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notesSlides/notesSlide18.xml" ContentType="application/vnd.openxmlformats-officedocument.presentationml.notesSlide+xml"/>
  <Override PartName="/ppt/charts/chart4.xml" ContentType="application/vnd.openxmlformats-officedocument.drawingml.chart+xml"/>
  <Override PartName="/ppt/theme/themeOverride1.xml" ContentType="application/vnd.openxmlformats-officedocument.themeOverride+xml"/>
  <Override PartName="/ppt/charts/chart5.xml" ContentType="application/vnd.openxmlformats-officedocument.drawingml.chart+xml"/>
  <Override PartName="/ppt/theme/themeOverride2.xml" ContentType="application/vnd.openxmlformats-officedocument.themeOverride+xml"/>
  <Override PartName="/ppt/notesSlides/notesSlide19.xml" ContentType="application/vnd.openxmlformats-officedocument.presentationml.notesSlide+xml"/>
  <Override PartName="/ppt/charts/chart6.xml" ContentType="application/vnd.openxmlformats-officedocument.drawingml.chart+xml"/>
  <Override PartName="/ppt/theme/themeOverride3.xml" ContentType="application/vnd.openxmlformats-officedocument.themeOverride+xml"/>
  <Override PartName="/ppt/notesSlides/notesSlide20.xml" ContentType="application/vnd.openxmlformats-officedocument.presentationml.notesSlid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notesSlides/notesSlide21.xml" ContentType="application/vnd.openxmlformats-officedocument.presentationml.notesSlide+xml"/>
  <Override PartName="/ppt/charts/chart9.xml" ContentType="application/vnd.openxmlformats-officedocument.drawingml.chart+xml"/>
  <Override PartName="/ppt/theme/themeOverride4.xml" ContentType="application/vnd.openxmlformats-officedocument.themeOverride+xml"/>
  <Override PartName="/ppt/notesSlides/notesSlide22.xml" ContentType="application/vnd.openxmlformats-officedocument.presentationml.notesSlide+xml"/>
  <Override PartName="/ppt/charts/chart10.xml" ContentType="application/vnd.openxmlformats-officedocument.drawingml.chart+xml"/>
  <Override PartName="/ppt/theme/themeOverride5.xml" ContentType="application/vnd.openxmlformats-officedocument.themeOverride+xml"/>
  <Override PartName="/ppt/notesSlides/notesSlide23.xml" ContentType="application/vnd.openxmlformats-officedocument.presentationml.notesSlide+xml"/>
  <Override PartName="/ppt/charts/chart11.xml" ContentType="application/vnd.openxmlformats-officedocument.drawingml.chart+xml"/>
  <Override PartName="/ppt/notesSlides/notesSlide24.xml" ContentType="application/vnd.openxmlformats-officedocument.presentationml.notesSlide+xml"/>
  <Override PartName="/ppt/charts/chart12.xml" ContentType="application/vnd.openxmlformats-officedocument.drawingml.chart+xml"/>
  <Override PartName="/ppt/notesSlides/notesSlide25.xml" ContentType="application/vnd.openxmlformats-officedocument.presentationml.notesSlide+xml"/>
  <Override PartName="/ppt/charts/chart13.xml" ContentType="application/vnd.openxmlformats-officedocument.drawingml.chart+xml"/>
  <Override PartName="/ppt/notesSlides/notesSlide26.xml" ContentType="application/vnd.openxmlformats-officedocument.presentationml.notesSlide+xml"/>
  <Override PartName="/ppt/charts/chart14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7.xml" ContentType="application/vnd.openxmlformats-officedocument.presentationml.notesSlide+xml"/>
  <Override PartName="/ppt/charts/chart15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8.xml" ContentType="application/vnd.openxmlformats-officedocument.presentationml.notesSlide+xml"/>
  <Override PartName="/ppt/charts/chart16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29.xml" ContentType="application/vnd.openxmlformats-officedocument.presentationml.notesSlide+xml"/>
  <Override PartName="/ppt/charts/chart17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30.xml" ContentType="application/vnd.openxmlformats-officedocument.presentationml.notesSlide+xml"/>
  <Override PartName="/ppt/charts/chart18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31.xml" ContentType="application/vnd.openxmlformats-officedocument.presentationml.notesSlide+xml"/>
  <Override PartName="/ppt/charts/chart19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32.xml" ContentType="application/vnd.openxmlformats-officedocument.presentationml.notesSlide+xml"/>
  <Override PartName="/ppt/charts/chart20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33.xml" ContentType="application/vnd.openxmlformats-officedocument.presentationml.notesSlide+xml"/>
  <Override PartName="/ppt/charts/chart21.xml" ContentType="application/vnd.openxmlformats-officedocument.drawingml.chart+xml"/>
  <Override PartName="/ppt/theme/themeOverride6.xml" ContentType="application/vnd.openxmlformats-officedocument.themeOverride+xml"/>
  <Override PartName="/ppt/charts/chart22.xml" ContentType="application/vnd.openxmlformats-officedocument.drawingml.chart+xml"/>
  <Override PartName="/ppt/theme/themeOverride7.xml" ContentType="application/vnd.openxmlformats-officedocument.themeOverride+xml"/>
  <Override PartName="/ppt/charts/chart23.xml" ContentType="application/vnd.openxmlformats-officedocument.drawingml.chart+xml"/>
  <Override PartName="/ppt/theme/themeOverride8.xml" ContentType="application/vnd.openxmlformats-officedocument.themeOverride+xml"/>
  <Override PartName="/ppt/notesSlides/notesSlide34.xml" ContentType="application/vnd.openxmlformats-officedocument.presentationml.notesSlide+xml"/>
  <Override PartName="/ppt/charts/chart24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25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charts/chart26.xml" ContentType="application/vnd.openxmlformats-officedocument.drawingml.chart+xml"/>
  <Override PartName="/ppt/theme/themeOverride9.xml" ContentType="application/vnd.openxmlformats-officedocument.themeOverride+xml"/>
  <Override PartName="/ppt/notesSlides/notesSlide39.xml" ContentType="application/vnd.openxmlformats-officedocument.presentationml.notesSlide+xml"/>
  <Override PartName="/ppt/charts/chart27.xml" ContentType="application/vnd.openxmlformats-officedocument.drawingml.chart+xml"/>
  <Override PartName="/ppt/theme/themeOverride10.xml" ContentType="application/vnd.openxmlformats-officedocument.themeOverride+xml"/>
  <Override PartName="/ppt/notesSlides/notesSlide40.xml" ContentType="application/vnd.openxmlformats-officedocument.presentationml.notesSlide+xml"/>
  <Override PartName="/ppt/charts/chart28.xml" ContentType="application/vnd.openxmlformats-officedocument.drawingml.chart+xml"/>
  <Override PartName="/ppt/theme/themeOverride11.xml" ContentType="application/vnd.openxmlformats-officedocument.themeOverride+xml"/>
  <Override PartName="/ppt/notesSlides/notesSlide41.xml" ContentType="application/vnd.openxmlformats-officedocument.presentationml.notesSlide+xml"/>
  <Override PartName="/ppt/charts/chart29.xml" ContentType="application/vnd.openxmlformats-officedocument.drawingml.chart+xml"/>
  <Override PartName="/ppt/notesSlides/notesSlide42.xml" ContentType="application/vnd.openxmlformats-officedocument.presentationml.notesSlide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notesSlides/notesSlide46.xml" ContentType="application/vnd.openxmlformats-officedocument.presentationml.notesSlide+xml"/>
  <Override PartName="/ppt/charts/chart36.xml" ContentType="application/vnd.openxmlformats-officedocument.drawingml.chart+xml"/>
  <Override PartName="/ppt/notesSlides/notesSlide47.xml" ContentType="application/vnd.openxmlformats-officedocument.presentationml.notesSlide+xml"/>
  <Override PartName="/ppt/charts/chart37.xml" ContentType="application/vnd.openxmlformats-officedocument.drawingml.chart+xml"/>
  <Override PartName="/ppt/notesSlides/notesSlide48.xml" ContentType="application/vnd.openxmlformats-officedocument.presentationml.notesSlide+xml"/>
  <Override PartName="/ppt/charts/chart38.xml" ContentType="application/vnd.openxmlformats-officedocument.drawingml.chart+xml"/>
  <Override PartName="/ppt/notesSlides/notesSlide49.xml" ContentType="application/vnd.openxmlformats-officedocument.presentationml.notesSlide+xml"/>
  <Override PartName="/ppt/charts/chart39.xml" ContentType="application/vnd.openxmlformats-officedocument.drawingml.chart+xml"/>
  <Override PartName="/ppt/notesSlides/notesSlide50.xml" ContentType="application/vnd.openxmlformats-officedocument.presentationml.notesSlide+xml"/>
  <Override PartName="/ppt/charts/chart40.xml" ContentType="application/vnd.openxmlformats-officedocument.drawingml.chart+xml"/>
  <Override PartName="/ppt/notesSlides/notesSlide51.xml" ContentType="application/vnd.openxmlformats-officedocument.presentationml.notesSlide+xml"/>
  <Override PartName="/ppt/charts/chart41.xml" ContentType="application/vnd.openxmlformats-officedocument.drawingml.chart+xml"/>
  <Override PartName="/ppt/notesSlides/notesSlide52.xml" ContentType="application/vnd.openxmlformats-officedocument.presentationml.notesSlide+xml"/>
  <Override PartName="/ppt/charts/chart42.xml" ContentType="application/vnd.openxmlformats-officedocument.drawingml.chart+xml"/>
  <Override PartName="/ppt/notesSlides/notesSlide53.xml" ContentType="application/vnd.openxmlformats-officedocument.presentationml.notesSlide+xml"/>
  <Override PartName="/ppt/charts/chart43.xml" ContentType="application/vnd.openxmlformats-officedocument.drawingml.chart+xml"/>
  <Override PartName="/ppt/notesSlides/notesSlide54.xml" ContentType="application/vnd.openxmlformats-officedocument.presentationml.notesSlide+xml"/>
  <Override PartName="/ppt/charts/chart44.xml" ContentType="application/vnd.openxmlformats-officedocument.drawingml.chart+xml"/>
  <Override PartName="/ppt/notesSlides/notesSlide55.xml" ContentType="application/vnd.openxmlformats-officedocument.presentationml.notesSlide+xml"/>
  <Override PartName="/ppt/charts/chart45.xml" ContentType="application/vnd.openxmlformats-officedocument.drawingml.chart+xml"/>
  <Override PartName="/ppt/notesSlides/notesSlide56.xml" ContentType="application/vnd.openxmlformats-officedocument.presentationml.notesSlide+xml"/>
  <Override PartName="/ppt/charts/chart46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57.xml" ContentType="application/vnd.openxmlformats-officedocument.presentationml.notesSlide+xml"/>
  <Override PartName="/ppt/charts/chart47.xml" ContentType="application/vnd.openxmlformats-officedocument.drawingml.chart+xml"/>
  <Override PartName="/ppt/notesSlides/notesSlide58.xml" ContentType="application/vnd.openxmlformats-officedocument.presentationml.notesSlide+xml"/>
  <Override PartName="/ppt/charts/chart48.xml" ContentType="application/vnd.openxmlformats-officedocument.drawingml.chart+xml"/>
  <Override PartName="/ppt/notesSlides/notesSlide59.xml" ContentType="application/vnd.openxmlformats-officedocument.presentationml.notesSlide+xml"/>
  <Override PartName="/ppt/charts/chart49.xml" ContentType="application/vnd.openxmlformats-officedocument.drawingml.chart+xml"/>
  <Override PartName="/ppt/notesSlides/notesSlide60.xml" ContentType="application/vnd.openxmlformats-officedocument.presentationml.notesSlide+xml"/>
  <Override PartName="/ppt/charts/chart50.xml" ContentType="application/vnd.openxmlformats-officedocument.drawingml.chart+xml"/>
  <Override PartName="/ppt/notesSlides/notesSlide61.xml" ContentType="application/vnd.openxmlformats-officedocument.presentationml.notesSlide+xml"/>
  <Override PartName="/ppt/charts/chart51.xml" ContentType="application/vnd.openxmlformats-officedocument.drawingml.chart+xml"/>
  <Override PartName="/ppt/notesSlides/notesSlide62.xml" ContentType="application/vnd.openxmlformats-officedocument.presentationml.notesSlide+xml"/>
  <Override PartName="/ppt/charts/chart52.xml" ContentType="application/vnd.openxmlformats-officedocument.drawingml.chart+xml"/>
  <Override PartName="/ppt/notesSlides/notesSlide63.xml" ContentType="application/vnd.openxmlformats-officedocument.presentationml.notesSlide+xml"/>
  <Override PartName="/ppt/charts/chart53.xml" ContentType="application/vnd.openxmlformats-officedocument.drawingml.chart+xml"/>
  <Override PartName="/ppt/notesSlides/notesSlide64.xml" ContentType="application/vnd.openxmlformats-officedocument.presentationml.notesSlide+xml"/>
  <Override PartName="/ppt/charts/chart54.xml" ContentType="application/vnd.openxmlformats-officedocument.drawingml.chart+xml"/>
  <Override PartName="/ppt/notesSlides/notesSlide65.xml" ContentType="application/vnd.openxmlformats-officedocument.presentationml.notesSlide+xml"/>
  <Override PartName="/ppt/charts/chart55.xml" ContentType="application/vnd.openxmlformats-officedocument.drawingml.chart+xml"/>
  <Override PartName="/ppt/notesSlides/notesSlide66.xml" ContentType="application/vnd.openxmlformats-officedocument.presentationml.notesSlide+xml"/>
  <Override PartName="/ppt/charts/chart56.xml" ContentType="application/vnd.openxmlformats-officedocument.drawingml.chart+xml"/>
  <Override PartName="/ppt/notesSlides/notesSlide67.xml" ContentType="application/vnd.openxmlformats-officedocument.presentationml.notesSlide+xml"/>
  <Override PartName="/ppt/charts/chart57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68.xml" ContentType="application/vnd.openxmlformats-officedocument.presentationml.notesSlide+xml"/>
  <Override PartName="/ppt/charts/chart58.xml" ContentType="application/vnd.openxmlformats-officedocument.drawingml.chart+xml"/>
  <Override PartName="/ppt/notesSlides/notesSlide69.xml" ContentType="application/vnd.openxmlformats-officedocument.presentationml.notesSlide+xml"/>
  <Override PartName="/ppt/charts/chart59.xml" ContentType="application/vnd.openxmlformats-officedocument.drawingml.chart+xml"/>
  <Override PartName="/ppt/theme/themeOverride12.xml" ContentType="application/vnd.openxmlformats-officedocument.themeOverride+xml"/>
  <Override PartName="/ppt/notesSlides/notesSlide70.xml" ContentType="application/vnd.openxmlformats-officedocument.presentationml.notesSlide+xml"/>
  <Override PartName="/ppt/charts/chart60.xml" ContentType="application/vnd.openxmlformats-officedocument.drawingml.chart+xml"/>
  <Override PartName="/ppt/notesSlides/notesSlide71.xml" ContentType="application/vnd.openxmlformats-officedocument.presentationml.notesSlide+xml"/>
  <Override PartName="/ppt/charts/chart61.xml" ContentType="application/vnd.openxmlformats-officedocument.drawingml.chart+xml"/>
  <Override PartName="/ppt/theme/themeOverride13.xml" ContentType="application/vnd.openxmlformats-officedocument.themeOverr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charts/chart62.xml" ContentType="application/vnd.openxmlformats-officedocument.drawingml.chart+xml"/>
  <Override PartName="/ppt/notesSlides/notesSlide74.xml" ContentType="application/vnd.openxmlformats-officedocument.presentationml.notesSlide+xml"/>
  <Override PartName="/ppt/charts/chart63.xml" ContentType="application/vnd.openxmlformats-officedocument.drawingml.chart+xml"/>
  <Override PartName="/ppt/notesSlides/notesSlide75.xml" ContentType="application/vnd.openxmlformats-officedocument.presentationml.notesSlide+xml"/>
  <Override PartName="/ppt/charts/chart64.xml" ContentType="application/vnd.openxmlformats-officedocument.drawingml.chart+xml"/>
  <Override PartName="/ppt/notesSlides/notesSlide76.xml" ContentType="application/vnd.openxmlformats-officedocument.presentationml.notesSlide+xml"/>
  <Override PartName="/ppt/charts/chart65.xml" ContentType="application/vnd.openxmlformats-officedocument.drawingml.chart+xml"/>
  <Override PartName="/ppt/notesSlides/notesSlide77.xml" ContentType="application/vnd.openxmlformats-officedocument.presentationml.notesSlide+xml"/>
  <Override PartName="/ppt/charts/chart66.xml" ContentType="application/vnd.openxmlformats-officedocument.drawingml.chart+xml"/>
  <Override PartName="/ppt/notesSlides/notesSlide78.xml" ContentType="application/vnd.openxmlformats-officedocument.presentationml.notesSlide+xml"/>
  <Override PartName="/ppt/charts/chart67.xml" ContentType="application/vnd.openxmlformats-officedocument.drawingml.chart+xml"/>
  <Override PartName="/ppt/notesSlides/notesSlide79.xml" ContentType="application/vnd.openxmlformats-officedocument.presentationml.notesSlide+xml"/>
  <Override PartName="/ppt/charts/chart68.xml" ContentType="application/vnd.openxmlformats-officedocument.drawingml.chart+xml"/>
  <Override PartName="/ppt/notesSlides/notesSlide80.xml" ContentType="application/vnd.openxmlformats-officedocument.presentationml.notesSlide+xml"/>
  <Override PartName="/ppt/charts/chart69.xml" ContentType="application/vnd.openxmlformats-officedocument.drawingml.chart+xml"/>
  <Override PartName="/ppt/notesSlides/notesSlide81.xml" ContentType="application/vnd.openxmlformats-officedocument.presentationml.notesSlide+xml"/>
  <Override PartName="/ppt/charts/chart70.xml" ContentType="application/vnd.openxmlformats-officedocument.drawingml.chart+xml"/>
  <Override PartName="/ppt/notesSlides/notesSlide82.xml" ContentType="application/vnd.openxmlformats-officedocument.presentationml.notesSlide+xml"/>
  <Override PartName="/ppt/charts/chart71.xml" ContentType="application/vnd.openxmlformats-officedocument.drawingml.chart+xml"/>
  <Override PartName="/ppt/notesSlides/notesSlide83.xml" ContentType="application/vnd.openxmlformats-officedocument.presentationml.notesSlide+xml"/>
  <Override PartName="/ppt/charts/chart72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84.xml" ContentType="application/vnd.openxmlformats-officedocument.presentationml.notesSlide+xml"/>
  <Override PartName="/ppt/charts/chart73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85.xml" ContentType="application/vnd.openxmlformats-officedocument.presentationml.notesSlide+xml"/>
  <Override PartName="/ppt/charts/chart74.xml" ContentType="application/vnd.openxmlformats-officedocument.drawingml.chart+xml"/>
  <Override PartName="/ppt/theme/themeOverride14.xml" ContentType="application/vnd.openxmlformats-officedocument.themeOverride+xml"/>
  <Override PartName="/ppt/charts/chart75.xml" ContentType="application/vnd.openxmlformats-officedocument.drawingml.chart+xml"/>
  <Override PartName="/ppt/theme/themeOverride15.xml" ContentType="application/vnd.openxmlformats-officedocument.themeOverride+xml"/>
  <Override PartName="/ppt/charts/chart76.xml" ContentType="application/vnd.openxmlformats-officedocument.drawingml.chart+xml"/>
  <Override PartName="/ppt/theme/themeOverride16.xml" ContentType="application/vnd.openxmlformats-officedocument.themeOverride+xml"/>
  <Override PartName="/ppt/charts/chart77.xml" ContentType="application/vnd.openxmlformats-officedocument.drawingml.chart+xml"/>
  <Override PartName="/ppt/theme/themeOverride17.xml" ContentType="application/vnd.openxmlformats-officedocument.themeOverride+xml"/>
  <Override PartName="/ppt/charts/chart78.xml" ContentType="application/vnd.openxmlformats-officedocument.drawingml.chart+xml"/>
  <Override PartName="/ppt/theme/themeOverride18.xml" ContentType="application/vnd.openxmlformats-officedocument.themeOverride+xml"/>
  <Override PartName="/ppt/notesSlides/notesSlide86.xml" ContentType="application/vnd.openxmlformats-officedocument.presentationml.notesSlide+xml"/>
  <Override PartName="/ppt/charts/chart79.xml" ContentType="application/vnd.openxmlformats-officedocument.drawingml.chart+xml"/>
  <Override PartName="/ppt/theme/themeOverride19.xml" ContentType="application/vnd.openxmlformats-officedocument.themeOverride+xml"/>
  <Override PartName="/ppt/charts/chart80.xml" ContentType="application/vnd.openxmlformats-officedocument.drawingml.chart+xml"/>
  <Override PartName="/ppt/theme/themeOverride20.xml" ContentType="application/vnd.openxmlformats-officedocument.themeOverride+xml"/>
  <Override PartName="/ppt/charts/chart81.xml" ContentType="application/vnd.openxmlformats-officedocument.drawingml.chart+xml"/>
  <Override PartName="/ppt/theme/themeOverride21.xml" ContentType="application/vnd.openxmlformats-officedocument.themeOverride+xml"/>
  <Override PartName="/ppt/charts/chart82.xml" ContentType="application/vnd.openxmlformats-officedocument.drawingml.chart+xml"/>
  <Override PartName="/ppt/theme/themeOverride22.xml" ContentType="application/vnd.openxmlformats-officedocument.themeOverride+xml"/>
  <Override PartName="/ppt/charts/chart83.xml" ContentType="application/vnd.openxmlformats-officedocument.drawingml.chart+xml"/>
  <Override PartName="/ppt/theme/themeOverride23.xml" ContentType="application/vnd.openxmlformats-officedocument.themeOverride+xml"/>
  <Override PartName="/ppt/notesSlides/notesSlide87.xml" ContentType="application/vnd.openxmlformats-officedocument.presentationml.notesSlide+xml"/>
  <Override PartName="/ppt/charts/chart84.xml" ContentType="application/vnd.openxmlformats-officedocument.drawingml.chart+xml"/>
  <Override PartName="/ppt/theme/themeOverride24.xml" ContentType="application/vnd.openxmlformats-officedocument.themeOverride+xml"/>
  <Override PartName="/ppt/charts/chart85.xml" ContentType="application/vnd.openxmlformats-officedocument.drawingml.chart+xml"/>
  <Override PartName="/ppt/theme/themeOverride25.xml" ContentType="application/vnd.openxmlformats-officedocument.themeOverride+xml"/>
  <Override PartName="/ppt/charts/chart86.xml" ContentType="application/vnd.openxmlformats-officedocument.drawingml.chart+xml"/>
  <Override PartName="/ppt/theme/themeOverride26.xml" ContentType="application/vnd.openxmlformats-officedocument.themeOverride+xml"/>
  <Override PartName="/ppt/charts/chart87.xml" ContentType="application/vnd.openxmlformats-officedocument.drawingml.chart+xml"/>
  <Override PartName="/ppt/theme/themeOverride27.xml" ContentType="application/vnd.openxmlformats-officedocument.themeOverride+xml"/>
  <Override PartName="/ppt/charts/chart88.xml" ContentType="application/vnd.openxmlformats-officedocument.drawingml.chart+xml"/>
  <Override PartName="/ppt/theme/themeOverride28.xml" ContentType="application/vnd.openxmlformats-officedocument.themeOverr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charts/chart89.xml" ContentType="application/vnd.openxmlformats-officedocument.drawingml.chart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chart92.xml" ContentType="application/vnd.openxmlformats-officedocument.drawingml.chart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charts/chart93.xml" ContentType="application/vnd.openxmlformats-officedocument.drawingml.chart+xml"/>
  <Override PartName="/ppt/theme/themeOverride29.xml" ContentType="application/vnd.openxmlformats-officedocument.themeOverride+xml"/>
  <Override PartName="/ppt/charts/chart94.xml" ContentType="application/vnd.openxmlformats-officedocument.drawingml.chart+xml"/>
  <Override PartName="/ppt/theme/themeOverride30.xml" ContentType="application/vnd.openxmlformats-officedocument.themeOverride+xml"/>
  <Override PartName="/ppt/charts/chart95.xml" ContentType="application/vnd.openxmlformats-officedocument.drawingml.chart+xml"/>
  <Override PartName="/ppt/theme/themeOverride31.xml" ContentType="application/vnd.openxmlformats-officedocument.themeOverride+xml"/>
  <Override PartName="/ppt/notesSlides/notesSlide92.xml" ContentType="application/vnd.openxmlformats-officedocument.presentationml.notesSlide+xml"/>
  <Override PartName="/ppt/charts/chart96.xml" ContentType="application/vnd.openxmlformats-officedocument.drawingml.chart+xml"/>
  <Override PartName="/ppt/theme/themeOverride32.xml" ContentType="application/vnd.openxmlformats-officedocument.themeOverride+xml"/>
  <Override PartName="/ppt/charts/chart97.xml" ContentType="application/vnd.openxmlformats-officedocument.drawingml.chart+xml"/>
  <Override PartName="/ppt/theme/themeOverride33.xml" ContentType="application/vnd.openxmlformats-officedocument.themeOverride+xml"/>
  <Override PartName="/ppt/charts/chart98.xml" ContentType="application/vnd.openxmlformats-officedocument.drawingml.chart+xml"/>
  <Override PartName="/ppt/theme/themeOverride34.xml" ContentType="application/vnd.openxmlformats-officedocument.themeOverride+xml"/>
  <Override PartName="/ppt/charts/chart99.xml" ContentType="application/vnd.openxmlformats-officedocument.drawingml.chart+xml"/>
  <Override PartName="/ppt/theme/themeOverride35.xml" ContentType="application/vnd.openxmlformats-officedocument.themeOverride+xml"/>
  <Override PartName="/ppt/charts/chart100.xml" ContentType="application/vnd.openxmlformats-officedocument.drawingml.chart+xml"/>
  <Override PartName="/ppt/theme/themeOverride36.xml" ContentType="application/vnd.openxmlformats-officedocument.themeOverr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charts/chart101.xml" ContentType="application/vnd.openxmlformats-officedocument.drawingml.chart+xml"/>
  <Override PartName="/ppt/notesSlides/notesSlide95.xml" ContentType="application/vnd.openxmlformats-officedocument.presentationml.notesSlide+xml"/>
  <Override PartName="/ppt/charts/chart102.xml" ContentType="application/vnd.openxmlformats-officedocument.drawingml.chart+xml"/>
  <Override PartName="/ppt/notesSlides/notesSlide96.xml" ContentType="application/vnd.openxmlformats-officedocument.presentationml.notesSlide+xml"/>
  <Override PartName="/ppt/charts/chart103.xml" ContentType="application/vnd.openxmlformats-officedocument.drawingml.chart+xml"/>
  <Override PartName="/ppt/notesSlides/notesSlide97.xml" ContentType="application/vnd.openxmlformats-officedocument.presentationml.notesSlide+xml"/>
  <Override PartName="/ppt/charts/chart104.xml" ContentType="application/vnd.openxmlformats-officedocument.drawingml.chart+xml"/>
  <Override PartName="/ppt/notesSlides/notesSlide98.xml" ContentType="application/vnd.openxmlformats-officedocument.presentationml.notesSlide+xml"/>
  <Override PartName="/ppt/charts/chart105.xml" ContentType="application/vnd.openxmlformats-officedocument.drawingml.chart+xml"/>
  <Override PartName="/ppt/notesSlides/notesSlide99.xml" ContentType="application/vnd.openxmlformats-officedocument.presentationml.notesSlide+xml"/>
  <Override PartName="/ppt/charts/chart106.xml" ContentType="application/vnd.openxmlformats-officedocument.drawingml.chart+xml"/>
  <Override PartName="/ppt/notesSlides/notesSlide100.xml" ContentType="application/vnd.openxmlformats-officedocument.presentationml.notesSlide+xml"/>
  <Override PartName="/ppt/charts/chart107.xml" ContentType="application/vnd.openxmlformats-officedocument.drawingml.chart+xml"/>
  <Override PartName="/ppt/notesSlides/notesSlide101.xml" ContentType="application/vnd.openxmlformats-officedocument.presentationml.notesSlide+xml"/>
  <Override PartName="/ppt/charts/chart108.xml" ContentType="application/vnd.openxmlformats-officedocument.drawingml.chart+xml"/>
  <Override PartName="/ppt/notesSlides/notesSlide102.xml" ContentType="application/vnd.openxmlformats-officedocument.presentationml.notesSlide+xml"/>
  <Override PartName="/ppt/charts/chart109.xml" ContentType="application/vnd.openxmlformats-officedocument.drawingml.chart+xml"/>
  <Override PartName="/ppt/notesSlides/notesSlide103.xml" ContentType="application/vnd.openxmlformats-officedocument.presentationml.notesSlide+xml"/>
  <Override PartName="/ppt/charts/chart110.xml" ContentType="application/vnd.openxmlformats-officedocument.drawingml.chart+xml"/>
  <Override PartName="/ppt/notesSlides/notesSlide104.xml" ContentType="application/vnd.openxmlformats-officedocument.presentationml.notesSlide+xml"/>
  <Override PartName="/ppt/charts/chart111.xml" ContentType="application/vnd.openxmlformats-officedocument.drawingml.chart+xml"/>
  <Override PartName="/ppt/notesSlides/notesSlide105.xml" ContentType="application/vnd.openxmlformats-officedocument.presentationml.notesSlide+xml"/>
  <Override PartName="/ppt/charts/chart112.xml" ContentType="application/vnd.openxmlformats-officedocument.drawingml.chart+xml"/>
  <Override PartName="/ppt/notesSlides/notesSlide106.xml" ContentType="application/vnd.openxmlformats-officedocument.presentationml.notesSlide+xml"/>
  <Override PartName="/ppt/charts/chart113.xml" ContentType="application/vnd.openxmlformats-officedocument.drawingml.chart+xml"/>
  <Override PartName="/ppt/notesSlides/notesSlide107.xml" ContentType="application/vnd.openxmlformats-officedocument.presentationml.notesSlide+xml"/>
  <Override PartName="/ppt/charts/chart114.xml" ContentType="application/vnd.openxmlformats-officedocument.drawingml.chart+xml"/>
  <Override PartName="/ppt/notesSlides/notesSlide108.xml" ContentType="application/vnd.openxmlformats-officedocument.presentationml.notesSlide+xml"/>
  <Override PartName="/ppt/charts/chart115.xml" ContentType="application/vnd.openxmlformats-officedocument.drawingml.chart+xml"/>
  <Override PartName="/ppt/notesSlides/notesSlide109.xml" ContentType="application/vnd.openxmlformats-officedocument.presentationml.notesSlide+xml"/>
  <Override PartName="/ppt/charts/chart116.xml" ContentType="application/vnd.openxmlformats-officedocument.drawingml.chart+xml"/>
  <Override PartName="/ppt/notesSlides/notesSlide110.xml" ContentType="application/vnd.openxmlformats-officedocument.presentationml.notesSlide+xml"/>
  <Override PartName="/ppt/charts/chart117.xml" ContentType="application/vnd.openxmlformats-officedocument.drawingml.chart+xml"/>
  <Override PartName="/ppt/notesSlides/notesSlide111.xml" ContentType="application/vnd.openxmlformats-officedocument.presentationml.notesSlide+xml"/>
  <Override PartName="/ppt/charts/chart118.xml" ContentType="application/vnd.openxmlformats-officedocument.drawingml.chart+xml"/>
  <Override PartName="/ppt/notesSlides/notesSlide112.xml" ContentType="application/vnd.openxmlformats-officedocument.presentationml.notesSlide+xml"/>
  <Override PartName="/ppt/charts/chart119.xml" ContentType="application/vnd.openxmlformats-officedocument.drawingml.chart+xml"/>
  <Override PartName="/ppt/notesSlides/notesSlide113.xml" ContentType="application/vnd.openxmlformats-officedocument.presentationml.notesSlide+xml"/>
  <Override PartName="/ppt/charts/chart120.xml" ContentType="application/vnd.openxmlformats-officedocument.drawingml.chart+xml"/>
  <Override PartName="/ppt/notesSlides/notesSlide114.xml" ContentType="application/vnd.openxmlformats-officedocument.presentationml.notesSlide+xml"/>
  <Override PartName="/ppt/charts/chart121.xml" ContentType="application/vnd.openxmlformats-officedocument.drawingml.chart+xml"/>
  <Override PartName="/ppt/notesSlides/notesSlide115.xml" ContentType="application/vnd.openxmlformats-officedocument.presentationml.notesSlide+xml"/>
  <Override PartName="/ppt/charts/chart122.xml" ContentType="application/vnd.openxmlformats-officedocument.drawingml.chart+xml"/>
  <Override PartName="/ppt/notesSlides/notesSlide116.xml" ContentType="application/vnd.openxmlformats-officedocument.presentationml.notesSlide+xml"/>
  <Override PartName="/ppt/charts/chart123.xml" ContentType="application/vnd.openxmlformats-officedocument.drawingml.chart+xml"/>
  <Override PartName="/ppt/notesSlides/notesSlide117.xml" ContentType="application/vnd.openxmlformats-officedocument.presentationml.notesSlide+xml"/>
  <Override PartName="/ppt/charts/chart124.xml" ContentType="application/vnd.openxmlformats-officedocument.drawingml.chart+xml"/>
  <Override PartName="/ppt/notesSlides/notesSlide118.xml" ContentType="application/vnd.openxmlformats-officedocument.presentationml.notesSlide+xml"/>
  <Override PartName="/ppt/charts/chart125.xml" ContentType="application/vnd.openxmlformats-officedocument.drawingml.chart+xml"/>
  <Override PartName="/ppt/notesSlides/notesSlide119.xml" ContentType="application/vnd.openxmlformats-officedocument.presentationml.notesSlide+xml"/>
  <Override PartName="/ppt/charts/chart126.xml" ContentType="application/vnd.openxmlformats-officedocument.drawingml.chart+xml"/>
  <Override PartName="/ppt/theme/themeOverride37.xml" ContentType="application/vnd.openxmlformats-officedocument.themeOverride+xml"/>
  <Override PartName="/ppt/charts/chart127.xml" ContentType="application/vnd.openxmlformats-officedocument.drawingml.chart+xml"/>
  <Override PartName="/ppt/theme/themeOverride38.xml" ContentType="application/vnd.openxmlformats-officedocument.themeOverride+xml"/>
  <Override PartName="/ppt/charts/chart128.xml" ContentType="application/vnd.openxmlformats-officedocument.drawingml.chart+xml"/>
  <Override PartName="/ppt/theme/themeOverride39.xml" ContentType="application/vnd.openxmlformats-officedocument.themeOverride+xml"/>
  <Override PartName="/ppt/charts/chart129.xml" ContentType="application/vnd.openxmlformats-officedocument.drawingml.chart+xml"/>
  <Override PartName="/ppt/theme/themeOverride40.xml" ContentType="application/vnd.openxmlformats-officedocument.themeOverride+xml"/>
  <Override PartName="/ppt/charts/chart130.xml" ContentType="application/vnd.openxmlformats-officedocument.drawingml.chart+xml"/>
  <Override PartName="/ppt/theme/themeOverride41.xml" ContentType="application/vnd.openxmlformats-officedocument.themeOverride+xml"/>
  <Override PartName="/ppt/notesSlides/notesSlide120.xml" ContentType="application/vnd.openxmlformats-officedocument.presentationml.notesSlide+xml"/>
  <Override PartName="/ppt/charts/chart131.xml" ContentType="application/vnd.openxmlformats-officedocument.drawingml.chart+xml"/>
  <Override PartName="/ppt/theme/themeOverride42.xml" ContentType="application/vnd.openxmlformats-officedocument.themeOverride+xml"/>
  <Override PartName="/ppt/charts/chart132.xml" ContentType="application/vnd.openxmlformats-officedocument.drawingml.chart+xml"/>
  <Override PartName="/ppt/theme/themeOverride43.xml" ContentType="application/vnd.openxmlformats-officedocument.themeOverride+xml"/>
  <Override PartName="/ppt/charts/chart133.xml" ContentType="application/vnd.openxmlformats-officedocument.drawingml.chart+xml"/>
  <Override PartName="/ppt/theme/themeOverride44.xml" ContentType="application/vnd.openxmlformats-officedocument.themeOverride+xml"/>
  <Override PartName="/ppt/charts/chart134.xml" ContentType="application/vnd.openxmlformats-officedocument.drawingml.chart+xml"/>
  <Override PartName="/ppt/theme/themeOverride45.xml" ContentType="application/vnd.openxmlformats-officedocument.themeOverride+xml"/>
  <Override PartName="/ppt/charts/chart135.xml" ContentType="application/vnd.openxmlformats-officedocument.drawingml.chart+xml"/>
  <Override PartName="/ppt/theme/themeOverride46.xml" ContentType="application/vnd.openxmlformats-officedocument.themeOverride+xml"/>
  <Override PartName="/ppt/notesSlides/notesSlide121.xml" ContentType="application/vnd.openxmlformats-officedocument.presentationml.notesSlide+xml"/>
  <Override PartName="/ppt/charts/chart136.xml" ContentType="application/vnd.openxmlformats-officedocument.drawingml.chart+xml"/>
  <Override PartName="/ppt/theme/themeOverride47.xml" ContentType="application/vnd.openxmlformats-officedocument.themeOverride+xml"/>
  <Override PartName="/ppt/charts/chart137.xml" ContentType="application/vnd.openxmlformats-officedocument.drawingml.chart+xml"/>
  <Override PartName="/ppt/theme/themeOverride48.xml" ContentType="application/vnd.openxmlformats-officedocument.themeOverride+xml"/>
  <Override PartName="/ppt/charts/chart138.xml" ContentType="application/vnd.openxmlformats-officedocument.drawingml.chart+xml"/>
  <Override PartName="/ppt/theme/themeOverride49.xml" ContentType="application/vnd.openxmlformats-officedocument.themeOverr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charts/chart139.xml" ContentType="application/vnd.openxmlformats-officedocument.drawingml.chart+xml"/>
  <Override PartName="/ppt/charts/chart140.xml" ContentType="application/vnd.openxmlformats-officedocument.drawingml.chart+xml"/>
  <Override PartName="/ppt/charts/chart141.xml" ContentType="application/vnd.openxmlformats-officedocument.drawingml.chart+xml"/>
  <Override PartName="/ppt/charts/chart142.xml" ContentType="application/vnd.openxmlformats-officedocument.drawingml.chart+xml"/>
  <Override PartName="/ppt/notesSlides/notesSlide125.xml" ContentType="application/vnd.openxmlformats-officedocument.presentationml.notesSlide+xml"/>
  <Override PartName="/ppt/charts/chart143.xml" ContentType="application/vnd.openxmlformats-officedocument.drawingml.chart+xml"/>
  <Override PartName="/ppt/notesSlides/notesSlide126.xml" ContentType="application/vnd.openxmlformats-officedocument.presentationml.notesSlide+xml"/>
  <Override PartName="/ppt/charts/chart144.xml" ContentType="application/vnd.openxmlformats-officedocument.drawingml.chart+xml"/>
  <Override PartName="/ppt/notesSlides/notesSlide127.xml" ContentType="application/vnd.openxmlformats-officedocument.presentationml.notesSlide+xml"/>
  <Override PartName="/ppt/charts/chart14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28.xml" ContentType="application/vnd.openxmlformats-officedocument.presentationml.notesSlide+xml"/>
  <Override PartName="/ppt/charts/chart14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129.xml" ContentType="application/vnd.openxmlformats-officedocument.presentationml.notesSlide+xml"/>
  <Override PartName="/ppt/charts/chart14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charts/chart148.xml" ContentType="application/vnd.openxmlformats-officedocument.drawingml.chart+xml"/>
  <Override PartName="/ppt/charts/chart149.xml" ContentType="application/vnd.openxmlformats-officedocument.drawingml.chart+xml"/>
  <Override PartName="/ppt/notesSlides/notesSlide132.xml" ContentType="application/vnd.openxmlformats-officedocument.presentationml.notesSlide+xml"/>
  <Override PartName="/ppt/charts/chart150.xml" ContentType="application/vnd.openxmlformats-officedocument.drawingml.chart+xml"/>
  <Override PartName="/ppt/notesSlides/notesSlide133.xml" ContentType="application/vnd.openxmlformats-officedocument.presentationml.notesSlide+xml"/>
  <Override PartName="/ppt/charts/chart151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charts/chart152.xml" ContentType="application/vnd.openxmlformats-officedocument.drawingml.chart+xml"/>
  <Override PartName="/ppt/notesSlides/notesSlide136.xml" ContentType="application/vnd.openxmlformats-officedocument.presentationml.notesSlide+xml"/>
  <Override PartName="/ppt/charts/chart153.xml" ContentType="application/vnd.openxmlformats-officedocument.drawingml.chart+xml"/>
  <Override PartName="/ppt/notesSlides/notesSlide137.xml" ContentType="application/vnd.openxmlformats-officedocument.presentationml.notesSlide+xml"/>
  <Override PartName="/ppt/charts/chart154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1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56" r:id="rId4"/>
    <p:sldMasterId id="2147483905" r:id="rId5"/>
  </p:sldMasterIdLst>
  <p:notesMasterIdLst>
    <p:notesMasterId r:id="rId144"/>
  </p:notesMasterIdLst>
  <p:handoutMasterIdLst>
    <p:handoutMasterId r:id="rId145"/>
  </p:handoutMasterIdLst>
  <p:sldIdLst>
    <p:sldId id="2145705863" r:id="rId6"/>
    <p:sldId id="10647" r:id="rId7"/>
    <p:sldId id="10648" r:id="rId8"/>
    <p:sldId id="10650" r:id="rId9"/>
    <p:sldId id="2145705916" r:id="rId10"/>
    <p:sldId id="2145705917" r:id="rId11"/>
    <p:sldId id="2145706163" r:id="rId12"/>
    <p:sldId id="10653" r:id="rId13"/>
    <p:sldId id="10655" r:id="rId14"/>
    <p:sldId id="2145706002" r:id="rId15"/>
    <p:sldId id="2355" r:id="rId16"/>
    <p:sldId id="2145706174" r:id="rId17"/>
    <p:sldId id="2145706175" r:id="rId18"/>
    <p:sldId id="2145706176" r:id="rId19"/>
    <p:sldId id="2354" r:id="rId20"/>
    <p:sldId id="2132" r:id="rId21"/>
    <p:sldId id="2371" r:id="rId22"/>
    <p:sldId id="2145705918" r:id="rId23"/>
    <p:sldId id="2170" r:id="rId24"/>
    <p:sldId id="2169" r:id="rId25"/>
    <p:sldId id="2052" r:id="rId26"/>
    <p:sldId id="2053" r:id="rId27"/>
    <p:sldId id="10874" r:id="rId28"/>
    <p:sldId id="2145705919" r:id="rId29"/>
    <p:sldId id="2145706012" r:id="rId30"/>
    <p:sldId id="10876" r:id="rId31"/>
    <p:sldId id="2145705840" r:id="rId32"/>
    <p:sldId id="2145705905" r:id="rId33"/>
    <p:sldId id="2145706013" r:id="rId34"/>
    <p:sldId id="2145706014" r:id="rId35"/>
    <p:sldId id="2145706015" r:id="rId36"/>
    <p:sldId id="2130" r:id="rId37"/>
    <p:sldId id="2145705951" r:id="rId38"/>
    <p:sldId id="2145705877" r:id="rId39"/>
    <p:sldId id="2091" r:id="rId40"/>
    <p:sldId id="2145705839" r:id="rId41"/>
    <p:sldId id="2311" r:id="rId42"/>
    <p:sldId id="2145705856" r:id="rId43"/>
    <p:sldId id="2145706018" r:id="rId44"/>
    <p:sldId id="2145706019" r:id="rId45"/>
    <p:sldId id="10892" r:id="rId46"/>
    <p:sldId id="10893" r:id="rId47"/>
    <p:sldId id="2145705964" r:id="rId48"/>
    <p:sldId id="2264" r:id="rId49"/>
    <p:sldId id="2145706167" r:id="rId50"/>
    <p:sldId id="2145706024" r:id="rId51"/>
    <p:sldId id="2145706168" r:id="rId52"/>
    <p:sldId id="10882" r:id="rId53"/>
    <p:sldId id="10883" r:id="rId54"/>
    <p:sldId id="10884" r:id="rId55"/>
    <p:sldId id="10885" r:id="rId56"/>
    <p:sldId id="10886" r:id="rId57"/>
    <p:sldId id="10887" r:id="rId58"/>
    <p:sldId id="10888" r:id="rId59"/>
    <p:sldId id="2254" r:id="rId60"/>
    <p:sldId id="2205" r:id="rId61"/>
    <p:sldId id="2145706023" r:id="rId62"/>
    <p:sldId id="2145706026" r:id="rId63"/>
    <p:sldId id="2145706027" r:id="rId64"/>
    <p:sldId id="2145706028" r:id="rId65"/>
    <p:sldId id="2145706029" r:id="rId66"/>
    <p:sldId id="2145706030" r:id="rId67"/>
    <p:sldId id="2145706031" r:id="rId68"/>
    <p:sldId id="2145706032" r:id="rId69"/>
    <p:sldId id="2145705949" r:id="rId70"/>
    <p:sldId id="2145706033" r:id="rId71"/>
    <p:sldId id="2145706034" r:id="rId72"/>
    <p:sldId id="2145706038" r:id="rId73"/>
    <p:sldId id="2145706039" r:id="rId74"/>
    <p:sldId id="2145706040" r:id="rId75"/>
    <p:sldId id="2145706041" r:id="rId76"/>
    <p:sldId id="2145705999" r:id="rId77"/>
    <p:sldId id="2145706042" r:id="rId78"/>
    <p:sldId id="2145706043" r:id="rId79"/>
    <p:sldId id="2145706044" r:id="rId80"/>
    <p:sldId id="2145706045" r:id="rId81"/>
    <p:sldId id="2145706046" r:id="rId82"/>
    <p:sldId id="2145706047" r:id="rId83"/>
    <p:sldId id="2145706048" r:id="rId84"/>
    <p:sldId id="2145706049" r:id="rId85"/>
    <p:sldId id="2145706060" r:id="rId86"/>
    <p:sldId id="2145706061" r:id="rId87"/>
    <p:sldId id="2145706050" r:id="rId88"/>
    <p:sldId id="2145706051" r:id="rId89"/>
    <p:sldId id="2145706052" r:id="rId90"/>
    <p:sldId id="2145706053" r:id="rId91"/>
    <p:sldId id="2145706054" r:id="rId92"/>
    <p:sldId id="2145706001" r:id="rId93"/>
    <p:sldId id="2145706008" r:id="rId94"/>
    <p:sldId id="2265" r:id="rId95"/>
    <p:sldId id="2145706062" r:id="rId96"/>
    <p:sldId id="2145706063" r:id="rId97"/>
    <p:sldId id="2145706004" r:id="rId98"/>
    <p:sldId id="2145706159" r:id="rId99"/>
    <p:sldId id="2145706171" r:id="rId100"/>
    <p:sldId id="2145706162" r:id="rId101"/>
    <p:sldId id="2145705950" r:id="rId102"/>
    <p:sldId id="2145706066" r:id="rId103"/>
    <p:sldId id="2145706172" r:id="rId104"/>
    <p:sldId id="2145706173" r:id="rId105"/>
    <p:sldId id="2145706069" r:id="rId106"/>
    <p:sldId id="2145706070" r:id="rId107"/>
    <p:sldId id="2145706071" r:id="rId108"/>
    <p:sldId id="2145706072" r:id="rId109"/>
    <p:sldId id="2145706073" r:id="rId110"/>
    <p:sldId id="2145706074" r:id="rId111"/>
    <p:sldId id="2145706075" r:id="rId112"/>
    <p:sldId id="2145706076" r:id="rId113"/>
    <p:sldId id="2145706077" r:id="rId114"/>
    <p:sldId id="2145706078" r:id="rId115"/>
    <p:sldId id="2145706079" r:id="rId116"/>
    <p:sldId id="2145706080" r:id="rId117"/>
    <p:sldId id="2145706081" r:id="rId118"/>
    <p:sldId id="2145706082" r:id="rId119"/>
    <p:sldId id="2145706083" r:id="rId120"/>
    <p:sldId id="2145706084" r:id="rId121"/>
    <p:sldId id="2145705938" r:id="rId122"/>
    <p:sldId id="2145705939" r:id="rId123"/>
    <p:sldId id="2145706085" r:id="rId124"/>
    <p:sldId id="2145706098" r:id="rId125"/>
    <p:sldId id="2145706099" r:id="rId126"/>
    <p:sldId id="2109" r:id="rId127"/>
    <p:sldId id="2269" r:id="rId128"/>
    <p:sldId id="2145706129" r:id="rId129"/>
    <p:sldId id="2145706130" r:id="rId130"/>
    <p:sldId id="2145706131" r:id="rId131"/>
    <p:sldId id="2145706132" r:id="rId132"/>
    <p:sldId id="2145706133" r:id="rId133"/>
    <p:sldId id="2145706134" r:id="rId134"/>
    <p:sldId id="2229" r:id="rId135"/>
    <p:sldId id="2145706138" r:id="rId136"/>
    <p:sldId id="2145706139" r:id="rId137"/>
    <p:sldId id="2145706140" r:id="rId138"/>
    <p:sldId id="2235" r:id="rId139"/>
    <p:sldId id="2145706144" r:id="rId140"/>
    <p:sldId id="2145706145" r:id="rId141"/>
    <p:sldId id="2145706146" r:id="rId142"/>
    <p:sldId id="2145705866" r:id="rId143"/>
  </p:sldIdLst>
  <p:sldSz cx="12192000" cy="6858000"/>
  <p:notesSz cx="6805613" cy="9944100"/>
  <p:custDataLst>
    <p:tags r:id="rId146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76" userDrawn="1">
          <p15:clr>
            <a:srgbClr val="A4A3A4"/>
          </p15:clr>
        </p15:guide>
        <p15:guide id="2" orient="horz" pos="4020" userDrawn="1">
          <p15:clr>
            <a:srgbClr val="A4A3A4"/>
          </p15:clr>
        </p15:guide>
        <p15:guide id="6" orient="horz" pos="2954" userDrawn="1">
          <p15:clr>
            <a:srgbClr val="A4A3A4"/>
          </p15:clr>
        </p15:guide>
        <p15:guide id="7" orient="horz" pos="3793" userDrawn="1">
          <p15:clr>
            <a:srgbClr val="A4A3A4"/>
          </p15:clr>
        </p15:guide>
        <p15:guide id="8" pos="6834" userDrawn="1">
          <p15:clr>
            <a:srgbClr val="A4A3A4"/>
          </p15:clr>
        </p15:guide>
        <p15:guide id="9" pos="7469" userDrawn="1">
          <p15:clr>
            <a:srgbClr val="A4A3A4"/>
          </p15:clr>
        </p15:guide>
        <p15:guide id="10" pos="234" userDrawn="1">
          <p15:clr>
            <a:srgbClr val="A4A3A4"/>
          </p15:clr>
        </p15:guide>
        <p15:guide id="11" pos="1050" userDrawn="1">
          <p15:clr>
            <a:srgbClr val="A4A3A4"/>
          </p15:clr>
        </p15:guide>
        <p15:guide id="12" pos="3817" userDrawn="1">
          <p15:clr>
            <a:srgbClr val="A4A3A4"/>
          </p15:clr>
        </p15:guide>
        <p15:guide id="13" orient="horz" pos="3680" userDrawn="1">
          <p15:clr>
            <a:srgbClr val="A4A3A4"/>
          </p15:clr>
        </p15:guide>
        <p15:guide id="14" orient="horz" pos="84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aulina Stoklosa" initials="PS" lastIdx="1" clrIdx="0">
    <p:extLst>
      <p:ext uri="{19B8F6BF-5375-455C-9EA6-DF929625EA0E}">
        <p15:presenceInfo xmlns:p15="http://schemas.microsoft.com/office/powerpoint/2012/main" userId="S::Paulina.Stoklosa@ipsos.com::837726af-d77d-4acc-9f68-0a7d41561fdd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C3C945"/>
    <a:srgbClr val="A6A6A6"/>
    <a:srgbClr val="05A68E"/>
    <a:srgbClr val="FCBB64"/>
    <a:srgbClr val="2A2A2A"/>
    <a:srgbClr val="FDD399"/>
    <a:srgbClr val="A5D2B6"/>
    <a:srgbClr val="0095B6"/>
    <a:srgbClr val="D9D9D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B301B821-A1FF-4177-AEE7-76D212191A09}" styleName="Style moyen 1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073A0DAA-6AF3-43AB-8588-CEC1D06C72B9}" styleName="Style moye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7321" autoAdjust="0"/>
    <p:restoredTop sz="95199" autoAdjust="0"/>
  </p:normalViewPr>
  <p:slideViewPr>
    <p:cSldViewPr snapToGrid="0" showGuides="1">
      <p:cViewPr varScale="1">
        <p:scale>
          <a:sx n="105" d="100"/>
          <a:sy n="105" d="100"/>
        </p:scale>
        <p:origin x="126" y="192"/>
      </p:cViewPr>
      <p:guideLst>
        <p:guide orient="horz" pos="1076"/>
        <p:guide orient="horz" pos="4020"/>
        <p:guide orient="horz" pos="2954"/>
        <p:guide orient="horz" pos="3793"/>
        <p:guide pos="6834"/>
        <p:guide pos="7469"/>
        <p:guide pos="234"/>
        <p:guide pos="1050"/>
        <p:guide pos="3817"/>
        <p:guide orient="horz" pos="3680"/>
        <p:guide orient="horz" pos="845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0" d="100"/>
        <a:sy n="90" d="100"/>
      </p:scale>
      <p:origin x="0" y="-17764"/>
    </p:cViewPr>
  </p:sorterViewPr>
  <p:notesViewPr>
    <p:cSldViewPr snapToGrid="0" showGuides="1">
      <p:cViewPr varScale="1">
        <p:scale>
          <a:sx n="95" d="100"/>
          <a:sy n="95" d="100"/>
        </p:scale>
        <p:origin x="2340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2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63" Type="http://schemas.openxmlformats.org/officeDocument/2006/relationships/slide" Target="slides/slide58.xml"/><Relationship Id="rId84" Type="http://schemas.openxmlformats.org/officeDocument/2006/relationships/slide" Target="slides/slide79.xml"/><Relationship Id="rId138" Type="http://schemas.openxmlformats.org/officeDocument/2006/relationships/slide" Target="slides/slide133.xml"/><Relationship Id="rId107" Type="http://schemas.openxmlformats.org/officeDocument/2006/relationships/slide" Target="slides/slide102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53" Type="http://schemas.openxmlformats.org/officeDocument/2006/relationships/slide" Target="slides/slide48.xml"/><Relationship Id="rId74" Type="http://schemas.openxmlformats.org/officeDocument/2006/relationships/slide" Target="slides/slide69.xml"/><Relationship Id="rId128" Type="http://schemas.openxmlformats.org/officeDocument/2006/relationships/slide" Target="slides/slide123.xml"/><Relationship Id="rId149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95" Type="http://schemas.openxmlformats.org/officeDocument/2006/relationships/slide" Target="slides/slide90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18" Type="http://schemas.openxmlformats.org/officeDocument/2006/relationships/slide" Target="slides/slide113.xml"/><Relationship Id="rId134" Type="http://schemas.openxmlformats.org/officeDocument/2006/relationships/slide" Target="slides/slide129.xml"/><Relationship Id="rId139" Type="http://schemas.openxmlformats.org/officeDocument/2006/relationships/slide" Target="slides/slide134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150" Type="http://schemas.openxmlformats.org/officeDocument/2006/relationships/theme" Target="theme/theme1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08" Type="http://schemas.openxmlformats.org/officeDocument/2006/relationships/slide" Target="slides/slide103.xml"/><Relationship Id="rId124" Type="http://schemas.openxmlformats.org/officeDocument/2006/relationships/slide" Target="slides/slide119.xml"/><Relationship Id="rId129" Type="http://schemas.openxmlformats.org/officeDocument/2006/relationships/slide" Target="slides/slide124.xml"/><Relationship Id="rId54" Type="http://schemas.openxmlformats.org/officeDocument/2006/relationships/slide" Target="slides/slide49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91" Type="http://schemas.openxmlformats.org/officeDocument/2006/relationships/slide" Target="slides/slide86.xml"/><Relationship Id="rId96" Type="http://schemas.openxmlformats.org/officeDocument/2006/relationships/slide" Target="slides/slide91.xml"/><Relationship Id="rId140" Type="http://schemas.openxmlformats.org/officeDocument/2006/relationships/slide" Target="slides/slide135.xml"/><Relationship Id="rId145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49" Type="http://schemas.openxmlformats.org/officeDocument/2006/relationships/slide" Target="slides/slide44.xml"/><Relationship Id="rId114" Type="http://schemas.openxmlformats.org/officeDocument/2006/relationships/slide" Target="slides/slide109.xml"/><Relationship Id="rId119" Type="http://schemas.openxmlformats.org/officeDocument/2006/relationships/slide" Target="slides/slide114.xml"/><Relationship Id="rId44" Type="http://schemas.openxmlformats.org/officeDocument/2006/relationships/slide" Target="slides/slide39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130" Type="http://schemas.openxmlformats.org/officeDocument/2006/relationships/slide" Target="slides/slide125.xml"/><Relationship Id="rId135" Type="http://schemas.openxmlformats.org/officeDocument/2006/relationships/slide" Target="slides/slide130.xml"/><Relationship Id="rId151" Type="http://schemas.openxmlformats.org/officeDocument/2006/relationships/tableStyles" Target="tableStyles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109" Type="http://schemas.openxmlformats.org/officeDocument/2006/relationships/slide" Target="slides/slide10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04" Type="http://schemas.openxmlformats.org/officeDocument/2006/relationships/slide" Target="slides/slide99.xml"/><Relationship Id="rId120" Type="http://schemas.openxmlformats.org/officeDocument/2006/relationships/slide" Target="slides/slide115.xml"/><Relationship Id="rId125" Type="http://schemas.openxmlformats.org/officeDocument/2006/relationships/slide" Target="slides/slide120.xml"/><Relationship Id="rId141" Type="http://schemas.openxmlformats.org/officeDocument/2006/relationships/slide" Target="slides/slide136.xml"/><Relationship Id="rId146" Type="http://schemas.openxmlformats.org/officeDocument/2006/relationships/tags" Target="tags/tag1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customXml" Target="../customXml/item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15" Type="http://schemas.openxmlformats.org/officeDocument/2006/relationships/slide" Target="slides/slide110.xml"/><Relationship Id="rId131" Type="http://schemas.openxmlformats.org/officeDocument/2006/relationships/slide" Target="slides/slide126.xml"/><Relationship Id="rId136" Type="http://schemas.openxmlformats.org/officeDocument/2006/relationships/slide" Target="slides/slide131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105" Type="http://schemas.openxmlformats.org/officeDocument/2006/relationships/slide" Target="slides/slide100.xml"/><Relationship Id="rId126" Type="http://schemas.openxmlformats.org/officeDocument/2006/relationships/slide" Target="slides/slide121.xml"/><Relationship Id="rId147" Type="http://schemas.openxmlformats.org/officeDocument/2006/relationships/commentAuthors" Target="commentAuthor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142" Type="http://schemas.openxmlformats.org/officeDocument/2006/relationships/slide" Target="slides/slide137.xml"/><Relationship Id="rId3" Type="http://schemas.openxmlformats.org/officeDocument/2006/relationships/customXml" Target="../customXml/item3.xml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Relationship Id="rId116" Type="http://schemas.openxmlformats.org/officeDocument/2006/relationships/slide" Target="slides/slide111.xml"/><Relationship Id="rId137" Type="http://schemas.openxmlformats.org/officeDocument/2006/relationships/slide" Target="slides/slide132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62" Type="http://schemas.openxmlformats.org/officeDocument/2006/relationships/slide" Target="slides/slide57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111" Type="http://schemas.openxmlformats.org/officeDocument/2006/relationships/slide" Target="slides/slide106.xml"/><Relationship Id="rId132" Type="http://schemas.openxmlformats.org/officeDocument/2006/relationships/slide" Target="slides/slide127.xml"/><Relationship Id="rId15" Type="http://schemas.openxmlformats.org/officeDocument/2006/relationships/slide" Target="slides/slide10.xml"/><Relationship Id="rId36" Type="http://schemas.openxmlformats.org/officeDocument/2006/relationships/slide" Target="slides/slide31.xml"/><Relationship Id="rId57" Type="http://schemas.openxmlformats.org/officeDocument/2006/relationships/slide" Target="slides/slide52.xml"/><Relationship Id="rId106" Type="http://schemas.openxmlformats.org/officeDocument/2006/relationships/slide" Target="slides/slide101.xml"/><Relationship Id="rId127" Type="http://schemas.openxmlformats.org/officeDocument/2006/relationships/slide" Target="slides/slide12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52" Type="http://schemas.openxmlformats.org/officeDocument/2006/relationships/slide" Target="slides/slide47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43" Type="http://schemas.openxmlformats.org/officeDocument/2006/relationships/slide" Target="slides/slide138.xml"/><Relationship Id="rId148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slide" Target="slides/slide21.xml"/><Relationship Id="rId47" Type="http://schemas.openxmlformats.org/officeDocument/2006/relationships/slide" Target="slides/slide42.xml"/><Relationship Id="rId68" Type="http://schemas.openxmlformats.org/officeDocument/2006/relationships/slide" Target="slides/slide63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slide" Target="slides/slide128.xml"/><Relationship Id="rId16" Type="http://schemas.openxmlformats.org/officeDocument/2006/relationships/slide" Target="slides/slide11.xml"/><Relationship Id="rId37" Type="http://schemas.openxmlformats.org/officeDocument/2006/relationships/slide" Target="slides/slide32.xml"/><Relationship Id="rId58" Type="http://schemas.openxmlformats.org/officeDocument/2006/relationships/slide" Target="slides/slide53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44" Type="http://schemas.openxmlformats.org/officeDocument/2006/relationships/notesMaster" Target="notesMasters/notesMaster1.xml"/><Relationship Id="rId90" Type="http://schemas.openxmlformats.org/officeDocument/2006/relationships/slide" Target="slides/slide8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.xlsx"/><Relationship Id="rId1" Type="http://schemas.openxmlformats.org/officeDocument/2006/relationships/themeOverride" Target="../theme/themeOverride5.xml"/></Relationships>
</file>

<file path=ppt/charts/_rels/chart10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9.xlsx"/><Relationship Id="rId1" Type="http://schemas.openxmlformats.org/officeDocument/2006/relationships/themeOverride" Target="../theme/themeOverride36.xml"/></Relationships>
</file>

<file path=ppt/charts/_rels/chart1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0.xlsx"/></Relationships>
</file>

<file path=ppt/charts/_rels/chart1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1.xlsx"/></Relationships>
</file>

<file path=ppt/charts/_rels/chart1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2.xlsx"/></Relationships>
</file>

<file path=ppt/charts/_rels/chart1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3.xlsx"/></Relationships>
</file>

<file path=ppt/charts/_rels/chart1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4.xlsx"/></Relationships>
</file>

<file path=ppt/charts/_rels/chart1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5.xlsx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6.xlsx"/></Relationships>
</file>

<file path=ppt/charts/_rels/chart1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7.xlsx"/></Relationships>
</file>

<file path=ppt/charts/_rels/chart1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8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9.xlsx"/></Relationships>
</file>

<file path=ppt/charts/_rels/chart1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0.xlsx"/></Relationships>
</file>

<file path=ppt/charts/_rels/chart1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1.xlsx"/></Relationships>
</file>

<file path=ppt/charts/_rels/chart1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2.xlsx"/></Relationships>
</file>

<file path=ppt/charts/_rels/chart1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3.xlsx"/></Relationships>
</file>

<file path=ppt/charts/_rels/chart1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4.xlsx"/></Relationships>
</file>

<file path=ppt/charts/_rels/chart1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5.xlsx"/></Relationships>
</file>

<file path=ppt/charts/_rels/chart1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6.xlsx"/></Relationships>
</file>

<file path=ppt/charts/_rels/chart1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7.xlsx"/></Relationships>
</file>

<file path=ppt/charts/_rels/chart1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8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9.xlsx"/></Relationships>
</file>

<file path=ppt/charts/_rels/chart1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0.xlsx"/></Relationships>
</file>

<file path=ppt/charts/_rels/chart1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1.xlsx"/></Relationships>
</file>

<file path=ppt/charts/_rels/chart1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2.xlsx"/></Relationships>
</file>

<file path=ppt/charts/_rels/chart1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3.xlsx"/></Relationships>
</file>

<file path=ppt/charts/_rels/chart1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4.xlsx"/></Relationships>
</file>

<file path=ppt/charts/_rels/chart1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5.xlsx"/><Relationship Id="rId1" Type="http://schemas.openxmlformats.org/officeDocument/2006/relationships/themeOverride" Target="../theme/themeOverride37.xml"/></Relationships>
</file>

<file path=ppt/charts/_rels/chart1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6.xlsx"/><Relationship Id="rId1" Type="http://schemas.openxmlformats.org/officeDocument/2006/relationships/themeOverride" Target="../theme/themeOverride38.xml"/></Relationships>
</file>

<file path=ppt/charts/_rels/chart1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7.xlsx"/><Relationship Id="rId1" Type="http://schemas.openxmlformats.org/officeDocument/2006/relationships/themeOverride" Target="../theme/themeOverride39.xml"/></Relationships>
</file>

<file path=ppt/charts/_rels/chart1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8.xlsx"/><Relationship Id="rId1" Type="http://schemas.openxmlformats.org/officeDocument/2006/relationships/themeOverride" Target="../theme/themeOverride40.xm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9.xlsx"/><Relationship Id="rId1" Type="http://schemas.openxmlformats.org/officeDocument/2006/relationships/themeOverride" Target="../theme/themeOverride41.xml"/></Relationships>
</file>

<file path=ppt/charts/_rels/chart1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0.xlsx"/><Relationship Id="rId1" Type="http://schemas.openxmlformats.org/officeDocument/2006/relationships/themeOverride" Target="../theme/themeOverride42.xml"/></Relationships>
</file>

<file path=ppt/charts/_rels/chart1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1.xlsx"/><Relationship Id="rId1" Type="http://schemas.openxmlformats.org/officeDocument/2006/relationships/themeOverride" Target="../theme/themeOverride43.xml"/></Relationships>
</file>

<file path=ppt/charts/_rels/chart1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2.xlsx"/><Relationship Id="rId1" Type="http://schemas.openxmlformats.org/officeDocument/2006/relationships/themeOverride" Target="../theme/themeOverride44.xml"/></Relationships>
</file>

<file path=ppt/charts/_rels/chart1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3.xlsx"/><Relationship Id="rId1" Type="http://schemas.openxmlformats.org/officeDocument/2006/relationships/themeOverride" Target="../theme/themeOverride45.xml"/></Relationships>
</file>

<file path=ppt/charts/_rels/chart13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4.xlsx"/><Relationship Id="rId1" Type="http://schemas.openxmlformats.org/officeDocument/2006/relationships/themeOverride" Target="../theme/themeOverride46.xml"/></Relationships>
</file>

<file path=ppt/charts/_rels/chart13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5.xlsx"/><Relationship Id="rId1" Type="http://schemas.openxmlformats.org/officeDocument/2006/relationships/themeOverride" Target="../theme/themeOverride47.xml"/></Relationships>
</file>

<file path=ppt/charts/_rels/chart1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6.xlsx"/><Relationship Id="rId1" Type="http://schemas.openxmlformats.org/officeDocument/2006/relationships/themeOverride" Target="../theme/themeOverride48.xml"/></Relationships>
</file>

<file path=ppt/charts/_rels/chart1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7.xlsx"/><Relationship Id="rId1" Type="http://schemas.openxmlformats.org/officeDocument/2006/relationships/themeOverride" Target="../theme/themeOverride49.xml"/></Relationships>
</file>

<file path=ppt/charts/_rels/chart1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8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9.xlsx"/></Relationships>
</file>

<file path=ppt/charts/_rels/chart1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0.xlsx"/></Relationships>
</file>

<file path=ppt/charts/_rels/chart1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1.xlsx"/></Relationships>
</file>

<file path=ppt/charts/_rels/chart1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2.xlsx"/></Relationships>
</file>

<file path=ppt/charts/_rels/chart1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3.xlsx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7.xlsx"/></Relationships>
</file>

<file path=ppt/charts/_rels/chart1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8.xlsx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1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9.xlsx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1.xlsx"/></Relationships>
</file>

<file path=ppt/charts/_rels/chart1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2.xlsx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.xlsx"/><Relationship Id="rId1" Type="http://schemas.openxmlformats.org/officeDocument/2006/relationships/themeOverride" Target="../theme/themeOverride6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.xlsx"/><Relationship Id="rId1" Type="http://schemas.openxmlformats.org/officeDocument/2006/relationships/themeOverride" Target="../theme/themeOverride7.xm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2.xlsx"/><Relationship Id="rId1" Type="http://schemas.openxmlformats.org/officeDocument/2006/relationships/themeOverride" Target="../theme/themeOverride8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.xlsx"/><Relationship Id="rId1" Type="http://schemas.openxmlformats.org/officeDocument/2006/relationships/themeOverride" Target="../theme/themeOverride9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.xlsx"/><Relationship Id="rId1" Type="http://schemas.openxmlformats.org/officeDocument/2006/relationships/themeOverride" Target="../theme/themeOverride10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.xlsx"/><Relationship Id="rId1" Type="http://schemas.openxmlformats.org/officeDocument/2006/relationships/themeOverride" Target="../theme/themeOverride11.xml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1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.xlsx"/><Relationship Id="rId1" Type="http://schemas.openxmlformats.org/officeDocument/2006/relationships/themeOverride" Target="../theme/themeOverride2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4.xlsx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7.xlsx"/></Relationships>
</file>

<file path=ppt/charts/_rels/chart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8.xlsx"/><Relationship Id="rId1" Type="http://schemas.openxmlformats.org/officeDocument/2006/relationships/themeOverride" Target="../theme/themeOverride12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.xlsx"/><Relationship Id="rId1" Type="http://schemas.openxmlformats.org/officeDocument/2006/relationships/themeOverride" Target="../theme/themeOverride3.xml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0.xlsx"/><Relationship Id="rId1" Type="http://schemas.openxmlformats.org/officeDocument/2006/relationships/themeOverride" Target="../theme/themeOverride13.xml"/></Relationships>
</file>

<file path=ppt/charts/_rels/chart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1.xlsx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2.xlsx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4.xlsx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5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7.xlsx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8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7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3.xlsx"/><Relationship Id="rId1" Type="http://schemas.openxmlformats.org/officeDocument/2006/relationships/themeOverride" Target="../theme/themeOverride14.xml"/></Relationships>
</file>

<file path=ppt/charts/_rels/chart7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4.xlsx"/><Relationship Id="rId1" Type="http://schemas.openxmlformats.org/officeDocument/2006/relationships/themeOverride" Target="../theme/themeOverride15.xml"/></Relationships>
</file>

<file path=ppt/charts/_rels/chart7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5.xlsx"/><Relationship Id="rId1" Type="http://schemas.openxmlformats.org/officeDocument/2006/relationships/themeOverride" Target="../theme/themeOverride16.xml"/></Relationships>
</file>

<file path=ppt/charts/_rels/chart7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6.xlsx"/><Relationship Id="rId1" Type="http://schemas.openxmlformats.org/officeDocument/2006/relationships/themeOverride" Target="../theme/themeOverride17.xml"/></Relationships>
</file>

<file path=ppt/charts/_rels/chart7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7.xlsx"/><Relationship Id="rId1" Type="http://schemas.openxmlformats.org/officeDocument/2006/relationships/themeOverride" Target="../theme/themeOverride18.xml"/></Relationships>
</file>

<file path=ppt/charts/_rels/chart7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8.xlsx"/><Relationship Id="rId1" Type="http://schemas.openxmlformats.org/officeDocument/2006/relationships/themeOverride" Target="../theme/themeOverride19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9.xlsx"/><Relationship Id="rId1" Type="http://schemas.openxmlformats.org/officeDocument/2006/relationships/themeOverride" Target="../theme/themeOverride20.xml"/></Relationships>
</file>

<file path=ppt/charts/_rels/chart8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0.xlsx"/><Relationship Id="rId1" Type="http://schemas.openxmlformats.org/officeDocument/2006/relationships/themeOverride" Target="../theme/themeOverride21.xml"/></Relationships>
</file>

<file path=ppt/charts/_rels/chart8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1.xlsx"/><Relationship Id="rId1" Type="http://schemas.openxmlformats.org/officeDocument/2006/relationships/themeOverride" Target="../theme/themeOverride22.xml"/></Relationships>
</file>

<file path=ppt/charts/_rels/chart8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2.xlsx"/><Relationship Id="rId1" Type="http://schemas.openxmlformats.org/officeDocument/2006/relationships/themeOverride" Target="../theme/themeOverride23.xml"/></Relationships>
</file>

<file path=ppt/charts/_rels/chart8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3.xlsx"/><Relationship Id="rId1" Type="http://schemas.openxmlformats.org/officeDocument/2006/relationships/themeOverride" Target="../theme/themeOverride24.xml"/></Relationships>
</file>

<file path=ppt/charts/_rels/chart8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4.xlsx"/><Relationship Id="rId1" Type="http://schemas.openxmlformats.org/officeDocument/2006/relationships/themeOverride" Target="../theme/themeOverride25.xml"/></Relationships>
</file>

<file path=ppt/charts/_rels/chart8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5.xlsx"/><Relationship Id="rId1" Type="http://schemas.openxmlformats.org/officeDocument/2006/relationships/themeOverride" Target="../theme/themeOverride26.xml"/></Relationships>
</file>

<file path=ppt/charts/_rels/chart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6.xlsx"/><Relationship Id="rId1" Type="http://schemas.openxmlformats.org/officeDocument/2006/relationships/themeOverride" Target="../theme/themeOverride27.xml"/></Relationships>
</file>

<file path=ppt/charts/_rels/chart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7.xlsx"/><Relationship Id="rId1" Type="http://schemas.openxmlformats.org/officeDocument/2006/relationships/themeOverride" Target="../theme/themeOverride28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8.xlsx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.xlsx"/><Relationship Id="rId1" Type="http://schemas.openxmlformats.org/officeDocument/2006/relationships/themeOverride" Target="../theme/themeOverride4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1.xlsx"/></Relationships>
</file>

<file path=ppt/charts/_rels/chart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2.xlsx"/><Relationship Id="rId1" Type="http://schemas.openxmlformats.org/officeDocument/2006/relationships/themeOverride" Target="../theme/themeOverride29.xml"/></Relationships>
</file>

<file path=ppt/charts/_rels/chart9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3.xlsx"/><Relationship Id="rId1" Type="http://schemas.openxmlformats.org/officeDocument/2006/relationships/themeOverride" Target="../theme/themeOverride30.xml"/></Relationships>
</file>

<file path=ppt/charts/_rels/chart9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4.xlsx"/><Relationship Id="rId1" Type="http://schemas.openxmlformats.org/officeDocument/2006/relationships/themeOverride" Target="../theme/themeOverride31.xml"/></Relationships>
</file>

<file path=ppt/charts/_rels/chart9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5.xlsx"/><Relationship Id="rId1" Type="http://schemas.openxmlformats.org/officeDocument/2006/relationships/themeOverride" Target="../theme/themeOverride32.xml"/></Relationships>
</file>

<file path=ppt/charts/_rels/chart9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6.xlsx"/><Relationship Id="rId1" Type="http://schemas.openxmlformats.org/officeDocument/2006/relationships/themeOverride" Target="../theme/themeOverride33.xml"/></Relationships>
</file>

<file path=ppt/charts/_rels/chart9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7.xlsx"/><Relationship Id="rId1" Type="http://schemas.openxmlformats.org/officeDocument/2006/relationships/themeOverride" Target="../theme/themeOverride34.xml"/></Relationships>
</file>

<file path=ppt/charts/_rels/chart9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8.xlsx"/><Relationship Id="rId1" Type="http://schemas.openxmlformats.org/officeDocument/2006/relationships/themeOverride" Target="../theme/themeOverride3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15129363416886E-3"/>
          <c:y val="1.526502464897754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noFill/>
            </a:ln>
            <a:effectLst/>
          </c:spPr>
          <c:invertIfNegative val="0"/>
          <c:dPt>
            <c:idx val="24"/>
            <c:invertIfNegative val="0"/>
            <c:bubble3D val="0"/>
            <c:spPr>
              <a:solidFill>
                <a:srgbClr val="3F3F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22A3-42F4-8240-E0F4CBC34FC7}"/>
              </c:ext>
            </c:extLst>
          </c:dPt>
          <c:dPt>
            <c:idx val="25"/>
            <c:invertIfNegative val="0"/>
            <c:bubble3D val="0"/>
            <c:spPr>
              <a:solidFill>
                <a:srgbClr val="3F3F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4-22A3-42F4-8240-E0F4CBC34FC7}"/>
              </c:ext>
            </c:extLst>
          </c:dPt>
          <c:dPt>
            <c:idx val="26"/>
            <c:invertIfNegative val="0"/>
            <c:bubble3D val="0"/>
            <c:spPr>
              <a:solidFill>
                <a:srgbClr val="3F3F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22A3-42F4-8240-E0F4CBC34FC7}"/>
              </c:ext>
            </c:extLst>
          </c:dPt>
          <c:dPt>
            <c:idx val="27"/>
            <c:invertIfNegative val="0"/>
            <c:bubble3D val="0"/>
            <c:spPr>
              <a:solidFill>
                <a:srgbClr val="3F3F3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6-22A3-42F4-8240-E0F4CBC34FC7}"/>
              </c:ext>
            </c:extLst>
          </c:dPt>
          <c:dPt>
            <c:idx val="29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0E6-40AB-85C9-0B3DB303CDAC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D6B542BF-0876-4ABC-A80A-2C2A38E13AF5}" type="CELLRANGE">
                      <a:rPr lang="en-US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EDDA-4737-94F2-8426BE370EEA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F14725F0-659C-4BB4-91D7-E248D3D514C9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EDDA-4737-94F2-8426BE370EEA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0B0C732-F2BD-44A4-A668-776FD709E78A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EDDA-4737-94F2-8426BE370EEA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3809FAA5-99A2-4773-83A5-176926F24BAF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EDDA-4737-94F2-8426BE370EEA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36847A8C-7190-407C-815F-552DE528DEB9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EDDA-4737-94F2-8426BE370EEA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EDDA-4737-94F2-8426BE370EEA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BB7DD594-1F87-4601-8C45-D4CC9263B49B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EDDA-4737-94F2-8426BE370EEA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0D002CC9-E864-42C4-861C-CB877C712A4E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EDDA-4737-94F2-8426BE370EEA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23E6D1AF-C36E-4BD6-9D73-3F49E76DEFAF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EDDA-4737-94F2-8426BE370EEA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F4C6BA0-E3D5-461C-90FF-4328DE3F0374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EDDA-4737-94F2-8426BE370EEA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5D4E1C1A-9034-48B4-891A-EB51C9038890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EDDA-4737-94F2-8426BE370EEA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EDDA-4737-94F2-8426BE370EEA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82A7E14D-EA0B-4695-AB9D-62FE8D747401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EDDA-4737-94F2-8426BE370EEA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12F50520-3907-4FFE-81BE-C2D3A82BBCDB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EDDA-4737-94F2-8426BE370EEA}"/>
                </c:ext>
              </c:extLst>
            </c:dLbl>
            <c:dLbl>
              <c:idx val="14"/>
              <c:tx>
                <c:rich>
                  <a:bodyPr/>
                  <a:lstStyle/>
                  <a:p>
                    <a:fld id="{E1239D95-3CCC-42B6-A42E-F9568D5D685D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7-EDDA-4737-94F2-8426BE370EEA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fld id="{19137E16-669A-459F-88A6-E6E1655A208F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8-EDDA-4737-94F2-8426BE370EEA}"/>
                </c:ext>
              </c:extLst>
            </c:dLbl>
            <c:dLbl>
              <c:idx val="16"/>
              <c:tx>
                <c:rich>
                  <a:bodyPr/>
                  <a:lstStyle/>
                  <a:p>
                    <a:fld id="{DAE0B75C-F97F-44B9-B8C1-D690CA893333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9-EDDA-4737-94F2-8426BE370EEA}"/>
                </c:ext>
              </c:extLst>
            </c:dLbl>
            <c:dLbl>
              <c:idx val="17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EDDA-4737-94F2-8426BE370EEA}"/>
                </c:ext>
              </c:extLst>
            </c:dLbl>
            <c:dLbl>
              <c:idx val="18"/>
              <c:tx>
                <c:rich>
                  <a:bodyPr/>
                  <a:lstStyle/>
                  <a:p>
                    <a:fld id="{B3CCA1DB-CC1E-47C8-A563-DE9FF1D94A05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B-EDDA-4737-94F2-8426BE370EEA}"/>
                </c:ext>
              </c:extLst>
            </c:dLbl>
            <c:dLbl>
              <c:idx val="19"/>
              <c:tx>
                <c:rich>
                  <a:bodyPr/>
                  <a:lstStyle/>
                  <a:p>
                    <a:fld id="{67CC9B60-9AD8-455C-8DE9-BDB64EB2E677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C-EDDA-4737-94F2-8426BE370EEA}"/>
                </c:ext>
              </c:extLst>
            </c:dLbl>
            <c:dLbl>
              <c:idx val="20"/>
              <c:tx>
                <c:rich>
                  <a:bodyPr/>
                  <a:lstStyle/>
                  <a:p>
                    <a:fld id="{08662B88-7CB1-4DF9-86DD-29E810F62675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D-EDDA-4737-94F2-8426BE370EEA}"/>
                </c:ext>
              </c:extLst>
            </c:dLbl>
            <c:dLbl>
              <c:idx val="21"/>
              <c:tx>
                <c:rich>
                  <a:bodyPr/>
                  <a:lstStyle/>
                  <a:p>
                    <a:fld id="{8E9F1333-A8C6-4D44-8558-5A84A58B48E1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E-EDDA-4737-94F2-8426BE370EEA}"/>
                </c:ext>
              </c:extLst>
            </c:dLbl>
            <c:dLbl>
              <c:idx val="22"/>
              <c:tx>
                <c:rich>
                  <a:bodyPr/>
                  <a:lstStyle/>
                  <a:p>
                    <a:fld id="{A36C5DF1-1F40-4A33-8D85-4618AFAD7520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F-EDDA-4737-94F2-8426BE370EEA}"/>
                </c:ext>
              </c:extLst>
            </c:dLbl>
            <c:dLbl>
              <c:idx val="23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0-EDDA-4737-94F2-8426BE370EEA}"/>
                </c:ext>
              </c:extLst>
            </c:dLbl>
            <c:dLbl>
              <c:idx val="24"/>
              <c:tx>
                <c:rich>
                  <a:bodyPr/>
                  <a:lstStyle/>
                  <a:p>
                    <a:fld id="{691AE2B5-F092-474E-8D93-3C267CA06B81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22A3-42F4-8240-E0F4CBC34FC7}"/>
                </c:ext>
              </c:extLst>
            </c:dLbl>
            <c:dLbl>
              <c:idx val="25"/>
              <c:tx>
                <c:rich>
                  <a:bodyPr/>
                  <a:lstStyle/>
                  <a:p>
                    <a:fld id="{73206D1C-CC48-4BA7-AC23-B739C5FB8E2E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4-22A3-42F4-8240-E0F4CBC34FC7}"/>
                </c:ext>
              </c:extLst>
            </c:dLbl>
            <c:dLbl>
              <c:idx val="26"/>
              <c:tx>
                <c:rich>
                  <a:bodyPr/>
                  <a:lstStyle/>
                  <a:p>
                    <a:fld id="{B29860E4-1621-4E25-BC1B-5AF00A14478F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22A3-42F4-8240-E0F4CBC34FC7}"/>
                </c:ext>
              </c:extLst>
            </c:dLbl>
            <c:dLbl>
              <c:idx val="27"/>
              <c:tx>
                <c:rich>
                  <a:bodyPr/>
                  <a:lstStyle/>
                  <a:p>
                    <a:fld id="{C104F475-6F8A-43D5-A036-FF7C97B9A181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22A3-42F4-8240-E0F4CBC34FC7}"/>
                </c:ext>
              </c:extLst>
            </c:dLbl>
            <c:dLbl>
              <c:idx val="28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1-EDDA-4737-94F2-8426BE370EEA}"/>
                </c:ext>
              </c:extLst>
            </c:dLbl>
            <c:dLbl>
              <c:idx val="29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0E6-40AB-85C9-0B3DB303CD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Feuil1!$A$2:$A$31</c:f>
              <c:numCache>
                <c:formatCode>General</c:formatCode>
                <c:ptCount val="30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4.1500000000000004</c:v>
                </c:pt>
                <c:pt idx="6">
                  <c:v>0</c:v>
                </c:pt>
                <c:pt idx="7">
                  <c:v>1</c:v>
                </c:pt>
                <c:pt idx="8">
                  <c:v>2</c:v>
                </c:pt>
                <c:pt idx="9">
                  <c:v>3</c:v>
                </c:pt>
                <c:pt idx="10">
                  <c:v>4.1500000000000004</c:v>
                </c:pt>
                <c:pt idx="12">
                  <c:v>0</c:v>
                </c:pt>
                <c:pt idx="13">
                  <c:v>1</c:v>
                </c:pt>
                <c:pt idx="14">
                  <c:v>2</c:v>
                </c:pt>
                <c:pt idx="15">
                  <c:v>3</c:v>
                </c:pt>
                <c:pt idx="16">
                  <c:v>4.1500000000000004</c:v>
                </c:pt>
                <c:pt idx="18">
                  <c:v>0</c:v>
                </c:pt>
                <c:pt idx="19">
                  <c:v>1</c:v>
                </c:pt>
                <c:pt idx="20">
                  <c:v>2</c:v>
                </c:pt>
                <c:pt idx="21">
                  <c:v>3</c:v>
                </c:pt>
                <c:pt idx="22">
                  <c:v>4.1500000000000004</c:v>
                </c:pt>
                <c:pt idx="24">
                  <c:v>0</c:v>
                </c:pt>
                <c:pt idx="25">
                  <c:v>1</c:v>
                </c:pt>
                <c:pt idx="26">
                  <c:v>2</c:v>
                </c:pt>
                <c:pt idx="27">
                  <c:v>3</c:v>
                </c:pt>
                <c:pt idx="29">
                  <c:v>1.5</c:v>
                </c:pt>
              </c:numCache>
            </c:numRef>
          </c:xVal>
          <c:yVal>
            <c:numRef>
              <c:f>Feuil1!$B$2:$B$31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4</c:v>
                </c:pt>
                <c:pt idx="3">
                  <c:v>4</c:v>
                </c:pt>
                <c:pt idx="4">
                  <c:v>4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4">
                  <c:v>-0.5</c:v>
                </c:pt>
                <c:pt idx="25">
                  <c:v>-0.5</c:v>
                </c:pt>
                <c:pt idx="26">
                  <c:v>-0.5</c:v>
                </c:pt>
                <c:pt idx="27">
                  <c:v>-0.5</c:v>
                </c:pt>
                <c:pt idx="29">
                  <c:v>0.3</c:v>
                </c:pt>
              </c:numCache>
            </c:numRef>
          </c:yVal>
          <c:bubbleSize>
            <c:numRef>
              <c:f>Feuil1!$C$2:$C$31</c:f>
              <c:numCache>
                <c:formatCode>General</c:formatCode>
                <c:ptCount val="30"/>
                <c:pt idx="0">
                  <c:v>17</c:v>
                </c:pt>
                <c:pt idx="1">
                  <c:v>6</c:v>
                </c:pt>
                <c:pt idx="2">
                  <c:v>8</c:v>
                </c:pt>
                <c:pt idx="3">
                  <c:v>10</c:v>
                </c:pt>
                <c:pt idx="4">
                  <c:v>11</c:v>
                </c:pt>
                <c:pt idx="6">
                  <c:v>18</c:v>
                </c:pt>
                <c:pt idx="7">
                  <c:v>22</c:v>
                </c:pt>
                <c:pt idx="8">
                  <c:v>45</c:v>
                </c:pt>
                <c:pt idx="9">
                  <c:v>43</c:v>
                </c:pt>
                <c:pt idx="10">
                  <c:v>31</c:v>
                </c:pt>
                <c:pt idx="12">
                  <c:v>46</c:v>
                </c:pt>
                <c:pt idx="13">
                  <c:v>54</c:v>
                </c:pt>
                <c:pt idx="14">
                  <c:v>25</c:v>
                </c:pt>
                <c:pt idx="15">
                  <c:v>16</c:v>
                </c:pt>
                <c:pt idx="16">
                  <c:v>36</c:v>
                </c:pt>
                <c:pt idx="18">
                  <c:v>18</c:v>
                </c:pt>
                <c:pt idx="19">
                  <c:v>18</c:v>
                </c:pt>
                <c:pt idx="20">
                  <c:v>23</c:v>
                </c:pt>
                <c:pt idx="21">
                  <c:v>31</c:v>
                </c:pt>
                <c:pt idx="22">
                  <c:v>22</c:v>
                </c:pt>
                <c:pt idx="24" formatCode="0">
                  <c:v>33</c:v>
                </c:pt>
                <c:pt idx="25" formatCode="0">
                  <c:v>20</c:v>
                </c:pt>
                <c:pt idx="26" formatCode="0">
                  <c:v>27</c:v>
                </c:pt>
                <c:pt idx="27" formatCode="0">
                  <c:v>20</c:v>
                </c:pt>
                <c:pt idx="29" formatCode="0">
                  <c:v>80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Feuil1!$C$2:$C$29</c15:f>
                <c15:dlblRangeCache>
                  <c:ptCount val="28"/>
                  <c:pt idx="0">
                    <c:v>17</c:v>
                  </c:pt>
                  <c:pt idx="1">
                    <c:v>6</c:v>
                  </c:pt>
                  <c:pt idx="2">
                    <c:v>8</c:v>
                  </c:pt>
                  <c:pt idx="3">
                    <c:v>10</c:v>
                  </c:pt>
                  <c:pt idx="4">
                    <c:v>11</c:v>
                  </c:pt>
                  <c:pt idx="6">
                    <c:v>18</c:v>
                  </c:pt>
                  <c:pt idx="7">
                    <c:v>22</c:v>
                  </c:pt>
                  <c:pt idx="8">
                    <c:v>45</c:v>
                  </c:pt>
                  <c:pt idx="9">
                    <c:v>43</c:v>
                  </c:pt>
                  <c:pt idx="10">
                    <c:v>31</c:v>
                  </c:pt>
                  <c:pt idx="12">
                    <c:v>46</c:v>
                  </c:pt>
                  <c:pt idx="13">
                    <c:v>54</c:v>
                  </c:pt>
                  <c:pt idx="14">
                    <c:v>25</c:v>
                  </c:pt>
                  <c:pt idx="15">
                    <c:v>16</c:v>
                  </c:pt>
                  <c:pt idx="16">
                    <c:v>36</c:v>
                  </c:pt>
                  <c:pt idx="18">
                    <c:v>18</c:v>
                  </c:pt>
                  <c:pt idx="19">
                    <c:v>18</c:v>
                  </c:pt>
                  <c:pt idx="20">
                    <c:v>23</c:v>
                  </c:pt>
                  <c:pt idx="21">
                    <c:v>31</c:v>
                  </c:pt>
                  <c:pt idx="22">
                    <c:v>22</c:v>
                  </c:pt>
                  <c:pt idx="24">
                    <c:v>33</c:v>
                  </c:pt>
                  <c:pt idx="25">
                    <c:v>20</c:v>
                  </c:pt>
                  <c:pt idx="26">
                    <c:v>27</c:v>
                  </c:pt>
                  <c:pt idx="27">
                    <c:v>20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0-5EDD-4537-878E-CDCBD0BBD6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6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7636929230085546"/>
          <c:w val="0.95915658494084166"/>
          <c:h val="0.7877036296378591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Feuil1!$A$2</c:f>
              <c:strCache>
                <c:ptCount val="1"/>
                <c:pt idx="0">
                  <c:v>1 to 9 vehicles</c:v>
                </c:pt>
              </c:strCache>
            </c:strRef>
          </c:tx>
          <c:spPr>
            <a:solidFill>
              <a:srgbClr val="CCE6DE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B7B0-465E-B0BA-EF1AE3887B73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B7B0-465E-B0BA-EF1AE3887B73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B7B0-465E-B0BA-EF1AE3887B73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B7B0-465E-B0BA-EF1AE3887B73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B7B0-465E-B0BA-EF1AE3887B73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A-B7B0-465E-B0BA-EF1AE3887B73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B7B0-465E-B0BA-EF1AE3887B73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B7B0-465E-B0BA-EF1AE3887B73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B7B0-465E-B0BA-EF1AE3887B73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Feuil1!$B$2:$O$2</c:f>
              <c:numCache>
                <c:formatCode>0</c:formatCode>
                <c:ptCount val="14"/>
                <c:pt idx="0">
                  <c:v>41</c:v>
                </c:pt>
                <c:pt idx="1">
                  <c:v>45</c:v>
                </c:pt>
                <c:pt idx="3">
                  <c:v>100</c:v>
                </c:pt>
                <c:pt idx="4">
                  <c:v>100</c:v>
                </c:pt>
                <c:pt idx="6">
                  <c:v>82</c:v>
                </c:pt>
                <c:pt idx="7">
                  <c:v>80</c:v>
                </c:pt>
                <c:pt idx="9">
                  <c:v>3</c:v>
                </c:pt>
                <c:pt idx="10">
                  <c:v>13</c:v>
                </c:pt>
                <c:pt idx="1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B7B0-465E-B0BA-EF1AE3887B73}"/>
            </c:ext>
          </c:extLst>
        </c:ser>
        <c:ser>
          <c:idx val="1"/>
          <c:order val="1"/>
          <c:tx>
            <c:strRef>
              <c:f>Feuil1!$A$3</c:f>
              <c:strCache>
                <c:ptCount val="1"/>
                <c:pt idx="0">
                  <c:v>10 to 99 vehicles</c:v>
                </c:pt>
              </c:strCache>
            </c:strRef>
          </c:tx>
          <c:spPr>
            <a:solidFill>
              <a:srgbClr val="8ACDCC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0-B7B0-465E-B0BA-EF1AE3887B73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2-B7B0-465E-B0BA-EF1AE3887B73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4-B7B0-465E-B0BA-EF1AE3887B73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6-B7B0-465E-B0BA-EF1AE3887B73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8-B7B0-465E-B0BA-EF1AE3887B73}"/>
              </c:ext>
            </c:extLst>
          </c:dPt>
          <c:dLbls>
            <c:dLbl>
              <c:idx val="5"/>
              <c:layout>
                <c:manualLayout>
                  <c:x val="-8.4890352746152774E-3"/>
                  <c:y val="-7.826652208221142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1.7933142719955972E-2"/>
                      <c:h val="5.480308927302658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9-B7B0-465E-B0BA-EF1AE3887B73}"/>
                </c:ext>
              </c:extLst>
            </c:dLbl>
            <c:dLbl>
              <c:idx val="8"/>
              <c:layout>
                <c:manualLayout>
                  <c:x val="-9.9038744870511581E-3"/>
                  <c:y val="-6.52222087269884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B7B0-465E-B0BA-EF1AE3887B73}"/>
                </c:ext>
              </c:extLst>
            </c:dLbl>
            <c:dLbl>
              <c:idx val="11"/>
              <c:layout>
                <c:manualLayout>
                  <c:x val="-5.6593568497436226E-3"/>
                  <c:y val="-9.131109221778374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B7B0-465E-B0BA-EF1AE3887B73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bg1"/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Feuil1!$B$3:$O$3</c:f>
              <c:numCache>
                <c:formatCode>0</c:formatCode>
                <c:ptCount val="14"/>
                <c:pt idx="0">
                  <c:v>43</c:v>
                </c:pt>
                <c:pt idx="1">
                  <c:v>36</c:v>
                </c:pt>
                <c:pt idx="6">
                  <c:v>19</c:v>
                </c:pt>
                <c:pt idx="7">
                  <c:v>20</c:v>
                </c:pt>
                <c:pt idx="9">
                  <c:v>97</c:v>
                </c:pt>
                <c:pt idx="10">
                  <c:v>80</c:v>
                </c:pt>
                <c:pt idx="12">
                  <c:v>31</c:v>
                </c:pt>
                <c:pt idx="13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C-B7B0-465E-B0BA-EF1AE3887B73}"/>
            </c:ext>
          </c:extLst>
        </c:ser>
        <c:ser>
          <c:idx val="2"/>
          <c:order val="2"/>
          <c:tx>
            <c:strRef>
              <c:f>Feuil1!$A$4</c:f>
              <c:strCache>
                <c:ptCount val="1"/>
                <c:pt idx="0">
                  <c:v>100 to 499 vehicles</c:v>
                </c:pt>
              </c:strCache>
            </c:strRef>
          </c:tx>
          <c:spPr>
            <a:solidFill>
              <a:srgbClr val="0095B6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1E-B7B0-465E-B0BA-EF1AE3887B73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0-B7B0-465E-B0BA-EF1AE3887B73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2-B7B0-465E-B0BA-EF1AE3887B73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4-B7B0-465E-B0BA-EF1AE3887B73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6-B7B0-465E-B0BA-EF1AE3887B73}"/>
              </c:ext>
            </c:extLst>
          </c:dPt>
          <c:dLbls>
            <c:dLbl>
              <c:idx val="5"/>
              <c:layout>
                <c:manualLayout>
                  <c:x val="-1.4148392124359315E-3"/>
                  <c:y val="-0.1076166443995308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7-B7B0-465E-B0BA-EF1AE3887B73}"/>
                </c:ext>
              </c:extLst>
            </c:dLbl>
            <c:dLbl>
              <c:idx val="8"/>
              <c:layout>
                <c:manualLayout>
                  <c:x val="-9.9038744870511581E-3"/>
                  <c:y val="-0.1076166443995308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8-B7B0-465E-B0BA-EF1AE3887B73}"/>
                </c:ext>
              </c:extLst>
            </c:dLbl>
            <c:dLbl>
              <c:idx val="11"/>
              <c:layout>
                <c:manualLayout>
                  <c:x val="1.414839212435776E-3"/>
                  <c:y val="-7.500554003603666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9-B7B0-465E-B0BA-EF1AE3887B73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sz="1100" b="1">
                    <a:solidFill>
                      <a:schemeClr val="bg1"/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Feuil1!$B$4:$O$4</c:f>
              <c:numCache>
                <c:formatCode>0</c:formatCode>
                <c:ptCount val="14"/>
                <c:pt idx="0">
                  <c:v>17</c:v>
                </c:pt>
                <c:pt idx="1">
                  <c:v>16</c:v>
                </c:pt>
                <c:pt idx="7">
                  <c:v>0</c:v>
                </c:pt>
                <c:pt idx="10">
                  <c:v>7</c:v>
                </c:pt>
                <c:pt idx="12">
                  <c:v>69</c:v>
                </c:pt>
                <c:pt idx="13">
                  <c:v>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B7B0-465E-B0BA-EF1AE3887B73}"/>
            </c:ext>
          </c:extLst>
        </c:ser>
        <c:ser>
          <c:idx val="3"/>
          <c:order val="3"/>
          <c:tx>
            <c:strRef>
              <c:f>Feuil1!$A$5</c:f>
              <c:strCache>
                <c:ptCount val="1"/>
                <c:pt idx="0">
                  <c:v>More than 500 vehicles</c:v>
                </c:pt>
              </c:strCache>
            </c:strRef>
          </c:tx>
          <c:spPr>
            <a:solidFill>
              <a:srgbClr val="04899E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2C-B7B0-465E-B0BA-EF1AE3887B73}"/>
              </c:ext>
            </c:extLst>
          </c:dPt>
          <c:dPt>
            <c:idx val="4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2E-B7B0-465E-B0BA-EF1AE3887B73}"/>
              </c:ext>
            </c:extLst>
          </c:dPt>
          <c:dPt>
            <c:idx val="7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0-B7B0-465E-B0BA-EF1AE3887B73}"/>
              </c:ext>
            </c:extLst>
          </c:dPt>
          <c:dPt>
            <c:idx val="10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2-B7B0-465E-B0BA-EF1AE3887B73}"/>
              </c:ext>
            </c:extLst>
          </c:dPt>
          <c:dPt>
            <c:idx val="13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4-B7B0-465E-B0BA-EF1AE3887B73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8F9A25C0-B0CB-4D70-B5B0-DAEC4ECEA930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sk-SK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5-B7B0-465E-B0BA-EF1AE3887B73}"/>
                </c:ext>
              </c:extLst>
            </c:dLbl>
            <c:dLbl>
              <c:idx val="1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B7B0-465E-B0BA-EF1AE3887B73}"/>
                </c:ext>
              </c:extLst>
            </c:dLbl>
            <c:dLbl>
              <c:idx val="2"/>
              <c:layout>
                <c:manualLayout>
                  <c:x val="1.4148392124359057E-3"/>
                  <c:y val="-2.282777305444602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6-B7B0-465E-B0BA-EF1AE3887B73}"/>
                </c:ext>
              </c:extLst>
            </c:dLbl>
            <c:dLbl>
              <c:idx val="4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B7B0-465E-B0BA-EF1AE3887B73}"/>
                </c:ext>
              </c:extLst>
            </c:dLbl>
            <c:dLbl>
              <c:idx val="5"/>
              <c:layout>
                <c:manualLayout>
                  <c:x val="-4.2445176373076907E-3"/>
                  <c:y val="-7.826665047238609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7-B7B0-465E-B0BA-EF1AE3887B73}"/>
                </c:ext>
              </c:extLst>
            </c:dLbl>
            <c:dLbl>
              <c:idx val="7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B7B0-465E-B0BA-EF1AE3887B73}"/>
                </c:ext>
              </c:extLst>
            </c:dLbl>
            <c:dLbl>
              <c:idx val="8"/>
              <c:layout>
                <c:manualLayout>
                  <c:x val="5.6593568497435185E-3"/>
                  <c:y val="-6.52222087269884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8-B7B0-465E-B0BA-EF1AE3887B73}"/>
                </c:ext>
              </c:extLst>
            </c:dLbl>
            <c:dLbl>
              <c:idx val="10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B7B0-465E-B0BA-EF1AE3887B73}"/>
                </c:ext>
              </c:extLst>
            </c:dLbl>
            <c:dLbl>
              <c:idx val="11"/>
              <c:layout>
                <c:manualLayout>
                  <c:x val="-2.8296784248718629E-3"/>
                  <c:y val="-8.4788871345084921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9-B7B0-465E-B0BA-EF1AE3887B73}"/>
                </c:ext>
              </c:extLst>
            </c:dLbl>
            <c:dLbl>
              <c:idx val="12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B7B0-465E-B0BA-EF1AE3887B73}"/>
                </c:ext>
              </c:extLst>
            </c:dLbl>
            <c:dLbl>
              <c:idx val="13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B7B0-465E-B0BA-EF1AE3887B73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bg1"/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Feuil1!$B$5:$O$5</c:f>
              <c:numCache>
                <c:formatCode>0</c:formatCode>
                <c:ptCount val="14"/>
                <c:pt idx="1">
                  <c:v>3</c:v>
                </c:pt>
                <c:pt idx="10">
                  <c:v>0</c:v>
                </c:pt>
                <c:pt idx="1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B-B7B0-465E-B0BA-EF1AE3887B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2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3421244299819031E-2"/>
          <c:y val="1.198293232191537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6A9A-4D47-8AB7-878641E61021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6A9A-4D47-8AB7-878641E61021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6A9A-4D47-8AB7-878641E61021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6A9A-4D47-8AB7-878641E61021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6A9A-4D47-8AB7-878641E61021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6A9A-4D47-8AB7-878641E61021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6A9A-4D47-8AB7-878641E61021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6A9A-4D47-8AB7-878641E61021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6A9A-4D47-8AB7-878641E61021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6A9A-4D47-8AB7-878641E61021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6A9A-4D47-8AB7-878641E61021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6A9A-4D47-8AB7-878641E61021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8-6A9A-4D47-8AB7-878641E61021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6A9A-4D47-8AB7-878641E61021}"/>
              </c:ext>
            </c:extLst>
          </c:dPt>
          <c:dPt>
            <c:idx val="21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B-6A9A-4D47-8AB7-878641E61021}"/>
              </c:ext>
            </c:extLst>
          </c:dPt>
          <c:dPt>
            <c:idx val="24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D-6A9A-4D47-8AB7-878641E61021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6A9A-4D47-8AB7-878641E61021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6A9A-4D47-8AB7-878641E61021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6A9A-4D47-8AB7-878641E61021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6A9A-4D47-8AB7-878641E61021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6A9A-4D47-8AB7-878641E61021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6A9A-4D47-8AB7-878641E61021}"/>
                </c:ext>
              </c:extLst>
            </c:dLbl>
            <c:dLbl>
              <c:idx val="19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6A9A-4D47-8AB7-878641E61021}"/>
                </c:ext>
              </c:extLst>
            </c:dLbl>
            <c:dLbl>
              <c:idx val="22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2787-4484-8CB5-DBDBD1942BF5}"/>
                </c:ext>
              </c:extLst>
            </c:dLbl>
            <c:dLbl>
              <c:idx val="25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2787-4484-8CB5-DBDBD1942BF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Feuil1!$A$2:$A$27</c:f>
              <c:strCache>
                <c:ptCount val="26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  <c:pt idx="21">
                  <c:v>Slovakia</c:v>
                </c:pt>
                <c:pt idx="22">
                  <c:v>Europe</c:v>
                </c:pt>
                <c:pt idx="24">
                  <c:v>Slovakia</c:v>
                </c:pt>
                <c:pt idx="25">
                  <c:v>Europe</c:v>
                </c:pt>
              </c:strCache>
            </c:strRef>
          </c:cat>
          <c:val>
            <c:numRef>
              <c:f>Feuil1!$B$2:$B$27</c:f>
              <c:numCache>
                <c:formatCode>0</c:formatCode>
                <c:ptCount val="26"/>
                <c:pt idx="0">
                  <c:v>28</c:v>
                </c:pt>
                <c:pt idx="1">
                  <c:v>35</c:v>
                </c:pt>
                <c:pt idx="3">
                  <c:v>14</c:v>
                </c:pt>
                <c:pt idx="4">
                  <c:v>12</c:v>
                </c:pt>
                <c:pt idx="6">
                  <c:v>25</c:v>
                </c:pt>
                <c:pt idx="7">
                  <c:v>10</c:v>
                </c:pt>
                <c:pt idx="9">
                  <c:v>7</c:v>
                </c:pt>
                <c:pt idx="10">
                  <c:v>9</c:v>
                </c:pt>
                <c:pt idx="12">
                  <c:v>9</c:v>
                </c:pt>
                <c:pt idx="13">
                  <c:v>9</c:v>
                </c:pt>
                <c:pt idx="15">
                  <c:v>5</c:v>
                </c:pt>
                <c:pt idx="16">
                  <c:v>9</c:v>
                </c:pt>
                <c:pt idx="18">
                  <c:v>5</c:v>
                </c:pt>
                <c:pt idx="19">
                  <c:v>6</c:v>
                </c:pt>
                <c:pt idx="21">
                  <c:v>4</c:v>
                </c:pt>
                <c:pt idx="22">
                  <c:v>4</c:v>
                </c:pt>
                <c:pt idx="24">
                  <c:v>3</c:v>
                </c:pt>
                <c:pt idx="2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6A9A-4D47-8AB7-878641E610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5E90-4126-9A22-A322373D9113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5E90-4126-9A22-A322373D9113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5E90-4126-9A22-A322373D9113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5E90-4126-9A22-A322373D9113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5E90-4126-9A22-A322373D9113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5E90-4126-9A22-A322373D9113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5E90-4126-9A22-A322373D9113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5E90-4126-9A22-A322373D9113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5E90-4126-9A22-A322373D9113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5E90-4126-9A22-A322373D9113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5E90-4126-9A22-A322373D9113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5E90-4126-9A22-A322373D9113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5E90-4126-9A22-A322373D9113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5E90-4126-9A22-A322373D9113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5E90-4126-9A22-A322373D9113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5E90-4126-9A22-A322373D9113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5E90-4126-9A22-A322373D9113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5E90-4126-9A22-A322373D9113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5E90-4126-9A22-A322373D9113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5E90-4126-9A22-A322373D9113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5E90-4126-9A22-A322373D9113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E90-4126-9A22-A322373D9113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5E90-4126-9A22-A322373D9113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5E90-4126-9A22-A322373D9113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5E90-4126-9A22-A322373D9113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5E90-4126-9A22-A322373D9113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5E90-4126-9A22-A322373D9113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5E90-4126-9A22-A322373D9113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5E90-4126-9A22-A322373D9113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5E90-4126-9A22-A322373D9113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5E90-4126-9A22-A322373D9113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5E90-4126-9A22-A322373D9113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5E90-4126-9A22-A322373D9113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5E90-4126-9A22-A322373D9113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5E90-4126-9A22-A322373D9113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5E90-4126-9A22-A322373D9113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5E90-4126-9A22-A322373D9113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5E90-4126-9A22-A322373D9113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5E90-4126-9A22-A322373D9113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5E90-4126-9A22-A322373D9113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5E90-4126-9A22-A322373D9113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5E90-4126-9A22-A322373D9113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86</c:v>
                </c:pt>
                <c:pt idx="1">
                  <c:v>89</c:v>
                </c:pt>
                <c:pt idx="2">
                  <c:v>94</c:v>
                </c:pt>
                <c:pt idx="3">
                  <c:v>85</c:v>
                </c:pt>
                <c:pt idx="4">
                  <c:v>89</c:v>
                </c:pt>
                <c:pt idx="5">
                  <c:v>86</c:v>
                </c:pt>
                <c:pt idx="6">
                  <c:v>85</c:v>
                </c:pt>
                <c:pt idx="7">
                  <c:v>80</c:v>
                </c:pt>
                <c:pt idx="8">
                  <c:v>84</c:v>
                </c:pt>
                <c:pt idx="9">
                  <c:v>96</c:v>
                </c:pt>
                <c:pt idx="10">
                  <c:v>87</c:v>
                </c:pt>
                <c:pt idx="11">
                  <c:v>93</c:v>
                </c:pt>
                <c:pt idx="12">
                  <c:v>83</c:v>
                </c:pt>
                <c:pt idx="13">
                  <c:v>71</c:v>
                </c:pt>
                <c:pt idx="14">
                  <c:v>69</c:v>
                </c:pt>
                <c:pt idx="15">
                  <c:v>88</c:v>
                </c:pt>
                <c:pt idx="16">
                  <c:v>80</c:v>
                </c:pt>
                <c:pt idx="17">
                  <c:v>79</c:v>
                </c:pt>
                <c:pt idx="18">
                  <c:v>88</c:v>
                </c:pt>
                <c:pt idx="19">
                  <c:v>90</c:v>
                </c:pt>
                <c:pt idx="20">
                  <c:v>93</c:v>
                </c:pt>
                <c:pt idx="21">
                  <c:v>94</c:v>
                </c:pt>
                <c:pt idx="22">
                  <c:v>92</c:v>
                </c:pt>
                <c:pt idx="23">
                  <c:v>95</c:v>
                </c:pt>
                <c:pt idx="24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5E90-4126-9A22-A322373D91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5E90-4126-9A22-A322373D911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5E90-4126-9A22-A322373D9113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5E90-4126-9A22-A322373D9113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5E90-4126-9A22-A322373D9113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5E90-4126-9A22-A322373D9113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5E90-4126-9A22-A322373D9113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5E90-4126-9A22-A322373D9113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5E90-4126-9A22-A322373D9113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5E90-4126-9A22-A322373D9113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5E90-4126-9A22-A322373D9113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5E90-4126-9A22-A322373D9113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5E90-4126-9A22-A322373D9113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5E90-4126-9A22-A322373D9113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5E90-4126-9A22-A322373D9113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5E90-4126-9A22-A322373D9113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5E90-4126-9A22-A322373D9113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5E90-4126-9A22-A322373D9113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5E90-4126-9A22-A322373D9113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5E90-4126-9A22-A322373D9113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5E90-4126-9A22-A322373D9113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5E90-4126-9A22-A322373D9113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5E90-4126-9A22-A322373D9113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5E90-4126-9A22-A322373D9113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5E90-4126-9A22-A322373D9113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5E90-4126-9A22-A322373D9113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5E90-4126-9A22-A322373D9113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71</c:v>
                </c:pt>
                <c:pt idx="1">
                  <c:v>69</c:v>
                </c:pt>
                <c:pt idx="2">
                  <c:v>77</c:v>
                </c:pt>
                <c:pt idx="3">
                  <c:v>66</c:v>
                </c:pt>
                <c:pt idx="4">
                  <c:v>76</c:v>
                </c:pt>
                <c:pt idx="5">
                  <c:v>70</c:v>
                </c:pt>
                <c:pt idx="6">
                  <c:v>70</c:v>
                </c:pt>
                <c:pt idx="7">
                  <c:v>66</c:v>
                </c:pt>
                <c:pt idx="8">
                  <c:v>66</c:v>
                </c:pt>
                <c:pt idx="9">
                  <c:v>76</c:v>
                </c:pt>
                <c:pt idx="10">
                  <c:v>72</c:v>
                </c:pt>
                <c:pt idx="11">
                  <c:v>78</c:v>
                </c:pt>
                <c:pt idx="12">
                  <c:v>64</c:v>
                </c:pt>
                <c:pt idx="13">
                  <c:v>41</c:v>
                </c:pt>
                <c:pt idx="14">
                  <c:v>55</c:v>
                </c:pt>
                <c:pt idx="15">
                  <c:v>62</c:v>
                </c:pt>
                <c:pt idx="16">
                  <c:v>69</c:v>
                </c:pt>
                <c:pt idx="17">
                  <c:v>61</c:v>
                </c:pt>
                <c:pt idx="18">
                  <c:v>75</c:v>
                </c:pt>
                <c:pt idx="19">
                  <c:v>75</c:v>
                </c:pt>
                <c:pt idx="20">
                  <c:v>70</c:v>
                </c:pt>
                <c:pt idx="21">
                  <c:v>77</c:v>
                </c:pt>
                <c:pt idx="22">
                  <c:v>77</c:v>
                </c:pt>
                <c:pt idx="23">
                  <c:v>76</c:v>
                </c:pt>
                <c:pt idx="24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5E90-4126-9A22-A322373D91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68</c:v>
                </c:pt>
                <c:pt idx="1">
                  <c:v>68</c:v>
                </c:pt>
                <c:pt idx="2">
                  <c:v>68</c:v>
                </c:pt>
                <c:pt idx="3">
                  <c:v>68</c:v>
                </c:pt>
                <c:pt idx="4">
                  <c:v>68</c:v>
                </c:pt>
                <c:pt idx="5">
                  <c:v>68</c:v>
                </c:pt>
                <c:pt idx="6">
                  <c:v>68</c:v>
                </c:pt>
                <c:pt idx="7">
                  <c:v>68</c:v>
                </c:pt>
                <c:pt idx="8">
                  <c:v>68</c:v>
                </c:pt>
                <c:pt idx="9">
                  <c:v>68</c:v>
                </c:pt>
                <c:pt idx="10">
                  <c:v>68</c:v>
                </c:pt>
                <c:pt idx="11">
                  <c:v>68</c:v>
                </c:pt>
                <c:pt idx="12">
                  <c:v>68</c:v>
                </c:pt>
                <c:pt idx="13">
                  <c:v>68</c:v>
                </c:pt>
                <c:pt idx="14">
                  <c:v>68</c:v>
                </c:pt>
                <c:pt idx="15">
                  <c:v>68</c:v>
                </c:pt>
                <c:pt idx="16">
                  <c:v>68</c:v>
                </c:pt>
                <c:pt idx="17">
                  <c:v>68</c:v>
                </c:pt>
                <c:pt idx="18">
                  <c:v>68</c:v>
                </c:pt>
                <c:pt idx="19">
                  <c:v>68</c:v>
                </c:pt>
                <c:pt idx="20">
                  <c:v>68</c:v>
                </c:pt>
                <c:pt idx="21">
                  <c:v>68</c:v>
                </c:pt>
                <c:pt idx="22">
                  <c:v>68</c:v>
                </c:pt>
                <c:pt idx="23">
                  <c:v>68</c:v>
                </c:pt>
                <c:pt idx="24">
                  <c:v>68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5E90-4126-9A22-A322373D9113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85</c:v>
                </c:pt>
                <c:pt idx="1">
                  <c:v>85</c:v>
                </c:pt>
                <c:pt idx="2">
                  <c:v>85</c:v>
                </c:pt>
                <c:pt idx="3">
                  <c:v>85</c:v>
                </c:pt>
                <c:pt idx="4">
                  <c:v>85</c:v>
                </c:pt>
                <c:pt idx="5">
                  <c:v>85</c:v>
                </c:pt>
                <c:pt idx="6">
                  <c:v>85</c:v>
                </c:pt>
                <c:pt idx="7">
                  <c:v>85</c:v>
                </c:pt>
                <c:pt idx="8">
                  <c:v>85</c:v>
                </c:pt>
                <c:pt idx="9">
                  <c:v>85</c:v>
                </c:pt>
                <c:pt idx="10">
                  <c:v>85</c:v>
                </c:pt>
                <c:pt idx="11">
                  <c:v>85</c:v>
                </c:pt>
                <c:pt idx="12">
                  <c:v>85</c:v>
                </c:pt>
                <c:pt idx="13">
                  <c:v>85</c:v>
                </c:pt>
                <c:pt idx="14">
                  <c:v>85</c:v>
                </c:pt>
                <c:pt idx="15">
                  <c:v>85</c:v>
                </c:pt>
                <c:pt idx="16">
                  <c:v>85</c:v>
                </c:pt>
                <c:pt idx="17">
                  <c:v>85</c:v>
                </c:pt>
                <c:pt idx="18">
                  <c:v>85</c:v>
                </c:pt>
                <c:pt idx="19">
                  <c:v>85</c:v>
                </c:pt>
                <c:pt idx="20">
                  <c:v>85</c:v>
                </c:pt>
                <c:pt idx="21">
                  <c:v>85</c:v>
                </c:pt>
                <c:pt idx="22">
                  <c:v>85</c:v>
                </c:pt>
                <c:pt idx="23">
                  <c:v>85</c:v>
                </c:pt>
                <c:pt idx="24">
                  <c:v>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5E90-4126-9A22-A322373D9113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69</c:v>
                </c:pt>
                <c:pt idx="1">
                  <c:v>69</c:v>
                </c:pt>
                <c:pt idx="2">
                  <c:v>69</c:v>
                </c:pt>
                <c:pt idx="3">
                  <c:v>69</c:v>
                </c:pt>
                <c:pt idx="4">
                  <c:v>69</c:v>
                </c:pt>
                <c:pt idx="5">
                  <c:v>69</c:v>
                </c:pt>
                <c:pt idx="6">
                  <c:v>69</c:v>
                </c:pt>
                <c:pt idx="7">
                  <c:v>69</c:v>
                </c:pt>
                <c:pt idx="8">
                  <c:v>69</c:v>
                </c:pt>
                <c:pt idx="9">
                  <c:v>69</c:v>
                </c:pt>
                <c:pt idx="10">
                  <c:v>69</c:v>
                </c:pt>
                <c:pt idx="11">
                  <c:v>69</c:v>
                </c:pt>
                <c:pt idx="12">
                  <c:v>69</c:v>
                </c:pt>
                <c:pt idx="13">
                  <c:v>69</c:v>
                </c:pt>
                <c:pt idx="14">
                  <c:v>69</c:v>
                </c:pt>
                <c:pt idx="15">
                  <c:v>69</c:v>
                </c:pt>
                <c:pt idx="16">
                  <c:v>69</c:v>
                </c:pt>
                <c:pt idx="17">
                  <c:v>69</c:v>
                </c:pt>
                <c:pt idx="18">
                  <c:v>69</c:v>
                </c:pt>
                <c:pt idx="19">
                  <c:v>69</c:v>
                </c:pt>
                <c:pt idx="20">
                  <c:v>69</c:v>
                </c:pt>
                <c:pt idx="21">
                  <c:v>69</c:v>
                </c:pt>
                <c:pt idx="22">
                  <c:v>69</c:v>
                </c:pt>
                <c:pt idx="23">
                  <c:v>69</c:v>
                </c:pt>
                <c:pt idx="24">
                  <c:v>69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5E90-4126-9A22-A322373D9113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86</c:v>
                </c:pt>
                <c:pt idx="1">
                  <c:v>86</c:v>
                </c:pt>
                <c:pt idx="2">
                  <c:v>86</c:v>
                </c:pt>
                <c:pt idx="3">
                  <c:v>86</c:v>
                </c:pt>
                <c:pt idx="4">
                  <c:v>86</c:v>
                </c:pt>
                <c:pt idx="5">
                  <c:v>86</c:v>
                </c:pt>
                <c:pt idx="6">
                  <c:v>86</c:v>
                </c:pt>
                <c:pt idx="7">
                  <c:v>86</c:v>
                </c:pt>
                <c:pt idx="8">
                  <c:v>86</c:v>
                </c:pt>
                <c:pt idx="9">
                  <c:v>86</c:v>
                </c:pt>
                <c:pt idx="10">
                  <c:v>86</c:v>
                </c:pt>
                <c:pt idx="11">
                  <c:v>86</c:v>
                </c:pt>
                <c:pt idx="12">
                  <c:v>86</c:v>
                </c:pt>
                <c:pt idx="13">
                  <c:v>86</c:v>
                </c:pt>
                <c:pt idx="14">
                  <c:v>86</c:v>
                </c:pt>
                <c:pt idx="15">
                  <c:v>86</c:v>
                </c:pt>
                <c:pt idx="16">
                  <c:v>86</c:v>
                </c:pt>
                <c:pt idx="17">
                  <c:v>86</c:v>
                </c:pt>
                <c:pt idx="18">
                  <c:v>86</c:v>
                </c:pt>
                <c:pt idx="19">
                  <c:v>86</c:v>
                </c:pt>
                <c:pt idx="20">
                  <c:v>86</c:v>
                </c:pt>
                <c:pt idx="21">
                  <c:v>86</c:v>
                </c:pt>
                <c:pt idx="22">
                  <c:v>86</c:v>
                </c:pt>
                <c:pt idx="23">
                  <c:v>86</c:v>
                </c:pt>
                <c:pt idx="24">
                  <c:v>86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5E90-4126-9A22-A322373D91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8D5C-4F97-87A6-B1EBF5D43B47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8D5C-4F97-87A6-B1EBF5D43B47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8D5C-4F97-87A6-B1EBF5D43B47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8D5C-4F97-87A6-B1EBF5D43B47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8D5C-4F97-87A6-B1EBF5D43B47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8D5C-4F97-87A6-B1EBF5D43B47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8D5C-4F97-87A6-B1EBF5D43B47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8D5C-4F97-87A6-B1EBF5D43B47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8D5C-4F97-87A6-B1EBF5D43B47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8D5C-4F97-87A6-B1EBF5D43B47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8D5C-4F97-87A6-B1EBF5D43B47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8D5C-4F97-87A6-B1EBF5D43B47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8D5C-4F97-87A6-B1EBF5D43B47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8D5C-4F97-87A6-B1EBF5D43B47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8D5C-4F97-87A6-B1EBF5D43B47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8D5C-4F97-87A6-B1EBF5D43B47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8D5C-4F97-87A6-B1EBF5D43B47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8D5C-4F97-87A6-B1EBF5D43B47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8D5C-4F97-87A6-B1EBF5D43B47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8D5C-4F97-87A6-B1EBF5D43B47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8D5C-4F97-87A6-B1EBF5D43B47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D5C-4F97-87A6-B1EBF5D43B47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8D5C-4F97-87A6-B1EBF5D43B47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8D5C-4F97-87A6-B1EBF5D43B47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8D5C-4F97-87A6-B1EBF5D43B47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8D5C-4F97-87A6-B1EBF5D43B47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8D5C-4F97-87A6-B1EBF5D43B47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8D5C-4F97-87A6-B1EBF5D43B47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8D5C-4F97-87A6-B1EBF5D43B47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8D5C-4F97-87A6-B1EBF5D43B47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8D5C-4F97-87A6-B1EBF5D43B47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8D5C-4F97-87A6-B1EBF5D43B47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8D5C-4F97-87A6-B1EBF5D43B47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8D5C-4F97-87A6-B1EBF5D43B47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8D5C-4F97-87A6-B1EBF5D43B47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8D5C-4F97-87A6-B1EBF5D43B47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8D5C-4F97-87A6-B1EBF5D43B47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8D5C-4F97-87A6-B1EBF5D43B47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8D5C-4F97-87A6-B1EBF5D43B47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8D5C-4F97-87A6-B1EBF5D43B47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8D5C-4F97-87A6-B1EBF5D43B47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8D5C-4F97-87A6-B1EBF5D43B47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90</c:v>
                </c:pt>
                <c:pt idx="1">
                  <c:v>92</c:v>
                </c:pt>
                <c:pt idx="2">
                  <c:v>97</c:v>
                </c:pt>
                <c:pt idx="3">
                  <c:v>88</c:v>
                </c:pt>
                <c:pt idx="4">
                  <c:v>91</c:v>
                </c:pt>
                <c:pt idx="5">
                  <c:v>89</c:v>
                </c:pt>
                <c:pt idx="6">
                  <c:v>90</c:v>
                </c:pt>
                <c:pt idx="7">
                  <c:v>82</c:v>
                </c:pt>
                <c:pt idx="8">
                  <c:v>86</c:v>
                </c:pt>
                <c:pt idx="9">
                  <c:v>96</c:v>
                </c:pt>
                <c:pt idx="10">
                  <c:v>90</c:v>
                </c:pt>
                <c:pt idx="11">
                  <c:v>95</c:v>
                </c:pt>
                <c:pt idx="12">
                  <c:v>88</c:v>
                </c:pt>
                <c:pt idx="13">
                  <c:v>75</c:v>
                </c:pt>
                <c:pt idx="14">
                  <c:v>74</c:v>
                </c:pt>
                <c:pt idx="15">
                  <c:v>90</c:v>
                </c:pt>
                <c:pt idx="16">
                  <c:v>83</c:v>
                </c:pt>
                <c:pt idx="17">
                  <c:v>80</c:v>
                </c:pt>
                <c:pt idx="18">
                  <c:v>92</c:v>
                </c:pt>
                <c:pt idx="19">
                  <c:v>90</c:v>
                </c:pt>
                <c:pt idx="20">
                  <c:v>97</c:v>
                </c:pt>
                <c:pt idx="21">
                  <c:v>94</c:v>
                </c:pt>
                <c:pt idx="22">
                  <c:v>95</c:v>
                </c:pt>
                <c:pt idx="23">
                  <c:v>95</c:v>
                </c:pt>
                <c:pt idx="24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8D5C-4F97-87A6-B1EBF5D43B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8D5C-4F97-87A6-B1EBF5D43B47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8D5C-4F97-87A6-B1EBF5D43B4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8D5C-4F97-87A6-B1EBF5D43B47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8D5C-4F97-87A6-B1EBF5D43B47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8D5C-4F97-87A6-B1EBF5D43B47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8D5C-4F97-87A6-B1EBF5D43B47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8D5C-4F97-87A6-B1EBF5D43B47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8D5C-4F97-87A6-B1EBF5D43B47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8D5C-4F97-87A6-B1EBF5D43B47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8D5C-4F97-87A6-B1EBF5D43B47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8D5C-4F97-87A6-B1EBF5D43B47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8D5C-4F97-87A6-B1EBF5D43B47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8D5C-4F97-87A6-B1EBF5D43B47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8D5C-4F97-87A6-B1EBF5D43B47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8D5C-4F97-87A6-B1EBF5D43B47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8D5C-4F97-87A6-B1EBF5D43B47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8D5C-4F97-87A6-B1EBF5D43B47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8D5C-4F97-87A6-B1EBF5D43B47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8D5C-4F97-87A6-B1EBF5D43B47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8D5C-4F97-87A6-B1EBF5D43B47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8D5C-4F97-87A6-B1EBF5D43B47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8D5C-4F97-87A6-B1EBF5D43B47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8D5C-4F97-87A6-B1EBF5D43B47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8D5C-4F97-87A6-B1EBF5D43B47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8D5C-4F97-87A6-B1EBF5D43B47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8D5C-4F97-87A6-B1EBF5D43B47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75</c:v>
                </c:pt>
                <c:pt idx="1">
                  <c:v>73</c:v>
                </c:pt>
                <c:pt idx="2">
                  <c:v>81</c:v>
                </c:pt>
                <c:pt idx="3">
                  <c:v>70</c:v>
                </c:pt>
                <c:pt idx="4">
                  <c:v>79</c:v>
                </c:pt>
                <c:pt idx="5">
                  <c:v>73</c:v>
                </c:pt>
                <c:pt idx="6">
                  <c:v>78</c:v>
                </c:pt>
                <c:pt idx="7">
                  <c:v>69</c:v>
                </c:pt>
                <c:pt idx="8">
                  <c:v>70</c:v>
                </c:pt>
                <c:pt idx="9">
                  <c:v>79</c:v>
                </c:pt>
                <c:pt idx="10">
                  <c:v>74</c:v>
                </c:pt>
                <c:pt idx="11">
                  <c:v>82</c:v>
                </c:pt>
                <c:pt idx="12">
                  <c:v>68</c:v>
                </c:pt>
                <c:pt idx="13">
                  <c:v>47</c:v>
                </c:pt>
                <c:pt idx="14">
                  <c:v>60</c:v>
                </c:pt>
                <c:pt idx="15">
                  <c:v>64</c:v>
                </c:pt>
                <c:pt idx="16">
                  <c:v>73</c:v>
                </c:pt>
                <c:pt idx="17">
                  <c:v>64</c:v>
                </c:pt>
                <c:pt idx="18">
                  <c:v>85</c:v>
                </c:pt>
                <c:pt idx="19">
                  <c:v>76</c:v>
                </c:pt>
                <c:pt idx="20">
                  <c:v>77</c:v>
                </c:pt>
                <c:pt idx="21">
                  <c:v>81</c:v>
                </c:pt>
                <c:pt idx="22">
                  <c:v>79</c:v>
                </c:pt>
                <c:pt idx="23">
                  <c:v>80</c:v>
                </c:pt>
                <c:pt idx="24">
                  <c:v>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8D5C-4F97-87A6-B1EBF5D43B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72</c:v>
                </c:pt>
                <c:pt idx="1">
                  <c:v>72</c:v>
                </c:pt>
                <c:pt idx="2">
                  <c:v>72</c:v>
                </c:pt>
                <c:pt idx="3">
                  <c:v>72</c:v>
                </c:pt>
                <c:pt idx="4">
                  <c:v>72</c:v>
                </c:pt>
                <c:pt idx="5">
                  <c:v>72</c:v>
                </c:pt>
                <c:pt idx="6">
                  <c:v>72</c:v>
                </c:pt>
                <c:pt idx="7">
                  <c:v>72</c:v>
                </c:pt>
                <c:pt idx="8">
                  <c:v>72</c:v>
                </c:pt>
                <c:pt idx="9">
                  <c:v>72</c:v>
                </c:pt>
                <c:pt idx="10">
                  <c:v>72</c:v>
                </c:pt>
                <c:pt idx="11">
                  <c:v>72</c:v>
                </c:pt>
                <c:pt idx="12">
                  <c:v>72</c:v>
                </c:pt>
                <c:pt idx="13">
                  <c:v>72</c:v>
                </c:pt>
                <c:pt idx="14">
                  <c:v>72</c:v>
                </c:pt>
                <c:pt idx="15">
                  <c:v>72</c:v>
                </c:pt>
                <c:pt idx="16">
                  <c:v>72</c:v>
                </c:pt>
                <c:pt idx="17">
                  <c:v>72</c:v>
                </c:pt>
                <c:pt idx="18">
                  <c:v>72</c:v>
                </c:pt>
                <c:pt idx="19">
                  <c:v>72</c:v>
                </c:pt>
                <c:pt idx="20">
                  <c:v>72</c:v>
                </c:pt>
                <c:pt idx="21">
                  <c:v>72</c:v>
                </c:pt>
                <c:pt idx="22">
                  <c:v>72</c:v>
                </c:pt>
                <c:pt idx="23">
                  <c:v>72</c:v>
                </c:pt>
                <c:pt idx="24">
                  <c:v>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8D5C-4F97-87A6-B1EBF5D43B47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88</c:v>
                </c:pt>
                <c:pt idx="1">
                  <c:v>88</c:v>
                </c:pt>
                <c:pt idx="2">
                  <c:v>88</c:v>
                </c:pt>
                <c:pt idx="3">
                  <c:v>88</c:v>
                </c:pt>
                <c:pt idx="4">
                  <c:v>88</c:v>
                </c:pt>
                <c:pt idx="5">
                  <c:v>88</c:v>
                </c:pt>
                <c:pt idx="6">
                  <c:v>88</c:v>
                </c:pt>
                <c:pt idx="7">
                  <c:v>88</c:v>
                </c:pt>
                <c:pt idx="8">
                  <c:v>88</c:v>
                </c:pt>
                <c:pt idx="9">
                  <c:v>88</c:v>
                </c:pt>
                <c:pt idx="10">
                  <c:v>88</c:v>
                </c:pt>
                <c:pt idx="11">
                  <c:v>88</c:v>
                </c:pt>
                <c:pt idx="12">
                  <c:v>88</c:v>
                </c:pt>
                <c:pt idx="13">
                  <c:v>88</c:v>
                </c:pt>
                <c:pt idx="14">
                  <c:v>88</c:v>
                </c:pt>
                <c:pt idx="15">
                  <c:v>88</c:v>
                </c:pt>
                <c:pt idx="16">
                  <c:v>88</c:v>
                </c:pt>
                <c:pt idx="17">
                  <c:v>88</c:v>
                </c:pt>
                <c:pt idx="18">
                  <c:v>88</c:v>
                </c:pt>
                <c:pt idx="19">
                  <c:v>88</c:v>
                </c:pt>
                <c:pt idx="20">
                  <c:v>88</c:v>
                </c:pt>
                <c:pt idx="21">
                  <c:v>88</c:v>
                </c:pt>
                <c:pt idx="22">
                  <c:v>88</c:v>
                </c:pt>
                <c:pt idx="23">
                  <c:v>88</c:v>
                </c:pt>
                <c:pt idx="24">
                  <c:v>88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8D5C-4F97-87A6-B1EBF5D43B47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73</c:v>
                </c:pt>
                <c:pt idx="1">
                  <c:v>73</c:v>
                </c:pt>
                <c:pt idx="2">
                  <c:v>73</c:v>
                </c:pt>
                <c:pt idx="3">
                  <c:v>73</c:v>
                </c:pt>
                <c:pt idx="4">
                  <c:v>73</c:v>
                </c:pt>
                <c:pt idx="5">
                  <c:v>73</c:v>
                </c:pt>
                <c:pt idx="6">
                  <c:v>73</c:v>
                </c:pt>
                <c:pt idx="7">
                  <c:v>73</c:v>
                </c:pt>
                <c:pt idx="8">
                  <c:v>73</c:v>
                </c:pt>
                <c:pt idx="9">
                  <c:v>73</c:v>
                </c:pt>
                <c:pt idx="10">
                  <c:v>73</c:v>
                </c:pt>
                <c:pt idx="11">
                  <c:v>73</c:v>
                </c:pt>
                <c:pt idx="12">
                  <c:v>73</c:v>
                </c:pt>
                <c:pt idx="13">
                  <c:v>73</c:v>
                </c:pt>
                <c:pt idx="14">
                  <c:v>73</c:v>
                </c:pt>
                <c:pt idx="15">
                  <c:v>73</c:v>
                </c:pt>
                <c:pt idx="16">
                  <c:v>73</c:v>
                </c:pt>
                <c:pt idx="17">
                  <c:v>73</c:v>
                </c:pt>
                <c:pt idx="18">
                  <c:v>73</c:v>
                </c:pt>
                <c:pt idx="19">
                  <c:v>73</c:v>
                </c:pt>
                <c:pt idx="20">
                  <c:v>73</c:v>
                </c:pt>
                <c:pt idx="21">
                  <c:v>73</c:v>
                </c:pt>
                <c:pt idx="22">
                  <c:v>73</c:v>
                </c:pt>
                <c:pt idx="23">
                  <c:v>73</c:v>
                </c:pt>
                <c:pt idx="24">
                  <c:v>73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8D5C-4F97-87A6-B1EBF5D43B47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89</c:v>
                </c:pt>
                <c:pt idx="1">
                  <c:v>89</c:v>
                </c:pt>
                <c:pt idx="2">
                  <c:v>89</c:v>
                </c:pt>
                <c:pt idx="3">
                  <c:v>89</c:v>
                </c:pt>
                <c:pt idx="4">
                  <c:v>89</c:v>
                </c:pt>
                <c:pt idx="5">
                  <c:v>89</c:v>
                </c:pt>
                <c:pt idx="6">
                  <c:v>89</c:v>
                </c:pt>
                <c:pt idx="7">
                  <c:v>89</c:v>
                </c:pt>
                <c:pt idx="8">
                  <c:v>89</c:v>
                </c:pt>
                <c:pt idx="9">
                  <c:v>89</c:v>
                </c:pt>
                <c:pt idx="10">
                  <c:v>89</c:v>
                </c:pt>
                <c:pt idx="11">
                  <c:v>89</c:v>
                </c:pt>
                <c:pt idx="12">
                  <c:v>89</c:v>
                </c:pt>
                <c:pt idx="13">
                  <c:v>89</c:v>
                </c:pt>
                <c:pt idx="14">
                  <c:v>89</c:v>
                </c:pt>
                <c:pt idx="15">
                  <c:v>89</c:v>
                </c:pt>
                <c:pt idx="16">
                  <c:v>89</c:v>
                </c:pt>
                <c:pt idx="17">
                  <c:v>89</c:v>
                </c:pt>
                <c:pt idx="18">
                  <c:v>89</c:v>
                </c:pt>
                <c:pt idx="19">
                  <c:v>89</c:v>
                </c:pt>
                <c:pt idx="20">
                  <c:v>89</c:v>
                </c:pt>
                <c:pt idx="21">
                  <c:v>89</c:v>
                </c:pt>
                <c:pt idx="22">
                  <c:v>89</c:v>
                </c:pt>
                <c:pt idx="23">
                  <c:v>89</c:v>
                </c:pt>
                <c:pt idx="24">
                  <c:v>89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8D5C-4F97-87A6-B1EBF5D43B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29ED-4FE4-A587-01A4450E5DDE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29ED-4FE4-A587-01A4450E5DDE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29ED-4FE4-A587-01A4450E5DDE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29ED-4FE4-A587-01A4450E5DDE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29ED-4FE4-A587-01A4450E5DDE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29ED-4FE4-A587-01A4450E5DDE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29ED-4FE4-A587-01A4450E5DDE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29ED-4FE4-A587-01A4450E5DDE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29ED-4FE4-A587-01A4450E5DDE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29ED-4FE4-A587-01A4450E5DDE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9ED-4FE4-A587-01A4450E5DDE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29ED-4FE4-A587-01A4450E5DD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 - Bracket 1</c:v>
                </c:pt>
                <c:pt idx="4">
                  <c:v>Benchmark - Bracket 1</c:v>
                </c:pt>
                <c:pt idx="6">
                  <c:v>Country - Bracket 2</c:v>
                </c:pt>
                <c:pt idx="7">
                  <c:v>Benchmark - Bracket 2</c:v>
                </c:pt>
                <c:pt idx="9">
                  <c:v>Country - Bracket 3</c:v>
                </c:pt>
                <c:pt idx="10">
                  <c:v>Benchmark - Bracket 3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69</c:v>
                </c:pt>
                <c:pt idx="1">
                  <c:v>85</c:v>
                </c:pt>
                <c:pt idx="3">
                  <c:v>82</c:v>
                </c:pt>
                <c:pt idx="4">
                  <c:v>88</c:v>
                </c:pt>
                <c:pt idx="6">
                  <c:v>58</c:v>
                </c:pt>
                <c:pt idx="7">
                  <c:v>77</c:v>
                </c:pt>
                <c:pt idx="9">
                  <c:v>55</c:v>
                </c:pt>
                <c:pt idx="10">
                  <c:v>84</c:v>
                </c:pt>
                <c:pt idx="12">
                  <c:v>78</c:v>
                </c:pt>
                <c:pt idx="13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29ED-4FE4-A587-01A4450E5D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1-29ED-4FE4-A587-01A4450E5DDE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29ED-4FE4-A587-01A4450E5DDE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5-29ED-4FE4-A587-01A4450E5DDE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29ED-4FE4-A587-01A4450E5DDE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9-29ED-4FE4-A587-01A4450E5DDE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29ED-4FE4-A587-01A4450E5DDE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D-29ED-4FE4-A587-01A4450E5DDE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29ED-4FE4-A587-01A4450E5DDE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1-29ED-4FE4-A587-01A4450E5DDE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29ED-4FE4-A587-01A4450E5DD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 - Bracket 1</c:v>
                </c:pt>
                <c:pt idx="4">
                  <c:v>Benchmark - Bracket 1</c:v>
                </c:pt>
                <c:pt idx="6">
                  <c:v>Country - Bracket 2</c:v>
                </c:pt>
                <c:pt idx="7">
                  <c:v>Benchmark - Bracket 2</c:v>
                </c:pt>
                <c:pt idx="9">
                  <c:v>Country - Bracket 3</c:v>
                </c:pt>
                <c:pt idx="10">
                  <c:v>Benchmark - Bracket 3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55</c:v>
                </c:pt>
                <c:pt idx="1">
                  <c:v>68</c:v>
                </c:pt>
                <c:pt idx="3">
                  <c:v>69</c:v>
                </c:pt>
                <c:pt idx="4">
                  <c:v>72</c:v>
                </c:pt>
                <c:pt idx="6">
                  <c:v>42</c:v>
                </c:pt>
                <c:pt idx="7">
                  <c:v>60</c:v>
                </c:pt>
                <c:pt idx="9">
                  <c:v>47</c:v>
                </c:pt>
                <c:pt idx="10">
                  <c:v>64</c:v>
                </c:pt>
                <c:pt idx="12">
                  <c:v>57</c:v>
                </c:pt>
                <c:pt idx="13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29ED-4FE4-A587-01A4450E5D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29ED-4FE4-A587-01A4450E5DDE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29ED-4FE4-A587-01A4450E5DDE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29ED-4FE4-A587-01A4450E5DDE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29ED-4FE4-A587-01A4450E5DDE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29ED-4FE4-A587-01A4450E5DDE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29ED-4FE4-A587-01A4450E5DDE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29ED-4FE4-A587-01A4450E5DDE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29ED-4FE4-A587-01A4450E5DDE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29ED-4FE4-A587-01A4450E5DDE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29ED-4FE4-A587-01A4450E5DDE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9ED-4FE4-A587-01A4450E5DDE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29ED-4FE4-A587-01A4450E5DD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 - Bracket 1</c:v>
                </c:pt>
                <c:pt idx="4">
                  <c:v>Benchmark - Bracket 1</c:v>
                </c:pt>
                <c:pt idx="6">
                  <c:v>Country - Bracket 2</c:v>
                </c:pt>
                <c:pt idx="7">
                  <c:v>Benchmark - Bracket 2</c:v>
                </c:pt>
                <c:pt idx="9">
                  <c:v>Country - Bracket 3</c:v>
                </c:pt>
                <c:pt idx="10">
                  <c:v>Benchmark - Bracket 3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74</c:v>
                </c:pt>
                <c:pt idx="1">
                  <c:v>88</c:v>
                </c:pt>
                <c:pt idx="3">
                  <c:v>82</c:v>
                </c:pt>
                <c:pt idx="4">
                  <c:v>90</c:v>
                </c:pt>
                <c:pt idx="6">
                  <c:v>69</c:v>
                </c:pt>
                <c:pt idx="7">
                  <c:v>82</c:v>
                </c:pt>
                <c:pt idx="9">
                  <c:v>63</c:v>
                </c:pt>
                <c:pt idx="10">
                  <c:v>87</c:v>
                </c:pt>
                <c:pt idx="12">
                  <c:v>82</c:v>
                </c:pt>
                <c:pt idx="13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29ED-4FE4-A587-01A4450E5D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1-29ED-4FE4-A587-01A4450E5DDE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29ED-4FE4-A587-01A4450E5DDE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5-29ED-4FE4-A587-01A4450E5DDE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29ED-4FE4-A587-01A4450E5DDE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9-29ED-4FE4-A587-01A4450E5DDE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29ED-4FE4-A587-01A4450E5DDE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D-29ED-4FE4-A587-01A4450E5DDE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29ED-4FE4-A587-01A4450E5DDE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1-29ED-4FE4-A587-01A4450E5DDE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29ED-4FE4-A587-01A4450E5DD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 - Bracket 1</c:v>
                </c:pt>
                <c:pt idx="4">
                  <c:v>Benchmark - Bracket 1</c:v>
                </c:pt>
                <c:pt idx="6">
                  <c:v>Country - Bracket 2</c:v>
                </c:pt>
                <c:pt idx="7">
                  <c:v>Benchmark - Bracket 2</c:v>
                </c:pt>
                <c:pt idx="9">
                  <c:v>Country - Bracket 3</c:v>
                </c:pt>
                <c:pt idx="10">
                  <c:v>Benchmark - Bracket 3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60</c:v>
                </c:pt>
                <c:pt idx="1">
                  <c:v>72</c:v>
                </c:pt>
                <c:pt idx="3">
                  <c:v>70</c:v>
                </c:pt>
                <c:pt idx="4">
                  <c:v>75</c:v>
                </c:pt>
                <c:pt idx="6">
                  <c:v>52</c:v>
                </c:pt>
                <c:pt idx="7">
                  <c:v>65</c:v>
                </c:pt>
                <c:pt idx="9">
                  <c:v>52</c:v>
                </c:pt>
                <c:pt idx="10">
                  <c:v>69</c:v>
                </c:pt>
                <c:pt idx="12">
                  <c:v>63</c:v>
                </c:pt>
                <c:pt idx="13">
                  <c:v>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29ED-4FE4-A587-01A4450E5D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  <a:ln>
              <a:noFill/>
              <a:prstDash val="sysDot"/>
              <a:tailEnd type="triangle"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935B-4A59-BF0D-26455663FF0C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935B-4A59-BF0D-26455663FF0C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935B-4A59-BF0D-26455663FF0C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935B-4A59-BF0D-26455663FF0C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9-935B-4A59-BF0D-26455663FF0C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B-935B-4A59-BF0D-26455663FF0C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D-935B-4A59-BF0D-26455663FF0C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F-935B-4A59-BF0D-26455663FF0C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1-935B-4A59-BF0D-26455663FF0C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3-935B-4A59-BF0D-26455663FF0C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5-935B-4A59-BF0D-26455663FF0C}"/>
              </c:ext>
            </c:extLst>
          </c:dPt>
          <c:dPt>
            <c:idx val="16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7-935B-4A59-BF0D-26455663FF0C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9-935B-4A59-BF0D-26455663FF0C}"/>
              </c:ext>
            </c:extLst>
          </c:dPt>
          <c:dPt>
            <c:idx val="19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B-935B-4A59-BF0D-26455663FF0C}"/>
              </c:ext>
            </c:extLst>
          </c:dPt>
          <c:dPt>
            <c:idx val="21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D-935B-4A59-BF0D-26455663FF0C}"/>
              </c:ext>
            </c:extLst>
          </c:dPt>
          <c:dPt>
            <c:idx val="22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F-935B-4A59-BF0D-26455663FF0C}"/>
              </c:ext>
            </c:extLst>
          </c:dPt>
          <c:dPt>
            <c:idx val="24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21-935B-4A59-BF0D-26455663FF0C}"/>
              </c:ext>
            </c:extLst>
          </c:dPt>
          <c:dPt>
            <c:idx val="25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23-935B-4A59-BF0D-26455663FF0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Sheet1!$A$2:$A$27</c:f>
              <c:strCache>
                <c:ptCount val="26"/>
                <c:pt idx="0">
                  <c:v>Corporate Car Sharing</c:v>
                </c:pt>
                <c:pt idx="1">
                  <c:v>Europe</c:v>
                </c:pt>
                <c:pt idx="3">
                  <c:v>Ride Sharing</c:v>
                </c:pt>
                <c:pt idx="4">
                  <c:v>Europe</c:v>
                </c:pt>
                <c:pt idx="6">
                  <c:v>Bike Sharing</c:v>
                </c:pt>
                <c:pt idx="7">
                  <c:v>Europe</c:v>
                </c:pt>
                <c:pt idx="9">
                  <c:v>Public Transport</c:v>
                </c:pt>
                <c:pt idx="10">
                  <c:v>Europe</c:v>
                </c:pt>
                <c:pt idx="12">
                  <c:v>Mobility Budget</c:v>
                </c:pt>
                <c:pt idx="13">
                  <c:v>Europe</c:v>
                </c:pt>
                <c:pt idx="15">
                  <c:v>App to book mobility solutions</c:v>
                </c:pt>
                <c:pt idx="16">
                  <c:v>Europe</c:v>
                </c:pt>
                <c:pt idx="18">
                  <c:v>Private lease or salary sacrifice</c:v>
                </c:pt>
                <c:pt idx="19">
                  <c:v>Europe</c:v>
                </c:pt>
                <c:pt idx="21">
                  <c:v>Short or mid-term rental vehicles</c:v>
                </c:pt>
                <c:pt idx="22">
                  <c:v>Europe</c:v>
                </c:pt>
                <c:pt idx="24">
                  <c:v>Cash or cash allowance</c:v>
                </c:pt>
                <c:pt idx="25">
                  <c:v>Europe</c:v>
                </c:pt>
              </c:strCache>
            </c:strRef>
          </c:cat>
          <c:val>
            <c:numRef>
              <c:f>Sheet1!$C$2:$C$27</c:f>
              <c:numCache>
                <c:formatCode>General</c:formatCode>
                <c:ptCount val="26"/>
                <c:pt idx="0">
                  <c:v>10</c:v>
                </c:pt>
                <c:pt idx="1">
                  <c:v>22</c:v>
                </c:pt>
                <c:pt idx="3">
                  <c:v>24</c:v>
                </c:pt>
                <c:pt idx="4">
                  <c:v>28</c:v>
                </c:pt>
                <c:pt idx="6">
                  <c:v>15</c:v>
                </c:pt>
                <c:pt idx="7">
                  <c:v>29</c:v>
                </c:pt>
                <c:pt idx="9">
                  <c:v>19</c:v>
                </c:pt>
                <c:pt idx="10">
                  <c:v>30</c:v>
                </c:pt>
                <c:pt idx="12">
                  <c:v>23</c:v>
                </c:pt>
                <c:pt idx="13">
                  <c:v>26</c:v>
                </c:pt>
                <c:pt idx="15">
                  <c:v>16</c:v>
                </c:pt>
                <c:pt idx="16">
                  <c:v>20</c:v>
                </c:pt>
                <c:pt idx="18">
                  <c:v>17</c:v>
                </c:pt>
                <c:pt idx="19">
                  <c:v>24</c:v>
                </c:pt>
                <c:pt idx="21">
                  <c:v>14</c:v>
                </c:pt>
                <c:pt idx="22">
                  <c:v>28</c:v>
                </c:pt>
                <c:pt idx="24">
                  <c:v>16</c:v>
                </c:pt>
                <c:pt idx="25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935B-4A59-BF0D-26455663FF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6-935B-4A59-BF0D-26455663FF0C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8-935B-4A59-BF0D-26455663FF0C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A-935B-4A59-BF0D-26455663FF0C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C-935B-4A59-BF0D-26455663FF0C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E-935B-4A59-BF0D-26455663FF0C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0-935B-4A59-BF0D-26455663FF0C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2-935B-4A59-BF0D-26455663FF0C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4-935B-4A59-BF0D-26455663FF0C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6-935B-4A59-BF0D-26455663FF0C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8-935B-4A59-BF0D-26455663FF0C}"/>
              </c:ext>
            </c:extLst>
          </c:dPt>
          <c:dPt>
            <c:idx val="15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A-935B-4A59-BF0D-26455663FF0C}"/>
              </c:ext>
            </c:extLst>
          </c:dPt>
          <c:dPt>
            <c:idx val="16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C-935B-4A59-BF0D-26455663FF0C}"/>
              </c:ext>
            </c:extLst>
          </c:dPt>
          <c:dPt>
            <c:idx val="18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E-935B-4A59-BF0D-26455663FF0C}"/>
              </c:ext>
            </c:extLst>
          </c:dPt>
          <c:dPt>
            <c:idx val="19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40-935B-4A59-BF0D-26455663FF0C}"/>
              </c:ext>
            </c:extLst>
          </c:dPt>
          <c:dPt>
            <c:idx val="21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42-935B-4A59-BF0D-26455663FF0C}"/>
              </c:ext>
            </c:extLst>
          </c:dPt>
          <c:dPt>
            <c:idx val="22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44-935B-4A59-BF0D-26455663FF0C}"/>
              </c:ext>
            </c:extLst>
          </c:dPt>
          <c:dPt>
            <c:idx val="24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46-935B-4A59-BF0D-26455663FF0C}"/>
              </c:ext>
            </c:extLst>
          </c:dPt>
          <c:dPt>
            <c:idx val="25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48-935B-4A59-BF0D-26455663FF0C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Sheet1!$A$2:$A$27</c:f>
              <c:strCache>
                <c:ptCount val="26"/>
                <c:pt idx="0">
                  <c:v>Corporate Car Sharing</c:v>
                </c:pt>
                <c:pt idx="1">
                  <c:v>Europe</c:v>
                </c:pt>
                <c:pt idx="3">
                  <c:v>Ride Sharing</c:v>
                </c:pt>
                <c:pt idx="4">
                  <c:v>Europe</c:v>
                </c:pt>
                <c:pt idx="6">
                  <c:v>Bike Sharing</c:v>
                </c:pt>
                <c:pt idx="7">
                  <c:v>Europe</c:v>
                </c:pt>
                <c:pt idx="9">
                  <c:v>Public Transport</c:v>
                </c:pt>
                <c:pt idx="10">
                  <c:v>Europe</c:v>
                </c:pt>
                <c:pt idx="12">
                  <c:v>Mobility Budget</c:v>
                </c:pt>
                <c:pt idx="13">
                  <c:v>Europe</c:v>
                </c:pt>
                <c:pt idx="15">
                  <c:v>App to book mobility solutions</c:v>
                </c:pt>
                <c:pt idx="16">
                  <c:v>Europe</c:v>
                </c:pt>
                <c:pt idx="18">
                  <c:v>Private lease or salary sacrifice</c:v>
                </c:pt>
                <c:pt idx="19">
                  <c:v>Europe</c:v>
                </c:pt>
                <c:pt idx="21">
                  <c:v>Short or mid-term rental vehicles</c:v>
                </c:pt>
                <c:pt idx="22">
                  <c:v>Europe</c:v>
                </c:pt>
                <c:pt idx="24">
                  <c:v>Cash or cash allowance</c:v>
                </c:pt>
                <c:pt idx="25">
                  <c:v>Europe</c:v>
                </c:pt>
              </c:strCache>
            </c:strRef>
          </c:cat>
          <c:val>
            <c:numRef>
              <c:f>Sheet1!$B$2:$B$27</c:f>
              <c:numCache>
                <c:formatCode>General</c:formatCode>
                <c:ptCount val="26"/>
                <c:pt idx="0">
                  <c:v>5</c:v>
                </c:pt>
                <c:pt idx="1">
                  <c:v>13</c:v>
                </c:pt>
                <c:pt idx="3">
                  <c:v>20</c:v>
                </c:pt>
                <c:pt idx="4">
                  <c:v>19</c:v>
                </c:pt>
                <c:pt idx="6">
                  <c:v>9</c:v>
                </c:pt>
                <c:pt idx="7">
                  <c:v>17</c:v>
                </c:pt>
                <c:pt idx="9">
                  <c:v>12</c:v>
                </c:pt>
                <c:pt idx="10">
                  <c:v>21</c:v>
                </c:pt>
                <c:pt idx="12">
                  <c:v>15</c:v>
                </c:pt>
                <c:pt idx="13">
                  <c:v>15</c:v>
                </c:pt>
                <c:pt idx="15">
                  <c:v>8</c:v>
                </c:pt>
                <c:pt idx="16">
                  <c:v>10</c:v>
                </c:pt>
                <c:pt idx="18">
                  <c:v>12</c:v>
                </c:pt>
                <c:pt idx="19">
                  <c:v>14</c:v>
                </c:pt>
                <c:pt idx="21">
                  <c:v>9</c:v>
                </c:pt>
                <c:pt idx="22">
                  <c:v>19</c:v>
                </c:pt>
                <c:pt idx="24">
                  <c:v>11</c:v>
                </c:pt>
                <c:pt idx="25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9-935B-4A59-BF0D-26455663FF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axId val="832369720"/>
        <c:axId val="832368736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83236873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832369720"/>
        <c:crosses val="max"/>
        <c:crossBetween val="between"/>
      </c:valAx>
      <c:catAx>
        <c:axId val="8323697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832368736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1.0682705866309091E-2"/>
          <c:y val="0.25531146719425546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  <a:ln>
              <a:noFill/>
              <a:prstDash val="sysDot"/>
              <a:tailEnd type="triangle"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1F22-4F28-B8FB-2FE5AB8CF2E9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1F22-4F28-B8FB-2FE5AB8CF2E9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1F22-4F28-B8FB-2FE5AB8CF2E9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1F22-4F28-B8FB-2FE5AB8CF2E9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9-1F22-4F28-B8FB-2FE5AB8CF2E9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B-1F22-4F28-B8FB-2FE5AB8CF2E9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D-1F22-4F28-B8FB-2FE5AB8CF2E9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F-1F22-4F28-B8FB-2FE5AB8CF2E9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1-1F22-4F28-B8FB-2FE5AB8CF2E9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3-1F22-4F28-B8FB-2FE5AB8CF2E9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5-1F22-4F28-B8FB-2FE5AB8CF2E9}"/>
              </c:ext>
            </c:extLst>
          </c:dPt>
          <c:dPt>
            <c:idx val="16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7-1F22-4F28-B8FB-2FE5AB8CF2E9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9-1F22-4F28-B8FB-2FE5AB8CF2E9}"/>
              </c:ext>
            </c:extLst>
          </c:dPt>
          <c:dPt>
            <c:idx val="19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B-1F22-4F28-B8FB-2FE5AB8CF2E9}"/>
              </c:ext>
            </c:extLst>
          </c:dPt>
          <c:dPt>
            <c:idx val="21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D-1F22-4F28-B8FB-2FE5AB8CF2E9}"/>
              </c:ext>
            </c:extLst>
          </c:dPt>
          <c:dPt>
            <c:idx val="22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F-1F22-4F28-B8FB-2FE5AB8CF2E9}"/>
              </c:ext>
            </c:extLst>
          </c:dPt>
          <c:dPt>
            <c:idx val="24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21-1F22-4F28-B8FB-2FE5AB8CF2E9}"/>
              </c:ext>
            </c:extLst>
          </c:dPt>
          <c:dPt>
            <c:idx val="25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23-1F22-4F28-B8FB-2FE5AB8CF2E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Sheet1!$A$2:$A$27</c:f>
              <c:strCache>
                <c:ptCount val="26"/>
                <c:pt idx="0">
                  <c:v>Corporate Car Sharing</c:v>
                </c:pt>
                <c:pt idx="1">
                  <c:v>Europe</c:v>
                </c:pt>
                <c:pt idx="3">
                  <c:v>Ride Sharing</c:v>
                </c:pt>
                <c:pt idx="4">
                  <c:v>Europe</c:v>
                </c:pt>
                <c:pt idx="6">
                  <c:v>Bike Sharing</c:v>
                </c:pt>
                <c:pt idx="7">
                  <c:v>Europe</c:v>
                </c:pt>
                <c:pt idx="9">
                  <c:v>Public Transport</c:v>
                </c:pt>
                <c:pt idx="10">
                  <c:v>Europe</c:v>
                </c:pt>
                <c:pt idx="12">
                  <c:v>Mobility Budget</c:v>
                </c:pt>
                <c:pt idx="13">
                  <c:v>Europe</c:v>
                </c:pt>
                <c:pt idx="15">
                  <c:v>App to book mobility solutions</c:v>
                </c:pt>
                <c:pt idx="16">
                  <c:v>Europe</c:v>
                </c:pt>
                <c:pt idx="18">
                  <c:v>Private lease or salary sacrifice</c:v>
                </c:pt>
                <c:pt idx="19">
                  <c:v>Europe</c:v>
                </c:pt>
                <c:pt idx="21">
                  <c:v>Short or mid-term rental vehicles</c:v>
                </c:pt>
                <c:pt idx="22">
                  <c:v>Europe</c:v>
                </c:pt>
                <c:pt idx="24">
                  <c:v>Cash or cash allowance</c:v>
                </c:pt>
                <c:pt idx="25">
                  <c:v>Europe</c:v>
                </c:pt>
              </c:strCache>
            </c:strRef>
          </c:cat>
          <c:val>
            <c:numRef>
              <c:f>Sheet1!$C$2:$C$27</c:f>
              <c:numCache>
                <c:formatCode>General</c:formatCode>
                <c:ptCount val="26"/>
                <c:pt idx="0">
                  <c:v>4</c:v>
                </c:pt>
                <c:pt idx="1">
                  <c:v>20</c:v>
                </c:pt>
                <c:pt idx="3">
                  <c:v>22</c:v>
                </c:pt>
                <c:pt idx="4">
                  <c:v>28</c:v>
                </c:pt>
                <c:pt idx="6">
                  <c:v>13</c:v>
                </c:pt>
                <c:pt idx="7">
                  <c:v>30</c:v>
                </c:pt>
                <c:pt idx="9">
                  <c:v>15</c:v>
                </c:pt>
                <c:pt idx="10">
                  <c:v>29</c:v>
                </c:pt>
                <c:pt idx="12">
                  <c:v>5</c:v>
                </c:pt>
                <c:pt idx="13">
                  <c:v>21</c:v>
                </c:pt>
                <c:pt idx="15">
                  <c:v>6</c:v>
                </c:pt>
                <c:pt idx="16">
                  <c:v>16</c:v>
                </c:pt>
                <c:pt idx="18">
                  <c:v>15</c:v>
                </c:pt>
                <c:pt idx="19">
                  <c:v>23</c:v>
                </c:pt>
                <c:pt idx="21">
                  <c:v>15</c:v>
                </c:pt>
                <c:pt idx="22">
                  <c:v>30</c:v>
                </c:pt>
                <c:pt idx="24">
                  <c:v>16</c:v>
                </c:pt>
                <c:pt idx="2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1F22-4F28-B8FB-2FE5AB8CF2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6-1F22-4F28-B8FB-2FE5AB8CF2E9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8-1F22-4F28-B8FB-2FE5AB8CF2E9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A-1F22-4F28-B8FB-2FE5AB8CF2E9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C-1F22-4F28-B8FB-2FE5AB8CF2E9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E-1F22-4F28-B8FB-2FE5AB8CF2E9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0-1F22-4F28-B8FB-2FE5AB8CF2E9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2-1F22-4F28-B8FB-2FE5AB8CF2E9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4-1F22-4F28-B8FB-2FE5AB8CF2E9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6-1F22-4F28-B8FB-2FE5AB8CF2E9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8-1F22-4F28-B8FB-2FE5AB8CF2E9}"/>
              </c:ext>
            </c:extLst>
          </c:dPt>
          <c:dPt>
            <c:idx val="15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A-1F22-4F28-B8FB-2FE5AB8CF2E9}"/>
              </c:ext>
            </c:extLst>
          </c:dPt>
          <c:dPt>
            <c:idx val="16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C-1F22-4F28-B8FB-2FE5AB8CF2E9}"/>
              </c:ext>
            </c:extLst>
          </c:dPt>
          <c:dPt>
            <c:idx val="18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E-1F22-4F28-B8FB-2FE5AB8CF2E9}"/>
              </c:ext>
            </c:extLst>
          </c:dPt>
          <c:dPt>
            <c:idx val="19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40-1F22-4F28-B8FB-2FE5AB8CF2E9}"/>
              </c:ext>
            </c:extLst>
          </c:dPt>
          <c:dPt>
            <c:idx val="21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42-1F22-4F28-B8FB-2FE5AB8CF2E9}"/>
              </c:ext>
            </c:extLst>
          </c:dPt>
          <c:dPt>
            <c:idx val="22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44-1F22-4F28-B8FB-2FE5AB8CF2E9}"/>
              </c:ext>
            </c:extLst>
          </c:dPt>
          <c:dPt>
            <c:idx val="24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46-1F22-4F28-B8FB-2FE5AB8CF2E9}"/>
              </c:ext>
            </c:extLst>
          </c:dPt>
          <c:dPt>
            <c:idx val="25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48-1F22-4F28-B8FB-2FE5AB8CF2E9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Sheet1!$A$2:$A$27</c:f>
              <c:strCache>
                <c:ptCount val="26"/>
                <c:pt idx="0">
                  <c:v>Corporate Car Sharing</c:v>
                </c:pt>
                <c:pt idx="1">
                  <c:v>Europe</c:v>
                </c:pt>
                <c:pt idx="3">
                  <c:v>Ride Sharing</c:v>
                </c:pt>
                <c:pt idx="4">
                  <c:v>Europe</c:v>
                </c:pt>
                <c:pt idx="6">
                  <c:v>Bike Sharing</c:v>
                </c:pt>
                <c:pt idx="7">
                  <c:v>Europe</c:v>
                </c:pt>
                <c:pt idx="9">
                  <c:v>Public Transport</c:v>
                </c:pt>
                <c:pt idx="10">
                  <c:v>Europe</c:v>
                </c:pt>
                <c:pt idx="12">
                  <c:v>Mobility Budget</c:v>
                </c:pt>
                <c:pt idx="13">
                  <c:v>Europe</c:v>
                </c:pt>
                <c:pt idx="15">
                  <c:v>App to book mobility solutions</c:v>
                </c:pt>
                <c:pt idx="16">
                  <c:v>Europe</c:v>
                </c:pt>
                <c:pt idx="18">
                  <c:v>Private lease or salary sacrifice</c:v>
                </c:pt>
                <c:pt idx="19">
                  <c:v>Europe</c:v>
                </c:pt>
                <c:pt idx="21">
                  <c:v>Short or mid-term rental vehicles</c:v>
                </c:pt>
                <c:pt idx="22">
                  <c:v>Europe</c:v>
                </c:pt>
                <c:pt idx="24">
                  <c:v>Cash or cash allowance</c:v>
                </c:pt>
                <c:pt idx="25">
                  <c:v>Europe</c:v>
                </c:pt>
              </c:strCache>
            </c:strRef>
          </c:cat>
          <c:val>
            <c:numRef>
              <c:f>Sheet1!$B$2:$B$27</c:f>
              <c:numCache>
                <c:formatCode>General</c:formatCode>
                <c:ptCount val="26"/>
                <c:pt idx="0">
                  <c:v>1</c:v>
                </c:pt>
                <c:pt idx="1">
                  <c:v>11</c:v>
                </c:pt>
                <c:pt idx="3">
                  <c:v>18</c:v>
                </c:pt>
                <c:pt idx="4">
                  <c:v>18</c:v>
                </c:pt>
                <c:pt idx="6">
                  <c:v>9</c:v>
                </c:pt>
                <c:pt idx="7">
                  <c:v>18</c:v>
                </c:pt>
                <c:pt idx="9">
                  <c:v>11</c:v>
                </c:pt>
                <c:pt idx="10">
                  <c:v>20</c:v>
                </c:pt>
                <c:pt idx="12">
                  <c:v>3</c:v>
                </c:pt>
                <c:pt idx="13">
                  <c:v>13</c:v>
                </c:pt>
                <c:pt idx="15">
                  <c:v>5</c:v>
                </c:pt>
                <c:pt idx="16">
                  <c:v>8</c:v>
                </c:pt>
                <c:pt idx="18">
                  <c:v>11</c:v>
                </c:pt>
                <c:pt idx="19">
                  <c:v>14</c:v>
                </c:pt>
                <c:pt idx="21">
                  <c:v>8</c:v>
                </c:pt>
                <c:pt idx="22">
                  <c:v>21</c:v>
                </c:pt>
                <c:pt idx="24">
                  <c:v>11</c:v>
                </c:pt>
                <c:pt idx="25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9-1F22-4F28-B8FB-2FE5AB8CF2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axId val="832369720"/>
        <c:axId val="832368736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83236873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832369720"/>
        <c:crosses val="max"/>
        <c:crossBetween val="between"/>
      </c:valAx>
      <c:catAx>
        <c:axId val="8323697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83236873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  <a:ln>
              <a:noFill/>
              <a:prstDash val="sysDot"/>
              <a:tailEnd type="triangle"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6561-4350-86AC-630BC6B4866A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6561-4350-86AC-630BC6B4866A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6561-4350-86AC-630BC6B4866A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6561-4350-86AC-630BC6B4866A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9-6561-4350-86AC-630BC6B4866A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B-6561-4350-86AC-630BC6B4866A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D-6561-4350-86AC-630BC6B4866A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F-6561-4350-86AC-630BC6B4866A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1-6561-4350-86AC-630BC6B4866A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3-6561-4350-86AC-630BC6B4866A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5-6561-4350-86AC-630BC6B4866A}"/>
              </c:ext>
            </c:extLst>
          </c:dPt>
          <c:dPt>
            <c:idx val="16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7-6561-4350-86AC-630BC6B4866A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9-6561-4350-86AC-630BC6B4866A}"/>
              </c:ext>
            </c:extLst>
          </c:dPt>
          <c:dPt>
            <c:idx val="19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B-6561-4350-86AC-630BC6B4866A}"/>
              </c:ext>
            </c:extLst>
          </c:dPt>
          <c:dPt>
            <c:idx val="21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D-6561-4350-86AC-630BC6B4866A}"/>
              </c:ext>
            </c:extLst>
          </c:dPt>
          <c:dPt>
            <c:idx val="22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F-6561-4350-86AC-630BC6B4866A}"/>
              </c:ext>
            </c:extLst>
          </c:dPt>
          <c:dPt>
            <c:idx val="24"/>
            <c:invertIfNegative val="0"/>
            <c:bubble3D val="0"/>
            <c:spPr>
              <a:solidFill>
                <a:srgbClr val="FCBB64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21-6561-4350-86AC-630BC6B4866A}"/>
              </c:ext>
            </c:extLst>
          </c:dPt>
          <c:dPt>
            <c:idx val="25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23-6561-4350-86AC-630BC6B4866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Sheet1!$A$2:$A$27</c:f>
              <c:strCache>
                <c:ptCount val="26"/>
                <c:pt idx="0">
                  <c:v>Corporate Car Sharing</c:v>
                </c:pt>
                <c:pt idx="1">
                  <c:v>Europe</c:v>
                </c:pt>
                <c:pt idx="3">
                  <c:v>Ride Sharing</c:v>
                </c:pt>
                <c:pt idx="4">
                  <c:v>Europe</c:v>
                </c:pt>
                <c:pt idx="6">
                  <c:v>Bike Sharing</c:v>
                </c:pt>
                <c:pt idx="7">
                  <c:v>Europe</c:v>
                </c:pt>
                <c:pt idx="9">
                  <c:v>Public Transport</c:v>
                </c:pt>
                <c:pt idx="10">
                  <c:v>Europe</c:v>
                </c:pt>
                <c:pt idx="12">
                  <c:v>Mobility Budget</c:v>
                </c:pt>
                <c:pt idx="13">
                  <c:v>Europe</c:v>
                </c:pt>
                <c:pt idx="15">
                  <c:v>App to book mobility solutions</c:v>
                </c:pt>
                <c:pt idx="16">
                  <c:v>Europe</c:v>
                </c:pt>
                <c:pt idx="18">
                  <c:v>Private lease or salary sacrifice</c:v>
                </c:pt>
                <c:pt idx="19">
                  <c:v>Europe</c:v>
                </c:pt>
                <c:pt idx="21">
                  <c:v>Short or mid-term rental vehicles</c:v>
                </c:pt>
                <c:pt idx="22">
                  <c:v>Europe</c:v>
                </c:pt>
                <c:pt idx="24">
                  <c:v>Cash or cash allowance</c:v>
                </c:pt>
                <c:pt idx="25">
                  <c:v>Europe</c:v>
                </c:pt>
              </c:strCache>
            </c:strRef>
          </c:cat>
          <c:val>
            <c:numRef>
              <c:f>Sheet1!$C$2:$C$27</c:f>
              <c:numCache>
                <c:formatCode>General</c:formatCode>
                <c:ptCount val="26"/>
                <c:pt idx="0">
                  <c:v>15</c:v>
                </c:pt>
                <c:pt idx="1">
                  <c:v>25</c:v>
                </c:pt>
                <c:pt idx="3">
                  <c:v>26</c:v>
                </c:pt>
                <c:pt idx="4">
                  <c:v>28</c:v>
                </c:pt>
                <c:pt idx="6">
                  <c:v>16</c:v>
                </c:pt>
                <c:pt idx="7">
                  <c:v>28</c:v>
                </c:pt>
                <c:pt idx="9">
                  <c:v>22</c:v>
                </c:pt>
                <c:pt idx="10">
                  <c:v>31</c:v>
                </c:pt>
                <c:pt idx="12">
                  <c:v>39</c:v>
                </c:pt>
                <c:pt idx="13">
                  <c:v>30</c:v>
                </c:pt>
                <c:pt idx="15">
                  <c:v>25</c:v>
                </c:pt>
                <c:pt idx="16">
                  <c:v>25</c:v>
                </c:pt>
                <c:pt idx="18">
                  <c:v>18</c:v>
                </c:pt>
                <c:pt idx="19">
                  <c:v>24</c:v>
                </c:pt>
                <c:pt idx="21">
                  <c:v>14</c:v>
                </c:pt>
                <c:pt idx="22">
                  <c:v>27</c:v>
                </c:pt>
                <c:pt idx="24">
                  <c:v>16</c:v>
                </c:pt>
                <c:pt idx="25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6561-4350-86AC-630BC6B486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6-6561-4350-86AC-630BC6B4866A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8-6561-4350-86AC-630BC6B4866A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A-6561-4350-86AC-630BC6B4866A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C-6561-4350-86AC-630BC6B4866A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E-6561-4350-86AC-630BC6B4866A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0-6561-4350-86AC-630BC6B4866A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2-6561-4350-86AC-630BC6B4866A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4-6561-4350-86AC-630BC6B4866A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6-6561-4350-86AC-630BC6B4866A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8-6561-4350-86AC-630BC6B4866A}"/>
              </c:ext>
            </c:extLst>
          </c:dPt>
          <c:dPt>
            <c:idx val="15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A-6561-4350-86AC-630BC6B4866A}"/>
              </c:ext>
            </c:extLst>
          </c:dPt>
          <c:dPt>
            <c:idx val="16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3C-6561-4350-86AC-630BC6B4866A}"/>
              </c:ext>
            </c:extLst>
          </c:dPt>
          <c:dPt>
            <c:idx val="18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3E-6561-4350-86AC-630BC6B4866A}"/>
              </c:ext>
            </c:extLst>
          </c:dPt>
          <c:dPt>
            <c:idx val="19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40-6561-4350-86AC-630BC6B4866A}"/>
              </c:ext>
            </c:extLst>
          </c:dPt>
          <c:dPt>
            <c:idx val="21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42-6561-4350-86AC-630BC6B4866A}"/>
              </c:ext>
            </c:extLst>
          </c:dPt>
          <c:dPt>
            <c:idx val="22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44-6561-4350-86AC-630BC6B4866A}"/>
              </c:ext>
            </c:extLst>
          </c:dPt>
          <c:dPt>
            <c:idx val="24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46-6561-4350-86AC-630BC6B4866A}"/>
              </c:ext>
            </c:extLst>
          </c:dPt>
          <c:dPt>
            <c:idx val="25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48-6561-4350-86AC-630BC6B4866A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Sheet1!$A$2:$A$27</c:f>
              <c:strCache>
                <c:ptCount val="26"/>
                <c:pt idx="0">
                  <c:v>Corporate Car Sharing</c:v>
                </c:pt>
                <c:pt idx="1">
                  <c:v>Europe</c:v>
                </c:pt>
                <c:pt idx="3">
                  <c:v>Ride Sharing</c:v>
                </c:pt>
                <c:pt idx="4">
                  <c:v>Europe</c:v>
                </c:pt>
                <c:pt idx="6">
                  <c:v>Bike Sharing</c:v>
                </c:pt>
                <c:pt idx="7">
                  <c:v>Europe</c:v>
                </c:pt>
                <c:pt idx="9">
                  <c:v>Public Transport</c:v>
                </c:pt>
                <c:pt idx="10">
                  <c:v>Europe</c:v>
                </c:pt>
                <c:pt idx="12">
                  <c:v>Mobility Budget</c:v>
                </c:pt>
                <c:pt idx="13">
                  <c:v>Europe</c:v>
                </c:pt>
                <c:pt idx="15">
                  <c:v>App to book mobility solutions</c:v>
                </c:pt>
                <c:pt idx="16">
                  <c:v>Europe</c:v>
                </c:pt>
                <c:pt idx="18">
                  <c:v>Private lease or salary sacrifice</c:v>
                </c:pt>
                <c:pt idx="19">
                  <c:v>Europe</c:v>
                </c:pt>
                <c:pt idx="21">
                  <c:v>Short or mid-term rental vehicles</c:v>
                </c:pt>
                <c:pt idx="22">
                  <c:v>Europe</c:v>
                </c:pt>
                <c:pt idx="24">
                  <c:v>Cash or cash allowance</c:v>
                </c:pt>
                <c:pt idx="25">
                  <c:v>Europe</c:v>
                </c:pt>
              </c:strCache>
            </c:strRef>
          </c:cat>
          <c:val>
            <c:numRef>
              <c:f>Sheet1!$B$2:$B$27</c:f>
              <c:numCache>
                <c:formatCode>General</c:formatCode>
                <c:ptCount val="26"/>
                <c:pt idx="0">
                  <c:v>9</c:v>
                </c:pt>
                <c:pt idx="1">
                  <c:v>15</c:v>
                </c:pt>
                <c:pt idx="3">
                  <c:v>22</c:v>
                </c:pt>
                <c:pt idx="4">
                  <c:v>19</c:v>
                </c:pt>
                <c:pt idx="6">
                  <c:v>8</c:v>
                </c:pt>
                <c:pt idx="7">
                  <c:v>16</c:v>
                </c:pt>
                <c:pt idx="9">
                  <c:v>13</c:v>
                </c:pt>
                <c:pt idx="10">
                  <c:v>21</c:v>
                </c:pt>
                <c:pt idx="12">
                  <c:v>25</c:v>
                </c:pt>
                <c:pt idx="13">
                  <c:v>17</c:v>
                </c:pt>
                <c:pt idx="15">
                  <c:v>10</c:v>
                </c:pt>
                <c:pt idx="16">
                  <c:v>12</c:v>
                </c:pt>
                <c:pt idx="18">
                  <c:v>14</c:v>
                </c:pt>
                <c:pt idx="19">
                  <c:v>14</c:v>
                </c:pt>
                <c:pt idx="21">
                  <c:v>9</c:v>
                </c:pt>
                <c:pt idx="22">
                  <c:v>17</c:v>
                </c:pt>
                <c:pt idx="24">
                  <c:v>11</c:v>
                </c:pt>
                <c:pt idx="25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9-6561-4350-86AC-630BC6B486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axId val="832369720"/>
        <c:axId val="832368736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83236873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832369720"/>
        <c:crosses val="max"/>
        <c:crossBetween val="between"/>
      </c:valAx>
      <c:catAx>
        <c:axId val="8323697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83236873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C4EB-42D8-B74E-D77831D52819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C4EB-42D8-B74E-D77831D52819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C4EB-42D8-B74E-D77831D52819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C4EB-42D8-B74E-D77831D52819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C4EB-42D8-B74E-D77831D52819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C4EB-42D8-B74E-D77831D52819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C4EB-42D8-B74E-D77831D52819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C4EB-42D8-B74E-D77831D52819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C4EB-42D8-B74E-D77831D52819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C4EB-42D8-B74E-D77831D52819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C4EB-42D8-B74E-D77831D52819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C4EB-42D8-B74E-D77831D52819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C4EB-42D8-B74E-D77831D52819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C4EB-42D8-B74E-D77831D52819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C4EB-42D8-B74E-D77831D52819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C4EB-42D8-B74E-D77831D52819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C4EB-42D8-B74E-D77831D52819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C4EB-42D8-B74E-D77831D52819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C4EB-42D8-B74E-D77831D52819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C4EB-42D8-B74E-D77831D52819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C4EB-42D8-B74E-D77831D52819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4EB-42D8-B74E-D77831D52819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C4EB-42D8-B74E-D77831D52819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C4EB-42D8-B74E-D77831D52819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C4EB-42D8-B74E-D77831D52819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C4EB-42D8-B74E-D77831D52819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C4EB-42D8-B74E-D77831D52819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C4EB-42D8-B74E-D77831D52819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C4EB-42D8-B74E-D77831D52819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C4EB-42D8-B74E-D77831D52819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C4EB-42D8-B74E-D77831D52819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C4EB-42D8-B74E-D77831D52819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C4EB-42D8-B74E-D77831D52819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C4EB-42D8-B74E-D77831D52819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C4EB-42D8-B74E-D77831D52819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C4EB-42D8-B74E-D77831D52819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C4EB-42D8-B74E-D77831D52819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C4EB-42D8-B74E-D77831D52819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C4EB-42D8-B74E-D77831D52819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C4EB-42D8-B74E-D77831D52819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C4EB-42D8-B74E-D77831D52819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C4EB-42D8-B74E-D77831D52819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14</c:v>
                </c:pt>
                <c:pt idx="1">
                  <c:v>30</c:v>
                </c:pt>
                <c:pt idx="2">
                  <c:v>29</c:v>
                </c:pt>
                <c:pt idx="3">
                  <c:v>22</c:v>
                </c:pt>
                <c:pt idx="4">
                  <c:v>27</c:v>
                </c:pt>
                <c:pt idx="5">
                  <c:v>24</c:v>
                </c:pt>
                <c:pt idx="6">
                  <c:v>20</c:v>
                </c:pt>
                <c:pt idx="7">
                  <c:v>24</c:v>
                </c:pt>
                <c:pt idx="8">
                  <c:v>21</c:v>
                </c:pt>
                <c:pt idx="9">
                  <c:v>34</c:v>
                </c:pt>
                <c:pt idx="10">
                  <c:v>24</c:v>
                </c:pt>
                <c:pt idx="11">
                  <c:v>26</c:v>
                </c:pt>
                <c:pt idx="12">
                  <c:v>21</c:v>
                </c:pt>
                <c:pt idx="13">
                  <c:v>25</c:v>
                </c:pt>
                <c:pt idx="14">
                  <c:v>10</c:v>
                </c:pt>
                <c:pt idx="15">
                  <c:v>16</c:v>
                </c:pt>
                <c:pt idx="16">
                  <c:v>23</c:v>
                </c:pt>
                <c:pt idx="17">
                  <c:v>15</c:v>
                </c:pt>
                <c:pt idx="18">
                  <c:v>19</c:v>
                </c:pt>
                <c:pt idx="19">
                  <c:v>30</c:v>
                </c:pt>
                <c:pt idx="20">
                  <c:v>37</c:v>
                </c:pt>
                <c:pt idx="21">
                  <c:v>32</c:v>
                </c:pt>
                <c:pt idx="22">
                  <c:v>35</c:v>
                </c:pt>
                <c:pt idx="23">
                  <c:v>41</c:v>
                </c:pt>
                <c:pt idx="24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C4EB-42D8-B74E-D77831D528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C4EB-42D8-B74E-D77831D52819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C4EB-42D8-B74E-D77831D5281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C4EB-42D8-B74E-D77831D5281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C4EB-42D8-B74E-D77831D52819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C4EB-42D8-B74E-D77831D52819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C4EB-42D8-B74E-D77831D52819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C4EB-42D8-B74E-D77831D52819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C4EB-42D8-B74E-D77831D52819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C4EB-42D8-B74E-D77831D52819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C4EB-42D8-B74E-D77831D52819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C4EB-42D8-B74E-D77831D52819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C4EB-42D8-B74E-D77831D52819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C4EB-42D8-B74E-D77831D52819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C4EB-42D8-B74E-D77831D52819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C4EB-42D8-B74E-D77831D52819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C4EB-42D8-B74E-D77831D52819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C4EB-42D8-B74E-D77831D52819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C4EB-42D8-B74E-D77831D52819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C4EB-42D8-B74E-D77831D52819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C4EB-42D8-B74E-D77831D52819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C4EB-42D8-B74E-D77831D52819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C4EB-42D8-B74E-D77831D52819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C4EB-42D8-B74E-D77831D52819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C4EB-42D8-B74E-D77831D52819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C4EB-42D8-B74E-D77831D52819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C4EB-42D8-B74E-D77831D5281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8</c:v>
                </c:pt>
                <c:pt idx="1">
                  <c:v>17</c:v>
                </c:pt>
                <c:pt idx="2">
                  <c:v>14</c:v>
                </c:pt>
                <c:pt idx="3">
                  <c:v>13</c:v>
                </c:pt>
                <c:pt idx="4">
                  <c:v>17</c:v>
                </c:pt>
                <c:pt idx="5">
                  <c:v>14</c:v>
                </c:pt>
                <c:pt idx="6">
                  <c:v>10</c:v>
                </c:pt>
                <c:pt idx="7">
                  <c:v>13</c:v>
                </c:pt>
                <c:pt idx="8">
                  <c:v>15</c:v>
                </c:pt>
                <c:pt idx="9">
                  <c:v>15</c:v>
                </c:pt>
                <c:pt idx="10">
                  <c:v>15</c:v>
                </c:pt>
                <c:pt idx="11">
                  <c:v>16</c:v>
                </c:pt>
                <c:pt idx="12">
                  <c:v>12</c:v>
                </c:pt>
                <c:pt idx="13">
                  <c:v>8</c:v>
                </c:pt>
                <c:pt idx="14">
                  <c:v>5</c:v>
                </c:pt>
                <c:pt idx="15">
                  <c:v>6</c:v>
                </c:pt>
                <c:pt idx="16">
                  <c:v>18</c:v>
                </c:pt>
                <c:pt idx="17">
                  <c:v>10</c:v>
                </c:pt>
                <c:pt idx="18">
                  <c:v>15</c:v>
                </c:pt>
                <c:pt idx="19">
                  <c:v>19</c:v>
                </c:pt>
                <c:pt idx="20">
                  <c:v>13</c:v>
                </c:pt>
                <c:pt idx="21">
                  <c:v>14</c:v>
                </c:pt>
                <c:pt idx="22">
                  <c:v>17</c:v>
                </c:pt>
                <c:pt idx="23">
                  <c:v>19</c:v>
                </c:pt>
                <c:pt idx="24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C4EB-42D8-B74E-D77831D528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13</c:v>
                </c:pt>
                <c:pt idx="1">
                  <c:v>13</c:v>
                </c:pt>
                <c:pt idx="2">
                  <c:v>13</c:v>
                </c:pt>
                <c:pt idx="3">
                  <c:v>13</c:v>
                </c:pt>
                <c:pt idx="4">
                  <c:v>13</c:v>
                </c:pt>
                <c:pt idx="5">
                  <c:v>13</c:v>
                </c:pt>
                <c:pt idx="6">
                  <c:v>13</c:v>
                </c:pt>
                <c:pt idx="7">
                  <c:v>13</c:v>
                </c:pt>
                <c:pt idx="8">
                  <c:v>13</c:v>
                </c:pt>
                <c:pt idx="9">
                  <c:v>13</c:v>
                </c:pt>
                <c:pt idx="10">
                  <c:v>13</c:v>
                </c:pt>
                <c:pt idx="11">
                  <c:v>13</c:v>
                </c:pt>
                <c:pt idx="12">
                  <c:v>13</c:v>
                </c:pt>
                <c:pt idx="13">
                  <c:v>13</c:v>
                </c:pt>
                <c:pt idx="14">
                  <c:v>13</c:v>
                </c:pt>
                <c:pt idx="15">
                  <c:v>13</c:v>
                </c:pt>
                <c:pt idx="16">
                  <c:v>13</c:v>
                </c:pt>
                <c:pt idx="17">
                  <c:v>13</c:v>
                </c:pt>
                <c:pt idx="18">
                  <c:v>13</c:v>
                </c:pt>
                <c:pt idx="19">
                  <c:v>13</c:v>
                </c:pt>
                <c:pt idx="20">
                  <c:v>13</c:v>
                </c:pt>
                <c:pt idx="21">
                  <c:v>13</c:v>
                </c:pt>
                <c:pt idx="22">
                  <c:v>13</c:v>
                </c:pt>
                <c:pt idx="23">
                  <c:v>13</c:v>
                </c:pt>
                <c:pt idx="24">
                  <c:v>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C4EB-42D8-B74E-D77831D52819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22</c:v>
                </c:pt>
                <c:pt idx="1">
                  <c:v>22</c:v>
                </c:pt>
                <c:pt idx="2">
                  <c:v>22</c:v>
                </c:pt>
                <c:pt idx="3">
                  <c:v>22</c:v>
                </c:pt>
                <c:pt idx="4">
                  <c:v>22</c:v>
                </c:pt>
                <c:pt idx="5">
                  <c:v>22</c:v>
                </c:pt>
                <c:pt idx="6">
                  <c:v>22</c:v>
                </c:pt>
                <c:pt idx="7">
                  <c:v>22</c:v>
                </c:pt>
                <c:pt idx="8">
                  <c:v>22</c:v>
                </c:pt>
                <c:pt idx="9">
                  <c:v>22</c:v>
                </c:pt>
                <c:pt idx="10">
                  <c:v>22</c:v>
                </c:pt>
                <c:pt idx="11">
                  <c:v>22</c:v>
                </c:pt>
                <c:pt idx="12">
                  <c:v>22</c:v>
                </c:pt>
                <c:pt idx="13">
                  <c:v>22</c:v>
                </c:pt>
                <c:pt idx="14">
                  <c:v>22</c:v>
                </c:pt>
                <c:pt idx="15">
                  <c:v>22</c:v>
                </c:pt>
                <c:pt idx="16">
                  <c:v>22</c:v>
                </c:pt>
                <c:pt idx="17">
                  <c:v>22</c:v>
                </c:pt>
                <c:pt idx="18">
                  <c:v>22</c:v>
                </c:pt>
                <c:pt idx="19">
                  <c:v>22</c:v>
                </c:pt>
                <c:pt idx="20">
                  <c:v>22</c:v>
                </c:pt>
                <c:pt idx="21">
                  <c:v>22</c:v>
                </c:pt>
                <c:pt idx="22">
                  <c:v>22</c:v>
                </c:pt>
                <c:pt idx="23">
                  <c:v>22</c:v>
                </c:pt>
                <c:pt idx="24">
                  <c:v>22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C4EB-42D8-B74E-D77831D52819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13</c:v>
                </c:pt>
                <c:pt idx="1">
                  <c:v>13</c:v>
                </c:pt>
                <c:pt idx="2">
                  <c:v>13</c:v>
                </c:pt>
                <c:pt idx="3">
                  <c:v>13</c:v>
                </c:pt>
                <c:pt idx="4">
                  <c:v>13</c:v>
                </c:pt>
                <c:pt idx="5">
                  <c:v>13</c:v>
                </c:pt>
                <c:pt idx="6">
                  <c:v>13</c:v>
                </c:pt>
                <c:pt idx="7">
                  <c:v>13</c:v>
                </c:pt>
                <c:pt idx="8">
                  <c:v>13</c:v>
                </c:pt>
                <c:pt idx="9">
                  <c:v>13</c:v>
                </c:pt>
                <c:pt idx="10">
                  <c:v>13</c:v>
                </c:pt>
                <c:pt idx="11">
                  <c:v>13</c:v>
                </c:pt>
                <c:pt idx="12">
                  <c:v>13</c:v>
                </c:pt>
                <c:pt idx="13">
                  <c:v>13</c:v>
                </c:pt>
                <c:pt idx="14">
                  <c:v>13</c:v>
                </c:pt>
                <c:pt idx="15">
                  <c:v>13</c:v>
                </c:pt>
                <c:pt idx="16">
                  <c:v>13</c:v>
                </c:pt>
                <c:pt idx="17">
                  <c:v>13</c:v>
                </c:pt>
                <c:pt idx="18">
                  <c:v>13</c:v>
                </c:pt>
                <c:pt idx="19">
                  <c:v>13</c:v>
                </c:pt>
                <c:pt idx="20">
                  <c:v>13</c:v>
                </c:pt>
                <c:pt idx="21">
                  <c:v>13</c:v>
                </c:pt>
                <c:pt idx="22">
                  <c:v>13</c:v>
                </c:pt>
                <c:pt idx="23">
                  <c:v>13</c:v>
                </c:pt>
                <c:pt idx="24">
                  <c:v>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C4EB-42D8-B74E-D77831D52819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  <c:pt idx="4">
                  <c:v>25</c:v>
                </c:pt>
                <c:pt idx="5">
                  <c:v>25</c:v>
                </c:pt>
                <c:pt idx="6">
                  <c:v>25</c:v>
                </c:pt>
                <c:pt idx="7">
                  <c:v>25</c:v>
                </c:pt>
                <c:pt idx="8">
                  <c:v>25</c:v>
                </c:pt>
                <c:pt idx="9">
                  <c:v>25</c:v>
                </c:pt>
                <c:pt idx="10">
                  <c:v>25</c:v>
                </c:pt>
                <c:pt idx="11">
                  <c:v>25</c:v>
                </c:pt>
                <c:pt idx="12">
                  <c:v>25</c:v>
                </c:pt>
                <c:pt idx="13">
                  <c:v>25</c:v>
                </c:pt>
                <c:pt idx="14">
                  <c:v>25</c:v>
                </c:pt>
                <c:pt idx="15">
                  <c:v>25</c:v>
                </c:pt>
                <c:pt idx="16">
                  <c:v>25</c:v>
                </c:pt>
                <c:pt idx="17">
                  <c:v>25</c:v>
                </c:pt>
                <c:pt idx="18">
                  <c:v>25</c:v>
                </c:pt>
                <c:pt idx="19">
                  <c:v>25</c:v>
                </c:pt>
                <c:pt idx="20">
                  <c:v>25</c:v>
                </c:pt>
                <c:pt idx="21">
                  <c:v>25</c:v>
                </c:pt>
                <c:pt idx="22">
                  <c:v>25</c:v>
                </c:pt>
                <c:pt idx="23">
                  <c:v>25</c:v>
                </c:pt>
                <c:pt idx="24">
                  <c:v>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C4EB-42D8-B74E-D77831D528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29ED-4FE4-A587-01A4450E5DDE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29ED-4FE4-A587-01A4450E5DDE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29ED-4FE4-A587-01A4450E5DDE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29ED-4FE4-A587-01A4450E5DDE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29ED-4FE4-A587-01A4450E5DDE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29ED-4FE4-A587-01A4450E5DDE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29ED-4FE4-A587-01A4450E5DDE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29ED-4FE4-A587-01A4450E5DDE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29ED-4FE4-A587-01A4450E5DDE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29ED-4FE4-A587-01A4450E5DDE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9ED-4FE4-A587-01A4450E5DDE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29ED-4FE4-A587-01A4450E5DD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10</c:v>
                </c:pt>
                <c:pt idx="1">
                  <c:v>22</c:v>
                </c:pt>
                <c:pt idx="3">
                  <c:v>21</c:v>
                </c:pt>
                <c:pt idx="4">
                  <c:v>33</c:v>
                </c:pt>
                <c:pt idx="6">
                  <c:v>4</c:v>
                </c:pt>
                <c:pt idx="7">
                  <c:v>11</c:v>
                </c:pt>
                <c:pt idx="9">
                  <c:v>2</c:v>
                </c:pt>
                <c:pt idx="10">
                  <c:v>10</c:v>
                </c:pt>
                <c:pt idx="12">
                  <c:v>6</c:v>
                </c:pt>
                <c:pt idx="1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29ED-4FE4-A587-01A4450E5D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1-29ED-4FE4-A587-01A4450E5DDE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29ED-4FE4-A587-01A4450E5DDE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5-29ED-4FE4-A587-01A4450E5DDE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29ED-4FE4-A587-01A4450E5DDE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9-29ED-4FE4-A587-01A4450E5DDE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29ED-4FE4-A587-01A4450E5DDE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D-29ED-4FE4-A587-01A4450E5DDE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29ED-4FE4-A587-01A4450E5DDE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1-29ED-4FE4-A587-01A4450E5DDE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29ED-4FE4-A587-01A4450E5DD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5</c:v>
                </c:pt>
                <c:pt idx="1">
                  <c:v>13</c:v>
                </c:pt>
                <c:pt idx="3">
                  <c:v>12</c:v>
                </c:pt>
                <c:pt idx="4">
                  <c:v>20</c:v>
                </c:pt>
                <c:pt idx="6">
                  <c:v>4</c:v>
                </c:pt>
                <c:pt idx="7">
                  <c:v>7</c:v>
                </c:pt>
                <c:pt idx="9">
                  <c:v>0</c:v>
                </c:pt>
                <c:pt idx="10">
                  <c:v>6</c:v>
                </c:pt>
                <c:pt idx="12">
                  <c:v>2</c:v>
                </c:pt>
                <c:pt idx="13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29ED-4FE4-A587-01A4450E5D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411346273613936E-4"/>
          <c:y val="1.5264835382819222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8ACDCC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D6A-4BF8-9A6B-53F55E5992FE}"/>
              </c:ext>
            </c:extLst>
          </c:dPt>
          <c:dPt>
            <c:idx val="1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D6A-4BF8-9A6B-53F55E5992FE}"/>
              </c:ext>
            </c:extLst>
          </c:dPt>
          <c:dPt>
            <c:idx val="2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D6A-4BF8-9A6B-53F55E5992FE}"/>
              </c:ext>
            </c:extLst>
          </c:dPt>
          <c:dPt>
            <c:idx val="3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D6A-4BF8-9A6B-53F55E5992FE}"/>
              </c:ext>
            </c:extLst>
          </c:dPt>
          <c:dPt>
            <c:idx val="4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CD6A-4BF8-9A6B-53F55E5992FE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CD6A-4BF8-9A6B-53F55E5992FE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CD6A-4BF8-9A6B-53F55E5992FE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CD6A-4BF8-9A6B-53F55E5992FE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CD6A-4BF8-9A6B-53F55E5992FE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CD6A-4BF8-9A6B-53F55E5992FE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126A-4B3C-BBF3-64BC2ECAF7E0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D7CAC10D-E0BD-439A-AD46-80EB8EA1764A}" type="CELLRANGE">
                      <a:rPr lang="en-US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D6A-4BF8-9A6B-53F55E5992F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BA7202EB-7220-47B2-AA06-F0386E5AB783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CD6A-4BF8-9A6B-53F55E5992F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13D13AA0-2AEC-4932-9E55-D0335E340859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CD6A-4BF8-9A6B-53F55E5992F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4CF343CB-9FCA-434E-8449-9B1AEF6B16DA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CD6A-4BF8-9A6B-53F55E5992FE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F3724952-8312-438F-8E18-67C108C7A9DD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CD6A-4BF8-9A6B-53F55E5992FE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5F45-4DC0-97C2-3B17EE2842FD}"/>
                </c:ext>
              </c:extLst>
            </c:dLbl>
            <c:dLbl>
              <c:idx val="6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51DC4FF8-E9DF-4FD8-83F6-E52935825337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CD6A-4BF8-9A6B-53F55E5992FE}"/>
                </c:ext>
              </c:extLst>
            </c:dLbl>
            <c:dLbl>
              <c:idx val="7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5F7CD75F-4CAC-4A32-A8D0-A12AB086BFD8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CD6A-4BF8-9A6B-53F55E5992FE}"/>
                </c:ext>
              </c:extLst>
            </c:dLbl>
            <c:dLbl>
              <c:idx val="8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D081B605-2223-446A-B52E-3AD91F7F5991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CD6A-4BF8-9A6B-53F55E5992FE}"/>
                </c:ext>
              </c:extLst>
            </c:dLbl>
            <c:dLbl>
              <c:idx val="9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3F5A7092-2F61-4AF9-B35C-E02A1B1B0CBC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CD6A-4BF8-9A6B-53F55E5992FE}"/>
                </c:ext>
              </c:extLst>
            </c:dLbl>
            <c:dLbl>
              <c:idx val="10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B0FDE496-E166-4088-A54E-299A8E817DED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CD6A-4BF8-9A6B-53F55E5992FE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5F45-4DC0-97C2-3B17EE2842FD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126A-4B3C-BBF3-64BC2ECAF7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Feuil1!$A$2:$A$14</c:f>
              <c:numCache>
                <c:formatCode>General</c:formatCode>
                <c:ptCount val="13"/>
                <c:pt idx="0">
                  <c:v>0.45</c:v>
                </c:pt>
                <c:pt idx="1">
                  <c:v>1.45</c:v>
                </c:pt>
                <c:pt idx="2">
                  <c:v>2.4500000000000002</c:v>
                </c:pt>
                <c:pt idx="3">
                  <c:v>3.45</c:v>
                </c:pt>
                <c:pt idx="4">
                  <c:v>4.45</c:v>
                </c:pt>
                <c:pt idx="6">
                  <c:v>0.45</c:v>
                </c:pt>
                <c:pt idx="7">
                  <c:v>1.45</c:v>
                </c:pt>
                <c:pt idx="8">
                  <c:v>2.4500000000000002</c:v>
                </c:pt>
                <c:pt idx="9">
                  <c:v>3.45</c:v>
                </c:pt>
                <c:pt idx="10">
                  <c:v>4.45</c:v>
                </c:pt>
                <c:pt idx="12">
                  <c:v>1.8</c:v>
                </c:pt>
              </c:numCache>
            </c:numRef>
          </c:xVal>
          <c:yVal>
            <c:numRef>
              <c:f>Feuil1!$C$2:$C$14</c:f>
              <c:numCache>
                <c:formatCode>General</c:formatCode>
                <c:ptCount val="13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  <c:pt idx="12">
                  <c:v>1</c:v>
                </c:pt>
              </c:numCache>
            </c:numRef>
          </c:yVal>
          <c:bubbleSize>
            <c:numRef>
              <c:f>Feuil1!$B$2:$B$14</c:f>
              <c:numCache>
                <c:formatCode>General</c:formatCode>
                <c:ptCount val="13"/>
                <c:pt idx="0">
                  <c:v>6.7</c:v>
                </c:pt>
                <c:pt idx="1">
                  <c:v>6.6</c:v>
                </c:pt>
                <c:pt idx="2">
                  <c:v>6.4</c:v>
                </c:pt>
                <c:pt idx="3">
                  <c:v>6.9</c:v>
                </c:pt>
                <c:pt idx="4">
                  <c:v>6.9</c:v>
                </c:pt>
                <c:pt idx="6">
                  <c:v>5.6</c:v>
                </c:pt>
                <c:pt idx="7">
                  <c:v>5.6</c:v>
                </c:pt>
                <c:pt idx="8">
                  <c:v>5.7</c:v>
                </c:pt>
                <c:pt idx="9">
                  <c:v>5.6</c:v>
                </c:pt>
                <c:pt idx="10">
                  <c:v>5.6</c:v>
                </c:pt>
                <c:pt idx="12" formatCode="0">
                  <c:v>10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Feuil1!$B$2:$B$12</c15:f>
                <c15:dlblRangeCache>
                  <c:ptCount val="11"/>
                  <c:pt idx="0">
                    <c:v>6.7</c:v>
                  </c:pt>
                  <c:pt idx="1">
                    <c:v>6.6</c:v>
                  </c:pt>
                  <c:pt idx="2">
                    <c:v>6.4</c:v>
                  </c:pt>
                  <c:pt idx="3">
                    <c:v>6.9</c:v>
                  </c:pt>
                  <c:pt idx="4">
                    <c:v>6.9</c:v>
                  </c:pt>
                  <c:pt idx="6">
                    <c:v>5.6</c:v>
                  </c:pt>
                  <c:pt idx="7">
                    <c:v>5.6</c:v>
                  </c:pt>
                  <c:pt idx="8">
                    <c:v>5.7</c:v>
                  </c:pt>
                  <c:pt idx="9">
                    <c:v>5.6</c:v>
                  </c:pt>
                  <c:pt idx="10">
                    <c:v>5.6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28-CD6A-4BF8-9A6B-53F55E5992F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CB7A-470C-AD7C-1A81E45A7495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CB7A-470C-AD7C-1A81E45A7495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CB7A-470C-AD7C-1A81E45A7495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CB7A-470C-AD7C-1A81E45A7495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CB7A-470C-AD7C-1A81E45A7495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CB7A-470C-AD7C-1A81E45A7495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CB7A-470C-AD7C-1A81E45A7495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CB7A-470C-AD7C-1A81E45A7495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CB7A-470C-AD7C-1A81E45A7495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CB7A-470C-AD7C-1A81E45A7495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CB7A-470C-AD7C-1A81E45A7495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CB7A-470C-AD7C-1A81E45A7495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CB7A-470C-AD7C-1A81E45A7495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CB7A-470C-AD7C-1A81E45A7495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CB7A-470C-AD7C-1A81E45A7495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CB7A-470C-AD7C-1A81E45A7495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CB7A-470C-AD7C-1A81E45A7495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CB7A-470C-AD7C-1A81E45A7495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CB7A-470C-AD7C-1A81E45A7495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CB7A-470C-AD7C-1A81E45A7495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CB7A-470C-AD7C-1A81E45A7495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B7A-470C-AD7C-1A81E45A7495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CB7A-470C-AD7C-1A81E45A7495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CB7A-470C-AD7C-1A81E45A7495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CB7A-470C-AD7C-1A81E45A7495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CB7A-470C-AD7C-1A81E45A7495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CB7A-470C-AD7C-1A81E45A7495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CB7A-470C-AD7C-1A81E45A7495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CB7A-470C-AD7C-1A81E45A7495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CB7A-470C-AD7C-1A81E45A7495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CB7A-470C-AD7C-1A81E45A7495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CB7A-470C-AD7C-1A81E45A7495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CB7A-470C-AD7C-1A81E45A7495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CB7A-470C-AD7C-1A81E45A7495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CB7A-470C-AD7C-1A81E45A7495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CB7A-470C-AD7C-1A81E45A7495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CB7A-470C-AD7C-1A81E45A7495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CB7A-470C-AD7C-1A81E45A7495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CB7A-470C-AD7C-1A81E45A7495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CB7A-470C-AD7C-1A81E45A7495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CB7A-470C-AD7C-1A81E45A7495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CB7A-470C-AD7C-1A81E45A7495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24</c:v>
                </c:pt>
                <c:pt idx="1">
                  <c:v>33</c:v>
                </c:pt>
                <c:pt idx="2">
                  <c:v>42</c:v>
                </c:pt>
                <c:pt idx="3">
                  <c:v>15</c:v>
                </c:pt>
                <c:pt idx="4">
                  <c:v>33</c:v>
                </c:pt>
                <c:pt idx="5">
                  <c:v>40</c:v>
                </c:pt>
                <c:pt idx="6">
                  <c:v>14</c:v>
                </c:pt>
                <c:pt idx="7">
                  <c:v>34</c:v>
                </c:pt>
                <c:pt idx="8">
                  <c:v>36</c:v>
                </c:pt>
                <c:pt idx="9">
                  <c:v>25</c:v>
                </c:pt>
                <c:pt idx="10">
                  <c:v>17</c:v>
                </c:pt>
                <c:pt idx="11">
                  <c:v>30</c:v>
                </c:pt>
                <c:pt idx="12">
                  <c:v>23</c:v>
                </c:pt>
                <c:pt idx="13">
                  <c:v>9</c:v>
                </c:pt>
                <c:pt idx="14">
                  <c:v>24</c:v>
                </c:pt>
                <c:pt idx="15">
                  <c:v>30</c:v>
                </c:pt>
                <c:pt idx="16">
                  <c:v>29</c:v>
                </c:pt>
                <c:pt idx="17">
                  <c:v>18</c:v>
                </c:pt>
                <c:pt idx="18">
                  <c:v>37</c:v>
                </c:pt>
                <c:pt idx="19">
                  <c:v>40</c:v>
                </c:pt>
                <c:pt idx="20">
                  <c:v>29</c:v>
                </c:pt>
                <c:pt idx="21">
                  <c:v>40</c:v>
                </c:pt>
                <c:pt idx="22">
                  <c:v>35</c:v>
                </c:pt>
                <c:pt idx="23">
                  <c:v>43</c:v>
                </c:pt>
                <c:pt idx="24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CB7A-470C-AD7C-1A81E45A74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CB7A-470C-AD7C-1A81E45A7495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CB7A-470C-AD7C-1A81E45A7495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CB7A-470C-AD7C-1A81E45A7495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CB7A-470C-AD7C-1A81E45A7495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CB7A-470C-AD7C-1A81E45A7495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CB7A-470C-AD7C-1A81E45A7495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CB7A-470C-AD7C-1A81E45A7495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CB7A-470C-AD7C-1A81E45A7495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CB7A-470C-AD7C-1A81E45A7495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CB7A-470C-AD7C-1A81E45A7495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CB7A-470C-AD7C-1A81E45A7495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CB7A-470C-AD7C-1A81E45A7495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CB7A-470C-AD7C-1A81E45A7495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CB7A-470C-AD7C-1A81E45A7495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CB7A-470C-AD7C-1A81E45A7495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CB7A-470C-AD7C-1A81E45A7495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CB7A-470C-AD7C-1A81E45A7495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CB7A-470C-AD7C-1A81E45A7495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CB7A-470C-AD7C-1A81E45A7495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CB7A-470C-AD7C-1A81E45A7495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CB7A-470C-AD7C-1A81E45A7495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CB7A-470C-AD7C-1A81E45A7495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CB7A-470C-AD7C-1A81E45A7495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CB7A-470C-AD7C-1A81E45A7495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CB7A-470C-AD7C-1A81E45A7495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CB7A-470C-AD7C-1A81E45A7495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14</c:v>
                </c:pt>
                <c:pt idx="1">
                  <c:v>29</c:v>
                </c:pt>
                <c:pt idx="2">
                  <c:v>26</c:v>
                </c:pt>
                <c:pt idx="3">
                  <c:v>6</c:v>
                </c:pt>
                <c:pt idx="4">
                  <c:v>22</c:v>
                </c:pt>
                <c:pt idx="5">
                  <c:v>27</c:v>
                </c:pt>
                <c:pt idx="6">
                  <c:v>9</c:v>
                </c:pt>
                <c:pt idx="7">
                  <c:v>22</c:v>
                </c:pt>
                <c:pt idx="8">
                  <c:v>19</c:v>
                </c:pt>
                <c:pt idx="9">
                  <c:v>14</c:v>
                </c:pt>
                <c:pt idx="10">
                  <c:v>11</c:v>
                </c:pt>
                <c:pt idx="11">
                  <c:v>22</c:v>
                </c:pt>
                <c:pt idx="12">
                  <c:v>17</c:v>
                </c:pt>
                <c:pt idx="13">
                  <c:v>3</c:v>
                </c:pt>
                <c:pt idx="14">
                  <c:v>20</c:v>
                </c:pt>
                <c:pt idx="15">
                  <c:v>17</c:v>
                </c:pt>
                <c:pt idx="16">
                  <c:v>22</c:v>
                </c:pt>
                <c:pt idx="17">
                  <c:v>11</c:v>
                </c:pt>
                <c:pt idx="18">
                  <c:v>31</c:v>
                </c:pt>
                <c:pt idx="19">
                  <c:v>36</c:v>
                </c:pt>
                <c:pt idx="20">
                  <c:v>16</c:v>
                </c:pt>
                <c:pt idx="21">
                  <c:v>24</c:v>
                </c:pt>
                <c:pt idx="22">
                  <c:v>18</c:v>
                </c:pt>
                <c:pt idx="23">
                  <c:v>22</c:v>
                </c:pt>
                <c:pt idx="24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CB7A-470C-AD7C-1A81E45A74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19</c:v>
                </c:pt>
                <c:pt idx="1">
                  <c:v>19</c:v>
                </c:pt>
                <c:pt idx="2">
                  <c:v>19</c:v>
                </c:pt>
                <c:pt idx="3">
                  <c:v>19</c:v>
                </c:pt>
                <c:pt idx="4">
                  <c:v>19</c:v>
                </c:pt>
                <c:pt idx="5">
                  <c:v>19</c:v>
                </c:pt>
                <c:pt idx="6">
                  <c:v>19</c:v>
                </c:pt>
                <c:pt idx="7">
                  <c:v>19</c:v>
                </c:pt>
                <c:pt idx="8">
                  <c:v>19</c:v>
                </c:pt>
                <c:pt idx="9">
                  <c:v>19</c:v>
                </c:pt>
                <c:pt idx="10">
                  <c:v>19</c:v>
                </c:pt>
                <c:pt idx="11">
                  <c:v>19</c:v>
                </c:pt>
                <c:pt idx="12">
                  <c:v>19</c:v>
                </c:pt>
                <c:pt idx="13">
                  <c:v>19</c:v>
                </c:pt>
                <c:pt idx="14">
                  <c:v>19</c:v>
                </c:pt>
                <c:pt idx="15">
                  <c:v>19</c:v>
                </c:pt>
                <c:pt idx="16">
                  <c:v>19</c:v>
                </c:pt>
                <c:pt idx="17">
                  <c:v>19</c:v>
                </c:pt>
                <c:pt idx="18">
                  <c:v>19</c:v>
                </c:pt>
                <c:pt idx="19">
                  <c:v>19</c:v>
                </c:pt>
                <c:pt idx="20">
                  <c:v>19</c:v>
                </c:pt>
                <c:pt idx="21">
                  <c:v>19</c:v>
                </c:pt>
                <c:pt idx="22">
                  <c:v>19</c:v>
                </c:pt>
                <c:pt idx="23">
                  <c:v>19</c:v>
                </c:pt>
                <c:pt idx="24">
                  <c:v>19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CB7A-470C-AD7C-1A81E45A7495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28</c:v>
                </c:pt>
                <c:pt idx="1">
                  <c:v>28</c:v>
                </c:pt>
                <c:pt idx="2">
                  <c:v>28</c:v>
                </c:pt>
                <c:pt idx="3">
                  <c:v>28</c:v>
                </c:pt>
                <c:pt idx="4">
                  <c:v>28</c:v>
                </c:pt>
                <c:pt idx="5">
                  <c:v>28</c:v>
                </c:pt>
                <c:pt idx="6">
                  <c:v>28</c:v>
                </c:pt>
                <c:pt idx="7">
                  <c:v>28</c:v>
                </c:pt>
                <c:pt idx="8">
                  <c:v>28</c:v>
                </c:pt>
                <c:pt idx="9">
                  <c:v>28</c:v>
                </c:pt>
                <c:pt idx="10">
                  <c:v>28</c:v>
                </c:pt>
                <c:pt idx="11">
                  <c:v>28</c:v>
                </c:pt>
                <c:pt idx="12">
                  <c:v>28</c:v>
                </c:pt>
                <c:pt idx="13">
                  <c:v>28</c:v>
                </c:pt>
                <c:pt idx="14">
                  <c:v>28</c:v>
                </c:pt>
                <c:pt idx="15">
                  <c:v>28</c:v>
                </c:pt>
                <c:pt idx="16">
                  <c:v>28</c:v>
                </c:pt>
                <c:pt idx="17">
                  <c:v>28</c:v>
                </c:pt>
                <c:pt idx="18">
                  <c:v>28</c:v>
                </c:pt>
                <c:pt idx="19">
                  <c:v>28</c:v>
                </c:pt>
                <c:pt idx="20">
                  <c:v>28</c:v>
                </c:pt>
                <c:pt idx="21">
                  <c:v>28</c:v>
                </c:pt>
                <c:pt idx="22">
                  <c:v>28</c:v>
                </c:pt>
                <c:pt idx="23">
                  <c:v>28</c:v>
                </c:pt>
                <c:pt idx="24">
                  <c:v>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CB7A-470C-AD7C-1A81E45A7495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19</c:v>
                </c:pt>
                <c:pt idx="1">
                  <c:v>19</c:v>
                </c:pt>
                <c:pt idx="2">
                  <c:v>19</c:v>
                </c:pt>
                <c:pt idx="3">
                  <c:v>19</c:v>
                </c:pt>
                <c:pt idx="4">
                  <c:v>19</c:v>
                </c:pt>
                <c:pt idx="5">
                  <c:v>19</c:v>
                </c:pt>
                <c:pt idx="6">
                  <c:v>19</c:v>
                </c:pt>
                <c:pt idx="7">
                  <c:v>19</c:v>
                </c:pt>
                <c:pt idx="8">
                  <c:v>19</c:v>
                </c:pt>
                <c:pt idx="9">
                  <c:v>19</c:v>
                </c:pt>
                <c:pt idx="10">
                  <c:v>19</c:v>
                </c:pt>
                <c:pt idx="11">
                  <c:v>19</c:v>
                </c:pt>
                <c:pt idx="12">
                  <c:v>19</c:v>
                </c:pt>
                <c:pt idx="13">
                  <c:v>19</c:v>
                </c:pt>
                <c:pt idx="14">
                  <c:v>19</c:v>
                </c:pt>
                <c:pt idx="15">
                  <c:v>19</c:v>
                </c:pt>
                <c:pt idx="16">
                  <c:v>19</c:v>
                </c:pt>
                <c:pt idx="17">
                  <c:v>19</c:v>
                </c:pt>
                <c:pt idx="18">
                  <c:v>19</c:v>
                </c:pt>
                <c:pt idx="19">
                  <c:v>19</c:v>
                </c:pt>
                <c:pt idx="20">
                  <c:v>19</c:v>
                </c:pt>
                <c:pt idx="21">
                  <c:v>19</c:v>
                </c:pt>
                <c:pt idx="22">
                  <c:v>19</c:v>
                </c:pt>
                <c:pt idx="23">
                  <c:v>19</c:v>
                </c:pt>
                <c:pt idx="24">
                  <c:v>19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CB7A-470C-AD7C-1A81E45A7495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29</c:v>
                </c:pt>
                <c:pt idx="1">
                  <c:v>29</c:v>
                </c:pt>
                <c:pt idx="2">
                  <c:v>29</c:v>
                </c:pt>
                <c:pt idx="3">
                  <c:v>29</c:v>
                </c:pt>
                <c:pt idx="4">
                  <c:v>29</c:v>
                </c:pt>
                <c:pt idx="5">
                  <c:v>29</c:v>
                </c:pt>
                <c:pt idx="6">
                  <c:v>29</c:v>
                </c:pt>
                <c:pt idx="7">
                  <c:v>29</c:v>
                </c:pt>
                <c:pt idx="8">
                  <c:v>29</c:v>
                </c:pt>
                <c:pt idx="9">
                  <c:v>29</c:v>
                </c:pt>
                <c:pt idx="10">
                  <c:v>29</c:v>
                </c:pt>
                <c:pt idx="11">
                  <c:v>29</c:v>
                </c:pt>
                <c:pt idx="12">
                  <c:v>29</c:v>
                </c:pt>
                <c:pt idx="13">
                  <c:v>29</c:v>
                </c:pt>
                <c:pt idx="14">
                  <c:v>29</c:v>
                </c:pt>
                <c:pt idx="15">
                  <c:v>29</c:v>
                </c:pt>
                <c:pt idx="16">
                  <c:v>29</c:v>
                </c:pt>
                <c:pt idx="17">
                  <c:v>29</c:v>
                </c:pt>
                <c:pt idx="18">
                  <c:v>29</c:v>
                </c:pt>
                <c:pt idx="19">
                  <c:v>29</c:v>
                </c:pt>
                <c:pt idx="20">
                  <c:v>29</c:v>
                </c:pt>
                <c:pt idx="21">
                  <c:v>29</c:v>
                </c:pt>
                <c:pt idx="22">
                  <c:v>29</c:v>
                </c:pt>
                <c:pt idx="23">
                  <c:v>29</c:v>
                </c:pt>
                <c:pt idx="24">
                  <c:v>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CB7A-470C-AD7C-1A81E45A74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2D68-48CA-AEF4-87BBC2A1F2D9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2D68-48CA-AEF4-87BBC2A1F2D9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2D68-48CA-AEF4-87BBC2A1F2D9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2D68-48CA-AEF4-87BBC2A1F2D9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2D68-48CA-AEF4-87BBC2A1F2D9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2D68-48CA-AEF4-87BBC2A1F2D9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2D68-48CA-AEF4-87BBC2A1F2D9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2D68-48CA-AEF4-87BBC2A1F2D9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2D68-48CA-AEF4-87BBC2A1F2D9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2D68-48CA-AEF4-87BBC2A1F2D9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D68-48CA-AEF4-87BBC2A1F2D9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2D68-48CA-AEF4-87BBC2A1F2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24</c:v>
                </c:pt>
                <c:pt idx="1">
                  <c:v>28</c:v>
                </c:pt>
                <c:pt idx="3">
                  <c:v>35</c:v>
                </c:pt>
                <c:pt idx="4">
                  <c:v>31</c:v>
                </c:pt>
                <c:pt idx="6">
                  <c:v>13</c:v>
                </c:pt>
                <c:pt idx="7">
                  <c:v>22</c:v>
                </c:pt>
                <c:pt idx="9">
                  <c:v>20</c:v>
                </c:pt>
                <c:pt idx="10">
                  <c:v>26</c:v>
                </c:pt>
                <c:pt idx="12">
                  <c:v>25</c:v>
                </c:pt>
                <c:pt idx="13">
                  <c:v>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2D68-48CA-AEF4-87BBC2A1F2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1-2D68-48CA-AEF4-87BBC2A1F2D9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2D68-48CA-AEF4-87BBC2A1F2D9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5-2D68-48CA-AEF4-87BBC2A1F2D9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2D68-48CA-AEF4-87BBC2A1F2D9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9-2D68-48CA-AEF4-87BBC2A1F2D9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2D68-48CA-AEF4-87BBC2A1F2D9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D-2D68-48CA-AEF4-87BBC2A1F2D9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2D68-48CA-AEF4-87BBC2A1F2D9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1-2D68-48CA-AEF4-87BBC2A1F2D9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2D68-48CA-AEF4-87BBC2A1F2D9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20</c:v>
                </c:pt>
                <c:pt idx="1">
                  <c:v>19</c:v>
                </c:pt>
                <c:pt idx="3">
                  <c:v>30</c:v>
                </c:pt>
                <c:pt idx="4">
                  <c:v>21</c:v>
                </c:pt>
                <c:pt idx="6">
                  <c:v>10</c:v>
                </c:pt>
                <c:pt idx="7">
                  <c:v>15</c:v>
                </c:pt>
                <c:pt idx="9">
                  <c:v>18</c:v>
                </c:pt>
                <c:pt idx="10">
                  <c:v>18</c:v>
                </c:pt>
                <c:pt idx="12">
                  <c:v>16</c:v>
                </c:pt>
                <c:pt idx="13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2D68-48CA-AEF4-87BBC2A1F2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9068-4B74-BF69-66EB504056C4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9068-4B74-BF69-66EB504056C4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9068-4B74-BF69-66EB504056C4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9068-4B74-BF69-66EB504056C4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9068-4B74-BF69-66EB504056C4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9068-4B74-BF69-66EB504056C4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9068-4B74-BF69-66EB504056C4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9068-4B74-BF69-66EB504056C4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9068-4B74-BF69-66EB504056C4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9068-4B74-BF69-66EB504056C4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9068-4B74-BF69-66EB504056C4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9068-4B74-BF69-66EB504056C4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9068-4B74-BF69-66EB504056C4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9068-4B74-BF69-66EB504056C4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9068-4B74-BF69-66EB504056C4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9068-4B74-BF69-66EB504056C4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9068-4B74-BF69-66EB504056C4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9068-4B74-BF69-66EB504056C4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9068-4B74-BF69-66EB504056C4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9068-4B74-BF69-66EB504056C4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9068-4B74-BF69-66EB504056C4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068-4B74-BF69-66EB504056C4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9068-4B74-BF69-66EB504056C4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9068-4B74-BF69-66EB504056C4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9068-4B74-BF69-66EB504056C4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9068-4B74-BF69-66EB504056C4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9068-4B74-BF69-66EB504056C4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9068-4B74-BF69-66EB504056C4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9068-4B74-BF69-66EB504056C4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9068-4B74-BF69-66EB504056C4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9068-4B74-BF69-66EB504056C4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9068-4B74-BF69-66EB504056C4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9068-4B74-BF69-66EB504056C4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9068-4B74-BF69-66EB504056C4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9068-4B74-BF69-66EB504056C4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9068-4B74-BF69-66EB504056C4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9068-4B74-BF69-66EB504056C4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9068-4B74-BF69-66EB504056C4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9068-4B74-BF69-66EB504056C4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9068-4B74-BF69-66EB504056C4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9068-4B74-BF69-66EB504056C4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9068-4B74-BF69-66EB504056C4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30</c:v>
                </c:pt>
                <c:pt idx="1">
                  <c:v>22</c:v>
                </c:pt>
                <c:pt idx="2">
                  <c:v>38</c:v>
                </c:pt>
                <c:pt idx="3">
                  <c:v>25</c:v>
                </c:pt>
                <c:pt idx="4">
                  <c:v>29</c:v>
                </c:pt>
                <c:pt idx="5">
                  <c:v>35</c:v>
                </c:pt>
                <c:pt idx="6">
                  <c:v>18</c:v>
                </c:pt>
                <c:pt idx="7">
                  <c:v>29</c:v>
                </c:pt>
                <c:pt idx="8">
                  <c:v>32</c:v>
                </c:pt>
                <c:pt idx="9">
                  <c:v>53</c:v>
                </c:pt>
                <c:pt idx="10">
                  <c:v>32</c:v>
                </c:pt>
                <c:pt idx="11">
                  <c:v>33</c:v>
                </c:pt>
                <c:pt idx="12">
                  <c:v>29</c:v>
                </c:pt>
                <c:pt idx="13">
                  <c:v>23</c:v>
                </c:pt>
                <c:pt idx="14">
                  <c:v>15</c:v>
                </c:pt>
                <c:pt idx="15">
                  <c:v>24</c:v>
                </c:pt>
                <c:pt idx="16">
                  <c:v>25</c:v>
                </c:pt>
                <c:pt idx="17">
                  <c:v>28</c:v>
                </c:pt>
                <c:pt idx="18">
                  <c:v>29</c:v>
                </c:pt>
                <c:pt idx="19">
                  <c:v>33</c:v>
                </c:pt>
                <c:pt idx="20">
                  <c:v>38</c:v>
                </c:pt>
                <c:pt idx="21">
                  <c:v>41</c:v>
                </c:pt>
                <c:pt idx="22">
                  <c:v>43</c:v>
                </c:pt>
                <c:pt idx="23">
                  <c:v>29</c:v>
                </c:pt>
                <c:pt idx="24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9068-4B74-BF69-66EB504056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9068-4B74-BF69-66EB504056C4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9068-4B74-BF69-66EB504056C4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9068-4B74-BF69-66EB504056C4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9068-4B74-BF69-66EB504056C4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9068-4B74-BF69-66EB504056C4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9068-4B74-BF69-66EB504056C4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9068-4B74-BF69-66EB504056C4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9068-4B74-BF69-66EB504056C4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9068-4B74-BF69-66EB504056C4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9068-4B74-BF69-66EB504056C4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9068-4B74-BF69-66EB504056C4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9068-4B74-BF69-66EB504056C4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9068-4B74-BF69-66EB504056C4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9068-4B74-BF69-66EB504056C4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9068-4B74-BF69-66EB504056C4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9068-4B74-BF69-66EB504056C4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9068-4B74-BF69-66EB504056C4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9068-4B74-BF69-66EB504056C4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9068-4B74-BF69-66EB504056C4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9068-4B74-BF69-66EB504056C4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9068-4B74-BF69-66EB504056C4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9068-4B74-BF69-66EB504056C4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9068-4B74-BF69-66EB504056C4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9068-4B74-BF69-66EB504056C4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9068-4B74-BF69-66EB504056C4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9068-4B74-BF69-66EB504056C4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17</c:v>
                </c:pt>
                <c:pt idx="1">
                  <c:v>12</c:v>
                </c:pt>
                <c:pt idx="2">
                  <c:v>23</c:v>
                </c:pt>
                <c:pt idx="3">
                  <c:v>15</c:v>
                </c:pt>
                <c:pt idx="4">
                  <c:v>14</c:v>
                </c:pt>
                <c:pt idx="5">
                  <c:v>19</c:v>
                </c:pt>
                <c:pt idx="6">
                  <c:v>13</c:v>
                </c:pt>
                <c:pt idx="7">
                  <c:v>15</c:v>
                </c:pt>
                <c:pt idx="8">
                  <c:v>19</c:v>
                </c:pt>
                <c:pt idx="9">
                  <c:v>33</c:v>
                </c:pt>
                <c:pt idx="10">
                  <c:v>19</c:v>
                </c:pt>
                <c:pt idx="11">
                  <c:v>21</c:v>
                </c:pt>
                <c:pt idx="12">
                  <c:v>15</c:v>
                </c:pt>
                <c:pt idx="13">
                  <c:v>12</c:v>
                </c:pt>
                <c:pt idx="14">
                  <c:v>9</c:v>
                </c:pt>
                <c:pt idx="15">
                  <c:v>14</c:v>
                </c:pt>
                <c:pt idx="16">
                  <c:v>18</c:v>
                </c:pt>
                <c:pt idx="17">
                  <c:v>17</c:v>
                </c:pt>
                <c:pt idx="18">
                  <c:v>17</c:v>
                </c:pt>
                <c:pt idx="19">
                  <c:v>20</c:v>
                </c:pt>
                <c:pt idx="20">
                  <c:v>21</c:v>
                </c:pt>
                <c:pt idx="21">
                  <c:v>19</c:v>
                </c:pt>
                <c:pt idx="22">
                  <c:v>21</c:v>
                </c:pt>
                <c:pt idx="23">
                  <c:v>16</c:v>
                </c:pt>
                <c:pt idx="2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9068-4B74-BF69-66EB504056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17</c:v>
                </c:pt>
                <c:pt idx="1">
                  <c:v>17</c:v>
                </c:pt>
                <c:pt idx="2">
                  <c:v>17</c:v>
                </c:pt>
                <c:pt idx="3">
                  <c:v>17</c:v>
                </c:pt>
                <c:pt idx="4">
                  <c:v>17</c:v>
                </c:pt>
                <c:pt idx="5">
                  <c:v>17</c:v>
                </c:pt>
                <c:pt idx="6">
                  <c:v>17</c:v>
                </c:pt>
                <c:pt idx="7">
                  <c:v>17</c:v>
                </c:pt>
                <c:pt idx="8">
                  <c:v>17</c:v>
                </c:pt>
                <c:pt idx="9">
                  <c:v>17</c:v>
                </c:pt>
                <c:pt idx="10">
                  <c:v>17</c:v>
                </c:pt>
                <c:pt idx="11">
                  <c:v>17</c:v>
                </c:pt>
                <c:pt idx="12">
                  <c:v>17</c:v>
                </c:pt>
                <c:pt idx="13">
                  <c:v>17</c:v>
                </c:pt>
                <c:pt idx="14">
                  <c:v>17</c:v>
                </c:pt>
                <c:pt idx="15">
                  <c:v>17</c:v>
                </c:pt>
                <c:pt idx="16">
                  <c:v>17</c:v>
                </c:pt>
                <c:pt idx="17">
                  <c:v>17</c:v>
                </c:pt>
                <c:pt idx="18">
                  <c:v>17</c:v>
                </c:pt>
                <c:pt idx="19">
                  <c:v>17</c:v>
                </c:pt>
                <c:pt idx="20">
                  <c:v>17</c:v>
                </c:pt>
                <c:pt idx="21">
                  <c:v>17</c:v>
                </c:pt>
                <c:pt idx="22">
                  <c:v>17</c:v>
                </c:pt>
                <c:pt idx="23">
                  <c:v>17</c:v>
                </c:pt>
                <c:pt idx="24">
                  <c:v>17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9068-4B74-BF69-66EB504056C4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29</c:v>
                </c:pt>
                <c:pt idx="1">
                  <c:v>29</c:v>
                </c:pt>
                <c:pt idx="2">
                  <c:v>29</c:v>
                </c:pt>
                <c:pt idx="3">
                  <c:v>29</c:v>
                </c:pt>
                <c:pt idx="4">
                  <c:v>29</c:v>
                </c:pt>
                <c:pt idx="5">
                  <c:v>29</c:v>
                </c:pt>
                <c:pt idx="6">
                  <c:v>29</c:v>
                </c:pt>
                <c:pt idx="7">
                  <c:v>29</c:v>
                </c:pt>
                <c:pt idx="8">
                  <c:v>29</c:v>
                </c:pt>
                <c:pt idx="9">
                  <c:v>29</c:v>
                </c:pt>
                <c:pt idx="10">
                  <c:v>29</c:v>
                </c:pt>
                <c:pt idx="11">
                  <c:v>29</c:v>
                </c:pt>
                <c:pt idx="12">
                  <c:v>29</c:v>
                </c:pt>
                <c:pt idx="13">
                  <c:v>29</c:v>
                </c:pt>
                <c:pt idx="14">
                  <c:v>29</c:v>
                </c:pt>
                <c:pt idx="15">
                  <c:v>29</c:v>
                </c:pt>
                <c:pt idx="16">
                  <c:v>29</c:v>
                </c:pt>
                <c:pt idx="17">
                  <c:v>29</c:v>
                </c:pt>
                <c:pt idx="18">
                  <c:v>29</c:v>
                </c:pt>
                <c:pt idx="19">
                  <c:v>29</c:v>
                </c:pt>
                <c:pt idx="20">
                  <c:v>29</c:v>
                </c:pt>
                <c:pt idx="21">
                  <c:v>29</c:v>
                </c:pt>
                <c:pt idx="22">
                  <c:v>29</c:v>
                </c:pt>
                <c:pt idx="23">
                  <c:v>29</c:v>
                </c:pt>
                <c:pt idx="24">
                  <c:v>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9068-4B74-BF69-66EB504056C4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17</c:v>
                </c:pt>
                <c:pt idx="1">
                  <c:v>17</c:v>
                </c:pt>
                <c:pt idx="2">
                  <c:v>17</c:v>
                </c:pt>
                <c:pt idx="3">
                  <c:v>17</c:v>
                </c:pt>
                <c:pt idx="4">
                  <c:v>17</c:v>
                </c:pt>
                <c:pt idx="5">
                  <c:v>17</c:v>
                </c:pt>
                <c:pt idx="6">
                  <c:v>17</c:v>
                </c:pt>
                <c:pt idx="7">
                  <c:v>17</c:v>
                </c:pt>
                <c:pt idx="8">
                  <c:v>17</c:v>
                </c:pt>
                <c:pt idx="9">
                  <c:v>17</c:v>
                </c:pt>
                <c:pt idx="10">
                  <c:v>17</c:v>
                </c:pt>
                <c:pt idx="11">
                  <c:v>17</c:v>
                </c:pt>
                <c:pt idx="12">
                  <c:v>17</c:v>
                </c:pt>
                <c:pt idx="13">
                  <c:v>17</c:v>
                </c:pt>
                <c:pt idx="14">
                  <c:v>17</c:v>
                </c:pt>
                <c:pt idx="15">
                  <c:v>17</c:v>
                </c:pt>
                <c:pt idx="16">
                  <c:v>17</c:v>
                </c:pt>
                <c:pt idx="17">
                  <c:v>17</c:v>
                </c:pt>
                <c:pt idx="18">
                  <c:v>17</c:v>
                </c:pt>
                <c:pt idx="19">
                  <c:v>17</c:v>
                </c:pt>
                <c:pt idx="20">
                  <c:v>17</c:v>
                </c:pt>
                <c:pt idx="21">
                  <c:v>17</c:v>
                </c:pt>
                <c:pt idx="22">
                  <c:v>17</c:v>
                </c:pt>
                <c:pt idx="23">
                  <c:v>17</c:v>
                </c:pt>
                <c:pt idx="24">
                  <c:v>17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9068-4B74-BF69-66EB504056C4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29</c:v>
                </c:pt>
                <c:pt idx="1">
                  <c:v>29</c:v>
                </c:pt>
                <c:pt idx="2">
                  <c:v>29</c:v>
                </c:pt>
                <c:pt idx="3">
                  <c:v>29</c:v>
                </c:pt>
                <c:pt idx="4">
                  <c:v>29</c:v>
                </c:pt>
                <c:pt idx="5">
                  <c:v>29</c:v>
                </c:pt>
                <c:pt idx="6">
                  <c:v>29</c:v>
                </c:pt>
                <c:pt idx="7">
                  <c:v>29</c:v>
                </c:pt>
                <c:pt idx="8">
                  <c:v>29</c:v>
                </c:pt>
                <c:pt idx="9">
                  <c:v>29</c:v>
                </c:pt>
                <c:pt idx="10">
                  <c:v>29</c:v>
                </c:pt>
                <c:pt idx="11">
                  <c:v>29</c:v>
                </c:pt>
                <c:pt idx="12">
                  <c:v>29</c:v>
                </c:pt>
                <c:pt idx="13">
                  <c:v>29</c:v>
                </c:pt>
                <c:pt idx="14">
                  <c:v>29</c:v>
                </c:pt>
                <c:pt idx="15">
                  <c:v>29</c:v>
                </c:pt>
                <c:pt idx="16">
                  <c:v>29</c:v>
                </c:pt>
                <c:pt idx="17">
                  <c:v>29</c:v>
                </c:pt>
                <c:pt idx="18">
                  <c:v>29</c:v>
                </c:pt>
                <c:pt idx="19">
                  <c:v>29</c:v>
                </c:pt>
                <c:pt idx="20">
                  <c:v>29</c:v>
                </c:pt>
                <c:pt idx="21">
                  <c:v>29</c:v>
                </c:pt>
                <c:pt idx="22">
                  <c:v>29</c:v>
                </c:pt>
                <c:pt idx="23">
                  <c:v>29</c:v>
                </c:pt>
                <c:pt idx="24">
                  <c:v>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9068-4B74-BF69-66EB504056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C91E-4CFA-8B4F-01C1272E91D2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C91E-4CFA-8B4F-01C1272E91D2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C91E-4CFA-8B4F-01C1272E91D2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C91E-4CFA-8B4F-01C1272E91D2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C91E-4CFA-8B4F-01C1272E91D2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C91E-4CFA-8B4F-01C1272E91D2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C91E-4CFA-8B4F-01C1272E91D2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C91E-4CFA-8B4F-01C1272E91D2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C91E-4CFA-8B4F-01C1272E91D2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C91E-4CFA-8B4F-01C1272E91D2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91E-4CFA-8B4F-01C1272E91D2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C91E-4CFA-8B4F-01C1272E91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15</c:v>
                </c:pt>
                <c:pt idx="1">
                  <c:v>29</c:v>
                </c:pt>
                <c:pt idx="3">
                  <c:v>16</c:v>
                </c:pt>
                <c:pt idx="4">
                  <c:v>29</c:v>
                </c:pt>
                <c:pt idx="6">
                  <c:v>17</c:v>
                </c:pt>
                <c:pt idx="7">
                  <c:v>27</c:v>
                </c:pt>
                <c:pt idx="9">
                  <c:v>8</c:v>
                </c:pt>
                <c:pt idx="10">
                  <c:v>28</c:v>
                </c:pt>
                <c:pt idx="12">
                  <c:v>18</c:v>
                </c:pt>
                <c:pt idx="13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C91E-4CFA-8B4F-01C1272E91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6-C91E-4CFA-8B4F-01C1272E91D2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8-C91E-4CFA-8B4F-01C1272E91D2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A-C91E-4CFA-8B4F-01C1272E91D2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C-C91E-4CFA-8B4F-01C1272E91D2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E-C91E-4CFA-8B4F-01C1272E91D2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0-C91E-4CFA-8B4F-01C1272E91D2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2-C91E-4CFA-8B4F-01C1272E91D2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4-C91E-4CFA-8B4F-01C1272E91D2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6-C91E-4CFA-8B4F-01C1272E91D2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8-C91E-4CFA-8B4F-01C1272E91D2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9</c:v>
                </c:pt>
                <c:pt idx="1">
                  <c:v>17</c:v>
                </c:pt>
                <c:pt idx="3">
                  <c:v>7</c:v>
                </c:pt>
                <c:pt idx="4">
                  <c:v>17</c:v>
                </c:pt>
                <c:pt idx="6">
                  <c:v>10</c:v>
                </c:pt>
                <c:pt idx="7">
                  <c:v>15</c:v>
                </c:pt>
                <c:pt idx="9">
                  <c:v>5</c:v>
                </c:pt>
                <c:pt idx="10">
                  <c:v>17</c:v>
                </c:pt>
                <c:pt idx="12">
                  <c:v>14</c:v>
                </c:pt>
                <c:pt idx="13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9-C91E-4CFA-8B4F-01C1272E91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ED4B-4934-8A4D-63EF93FADD8B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ED4B-4934-8A4D-63EF93FADD8B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ED4B-4934-8A4D-63EF93FADD8B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ED4B-4934-8A4D-63EF93FADD8B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ED4B-4934-8A4D-63EF93FADD8B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ED4B-4934-8A4D-63EF93FADD8B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ED4B-4934-8A4D-63EF93FADD8B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ED4B-4934-8A4D-63EF93FADD8B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ED4B-4934-8A4D-63EF93FADD8B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ED4B-4934-8A4D-63EF93FADD8B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ED4B-4934-8A4D-63EF93FADD8B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ED4B-4934-8A4D-63EF93FADD8B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ED4B-4934-8A4D-63EF93FADD8B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ED4B-4934-8A4D-63EF93FADD8B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ED4B-4934-8A4D-63EF93FADD8B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ED4B-4934-8A4D-63EF93FADD8B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ED4B-4934-8A4D-63EF93FADD8B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ED4B-4934-8A4D-63EF93FADD8B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ED4B-4934-8A4D-63EF93FADD8B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ED4B-4934-8A4D-63EF93FADD8B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ED4B-4934-8A4D-63EF93FADD8B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D4B-4934-8A4D-63EF93FADD8B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ED4B-4934-8A4D-63EF93FADD8B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ED4B-4934-8A4D-63EF93FADD8B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ED4B-4934-8A4D-63EF93FADD8B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ED4B-4934-8A4D-63EF93FADD8B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ED4B-4934-8A4D-63EF93FADD8B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ED4B-4934-8A4D-63EF93FADD8B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ED4B-4934-8A4D-63EF93FADD8B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ED4B-4934-8A4D-63EF93FADD8B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ED4B-4934-8A4D-63EF93FADD8B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ED4B-4934-8A4D-63EF93FADD8B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ED4B-4934-8A4D-63EF93FADD8B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ED4B-4934-8A4D-63EF93FADD8B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ED4B-4934-8A4D-63EF93FADD8B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ED4B-4934-8A4D-63EF93FADD8B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ED4B-4934-8A4D-63EF93FADD8B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ED4B-4934-8A4D-63EF93FADD8B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ED4B-4934-8A4D-63EF93FADD8B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ED4B-4934-8A4D-63EF93FADD8B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ED4B-4934-8A4D-63EF93FADD8B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ED4B-4934-8A4D-63EF93FADD8B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43</c:v>
                </c:pt>
                <c:pt idx="1">
                  <c:v>34</c:v>
                </c:pt>
                <c:pt idx="2">
                  <c:v>37</c:v>
                </c:pt>
                <c:pt idx="3">
                  <c:v>31</c:v>
                </c:pt>
                <c:pt idx="4">
                  <c:v>39</c:v>
                </c:pt>
                <c:pt idx="5">
                  <c:v>34</c:v>
                </c:pt>
                <c:pt idx="6">
                  <c:v>20</c:v>
                </c:pt>
                <c:pt idx="7">
                  <c:v>29</c:v>
                </c:pt>
                <c:pt idx="8">
                  <c:v>32</c:v>
                </c:pt>
                <c:pt idx="9">
                  <c:v>34</c:v>
                </c:pt>
                <c:pt idx="10">
                  <c:v>29</c:v>
                </c:pt>
                <c:pt idx="11">
                  <c:v>31</c:v>
                </c:pt>
                <c:pt idx="12">
                  <c:v>34</c:v>
                </c:pt>
                <c:pt idx="13">
                  <c:v>19</c:v>
                </c:pt>
                <c:pt idx="14">
                  <c:v>19</c:v>
                </c:pt>
                <c:pt idx="15">
                  <c:v>35</c:v>
                </c:pt>
                <c:pt idx="16">
                  <c:v>20</c:v>
                </c:pt>
                <c:pt idx="17">
                  <c:v>26</c:v>
                </c:pt>
                <c:pt idx="18">
                  <c:v>32</c:v>
                </c:pt>
                <c:pt idx="19">
                  <c:v>29</c:v>
                </c:pt>
                <c:pt idx="20">
                  <c:v>39</c:v>
                </c:pt>
                <c:pt idx="21">
                  <c:v>49</c:v>
                </c:pt>
                <c:pt idx="22">
                  <c:v>40</c:v>
                </c:pt>
                <c:pt idx="23">
                  <c:v>42</c:v>
                </c:pt>
                <c:pt idx="24">
                  <c:v>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ED4B-4934-8A4D-63EF93FADD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ED4B-4934-8A4D-63EF93FADD8B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ED4B-4934-8A4D-63EF93FADD8B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ED4B-4934-8A4D-63EF93FADD8B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ED4B-4934-8A4D-63EF93FADD8B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ED4B-4934-8A4D-63EF93FADD8B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ED4B-4934-8A4D-63EF93FADD8B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ED4B-4934-8A4D-63EF93FADD8B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ED4B-4934-8A4D-63EF93FADD8B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ED4B-4934-8A4D-63EF93FADD8B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ED4B-4934-8A4D-63EF93FADD8B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ED4B-4934-8A4D-63EF93FADD8B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ED4B-4934-8A4D-63EF93FADD8B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ED4B-4934-8A4D-63EF93FADD8B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ED4B-4934-8A4D-63EF93FADD8B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ED4B-4934-8A4D-63EF93FADD8B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ED4B-4934-8A4D-63EF93FADD8B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ED4B-4934-8A4D-63EF93FADD8B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ED4B-4934-8A4D-63EF93FADD8B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ED4B-4934-8A4D-63EF93FADD8B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ED4B-4934-8A4D-63EF93FADD8B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ED4B-4934-8A4D-63EF93FADD8B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ED4B-4934-8A4D-63EF93FADD8B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ED4B-4934-8A4D-63EF93FADD8B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ED4B-4934-8A4D-63EF93FADD8B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ED4B-4934-8A4D-63EF93FADD8B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ED4B-4934-8A4D-63EF93FADD8B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30</c:v>
                </c:pt>
                <c:pt idx="1">
                  <c:v>24</c:v>
                </c:pt>
                <c:pt idx="2">
                  <c:v>25</c:v>
                </c:pt>
                <c:pt idx="3">
                  <c:v>18</c:v>
                </c:pt>
                <c:pt idx="4">
                  <c:v>30</c:v>
                </c:pt>
                <c:pt idx="5">
                  <c:v>20</c:v>
                </c:pt>
                <c:pt idx="6">
                  <c:v>11</c:v>
                </c:pt>
                <c:pt idx="7">
                  <c:v>21</c:v>
                </c:pt>
                <c:pt idx="8">
                  <c:v>22</c:v>
                </c:pt>
                <c:pt idx="9">
                  <c:v>21</c:v>
                </c:pt>
                <c:pt idx="10">
                  <c:v>22</c:v>
                </c:pt>
                <c:pt idx="11">
                  <c:v>21</c:v>
                </c:pt>
                <c:pt idx="12">
                  <c:v>19</c:v>
                </c:pt>
                <c:pt idx="13">
                  <c:v>11</c:v>
                </c:pt>
                <c:pt idx="14">
                  <c:v>12</c:v>
                </c:pt>
                <c:pt idx="15">
                  <c:v>22</c:v>
                </c:pt>
                <c:pt idx="16">
                  <c:v>16</c:v>
                </c:pt>
                <c:pt idx="17">
                  <c:v>18</c:v>
                </c:pt>
                <c:pt idx="18">
                  <c:v>27</c:v>
                </c:pt>
                <c:pt idx="19">
                  <c:v>22</c:v>
                </c:pt>
                <c:pt idx="20">
                  <c:v>26</c:v>
                </c:pt>
                <c:pt idx="21">
                  <c:v>30</c:v>
                </c:pt>
                <c:pt idx="22">
                  <c:v>21</c:v>
                </c:pt>
                <c:pt idx="23">
                  <c:v>25</c:v>
                </c:pt>
                <c:pt idx="24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ED4B-4934-8A4D-63EF93FADD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21</c:v>
                </c:pt>
                <c:pt idx="1">
                  <c:v>21</c:v>
                </c:pt>
                <c:pt idx="2">
                  <c:v>21</c:v>
                </c:pt>
                <c:pt idx="3">
                  <c:v>21</c:v>
                </c:pt>
                <c:pt idx="4">
                  <c:v>21</c:v>
                </c:pt>
                <c:pt idx="5">
                  <c:v>21</c:v>
                </c:pt>
                <c:pt idx="6">
                  <c:v>21</c:v>
                </c:pt>
                <c:pt idx="7">
                  <c:v>21</c:v>
                </c:pt>
                <c:pt idx="8">
                  <c:v>21</c:v>
                </c:pt>
                <c:pt idx="9">
                  <c:v>21</c:v>
                </c:pt>
                <c:pt idx="10">
                  <c:v>21</c:v>
                </c:pt>
                <c:pt idx="11">
                  <c:v>21</c:v>
                </c:pt>
                <c:pt idx="12">
                  <c:v>21</c:v>
                </c:pt>
                <c:pt idx="13">
                  <c:v>21</c:v>
                </c:pt>
                <c:pt idx="14">
                  <c:v>21</c:v>
                </c:pt>
                <c:pt idx="15">
                  <c:v>21</c:v>
                </c:pt>
                <c:pt idx="16">
                  <c:v>21</c:v>
                </c:pt>
                <c:pt idx="17">
                  <c:v>21</c:v>
                </c:pt>
                <c:pt idx="18">
                  <c:v>21</c:v>
                </c:pt>
                <c:pt idx="19">
                  <c:v>21</c:v>
                </c:pt>
                <c:pt idx="20">
                  <c:v>21</c:v>
                </c:pt>
                <c:pt idx="21">
                  <c:v>21</c:v>
                </c:pt>
                <c:pt idx="22">
                  <c:v>21</c:v>
                </c:pt>
                <c:pt idx="23">
                  <c:v>21</c:v>
                </c:pt>
                <c:pt idx="24">
                  <c:v>21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ED4B-4934-8A4D-63EF93FADD8B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30</c:v>
                </c:pt>
                <c:pt idx="1">
                  <c:v>30</c:v>
                </c:pt>
                <c:pt idx="2">
                  <c:v>30</c:v>
                </c:pt>
                <c:pt idx="3">
                  <c:v>30</c:v>
                </c:pt>
                <c:pt idx="4">
                  <c:v>30</c:v>
                </c:pt>
                <c:pt idx="5">
                  <c:v>30</c:v>
                </c:pt>
                <c:pt idx="6">
                  <c:v>30</c:v>
                </c:pt>
                <c:pt idx="7">
                  <c:v>30</c:v>
                </c:pt>
                <c:pt idx="8">
                  <c:v>30</c:v>
                </c:pt>
                <c:pt idx="9">
                  <c:v>30</c:v>
                </c:pt>
                <c:pt idx="10">
                  <c:v>30</c:v>
                </c:pt>
                <c:pt idx="11">
                  <c:v>30</c:v>
                </c:pt>
                <c:pt idx="12">
                  <c:v>30</c:v>
                </c:pt>
                <c:pt idx="13">
                  <c:v>30</c:v>
                </c:pt>
                <c:pt idx="14">
                  <c:v>30</c:v>
                </c:pt>
                <c:pt idx="15">
                  <c:v>30</c:v>
                </c:pt>
                <c:pt idx="16">
                  <c:v>30</c:v>
                </c:pt>
                <c:pt idx="17">
                  <c:v>30</c:v>
                </c:pt>
                <c:pt idx="18">
                  <c:v>30</c:v>
                </c:pt>
                <c:pt idx="19">
                  <c:v>30</c:v>
                </c:pt>
                <c:pt idx="20">
                  <c:v>30</c:v>
                </c:pt>
                <c:pt idx="21">
                  <c:v>30</c:v>
                </c:pt>
                <c:pt idx="22">
                  <c:v>30</c:v>
                </c:pt>
                <c:pt idx="23">
                  <c:v>30</c:v>
                </c:pt>
                <c:pt idx="24">
                  <c:v>30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ED4B-4934-8A4D-63EF93FADD8B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22</c:v>
                </c:pt>
                <c:pt idx="1">
                  <c:v>22</c:v>
                </c:pt>
                <c:pt idx="2">
                  <c:v>22</c:v>
                </c:pt>
                <c:pt idx="3">
                  <c:v>22</c:v>
                </c:pt>
                <c:pt idx="4">
                  <c:v>22</c:v>
                </c:pt>
                <c:pt idx="5">
                  <c:v>22</c:v>
                </c:pt>
                <c:pt idx="6">
                  <c:v>22</c:v>
                </c:pt>
                <c:pt idx="7">
                  <c:v>22</c:v>
                </c:pt>
                <c:pt idx="8">
                  <c:v>22</c:v>
                </c:pt>
                <c:pt idx="9">
                  <c:v>22</c:v>
                </c:pt>
                <c:pt idx="10">
                  <c:v>22</c:v>
                </c:pt>
                <c:pt idx="11">
                  <c:v>22</c:v>
                </c:pt>
                <c:pt idx="12">
                  <c:v>22</c:v>
                </c:pt>
                <c:pt idx="13">
                  <c:v>22</c:v>
                </c:pt>
                <c:pt idx="14">
                  <c:v>22</c:v>
                </c:pt>
                <c:pt idx="15">
                  <c:v>22</c:v>
                </c:pt>
                <c:pt idx="16">
                  <c:v>22</c:v>
                </c:pt>
                <c:pt idx="17">
                  <c:v>22</c:v>
                </c:pt>
                <c:pt idx="18">
                  <c:v>22</c:v>
                </c:pt>
                <c:pt idx="19">
                  <c:v>22</c:v>
                </c:pt>
                <c:pt idx="20">
                  <c:v>22</c:v>
                </c:pt>
                <c:pt idx="21">
                  <c:v>22</c:v>
                </c:pt>
                <c:pt idx="22">
                  <c:v>22</c:v>
                </c:pt>
                <c:pt idx="23">
                  <c:v>22</c:v>
                </c:pt>
                <c:pt idx="24">
                  <c:v>22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ED4B-4934-8A4D-63EF93FADD8B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32</c:v>
                </c:pt>
                <c:pt idx="22">
                  <c:v>32</c:v>
                </c:pt>
                <c:pt idx="23">
                  <c:v>32</c:v>
                </c:pt>
                <c:pt idx="24">
                  <c:v>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ED4B-4934-8A4D-63EF93FADD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B05F-4E76-8E3D-09DE1D6F6FF4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B05F-4E76-8E3D-09DE1D6F6FF4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B05F-4E76-8E3D-09DE1D6F6FF4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B05F-4E76-8E3D-09DE1D6F6FF4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B05F-4E76-8E3D-09DE1D6F6FF4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B05F-4E76-8E3D-09DE1D6F6FF4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B05F-4E76-8E3D-09DE1D6F6FF4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B05F-4E76-8E3D-09DE1D6F6FF4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B05F-4E76-8E3D-09DE1D6F6FF4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B05F-4E76-8E3D-09DE1D6F6FF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05F-4E76-8E3D-09DE1D6F6FF4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B05F-4E76-8E3D-09DE1D6F6FF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19</c:v>
                </c:pt>
                <c:pt idx="1">
                  <c:v>30</c:v>
                </c:pt>
                <c:pt idx="3">
                  <c:v>23</c:v>
                </c:pt>
                <c:pt idx="4">
                  <c:v>32</c:v>
                </c:pt>
                <c:pt idx="6">
                  <c:v>21</c:v>
                </c:pt>
                <c:pt idx="7">
                  <c:v>30</c:v>
                </c:pt>
                <c:pt idx="9">
                  <c:v>10</c:v>
                </c:pt>
                <c:pt idx="10">
                  <c:v>29</c:v>
                </c:pt>
                <c:pt idx="12">
                  <c:v>20</c:v>
                </c:pt>
                <c:pt idx="13">
                  <c:v>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B05F-4E76-8E3D-09DE1D6F6F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1-B05F-4E76-8E3D-09DE1D6F6FF4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B05F-4E76-8E3D-09DE1D6F6FF4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5-B05F-4E76-8E3D-09DE1D6F6FF4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B05F-4E76-8E3D-09DE1D6F6FF4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9-B05F-4E76-8E3D-09DE1D6F6FF4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B05F-4E76-8E3D-09DE1D6F6FF4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D-B05F-4E76-8E3D-09DE1D6F6FF4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B05F-4E76-8E3D-09DE1D6F6FF4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1-B05F-4E76-8E3D-09DE1D6F6FF4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B05F-4E76-8E3D-09DE1D6F6FF4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bg1"/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12</c:v>
                </c:pt>
                <c:pt idx="1">
                  <c:v>21</c:v>
                </c:pt>
                <c:pt idx="3">
                  <c:v>17</c:v>
                </c:pt>
                <c:pt idx="4">
                  <c:v>22</c:v>
                </c:pt>
                <c:pt idx="6">
                  <c:v>6</c:v>
                </c:pt>
                <c:pt idx="7">
                  <c:v>20</c:v>
                </c:pt>
                <c:pt idx="9">
                  <c:v>8</c:v>
                </c:pt>
                <c:pt idx="10">
                  <c:v>20</c:v>
                </c:pt>
                <c:pt idx="12">
                  <c:v>14</c:v>
                </c:pt>
                <c:pt idx="13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B05F-4E76-8E3D-09DE1D6F6F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435C-407F-B88B-EC3D880545B7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435C-407F-B88B-EC3D880545B7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435C-407F-B88B-EC3D880545B7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435C-407F-B88B-EC3D880545B7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435C-407F-B88B-EC3D880545B7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435C-407F-B88B-EC3D880545B7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435C-407F-B88B-EC3D880545B7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435C-407F-B88B-EC3D880545B7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435C-407F-B88B-EC3D880545B7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435C-407F-B88B-EC3D880545B7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435C-407F-B88B-EC3D880545B7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435C-407F-B88B-EC3D880545B7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435C-407F-B88B-EC3D880545B7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435C-407F-B88B-EC3D880545B7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435C-407F-B88B-EC3D880545B7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435C-407F-B88B-EC3D880545B7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435C-407F-B88B-EC3D880545B7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435C-407F-B88B-EC3D880545B7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435C-407F-B88B-EC3D880545B7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435C-407F-B88B-EC3D880545B7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435C-407F-B88B-EC3D880545B7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435C-407F-B88B-EC3D880545B7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435C-407F-B88B-EC3D880545B7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435C-407F-B88B-EC3D880545B7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435C-407F-B88B-EC3D880545B7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435C-407F-B88B-EC3D880545B7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435C-407F-B88B-EC3D880545B7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435C-407F-B88B-EC3D880545B7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435C-407F-B88B-EC3D880545B7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435C-407F-B88B-EC3D880545B7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435C-407F-B88B-EC3D880545B7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435C-407F-B88B-EC3D880545B7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435C-407F-B88B-EC3D880545B7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435C-407F-B88B-EC3D880545B7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435C-407F-B88B-EC3D880545B7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435C-407F-B88B-EC3D880545B7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435C-407F-B88B-EC3D880545B7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435C-407F-B88B-EC3D880545B7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435C-407F-B88B-EC3D880545B7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435C-407F-B88B-EC3D880545B7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435C-407F-B88B-EC3D880545B7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435C-407F-B88B-EC3D880545B7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21</c:v>
                </c:pt>
                <c:pt idx="1">
                  <c:v>25</c:v>
                </c:pt>
                <c:pt idx="2">
                  <c:v>34</c:v>
                </c:pt>
                <c:pt idx="3">
                  <c:v>26</c:v>
                </c:pt>
                <c:pt idx="4">
                  <c:v>34</c:v>
                </c:pt>
                <c:pt idx="5">
                  <c:v>25</c:v>
                </c:pt>
                <c:pt idx="6">
                  <c:v>23</c:v>
                </c:pt>
                <c:pt idx="7">
                  <c:v>28</c:v>
                </c:pt>
                <c:pt idx="8">
                  <c:v>25</c:v>
                </c:pt>
                <c:pt idx="9">
                  <c:v>26</c:v>
                </c:pt>
                <c:pt idx="10">
                  <c:v>28</c:v>
                </c:pt>
                <c:pt idx="11">
                  <c:v>35</c:v>
                </c:pt>
                <c:pt idx="12">
                  <c:v>24</c:v>
                </c:pt>
                <c:pt idx="13">
                  <c:v>24</c:v>
                </c:pt>
                <c:pt idx="14">
                  <c:v>23</c:v>
                </c:pt>
                <c:pt idx="15">
                  <c:v>30</c:v>
                </c:pt>
                <c:pt idx="16">
                  <c:v>24</c:v>
                </c:pt>
                <c:pt idx="17">
                  <c:v>21</c:v>
                </c:pt>
                <c:pt idx="18">
                  <c:v>14</c:v>
                </c:pt>
                <c:pt idx="19">
                  <c:v>24</c:v>
                </c:pt>
                <c:pt idx="20">
                  <c:v>33</c:v>
                </c:pt>
                <c:pt idx="21">
                  <c:v>42</c:v>
                </c:pt>
                <c:pt idx="22">
                  <c:v>36</c:v>
                </c:pt>
                <c:pt idx="23">
                  <c:v>57</c:v>
                </c:pt>
                <c:pt idx="2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435C-407F-B88B-EC3D880545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435C-407F-B88B-EC3D880545B7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435C-407F-B88B-EC3D880545B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435C-407F-B88B-EC3D880545B7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435C-407F-B88B-EC3D880545B7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435C-407F-B88B-EC3D880545B7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435C-407F-B88B-EC3D880545B7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435C-407F-B88B-EC3D880545B7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435C-407F-B88B-EC3D880545B7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435C-407F-B88B-EC3D880545B7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435C-407F-B88B-EC3D880545B7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435C-407F-B88B-EC3D880545B7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435C-407F-B88B-EC3D880545B7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435C-407F-B88B-EC3D880545B7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435C-407F-B88B-EC3D880545B7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435C-407F-B88B-EC3D880545B7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435C-407F-B88B-EC3D880545B7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435C-407F-B88B-EC3D880545B7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435C-407F-B88B-EC3D880545B7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435C-407F-B88B-EC3D880545B7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435C-407F-B88B-EC3D880545B7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435C-407F-B88B-EC3D880545B7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435C-407F-B88B-EC3D880545B7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435C-407F-B88B-EC3D880545B7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435C-407F-B88B-EC3D880545B7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435C-407F-B88B-EC3D880545B7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435C-407F-B88B-EC3D880545B7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16</c:v>
                </c:pt>
                <c:pt idx="1">
                  <c:v>14</c:v>
                </c:pt>
                <c:pt idx="2">
                  <c:v>21</c:v>
                </c:pt>
                <c:pt idx="3">
                  <c:v>14</c:v>
                </c:pt>
                <c:pt idx="4">
                  <c:v>18</c:v>
                </c:pt>
                <c:pt idx="5">
                  <c:v>14</c:v>
                </c:pt>
                <c:pt idx="6">
                  <c:v>12</c:v>
                </c:pt>
                <c:pt idx="7">
                  <c:v>14</c:v>
                </c:pt>
                <c:pt idx="8">
                  <c:v>17</c:v>
                </c:pt>
                <c:pt idx="9">
                  <c:v>15</c:v>
                </c:pt>
                <c:pt idx="10">
                  <c:v>18</c:v>
                </c:pt>
                <c:pt idx="11">
                  <c:v>26</c:v>
                </c:pt>
                <c:pt idx="12">
                  <c:v>15</c:v>
                </c:pt>
                <c:pt idx="13">
                  <c:v>8</c:v>
                </c:pt>
                <c:pt idx="14">
                  <c:v>15</c:v>
                </c:pt>
                <c:pt idx="15">
                  <c:v>11</c:v>
                </c:pt>
                <c:pt idx="16">
                  <c:v>16</c:v>
                </c:pt>
                <c:pt idx="17">
                  <c:v>12</c:v>
                </c:pt>
                <c:pt idx="18">
                  <c:v>9</c:v>
                </c:pt>
                <c:pt idx="19">
                  <c:v>17</c:v>
                </c:pt>
                <c:pt idx="20">
                  <c:v>22</c:v>
                </c:pt>
                <c:pt idx="21">
                  <c:v>21</c:v>
                </c:pt>
                <c:pt idx="22">
                  <c:v>24</c:v>
                </c:pt>
                <c:pt idx="23">
                  <c:v>22</c:v>
                </c:pt>
                <c:pt idx="24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435C-407F-B88B-EC3D880545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15</c:v>
                </c:pt>
                <c:pt idx="1">
                  <c:v>15</c:v>
                </c:pt>
                <c:pt idx="2">
                  <c:v>15</c:v>
                </c:pt>
                <c:pt idx="3">
                  <c:v>15</c:v>
                </c:pt>
                <c:pt idx="4">
                  <c:v>15</c:v>
                </c:pt>
                <c:pt idx="5">
                  <c:v>15</c:v>
                </c:pt>
                <c:pt idx="6">
                  <c:v>15</c:v>
                </c:pt>
                <c:pt idx="7">
                  <c:v>15</c:v>
                </c:pt>
                <c:pt idx="8">
                  <c:v>15</c:v>
                </c:pt>
                <c:pt idx="9">
                  <c:v>15</c:v>
                </c:pt>
                <c:pt idx="10">
                  <c:v>15</c:v>
                </c:pt>
                <c:pt idx="11">
                  <c:v>15</c:v>
                </c:pt>
                <c:pt idx="12">
                  <c:v>15</c:v>
                </c:pt>
                <c:pt idx="13">
                  <c:v>15</c:v>
                </c:pt>
                <c:pt idx="14">
                  <c:v>15</c:v>
                </c:pt>
                <c:pt idx="15">
                  <c:v>15</c:v>
                </c:pt>
                <c:pt idx="16">
                  <c:v>15</c:v>
                </c:pt>
                <c:pt idx="17">
                  <c:v>15</c:v>
                </c:pt>
                <c:pt idx="18">
                  <c:v>15</c:v>
                </c:pt>
                <c:pt idx="19">
                  <c:v>15</c:v>
                </c:pt>
                <c:pt idx="20">
                  <c:v>15</c:v>
                </c:pt>
                <c:pt idx="21">
                  <c:v>15</c:v>
                </c:pt>
                <c:pt idx="22">
                  <c:v>15</c:v>
                </c:pt>
                <c:pt idx="23">
                  <c:v>15</c:v>
                </c:pt>
                <c:pt idx="24">
                  <c:v>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435C-407F-B88B-EC3D880545B7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26</c:v>
                </c:pt>
                <c:pt idx="16">
                  <c:v>26</c:v>
                </c:pt>
                <c:pt idx="17">
                  <c:v>26</c:v>
                </c:pt>
                <c:pt idx="18">
                  <c:v>26</c:v>
                </c:pt>
                <c:pt idx="19">
                  <c:v>26</c:v>
                </c:pt>
                <c:pt idx="20">
                  <c:v>26</c:v>
                </c:pt>
                <c:pt idx="21">
                  <c:v>26</c:v>
                </c:pt>
                <c:pt idx="22">
                  <c:v>26</c:v>
                </c:pt>
                <c:pt idx="23">
                  <c:v>26</c:v>
                </c:pt>
                <c:pt idx="24">
                  <c:v>26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435C-407F-B88B-EC3D880545B7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16</c:v>
                </c:pt>
                <c:pt idx="1">
                  <c:v>16</c:v>
                </c:pt>
                <c:pt idx="2">
                  <c:v>16</c:v>
                </c:pt>
                <c:pt idx="3">
                  <c:v>16</c:v>
                </c:pt>
                <c:pt idx="4">
                  <c:v>16</c:v>
                </c:pt>
                <c:pt idx="5">
                  <c:v>16</c:v>
                </c:pt>
                <c:pt idx="6">
                  <c:v>16</c:v>
                </c:pt>
                <c:pt idx="7">
                  <c:v>16</c:v>
                </c:pt>
                <c:pt idx="8">
                  <c:v>16</c:v>
                </c:pt>
                <c:pt idx="9">
                  <c:v>16</c:v>
                </c:pt>
                <c:pt idx="10">
                  <c:v>16</c:v>
                </c:pt>
                <c:pt idx="11">
                  <c:v>16</c:v>
                </c:pt>
                <c:pt idx="12">
                  <c:v>16</c:v>
                </c:pt>
                <c:pt idx="13">
                  <c:v>16</c:v>
                </c:pt>
                <c:pt idx="14">
                  <c:v>16</c:v>
                </c:pt>
                <c:pt idx="15">
                  <c:v>16</c:v>
                </c:pt>
                <c:pt idx="16">
                  <c:v>16</c:v>
                </c:pt>
                <c:pt idx="17">
                  <c:v>16</c:v>
                </c:pt>
                <c:pt idx="18">
                  <c:v>16</c:v>
                </c:pt>
                <c:pt idx="19">
                  <c:v>16</c:v>
                </c:pt>
                <c:pt idx="20">
                  <c:v>16</c:v>
                </c:pt>
                <c:pt idx="21">
                  <c:v>16</c:v>
                </c:pt>
                <c:pt idx="22">
                  <c:v>16</c:v>
                </c:pt>
                <c:pt idx="23">
                  <c:v>16</c:v>
                </c:pt>
                <c:pt idx="24">
                  <c:v>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435C-407F-B88B-EC3D880545B7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28</c:v>
                </c:pt>
                <c:pt idx="1">
                  <c:v>28</c:v>
                </c:pt>
                <c:pt idx="2">
                  <c:v>28</c:v>
                </c:pt>
                <c:pt idx="3">
                  <c:v>28</c:v>
                </c:pt>
                <c:pt idx="4">
                  <c:v>28</c:v>
                </c:pt>
                <c:pt idx="5">
                  <c:v>28</c:v>
                </c:pt>
                <c:pt idx="6">
                  <c:v>28</c:v>
                </c:pt>
                <c:pt idx="7">
                  <c:v>28</c:v>
                </c:pt>
                <c:pt idx="8">
                  <c:v>28</c:v>
                </c:pt>
                <c:pt idx="9">
                  <c:v>28</c:v>
                </c:pt>
                <c:pt idx="10">
                  <c:v>28</c:v>
                </c:pt>
                <c:pt idx="11">
                  <c:v>28</c:v>
                </c:pt>
                <c:pt idx="12">
                  <c:v>28</c:v>
                </c:pt>
                <c:pt idx="13">
                  <c:v>28</c:v>
                </c:pt>
                <c:pt idx="14">
                  <c:v>28</c:v>
                </c:pt>
                <c:pt idx="15">
                  <c:v>28</c:v>
                </c:pt>
                <c:pt idx="16">
                  <c:v>28</c:v>
                </c:pt>
                <c:pt idx="17">
                  <c:v>28</c:v>
                </c:pt>
                <c:pt idx="18">
                  <c:v>28</c:v>
                </c:pt>
                <c:pt idx="19">
                  <c:v>28</c:v>
                </c:pt>
                <c:pt idx="20">
                  <c:v>28</c:v>
                </c:pt>
                <c:pt idx="21">
                  <c:v>28</c:v>
                </c:pt>
                <c:pt idx="22">
                  <c:v>28</c:v>
                </c:pt>
                <c:pt idx="23">
                  <c:v>28</c:v>
                </c:pt>
                <c:pt idx="24">
                  <c:v>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435C-407F-B88B-EC3D880545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7EDD-4853-AC7D-6A476BBF61D7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7EDD-4853-AC7D-6A476BBF61D7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7EDD-4853-AC7D-6A476BBF61D7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7EDD-4853-AC7D-6A476BBF61D7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7EDD-4853-AC7D-6A476BBF61D7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7EDD-4853-AC7D-6A476BBF61D7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7EDD-4853-AC7D-6A476BBF61D7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7EDD-4853-AC7D-6A476BBF61D7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7EDD-4853-AC7D-6A476BBF61D7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7EDD-4853-AC7D-6A476BBF61D7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7EDD-4853-AC7D-6A476BBF61D7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7EDD-4853-AC7D-6A476BBF61D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23</c:v>
                </c:pt>
                <c:pt idx="1">
                  <c:v>26</c:v>
                </c:pt>
                <c:pt idx="3">
                  <c:v>60</c:v>
                </c:pt>
                <c:pt idx="4">
                  <c:v>42</c:v>
                </c:pt>
                <c:pt idx="6">
                  <c:v>6</c:v>
                </c:pt>
                <c:pt idx="7">
                  <c:v>9</c:v>
                </c:pt>
                <c:pt idx="9">
                  <c:v>2</c:v>
                </c:pt>
                <c:pt idx="10">
                  <c:v>12</c:v>
                </c:pt>
                <c:pt idx="12">
                  <c:v>8</c:v>
                </c:pt>
                <c:pt idx="13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7EDD-4853-AC7D-6A476BBF61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1-7EDD-4853-AC7D-6A476BBF61D7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7EDD-4853-AC7D-6A476BBF61D7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5-7EDD-4853-AC7D-6A476BBF61D7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7EDD-4853-AC7D-6A476BBF61D7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9-7EDD-4853-AC7D-6A476BBF61D7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7EDD-4853-AC7D-6A476BBF61D7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D-7EDD-4853-AC7D-6A476BBF61D7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7EDD-4853-AC7D-6A476BBF61D7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1-7EDD-4853-AC7D-6A476BBF61D7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7EDD-4853-AC7D-6A476BBF61D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15</c:v>
                </c:pt>
                <c:pt idx="1">
                  <c:v>15</c:v>
                </c:pt>
                <c:pt idx="3">
                  <c:v>38</c:v>
                </c:pt>
                <c:pt idx="4">
                  <c:v>25</c:v>
                </c:pt>
                <c:pt idx="6">
                  <c:v>4</c:v>
                </c:pt>
                <c:pt idx="7">
                  <c:v>4</c:v>
                </c:pt>
                <c:pt idx="9">
                  <c:v>2</c:v>
                </c:pt>
                <c:pt idx="10">
                  <c:v>4</c:v>
                </c:pt>
                <c:pt idx="12">
                  <c:v>4</c:v>
                </c:pt>
                <c:pt idx="1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7EDD-4853-AC7D-6A476BBF61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A5AD-470B-B6DB-D9BD70DEFB48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A5AD-470B-B6DB-D9BD70DEFB48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A5AD-470B-B6DB-D9BD70DEFB48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A5AD-470B-B6DB-D9BD70DEFB48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A5AD-470B-B6DB-D9BD70DEFB48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A5AD-470B-B6DB-D9BD70DEFB48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A5AD-470B-B6DB-D9BD70DEFB48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A5AD-470B-B6DB-D9BD70DEFB48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A5AD-470B-B6DB-D9BD70DEFB48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A5AD-470B-B6DB-D9BD70DEFB48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A5AD-470B-B6DB-D9BD70DEFB48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A5AD-470B-B6DB-D9BD70DEFB48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A5AD-470B-B6DB-D9BD70DEFB48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A5AD-470B-B6DB-D9BD70DEFB48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A5AD-470B-B6DB-D9BD70DEFB48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A5AD-470B-B6DB-D9BD70DEFB48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A5AD-470B-B6DB-D9BD70DEFB48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A5AD-470B-B6DB-D9BD70DEFB48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A5AD-470B-B6DB-D9BD70DEFB48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A5AD-470B-B6DB-D9BD70DEFB48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A5AD-470B-B6DB-D9BD70DEFB48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A5AD-470B-B6DB-D9BD70DEFB48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A5AD-470B-B6DB-D9BD70DEFB48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A5AD-470B-B6DB-D9BD70DEFB48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A5AD-470B-B6DB-D9BD70DEFB48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A5AD-470B-B6DB-D9BD70DEFB48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A5AD-470B-B6DB-D9BD70DEFB48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A5AD-470B-B6DB-D9BD70DEFB48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A5AD-470B-B6DB-D9BD70DEFB48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A5AD-470B-B6DB-D9BD70DEFB48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A5AD-470B-B6DB-D9BD70DEFB48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A5AD-470B-B6DB-D9BD70DEFB48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A5AD-470B-B6DB-D9BD70DEFB48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A5AD-470B-B6DB-D9BD70DEFB48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A5AD-470B-B6DB-D9BD70DEFB48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A5AD-470B-B6DB-D9BD70DEFB48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A5AD-470B-B6DB-D9BD70DEFB48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A5AD-470B-B6DB-D9BD70DEFB48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A5AD-470B-B6DB-D9BD70DEFB48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A5AD-470B-B6DB-D9BD70DEFB48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A5AD-470B-B6DB-D9BD70DEFB48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A5AD-470B-B6DB-D9BD70DEFB48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15</c:v>
                </c:pt>
                <c:pt idx="1">
                  <c:v>19</c:v>
                </c:pt>
                <c:pt idx="2">
                  <c:v>31</c:v>
                </c:pt>
                <c:pt idx="3">
                  <c:v>20</c:v>
                </c:pt>
                <c:pt idx="4">
                  <c:v>27</c:v>
                </c:pt>
                <c:pt idx="5">
                  <c:v>19</c:v>
                </c:pt>
                <c:pt idx="6">
                  <c:v>17</c:v>
                </c:pt>
                <c:pt idx="7">
                  <c:v>21</c:v>
                </c:pt>
                <c:pt idx="8">
                  <c:v>32</c:v>
                </c:pt>
                <c:pt idx="9">
                  <c:v>15</c:v>
                </c:pt>
                <c:pt idx="10">
                  <c:v>23</c:v>
                </c:pt>
                <c:pt idx="11">
                  <c:v>15</c:v>
                </c:pt>
                <c:pt idx="12">
                  <c:v>16</c:v>
                </c:pt>
                <c:pt idx="13">
                  <c:v>15</c:v>
                </c:pt>
                <c:pt idx="14">
                  <c:v>16</c:v>
                </c:pt>
                <c:pt idx="15">
                  <c:v>24</c:v>
                </c:pt>
                <c:pt idx="16">
                  <c:v>20</c:v>
                </c:pt>
                <c:pt idx="17">
                  <c:v>14</c:v>
                </c:pt>
                <c:pt idx="18">
                  <c:v>19</c:v>
                </c:pt>
                <c:pt idx="19">
                  <c:v>30</c:v>
                </c:pt>
                <c:pt idx="20">
                  <c:v>23</c:v>
                </c:pt>
                <c:pt idx="21">
                  <c:v>31</c:v>
                </c:pt>
                <c:pt idx="22">
                  <c:v>35</c:v>
                </c:pt>
                <c:pt idx="23">
                  <c:v>41</c:v>
                </c:pt>
                <c:pt idx="24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A5AD-470B-B6DB-D9BD70DEFB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A5AD-470B-B6DB-D9BD70DEFB48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A5AD-470B-B6DB-D9BD70DEFB48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A5AD-470B-B6DB-D9BD70DEFB48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A5AD-470B-B6DB-D9BD70DEFB48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A5AD-470B-B6DB-D9BD70DEFB48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A5AD-470B-B6DB-D9BD70DEFB48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A5AD-470B-B6DB-D9BD70DEFB48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A5AD-470B-B6DB-D9BD70DEFB48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A5AD-470B-B6DB-D9BD70DEFB48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A5AD-470B-B6DB-D9BD70DEFB48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A5AD-470B-B6DB-D9BD70DEFB48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A5AD-470B-B6DB-D9BD70DEFB48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A5AD-470B-B6DB-D9BD70DEFB48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A5AD-470B-B6DB-D9BD70DEFB48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A5AD-470B-B6DB-D9BD70DEFB48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A5AD-470B-B6DB-D9BD70DEFB48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A5AD-470B-B6DB-D9BD70DEFB48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A5AD-470B-B6DB-D9BD70DEFB48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A5AD-470B-B6DB-D9BD70DEFB48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A5AD-470B-B6DB-D9BD70DEFB48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A5AD-470B-B6DB-D9BD70DEFB48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A5AD-470B-B6DB-D9BD70DEFB48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A5AD-470B-B6DB-D9BD70DEFB48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A5AD-470B-B6DB-D9BD70DEFB48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A5AD-470B-B6DB-D9BD70DEFB48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A5AD-470B-B6DB-D9BD70DEFB48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10</c:v>
                </c:pt>
                <c:pt idx="1">
                  <c:v>16</c:v>
                </c:pt>
                <c:pt idx="2">
                  <c:v>16</c:v>
                </c:pt>
                <c:pt idx="3">
                  <c:v>10</c:v>
                </c:pt>
                <c:pt idx="4">
                  <c:v>10</c:v>
                </c:pt>
                <c:pt idx="5">
                  <c:v>11</c:v>
                </c:pt>
                <c:pt idx="6">
                  <c:v>4</c:v>
                </c:pt>
                <c:pt idx="7">
                  <c:v>8</c:v>
                </c:pt>
                <c:pt idx="8">
                  <c:v>18</c:v>
                </c:pt>
                <c:pt idx="9">
                  <c:v>8</c:v>
                </c:pt>
                <c:pt idx="10">
                  <c:v>14</c:v>
                </c:pt>
                <c:pt idx="11">
                  <c:v>10</c:v>
                </c:pt>
                <c:pt idx="12">
                  <c:v>6</c:v>
                </c:pt>
                <c:pt idx="13">
                  <c:v>6</c:v>
                </c:pt>
                <c:pt idx="14">
                  <c:v>8</c:v>
                </c:pt>
                <c:pt idx="15">
                  <c:v>10</c:v>
                </c:pt>
                <c:pt idx="16">
                  <c:v>9</c:v>
                </c:pt>
                <c:pt idx="17">
                  <c:v>7</c:v>
                </c:pt>
                <c:pt idx="18">
                  <c:v>9</c:v>
                </c:pt>
                <c:pt idx="19">
                  <c:v>17</c:v>
                </c:pt>
                <c:pt idx="20">
                  <c:v>13</c:v>
                </c:pt>
                <c:pt idx="21">
                  <c:v>10</c:v>
                </c:pt>
                <c:pt idx="22">
                  <c:v>16</c:v>
                </c:pt>
                <c:pt idx="23">
                  <c:v>15</c:v>
                </c:pt>
                <c:pt idx="24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A5AD-470B-B6DB-D9BD70DEFB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10</c:v>
                </c:pt>
                <c:pt idx="1">
                  <c:v>10</c:v>
                </c:pt>
                <c:pt idx="2">
                  <c:v>10</c:v>
                </c:pt>
                <c:pt idx="3">
                  <c:v>10</c:v>
                </c:pt>
                <c:pt idx="4">
                  <c:v>10</c:v>
                </c:pt>
                <c:pt idx="5">
                  <c:v>10</c:v>
                </c:pt>
                <c:pt idx="6">
                  <c:v>10</c:v>
                </c:pt>
                <c:pt idx="7">
                  <c:v>10</c:v>
                </c:pt>
                <c:pt idx="8">
                  <c:v>10</c:v>
                </c:pt>
                <c:pt idx="9">
                  <c:v>10</c:v>
                </c:pt>
                <c:pt idx="10">
                  <c:v>10</c:v>
                </c:pt>
                <c:pt idx="11">
                  <c:v>10</c:v>
                </c:pt>
                <c:pt idx="12">
                  <c:v>10</c:v>
                </c:pt>
                <c:pt idx="13">
                  <c:v>10</c:v>
                </c:pt>
                <c:pt idx="14">
                  <c:v>10</c:v>
                </c:pt>
                <c:pt idx="15">
                  <c:v>10</c:v>
                </c:pt>
                <c:pt idx="16">
                  <c:v>10</c:v>
                </c:pt>
                <c:pt idx="17">
                  <c:v>10</c:v>
                </c:pt>
                <c:pt idx="18">
                  <c:v>10</c:v>
                </c:pt>
                <c:pt idx="19">
                  <c:v>10</c:v>
                </c:pt>
                <c:pt idx="20">
                  <c:v>10</c:v>
                </c:pt>
                <c:pt idx="21">
                  <c:v>10</c:v>
                </c:pt>
                <c:pt idx="22">
                  <c:v>10</c:v>
                </c:pt>
                <c:pt idx="23">
                  <c:v>10</c:v>
                </c:pt>
                <c:pt idx="24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A5AD-470B-B6DB-D9BD70DEFB48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20</c:v>
                </c:pt>
                <c:pt idx="1">
                  <c:v>20</c:v>
                </c:pt>
                <c:pt idx="2">
                  <c:v>20</c:v>
                </c:pt>
                <c:pt idx="3">
                  <c:v>20</c:v>
                </c:pt>
                <c:pt idx="4">
                  <c:v>20</c:v>
                </c:pt>
                <c:pt idx="5">
                  <c:v>20</c:v>
                </c:pt>
                <c:pt idx="6">
                  <c:v>20</c:v>
                </c:pt>
                <c:pt idx="7">
                  <c:v>20</c:v>
                </c:pt>
                <c:pt idx="8">
                  <c:v>20</c:v>
                </c:pt>
                <c:pt idx="9">
                  <c:v>20</c:v>
                </c:pt>
                <c:pt idx="10">
                  <c:v>20</c:v>
                </c:pt>
                <c:pt idx="11">
                  <c:v>20</c:v>
                </c:pt>
                <c:pt idx="12">
                  <c:v>20</c:v>
                </c:pt>
                <c:pt idx="13">
                  <c:v>20</c:v>
                </c:pt>
                <c:pt idx="14">
                  <c:v>20</c:v>
                </c:pt>
                <c:pt idx="15">
                  <c:v>20</c:v>
                </c:pt>
                <c:pt idx="16">
                  <c:v>20</c:v>
                </c:pt>
                <c:pt idx="17">
                  <c:v>20</c:v>
                </c:pt>
                <c:pt idx="18">
                  <c:v>20</c:v>
                </c:pt>
                <c:pt idx="19">
                  <c:v>20</c:v>
                </c:pt>
                <c:pt idx="20">
                  <c:v>20</c:v>
                </c:pt>
                <c:pt idx="21">
                  <c:v>20</c:v>
                </c:pt>
                <c:pt idx="22">
                  <c:v>20</c:v>
                </c:pt>
                <c:pt idx="23">
                  <c:v>20</c:v>
                </c:pt>
                <c:pt idx="24">
                  <c:v>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A5AD-470B-B6DB-D9BD70DEFB48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11</c:v>
                </c:pt>
                <c:pt idx="1">
                  <c:v>11</c:v>
                </c:pt>
                <c:pt idx="2">
                  <c:v>11</c:v>
                </c:pt>
                <c:pt idx="3">
                  <c:v>11</c:v>
                </c:pt>
                <c:pt idx="4">
                  <c:v>11</c:v>
                </c:pt>
                <c:pt idx="5">
                  <c:v>11</c:v>
                </c:pt>
                <c:pt idx="6">
                  <c:v>11</c:v>
                </c:pt>
                <c:pt idx="7">
                  <c:v>11</c:v>
                </c:pt>
                <c:pt idx="8">
                  <c:v>11</c:v>
                </c:pt>
                <c:pt idx="9">
                  <c:v>11</c:v>
                </c:pt>
                <c:pt idx="10">
                  <c:v>11</c:v>
                </c:pt>
                <c:pt idx="11">
                  <c:v>11</c:v>
                </c:pt>
                <c:pt idx="12">
                  <c:v>11</c:v>
                </c:pt>
                <c:pt idx="13">
                  <c:v>11</c:v>
                </c:pt>
                <c:pt idx="14">
                  <c:v>11</c:v>
                </c:pt>
                <c:pt idx="15">
                  <c:v>11</c:v>
                </c:pt>
                <c:pt idx="16">
                  <c:v>11</c:v>
                </c:pt>
                <c:pt idx="17">
                  <c:v>11</c:v>
                </c:pt>
                <c:pt idx="18">
                  <c:v>11</c:v>
                </c:pt>
                <c:pt idx="19">
                  <c:v>11</c:v>
                </c:pt>
                <c:pt idx="20">
                  <c:v>11</c:v>
                </c:pt>
                <c:pt idx="21">
                  <c:v>11</c:v>
                </c:pt>
                <c:pt idx="22">
                  <c:v>11</c:v>
                </c:pt>
                <c:pt idx="23">
                  <c:v>11</c:v>
                </c:pt>
                <c:pt idx="24">
                  <c:v>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A5AD-470B-B6DB-D9BD70DEFB48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22</c:v>
                </c:pt>
                <c:pt idx="1">
                  <c:v>22</c:v>
                </c:pt>
                <c:pt idx="2">
                  <c:v>22</c:v>
                </c:pt>
                <c:pt idx="3">
                  <c:v>22</c:v>
                </c:pt>
                <c:pt idx="4">
                  <c:v>22</c:v>
                </c:pt>
                <c:pt idx="5">
                  <c:v>22</c:v>
                </c:pt>
                <c:pt idx="6">
                  <c:v>22</c:v>
                </c:pt>
                <c:pt idx="7">
                  <c:v>22</c:v>
                </c:pt>
                <c:pt idx="8">
                  <c:v>22</c:v>
                </c:pt>
                <c:pt idx="9">
                  <c:v>22</c:v>
                </c:pt>
                <c:pt idx="10">
                  <c:v>22</c:v>
                </c:pt>
                <c:pt idx="11">
                  <c:v>22</c:v>
                </c:pt>
                <c:pt idx="12">
                  <c:v>22</c:v>
                </c:pt>
                <c:pt idx="13">
                  <c:v>22</c:v>
                </c:pt>
                <c:pt idx="14">
                  <c:v>22</c:v>
                </c:pt>
                <c:pt idx="15">
                  <c:v>22</c:v>
                </c:pt>
                <c:pt idx="16">
                  <c:v>22</c:v>
                </c:pt>
                <c:pt idx="17">
                  <c:v>22</c:v>
                </c:pt>
                <c:pt idx="18">
                  <c:v>22</c:v>
                </c:pt>
                <c:pt idx="19">
                  <c:v>22</c:v>
                </c:pt>
                <c:pt idx="20">
                  <c:v>22</c:v>
                </c:pt>
                <c:pt idx="21">
                  <c:v>22</c:v>
                </c:pt>
                <c:pt idx="22">
                  <c:v>22</c:v>
                </c:pt>
                <c:pt idx="23">
                  <c:v>22</c:v>
                </c:pt>
                <c:pt idx="24">
                  <c:v>22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A5AD-470B-B6DB-D9BD70DEFB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2103-4E60-B82C-D747D85C06A9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2103-4E60-B82C-D747D85C06A9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2103-4E60-B82C-D747D85C06A9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2103-4E60-B82C-D747D85C06A9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2103-4E60-B82C-D747D85C06A9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2103-4E60-B82C-D747D85C06A9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2103-4E60-B82C-D747D85C06A9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2103-4E60-B82C-D747D85C06A9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2103-4E60-B82C-D747D85C06A9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2103-4E60-B82C-D747D85C06A9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2103-4E60-B82C-D747D85C06A9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2103-4E60-B82C-D747D85C06A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16</c:v>
                </c:pt>
                <c:pt idx="1">
                  <c:v>20</c:v>
                </c:pt>
                <c:pt idx="3">
                  <c:v>40</c:v>
                </c:pt>
                <c:pt idx="4">
                  <c:v>36</c:v>
                </c:pt>
                <c:pt idx="6">
                  <c:v>0</c:v>
                </c:pt>
                <c:pt idx="7">
                  <c:v>6</c:v>
                </c:pt>
                <c:pt idx="9">
                  <c:v>2</c:v>
                </c:pt>
                <c:pt idx="10">
                  <c:v>8</c:v>
                </c:pt>
                <c:pt idx="12">
                  <c:v>12</c:v>
                </c:pt>
                <c:pt idx="13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2103-4E60-B82C-D747D85C06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1-2103-4E60-B82C-D747D85C06A9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2103-4E60-B82C-D747D85C06A9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5-2103-4E60-B82C-D747D85C06A9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2103-4E60-B82C-D747D85C06A9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9-2103-4E60-B82C-D747D85C06A9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2103-4E60-B82C-D747D85C06A9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D-2103-4E60-B82C-D747D85C06A9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2103-4E60-B82C-D747D85C06A9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1-2103-4E60-B82C-D747D85C06A9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2103-4E60-B82C-D747D85C06A9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8</c:v>
                </c:pt>
                <c:pt idx="1">
                  <c:v>10</c:v>
                </c:pt>
                <c:pt idx="3">
                  <c:v>17</c:v>
                </c:pt>
                <c:pt idx="4">
                  <c:v>18</c:v>
                </c:pt>
                <c:pt idx="6">
                  <c:v>0</c:v>
                </c:pt>
                <c:pt idx="7">
                  <c:v>3</c:v>
                </c:pt>
                <c:pt idx="9">
                  <c:v>2</c:v>
                </c:pt>
                <c:pt idx="10">
                  <c:v>3</c:v>
                </c:pt>
                <c:pt idx="12">
                  <c:v>8</c:v>
                </c:pt>
                <c:pt idx="13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2103-4E60-B82C-D747D85C06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411346273613936E-4"/>
          <c:y val="1.5264835382819222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449E9C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1C1-4246-BB49-55CD5298C383}"/>
              </c:ext>
            </c:extLst>
          </c:dPt>
          <c:dPt>
            <c:idx val="1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1C1-4246-BB49-55CD5298C383}"/>
              </c:ext>
            </c:extLst>
          </c:dPt>
          <c:dPt>
            <c:idx val="2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1C1-4246-BB49-55CD5298C383}"/>
              </c:ext>
            </c:extLst>
          </c:dPt>
          <c:dPt>
            <c:idx val="3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41C1-4246-BB49-55CD5298C383}"/>
              </c:ext>
            </c:extLst>
          </c:dPt>
          <c:dPt>
            <c:idx val="4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41C1-4246-BB49-55CD5298C383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41C1-4246-BB49-55CD5298C383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41C1-4246-BB49-55CD5298C383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41C1-4246-BB49-55CD5298C383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41C1-4246-BB49-55CD5298C383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41C1-4246-BB49-55CD5298C383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41C1-4246-BB49-55CD5298C383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988F8245-4413-42ED-A822-B953044927A0}" type="CELLRANGE">
                      <a:rPr lang="en-US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41C1-4246-BB49-55CD5298C383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7EBE1205-8F41-485B-BFE7-C6191D7A5941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41C1-4246-BB49-55CD5298C38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B140BD4-0E61-4CA9-99BF-5B6C3B4A8738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41C1-4246-BB49-55CD5298C38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09CE3E06-1B65-4D0A-87F2-767138BF6ACF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41C1-4246-BB49-55CD5298C383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16C3CE1D-7441-4DD3-89BE-8C4D2A38B97A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41C1-4246-BB49-55CD5298C383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41C1-4246-BB49-55CD5298C383}"/>
                </c:ext>
              </c:extLst>
            </c:dLbl>
            <c:dLbl>
              <c:idx val="6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5B4F093D-1E9D-4D14-BBE5-083E2E691BB0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41C1-4246-BB49-55CD5298C383}"/>
                </c:ext>
              </c:extLst>
            </c:dLbl>
            <c:dLbl>
              <c:idx val="7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5BA4A876-743B-4815-932F-5B9DEF8CFE5B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41C1-4246-BB49-55CD5298C383}"/>
                </c:ext>
              </c:extLst>
            </c:dLbl>
            <c:dLbl>
              <c:idx val="8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95A0B2D2-CA84-4A01-8B52-B2F76755AC5C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41C1-4246-BB49-55CD5298C383}"/>
                </c:ext>
              </c:extLst>
            </c:dLbl>
            <c:dLbl>
              <c:idx val="9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FE4C63F5-7B29-4966-97DE-183833A37FDA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41C1-4246-BB49-55CD5298C383}"/>
                </c:ext>
              </c:extLst>
            </c:dLbl>
            <c:dLbl>
              <c:idx val="10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720AC2D3-B897-4011-9ED6-6B5541B192DF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41C1-4246-BB49-55CD5298C383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41C1-4246-BB49-55CD5298C383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41C1-4246-BB49-55CD5298C38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Feuil1!$A$2:$A$14</c:f>
              <c:numCache>
                <c:formatCode>General</c:formatCode>
                <c:ptCount val="13"/>
                <c:pt idx="0">
                  <c:v>0.45</c:v>
                </c:pt>
                <c:pt idx="1">
                  <c:v>1.35</c:v>
                </c:pt>
                <c:pt idx="2">
                  <c:v>2.31</c:v>
                </c:pt>
                <c:pt idx="3">
                  <c:v>3.29</c:v>
                </c:pt>
                <c:pt idx="4">
                  <c:v>4.2699999999999996</c:v>
                </c:pt>
                <c:pt idx="6">
                  <c:v>0.45</c:v>
                </c:pt>
                <c:pt idx="7">
                  <c:v>1.35</c:v>
                </c:pt>
                <c:pt idx="8">
                  <c:v>2.31</c:v>
                </c:pt>
                <c:pt idx="9">
                  <c:v>3.29</c:v>
                </c:pt>
                <c:pt idx="10">
                  <c:v>4.2699999999999996</c:v>
                </c:pt>
                <c:pt idx="12">
                  <c:v>1.8</c:v>
                </c:pt>
              </c:numCache>
            </c:numRef>
          </c:xVal>
          <c:yVal>
            <c:numRef>
              <c:f>Feuil1!$C$2:$C$14</c:f>
              <c:numCache>
                <c:formatCode>General</c:formatCode>
                <c:ptCount val="13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  <c:pt idx="12">
                  <c:v>1</c:v>
                </c:pt>
              </c:numCache>
            </c:numRef>
          </c:yVal>
          <c:bubbleSize>
            <c:numRef>
              <c:f>Feuil1!$B$2:$B$14</c:f>
              <c:numCache>
                <c:formatCode>General</c:formatCode>
                <c:ptCount val="13"/>
                <c:pt idx="0">
                  <c:v>6.7</c:v>
                </c:pt>
                <c:pt idx="1">
                  <c:v>6.5</c:v>
                </c:pt>
                <c:pt idx="2">
                  <c:v>6.4</c:v>
                </c:pt>
                <c:pt idx="3">
                  <c:v>7</c:v>
                </c:pt>
                <c:pt idx="4">
                  <c:v>7.1</c:v>
                </c:pt>
                <c:pt idx="6">
                  <c:v>5.7</c:v>
                </c:pt>
                <c:pt idx="7">
                  <c:v>5.6</c:v>
                </c:pt>
                <c:pt idx="8">
                  <c:v>5.7</c:v>
                </c:pt>
                <c:pt idx="9">
                  <c:v>5.6</c:v>
                </c:pt>
                <c:pt idx="10">
                  <c:v>5.7</c:v>
                </c:pt>
                <c:pt idx="12" formatCode="0">
                  <c:v>10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Feuil1!$B$2:$B$12</c15:f>
                <c15:dlblRangeCache>
                  <c:ptCount val="11"/>
                  <c:pt idx="0">
                    <c:v>6.7</c:v>
                  </c:pt>
                  <c:pt idx="1">
                    <c:v>6.5</c:v>
                  </c:pt>
                  <c:pt idx="2">
                    <c:v>6.4</c:v>
                  </c:pt>
                  <c:pt idx="3">
                    <c:v>7</c:v>
                  </c:pt>
                  <c:pt idx="4">
                    <c:v>7.1</c:v>
                  </c:pt>
                  <c:pt idx="6">
                    <c:v>5.7</c:v>
                  </c:pt>
                  <c:pt idx="7">
                    <c:v>5.6</c:v>
                  </c:pt>
                  <c:pt idx="8">
                    <c:v>5.7</c:v>
                  </c:pt>
                  <c:pt idx="9">
                    <c:v>5.6</c:v>
                  </c:pt>
                  <c:pt idx="10">
                    <c:v>5.7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8-41C1-4246-BB49-55CD5298C3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B951-4A05-A8CD-1FD5857153DB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B951-4A05-A8CD-1FD5857153DB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B951-4A05-A8CD-1FD5857153DB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B951-4A05-A8CD-1FD5857153DB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B951-4A05-A8CD-1FD5857153DB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B951-4A05-A8CD-1FD5857153DB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B951-4A05-A8CD-1FD5857153DB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B951-4A05-A8CD-1FD5857153DB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B951-4A05-A8CD-1FD5857153DB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B951-4A05-A8CD-1FD5857153DB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B951-4A05-A8CD-1FD5857153DB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B951-4A05-A8CD-1FD5857153DB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B951-4A05-A8CD-1FD5857153DB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B951-4A05-A8CD-1FD5857153DB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B951-4A05-A8CD-1FD5857153DB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B951-4A05-A8CD-1FD5857153DB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B951-4A05-A8CD-1FD5857153DB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B951-4A05-A8CD-1FD5857153DB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B951-4A05-A8CD-1FD5857153DB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B951-4A05-A8CD-1FD5857153DB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B951-4A05-A8CD-1FD5857153DB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951-4A05-A8CD-1FD5857153DB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B951-4A05-A8CD-1FD5857153DB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B951-4A05-A8CD-1FD5857153DB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B951-4A05-A8CD-1FD5857153DB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B951-4A05-A8CD-1FD5857153DB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B951-4A05-A8CD-1FD5857153DB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B951-4A05-A8CD-1FD5857153DB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B951-4A05-A8CD-1FD5857153DB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B951-4A05-A8CD-1FD5857153DB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B951-4A05-A8CD-1FD5857153DB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B951-4A05-A8CD-1FD5857153DB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B951-4A05-A8CD-1FD5857153DB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B951-4A05-A8CD-1FD5857153DB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B951-4A05-A8CD-1FD5857153DB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B951-4A05-A8CD-1FD5857153DB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B951-4A05-A8CD-1FD5857153DB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B951-4A05-A8CD-1FD5857153DB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B951-4A05-A8CD-1FD5857153DB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B951-4A05-A8CD-1FD5857153DB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B951-4A05-A8CD-1FD5857153DB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B951-4A05-A8CD-1FD5857153DB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22</c:v>
                </c:pt>
                <c:pt idx="1">
                  <c:v>17</c:v>
                </c:pt>
                <c:pt idx="2">
                  <c:v>33</c:v>
                </c:pt>
                <c:pt idx="3">
                  <c:v>24</c:v>
                </c:pt>
                <c:pt idx="4">
                  <c:v>25</c:v>
                </c:pt>
                <c:pt idx="5">
                  <c:v>26</c:v>
                </c:pt>
                <c:pt idx="6">
                  <c:v>30</c:v>
                </c:pt>
                <c:pt idx="7">
                  <c:v>25</c:v>
                </c:pt>
                <c:pt idx="8">
                  <c:v>39</c:v>
                </c:pt>
                <c:pt idx="9">
                  <c:v>27</c:v>
                </c:pt>
                <c:pt idx="10">
                  <c:v>22</c:v>
                </c:pt>
                <c:pt idx="11">
                  <c:v>28</c:v>
                </c:pt>
                <c:pt idx="12">
                  <c:v>16</c:v>
                </c:pt>
                <c:pt idx="13">
                  <c:v>12</c:v>
                </c:pt>
                <c:pt idx="14">
                  <c:v>17</c:v>
                </c:pt>
                <c:pt idx="15">
                  <c:v>24</c:v>
                </c:pt>
                <c:pt idx="16">
                  <c:v>16</c:v>
                </c:pt>
                <c:pt idx="17">
                  <c:v>21</c:v>
                </c:pt>
                <c:pt idx="18">
                  <c:v>21</c:v>
                </c:pt>
                <c:pt idx="19">
                  <c:v>29</c:v>
                </c:pt>
                <c:pt idx="20">
                  <c:v>23</c:v>
                </c:pt>
                <c:pt idx="21">
                  <c:v>32</c:v>
                </c:pt>
                <c:pt idx="22">
                  <c:v>29</c:v>
                </c:pt>
                <c:pt idx="23">
                  <c:v>38</c:v>
                </c:pt>
                <c:pt idx="24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B951-4A05-A8CD-1FD5857153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B951-4A05-A8CD-1FD5857153DB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B951-4A05-A8CD-1FD5857153DB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B951-4A05-A8CD-1FD5857153DB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B951-4A05-A8CD-1FD5857153DB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B951-4A05-A8CD-1FD5857153DB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B951-4A05-A8CD-1FD5857153DB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B951-4A05-A8CD-1FD5857153DB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B951-4A05-A8CD-1FD5857153DB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B951-4A05-A8CD-1FD5857153DB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B951-4A05-A8CD-1FD5857153DB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B951-4A05-A8CD-1FD5857153DB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B951-4A05-A8CD-1FD5857153DB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B951-4A05-A8CD-1FD5857153DB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B951-4A05-A8CD-1FD5857153DB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B951-4A05-A8CD-1FD5857153DB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B951-4A05-A8CD-1FD5857153DB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B951-4A05-A8CD-1FD5857153DB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B951-4A05-A8CD-1FD5857153DB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B951-4A05-A8CD-1FD5857153DB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B951-4A05-A8CD-1FD5857153DB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B951-4A05-A8CD-1FD5857153DB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B951-4A05-A8CD-1FD5857153DB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B951-4A05-A8CD-1FD5857153DB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B951-4A05-A8CD-1FD5857153DB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B951-4A05-A8CD-1FD5857153DB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B951-4A05-A8CD-1FD5857153DB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11</c:v>
                </c:pt>
                <c:pt idx="1">
                  <c:v>11</c:v>
                </c:pt>
                <c:pt idx="2">
                  <c:v>19</c:v>
                </c:pt>
                <c:pt idx="3">
                  <c:v>15</c:v>
                </c:pt>
                <c:pt idx="4">
                  <c:v>14</c:v>
                </c:pt>
                <c:pt idx="5">
                  <c:v>15</c:v>
                </c:pt>
                <c:pt idx="6">
                  <c:v>20</c:v>
                </c:pt>
                <c:pt idx="7">
                  <c:v>15</c:v>
                </c:pt>
                <c:pt idx="8">
                  <c:v>20</c:v>
                </c:pt>
                <c:pt idx="9">
                  <c:v>15</c:v>
                </c:pt>
                <c:pt idx="10">
                  <c:v>15</c:v>
                </c:pt>
                <c:pt idx="11">
                  <c:v>18</c:v>
                </c:pt>
                <c:pt idx="12">
                  <c:v>9</c:v>
                </c:pt>
                <c:pt idx="13">
                  <c:v>5</c:v>
                </c:pt>
                <c:pt idx="14">
                  <c:v>12</c:v>
                </c:pt>
                <c:pt idx="15">
                  <c:v>7</c:v>
                </c:pt>
                <c:pt idx="16">
                  <c:v>12</c:v>
                </c:pt>
                <c:pt idx="17">
                  <c:v>15</c:v>
                </c:pt>
                <c:pt idx="18">
                  <c:v>14</c:v>
                </c:pt>
                <c:pt idx="19">
                  <c:v>20</c:v>
                </c:pt>
                <c:pt idx="20">
                  <c:v>12</c:v>
                </c:pt>
                <c:pt idx="21">
                  <c:v>15</c:v>
                </c:pt>
                <c:pt idx="22">
                  <c:v>14</c:v>
                </c:pt>
                <c:pt idx="23">
                  <c:v>17</c:v>
                </c:pt>
                <c:pt idx="24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B951-4A05-A8CD-1FD5857153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14</c:v>
                </c:pt>
                <c:pt idx="1">
                  <c:v>14</c:v>
                </c:pt>
                <c:pt idx="2">
                  <c:v>14</c:v>
                </c:pt>
                <c:pt idx="3">
                  <c:v>14</c:v>
                </c:pt>
                <c:pt idx="4">
                  <c:v>14</c:v>
                </c:pt>
                <c:pt idx="5">
                  <c:v>14</c:v>
                </c:pt>
                <c:pt idx="6">
                  <c:v>14</c:v>
                </c:pt>
                <c:pt idx="7">
                  <c:v>14</c:v>
                </c:pt>
                <c:pt idx="8">
                  <c:v>14</c:v>
                </c:pt>
                <c:pt idx="9">
                  <c:v>14</c:v>
                </c:pt>
                <c:pt idx="10">
                  <c:v>14</c:v>
                </c:pt>
                <c:pt idx="11">
                  <c:v>14</c:v>
                </c:pt>
                <c:pt idx="12">
                  <c:v>14</c:v>
                </c:pt>
                <c:pt idx="13">
                  <c:v>14</c:v>
                </c:pt>
                <c:pt idx="14">
                  <c:v>14</c:v>
                </c:pt>
                <c:pt idx="15">
                  <c:v>14</c:v>
                </c:pt>
                <c:pt idx="16">
                  <c:v>14</c:v>
                </c:pt>
                <c:pt idx="17">
                  <c:v>14</c:v>
                </c:pt>
                <c:pt idx="18">
                  <c:v>14</c:v>
                </c:pt>
                <c:pt idx="19">
                  <c:v>14</c:v>
                </c:pt>
                <c:pt idx="20">
                  <c:v>14</c:v>
                </c:pt>
                <c:pt idx="21">
                  <c:v>14</c:v>
                </c:pt>
                <c:pt idx="22">
                  <c:v>14</c:v>
                </c:pt>
                <c:pt idx="23">
                  <c:v>14</c:v>
                </c:pt>
                <c:pt idx="24">
                  <c:v>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B951-4A05-A8CD-1FD5857153DB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24</c:v>
                </c:pt>
                <c:pt idx="1">
                  <c:v>24</c:v>
                </c:pt>
                <c:pt idx="2">
                  <c:v>24</c:v>
                </c:pt>
                <c:pt idx="3">
                  <c:v>24</c:v>
                </c:pt>
                <c:pt idx="4">
                  <c:v>24</c:v>
                </c:pt>
                <c:pt idx="5">
                  <c:v>24</c:v>
                </c:pt>
                <c:pt idx="6">
                  <c:v>24</c:v>
                </c:pt>
                <c:pt idx="7">
                  <c:v>24</c:v>
                </c:pt>
                <c:pt idx="8">
                  <c:v>24</c:v>
                </c:pt>
                <c:pt idx="9">
                  <c:v>24</c:v>
                </c:pt>
                <c:pt idx="10">
                  <c:v>24</c:v>
                </c:pt>
                <c:pt idx="11">
                  <c:v>24</c:v>
                </c:pt>
                <c:pt idx="12">
                  <c:v>24</c:v>
                </c:pt>
                <c:pt idx="13">
                  <c:v>24</c:v>
                </c:pt>
                <c:pt idx="14">
                  <c:v>24</c:v>
                </c:pt>
                <c:pt idx="15">
                  <c:v>24</c:v>
                </c:pt>
                <c:pt idx="16">
                  <c:v>24</c:v>
                </c:pt>
                <c:pt idx="17">
                  <c:v>24</c:v>
                </c:pt>
                <c:pt idx="18">
                  <c:v>24</c:v>
                </c:pt>
                <c:pt idx="19">
                  <c:v>24</c:v>
                </c:pt>
                <c:pt idx="20">
                  <c:v>24</c:v>
                </c:pt>
                <c:pt idx="21">
                  <c:v>24</c:v>
                </c:pt>
                <c:pt idx="22">
                  <c:v>24</c:v>
                </c:pt>
                <c:pt idx="23">
                  <c:v>24</c:v>
                </c:pt>
                <c:pt idx="24">
                  <c:v>24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B951-4A05-A8CD-1FD5857153DB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14</c:v>
                </c:pt>
                <c:pt idx="1">
                  <c:v>14</c:v>
                </c:pt>
                <c:pt idx="2">
                  <c:v>14</c:v>
                </c:pt>
                <c:pt idx="3">
                  <c:v>14</c:v>
                </c:pt>
                <c:pt idx="4">
                  <c:v>14</c:v>
                </c:pt>
                <c:pt idx="5">
                  <c:v>14</c:v>
                </c:pt>
                <c:pt idx="6">
                  <c:v>14</c:v>
                </c:pt>
                <c:pt idx="7">
                  <c:v>14</c:v>
                </c:pt>
                <c:pt idx="8">
                  <c:v>14</c:v>
                </c:pt>
                <c:pt idx="9">
                  <c:v>14</c:v>
                </c:pt>
                <c:pt idx="10">
                  <c:v>14</c:v>
                </c:pt>
                <c:pt idx="11">
                  <c:v>14</c:v>
                </c:pt>
                <c:pt idx="12">
                  <c:v>14</c:v>
                </c:pt>
                <c:pt idx="13">
                  <c:v>14</c:v>
                </c:pt>
                <c:pt idx="14">
                  <c:v>14</c:v>
                </c:pt>
                <c:pt idx="15">
                  <c:v>14</c:v>
                </c:pt>
                <c:pt idx="16">
                  <c:v>14</c:v>
                </c:pt>
                <c:pt idx="17">
                  <c:v>14</c:v>
                </c:pt>
                <c:pt idx="18">
                  <c:v>14</c:v>
                </c:pt>
                <c:pt idx="19">
                  <c:v>14</c:v>
                </c:pt>
                <c:pt idx="20">
                  <c:v>14</c:v>
                </c:pt>
                <c:pt idx="21">
                  <c:v>14</c:v>
                </c:pt>
                <c:pt idx="22">
                  <c:v>14</c:v>
                </c:pt>
                <c:pt idx="23">
                  <c:v>14</c:v>
                </c:pt>
                <c:pt idx="24">
                  <c:v>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B951-4A05-A8CD-1FD5857153DB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24</c:v>
                </c:pt>
                <c:pt idx="1">
                  <c:v>24</c:v>
                </c:pt>
                <c:pt idx="2">
                  <c:v>24</c:v>
                </c:pt>
                <c:pt idx="3">
                  <c:v>24</c:v>
                </c:pt>
                <c:pt idx="4">
                  <c:v>24</c:v>
                </c:pt>
                <c:pt idx="5">
                  <c:v>24</c:v>
                </c:pt>
                <c:pt idx="6">
                  <c:v>24</c:v>
                </c:pt>
                <c:pt idx="7">
                  <c:v>24</c:v>
                </c:pt>
                <c:pt idx="8">
                  <c:v>24</c:v>
                </c:pt>
                <c:pt idx="9">
                  <c:v>24</c:v>
                </c:pt>
                <c:pt idx="10">
                  <c:v>24</c:v>
                </c:pt>
                <c:pt idx="11">
                  <c:v>24</c:v>
                </c:pt>
                <c:pt idx="12">
                  <c:v>24</c:v>
                </c:pt>
                <c:pt idx="13">
                  <c:v>24</c:v>
                </c:pt>
                <c:pt idx="14">
                  <c:v>24</c:v>
                </c:pt>
                <c:pt idx="15">
                  <c:v>24</c:v>
                </c:pt>
                <c:pt idx="16">
                  <c:v>24</c:v>
                </c:pt>
                <c:pt idx="17">
                  <c:v>24</c:v>
                </c:pt>
                <c:pt idx="18">
                  <c:v>24</c:v>
                </c:pt>
                <c:pt idx="19">
                  <c:v>24</c:v>
                </c:pt>
                <c:pt idx="20">
                  <c:v>24</c:v>
                </c:pt>
                <c:pt idx="21">
                  <c:v>24</c:v>
                </c:pt>
                <c:pt idx="22">
                  <c:v>24</c:v>
                </c:pt>
                <c:pt idx="23">
                  <c:v>24</c:v>
                </c:pt>
                <c:pt idx="24">
                  <c:v>24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B951-4A05-A8CD-1FD5857153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16F1-45CD-B8CE-CDC407A39DC8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16F1-45CD-B8CE-CDC407A39DC8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16F1-45CD-B8CE-CDC407A39DC8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16F1-45CD-B8CE-CDC407A39DC8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16F1-45CD-B8CE-CDC407A39DC8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16F1-45CD-B8CE-CDC407A39DC8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16F1-45CD-B8CE-CDC407A39DC8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16F1-45CD-B8CE-CDC407A39DC8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16F1-45CD-B8CE-CDC407A39DC8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16F1-45CD-B8CE-CDC407A39DC8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16F1-45CD-B8CE-CDC407A39DC8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16F1-45CD-B8CE-CDC407A39D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17</c:v>
                </c:pt>
                <c:pt idx="1">
                  <c:v>24</c:v>
                </c:pt>
                <c:pt idx="3">
                  <c:v>18</c:v>
                </c:pt>
                <c:pt idx="4">
                  <c:v>24</c:v>
                </c:pt>
                <c:pt idx="6">
                  <c:v>19</c:v>
                </c:pt>
                <c:pt idx="7">
                  <c:v>23</c:v>
                </c:pt>
                <c:pt idx="9">
                  <c:v>12</c:v>
                </c:pt>
                <c:pt idx="10">
                  <c:v>22</c:v>
                </c:pt>
                <c:pt idx="12">
                  <c:v>18</c:v>
                </c:pt>
                <c:pt idx="13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16F1-45CD-B8CE-CDC407A39D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1-16F1-45CD-B8CE-CDC407A39DC8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16F1-45CD-B8CE-CDC407A39DC8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5-16F1-45CD-B8CE-CDC407A39DC8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16F1-45CD-B8CE-CDC407A39DC8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9-16F1-45CD-B8CE-CDC407A39DC8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16F1-45CD-B8CE-CDC407A39DC8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D-16F1-45CD-B8CE-CDC407A39DC8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16F1-45CD-B8CE-CDC407A39DC8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1-16F1-45CD-B8CE-CDC407A39DC8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16F1-45CD-B8CE-CDC407A39DC8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12</c:v>
                </c:pt>
                <c:pt idx="1">
                  <c:v>14</c:v>
                </c:pt>
                <c:pt idx="3">
                  <c:v>13</c:v>
                </c:pt>
                <c:pt idx="4">
                  <c:v>15</c:v>
                </c:pt>
                <c:pt idx="6">
                  <c:v>15</c:v>
                </c:pt>
                <c:pt idx="7">
                  <c:v>14</c:v>
                </c:pt>
                <c:pt idx="9">
                  <c:v>8</c:v>
                </c:pt>
                <c:pt idx="10">
                  <c:v>13</c:v>
                </c:pt>
                <c:pt idx="12">
                  <c:v>14</c:v>
                </c:pt>
                <c:pt idx="1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16F1-45CD-B8CE-CDC407A39D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72D8-417C-A1CA-3644037D8F05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72D8-417C-A1CA-3644037D8F05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72D8-417C-A1CA-3644037D8F05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72D8-417C-A1CA-3644037D8F05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72D8-417C-A1CA-3644037D8F05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72D8-417C-A1CA-3644037D8F05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72D8-417C-A1CA-3644037D8F05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72D8-417C-A1CA-3644037D8F05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72D8-417C-A1CA-3644037D8F05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72D8-417C-A1CA-3644037D8F05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72D8-417C-A1CA-3644037D8F05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72D8-417C-A1CA-3644037D8F05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72D8-417C-A1CA-3644037D8F05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72D8-417C-A1CA-3644037D8F05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72D8-417C-A1CA-3644037D8F05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72D8-417C-A1CA-3644037D8F05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72D8-417C-A1CA-3644037D8F05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72D8-417C-A1CA-3644037D8F05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72D8-417C-A1CA-3644037D8F05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72D8-417C-A1CA-3644037D8F05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72D8-417C-A1CA-3644037D8F05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2D8-417C-A1CA-3644037D8F05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72D8-417C-A1CA-3644037D8F05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72D8-417C-A1CA-3644037D8F05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72D8-417C-A1CA-3644037D8F05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72D8-417C-A1CA-3644037D8F05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72D8-417C-A1CA-3644037D8F05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72D8-417C-A1CA-3644037D8F05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72D8-417C-A1CA-3644037D8F05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72D8-417C-A1CA-3644037D8F05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72D8-417C-A1CA-3644037D8F05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72D8-417C-A1CA-3644037D8F05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72D8-417C-A1CA-3644037D8F05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72D8-417C-A1CA-3644037D8F05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72D8-417C-A1CA-3644037D8F05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72D8-417C-A1CA-3644037D8F05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72D8-417C-A1CA-3644037D8F05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72D8-417C-A1CA-3644037D8F05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72D8-417C-A1CA-3644037D8F05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72D8-417C-A1CA-3644037D8F05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72D8-417C-A1CA-3644037D8F05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72D8-417C-A1CA-3644037D8F05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24</c:v>
                </c:pt>
                <c:pt idx="1">
                  <c:v>23</c:v>
                </c:pt>
                <c:pt idx="2">
                  <c:v>41</c:v>
                </c:pt>
                <c:pt idx="3">
                  <c:v>20</c:v>
                </c:pt>
                <c:pt idx="4">
                  <c:v>40</c:v>
                </c:pt>
                <c:pt idx="5">
                  <c:v>30</c:v>
                </c:pt>
                <c:pt idx="6">
                  <c:v>57</c:v>
                </c:pt>
                <c:pt idx="7">
                  <c:v>27</c:v>
                </c:pt>
                <c:pt idx="8">
                  <c:v>32</c:v>
                </c:pt>
                <c:pt idx="9">
                  <c:v>26</c:v>
                </c:pt>
                <c:pt idx="10">
                  <c:v>23</c:v>
                </c:pt>
                <c:pt idx="11">
                  <c:v>30</c:v>
                </c:pt>
                <c:pt idx="12">
                  <c:v>23</c:v>
                </c:pt>
                <c:pt idx="13">
                  <c:v>16</c:v>
                </c:pt>
                <c:pt idx="14">
                  <c:v>14</c:v>
                </c:pt>
                <c:pt idx="15">
                  <c:v>23</c:v>
                </c:pt>
                <c:pt idx="16">
                  <c:v>21</c:v>
                </c:pt>
                <c:pt idx="17">
                  <c:v>26</c:v>
                </c:pt>
                <c:pt idx="18">
                  <c:v>31</c:v>
                </c:pt>
                <c:pt idx="19">
                  <c:v>35</c:v>
                </c:pt>
                <c:pt idx="20">
                  <c:v>23</c:v>
                </c:pt>
                <c:pt idx="21">
                  <c:v>22</c:v>
                </c:pt>
                <c:pt idx="22">
                  <c:v>26</c:v>
                </c:pt>
                <c:pt idx="23">
                  <c:v>49</c:v>
                </c:pt>
                <c:pt idx="24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72D8-417C-A1CA-3644037D8F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72D8-417C-A1CA-3644037D8F05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72D8-417C-A1CA-3644037D8F05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72D8-417C-A1CA-3644037D8F05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72D8-417C-A1CA-3644037D8F05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72D8-417C-A1CA-3644037D8F05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72D8-417C-A1CA-3644037D8F05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72D8-417C-A1CA-3644037D8F05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72D8-417C-A1CA-3644037D8F05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72D8-417C-A1CA-3644037D8F05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72D8-417C-A1CA-3644037D8F05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72D8-417C-A1CA-3644037D8F05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72D8-417C-A1CA-3644037D8F05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72D8-417C-A1CA-3644037D8F05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72D8-417C-A1CA-3644037D8F05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72D8-417C-A1CA-3644037D8F05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72D8-417C-A1CA-3644037D8F05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72D8-417C-A1CA-3644037D8F05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72D8-417C-A1CA-3644037D8F05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72D8-417C-A1CA-3644037D8F05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72D8-417C-A1CA-3644037D8F05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72D8-417C-A1CA-3644037D8F05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72D8-417C-A1CA-3644037D8F05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72D8-417C-A1CA-3644037D8F05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72D8-417C-A1CA-3644037D8F05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72D8-417C-A1CA-3644037D8F05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72D8-417C-A1CA-3644037D8F05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19</c:v>
                </c:pt>
                <c:pt idx="1">
                  <c:v>12</c:v>
                </c:pt>
                <c:pt idx="2">
                  <c:v>30</c:v>
                </c:pt>
                <c:pt idx="3">
                  <c:v>14</c:v>
                </c:pt>
                <c:pt idx="4">
                  <c:v>31</c:v>
                </c:pt>
                <c:pt idx="5">
                  <c:v>15</c:v>
                </c:pt>
                <c:pt idx="6">
                  <c:v>43</c:v>
                </c:pt>
                <c:pt idx="7">
                  <c:v>14</c:v>
                </c:pt>
                <c:pt idx="8">
                  <c:v>19</c:v>
                </c:pt>
                <c:pt idx="9">
                  <c:v>17</c:v>
                </c:pt>
                <c:pt idx="10">
                  <c:v>17</c:v>
                </c:pt>
                <c:pt idx="11">
                  <c:v>17</c:v>
                </c:pt>
                <c:pt idx="12">
                  <c:v>14</c:v>
                </c:pt>
                <c:pt idx="13">
                  <c:v>9</c:v>
                </c:pt>
                <c:pt idx="14">
                  <c:v>9</c:v>
                </c:pt>
                <c:pt idx="15">
                  <c:v>11</c:v>
                </c:pt>
                <c:pt idx="16">
                  <c:v>14</c:v>
                </c:pt>
                <c:pt idx="17">
                  <c:v>17</c:v>
                </c:pt>
                <c:pt idx="18">
                  <c:v>24</c:v>
                </c:pt>
                <c:pt idx="19">
                  <c:v>27</c:v>
                </c:pt>
                <c:pt idx="20">
                  <c:v>14</c:v>
                </c:pt>
                <c:pt idx="21">
                  <c:v>14</c:v>
                </c:pt>
                <c:pt idx="22">
                  <c:v>13</c:v>
                </c:pt>
                <c:pt idx="23">
                  <c:v>22</c:v>
                </c:pt>
                <c:pt idx="2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72D8-417C-A1CA-3644037D8F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19</c:v>
                </c:pt>
                <c:pt idx="1">
                  <c:v>19</c:v>
                </c:pt>
                <c:pt idx="2">
                  <c:v>19</c:v>
                </c:pt>
                <c:pt idx="3">
                  <c:v>19</c:v>
                </c:pt>
                <c:pt idx="4">
                  <c:v>19</c:v>
                </c:pt>
                <c:pt idx="5">
                  <c:v>19</c:v>
                </c:pt>
                <c:pt idx="6">
                  <c:v>19</c:v>
                </c:pt>
                <c:pt idx="7">
                  <c:v>19</c:v>
                </c:pt>
                <c:pt idx="8">
                  <c:v>19</c:v>
                </c:pt>
                <c:pt idx="9">
                  <c:v>19</c:v>
                </c:pt>
                <c:pt idx="10">
                  <c:v>19</c:v>
                </c:pt>
                <c:pt idx="11">
                  <c:v>19</c:v>
                </c:pt>
                <c:pt idx="12">
                  <c:v>19</c:v>
                </c:pt>
                <c:pt idx="13">
                  <c:v>19</c:v>
                </c:pt>
                <c:pt idx="14">
                  <c:v>19</c:v>
                </c:pt>
                <c:pt idx="15">
                  <c:v>19</c:v>
                </c:pt>
                <c:pt idx="16">
                  <c:v>19</c:v>
                </c:pt>
                <c:pt idx="17">
                  <c:v>19</c:v>
                </c:pt>
                <c:pt idx="18">
                  <c:v>19</c:v>
                </c:pt>
                <c:pt idx="19">
                  <c:v>19</c:v>
                </c:pt>
                <c:pt idx="20">
                  <c:v>19</c:v>
                </c:pt>
                <c:pt idx="21">
                  <c:v>19</c:v>
                </c:pt>
                <c:pt idx="22">
                  <c:v>19</c:v>
                </c:pt>
                <c:pt idx="23">
                  <c:v>19</c:v>
                </c:pt>
                <c:pt idx="24">
                  <c:v>19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72D8-417C-A1CA-3644037D8F05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28</c:v>
                </c:pt>
                <c:pt idx="1">
                  <c:v>28</c:v>
                </c:pt>
                <c:pt idx="2">
                  <c:v>28</c:v>
                </c:pt>
                <c:pt idx="3">
                  <c:v>28</c:v>
                </c:pt>
                <c:pt idx="4">
                  <c:v>28</c:v>
                </c:pt>
                <c:pt idx="5">
                  <c:v>28</c:v>
                </c:pt>
                <c:pt idx="6">
                  <c:v>28</c:v>
                </c:pt>
                <c:pt idx="7">
                  <c:v>28</c:v>
                </c:pt>
                <c:pt idx="8">
                  <c:v>28</c:v>
                </c:pt>
                <c:pt idx="9">
                  <c:v>28</c:v>
                </c:pt>
                <c:pt idx="10">
                  <c:v>28</c:v>
                </c:pt>
                <c:pt idx="11">
                  <c:v>28</c:v>
                </c:pt>
                <c:pt idx="12">
                  <c:v>28</c:v>
                </c:pt>
                <c:pt idx="13">
                  <c:v>28</c:v>
                </c:pt>
                <c:pt idx="14">
                  <c:v>28</c:v>
                </c:pt>
                <c:pt idx="15">
                  <c:v>28</c:v>
                </c:pt>
                <c:pt idx="16">
                  <c:v>28</c:v>
                </c:pt>
                <c:pt idx="17">
                  <c:v>28</c:v>
                </c:pt>
                <c:pt idx="18">
                  <c:v>28</c:v>
                </c:pt>
                <c:pt idx="19">
                  <c:v>28</c:v>
                </c:pt>
                <c:pt idx="20">
                  <c:v>28</c:v>
                </c:pt>
                <c:pt idx="21">
                  <c:v>28</c:v>
                </c:pt>
                <c:pt idx="22">
                  <c:v>28</c:v>
                </c:pt>
                <c:pt idx="23">
                  <c:v>28</c:v>
                </c:pt>
                <c:pt idx="24">
                  <c:v>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72D8-417C-A1CA-3644037D8F05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18</c:v>
                </c:pt>
                <c:pt idx="1">
                  <c:v>18</c:v>
                </c:pt>
                <c:pt idx="2">
                  <c:v>18</c:v>
                </c:pt>
                <c:pt idx="3">
                  <c:v>18</c:v>
                </c:pt>
                <c:pt idx="4">
                  <c:v>18</c:v>
                </c:pt>
                <c:pt idx="5">
                  <c:v>18</c:v>
                </c:pt>
                <c:pt idx="6">
                  <c:v>18</c:v>
                </c:pt>
                <c:pt idx="7">
                  <c:v>18</c:v>
                </c:pt>
                <c:pt idx="8">
                  <c:v>18</c:v>
                </c:pt>
                <c:pt idx="9">
                  <c:v>18</c:v>
                </c:pt>
                <c:pt idx="10">
                  <c:v>18</c:v>
                </c:pt>
                <c:pt idx="11">
                  <c:v>18</c:v>
                </c:pt>
                <c:pt idx="12">
                  <c:v>18</c:v>
                </c:pt>
                <c:pt idx="13">
                  <c:v>18</c:v>
                </c:pt>
                <c:pt idx="14">
                  <c:v>18</c:v>
                </c:pt>
                <c:pt idx="15">
                  <c:v>18</c:v>
                </c:pt>
                <c:pt idx="16">
                  <c:v>18</c:v>
                </c:pt>
                <c:pt idx="17">
                  <c:v>18</c:v>
                </c:pt>
                <c:pt idx="18">
                  <c:v>18</c:v>
                </c:pt>
                <c:pt idx="19">
                  <c:v>18</c:v>
                </c:pt>
                <c:pt idx="20">
                  <c:v>18</c:v>
                </c:pt>
                <c:pt idx="21">
                  <c:v>18</c:v>
                </c:pt>
                <c:pt idx="22">
                  <c:v>18</c:v>
                </c:pt>
                <c:pt idx="23">
                  <c:v>18</c:v>
                </c:pt>
                <c:pt idx="24">
                  <c:v>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72D8-417C-A1CA-3644037D8F05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28</c:v>
                </c:pt>
                <c:pt idx="1">
                  <c:v>28</c:v>
                </c:pt>
                <c:pt idx="2">
                  <c:v>28</c:v>
                </c:pt>
                <c:pt idx="3">
                  <c:v>28</c:v>
                </c:pt>
                <c:pt idx="4">
                  <c:v>28</c:v>
                </c:pt>
                <c:pt idx="5">
                  <c:v>28</c:v>
                </c:pt>
                <c:pt idx="6">
                  <c:v>28</c:v>
                </c:pt>
                <c:pt idx="7">
                  <c:v>28</c:v>
                </c:pt>
                <c:pt idx="8">
                  <c:v>28</c:v>
                </c:pt>
                <c:pt idx="9">
                  <c:v>28</c:v>
                </c:pt>
                <c:pt idx="10">
                  <c:v>28</c:v>
                </c:pt>
                <c:pt idx="11">
                  <c:v>28</c:v>
                </c:pt>
                <c:pt idx="12">
                  <c:v>28</c:v>
                </c:pt>
                <c:pt idx="13">
                  <c:v>28</c:v>
                </c:pt>
                <c:pt idx="14">
                  <c:v>28</c:v>
                </c:pt>
                <c:pt idx="15">
                  <c:v>28</c:v>
                </c:pt>
                <c:pt idx="16">
                  <c:v>28</c:v>
                </c:pt>
                <c:pt idx="17">
                  <c:v>28</c:v>
                </c:pt>
                <c:pt idx="18">
                  <c:v>28</c:v>
                </c:pt>
                <c:pt idx="19">
                  <c:v>28</c:v>
                </c:pt>
                <c:pt idx="20">
                  <c:v>28</c:v>
                </c:pt>
                <c:pt idx="21">
                  <c:v>28</c:v>
                </c:pt>
                <c:pt idx="22">
                  <c:v>28</c:v>
                </c:pt>
                <c:pt idx="23">
                  <c:v>28</c:v>
                </c:pt>
                <c:pt idx="24">
                  <c:v>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72D8-417C-A1CA-3644037D8F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87F4-4C17-99ED-A146B53F246C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87F4-4C17-99ED-A146B53F246C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87F4-4C17-99ED-A146B53F246C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87F4-4C17-99ED-A146B53F246C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87F4-4C17-99ED-A146B53F246C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87F4-4C17-99ED-A146B53F246C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87F4-4C17-99ED-A146B53F246C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87F4-4C17-99ED-A146B53F246C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87F4-4C17-99ED-A146B53F246C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87F4-4C17-99ED-A146B53F246C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7F4-4C17-99ED-A146B53F246C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87F4-4C17-99ED-A146B53F246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14</c:v>
                </c:pt>
                <c:pt idx="1">
                  <c:v>28</c:v>
                </c:pt>
                <c:pt idx="3">
                  <c:v>14</c:v>
                </c:pt>
                <c:pt idx="4">
                  <c:v>28</c:v>
                </c:pt>
                <c:pt idx="6">
                  <c:v>13</c:v>
                </c:pt>
                <c:pt idx="7">
                  <c:v>25</c:v>
                </c:pt>
                <c:pt idx="9">
                  <c:v>15</c:v>
                </c:pt>
                <c:pt idx="10">
                  <c:v>30</c:v>
                </c:pt>
                <c:pt idx="12">
                  <c:v>14</c:v>
                </c:pt>
                <c:pt idx="13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87F4-4C17-99ED-A146B53F24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1-87F4-4C17-99ED-A146B53F246C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87F4-4C17-99ED-A146B53F246C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5-87F4-4C17-99ED-A146B53F246C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87F4-4C17-99ED-A146B53F246C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9-87F4-4C17-99ED-A146B53F246C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87F4-4C17-99ED-A146B53F246C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D-87F4-4C17-99ED-A146B53F246C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87F4-4C17-99ED-A146B53F246C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1-87F4-4C17-99ED-A146B53F246C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87F4-4C17-99ED-A146B53F246C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9</c:v>
                </c:pt>
                <c:pt idx="1">
                  <c:v>19</c:v>
                </c:pt>
                <c:pt idx="3">
                  <c:v>9</c:v>
                </c:pt>
                <c:pt idx="4">
                  <c:v>17</c:v>
                </c:pt>
                <c:pt idx="6">
                  <c:v>8</c:v>
                </c:pt>
                <c:pt idx="7">
                  <c:v>17</c:v>
                </c:pt>
                <c:pt idx="9">
                  <c:v>8</c:v>
                </c:pt>
                <c:pt idx="10">
                  <c:v>21</c:v>
                </c:pt>
                <c:pt idx="12">
                  <c:v>8</c:v>
                </c:pt>
                <c:pt idx="1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87F4-4C17-99ED-A146B53F24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2FCB-43AB-90AF-952C9A2E8ABD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2FCB-43AB-90AF-952C9A2E8ABD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2FCB-43AB-90AF-952C9A2E8ABD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2FCB-43AB-90AF-952C9A2E8ABD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2FCB-43AB-90AF-952C9A2E8ABD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2FCB-43AB-90AF-952C9A2E8ABD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2FCB-43AB-90AF-952C9A2E8ABD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2FCB-43AB-90AF-952C9A2E8ABD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2FCB-43AB-90AF-952C9A2E8ABD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2FCB-43AB-90AF-952C9A2E8ABD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2FCB-43AB-90AF-952C9A2E8ABD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2FCB-43AB-90AF-952C9A2E8ABD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2FCB-43AB-90AF-952C9A2E8ABD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2FCB-43AB-90AF-952C9A2E8ABD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2FCB-43AB-90AF-952C9A2E8ABD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2FCB-43AB-90AF-952C9A2E8ABD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2FCB-43AB-90AF-952C9A2E8ABD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2FCB-43AB-90AF-952C9A2E8ABD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2FCB-43AB-90AF-952C9A2E8ABD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2FCB-43AB-90AF-952C9A2E8ABD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2FCB-43AB-90AF-952C9A2E8ABD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2FCB-43AB-90AF-952C9A2E8ABD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2FCB-43AB-90AF-952C9A2E8ABD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2FCB-43AB-90AF-952C9A2E8ABD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2FCB-43AB-90AF-952C9A2E8ABD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2FCB-43AB-90AF-952C9A2E8ABD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2FCB-43AB-90AF-952C9A2E8ABD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2FCB-43AB-90AF-952C9A2E8ABD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2FCB-43AB-90AF-952C9A2E8ABD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2FCB-43AB-90AF-952C9A2E8ABD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2FCB-43AB-90AF-952C9A2E8ABD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2FCB-43AB-90AF-952C9A2E8ABD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2FCB-43AB-90AF-952C9A2E8ABD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2FCB-43AB-90AF-952C9A2E8ABD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2FCB-43AB-90AF-952C9A2E8ABD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2FCB-43AB-90AF-952C9A2E8ABD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2FCB-43AB-90AF-952C9A2E8ABD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2FCB-43AB-90AF-952C9A2E8ABD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2FCB-43AB-90AF-952C9A2E8ABD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2FCB-43AB-90AF-952C9A2E8ABD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2FCB-43AB-90AF-952C9A2E8ABD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2FCB-43AB-90AF-952C9A2E8ABD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24</c:v>
                </c:pt>
                <c:pt idx="1">
                  <c:v>27</c:v>
                </c:pt>
                <c:pt idx="2">
                  <c:v>36</c:v>
                </c:pt>
                <c:pt idx="3">
                  <c:v>20</c:v>
                </c:pt>
                <c:pt idx="4">
                  <c:v>20</c:v>
                </c:pt>
                <c:pt idx="5">
                  <c:v>23</c:v>
                </c:pt>
                <c:pt idx="6">
                  <c:v>40</c:v>
                </c:pt>
                <c:pt idx="7">
                  <c:v>22</c:v>
                </c:pt>
                <c:pt idx="8">
                  <c:v>27</c:v>
                </c:pt>
                <c:pt idx="9">
                  <c:v>27</c:v>
                </c:pt>
                <c:pt idx="10">
                  <c:v>22</c:v>
                </c:pt>
                <c:pt idx="11">
                  <c:v>30</c:v>
                </c:pt>
                <c:pt idx="12">
                  <c:v>26</c:v>
                </c:pt>
                <c:pt idx="13">
                  <c:v>15</c:v>
                </c:pt>
                <c:pt idx="14">
                  <c:v>16</c:v>
                </c:pt>
                <c:pt idx="15">
                  <c:v>20</c:v>
                </c:pt>
                <c:pt idx="16">
                  <c:v>28</c:v>
                </c:pt>
                <c:pt idx="17">
                  <c:v>20</c:v>
                </c:pt>
                <c:pt idx="18">
                  <c:v>54</c:v>
                </c:pt>
                <c:pt idx="19">
                  <c:v>20</c:v>
                </c:pt>
                <c:pt idx="20">
                  <c:v>35</c:v>
                </c:pt>
                <c:pt idx="21">
                  <c:v>29</c:v>
                </c:pt>
                <c:pt idx="22">
                  <c:v>23</c:v>
                </c:pt>
                <c:pt idx="23">
                  <c:v>38</c:v>
                </c:pt>
                <c:pt idx="24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2FCB-43AB-90AF-952C9A2E8A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2FCB-43AB-90AF-952C9A2E8ABD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2FCB-43AB-90AF-952C9A2E8ABD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2FCB-43AB-90AF-952C9A2E8ABD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2FCB-43AB-90AF-952C9A2E8ABD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2FCB-43AB-90AF-952C9A2E8ABD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2FCB-43AB-90AF-952C9A2E8ABD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2FCB-43AB-90AF-952C9A2E8ABD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2FCB-43AB-90AF-952C9A2E8ABD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2FCB-43AB-90AF-952C9A2E8ABD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2FCB-43AB-90AF-952C9A2E8ABD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2FCB-43AB-90AF-952C9A2E8ABD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2FCB-43AB-90AF-952C9A2E8ABD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2FCB-43AB-90AF-952C9A2E8ABD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2FCB-43AB-90AF-952C9A2E8ABD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2FCB-43AB-90AF-952C9A2E8ABD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2FCB-43AB-90AF-952C9A2E8ABD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2FCB-43AB-90AF-952C9A2E8ABD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2FCB-43AB-90AF-952C9A2E8ABD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2FCB-43AB-90AF-952C9A2E8ABD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2FCB-43AB-90AF-952C9A2E8ABD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2FCB-43AB-90AF-952C9A2E8ABD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2FCB-43AB-90AF-952C9A2E8ABD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2FCB-43AB-90AF-952C9A2E8ABD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2FCB-43AB-90AF-952C9A2E8ABD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2FCB-43AB-90AF-952C9A2E8ABD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2FCB-43AB-90AF-952C9A2E8ABD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15</c:v>
                </c:pt>
                <c:pt idx="1">
                  <c:v>16</c:v>
                </c:pt>
                <c:pt idx="2">
                  <c:v>19</c:v>
                </c:pt>
                <c:pt idx="3">
                  <c:v>16</c:v>
                </c:pt>
                <c:pt idx="4">
                  <c:v>10</c:v>
                </c:pt>
                <c:pt idx="5">
                  <c:v>12</c:v>
                </c:pt>
                <c:pt idx="6">
                  <c:v>32</c:v>
                </c:pt>
                <c:pt idx="7">
                  <c:v>9</c:v>
                </c:pt>
                <c:pt idx="8">
                  <c:v>19</c:v>
                </c:pt>
                <c:pt idx="9">
                  <c:v>16</c:v>
                </c:pt>
                <c:pt idx="10">
                  <c:v>14</c:v>
                </c:pt>
                <c:pt idx="11">
                  <c:v>17</c:v>
                </c:pt>
                <c:pt idx="12">
                  <c:v>14</c:v>
                </c:pt>
                <c:pt idx="13">
                  <c:v>9</c:v>
                </c:pt>
                <c:pt idx="14">
                  <c:v>11</c:v>
                </c:pt>
                <c:pt idx="15">
                  <c:v>9</c:v>
                </c:pt>
                <c:pt idx="16">
                  <c:v>20</c:v>
                </c:pt>
                <c:pt idx="17">
                  <c:v>13</c:v>
                </c:pt>
                <c:pt idx="18">
                  <c:v>46</c:v>
                </c:pt>
                <c:pt idx="19">
                  <c:v>12</c:v>
                </c:pt>
                <c:pt idx="20">
                  <c:v>21</c:v>
                </c:pt>
                <c:pt idx="21">
                  <c:v>16</c:v>
                </c:pt>
                <c:pt idx="22">
                  <c:v>11</c:v>
                </c:pt>
                <c:pt idx="23">
                  <c:v>15</c:v>
                </c:pt>
                <c:pt idx="24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2FCB-43AB-90AF-952C9A2E8A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16</c:v>
                </c:pt>
                <c:pt idx="1">
                  <c:v>16</c:v>
                </c:pt>
                <c:pt idx="2">
                  <c:v>16</c:v>
                </c:pt>
                <c:pt idx="3">
                  <c:v>16</c:v>
                </c:pt>
                <c:pt idx="4">
                  <c:v>16</c:v>
                </c:pt>
                <c:pt idx="5">
                  <c:v>16</c:v>
                </c:pt>
                <c:pt idx="6">
                  <c:v>16</c:v>
                </c:pt>
                <c:pt idx="7">
                  <c:v>16</c:v>
                </c:pt>
                <c:pt idx="8">
                  <c:v>16</c:v>
                </c:pt>
                <c:pt idx="9">
                  <c:v>16</c:v>
                </c:pt>
                <c:pt idx="10">
                  <c:v>16</c:v>
                </c:pt>
                <c:pt idx="11">
                  <c:v>16</c:v>
                </c:pt>
                <c:pt idx="12">
                  <c:v>16</c:v>
                </c:pt>
                <c:pt idx="13">
                  <c:v>16</c:v>
                </c:pt>
                <c:pt idx="14">
                  <c:v>16</c:v>
                </c:pt>
                <c:pt idx="15">
                  <c:v>16</c:v>
                </c:pt>
                <c:pt idx="16">
                  <c:v>16</c:v>
                </c:pt>
                <c:pt idx="17">
                  <c:v>16</c:v>
                </c:pt>
                <c:pt idx="18">
                  <c:v>16</c:v>
                </c:pt>
                <c:pt idx="19">
                  <c:v>16</c:v>
                </c:pt>
                <c:pt idx="20">
                  <c:v>16</c:v>
                </c:pt>
                <c:pt idx="21">
                  <c:v>16</c:v>
                </c:pt>
                <c:pt idx="22">
                  <c:v>16</c:v>
                </c:pt>
                <c:pt idx="23">
                  <c:v>16</c:v>
                </c:pt>
                <c:pt idx="24">
                  <c:v>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2FCB-43AB-90AF-952C9A2E8ABD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26</c:v>
                </c:pt>
                <c:pt idx="16">
                  <c:v>26</c:v>
                </c:pt>
                <c:pt idx="17">
                  <c:v>26</c:v>
                </c:pt>
                <c:pt idx="18">
                  <c:v>26</c:v>
                </c:pt>
                <c:pt idx="19">
                  <c:v>26</c:v>
                </c:pt>
                <c:pt idx="20">
                  <c:v>26</c:v>
                </c:pt>
                <c:pt idx="21">
                  <c:v>26</c:v>
                </c:pt>
                <c:pt idx="22">
                  <c:v>26</c:v>
                </c:pt>
                <c:pt idx="23">
                  <c:v>26</c:v>
                </c:pt>
                <c:pt idx="24">
                  <c:v>26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2FCB-43AB-90AF-952C9A2E8ABD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16</c:v>
                </c:pt>
                <c:pt idx="1">
                  <c:v>16</c:v>
                </c:pt>
                <c:pt idx="2">
                  <c:v>16</c:v>
                </c:pt>
                <c:pt idx="3">
                  <c:v>16</c:v>
                </c:pt>
                <c:pt idx="4">
                  <c:v>16</c:v>
                </c:pt>
                <c:pt idx="5">
                  <c:v>16</c:v>
                </c:pt>
                <c:pt idx="6">
                  <c:v>16</c:v>
                </c:pt>
                <c:pt idx="7">
                  <c:v>16</c:v>
                </c:pt>
                <c:pt idx="8">
                  <c:v>16</c:v>
                </c:pt>
                <c:pt idx="9">
                  <c:v>16</c:v>
                </c:pt>
                <c:pt idx="10">
                  <c:v>16</c:v>
                </c:pt>
                <c:pt idx="11">
                  <c:v>16</c:v>
                </c:pt>
                <c:pt idx="12">
                  <c:v>16</c:v>
                </c:pt>
                <c:pt idx="13">
                  <c:v>16</c:v>
                </c:pt>
                <c:pt idx="14">
                  <c:v>16</c:v>
                </c:pt>
                <c:pt idx="15">
                  <c:v>16</c:v>
                </c:pt>
                <c:pt idx="16">
                  <c:v>16</c:v>
                </c:pt>
                <c:pt idx="17">
                  <c:v>16</c:v>
                </c:pt>
                <c:pt idx="18">
                  <c:v>16</c:v>
                </c:pt>
                <c:pt idx="19">
                  <c:v>16</c:v>
                </c:pt>
                <c:pt idx="20">
                  <c:v>16</c:v>
                </c:pt>
                <c:pt idx="21">
                  <c:v>16</c:v>
                </c:pt>
                <c:pt idx="22">
                  <c:v>16</c:v>
                </c:pt>
                <c:pt idx="23">
                  <c:v>16</c:v>
                </c:pt>
                <c:pt idx="24">
                  <c:v>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2FCB-43AB-90AF-952C9A2E8ABD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27</c:v>
                </c:pt>
                <c:pt idx="1">
                  <c:v>27</c:v>
                </c:pt>
                <c:pt idx="2">
                  <c:v>27</c:v>
                </c:pt>
                <c:pt idx="3">
                  <c:v>27</c:v>
                </c:pt>
                <c:pt idx="4">
                  <c:v>27</c:v>
                </c:pt>
                <c:pt idx="5">
                  <c:v>27</c:v>
                </c:pt>
                <c:pt idx="6">
                  <c:v>27</c:v>
                </c:pt>
                <c:pt idx="7">
                  <c:v>27</c:v>
                </c:pt>
                <c:pt idx="8">
                  <c:v>27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27</c:v>
                </c:pt>
                <c:pt idx="15">
                  <c:v>27</c:v>
                </c:pt>
                <c:pt idx="16">
                  <c:v>27</c:v>
                </c:pt>
                <c:pt idx="17">
                  <c:v>27</c:v>
                </c:pt>
                <c:pt idx="18">
                  <c:v>27</c:v>
                </c:pt>
                <c:pt idx="19">
                  <c:v>27</c:v>
                </c:pt>
                <c:pt idx="20">
                  <c:v>27</c:v>
                </c:pt>
                <c:pt idx="21">
                  <c:v>27</c:v>
                </c:pt>
                <c:pt idx="22">
                  <c:v>27</c:v>
                </c:pt>
                <c:pt idx="23">
                  <c:v>27</c:v>
                </c:pt>
                <c:pt idx="24">
                  <c:v>27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2FCB-43AB-90AF-952C9A2E8A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CAEB-45DC-8CCE-66C86F9C4B3D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CAEB-45DC-8CCE-66C86F9C4B3D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CAEB-45DC-8CCE-66C86F9C4B3D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CAEB-45DC-8CCE-66C86F9C4B3D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CAEB-45DC-8CCE-66C86F9C4B3D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CAEB-45DC-8CCE-66C86F9C4B3D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CAEB-45DC-8CCE-66C86F9C4B3D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CAEB-45DC-8CCE-66C86F9C4B3D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CAEB-45DC-8CCE-66C86F9C4B3D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CAEB-45DC-8CCE-66C86F9C4B3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CAEB-45DC-8CCE-66C86F9C4B3D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CAEB-45DC-8CCE-66C86F9C4B3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16</c:v>
                </c:pt>
                <c:pt idx="1">
                  <c:v>26</c:v>
                </c:pt>
                <c:pt idx="3">
                  <c:v>17</c:v>
                </c:pt>
                <c:pt idx="4">
                  <c:v>26</c:v>
                </c:pt>
                <c:pt idx="6">
                  <c:v>15</c:v>
                </c:pt>
                <c:pt idx="7">
                  <c:v>27</c:v>
                </c:pt>
                <c:pt idx="9">
                  <c:v>13</c:v>
                </c:pt>
                <c:pt idx="10">
                  <c:v>25</c:v>
                </c:pt>
                <c:pt idx="12">
                  <c:v>18</c:v>
                </c:pt>
                <c:pt idx="1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CAEB-45DC-8CCE-66C86F9C4B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6-CAEB-45DC-8CCE-66C86F9C4B3D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8-CAEB-45DC-8CCE-66C86F9C4B3D}"/>
              </c:ext>
            </c:extLst>
          </c:dPt>
          <c:dPt>
            <c:idx val="3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A-CAEB-45DC-8CCE-66C86F9C4B3D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C-CAEB-45DC-8CCE-66C86F9C4B3D}"/>
              </c:ext>
            </c:extLst>
          </c:dPt>
          <c:dPt>
            <c:idx val="6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1E-CAEB-45DC-8CCE-66C86F9C4B3D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0-CAEB-45DC-8CCE-66C86F9C4B3D}"/>
              </c:ext>
            </c:extLst>
          </c:dPt>
          <c:dPt>
            <c:idx val="9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2-CAEB-45DC-8CCE-66C86F9C4B3D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4-CAEB-45DC-8CCE-66C86F9C4B3D}"/>
              </c:ext>
            </c:extLst>
          </c:dPt>
          <c:dPt>
            <c:idx val="12"/>
            <c:invertIfNegative val="0"/>
            <c:bubble3D val="0"/>
            <c:spPr>
              <a:solidFill>
                <a:srgbClr val="FDD399"/>
              </a:solidFill>
            </c:spPr>
            <c:extLst>
              <c:ext xmlns:c16="http://schemas.microsoft.com/office/drawing/2014/chart" uri="{C3380CC4-5D6E-409C-BE32-E72D297353CC}">
                <c16:uniqueId val="{00000026-CAEB-45DC-8CCE-66C86F9C4B3D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8-CAEB-45DC-8CCE-66C86F9C4B3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11</c:v>
                </c:pt>
                <c:pt idx="1">
                  <c:v>16</c:v>
                </c:pt>
                <c:pt idx="3">
                  <c:v>10</c:v>
                </c:pt>
                <c:pt idx="4">
                  <c:v>17</c:v>
                </c:pt>
                <c:pt idx="6">
                  <c:v>13</c:v>
                </c:pt>
                <c:pt idx="7">
                  <c:v>17</c:v>
                </c:pt>
                <c:pt idx="9">
                  <c:v>10</c:v>
                </c:pt>
                <c:pt idx="10">
                  <c:v>17</c:v>
                </c:pt>
                <c:pt idx="12">
                  <c:v>12</c:v>
                </c:pt>
                <c:pt idx="1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9-CAEB-45DC-8CCE-66C86F9C4B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2ACE-4B10-83DD-FF37E54F044B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2ACE-4B10-83DD-FF37E54F044B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2ACE-4B10-83DD-FF37E54F044B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2ACE-4B10-83DD-FF37E54F044B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2ACE-4B10-83DD-FF37E54F044B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2ACE-4B10-83DD-FF37E54F044B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2ACE-4B10-83DD-FF37E54F044B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2ACE-4B10-83DD-FF37E54F044B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2ACE-4B10-83DD-FF37E54F044B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2ACE-4B10-83DD-FF37E54F044B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2ACE-4B10-83DD-FF37E54F044B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2ACE-4B10-83DD-FF37E54F044B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8-2ACE-4B10-83DD-FF37E54F044B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2ACE-4B10-83DD-FF37E54F044B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2ACE-4B10-83DD-FF37E54F044B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2ACE-4B10-83DD-FF37E54F044B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2ACE-4B10-83DD-FF37E54F044B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2ACE-4B10-83DD-FF37E54F044B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2ACE-4B10-83DD-FF37E54F044B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2ACE-4B10-83DD-FF37E54F044B}"/>
                </c:ext>
              </c:extLst>
            </c:dLbl>
            <c:dLbl>
              <c:idx val="19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2ACE-4B10-83DD-FF37E54F044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Feuil1!$A$2:$A$21</c:f>
              <c:strCache>
                <c:ptCount val="20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</c:strCache>
            </c:strRef>
          </c:cat>
          <c:val>
            <c:numRef>
              <c:f>Feuil1!$B$2:$B$21</c:f>
              <c:numCache>
                <c:formatCode>0</c:formatCode>
                <c:ptCount val="20"/>
                <c:pt idx="0">
                  <c:v>40</c:v>
                </c:pt>
                <c:pt idx="1">
                  <c:v>35</c:v>
                </c:pt>
                <c:pt idx="3">
                  <c:v>23</c:v>
                </c:pt>
                <c:pt idx="4">
                  <c:v>30</c:v>
                </c:pt>
                <c:pt idx="6">
                  <c:v>15</c:v>
                </c:pt>
                <c:pt idx="7">
                  <c:v>27</c:v>
                </c:pt>
                <c:pt idx="9">
                  <c:v>48</c:v>
                </c:pt>
                <c:pt idx="10">
                  <c:v>27</c:v>
                </c:pt>
                <c:pt idx="12">
                  <c:v>23</c:v>
                </c:pt>
                <c:pt idx="13">
                  <c:v>21</c:v>
                </c:pt>
                <c:pt idx="15">
                  <c:v>33</c:v>
                </c:pt>
                <c:pt idx="16">
                  <c:v>21</c:v>
                </c:pt>
                <c:pt idx="18">
                  <c:v>15</c:v>
                </c:pt>
                <c:pt idx="19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2ACE-4B10-83DD-FF37E54F044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2AEC-426A-BE6F-E244CE86F20D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2AEC-426A-BE6F-E244CE86F20D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2AEC-426A-BE6F-E244CE86F20D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2AEC-426A-BE6F-E244CE86F20D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2AEC-426A-BE6F-E244CE86F20D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2AEC-426A-BE6F-E244CE86F20D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2AEC-426A-BE6F-E244CE86F20D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2AEC-426A-BE6F-E244CE86F20D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2AEC-426A-BE6F-E244CE86F20D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2AEC-426A-BE6F-E244CE86F20D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4-FA20-4230-B2C5-F4D04BB1069A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FA20-4230-B2C5-F4D04BB1069A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2AEC-426A-BE6F-E244CE86F20D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2AEC-426A-BE6F-E244CE86F20D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2AEC-426A-BE6F-E244CE86F20D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2AEC-426A-BE6F-E244CE86F20D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2AEC-426A-BE6F-E244CE86F20D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Feuil1!$A$2:$A$21</c:f>
              <c:strCache>
                <c:ptCount val="20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</c:strCache>
            </c:strRef>
          </c:cat>
          <c:val>
            <c:numRef>
              <c:f>Feuil1!$B$2:$B$21</c:f>
              <c:numCache>
                <c:formatCode>0</c:formatCode>
                <c:ptCount val="20"/>
                <c:pt idx="0">
                  <c:v>29</c:v>
                </c:pt>
                <c:pt idx="1">
                  <c:v>36</c:v>
                </c:pt>
                <c:pt idx="3">
                  <c:v>32</c:v>
                </c:pt>
                <c:pt idx="4">
                  <c:v>32</c:v>
                </c:pt>
                <c:pt idx="6">
                  <c:v>21</c:v>
                </c:pt>
                <c:pt idx="7">
                  <c:v>25</c:v>
                </c:pt>
                <c:pt idx="9">
                  <c:v>24</c:v>
                </c:pt>
                <c:pt idx="10">
                  <c:v>24</c:v>
                </c:pt>
                <c:pt idx="12">
                  <c:v>24</c:v>
                </c:pt>
                <c:pt idx="13">
                  <c:v>24</c:v>
                </c:pt>
                <c:pt idx="15">
                  <c:v>26</c:v>
                </c:pt>
                <c:pt idx="16">
                  <c:v>21</c:v>
                </c:pt>
                <c:pt idx="18">
                  <c:v>29</c:v>
                </c:pt>
                <c:pt idx="19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2AEC-426A-BE6F-E244CE86F2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0EB6-4ED4-B64A-D5D7BD950B67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0EB6-4ED4-B64A-D5D7BD950B67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0EB6-4ED4-B64A-D5D7BD950B67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0EB6-4ED4-B64A-D5D7BD950B67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0EB6-4ED4-B64A-D5D7BD950B67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0EB6-4ED4-B64A-D5D7BD950B67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0EB6-4ED4-B64A-D5D7BD950B67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0EB6-4ED4-B64A-D5D7BD950B67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0EB6-4ED4-B64A-D5D7BD950B67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0EB6-4ED4-B64A-D5D7BD950B67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4-C373-4B25-B188-CD3AEFD9F3F8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C373-4B25-B188-CD3AEFD9F3F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0EB6-4ED4-B64A-D5D7BD950B67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0EB6-4ED4-B64A-D5D7BD950B67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0EB6-4ED4-B64A-D5D7BD950B67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0EB6-4ED4-B64A-D5D7BD950B6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Feuil1!$A$2:$A$21</c:f>
              <c:strCache>
                <c:ptCount val="20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</c:strCache>
            </c:strRef>
          </c:cat>
          <c:val>
            <c:numRef>
              <c:f>Feuil1!$B$2:$B$21</c:f>
              <c:numCache>
                <c:formatCode>0</c:formatCode>
                <c:ptCount val="20"/>
                <c:pt idx="0">
                  <c:v>33</c:v>
                </c:pt>
                <c:pt idx="1">
                  <c:v>33</c:v>
                </c:pt>
                <c:pt idx="3">
                  <c:v>27</c:v>
                </c:pt>
                <c:pt idx="4">
                  <c:v>30</c:v>
                </c:pt>
                <c:pt idx="6">
                  <c:v>36</c:v>
                </c:pt>
                <c:pt idx="7">
                  <c:v>33</c:v>
                </c:pt>
                <c:pt idx="9">
                  <c:v>6</c:v>
                </c:pt>
                <c:pt idx="10">
                  <c:v>24</c:v>
                </c:pt>
                <c:pt idx="12">
                  <c:v>24</c:v>
                </c:pt>
                <c:pt idx="13">
                  <c:v>26</c:v>
                </c:pt>
                <c:pt idx="15">
                  <c:v>51</c:v>
                </c:pt>
                <c:pt idx="16">
                  <c:v>23</c:v>
                </c:pt>
                <c:pt idx="18">
                  <c:v>30</c:v>
                </c:pt>
                <c:pt idx="19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0EB6-4ED4-B64A-D5D7BD950B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6852-47DE-9D19-189F2BE8D4E0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6852-47DE-9D19-189F2BE8D4E0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6852-47DE-9D19-189F2BE8D4E0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6852-47DE-9D19-189F2BE8D4E0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6852-47DE-9D19-189F2BE8D4E0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6852-47DE-9D19-189F2BE8D4E0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6852-47DE-9D19-189F2BE8D4E0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6852-47DE-9D19-189F2BE8D4E0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6852-47DE-9D19-189F2BE8D4E0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6852-47DE-9D19-189F2BE8D4E0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4-FA0F-467B-9646-FF6B84A70CDF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FA0F-467B-9646-FF6B84A70CDF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6852-47DE-9D19-189F2BE8D4E0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6852-47DE-9D19-189F2BE8D4E0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6852-47DE-9D19-189F2BE8D4E0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6852-47DE-9D19-189F2BE8D4E0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6852-47DE-9D19-189F2BE8D4E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Feuil1!$A$2:$A$21</c:f>
              <c:strCache>
                <c:ptCount val="20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</c:strCache>
            </c:strRef>
          </c:cat>
          <c:val>
            <c:numRef>
              <c:f>Feuil1!$B$2:$B$21</c:f>
              <c:numCache>
                <c:formatCode>0</c:formatCode>
                <c:ptCount val="20"/>
                <c:pt idx="0">
                  <c:v>32</c:v>
                </c:pt>
                <c:pt idx="1">
                  <c:v>33</c:v>
                </c:pt>
                <c:pt idx="3">
                  <c:v>22</c:v>
                </c:pt>
                <c:pt idx="4">
                  <c:v>29</c:v>
                </c:pt>
                <c:pt idx="6">
                  <c:v>24</c:v>
                </c:pt>
                <c:pt idx="7">
                  <c:v>30</c:v>
                </c:pt>
                <c:pt idx="9">
                  <c:v>16</c:v>
                </c:pt>
                <c:pt idx="10">
                  <c:v>23</c:v>
                </c:pt>
                <c:pt idx="12">
                  <c:v>21</c:v>
                </c:pt>
                <c:pt idx="13">
                  <c:v>23</c:v>
                </c:pt>
                <c:pt idx="15">
                  <c:v>35</c:v>
                </c:pt>
                <c:pt idx="16">
                  <c:v>21</c:v>
                </c:pt>
                <c:pt idx="18">
                  <c:v>25</c:v>
                </c:pt>
                <c:pt idx="19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6852-47DE-9D19-189F2BE8D4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411346273613936E-4"/>
          <c:y val="1.5264835382819222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449E9C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1C1-4246-BB49-55CD5298C383}"/>
              </c:ext>
            </c:extLst>
          </c:dPt>
          <c:dPt>
            <c:idx val="1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1C1-4246-BB49-55CD5298C383}"/>
              </c:ext>
            </c:extLst>
          </c:dPt>
          <c:dPt>
            <c:idx val="2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1C1-4246-BB49-55CD5298C383}"/>
              </c:ext>
            </c:extLst>
          </c:dPt>
          <c:dPt>
            <c:idx val="3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41C1-4246-BB49-55CD5298C383}"/>
              </c:ext>
            </c:extLst>
          </c:dPt>
          <c:dPt>
            <c:idx val="4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41C1-4246-BB49-55CD5298C383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41C1-4246-BB49-55CD5298C383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41C1-4246-BB49-55CD5298C383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41C1-4246-BB49-55CD5298C383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41C1-4246-BB49-55CD5298C383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41C1-4246-BB49-55CD5298C383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41C1-4246-BB49-55CD5298C383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F1484495-3192-4B5B-B96F-C2B121488720}" type="CELLRANGE">
                      <a:rPr lang="en-US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41C1-4246-BB49-55CD5298C383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C31B67F-AAF5-48F5-A158-02BA01094F84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41C1-4246-BB49-55CD5298C38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24D78F65-F982-4BB6-8D10-9933E8EC8F70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41C1-4246-BB49-55CD5298C38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C13B85F-53AC-4FB7-8646-91E8B70A86D5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41C1-4246-BB49-55CD5298C383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1FF62FE1-9E1F-4885-B87C-18DED969C1E9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41C1-4246-BB49-55CD5298C383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41C1-4246-BB49-55CD5298C383}"/>
                </c:ext>
              </c:extLst>
            </c:dLbl>
            <c:dLbl>
              <c:idx val="6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7A51A4FA-DDCE-49A9-A2C4-BAFAE6CBDDC6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41C1-4246-BB49-55CD5298C383}"/>
                </c:ext>
              </c:extLst>
            </c:dLbl>
            <c:dLbl>
              <c:idx val="7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E20B9779-A047-4484-A257-C228CC170AE8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41C1-4246-BB49-55CD5298C383}"/>
                </c:ext>
              </c:extLst>
            </c:dLbl>
            <c:dLbl>
              <c:idx val="8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1A00088B-800B-4184-B290-F51892136251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41C1-4246-BB49-55CD5298C383}"/>
                </c:ext>
              </c:extLst>
            </c:dLbl>
            <c:dLbl>
              <c:idx val="9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131B92BB-EFD1-4936-8B0D-4AF64C9E65FC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41C1-4246-BB49-55CD5298C383}"/>
                </c:ext>
              </c:extLst>
            </c:dLbl>
            <c:dLbl>
              <c:idx val="10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B15E40DE-5AE8-447A-94E8-C96BB67A8801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41C1-4246-BB49-55CD5298C383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41C1-4246-BB49-55CD5298C383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41C1-4246-BB49-55CD5298C38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Feuil1!$A$2:$A$14</c:f>
              <c:numCache>
                <c:formatCode>General</c:formatCode>
                <c:ptCount val="13"/>
                <c:pt idx="0">
                  <c:v>0.45</c:v>
                </c:pt>
                <c:pt idx="1">
                  <c:v>1.35</c:v>
                </c:pt>
                <c:pt idx="2">
                  <c:v>2.31</c:v>
                </c:pt>
                <c:pt idx="3">
                  <c:v>3.29</c:v>
                </c:pt>
                <c:pt idx="4">
                  <c:v>4.2699999999999996</c:v>
                </c:pt>
                <c:pt idx="6">
                  <c:v>0.45</c:v>
                </c:pt>
                <c:pt idx="7">
                  <c:v>1.35</c:v>
                </c:pt>
                <c:pt idx="8">
                  <c:v>2.31</c:v>
                </c:pt>
                <c:pt idx="9">
                  <c:v>3.29</c:v>
                </c:pt>
                <c:pt idx="10">
                  <c:v>4.2699999999999996</c:v>
                </c:pt>
                <c:pt idx="12">
                  <c:v>1.8</c:v>
                </c:pt>
              </c:numCache>
            </c:numRef>
          </c:xVal>
          <c:yVal>
            <c:numRef>
              <c:f>Feuil1!$C$2:$C$14</c:f>
              <c:numCache>
                <c:formatCode>General</c:formatCode>
                <c:ptCount val="13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  <c:pt idx="12">
                  <c:v>1</c:v>
                </c:pt>
              </c:numCache>
            </c:numRef>
          </c:yVal>
          <c:bubbleSize>
            <c:numRef>
              <c:f>Feuil1!$B$2:$B$14</c:f>
              <c:numCache>
                <c:formatCode>General</c:formatCode>
                <c:ptCount val="13"/>
                <c:pt idx="0">
                  <c:v>6.7</c:v>
                </c:pt>
                <c:pt idx="1">
                  <c:v>6.6</c:v>
                </c:pt>
                <c:pt idx="2">
                  <c:v>6.5</c:v>
                </c:pt>
                <c:pt idx="3">
                  <c:v>6.9</c:v>
                </c:pt>
                <c:pt idx="4">
                  <c:v>6.7</c:v>
                </c:pt>
                <c:pt idx="6">
                  <c:v>5.8</c:v>
                </c:pt>
                <c:pt idx="7">
                  <c:v>5.8</c:v>
                </c:pt>
                <c:pt idx="8">
                  <c:v>5.9</c:v>
                </c:pt>
                <c:pt idx="9">
                  <c:v>5.7</c:v>
                </c:pt>
                <c:pt idx="10">
                  <c:v>5.7</c:v>
                </c:pt>
                <c:pt idx="12" formatCode="0">
                  <c:v>10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Feuil1!$B$2:$B$12</c15:f>
                <c15:dlblRangeCache>
                  <c:ptCount val="11"/>
                  <c:pt idx="0">
                    <c:v>6.7</c:v>
                  </c:pt>
                  <c:pt idx="1">
                    <c:v>6.6</c:v>
                  </c:pt>
                  <c:pt idx="2">
                    <c:v>6.5</c:v>
                  </c:pt>
                  <c:pt idx="3">
                    <c:v>6.9</c:v>
                  </c:pt>
                  <c:pt idx="4">
                    <c:v>6.7</c:v>
                  </c:pt>
                  <c:pt idx="6">
                    <c:v>5.8</c:v>
                  </c:pt>
                  <c:pt idx="7">
                    <c:v>5.8</c:v>
                  </c:pt>
                  <c:pt idx="8">
                    <c:v>5.9</c:v>
                  </c:pt>
                  <c:pt idx="9">
                    <c:v>5.7</c:v>
                  </c:pt>
                  <c:pt idx="10">
                    <c:v>5.7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8-41C1-4246-BB49-55CD5298C3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41C3-48AC-8D6C-61F9171B0EDE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41C3-48AC-8D6C-61F9171B0EDE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41C3-48AC-8D6C-61F9171B0EDE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41C3-48AC-8D6C-61F9171B0EDE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41C3-48AC-8D6C-61F9171B0EDE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41C3-48AC-8D6C-61F9171B0EDE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41C3-48AC-8D6C-61F9171B0EDE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41C3-48AC-8D6C-61F9171B0EDE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41C3-48AC-8D6C-61F9171B0EDE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41C3-48AC-8D6C-61F9171B0EDE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4-9ECF-4B8E-8F84-45A440ECFE6A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9ECF-4B8E-8F84-45A440ECFE6A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41C3-48AC-8D6C-61F9171B0EDE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41C3-48AC-8D6C-61F9171B0EDE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41C3-48AC-8D6C-61F9171B0EDE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41C3-48AC-8D6C-61F9171B0EDE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41C3-48AC-8D6C-61F9171B0ED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Feuil1!$A$2:$A$21</c:f>
              <c:strCache>
                <c:ptCount val="20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</c:strCache>
            </c:strRef>
          </c:cat>
          <c:val>
            <c:numRef>
              <c:f>Feuil1!$B$2:$B$21</c:f>
              <c:numCache>
                <c:formatCode>0</c:formatCode>
                <c:ptCount val="20"/>
                <c:pt idx="0">
                  <c:v>33</c:v>
                </c:pt>
                <c:pt idx="1">
                  <c:v>34</c:v>
                </c:pt>
                <c:pt idx="3" formatCode="General">
                  <c:v>25</c:v>
                </c:pt>
                <c:pt idx="4" formatCode="General">
                  <c:v>30</c:v>
                </c:pt>
                <c:pt idx="6" formatCode="General">
                  <c:v>24</c:v>
                </c:pt>
                <c:pt idx="7" formatCode="General">
                  <c:v>29</c:v>
                </c:pt>
                <c:pt idx="9" formatCode="General">
                  <c:v>23</c:v>
                </c:pt>
                <c:pt idx="10" formatCode="General">
                  <c:v>24</c:v>
                </c:pt>
                <c:pt idx="12" formatCode="General">
                  <c:v>22</c:v>
                </c:pt>
                <c:pt idx="13" formatCode="General">
                  <c:v>24</c:v>
                </c:pt>
                <c:pt idx="15" formatCode="General">
                  <c:v>36</c:v>
                </c:pt>
                <c:pt idx="16" formatCode="General">
                  <c:v>21</c:v>
                </c:pt>
                <c:pt idx="18" formatCode="General">
                  <c:v>25</c:v>
                </c:pt>
                <c:pt idx="19" formatCode="General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41C3-48AC-8D6C-61F9171B0E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0-9E2F-4291-81AB-306235F5375B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2-9E2F-4291-81AB-306235F5375B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3-9E2F-4291-81AB-306235F5375B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9E2F-4291-81AB-306235F5375B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6-9E2F-4291-81AB-306235F5375B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9E2F-4291-81AB-306235F5375B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9E2F-4291-81AB-306235F5375B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9E2F-4291-81AB-306235F5375B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C-9E2F-4291-81AB-306235F5375B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9E2F-4291-81AB-306235F5375B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9E2F-4291-81AB-306235F5375B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9E2F-4291-81AB-306235F5375B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1-9E2F-4291-81AB-306235F5375B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2-9E2F-4291-81AB-306235F5375B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9E2F-4291-81AB-306235F5375B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9E2F-4291-81AB-306235F5375B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9E2F-4291-81AB-306235F5375B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9E2F-4291-81AB-306235F5375B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E-9E2F-4291-81AB-306235F537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333333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Feuil1!$A$2:$A$18</c:f>
              <c:strCache>
                <c:ptCount val="14"/>
                <c:pt idx="0">
                  <c:v> ST At least one</c:v>
                </c:pt>
                <c:pt idx="1">
                  <c:v>Europe</c:v>
                </c:pt>
                <c:pt idx="3">
                  <c:v>Hybrid</c:v>
                </c:pt>
                <c:pt idx="4">
                  <c:v>Europe</c:v>
                </c:pt>
                <c:pt idx="6">
                  <c:v>Plug-in Hybrid</c:v>
                </c:pt>
                <c:pt idx="7">
                  <c:v>Europe</c:v>
                </c:pt>
                <c:pt idx="9">
                  <c:v>Electric Vehicle</c:v>
                </c:pt>
                <c:pt idx="10">
                  <c:v>Europe</c:v>
                </c:pt>
                <c:pt idx="12">
                  <c:v>Electric Vehicle</c:v>
                </c:pt>
                <c:pt idx="13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1">
                  <c:v>5</c:v>
                </c:pt>
                <c:pt idx="4">
                  <c:v>7</c:v>
                </c:pt>
                <c:pt idx="7">
                  <c:v>7</c:v>
                </c:pt>
                <c:pt idx="9">
                  <c:v>14</c:v>
                </c:pt>
                <c:pt idx="10">
                  <c:v>13</c:v>
                </c:pt>
                <c:pt idx="12">
                  <c:v>11</c:v>
                </c:pt>
                <c:pt idx="13">
                  <c:v>11</c:v>
                </c:pt>
                <c:pt idx="16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3-9E2F-4291-81AB-306235F537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F935-472C-B186-1FECC616D532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F935-472C-B186-1FECC616D532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F935-472C-B186-1FECC616D532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F935-472C-B186-1FECC616D532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F935-472C-B186-1FECC616D532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F935-472C-B186-1FECC616D532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F935-472C-B186-1FECC616D532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F935-472C-B186-1FECC616D532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F935-472C-B186-1FECC616D532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F935-472C-B186-1FECC616D532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4-F935-472C-B186-1FECC616D532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5-F935-472C-B186-1FECC616D532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F935-472C-B186-1FECC616D532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F935-472C-B186-1FECC616D532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F935-472C-B186-1FECC616D532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F935-472C-B186-1FECC616D532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F935-472C-B186-1FECC616D532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F935-472C-B186-1FECC616D532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F935-472C-B186-1FECC616D53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Feuil1!$A$2:$A$18</c:f>
              <c:strCache>
                <c:ptCount val="14"/>
                <c:pt idx="0">
                  <c:v> ST At least one</c:v>
                </c:pt>
                <c:pt idx="1">
                  <c:v>Europe</c:v>
                </c:pt>
                <c:pt idx="3">
                  <c:v>Hybrid</c:v>
                </c:pt>
                <c:pt idx="4">
                  <c:v>Europe</c:v>
                </c:pt>
                <c:pt idx="6">
                  <c:v>Plug-in Hybrid</c:v>
                </c:pt>
                <c:pt idx="7">
                  <c:v>Europe</c:v>
                </c:pt>
                <c:pt idx="9">
                  <c:v>Electric Vehicle</c:v>
                </c:pt>
                <c:pt idx="10">
                  <c:v>Europe</c:v>
                </c:pt>
                <c:pt idx="12">
                  <c:v>Electric Vehicle</c:v>
                </c:pt>
                <c:pt idx="13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0">
                  <c:v>18</c:v>
                </c:pt>
                <c:pt idx="1">
                  <c:v>9</c:v>
                </c:pt>
                <c:pt idx="3">
                  <c:v>14</c:v>
                </c:pt>
                <c:pt idx="4">
                  <c:v>10</c:v>
                </c:pt>
                <c:pt idx="6">
                  <c:v>13</c:v>
                </c:pt>
                <c:pt idx="7">
                  <c:v>8</c:v>
                </c:pt>
                <c:pt idx="9">
                  <c:v>11</c:v>
                </c:pt>
                <c:pt idx="10">
                  <c:v>11</c:v>
                </c:pt>
                <c:pt idx="12">
                  <c:v>8</c:v>
                </c:pt>
                <c:pt idx="13">
                  <c:v>9</c:v>
                </c:pt>
                <c:pt idx="15">
                  <c:v>3</c:v>
                </c:pt>
                <c:pt idx="16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F935-472C-B186-1FECC616D5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0296-4A71-8FA9-36301DED8F83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0296-4A71-8FA9-36301DED8F83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0296-4A71-8FA9-36301DED8F83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0296-4A71-8FA9-36301DED8F83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0296-4A71-8FA9-36301DED8F83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0296-4A71-8FA9-36301DED8F83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0296-4A71-8FA9-36301DED8F83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0296-4A71-8FA9-36301DED8F83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0296-4A71-8FA9-36301DED8F83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0296-4A71-8FA9-36301DED8F83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4-0296-4A71-8FA9-36301DED8F83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5-0296-4A71-8FA9-36301DED8F83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0296-4A71-8FA9-36301DED8F83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0296-4A71-8FA9-36301DED8F8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0296-4A71-8FA9-36301DED8F83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0296-4A71-8FA9-36301DED8F83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0296-4A71-8FA9-36301DED8F83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0296-4A71-8FA9-36301DED8F83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0296-4A71-8FA9-36301DED8F8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333333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Feuil1!$A$2:$A$18</c:f>
              <c:strCache>
                <c:ptCount val="14"/>
                <c:pt idx="0">
                  <c:v> ST At least one</c:v>
                </c:pt>
                <c:pt idx="1">
                  <c:v>Europe</c:v>
                </c:pt>
                <c:pt idx="3">
                  <c:v>Hybrid</c:v>
                </c:pt>
                <c:pt idx="4">
                  <c:v>Europe</c:v>
                </c:pt>
                <c:pt idx="6">
                  <c:v>Plug-in Hybrid</c:v>
                </c:pt>
                <c:pt idx="7">
                  <c:v>Europe</c:v>
                </c:pt>
                <c:pt idx="9">
                  <c:v>Electric Vehicle</c:v>
                </c:pt>
                <c:pt idx="10">
                  <c:v>Europe</c:v>
                </c:pt>
                <c:pt idx="12">
                  <c:v>Electric Vehicle</c:v>
                </c:pt>
                <c:pt idx="13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1">
                  <c:v>8</c:v>
                </c:pt>
                <c:pt idx="3">
                  <c:v>25</c:v>
                </c:pt>
                <c:pt idx="4">
                  <c:v>10</c:v>
                </c:pt>
                <c:pt idx="7">
                  <c:v>9</c:v>
                </c:pt>
                <c:pt idx="10">
                  <c:v>11</c:v>
                </c:pt>
                <c:pt idx="12">
                  <c:v>14</c:v>
                </c:pt>
                <c:pt idx="13">
                  <c:v>9</c:v>
                </c:pt>
                <c:pt idx="15">
                  <c:v>11</c:v>
                </c:pt>
                <c:pt idx="16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0296-4A71-8FA9-36301DED8F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013B-4FBA-99B5-70B81F50711F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013B-4FBA-99B5-70B81F50711F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013B-4FBA-99B5-70B81F50711F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013B-4FBA-99B5-70B81F50711F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013B-4FBA-99B5-70B81F50711F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013B-4FBA-99B5-70B81F50711F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013B-4FBA-99B5-70B81F50711F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013B-4FBA-99B5-70B81F50711F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013B-4FBA-99B5-70B81F50711F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013B-4FBA-99B5-70B81F50711F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013B-4FBA-99B5-70B81F50711F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5-013B-4FBA-99B5-70B81F50711F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013B-4FBA-99B5-70B81F50711F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013B-4FBA-99B5-70B81F50711F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013B-4FBA-99B5-70B81F50711F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013B-4FBA-99B5-70B81F50711F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013B-4FBA-99B5-70B81F50711F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013B-4FBA-99B5-70B81F50711F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013B-4FBA-99B5-70B81F5071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333333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Feuil1!$A$2:$A$18</c:f>
              <c:strCache>
                <c:ptCount val="14"/>
                <c:pt idx="0">
                  <c:v> ST At least one</c:v>
                </c:pt>
                <c:pt idx="1">
                  <c:v>Europe</c:v>
                </c:pt>
                <c:pt idx="3">
                  <c:v>Hybrid</c:v>
                </c:pt>
                <c:pt idx="4">
                  <c:v>Europe</c:v>
                </c:pt>
                <c:pt idx="6">
                  <c:v>Plug-in Hybrid</c:v>
                </c:pt>
                <c:pt idx="7">
                  <c:v>Europe</c:v>
                </c:pt>
                <c:pt idx="9">
                  <c:v>Electric Vehicle</c:v>
                </c:pt>
                <c:pt idx="10">
                  <c:v>Europe</c:v>
                </c:pt>
                <c:pt idx="12">
                  <c:v>Electric Vehicle</c:v>
                </c:pt>
                <c:pt idx="13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1">
                  <c:v>10</c:v>
                </c:pt>
                <c:pt idx="3">
                  <c:v>25</c:v>
                </c:pt>
                <c:pt idx="4">
                  <c:v>10</c:v>
                </c:pt>
                <c:pt idx="7">
                  <c:v>6</c:v>
                </c:pt>
                <c:pt idx="10">
                  <c:v>13</c:v>
                </c:pt>
                <c:pt idx="13">
                  <c:v>8</c:v>
                </c:pt>
                <c:pt idx="16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013B-4FBA-99B5-70B81F5071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5F69-4974-8F92-551966AD7757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5F69-4974-8F92-551966AD7757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5F69-4974-8F92-551966AD7757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5F69-4974-8F92-551966AD7757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5F69-4974-8F92-551966AD7757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5F69-4974-8F92-551966AD7757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5F69-4974-8F92-551966AD7757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5F69-4974-8F92-551966AD7757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5F69-4974-8F92-551966AD7757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5F69-4974-8F92-551966AD7757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5F69-4974-8F92-551966AD7757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5-5F69-4974-8F92-551966AD7757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5F69-4974-8F92-551966AD7757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5F69-4974-8F92-551966AD7757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5F69-4974-8F92-551966AD7757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5F69-4974-8F92-551966AD7757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5F69-4974-8F92-551966AD7757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5F69-4974-8F92-551966AD7757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5F69-4974-8F92-551966AD775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333333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Feuil1!$A$2:$A$18</c:f>
              <c:strCache>
                <c:ptCount val="14"/>
                <c:pt idx="0">
                  <c:v> ST At least one</c:v>
                </c:pt>
                <c:pt idx="1">
                  <c:v>Europe</c:v>
                </c:pt>
                <c:pt idx="3">
                  <c:v>Hybrid</c:v>
                </c:pt>
                <c:pt idx="4">
                  <c:v>Europe</c:v>
                </c:pt>
                <c:pt idx="6">
                  <c:v>Plug-in Hybrid</c:v>
                </c:pt>
                <c:pt idx="7">
                  <c:v>Europe</c:v>
                </c:pt>
                <c:pt idx="9">
                  <c:v>Electric Vehicle</c:v>
                </c:pt>
                <c:pt idx="10">
                  <c:v>Europe</c:v>
                </c:pt>
                <c:pt idx="12">
                  <c:v>Electric Vehicle</c:v>
                </c:pt>
                <c:pt idx="13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0">
                  <c:v>25</c:v>
                </c:pt>
                <c:pt idx="1">
                  <c:v>10</c:v>
                </c:pt>
                <c:pt idx="3">
                  <c:v>7</c:v>
                </c:pt>
                <c:pt idx="4">
                  <c:v>11</c:v>
                </c:pt>
                <c:pt idx="6">
                  <c:v>15</c:v>
                </c:pt>
                <c:pt idx="7">
                  <c:v>9</c:v>
                </c:pt>
                <c:pt idx="9">
                  <c:v>23</c:v>
                </c:pt>
                <c:pt idx="10">
                  <c:v>10</c:v>
                </c:pt>
                <c:pt idx="12">
                  <c:v>7</c:v>
                </c:pt>
                <c:pt idx="13">
                  <c:v>8</c:v>
                </c:pt>
                <c:pt idx="16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5F69-4974-8F92-551966AD77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70DE-44C8-8CBD-44423F00046A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70DE-44C8-8CBD-44423F00046A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70DE-44C8-8CBD-44423F00046A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70DE-44C8-8CBD-44423F00046A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70DE-44C8-8CBD-44423F00046A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70DE-44C8-8CBD-44423F00046A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70DE-44C8-8CBD-44423F00046A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70DE-44C8-8CBD-44423F00046A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70DE-44C8-8CBD-44423F00046A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70DE-44C8-8CBD-44423F00046A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4-70DE-44C8-8CBD-44423F00046A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5-70DE-44C8-8CBD-44423F00046A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70DE-44C8-8CBD-44423F00046A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70DE-44C8-8CBD-44423F00046A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70DE-44C8-8CBD-44423F00046A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70DE-44C8-8CBD-44423F00046A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70DE-44C8-8CBD-44423F00046A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70DE-44C8-8CBD-44423F00046A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70DE-44C8-8CBD-44423F00046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333333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Feuil1!$A$2:$A$18</c:f>
              <c:strCache>
                <c:ptCount val="14"/>
                <c:pt idx="0">
                  <c:v> ST At least one</c:v>
                </c:pt>
                <c:pt idx="1">
                  <c:v>Europe</c:v>
                </c:pt>
                <c:pt idx="3">
                  <c:v>Hybrid</c:v>
                </c:pt>
                <c:pt idx="4">
                  <c:v>Europe</c:v>
                </c:pt>
                <c:pt idx="6">
                  <c:v>Plug-in Hybrid</c:v>
                </c:pt>
                <c:pt idx="7">
                  <c:v>Europe</c:v>
                </c:pt>
                <c:pt idx="9">
                  <c:v>Electric Vehicle</c:v>
                </c:pt>
                <c:pt idx="10">
                  <c:v>Europe</c:v>
                </c:pt>
                <c:pt idx="12">
                  <c:v>Electric Vehicle</c:v>
                </c:pt>
                <c:pt idx="13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1">
                  <c:v>9</c:v>
                </c:pt>
                <c:pt idx="3">
                  <c:v>25</c:v>
                </c:pt>
                <c:pt idx="4">
                  <c:v>10</c:v>
                </c:pt>
                <c:pt idx="7">
                  <c:v>7</c:v>
                </c:pt>
                <c:pt idx="10">
                  <c:v>12</c:v>
                </c:pt>
                <c:pt idx="12">
                  <c:v>6</c:v>
                </c:pt>
                <c:pt idx="13">
                  <c:v>9</c:v>
                </c:pt>
                <c:pt idx="15">
                  <c:v>6</c:v>
                </c:pt>
                <c:pt idx="16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70DE-44C8-8CBD-44423F0004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0F32-410D-85CD-595BB2D8A2F2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0F32-410D-85CD-595BB2D8A2F2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0F32-410D-85CD-595BB2D8A2F2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0F32-410D-85CD-595BB2D8A2F2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0F32-410D-85CD-595BB2D8A2F2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0F32-410D-85CD-595BB2D8A2F2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0F32-410D-85CD-595BB2D8A2F2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0F32-410D-85CD-595BB2D8A2F2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0F32-410D-85CD-595BB2D8A2F2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0F32-410D-85CD-595BB2D8A2F2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4-0F32-410D-85CD-595BB2D8A2F2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5-0F32-410D-85CD-595BB2D8A2F2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0F32-410D-85CD-595BB2D8A2F2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0F32-410D-85CD-595BB2D8A2F2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0F32-410D-85CD-595BB2D8A2F2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0F32-410D-85CD-595BB2D8A2F2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0F32-410D-85CD-595BB2D8A2F2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0F32-410D-85CD-595BB2D8A2F2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0F32-410D-85CD-595BB2D8A2F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Feuil1!$A$2:$A$18</c:f>
              <c:strCache>
                <c:ptCount val="14"/>
                <c:pt idx="0">
                  <c:v> ST At least one</c:v>
                </c:pt>
                <c:pt idx="1">
                  <c:v>Europe</c:v>
                </c:pt>
                <c:pt idx="3">
                  <c:v>Hybrid</c:v>
                </c:pt>
                <c:pt idx="4">
                  <c:v>Europe</c:v>
                </c:pt>
                <c:pt idx="6">
                  <c:v>Plug-in Hybrid</c:v>
                </c:pt>
                <c:pt idx="7">
                  <c:v>Europe</c:v>
                </c:pt>
                <c:pt idx="9">
                  <c:v>Electric Vehicle</c:v>
                </c:pt>
                <c:pt idx="10">
                  <c:v>Europe</c:v>
                </c:pt>
                <c:pt idx="12">
                  <c:v>Electric Vehicle</c:v>
                </c:pt>
                <c:pt idx="13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0">
                  <c:v>18</c:v>
                </c:pt>
                <c:pt idx="1">
                  <c:v>9</c:v>
                </c:pt>
                <c:pt idx="3">
                  <c:v>14</c:v>
                </c:pt>
                <c:pt idx="4">
                  <c:v>10</c:v>
                </c:pt>
                <c:pt idx="6">
                  <c:v>13</c:v>
                </c:pt>
                <c:pt idx="7">
                  <c:v>8</c:v>
                </c:pt>
                <c:pt idx="9">
                  <c:v>11</c:v>
                </c:pt>
                <c:pt idx="10">
                  <c:v>11</c:v>
                </c:pt>
                <c:pt idx="12">
                  <c:v>8</c:v>
                </c:pt>
                <c:pt idx="13">
                  <c:v>9</c:v>
                </c:pt>
                <c:pt idx="15">
                  <c:v>3</c:v>
                </c:pt>
                <c:pt idx="16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0F32-410D-85CD-595BB2D8A2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4967-4EB0-BF4A-DB4560AF7F18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4967-4EB0-BF4A-DB4560AF7F18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4967-4EB0-BF4A-DB4560AF7F18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4967-4EB0-BF4A-DB4560AF7F18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4967-4EB0-BF4A-DB4560AF7F18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4967-4EB0-BF4A-DB4560AF7F18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4967-4EB0-BF4A-DB4560AF7F18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4967-4EB0-BF4A-DB4560AF7F18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4967-4EB0-BF4A-DB4560AF7F18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4967-4EB0-BF4A-DB4560AF7F18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4967-4EB0-BF4A-DB4560AF7F18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5-4967-4EB0-BF4A-DB4560AF7F18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4967-4EB0-BF4A-DB4560AF7F18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4967-4EB0-BF4A-DB4560AF7F1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4967-4EB0-BF4A-DB4560AF7F18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4967-4EB0-BF4A-DB4560AF7F18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4967-4EB0-BF4A-DB4560AF7F18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4967-4EB0-BF4A-DB4560AF7F18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600" b="0">
                      <a:solidFill>
                        <a:srgbClr val="333333"/>
                      </a:solidFill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4967-4EB0-BF4A-DB4560AF7F1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333333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Feuil1!$A$2:$A$18</c:f>
              <c:strCache>
                <c:ptCount val="14"/>
                <c:pt idx="0">
                  <c:v> ST At least one</c:v>
                </c:pt>
                <c:pt idx="1">
                  <c:v>Europe</c:v>
                </c:pt>
                <c:pt idx="3">
                  <c:v>Hybrid</c:v>
                </c:pt>
                <c:pt idx="4">
                  <c:v>Europe</c:v>
                </c:pt>
                <c:pt idx="6">
                  <c:v>Plug-in Hybrid</c:v>
                </c:pt>
                <c:pt idx="7">
                  <c:v>Europe</c:v>
                </c:pt>
                <c:pt idx="9">
                  <c:v>Electric Vehicle</c:v>
                </c:pt>
                <c:pt idx="10">
                  <c:v>Europe</c:v>
                </c:pt>
                <c:pt idx="12">
                  <c:v>Electric Vehicle</c:v>
                </c:pt>
                <c:pt idx="13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0">
                  <c:v>22</c:v>
                </c:pt>
                <c:pt idx="1">
                  <c:v>9</c:v>
                </c:pt>
                <c:pt idx="3">
                  <c:v>6</c:v>
                </c:pt>
                <c:pt idx="4">
                  <c:v>10</c:v>
                </c:pt>
                <c:pt idx="6">
                  <c:v>14</c:v>
                </c:pt>
                <c:pt idx="7">
                  <c:v>9</c:v>
                </c:pt>
                <c:pt idx="9">
                  <c:v>20</c:v>
                </c:pt>
                <c:pt idx="10">
                  <c:v>11</c:v>
                </c:pt>
                <c:pt idx="12">
                  <c:v>9</c:v>
                </c:pt>
                <c:pt idx="13">
                  <c:v>9</c:v>
                </c:pt>
                <c:pt idx="16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4967-4EB0-BF4A-DB4560AF7F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rgbClr val="00746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49E-432F-A6B9-F49721641D5D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49E-432F-A6B9-F49721641D5D}"/>
              </c:ext>
            </c:extLst>
          </c:dPt>
          <c:cat>
            <c:strRef>
              <c:f>Feuil1!$A$2:$A$3</c:f>
              <c:strCache>
                <c:ptCount val="2"/>
                <c:pt idx="0">
                  <c:v>oui</c:v>
                </c:pt>
                <c:pt idx="1">
                  <c:v>non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 formatCode="0%">
                  <c:v>0.44</c:v>
                </c:pt>
                <c:pt idx="1">
                  <c:v>0.56000000000000005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49E-432F-A6B9-F49721641D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69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7713828740157462E-2"/>
          <c:y val="4.2409985343018701E-2"/>
          <c:w val="0.91291117125984256"/>
          <c:h val="0.9162261824054048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Stable</c:v>
                </c:pt>
              </c:strCache>
            </c:strRef>
          </c:tx>
          <c:spPr>
            <a:solidFill>
              <a:srgbClr val="11D2FF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FC3-42D3-87E3-1ADA11BA35DC}"/>
              </c:ext>
            </c:extLst>
          </c:dPt>
          <c:dPt>
            <c:idx val="4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FC3-42D3-87E3-1ADA11BA35DC}"/>
              </c:ext>
            </c:extLst>
          </c:dPt>
          <c:dPt>
            <c:idx val="7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FC3-42D3-87E3-1ADA11BA35DC}"/>
              </c:ext>
            </c:extLst>
          </c:dPt>
          <c:dPt>
            <c:idx val="10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FC3-42D3-87E3-1ADA11BA35DC}"/>
              </c:ext>
            </c:extLst>
          </c:dPt>
          <c:dPt>
            <c:idx val="13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FC3-42D3-87E3-1ADA11BA35DC}"/>
              </c:ext>
            </c:extLst>
          </c:dPt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</c:v>
                </c:pt>
                <c:pt idx="4">
                  <c:v>Benchmark</c:v>
                </c:pt>
                <c:pt idx="6">
                  <c:v>Country</c:v>
                </c:pt>
                <c:pt idx="7">
                  <c:v>Benchmark</c:v>
                </c:pt>
                <c:pt idx="9">
                  <c:v>Country</c:v>
                </c:pt>
                <c:pt idx="10">
                  <c:v>Benchmark</c:v>
                </c:pt>
                <c:pt idx="12">
                  <c:v>Country</c:v>
                </c:pt>
                <c:pt idx="13">
                  <c:v>Benchmark</c:v>
                </c:pt>
              </c:strCache>
            </c:strRef>
          </c:cat>
          <c:val>
            <c:numRef>
              <c:f>Feuil1!$B$2:$B$15</c:f>
              <c:numCache>
                <c:formatCode>General</c:formatCode>
                <c:ptCount val="14"/>
                <c:pt idx="0">
                  <c:v>76</c:v>
                </c:pt>
                <c:pt idx="1">
                  <c:v>67</c:v>
                </c:pt>
                <c:pt idx="3">
                  <c:v>70</c:v>
                </c:pt>
                <c:pt idx="4">
                  <c:v>64</c:v>
                </c:pt>
                <c:pt idx="6">
                  <c:v>80</c:v>
                </c:pt>
                <c:pt idx="7">
                  <c:v>69</c:v>
                </c:pt>
                <c:pt idx="9">
                  <c:v>75</c:v>
                </c:pt>
                <c:pt idx="10">
                  <c:v>69</c:v>
                </c:pt>
                <c:pt idx="12">
                  <c:v>86</c:v>
                </c:pt>
                <c:pt idx="13">
                  <c:v>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FC3-42D3-87E3-1ADA11BA35DC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Increase</c:v>
                </c:pt>
              </c:strCache>
            </c:strRef>
          </c:tx>
          <c:spPr>
            <a:solidFill>
              <a:srgbClr val="0095B6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6FC3-42D3-87E3-1ADA11BA35DC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6FC3-42D3-87E3-1ADA11BA35DC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6FC3-42D3-87E3-1ADA11BA35DC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6FC3-42D3-87E3-1ADA11BA35DC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4-6FC3-42D3-87E3-1ADA11BA35DC}"/>
              </c:ext>
            </c:extLst>
          </c:dPt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</c:v>
                </c:pt>
                <c:pt idx="4">
                  <c:v>Benchmark</c:v>
                </c:pt>
                <c:pt idx="6">
                  <c:v>Country</c:v>
                </c:pt>
                <c:pt idx="7">
                  <c:v>Benchmark</c:v>
                </c:pt>
                <c:pt idx="9">
                  <c:v>Country</c:v>
                </c:pt>
                <c:pt idx="10">
                  <c:v>Benchmark</c:v>
                </c:pt>
                <c:pt idx="12">
                  <c:v>Country</c:v>
                </c:pt>
                <c:pt idx="13">
                  <c:v>Benchmark</c:v>
                </c:pt>
              </c:strCache>
            </c:strRef>
          </c:cat>
          <c:val>
            <c:numRef>
              <c:f>Feuil1!$C$2:$C$15</c:f>
              <c:numCache>
                <c:formatCode>General</c:formatCode>
                <c:ptCount val="14"/>
                <c:pt idx="0">
                  <c:v>15</c:v>
                </c:pt>
                <c:pt idx="1">
                  <c:v>23</c:v>
                </c:pt>
                <c:pt idx="3">
                  <c:v>20</c:v>
                </c:pt>
                <c:pt idx="4">
                  <c:v>24</c:v>
                </c:pt>
                <c:pt idx="6">
                  <c:v>10</c:v>
                </c:pt>
                <c:pt idx="7">
                  <c:v>23</c:v>
                </c:pt>
                <c:pt idx="9">
                  <c:v>14</c:v>
                </c:pt>
                <c:pt idx="10">
                  <c:v>23</c:v>
                </c:pt>
                <c:pt idx="12">
                  <c:v>14</c:v>
                </c:pt>
                <c:pt idx="13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6FC3-42D3-87E3-1ADA11BA35DC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Decrease</c:v>
                </c:pt>
              </c:strCache>
            </c:strRef>
          </c:tx>
          <c:spPr>
            <a:solidFill>
              <a:srgbClr val="8ACDCC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6FC3-42D3-87E3-1ADA11BA35DC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6FC3-42D3-87E3-1ADA11BA35DC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6FC3-42D3-87E3-1ADA11BA35DC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6FC3-42D3-87E3-1ADA11BA35DC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6FC3-42D3-87E3-1ADA11BA35DC}"/>
              </c:ext>
            </c:extLst>
          </c:dPt>
          <c:dLbls>
            <c:dLbl>
              <c:idx val="1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E-7231-E34C-B96A-662D11901A43}"/>
                </c:ext>
              </c:extLst>
            </c:dLbl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</c:v>
                </c:pt>
                <c:pt idx="4">
                  <c:v>Benchmark</c:v>
                </c:pt>
                <c:pt idx="6">
                  <c:v>Country</c:v>
                </c:pt>
                <c:pt idx="7">
                  <c:v>Benchmark</c:v>
                </c:pt>
                <c:pt idx="9">
                  <c:v>Country</c:v>
                </c:pt>
                <c:pt idx="10">
                  <c:v>Benchmark</c:v>
                </c:pt>
                <c:pt idx="12">
                  <c:v>Country</c:v>
                </c:pt>
                <c:pt idx="13">
                  <c:v>Benchmark</c:v>
                </c:pt>
              </c:strCache>
            </c:strRef>
          </c:cat>
          <c:val>
            <c:numRef>
              <c:f>Feuil1!$D$2:$D$15</c:f>
              <c:numCache>
                <c:formatCode>General</c:formatCode>
                <c:ptCount val="14"/>
                <c:pt idx="0">
                  <c:v>-8</c:v>
                </c:pt>
                <c:pt idx="1">
                  <c:v>-7</c:v>
                </c:pt>
                <c:pt idx="3">
                  <c:v>-9</c:v>
                </c:pt>
                <c:pt idx="4">
                  <c:v>-9</c:v>
                </c:pt>
                <c:pt idx="6">
                  <c:v>-10</c:v>
                </c:pt>
                <c:pt idx="7">
                  <c:v>-7</c:v>
                </c:pt>
                <c:pt idx="9">
                  <c:v>-11</c:v>
                </c:pt>
                <c:pt idx="10">
                  <c:v>-6</c:v>
                </c:pt>
                <c:pt idx="12">
                  <c:v>0</c:v>
                </c:pt>
                <c:pt idx="13">
                  <c:v>-7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5-6FC3-42D3-87E3-1ADA11BA35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1110006848"/>
        <c:axId val="1110003240"/>
      </c:barChart>
      <c:catAx>
        <c:axId val="11100068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110003240"/>
        <c:crosses val="autoZero"/>
        <c:auto val="1"/>
        <c:lblAlgn val="ctr"/>
        <c:lblOffset val="100"/>
        <c:noMultiLvlLbl val="0"/>
      </c:catAx>
      <c:valAx>
        <c:axId val="1110003240"/>
        <c:scaling>
          <c:orientation val="minMax"/>
          <c:max val="100"/>
          <c:min val="-100"/>
        </c:scaling>
        <c:delete val="1"/>
        <c:axPos val="l"/>
        <c:numFmt formatCode="General" sourceLinked="1"/>
        <c:majorTickMark val="out"/>
        <c:minorTickMark val="none"/>
        <c:tickLblPos val="nextTo"/>
        <c:crossAx val="1110006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rgbClr val="449E9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865-4A03-8EB7-F3DAE0A9D17E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865-4A03-8EB7-F3DAE0A9D17E}"/>
              </c:ext>
            </c:extLst>
          </c:dPt>
          <c:cat>
            <c:strRef>
              <c:f>Feuil1!$A$2:$A$3</c:f>
              <c:strCache>
                <c:ptCount val="2"/>
                <c:pt idx="0">
                  <c:v>oui</c:v>
                </c:pt>
                <c:pt idx="1">
                  <c:v>non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 formatCode="0%">
                  <c:v>0.47</c:v>
                </c:pt>
                <c:pt idx="1">
                  <c:v>0.53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865-4A03-8EB7-F3DAE0A9D1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69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15488271277375E-3"/>
          <c:y val="0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449E9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733-4B33-B3EB-C5EC7BF3442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733-4B33-B3EB-C5EC7BF34429}"/>
              </c:ext>
            </c:extLst>
          </c:dPt>
          <c:dPt>
            <c:idx val="2"/>
            <c:invertIfNegative val="0"/>
            <c:bubble3D val="0"/>
            <c:spPr>
              <a:solidFill>
                <a:srgbClr val="449E9C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733-4B33-B3EB-C5EC7BF3442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Feuil1!$A$2:$A$4</c:f>
              <c:numCache>
                <c:formatCode>General</c:formatCode>
                <c:ptCount val="3"/>
                <c:pt idx="0">
                  <c:v>0.45</c:v>
                </c:pt>
                <c:pt idx="1">
                  <c:v>0.45</c:v>
                </c:pt>
                <c:pt idx="2">
                  <c:v>0.45</c:v>
                </c:pt>
              </c:numCache>
            </c:numRef>
          </c:xVal>
          <c:yVal>
            <c:numRef>
              <c:f>Feuil1!$C$2:$C$4</c:f>
              <c:numCache>
                <c:formatCode>General</c:formatCode>
                <c:ptCount val="3"/>
                <c:pt idx="0">
                  <c:v>1.5</c:v>
                </c:pt>
                <c:pt idx="1">
                  <c:v>0</c:v>
                </c:pt>
                <c:pt idx="2">
                  <c:v>-1.5</c:v>
                </c:pt>
              </c:numCache>
            </c:numRef>
          </c:yVal>
          <c:bubbleSize>
            <c:numRef>
              <c:f>Feuil1!$B$2:$B$4</c:f>
              <c:numCache>
                <c:formatCode>0%</c:formatCode>
                <c:ptCount val="3"/>
                <c:pt idx="0">
                  <c:v>0.38</c:v>
                </c:pt>
                <c:pt idx="1">
                  <c:v>0.32</c:v>
                </c:pt>
                <c:pt idx="2">
                  <c:v>0.3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6-A733-4B33-B3EB-C5EC7BF344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50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  <c:max val="2.25"/>
          <c:min val="-2.25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15488271277375E-3"/>
          <c:y val="0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74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CB9-4AA5-B55A-745EC280F55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CB9-4AA5-B55A-745EC280F55C}"/>
              </c:ext>
            </c:extLst>
          </c:dPt>
          <c:dPt>
            <c:idx val="2"/>
            <c:invertIfNegative val="0"/>
            <c:bubble3D val="0"/>
            <c:spPr>
              <a:solidFill>
                <a:srgbClr val="007466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CB9-4AA5-B55A-745EC280F55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Feuil1!$A$2:$A$4</c:f>
              <c:numCache>
                <c:formatCode>General</c:formatCode>
                <c:ptCount val="3"/>
                <c:pt idx="0">
                  <c:v>0.45</c:v>
                </c:pt>
                <c:pt idx="1">
                  <c:v>0.45</c:v>
                </c:pt>
                <c:pt idx="2">
                  <c:v>0.45</c:v>
                </c:pt>
              </c:numCache>
            </c:numRef>
          </c:xVal>
          <c:yVal>
            <c:numRef>
              <c:f>Feuil1!$C$2:$C$4</c:f>
              <c:numCache>
                <c:formatCode>General</c:formatCode>
                <c:ptCount val="3"/>
                <c:pt idx="0">
                  <c:v>1.5</c:v>
                </c:pt>
                <c:pt idx="1">
                  <c:v>0</c:v>
                </c:pt>
                <c:pt idx="2">
                  <c:v>-1.5</c:v>
                </c:pt>
              </c:numCache>
            </c:numRef>
          </c:yVal>
          <c:bubbleSize>
            <c:numRef>
              <c:f>Feuil1!$B$2:$B$4</c:f>
              <c:numCache>
                <c:formatCode>0%</c:formatCode>
                <c:ptCount val="3"/>
                <c:pt idx="0">
                  <c:v>0.37</c:v>
                </c:pt>
                <c:pt idx="1">
                  <c:v>0.28000000000000003</c:v>
                </c:pt>
                <c:pt idx="2">
                  <c:v>0.3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6-7CB9-4AA5-B55A-745EC280F5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50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  <c:max val="2.25"/>
          <c:min val="-2.25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9.0827710653941015E-3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449E9C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E69-4C54-B0F9-B10089551155}"/>
              </c:ext>
            </c:extLst>
          </c:dPt>
          <c:dPt>
            <c:idx val="1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E69-4C54-B0F9-B10089551155}"/>
              </c:ext>
            </c:extLst>
          </c:dPt>
          <c:dPt>
            <c:idx val="2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DE69-4C54-B0F9-B10089551155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DE69-4C54-B0F9-B10089551155}"/>
              </c:ext>
            </c:extLst>
          </c:dPt>
          <c:dPt>
            <c:idx val="4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DE69-4C54-B0F9-B10089551155}"/>
              </c:ext>
            </c:extLst>
          </c:dPt>
          <c:dPt>
            <c:idx val="5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DE69-4C54-B0F9-B10089551155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DE69-4C54-B0F9-B10089551155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573F2A72-05AF-49A5-9E86-6639871C1566}" type="CELLRANGE">
                      <a:rPr lang="en-US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DE69-4C54-B0F9-B1008955115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3D2AF37D-B3CE-400E-B866-D546AB4D01D9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DE69-4C54-B0F9-B10089551155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7029EB0-60D8-4816-8CC8-A7A9A2AB2124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DE69-4C54-B0F9-B10089551155}"/>
                </c:ext>
              </c:extLst>
            </c:dLbl>
            <c:dLbl>
              <c:idx val="3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D3127DF1-5629-4EE6-938C-505A8166C5A0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DE69-4C54-B0F9-B10089551155}"/>
                </c:ext>
              </c:extLst>
            </c:dLbl>
            <c:dLbl>
              <c:idx val="4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3B74489E-F735-41AB-B118-2A2E86B10165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DE69-4C54-B0F9-B10089551155}"/>
                </c:ext>
              </c:extLst>
            </c:dLbl>
            <c:dLbl>
              <c:idx val="5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FFA6B56D-1E66-44B0-91B2-3E000B6D36CB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DE69-4C54-B0F9-B10089551155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60D0-4D64-A62E-12D1571F0054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DE69-4C54-B0F9-B100895511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Feuil1!$A$2:$A$9</c:f>
              <c:numCache>
                <c:formatCode>General</c:formatCode>
                <c:ptCount val="8"/>
                <c:pt idx="0">
                  <c:v>0.45</c:v>
                </c:pt>
                <c:pt idx="1">
                  <c:v>1.46</c:v>
                </c:pt>
                <c:pt idx="2">
                  <c:v>2.5</c:v>
                </c:pt>
                <c:pt idx="3">
                  <c:v>0.45</c:v>
                </c:pt>
                <c:pt idx="4">
                  <c:v>1.46</c:v>
                </c:pt>
                <c:pt idx="5">
                  <c:v>2.5</c:v>
                </c:pt>
                <c:pt idx="7">
                  <c:v>1.8</c:v>
                </c:pt>
              </c:numCache>
            </c:numRef>
          </c:xVal>
          <c:yVal>
            <c:numRef>
              <c:f>Feuil1!$C$2:$C$9</c:f>
              <c:numCache>
                <c:formatCode>General</c:formatCode>
                <c:ptCount val="8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0.5</c:v>
                </c:pt>
                <c:pt idx="4">
                  <c:v>0.5</c:v>
                </c:pt>
                <c:pt idx="5">
                  <c:v>0.5</c:v>
                </c:pt>
                <c:pt idx="7">
                  <c:v>1</c:v>
                </c:pt>
              </c:numCache>
            </c:numRef>
          </c:yVal>
          <c:bubbleSize>
            <c:numRef>
              <c:f>Feuil1!$B$2:$B$9</c:f>
              <c:numCache>
                <c:formatCode>General</c:formatCode>
                <c:ptCount val="8"/>
                <c:pt idx="0">
                  <c:v>47</c:v>
                </c:pt>
                <c:pt idx="1">
                  <c:v>30</c:v>
                </c:pt>
                <c:pt idx="2">
                  <c:v>33</c:v>
                </c:pt>
                <c:pt idx="3">
                  <c:v>44</c:v>
                </c:pt>
                <c:pt idx="4">
                  <c:v>27</c:v>
                </c:pt>
                <c:pt idx="5">
                  <c:v>32</c:v>
                </c:pt>
                <c:pt idx="7" formatCode="0">
                  <c:v>80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Feuil1!$B$2:$B$7</c15:f>
                <c15:dlblRangeCache>
                  <c:ptCount val="6"/>
                  <c:pt idx="0">
                    <c:v>47</c:v>
                  </c:pt>
                  <c:pt idx="1">
                    <c:v>30</c:v>
                  </c:pt>
                  <c:pt idx="2">
                    <c:v>33</c:v>
                  </c:pt>
                  <c:pt idx="3">
                    <c:v>44</c:v>
                  </c:pt>
                  <c:pt idx="4">
                    <c:v>27</c:v>
                  </c:pt>
                  <c:pt idx="5">
                    <c:v>32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E-DE69-4C54-B0F9-B100895511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411346273613936E-4"/>
          <c:y val="1.5264835382819222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449E9C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AB9-448C-8848-70D810E21B82}"/>
              </c:ext>
            </c:extLst>
          </c:dPt>
          <c:dPt>
            <c:idx val="1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AB9-448C-8848-70D810E21B82}"/>
              </c:ext>
            </c:extLst>
          </c:dPt>
          <c:dPt>
            <c:idx val="2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BAB9-448C-8848-70D810E21B82}"/>
              </c:ext>
            </c:extLst>
          </c:dPt>
          <c:dPt>
            <c:idx val="3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BAB9-448C-8848-70D810E21B82}"/>
              </c:ext>
            </c:extLst>
          </c:dPt>
          <c:dPt>
            <c:idx val="4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BAB9-448C-8848-70D810E21B82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BAB9-448C-8848-70D810E21B82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BAB9-448C-8848-70D810E21B82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BAB9-448C-8848-70D810E21B82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BAB9-448C-8848-70D810E21B82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BAB9-448C-8848-70D810E21B82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6-4C6B-4FF9-9B67-01A6BFAD9316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CB63366E-97CB-44E0-A2D9-D78A49C9B85B}" type="CELLRANGE">
                      <a:rPr lang="en-US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BAB9-448C-8848-70D810E21B8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4F6DFD50-3B88-4BF9-9E3D-CE26B6DF1670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BAB9-448C-8848-70D810E21B82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8A6A6022-0578-4E11-873F-537F2FC6B646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BAB9-448C-8848-70D810E21B82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46DB9AE7-3D37-496D-B697-A463E9CBE90B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BAB9-448C-8848-70D810E21B82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693B6BE-89D7-49A6-8B30-D8719A4A4750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BAB9-448C-8848-70D810E21B82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44D8-4663-9CD5-1AF9B6D3B11C}"/>
                </c:ext>
              </c:extLst>
            </c:dLbl>
            <c:dLbl>
              <c:idx val="6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FA448820-FB84-45EE-A5B1-557F5A4A57F8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BAB9-448C-8848-70D810E21B82}"/>
                </c:ext>
              </c:extLst>
            </c:dLbl>
            <c:dLbl>
              <c:idx val="7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B147AEE3-8C4B-47E3-83EA-63FBF3748210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BAB9-448C-8848-70D810E21B82}"/>
                </c:ext>
              </c:extLst>
            </c:dLbl>
            <c:dLbl>
              <c:idx val="8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D8CB8C66-0ECA-4BE3-A2D0-5A48FCBC59D9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BAB9-448C-8848-70D810E21B82}"/>
                </c:ext>
              </c:extLst>
            </c:dLbl>
            <c:dLbl>
              <c:idx val="9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CB779077-6E76-4C86-B1F2-731B7B997D48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BAB9-448C-8848-70D810E21B82}"/>
                </c:ext>
              </c:extLst>
            </c:dLbl>
            <c:dLbl>
              <c:idx val="10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F2FCBAC2-DF89-46B2-9C65-3D0E6270DAEB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BAB9-448C-8848-70D810E21B82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44D8-4663-9CD5-1AF9B6D3B11C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4C6B-4FF9-9B67-01A6BFAD931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Feuil1!$A$2:$A$14</c:f>
              <c:numCache>
                <c:formatCode>General</c:formatCode>
                <c:ptCount val="13"/>
                <c:pt idx="0">
                  <c:v>0.45</c:v>
                </c:pt>
                <c:pt idx="1">
                  <c:v>1.35</c:v>
                </c:pt>
                <c:pt idx="2">
                  <c:v>2.31</c:v>
                </c:pt>
                <c:pt idx="3">
                  <c:v>3.29</c:v>
                </c:pt>
                <c:pt idx="4">
                  <c:v>4.2699999999999996</c:v>
                </c:pt>
                <c:pt idx="6">
                  <c:v>0.45</c:v>
                </c:pt>
                <c:pt idx="7">
                  <c:v>1.35</c:v>
                </c:pt>
                <c:pt idx="8">
                  <c:v>2.31</c:v>
                </c:pt>
                <c:pt idx="9">
                  <c:v>3.29</c:v>
                </c:pt>
                <c:pt idx="10">
                  <c:v>4.2699999999999996</c:v>
                </c:pt>
                <c:pt idx="12">
                  <c:v>1.8</c:v>
                </c:pt>
              </c:numCache>
            </c:numRef>
          </c:xVal>
          <c:yVal>
            <c:numRef>
              <c:f>Feuil1!$C$2:$C$14</c:f>
              <c:numCache>
                <c:formatCode>General</c:formatCode>
                <c:ptCount val="13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  <c:pt idx="12">
                  <c:v>1</c:v>
                </c:pt>
              </c:numCache>
            </c:numRef>
          </c:yVal>
          <c:bubbleSize>
            <c:numRef>
              <c:f>Feuil1!$B$2:$B$14</c:f>
              <c:numCache>
                <c:formatCode>General</c:formatCode>
                <c:ptCount val="13"/>
                <c:pt idx="0">
                  <c:v>47</c:v>
                </c:pt>
                <c:pt idx="1">
                  <c:v>37</c:v>
                </c:pt>
                <c:pt idx="2">
                  <c:v>50</c:v>
                </c:pt>
                <c:pt idx="3">
                  <c:v>52</c:v>
                </c:pt>
                <c:pt idx="4">
                  <c:v>53</c:v>
                </c:pt>
                <c:pt idx="6">
                  <c:v>44</c:v>
                </c:pt>
                <c:pt idx="7">
                  <c:v>39</c:v>
                </c:pt>
                <c:pt idx="8">
                  <c:v>44</c:v>
                </c:pt>
                <c:pt idx="9">
                  <c:v>47</c:v>
                </c:pt>
                <c:pt idx="10">
                  <c:v>46</c:v>
                </c:pt>
                <c:pt idx="12" formatCode="0">
                  <c:v>80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Feuil1!$B$2:$B$12</c15:f>
                <c15:dlblRangeCache>
                  <c:ptCount val="11"/>
                  <c:pt idx="0">
                    <c:v>47</c:v>
                  </c:pt>
                  <c:pt idx="1">
                    <c:v>37</c:v>
                  </c:pt>
                  <c:pt idx="2">
                    <c:v>50</c:v>
                  </c:pt>
                  <c:pt idx="3">
                    <c:v>52</c:v>
                  </c:pt>
                  <c:pt idx="4">
                    <c:v>53</c:v>
                  </c:pt>
                  <c:pt idx="6">
                    <c:v>44</c:v>
                  </c:pt>
                  <c:pt idx="7">
                    <c:v>39</c:v>
                  </c:pt>
                  <c:pt idx="8">
                    <c:v>44</c:v>
                  </c:pt>
                  <c:pt idx="9">
                    <c:v>47</c:v>
                  </c:pt>
                  <c:pt idx="10">
                    <c:v>46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BAB9-448C-8848-70D810E21B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449E9C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71E-46AA-896C-527825B72216}"/>
                </c:ext>
              </c:extLst>
            </c:dLbl>
            <c:dLbl>
              <c:idx val="4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71E-46AA-896C-527825B72216}"/>
                </c:ext>
              </c:extLst>
            </c:dLbl>
            <c:dLbl>
              <c:idx val="7"/>
              <c:layout>
                <c:manualLayout>
                  <c:x val="6.8471907756527993E-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0E7-4C65-93DF-2EF8B9ADAC92}"/>
                </c:ext>
              </c:extLst>
            </c:dLbl>
            <c:dLbl>
              <c:idx val="8"/>
              <c:layout>
                <c:manualLayout>
                  <c:x val="-8.9912606144935764E-2"/>
                  <c:y val="-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610-4DA4-8D2C-4FC64DD2D29D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71E-46AA-896C-527825B72216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71E-46AA-896C-527825B72216}"/>
                </c:ext>
              </c:extLst>
            </c:dLbl>
            <c:dLbl>
              <c:idx val="11"/>
              <c:layout>
                <c:manualLayout>
                  <c:x val="-3.5273407026090177E-3"/>
                  <c:y val="5.7299428314129004E-3"/>
                </c:manualLayout>
              </c:layout>
              <c:tx>
                <c:rich>
                  <a:bodyPr/>
                  <a:lstStyle/>
                  <a:p>
                    <a:fld id="{1E3694AF-D803-4162-9E72-15D51DBC9639}" type="XVALUE">
                      <a:rPr lang="en-US" baseline="0">
                        <a:solidFill>
                          <a:srgbClr val="449E9C"/>
                        </a:solidFill>
                      </a:rPr>
                      <a:pPr/>
                      <a:t>[X VALUE]</a:t>
                    </a:fld>
                    <a:endParaRPr lang="sk-SK"/>
                  </a:p>
                </c:rich>
              </c:tx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610-4DA4-8D2C-4FC64DD2D29D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671E-46AA-896C-527825B72216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610-4DA4-8D2C-4FC64DD2D2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49E9C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9</c:v>
                </c:pt>
                <c:pt idx="1">
                  <c:v>12</c:v>
                </c:pt>
                <c:pt idx="2">
                  <c:v>24</c:v>
                </c:pt>
                <c:pt idx="3">
                  <c:v>25</c:v>
                </c:pt>
                <c:pt idx="4">
                  <c:v>28</c:v>
                </c:pt>
                <c:pt idx="5">
                  <c:v>30</c:v>
                </c:pt>
                <c:pt idx="6">
                  <c:v>37</c:v>
                </c:pt>
                <c:pt idx="7">
                  <c:v>21</c:v>
                </c:pt>
                <c:pt idx="8">
                  <c:v>9</c:v>
                </c:pt>
                <c:pt idx="9">
                  <c:v>28</c:v>
                </c:pt>
                <c:pt idx="10">
                  <c:v>25</c:v>
                </c:pt>
                <c:pt idx="11">
                  <c:v>32</c:v>
                </c:pt>
                <c:pt idx="12">
                  <c:v>30</c:v>
                </c:pt>
                <c:pt idx="13">
                  <c:v>38</c:v>
                </c:pt>
              </c:numCache>
            </c:numRef>
          </c:xVal>
          <c:yVal>
            <c:numRef>
              <c:f>Feuil1!$C$2:$C$15</c:f>
              <c:numCache>
                <c:formatCode>General</c:formatCode>
                <c:ptCount val="14"/>
                <c:pt idx="7">
                  <c:v>1</c:v>
                </c:pt>
                <c:pt idx="8">
                  <c:v>2</c:v>
                </c:pt>
                <c:pt idx="9">
                  <c:v>3</c:v>
                </c:pt>
                <c:pt idx="10">
                  <c:v>4</c:v>
                </c:pt>
                <c:pt idx="11">
                  <c:v>5</c:v>
                </c:pt>
                <c:pt idx="12">
                  <c:v>6</c:v>
                </c:pt>
                <c:pt idx="13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A610-4DA4-8D2C-4FC64DD2D29D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8.2996251826094533E-2"/>
                  <c:y val="-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610-4DA4-8D2C-4FC64DD2D29D}"/>
                </c:ext>
              </c:extLst>
            </c:dLbl>
            <c:dLbl>
              <c:idx val="1"/>
              <c:layout>
                <c:manualLayout>
                  <c:x val="-8.8875152997109561E-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610-4DA4-8D2C-4FC64DD2D29D}"/>
                </c:ext>
              </c:extLst>
            </c:dLbl>
            <c:dLbl>
              <c:idx val="2"/>
              <c:layout>
                <c:manualLayout>
                  <c:x val="-0.19908725906784427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71E-46AA-896C-527825B72216}"/>
                </c:ext>
              </c:extLst>
            </c:dLbl>
            <c:dLbl>
              <c:idx val="3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71E-46AA-896C-527825B72216}"/>
                </c:ext>
              </c:extLst>
            </c:dLbl>
            <c:dLbl>
              <c:idx val="4"/>
              <c:layout>
                <c:manualLayout>
                  <c:x val="-0.1521597950145066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671E-46AA-896C-527825B72216}"/>
                </c:ext>
              </c:extLst>
            </c:dLbl>
            <c:dLbl>
              <c:idx val="5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671E-46AA-896C-527825B72216}"/>
                </c:ext>
              </c:extLst>
            </c:dLbl>
            <c:dLbl>
              <c:idx val="6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610-4DA4-8D2C-4FC64DD2D29D}"/>
                </c:ext>
              </c:extLst>
            </c:dLbl>
            <c:dLbl>
              <c:idx val="7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71E-46AA-896C-527825B72216}"/>
                </c:ext>
              </c:extLst>
            </c:dLbl>
            <c:dLbl>
              <c:idx val="8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71E-46AA-896C-527825B72216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71E-46AA-896C-527825B72216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71E-46AA-896C-527825B72216}"/>
                </c:ext>
              </c:extLst>
            </c:dLbl>
            <c:dLbl>
              <c:idx val="11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671E-46AA-896C-527825B72216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671E-46AA-896C-527825B72216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671E-46AA-896C-527825B7221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9</c:v>
                </c:pt>
                <c:pt idx="1">
                  <c:v>12</c:v>
                </c:pt>
                <c:pt idx="2">
                  <c:v>24</c:v>
                </c:pt>
                <c:pt idx="3">
                  <c:v>25</c:v>
                </c:pt>
                <c:pt idx="4">
                  <c:v>28</c:v>
                </c:pt>
                <c:pt idx="5">
                  <c:v>30</c:v>
                </c:pt>
                <c:pt idx="6">
                  <c:v>37</c:v>
                </c:pt>
                <c:pt idx="7">
                  <c:v>21</c:v>
                </c:pt>
                <c:pt idx="8">
                  <c:v>9</c:v>
                </c:pt>
                <c:pt idx="9">
                  <c:v>28</c:v>
                </c:pt>
                <c:pt idx="10">
                  <c:v>25</c:v>
                </c:pt>
                <c:pt idx="11">
                  <c:v>32</c:v>
                </c:pt>
                <c:pt idx="12">
                  <c:v>30</c:v>
                </c:pt>
                <c:pt idx="13">
                  <c:v>38</c:v>
                </c:pt>
              </c:numCache>
            </c:numRef>
          </c:xVal>
          <c:yVal>
            <c:numRef>
              <c:f>Feuil1!$B$2:$B$15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A610-4DA4-8D2C-4FC64DD2D2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7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449E9C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8A6-4490-9BFD-3D29ED5BF6F4}"/>
                </c:ext>
              </c:extLst>
            </c:dLbl>
            <c:dLbl>
              <c:idx val="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8A6-4490-9BFD-3D29ED5BF6F4}"/>
                </c:ext>
              </c:extLst>
            </c:dLbl>
            <c:dLbl>
              <c:idx val="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F8A6-4490-9BFD-3D29ED5BF6F4}"/>
                </c:ext>
              </c:extLst>
            </c:dLbl>
            <c:dLbl>
              <c:idx val="5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F8A6-4490-9BFD-3D29ED5BF6F4}"/>
                </c:ext>
              </c:extLst>
            </c:dLbl>
            <c:dLbl>
              <c:idx val="7"/>
              <c:layout>
                <c:manualLayout>
                  <c:x val="-1.3901872180870835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6C9-4258-9C0C-BC32E1419175}"/>
                </c:ext>
              </c:extLst>
            </c:dLbl>
            <c:dLbl>
              <c:idx val="9"/>
              <c:layout>
                <c:manualLayout>
                  <c:x val="3.3890136162321302E-3"/>
                  <c:y val="-5.7299428314130053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6C9-4258-9C0C-BC32E1419175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8A6-4490-9BFD-3D29ED5BF6F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1E3694AF-D803-4162-9E72-15D51DBC9639}" type="XVALUE">
                      <a:rPr lang="en-US" baseline="0">
                        <a:solidFill>
                          <a:srgbClr val="449E9C"/>
                        </a:solidFill>
                      </a:rPr>
                      <a:pPr/>
                      <a:t>[X VALUE]</a:t>
                    </a:fld>
                    <a:endParaRPr lang="sk-SK"/>
                  </a:p>
                </c:rich>
              </c:tx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900-49F2-B7DC-2763276C3BBC}"/>
                </c:ext>
              </c:extLst>
            </c:dLbl>
            <c:dLbl>
              <c:idx val="12"/>
              <c:layout>
                <c:manualLayout>
                  <c:x val="3.3890136162321935E-3"/>
                  <c:y val="5.7299428314128735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6C9-4258-9C0C-BC32E1419175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900-49F2-B7DC-2763276C3B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49E9C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9</c:v>
                </c:pt>
                <c:pt idx="1">
                  <c:v>12</c:v>
                </c:pt>
                <c:pt idx="2">
                  <c:v>23</c:v>
                </c:pt>
                <c:pt idx="3">
                  <c:v>25</c:v>
                </c:pt>
                <c:pt idx="4">
                  <c:v>26</c:v>
                </c:pt>
                <c:pt idx="5">
                  <c:v>29</c:v>
                </c:pt>
                <c:pt idx="6">
                  <c:v>37</c:v>
                </c:pt>
                <c:pt idx="7">
                  <c:v>16</c:v>
                </c:pt>
                <c:pt idx="8">
                  <c:v>11</c:v>
                </c:pt>
                <c:pt idx="9">
                  <c:v>29</c:v>
                </c:pt>
                <c:pt idx="10">
                  <c:v>26</c:v>
                </c:pt>
                <c:pt idx="11">
                  <c:v>27</c:v>
                </c:pt>
                <c:pt idx="12">
                  <c:v>33</c:v>
                </c:pt>
                <c:pt idx="13">
                  <c:v>38</c:v>
                </c:pt>
              </c:numCache>
            </c:numRef>
          </c:xVal>
          <c:yVal>
            <c:numRef>
              <c:f>Feuil1!$C$2:$C$15</c:f>
              <c:numCache>
                <c:formatCode>General</c:formatCode>
                <c:ptCount val="14"/>
                <c:pt idx="7">
                  <c:v>1</c:v>
                </c:pt>
                <c:pt idx="8">
                  <c:v>2</c:v>
                </c:pt>
                <c:pt idx="9">
                  <c:v>3</c:v>
                </c:pt>
                <c:pt idx="10">
                  <c:v>4</c:v>
                </c:pt>
                <c:pt idx="11">
                  <c:v>5</c:v>
                </c:pt>
                <c:pt idx="12">
                  <c:v>6</c:v>
                </c:pt>
                <c:pt idx="13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A900-49F2-B7DC-2763276C3BBC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0.10028713762319756"/>
                  <c:y val="-1.0504773838879856E-16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900-49F2-B7DC-2763276C3BBC}"/>
                </c:ext>
              </c:extLst>
            </c:dLbl>
            <c:dLbl>
              <c:idx val="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900-49F2-B7DC-2763276C3BBC}"/>
                </c:ext>
              </c:extLst>
            </c:dLbl>
            <c:dLbl>
              <c:idx val="2"/>
              <c:layout>
                <c:manualLayout>
                  <c:x val="-0.21786516104349815"/>
                  <c:y val="-5.7299428314129004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8A6-4490-9BFD-3D29ED5BF6F4}"/>
                </c:ext>
              </c:extLst>
            </c:dLbl>
            <c:dLbl>
              <c:idx val="3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8A6-4490-9BFD-3D29ED5BF6F4}"/>
                </c:ext>
              </c:extLst>
            </c:dLbl>
            <c:dLbl>
              <c:idx val="4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F8A6-4490-9BFD-3D29ED5BF6F4}"/>
                </c:ext>
              </c:extLst>
            </c:dLbl>
            <c:dLbl>
              <c:idx val="5"/>
              <c:layout>
                <c:manualLayout>
                  <c:x val="-0.1210362005797212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F8A6-4490-9BFD-3D29ED5BF6F4}"/>
                </c:ext>
              </c:extLst>
            </c:dLbl>
            <c:dLbl>
              <c:idx val="6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A900-49F2-B7DC-2763276C3BBC}"/>
                </c:ext>
              </c:extLst>
            </c:dLbl>
            <c:dLbl>
              <c:idx val="7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8A6-4490-9BFD-3D29ED5BF6F4}"/>
                </c:ext>
              </c:extLst>
            </c:dLbl>
            <c:dLbl>
              <c:idx val="8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8A6-4490-9BFD-3D29ED5BF6F4}"/>
                </c:ext>
              </c:extLst>
            </c:dLbl>
            <c:dLbl>
              <c:idx val="9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F8A6-4490-9BFD-3D29ED5BF6F4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8A6-4490-9BFD-3D29ED5BF6F4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8A6-4490-9BFD-3D29ED5BF6F4}"/>
                </c:ext>
              </c:extLst>
            </c:dLbl>
            <c:dLbl>
              <c:idx val="12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F8A6-4490-9BFD-3D29ED5BF6F4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F8A6-4490-9BFD-3D29ED5BF6F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9</c:v>
                </c:pt>
                <c:pt idx="1">
                  <c:v>12</c:v>
                </c:pt>
                <c:pt idx="2">
                  <c:v>23</c:v>
                </c:pt>
                <c:pt idx="3">
                  <c:v>25</c:v>
                </c:pt>
                <c:pt idx="4">
                  <c:v>26</c:v>
                </c:pt>
                <c:pt idx="5">
                  <c:v>29</c:v>
                </c:pt>
                <c:pt idx="6">
                  <c:v>37</c:v>
                </c:pt>
                <c:pt idx="7">
                  <c:v>16</c:v>
                </c:pt>
                <c:pt idx="8">
                  <c:v>11</c:v>
                </c:pt>
                <c:pt idx="9">
                  <c:v>29</c:v>
                </c:pt>
                <c:pt idx="10">
                  <c:v>26</c:v>
                </c:pt>
                <c:pt idx="11">
                  <c:v>27</c:v>
                </c:pt>
                <c:pt idx="12">
                  <c:v>33</c:v>
                </c:pt>
                <c:pt idx="13">
                  <c:v>38</c:v>
                </c:pt>
              </c:numCache>
            </c:numRef>
          </c:xVal>
          <c:yVal>
            <c:numRef>
              <c:f>Feuil1!$B$2:$B$15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A900-49F2-B7DC-2763276C3B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7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449E9C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D9D-4BE2-AE0C-AF866A48626A}"/>
                </c:ext>
              </c:extLst>
            </c:dLbl>
            <c:dLbl>
              <c:idx val="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D9D-4BE2-AE0C-AF866A48626A}"/>
                </c:ext>
              </c:extLst>
            </c:dLbl>
            <c:dLbl>
              <c:idx val="7"/>
              <c:layout>
                <c:manualLayout>
                  <c:x val="-1.0443695021450292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36E-4E3C-821C-B76BD033843B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D9D-4BE2-AE0C-AF866A48626A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D9D-4BE2-AE0C-AF866A48626A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1E3694AF-D803-4162-9E72-15D51DBC9639}" type="XVALUE">
                      <a:rPr lang="en-US" baseline="0">
                        <a:solidFill>
                          <a:srgbClr val="449E9C"/>
                        </a:solidFill>
                      </a:rPr>
                      <a:pPr/>
                      <a:t>[X VALUE]</a:t>
                    </a:fld>
                    <a:endParaRPr lang="sk-SK"/>
                  </a:p>
                </c:rich>
              </c:tx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EF0B-4F21-8EA3-EACC0C5065B2}"/>
                </c:ext>
              </c:extLst>
            </c:dLbl>
            <c:dLbl>
              <c:idx val="12"/>
              <c:layout>
                <c:manualLayout>
                  <c:x val="-0.13832708637682423"/>
                  <c:y val="-2.6261934597199641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1D9D-4BE2-AE0C-AF866A48626A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F0B-4F21-8EA3-EACC0C5065B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49E9C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9</c:v>
                </c:pt>
                <c:pt idx="1">
                  <c:v>11</c:v>
                </c:pt>
                <c:pt idx="2">
                  <c:v>24</c:v>
                </c:pt>
                <c:pt idx="3">
                  <c:v>25</c:v>
                </c:pt>
                <c:pt idx="4">
                  <c:v>30</c:v>
                </c:pt>
                <c:pt idx="5">
                  <c:v>32</c:v>
                </c:pt>
                <c:pt idx="6">
                  <c:v>37</c:v>
                </c:pt>
                <c:pt idx="7">
                  <c:v>26</c:v>
                </c:pt>
                <c:pt idx="8">
                  <c:v>6</c:v>
                </c:pt>
                <c:pt idx="9">
                  <c:v>24</c:v>
                </c:pt>
                <c:pt idx="10">
                  <c:v>27</c:v>
                </c:pt>
                <c:pt idx="11">
                  <c:v>36</c:v>
                </c:pt>
                <c:pt idx="12">
                  <c:v>27</c:v>
                </c:pt>
                <c:pt idx="13">
                  <c:v>37</c:v>
                </c:pt>
              </c:numCache>
            </c:numRef>
          </c:xVal>
          <c:yVal>
            <c:numRef>
              <c:f>Feuil1!$C$2:$C$15</c:f>
              <c:numCache>
                <c:formatCode>General</c:formatCode>
                <c:ptCount val="14"/>
                <c:pt idx="7">
                  <c:v>1</c:v>
                </c:pt>
                <c:pt idx="8">
                  <c:v>2</c:v>
                </c:pt>
                <c:pt idx="9">
                  <c:v>3</c:v>
                </c:pt>
                <c:pt idx="10">
                  <c:v>4</c:v>
                </c:pt>
                <c:pt idx="11">
                  <c:v>5</c:v>
                </c:pt>
                <c:pt idx="12">
                  <c:v>6</c:v>
                </c:pt>
                <c:pt idx="13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EF0B-4F21-8EA3-EACC0C5065B2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0.10374531478261818"/>
                  <c:y val="-1.0504773838879856E-16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EF0B-4F21-8EA3-EACC0C5065B2}"/>
                </c:ext>
              </c:extLst>
            </c:dLbl>
            <c:dLbl>
              <c:idx val="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EF0B-4F21-8EA3-EACC0C5065B2}"/>
                </c:ext>
              </c:extLst>
            </c:dLbl>
            <c:dLbl>
              <c:idx val="2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D9D-4BE2-AE0C-AF866A48626A}"/>
                </c:ext>
              </c:extLst>
            </c:dLbl>
            <c:dLbl>
              <c:idx val="3"/>
              <c:layout>
                <c:manualLayout>
                  <c:x val="-0.20600361338668546"/>
                  <c:y val="5.2523869194399282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D9D-4BE2-AE0C-AF866A48626A}"/>
                </c:ext>
              </c:extLst>
            </c:dLbl>
            <c:dLbl>
              <c:idx val="4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1D9D-4BE2-AE0C-AF866A48626A}"/>
                </c:ext>
              </c:extLst>
            </c:dLbl>
            <c:dLbl>
              <c:idx val="5"/>
              <c:layout>
                <c:manualLayout>
                  <c:x val="3.2610610613336311E-2"/>
                  <c:y val="-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1D9D-4BE2-AE0C-AF866A48626A}"/>
                </c:ext>
              </c:extLst>
            </c:dLbl>
            <c:dLbl>
              <c:idx val="6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EF0B-4F21-8EA3-EACC0C5065B2}"/>
                </c:ext>
              </c:extLst>
            </c:dLbl>
            <c:dLbl>
              <c:idx val="7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D9D-4BE2-AE0C-AF866A48626A}"/>
                </c:ext>
              </c:extLst>
            </c:dLbl>
            <c:dLbl>
              <c:idx val="8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D9D-4BE2-AE0C-AF866A48626A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D9D-4BE2-AE0C-AF866A48626A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D9D-4BE2-AE0C-AF866A48626A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D9D-4BE2-AE0C-AF866A48626A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D9D-4BE2-AE0C-AF866A48626A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1D9D-4BE2-AE0C-AF866A48626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9</c:v>
                </c:pt>
                <c:pt idx="1">
                  <c:v>11</c:v>
                </c:pt>
                <c:pt idx="2">
                  <c:v>24</c:v>
                </c:pt>
                <c:pt idx="3">
                  <c:v>25</c:v>
                </c:pt>
                <c:pt idx="4">
                  <c:v>30</c:v>
                </c:pt>
                <c:pt idx="5">
                  <c:v>32</c:v>
                </c:pt>
                <c:pt idx="6">
                  <c:v>37</c:v>
                </c:pt>
                <c:pt idx="7">
                  <c:v>26</c:v>
                </c:pt>
                <c:pt idx="8">
                  <c:v>6</c:v>
                </c:pt>
                <c:pt idx="9">
                  <c:v>24</c:v>
                </c:pt>
                <c:pt idx="10">
                  <c:v>27</c:v>
                </c:pt>
                <c:pt idx="11">
                  <c:v>36</c:v>
                </c:pt>
                <c:pt idx="12">
                  <c:v>27</c:v>
                </c:pt>
                <c:pt idx="13">
                  <c:v>37</c:v>
                </c:pt>
              </c:numCache>
            </c:numRef>
          </c:xVal>
          <c:yVal>
            <c:numRef>
              <c:f>Feuil1!$B$2:$B$15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EF0B-4F21-8EA3-EACC0C5065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7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Internet penetration (source: Internet Live Stats July 2016 Estimate)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E59-4204-B2AA-A8800AC9E9AC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8E59-4204-B2AA-A8800AC9E9AC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8E59-4204-B2AA-A8800AC9E9AC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8E59-4204-B2AA-A8800AC9E9AC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8E59-4204-B2AA-A8800AC9E9AC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8E59-4204-B2AA-A8800AC9E9AC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8E59-4204-B2AA-A8800AC9E9AC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8E59-4204-B2AA-A8800AC9E9AC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8E59-4204-B2AA-A8800AC9E9AC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E59-4204-B2AA-A8800AC9E9AC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A-8E59-4204-B2AA-A8800AC9E9AC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8E59-4204-B2AA-A8800AC9E9AC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8E59-4204-B2AA-A8800AC9E9AC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pPr>
                      <a:defRPr sz="1400" b="1">
                        <a:solidFill>
                          <a:srgbClr val="7F7F7F"/>
                        </a:solidFill>
                        <a:latin typeface="+mn-lt"/>
                        <a:cs typeface="Arial" panose="020B0604020202020204" pitchFamily="34" charset="0"/>
                      </a:defRPr>
                    </a:pPr>
                    <a:fld id="{74DBE21D-0073-4F79-8854-104BBEA1DA25}" type="VALUE">
                      <a:rPr lang="en-US">
                        <a:solidFill>
                          <a:srgbClr val="7F7F7F"/>
                        </a:solidFill>
                      </a:rPr>
                      <a:pPr>
                        <a:defRPr sz="1400" b="1">
                          <a:solidFill>
                            <a:srgbClr val="7F7F7F"/>
                          </a:solidFill>
                          <a:latin typeface="+mn-lt"/>
                          <a:cs typeface="Arial" panose="020B0604020202020204" pitchFamily="34" charset="0"/>
                        </a:defRPr>
                      </a:pPr>
                      <a:t>[VALUE]</a:t>
                    </a:fld>
                    <a:endParaRPr lang="sk-SK"/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8E59-4204-B2AA-A8800AC9E9AC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pPr>
                      <a:defRPr sz="1400" b="1">
                        <a:solidFill>
                          <a:srgbClr val="FFFFFF"/>
                        </a:solidFill>
                        <a:latin typeface="+mn-lt"/>
                        <a:cs typeface="Arial" panose="020B0604020202020204" pitchFamily="34" charset="0"/>
                      </a:defRPr>
                    </a:pPr>
                    <a:fld id="{8852380F-09F3-45F4-8512-81DA257A5748}" type="VALUE">
                      <a:rPr lang="en-US" sz="1400">
                        <a:solidFill>
                          <a:srgbClr val="7F7F7F"/>
                        </a:solidFill>
                      </a:rPr>
                      <a:pPr>
                        <a:defRPr sz="1400" b="1">
                          <a:solidFill>
                            <a:srgbClr val="FFFFFF"/>
                          </a:solidFill>
                          <a:latin typeface="+mn-lt"/>
                          <a:cs typeface="Arial" panose="020B0604020202020204" pitchFamily="34" charset="0"/>
                        </a:defRPr>
                      </a:pPr>
                      <a:t>[VALUE]</a:t>
                    </a:fld>
                    <a:endParaRPr lang="sk-SK"/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8E59-4204-B2AA-A8800AC9E9AC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E-8E59-4204-B2AA-A8800AC9E9AC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8E59-4204-B2AA-A8800AC9E9AC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8E59-4204-B2AA-A8800AC9E9AC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8E59-4204-B2AA-A8800AC9E9AC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0-8E59-4204-B2AA-A8800AC9E9AC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8E59-4204-B2AA-A8800AC9E9AC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8E59-4204-B2AA-A8800AC9E9AC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8E59-4204-B2AA-A8800AC9E9AC}"/>
                </c:ext>
              </c:extLst>
            </c:dLbl>
            <c:dLbl>
              <c:idx val="2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4-8E59-4204-B2AA-A8800AC9E9AC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bg1">
                        <a:lumMod val="5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25</c:v>
                </c:pt>
                <c:pt idx="1">
                  <c:v>24</c:v>
                </c:pt>
                <c:pt idx="2">
                  <c:v>19</c:v>
                </c:pt>
                <c:pt idx="3">
                  <c:v>28</c:v>
                </c:pt>
                <c:pt idx="4">
                  <c:v>18</c:v>
                </c:pt>
                <c:pt idx="5">
                  <c:v>22</c:v>
                </c:pt>
                <c:pt idx="6">
                  <c:v>30</c:v>
                </c:pt>
                <c:pt idx="7">
                  <c:v>24</c:v>
                </c:pt>
                <c:pt idx="8">
                  <c:v>42</c:v>
                </c:pt>
                <c:pt idx="9">
                  <c:v>19</c:v>
                </c:pt>
                <c:pt idx="10">
                  <c:v>20</c:v>
                </c:pt>
                <c:pt idx="11">
                  <c:v>31</c:v>
                </c:pt>
                <c:pt idx="12">
                  <c:v>38</c:v>
                </c:pt>
                <c:pt idx="13">
                  <c:v>29</c:v>
                </c:pt>
                <c:pt idx="14">
                  <c:v>30</c:v>
                </c:pt>
                <c:pt idx="15">
                  <c:v>31</c:v>
                </c:pt>
                <c:pt idx="16">
                  <c:v>27</c:v>
                </c:pt>
                <c:pt idx="17">
                  <c:v>25</c:v>
                </c:pt>
                <c:pt idx="18">
                  <c:v>26</c:v>
                </c:pt>
                <c:pt idx="19">
                  <c:v>25</c:v>
                </c:pt>
                <c:pt idx="20">
                  <c:v>55</c:v>
                </c:pt>
                <c:pt idx="21">
                  <c:v>53</c:v>
                </c:pt>
                <c:pt idx="22">
                  <c:v>49</c:v>
                </c:pt>
                <c:pt idx="23">
                  <c:v>44</c:v>
                </c:pt>
                <c:pt idx="24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8E59-4204-B2AA-A8800AC9E9AC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E-shoppers buying online at least once a month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5"/>
            <c:invertIfNegative val="0"/>
            <c:bubble3D val="0"/>
            <c:spPr>
              <a:solidFill>
                <a:srgbClr val="008756"/>
              </a:solidFill>
            </c:spPr>
            <c:extLst>
              <c:ext xmlns:c16="http://schemas.microsoft.com/office/drawing/2014/chart" uri="{C3380CC4-5D6E-409C-BE32-E72D297353CC}">
                <c16:uniqueId val="{00000017-8E59-4204-B2AA-A8800AC9E9AC}"/>
              </c:ext>
            </c:extLst>
          </c:dPt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</c:numCache>
            </c:numRef>
          </c:val>
          <c:extLst>
            <c:ext xmlns:c16="http://schemas.microsoft.com/office/drawing/2014/chart" uri="{C3380CC4-5D6E-409C-BE32-E72D297353CC}">
              <c16:uniqueId val="{00000018-8E59-4204-B2AA-A8800AC9E9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Colonne1</c:v>
                </c:pt>
              </c:strCache>
            </c:strRef>
          </c:tx>
          <c:spPr>
            <a:ln w="9525">
              <a:solidFill>
                <a:srgbClr val="2A2A2A"/>
              </a:solidFill>
              <a:prstDash val="dash"/>
            </a:ln>
          </c:spPr>
          <c:marker>
            <c:symbol val="none"/>
          </c:marker>
          <c:dPt>
            <c:idx val="18"/>
            <c:bubble3D val="0"/>
            <c:spPr>
              <a:ln w="9525">
                <a:solidFill>
                  <a:srgbClr val="333333"/>
                </a:solidFill>
                <a:prstDash val="dash"/>
              </a:ln>
            </c:spPr>
            <c:extLst>
              <c:ext xmlns:c16="http://schemas.microsoft.com/office/drawing/2014/chart" uri="{C3380CC4-5D6E-409C-BE32-E72D297353CC}">
                <c16:uniqueId val="{0000001A-8E59-4204-B2AA-A8800AC9E9AC}"/>
              </c:ext>
            </c:extLst>
          </c:dPt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27</c:v>
                </c:pt>
                <c:pt idx="1">
                  <c:v>27</c:v>
                </c:pt>
                <c:pt idx="2">
                  <c:v>27</c:v>
                </c:pt>
                <c:pt idx="3">
                  <c:v>27</c:v>
                </c:pt>
                <c:pt idx="4">
                  <c:v>27</c:v>
                </c:pt>
                <c:pt idx="5">
                  <c:v>27</c:v>
                </c:pt>
                <c:pt idx="6">
                  <c:v>27</c:v>
                </c:pt>
                <c:pt idx="7">
                  <c:v>27</c:v>
                </c:pt>
                <c:pt idx="8">
                  <c:v>27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27</c:v>
                </c:pt>
                <c:pt idx="15">
                  <c:v>27</c:v>
                </c:pt>
                <c:pt idx="16">
                  <c:v>27</c:v>
                </c:pt>
                <c:pt idx="17">
                  <c:v>27</c:v>
                </c:pt>
                <c:pt idx="18">
                  <c:v>27</c:v>
                </c:pt>
                <c:pt idx="19">
                  <c:v>27</c:v>
                </c:pt>
                <c:pt idx="20">
                  <c:v>27</c:v>
                </c:pt>
                <c:pt idx="21">
                  <c:v>27</c:v>
                </c:pt>
                <c:pt idx="22">
                  <c:v>27</c:v>
                </c:pt>
                <c:pt idx="23">
                  <c:v>27</c:v>
                </c:pt>
                <c:pt idx="24">
                  <c:v>27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8E59-4204-B2AA-A8800AC9E9AC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Colonne2</c:v>
                </c:pt>
              </c:strCache>
            </c:strRef>
          </c:tx>
          <c:spPr>
            <a:ln w="9525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31</c:v>
                </c:pt>
                <c:pt idx="1">
                  <c:v>31</c:v>
                </c:pt>
                <c:pt idx="2">
                  <c:v>31</c:v>
                </c:pt>
                <c:pt idx="3">
                  <c:v>31</c:v>
                </c:pt>
                <c:pt idx="4">
                  <c:v>31</c:v>
                </c:pt>
                <c:pt idx="5">
                  <c:v>31</c:v>
                </c:pt>
                <c:pt idx="6">
                  <c:v>31</c:v>
                </c:pt>
                <c:pt idx="7">
                  <c:v>31</c:v>
                </c:pt>
                <c:pt idx="8">
                  <c:v>31</c:v>
                </c:pt>
                <c:pt idx="9">
                  <c:v>31</c:v>
                </c:pt>
                <c:pt idx="10">
                  <c:v>31</c:v>
                </c:pt>
                <c:pt idx="11">
                  <c:v>31</c:v>
                </c:pt>
                <c:pt idx="12">
                  <c:v>31</c:v>
                </c:pt>
                <c:pt idx="13">
                  <c:v>31</c:v>
                </c:pt>
                <c:pt idx="14">
                  <c:v>31</c:v>
                </c:pt>
                <c:pt idx="15">
                  <c:v>31</c:v>
                </c:pt>
                <c:pt idx="16">
                  <c:v>31</c:v>
                </c:pt>
                <c:pt idx="17">
                  <c:v>31</c:v>
                </c:pt>
                <c:pt idx="18">
                  <c:v>31</c:v>
                </c:pt>
                <c:pt idx="19">
                  <c:v>31</c:v>
                </c:pt>
                <c:pt idx="20">
                  <c:v>31</c:v>
                </c:pt>
                <c:pt idx="21">
                  <c:v>31</c:v>
                </c:pt>
                <c:pt idx="22">
                  <c:v>31</c:v>
                </c:pt>
                <c:pt idx="23">
                  <c:v>31</c:v>
                </c:pt>
                <c:pt idx="24">
                  <c:v>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8E59-4204-B2AA-A8800AC9E9AC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Colonne3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dLbls>
            <c:dLbl>
              <c:idx val="0"/>
              <c:layout>
                <c:manualLayout>
                  <c:x val="-2.0740072202166063E-2"/>
                  <c:y val="-9.5229836732093898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D-8E59-4204-B2AA-A8800AC9E9AC}"/>
                </c:ext>
              </c:extLst>
            </c:dLbl>
            <c:dLbl>
              <c:idx val="3"/>
              <c:layout>
                <c:manualLayout>
                  <c:x val="-2.2013638186923385E-2"/>
                  <c:y val="-2.083741972058688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E-8E59-4204-B2AA-A8800AC9E9AC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008756"/>
                      </a:solidFill>
                    </a:defRPr>
                  </a:pPr>
                  <a:endParaRPr lang="sk-SK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8E59-4204-B2AA-A8800AC9E9AC}"/>
                </c:ext>
              </c:extLst>
            </c:dLbl>
            <c:dLbl>
              <c:idx val="14"/>
              <c:layout>
                <c:manualLayout>
                  <c:x val="-2.0740072202166157E-2"/>
                  <c:y val="-1.329446235566862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0-8E59-4204-B2AA-A8800AC9E9AC}"/>
                </c:ext>
              </c:extLst>
            </c:dLbl>
            <c:dLbl>
              <c:idx val="24"/>
              <c:layout>
                <c:manualLayout>
                  <c:x val="-2.0740072202166063E-2"/>
                  <c:y val="-1.140872301443904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1-8E59-4204-B2AA-A8800AC9E9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/>
                </a:pPr>
                <a:endParaRPr lang="sk-SK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22-8E59-4204-B2AA-A8800AC9E9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Internet penetration (source: Internet Live Stats July 2016 Estimate)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8A9-4C8F-8965-9DB853AB9FF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58A9-4C8F-8965-9DB853AB9FF3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58A9-4C8F-8965-9DB853AB9FF3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58A9-4C8F-8965-9DB853AB9FF3}"/>
              </c:ext>
            </c:extLst>
          </c:dPt>
          <c:dPt>
            <c:idx val="2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B15-4018-A100-A3A79217CB5A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812C-41A3-B4CF-43C8E9B0C4E5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812C-41A3-B4CF-43C8E9B0C4E5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A-812C-41A3-B4CF-43C8E9B0C4E5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812C-41A3-B4CF-43C8E9B0C4E5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812C-41A3-B4CF-43C8E9B0C4E5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8A9-4C8F-8965-9DB853AB9FF3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812C-41A3-B4CF-43C8E9B0C4E5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E-812C-41A3-B4CF-43C8E9B0C4E5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812C-41A3-B4CF-43C8E9B0C4E5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pPr>
                      <a:defRPr sz="1400" b="1">
                        <a:solidFill>
                          <a:srgbClr val="7F7F7F"/>
                        </a:solidFill>
                        <a:latin typeface="+mn-lt"/>
                        <a:cs typeface="Arial" panose="020B0604020202020204" pitchFamily="34" charset="0"/>
                      </a:defRPr>
                    </a:pPr>
                    <a:fld id="{74DBE21D-0073-4F79-8854-104BBEA1DA25}" type="VALUE">
                      <a:rPr lang="en-US">
                        <a:solidFill>
                          <a:srgbClr val="7F7F7F"/>
                        </a:solidFill>
                      </a:rPr>
                      <a:pPr>
                        <a:defRPr sz="1400" b="1">
                          <a:solidFill>
                            <a:srgbClr val="7F7F7F"/>
                          </a:solidFill>
                          <a:latin typeface="+mn-lt"/>
                          <a:cs typeface="Arial" panose="020B0604020202020204" pitchFamily="34" charset="0"/>
                        </a:defRPr>
                      </a:pPr>
                      <a:t>[VALUE]</a:t>
                    </a:fld>
                    <a:endParaRPr lang="sk-SK"/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0-812C-41A3-B4CF-43C8E9B0C4E5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pPr>
                      <a:defRPr sz="1400" b="1">
                        <a:solidFill>
                          <a:srgbClr val="FFFFFF"/>
                        </a:solidFill>
                        <a:latin typeface="+mn-lt"/>
                        <a:cs typeface="Arial" panose="020B0604020202020204" pitchFamily="34" charset="0"/>
                      </a:defRPr>
                    </a:pPr>
                    <a:fld id="{8852380F-09F3-45F4-8512-81DA257A5748}" type="VALUE">
                      <a:rPr lang="en-US" sz="1400">
                        <a:solidFill>
                          <a:srgbClr val="7F7F7F"/>
                        </a:solidFill>
                      </a:rPr>
                      <a:pPr>
                        <a:defRPr sz="1400" b="1">
                          <a:solidFill>
                            <a:srgbClr val="FFFFFF"/>
                          </a:solidFill>
                          <a:latin typeface="+mn-lt"/>
                          <a:cs typeface="Arial" panose="020B0604020202020204" pitchFamily="34" charset="0"/>
                        </a:defRPr>
                      </a:pPr>
                      <a:t>[VALUE]</a:t>
                    </a:fld>
                    <a:endParaRPr lang="sk-SK"/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58A9-4C8F-8965-9DB853AB9FF3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812C-41A3-B4CF-43C8E9B0C4E5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58A9-4C8F-8965-9DB853AB9FF3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58A9-4C8F-8965-9DB853AB9FF3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812C-41A3-B4CF-43C8E9B0C4E5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812C-41A3-B4CF-43C8E9B0C4E5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4-812C-41A3-B4CF-43C8E9B0C4E5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812C-41A3-B4CF-43C8E9B0C4E5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812C-41A3-B4CF-43C8E9B0C4E5}"/>
                </c:ext>
              </c:extLst>
            </c:dLbl>
            <c:dLbl>
              <c:idx val="2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68A6-41E9-908C-C5EF8118424F}"/>
                </c:ext>
              </c:extLst>
            </c:dLbl>
            <c:dLbl>
              <c:idx val="2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2B15-4018-A100-A3A79217CB5A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bg1">
                        <a:lumMod val="5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Sheet1!$A$2:$A$27</c:f>
              <c:strCache>
                <c:ptCount val="25"/>
                <c:pt idx="0">
                  <c:v>Austria</c:v>
                </c:pt>
                <c:pt idx="1">
                  <c:v>Belgium</c:v>
                </c:pt>
                <c:pt idx="2">
                  <c:v>Switzerland</c:v>
                </c:pt>
                <c:pt idx="3">
                  <c:v>Germany</c:v>
                </c:pt>
                <c:pt idx="4">
                  <c:v>Spain</c:v>
                </c:pt>
                <c:pt idx="5">
                  <c:v>France</c:v>
                </c:pt>
                <c:pt idx="6">
                  <c:v>Italy</c:v>
                </c:pt>
                <c:pt idx="7">
                  <c:v>Luxembourg</c:v>
                </c:pt>
                <c:pt idx="8">
                  <c:v>Netherlands</c:v>
                </c:pt>
                <c:pt idx="9">
                  <c:v>Portugal</c:v>
                </c:pt>
                <c:pt idx="10">
                  <c:v>United Kingdom</c:v>
                </c:pt>
                <c:pt idx="11">
                  <c:v>Czech Republic</c:v>
                </c:pt>
                <c:pt idx="12">
                  <c:v>Poland</c:v>
                </c:pt>
                <c:pt idx="13">
                  <c:v>Denmark</c:v>
                </c:pt>
                <c:pt idx="14">
                  <c:v>Finland</c:v>
                </c:pt>
                <c:pt idx="15">
                  <c:v>Norway</c:v>
                </c:pt>
                <c:pt idx="16">
                  <c:v>Sweden</c:v>
                </c:pt>
                <c:pt idx="17">
                  <c:v>Brazil</c:v>
                </c:pt>
                <c:pt idx="18">
                  <c:v>Russia</c:v>
                </c:pt>
                <c:pt idx="19">
                  <c:v>Turkey</c:v>
                </c:pt>
                <c:pt idx="20">
                  <c:v>Finland</c:v>
                </c:pt>
                <c:pt idx="21">
                  <c:v>Norway</c:v>
                </c:pt>
                <c:pt idx="22">
                  <c:v>Sweden</c:v>
                </c:pt>
                <c:pt idx="23">
                  <c:v>Brazil</c:v>
                </c:pt>
                <c:pt idx="24">
                  <c:v>Turkey</c:v>
                </c:pt>
              </c:strCache>
            </c:strRef>
          </c:cat>
          <c:val>
            <c:numRef>
              <c:f>Sheet1!$B$2:$B$27</c:f>
              <c:numCache>
                <c:formatCode>General</c:formatCode>
                <c:ptCount val="26"/>
                <c:pt idx="0">
                  <c:v>25</c:v>
                </c:pt>
                <c:pt idx="1">
                  <c:v>24</c:v>
                </c:pt>
                <c:pt idx="2">
                  <c:v>19</c:v>
                </c:pt>
                <c:pt idx="3">
                  <c:v>28</c:v>
                </c:pt>
                <c:pt idx="4">
                  <c:v>18</c:v>
                </c:pt>
                <c:pt idx="5">
                  <c:v>22</c:v>
                </c:pt>
                <c:pt idx="6">
                  <c:v>30</c:v>
                </c:pt>
                <c:pt idx="7">
                  <c:v>24</c:v>
                </c:pt>
                <c:pt idx="8">
                  <c:v>42</c:v>
                </c:pt>
                <c:pt idx="9">
                  <c:v>19</c:v>
                </c:pt>
                <c:pt idx="10">
                  <c:v>20</c:v>
                </c:pt>
                <c:pt idx="11">
                  <c:v>31</c:v>
                </c:pt>
                <c:pt idx="12">
                  <c:v>38</c:v>
                </c:pt>
                <c:pt idx="13">
                  <c:v>29</c:v>
                </c:pt>
                <c:pt idx="14">
                  <c:v>30</c:v>
                </c:pt>
                <c:pt idx="15">
                  <c:v>31</c:v>
                </c:pt>
                <c:pt idx="16">
                  <c:v>27</c:v>
                </c:pt>
                <c:pt idx="17">
                  <c:v>25</c:v>
                </c:pt>
                <c:pt idx="18">
                  <c:v>26</c:v>
                </c:pt>
                <c:pt idx="19">
                  <c:v>25</c:v>
                </c:pt>
                <c:pt idx="20">
                  <c:v>55</c:v>
                </c:pt>
                <c:pt idx="21">
                  <c:v>53</c:v>
                </c:pt>
                <c:pt idx="22">
                  <c:v>49</c:v>
                </c:pt>
                <c:pt idx="23">
                  <c:v>44</c:v>
                </c:pt>
                <c:pt idx="24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8A9-4C8F-8965-9DB853AB9FF3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E-shoppers buying online at least once a month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5"/>
            <c:invertIfNegative val="0"/>
            <c:bubble3D val="0"/>
            <c:spPr>
              <a:solidFill>
                <a:srgbClr val="008756"/>
              </a:solidFill>
            </c:spPr>
            <c:extLst>
              <c:ext xmlns:c16="http://schemas.microsoft.com/office/drawing/2014/chart" uri="{C3380CC4-5D6E-409C-BE32-E72D297353CC}">
                <c16:uniqueId val="{00000008-58A9-4C8F-8965-9DB853AB9FF3}"/>
              </c:ext>
            </c:extLst>
          </c:dPt>
          <c:cat>
            <c:strRef>
              <c:f>Sheet1!$A$2:$A$27</c:f>
              <c:strCache>
                <c:ptCount val="25"/>
                <c:pt idx="0">
                  <c:v>Austria</c:v>
                </c:pt>
                <c:pt idx="1">
                  <c:v>Belgium</c:v>
                </c:pt>
                <c:pt idx="2">
                  <c:v>Switzerland</c:v>
                </c:pt>
                <c:pt idx="3">
                  <c:v>Germany</c:v>
                </c:pt>
                <c:pt idx="4">
                  <c:v>Spain</c:v>
                </c:pt>
                <c:pt idx="5">
                  <c:v>France</c:v>
                </c:pt>
                <c:pt idx="6">
                  <c:v>Italy</c:v>
                </c:pt>
                <c:pt idx="7">
                  <c:v>Luxembourg</c:v>
                </c:pt>
                <c:pt idx="8">
                  <c:v>Netherlands</c:v>
                </c:pt>
                <c:pt idx="9">
                  <c:v>Portugal</c:v>
                </c:pt>
                <c:pt idx="10">
                  <c:v>United Kingdom</c:v>
                </c:pt>
                <c:pt idx="11">
                  <c:v>Czech Republic</c:v>
                </c:pt>
                <c:pt idx="12">
                  <c:v>Poland</c:v>
                </c:pt>
                <c:pt idx="13">
                  <c:v>Denmark</c:v>
                </c:pt>
                <c:pt idx="14">
                  <c:v>Finland</c:v>
                </c:pt>
                <c:pt idx="15">
                  <c:v>Norway</c:v>
                </c:pt>
                <c:pt idx="16">
                  <c:v>Sweden</c:v>
                </c:pt>
                <c:pt idx="17">
                  <c:v>Brazil</c:v>
                </c:pt>
                <c:pt idx="18">
                  <c:v>Russia</c:v>
                </c:pt>
                <c:pt idx="19">
                  <c:v>Turkey</c:v>
                </c:pt>
                <c:pt idx="20">
                  <c:v>Finland</c:v>
                </c:pt>
                <c:pt idx="21">
                  <c:v>Norway</c:v>
                </c:pt>
                <c:pt idx="22">
                  <c:v>Sweden</c:v>
                </c:pt>
                <c:pt idx="23">
                  <c:v>Brazil</c:v>
                </c:pt>
                <c:pt idx="24">
                  <c:v>Turkey</c:v>
                </c:pt>
              </c:strCache>
            </c:strRef>
          </c:cat>
          <c:val>
            <c:numRef>
              <c:f>Sheet1!$C$2:$C$27</c:f>
              <c:numCache>
                <c:formatCode>General</c:formatCode>
                <c:ptCount val="26"/>
              </c:numCache>
            </c:numRef>
          </c:val>
          <c:extLst>
            <c:ext xmlns:c16="http://schemas.microsoft.com/office/drawing/2014/chart" uri="{C3380CC4-5D6E-409C-BE32-E72D297353CC}">
              <c16:uniqueId val="{00000009-58A9-4C8F-8965-9DB853AB9F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Colonne1</c:v>
                </c:pt>
              </c:strCache>
            </c:strRef>
          </c:tx>
          <c:spPr>
            <a:ln w="9525">
              <a:solidFill>
                <a:srgbClr val="2A2A2A"/>
              </a:solidFill>
              <a:prstDash val="dash"/>
            </a:ln>
          </c:spPr>
          <c:marker>
            <c:symbol val="none"/>
          </c:marker>
          <c:dPt>
            <c:idx val="18"/>
            <c:bubble3D val="0"/>
            <c:spPr>
              <a:ln w="9525">
                <a:solidFill>
                  <a:srgbClr val="333333"/>
                </a:solidFill>
                <a:prstDash val="dash"/>
              </a:ln>
            </c:spPr>
            <c:extLst>
              <c:ext xmlns:c16="http://schemas.microsoft.com/office/drawing/2014/chart" uri="{C3380CC4-5D6E-409C-BE32-E72D297353CC}">
                <c16:uniqueId val="{00000009-1E1E-47E9-9761-A3EB40B069A5}"/>
              </c:ext>
            </c:extLst>
          </c:dPt>
          <c:cat>
            <c:strRef>
              <c:f>Sheet1!$A$2:$A$27</c:f>
              <c:strCache>
                <c:ptCount val="25"/>
                <c:pt idx="0">
                  <c:v>Austria</c:v>
                </c:pt>
                <c:pt idx="1">
                  <c:v>Belgium</c:v>
                </c:pt>
                <c:pt idx="2">
                  <c:v>Switzerland</c:v>
                </c:pt>
                <c:pt idx="3">
                  <c:v>Germany</c:v>
                </c:pt>
                <c:pt idx="4">
                  <c:v>Spain</c:v>
                </c:pt>
                <c:pt idx="5">
                  <c:v>France</c:v>
                </c:pt>
                <c:pt idx="6">
                  <c:v>Italy</c:v>
                </c:pt>
                <c:pt idx="7">
                  <c:v>Luxembourg</c:v>
                </c:pt>
                <c:pt idx="8">
                  <c:v>Netherlands</c:v>
                </c:pt>
                <c:pt idx="9">
                  <c:v>Portugal</c:v>
                </c:pt>
                <c:pt idx="10">
                  <c:v>United Kingdom</c:v>
                </c:pt>
                <c:pt idx="11">
                  <c:v>Czech Republic</c:v>
                </c:pt>
                <c:pt idx="12">
                  <c:v>Poland</c:v>
                </c:pt>
                <c:pt idx="13">
                  <c:v>Denmark</c:v>
                </c:pt>
                <c:pt idx="14">
                  <c:v>Finland</c:v>
                </c:pt>
                <c:pt idx="15">
                  <c:v>Norway</c:v>
                </c:pt>
                <c:pt idx="16">
                  <c:v>Sweden</c:v>
                </c:pt>
                <c:pt idx="17">
                  <c:v>Brazil</c:v>
                </c:pt>
                <c:pt idx="18">
                  <c:v>Russia</c:v>
                </c:pt>
                <c:pt idx="19">
                  <c:v>Turkey</c:v>
                </c:pt>
                <c:pt idx="20">
                  <c:v>Finland</c:v>
                </c:pt>
                <c:pt idx="21">
                  <c:v>Norway</c:v>
                </c:pt>
                <c:pt idx="22">
                  <c:v>Sweden</c:v>
                </c:pt>
                <c:pt idx="23">
                  <c:v>Brazil</c:v>
                </c:pt>
                <c:pt idx="24">
                  <c:v>Turkey</c:v>
                </c:pt>
              </c:strCache>
            </c:strRef>
          </c:cat>
          <c:val>
            <c:numRef>
              <c:f>Sheet1!$D$2:$D$27</c:f>
              <c:numCache>
                <c:formatCode>General</c:formatCode>
                <c:ptCount val="26"/>
                <c:pt idx="0">
                  <c:v>27</c:v>
                </c:pt>
                <c:pt idx="1">
                  <c:v>27</c:v>
                </c:pt>
                <c:pt idx="2">
                  <c:v>27</c:v>
                </c:pt>
                <c:pt idx="3">
                  <c:v>27</c:v>
                </c:pt>
                <c:pt idx="4">
                  <c:v>27</c:v>
                </c:pt>
                <c:pt idx="5">
                  <c:v>27</c:v>
                </c:pt>
                <c:pt idx="6">
                  <c:v>27</c:v>
                </c:pt>
                <c:pt idx="7">
                  <c:v>27</c:v>
                </c:pt>
                <c:pt idx="8">
                  <c:v>27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27</c:v>
                </c:pt>
                <c:pt idx="15">
                  <c:v>27</c:v>
                </c:pt>
                <c:pt idx="16">
                  <c:v>27</c:v>
                </c:pt>
                <c:pt idx="17">
                  <c:v>27</c:v>
                </c:pt>
                <c:pt idx="18">
                  <c:v>27</c:v>
                </c:pt>
                <c:pt idx="19">
                  <c:v>27</c:v>
                </c:pt>
                <c:pt idx="20">
                  <c:v>27</c:v>
                </c:pt>
                <c:pt idx="21">
                  <c:v>27</c:v>
                </c:pt>
                <c:pt idx="22">
                  <c:v>27</c:v>
                </c:pt>
                <c:pt idx="23">
                  <c:v>27</c:v>
                </c:pt>
                <c:pt idx="24">
                  <c:v>27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8A9-4C8F-8965-9DB853AB9FF3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Colonne2</c:v>
                </c:pt>
              </c:strCache>
            </c:strRef>
          </c:tx>
          <c:spPr>
            <a:ln w="9525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Sheet1!$A$2:$A$27</c:f>
              <c:strCache>
                <c:ptCount val="25"/>
                <c:pt idx="0">
                  <c:v>Austria</c:v>
                </c:pt>
                <c:pt idx="1">
                  <c:v>Belgium</c:v>
                </c:pt>
                <c:pt idx="2">
                  <c:v>Switzerland</c:v>
                </c:pt>
                <c:pt idx="3">
                  <c:v>Germany</c:v>
                </c:pt>
                <c:pt idx="4">
                  <c:v>Spain</c:v>
                </c:pt>
                <c:pt idx="5">
                  <c:v>France</c:v>
                </c:pt>
                <c:pt idx="6">
                  <c:v>Italy</c:v>
                </c:pt>
                <c:pt idx="7">
                  <c:v>Luxembourg</c:v>
                </c:pt>
                <c:pt idx="8">
                  <c:v>Netherlands</c:v>
                </c:pt>
                <c:pt idx="9">
                  <c:v>Portugal</c:v>
                </c:pt>
                <c:pt idx="10">
                  <c:v>United Kingdom</c:v>
                </c:pt>
                <c:pt idx="11">
                  <c:v>Czech Republic</c:v>
                </c:pt>
                <c:pt idx="12">
                  <c:v>Poland</c:v>
                </c:pt>
                <c:pt idx="13">
                  <c:v>Denmark</c:v>
                </c:pt>
                <c:pt idx="14">
                  <c:v>Finland</c:v>
                </c:pt>
                <c:pt idx="15">
                  <c:v>Norway</c:v>
                </c:pt>
                <c:pt idx="16">
                  <c:v>Sweden</c:v>
                </c:pt>
                <c:pt idx="17">
                  <c:v>Brazil</c:v>
                </c:pt>
                <c:pt idx="18">
                  <c:v>Russia</c:v>
                </c:pt>
                <c:pt idx="19">
                  <c:v>Turkey</c:v>
                </c:pt>
                <c:pt idx="20">
                  <c:v>Finland</c:v>
                </c:pt>
                <c:pt idx="21">
                  <c:v>Norway</c:v>
                </c:pt>
                <c:pt idx="22">
                  <c:v>Sweden</c:v>
                </c:pt>
                <c:pt idx="23">
                  <c:v>Brazil</c:v>
                </c:pt>
                <c:pt idx="24">
                  <c:v>Turkey</c:v>
                </c:pt>
              </c:strCache>
            </c:strRef>
          </c:cat>
          <c:val>
            <c:numRef>
              <c:f>Sheet1!$E$2:$E$27</c:f>
              <c:numCache>
                <c:formatCode>General</c:formatCode>
                <c:ptCount val="26"/>
                <c:pt idx="0">
                  <c:v>31</c:v>
                </c:pt>
                <c:pt idx="1">
                  <c:v>31</c:v>
                </c:pt>
                <c:pt idx="2">
                  <c:v>31</c:v>
                </c:pt>
                <c:pt idx="3">
                  <c:v>31</c:v>
                </c:pt>
                <c:pt idx="4">
                  <c:v>31</c:v>
                </c:pt>
                <c:pt idx="5">
                  <c:v>31</c:v>
                </c:pt>
                <c:pt idx="6">
                  <c:v>31</c:v>
                </c:pt>
                <c:pt idx="7">
                  <c:v>31</c:v>
                </c:pt>
                <c:pt idx="8">
                  <c:v>31</c:v>
                </c:pt>
                <c:pt idx="9">
                  <c:v>31</c:v>
                </c:pt>
                <c:pt idx="10">
                  <c:v>31</c:v>
                </c:pt>
                <c:pt idx="11">
                  <c:v>31</c:v>
                </c:pt>
                <c:pt idx="12">
                  <c:v>31</c:v>
                </c:pt>
                <c:pt idx="13">
                  <c:v>31</c:v>
                </c:pt>
                <c:pt idx="14">
                  <c:v>31</c:v>
                </c:pt>
                <c:pt idx="15">
                  <c:v>31</c:v>
                </c:pt>
                <c:pt idx="16">
                  <c:v>31</c:v>
                </c:pt>
                <c:pt idx="17">
                  <c:v>31</c:v>
                </c:pt>
                <c:pt idx="18">
                  <c:v>31</c:v>
                </c:pt>
                <c:pt idx="19">
                  <c:v>31</c:v>
                </c:pt>
                <c:pt idx="20">
                  <c:v>31</c:v>
                </c:pt>
                <c:pt idx="21">
                  <c:v>31</c:v>
                </c:pt>
                <c:pt idx="22">
                  <c:v>31</c:v>
                </c:pt>
                <c:pt idx="23">
                  <c:v>31</c:v>
                </c:pt>
                <c:pt idx="24">
                  <c:v>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8A9-4C8F-8965-9DB853AB9FF3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Colonne3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dLbls>
            <c:dLbl>
              <c:idx val="0"/>
              <c:layout>
                <c:manualLayout>
                  <c:x val="-2.0740072202166063E-2"/>
                  <c:y val="-9.5229836732093898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58A9-4C8F-8965-9DB853AB9FF3}"/>
                </c:ext>
              </c:extLst>
            </c:dLbl>
            <c:dLbl>
              <c:idx val="3"/>
              <c:layout>
                <c:manualLayout>
                  <c:x val="-2.2013638186923385E-2"/>
                  <c:y val="-2.083741972058688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58A9-4C8F-8965-9DB853AB9FF3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008756"/>
                      </a:solidFill>
                    </a:defRPr>
                  </a:pPr>
                  <a:endParaRPr lang="sk-SK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E-58A9-4C8F-8965-9DB853AB9FF3}"/>
                </c:ext>
              </c:extLst>
            </c:dLbl>
            <c:dLbl>
              <c:idx val="14"/>
              <c:layout>
                <c:manualLayout>
                  <c:x val="-2.0740072202166157E-2"/>
                  <c:y val="-1.329446235566862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58A9-4C8F-8965-9DB853AB9FF3}"/>
                </c:ext>
              </c:extLst>
            </c:dLbl>
            <c:dLbl>
              <c:idx val="24"/>
              <c:layout>
                <c:manualLayout>
                  <c:x val="-2.0740072202166063E-2"/>
                  <c:y val="-1.140872301443904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68A6-41E9-908C-C5EF811842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/>
                </a:pPr>
                <a:endParaRPr lang="sk-SK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Sheet1!$A$2:$A$27</c:f>
              <c:strCache>
                <c:ptCount val="25"/>
                <c:pt idx="0">
                  <c:v>Austria</c:v>
                </c:pt>
                <c:pt idx="1">
                  <c:v>Belgium</c:v>
                </c:pt>
                <c:pt idx="2">
                  <c:v>Switzerland</c:v>
                </c:pt>
                <c:pt idx="3">
                  <c:v>Germany</c:v>
                </c:pt>
                <c:pt idx="4">
                  <c:v>Spain</c:v>
                </c:pt>
                <c:pt idx="5">
                  <c:v>France</c:v>
                </c:pt>
                <c:pt idx="6">
                  <c:v>Italy</c:v>
                </c:pt>
                <c:pt idx="7">
                  <c:v>Luxembourg</c:v>
                </c:pt>
                <c:pt idx="8">
                  <c:v>Netherlands</c:v>
                </c:pt>
                <c:pt idx="9">
                  <c:v>Portugal</c:v>
                </c:pt>
                <c:pt idx="10">
                  <c:v>United Kingdom</c:v>
                </c:pt>
                <c:pt idx="11">
                  <c:v>Czech Republic</c:v>
                </c:pt>
                <c:pt idx="12">
                  <c:v>Poland</c:v>
                </c:pt>
                <c:pt idx="13">
                  <c:v>Denmark</c:v>
                </c:pt>
                <c:pt idx="14">
                  <c:v>Finland</c:v>
                </c:pt>
                <c:pt idx="15">
                  <c:v>Norway</c:v>
                </c:pt>
                <c:pt idx="16">
                  <c:v>Sweden</c:v>
                </c:pt>
                <c:pt idx="17">
                  <c:v>Brazil</c:v>
                </c:pt>
                <c:pt idx="18">
                  <c:v>Russia</c:v>
                </c:pt>
                <c:pt idx="19">
                  <c:v>Turkey</c:v>
                </c:pt>
                <c:pt idx="20">
                  <c:v>Finland</c:v>
                </c:pt>
                <c:pt idx="21">
                  <c:v>Norway</c:v>
                </c:pt>
                <c:pt idx="22">
                  <c:v>Sweden</c:v>
                </c:pt>
                <c:pt idx="23">
                  <c:v>Brazil</c:v>
                </c:pt>
                <c:pt idx="24">
                  <c:v>Turkey</c:v>
                </c:pt>
              </c:strCache>
            </c:strRef>
          </c:cat>
          <c:val>
            <c:numRef>
              <c:f>Sheet1!$F$2:$F$27</c:f>
              <c:numCache>
                <c:formatCode>General</c:formatCode>
                <c:ptCount val="26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8A9-4C8F-8965-9DB853AB9F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12704252719662E-3"/>
          <c:y val="4.2409985343018701E-2"/>
          <c:w val="0.98421231943245047"/>
          <c:h val="0.9162261824054048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stable</c:v>
                </c:pt>
              </c:strCache>
            </c:strRef>
          </c:tx>
          <c:spPr>
            <a:solidFill>
              <a:srgbClr val="11D2FF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8FD-462E-8A6D-877516884920}"/>
              </c:ext>
            </c:extLst>
          </c:dPt>
          <c:dPt>
            <c:idx val="3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8FD-462E-8A6D-877516884920}"/>
              </c:ext>
            </c:extLst>
          </c:dPt>
          <c:dPt>
            <c:idx val="5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8FD-462E-8A6D-877516884920}"/>
              </c:ext>
            </c:extLst>
          </c:dPt>
          <c:dPt>
            <c:idx val="7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8FD-462E-8A6D-877516884920}"/>
              </c:ext>
            </c:extLst>
          </c:dPt>
          <c:dPt>
            <c:idx val="9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8FD-462E-8A6D-87751688492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Feuil1!$B$2:$B$26</c:f>
              <c:numCache>
                <c:formatCode>General</c:formatCode>
                <c:ptCount val="25"/>
                <c:pt idx="0" formatCode="0">
                  <c:v>74</c:v>
                </c:pt>
                <c:pt idx="1">
                  <c:v>71</c:v>
                </c:pt>
                <c:pt idx="2">
                  <c:v>70</c:v>
                </c:pt>
                <c:pt idx="3">
                  <c:v>67</c:v>
                </c:pt>
                <c:pt idx="4">
                  <c:v>60</c:v>
                </c:pt>
                <c:pt idx="5">
                  <c:v>56</c:v>
                </c:pt>
                <c:pt idx="6">
                  <c:v>73</c:v>
                </c:pt>
                <c:pt idx="7">
                  <c:v>75</c:v>
                </c:pt>
                <c:pt idx="8">
                  <c:v>65</c:v>
                </c:pt>
                <c:pt idx="9">
                  <c:v>67</c:v>
                </c:pt>
                <c:pt idx="10">
                  <c:v>72</c:v>
                </c:pt>
                <c:pt idx="11">
                  <c:v>63</c:v>
                </c:pt>
                <c:pt idx="12">
                  <c:v>63</c:v>
                </c:pt>
                <c:pt idx="13">
                  <c:v>61</c:v>
                </c:pt>
                <c:pt idx="14">
                  <c:v>76</c:v>
                </c:pt>
                <c:pt idx="15">
                  <c:v>59</c:v>
                </c:pt>
                <c:pt idx="16">
                  <c:v>62</c:v>
                </c:pt>
                <c:pt idx="17">
                  <c:v>66</c:v>
                </c:pt>
                <c:pt idx="18">
                  <c:v>72</c:v>
                </c:pt>
                <c:pt idx="19">
                  <c:v>70</c:v>
                </c:pt>
                <c:pt idx="20">
                  <c:v>60</c:v>
                </c:pt>
                <c:pt idx="21">
                  <c:v>58</c:v>
                </c:pt>
                <c:pt idx="22">
                  <c:v>44</c:v>
                </c:pt>
                <c:pt idx="23">
                  <c:v>43</c:v>
                </c:pt>
                <c:pt idx="24">
                  <c:v>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8FD-462E-8A6D-877516884920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increase</c:v>
                </c:pt>
              </c:strCache>
            </c:strRef>
          </c:tx>
          <c:spPr>
            <a:solidFill>
              <a:srgbClr val="0095B6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A8FD-462E-8A6D-877516884920}"/>
              </c:ext>
            </c:extLst>
          </c:dPt>
          <c:dPt>
            <c:idx val="3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A8FD-462E-8A6D-877516884920}"/>
              </c:ext>
            </c:extLst>
          </c:dPt>
          <c:dPt>
            <c:idx val="5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A8FD-462E-8A6D-877516884920}"/>
              </c:ext>
            </c:extLst>
          </c:dPt>
          <c:dPt>
            <c:idx val="7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A8FD-462E-8A6D-877516884920}"/>
              </c:ext>
            </c:extLst>
          </c:dPt>
          <c:dPt>
            <c:idx val="9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4-A8FD-462E-8A6D-877516884920}"/>
              </c:ext>
            </c:extLst>
          </c:dPt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Feuil1!$C$2:$C$26</c:f>
              <c:numCache>
                <c:formatCode>0</c:formatCode>
                <c:ptCount val="25"/>
                <c:pt idx="0">
                  <c:v>20</c:v>
                </c:pt>
                <c:pt idx="1">
                  <c:v>19</c:v>
                </c:pt>
                <c:pt idx="2">
                  <c:v>21</c:v>
                </c:pt>
                <c:pt idx="3">
                  <c:v>22</c:v>
                </c:pt>
                <c:pt idx="4">
                  <c:v>30</c:v>
                </c:pt>
                <c:pt idx="5">
                  <c:v>38</c:v>
                </c:pt>
                <c:pt idx="6">
                  <c:v>23</c:v>
                </c:pt>
                <c:pt idx="7">
                  <c:v>16</c:v>
                </c:pt>
                <c:pt idx="8">
                  <c:v>29</c:v>
                </c:pt>
                <c:pt idx="9">
                  <c:v>22</c:v>
                </c:pt>
                <c:pt idx="10">
                  <c:v>20</c:v>
                </c:pt>
                <c:pt idx="11">
                  <c:v>23</c:v>
                </c:pt>
                <c:pt idx="12">
                  <c:v>22</c:v>
                </c:pt>
                <c:pt idx="13">
                  <c:v>30</c:v>
                </c:pt>
                <c:pt idx="14">
                  <c:v>15</c:v>
                </c:pt>
                <c:pt idx="15">
                  <c:v>30</c:v>
                </c:pt>
                <c:pt idx="16">
                  <c:v>22</c:v>
                </c:pt>
                <c:pt idx="17">
                  <c:v>26</c:v>
                </c:pt>
                <c:pt idx="18">
                  <c:v>20</c:v>
                </c:pt>
                <c:pt idx="19">
                  <c:v>20</c:v>
                </c:pt>
                <c:pt idx="20">
                  <c:v>28</c:v>
                </c:pt>
                <c:pt idx="21">
                  <c:v>33</c:v>
                </c:pt>
                <c:pt idx="22">
                  <c:v>48</c:v>
                </c:pt>
                <c:pt idx="23">
                  <c:v>50</c:v>
                </c:pt>
                <c:pt idx="24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A8FD-462E-8A6D-877516884920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decrease</c:v>
                </c:pt>
              </c:strCache>
            </c:strRef>
          </c:tx>
          <c:spPr>
            <a:solidFill>
              <a:srgbClr val="8ACDCC"/>
            </a:solidFill>
            <a:ln w="12700">
              <a:noFill/>
              <a:prstDash val="dash"/>
            </a:ln>
            <a:effectLst/>
          </c:spPr>
          <c:invertIfNegative val="0"/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BNPPSlabSerif-Light" panose="0200000000000000000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Feuil1!$D$2:$D$26</c:f>
              <c:numCache>
                <c:formatCode>0</c:formatCode>
                <c:ptCount val="25"/>
                <c:pt idx="0">
                  <c:v>-3</c:v>
                </c:pt>
                <c:pt idx="1">
                  <c:v>-8</c:v>
                </c:pt>
                <c:pt idx="2">
                  <c:v>-8</c:v>
                </c:pt>
                <c:pt idx="3">
                  <c:v>-8</c:v>
                </c:pt>
                <c:pt idx="4">
                  <c:v>-9</c:v>
                </c:pt>
                <c:pt idx="5">
                  <c:v>-4</c:v>
                </c:pt>
                <c:pt idx="6">
                  <c:v>-4</c:v>
                </c:pt>
                <c:pt idx="7">
                  <c:v>-7</c:v>
                </c:pt>
                <c:pt idx="8">
                  <c:v>-5</c:v>
                </c:pt>
                <c:pt idx="9">
                  <c:v>-7</c:v>
                </c:pt>
                <c:pt idx="10">
                  <c:v>-5</c:v>
                </c:pt>
                <c:pt idx="11">
                  <c:v>-9</c:v>
                </c:pt>
                <c:pt idx="12">
                  <c:v>-13</c:v>
                </c:pt>
                <c:pt idx="13">
                  <c:v>-7</c:v>
                </c:pt>
                <c:pt idx="14">
                  <c:v>-8</c:v>
                </c:pt>
                <c:pt idx="15">
                  <c:v>-8</c:v>
                </c:pt>
                <c:pt idx="16">
                  <c:v>-14</c:v>
                </c:pt>
                <c:pt idx="17">
                  <c:v>-5</c:v>
                </c:pt>
                <c:pt idx="18">
                  <c:v>-8</c:v>
                </c:pt>
                <c:pt idx="19">
                  <c:v>-8</c:v>
                </c:pt>
                <c:pt idx="20">
                  <c:v>-8</c:v>
                </c:pt>
                <c:pt idx="21">
                  <c:v>-7</c:v>
                </c:pt>
                <c:pt idx="22">
                  <c:v>-4</c:v>
                </c:pt>
                <c:pt idx="23">
                  <c:v>-4</c:v>
                </c:pt>
                <c:pt idx="24">
                  <c:v>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6-A8FD-462E-8A6D-877516884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07889616"/>
        <c:axId val="307890008"/>
      </c:barChart>
      <c:lineChart>
        <c:grouping val="standard"/>
        <c:varyColors val="0"/>
        <c:ser>
          <c:idx val="3"/>
          <c:order val="3"/>
          <c:tx>
            <c:strRef>
              <c:f>Feuil1!$E$1</c:f>
              <c:strCache>
                <c:ptCount val="1"/>
                <c:pt idx="0">
                  <c:v>stable or increase Monde</c:v>
                </c:pt>
              </c:strCache>
            </c:strRef>
          </c:tx>
          <c:spPr>
            <a:ln w="12700" cap="rnd">
              <a:solidFill>
                <a:schemeClr val="tx1">
                  <a:lumMod val="50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Feuil1!$E$2:$E$26</c:f>
              <c:numCache>
                <c:formatCode>0</c:formatCode>
                <c:ptCount val="25"/>
                <c:pt idx="0">
                  <c:v>90</c:v>
                </c:pt>
                <c:pt idx="1">
                  <c:v>90</c:v>
                </c:pt>
                <c:pt idx="2">
                  <c:v>90</c:v>
                </c:pt>
                <c:pt idx="3">
                  <c:v>90</c:v>
                </c:pt>
                <c:pt idx="4">
                  <c:v>90</c:v>
                </c:pt>
                <c:pt idx="5">
                  <c:v>90</c:v>
                </c:pt>
                <c:pt idx="6">
                  <c:v>90</c:v>
                </c:pt>
                <c:pt idx="7">
                  <c:v>90</c:v>
                </c:pt>
                <c:pt idx="8">
                  <c:v>90</c:v>
                </c:pt>
                <c:pt idx="9">
                  <c:v>90</c:v>
                </c:pt>
                <c:pt idx="10">
                  <c:v>90</c:v>
                </c:pt>
                <c:pt idx="11">
                  <c:v>90</c:v>
                </c:pt>
                <c:pt idx="12">
                  <c:v>90</c:v>
                </c:pt>
                <c:pt idx="13">
                  <c:v>90</c:v>
                </c:pt>
                <c:pt idx="14">
                  <c:v>90</c:v>
                </c:pt>
                <c:pt idx="15">
                  <c:v>90</c:v>
                </c:pt>
                <c:pt idx="16">
                  <c:v>90</c:v>
                </c:pt>
                <c:pt idx="17">
                  <c:v>90</c:v>
                </c:pt>
                <c:pt idx="18">
                  <c:v>90</c:v>
                </c:pt>
                <c:pt idx="19">
                  <c:v>90</c:v>
                </c:pt>
                <c:pt idx="20">
                  <c:v>90</c:v>
                </c:pt>
                <c:pt idx="21">
                  <c:v>90</c:v>
                </c:pt>
                <c:pt idx="22">
                  <c:v>90</c:v>
                </c:pt>
                <c:pt idx="23">
                  <c:v>90</c:v>
                </c:pt>
                <c:pt idx="24">
                  <c:v>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8FD-462E-8A6D-877516884920}"/>
            </c:ext>
          </c:extLst>
        </c:ser>
        <c:ser>
          <c:idx val="4"/>
          <c:order val="4"/>
          <c:tx>
            <c:strRef>
              <c:f>Feuil1!$F$1</c:f>
              <c:strCache>
                <c:ptCount val="1"/>
                <c:pt idx="0">
                  <c:v>stable or increase Europe</c:v>
                </c:pt>
              </c:strCache>
            </c:strRef>
          </c:tx>
          <c:spPr>
            <a:ln w="12700" cap="rnd">
              <a:solidFill>
                <a:schemeClr val="tx1">
                  <a:lumMod val="50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Feuil1!$F$2:$F$26</c:f>
              <c:numCache>
                <c:formatCode>0</c:formatCode>
                <c:ptCount val="25"/>
                <c:pt idx="0">
                  <c:v>91</c:v>
                </c:pt>
                <c:pt idx="1">
                  <c:v>91</c:v>
                </c:pt>
                <c:pt idx="2">
                  <c:v>91</c:v>
                </c:pt>
                <c:pt idx="3">
                  <c:v>91</c:v>
                </c:pt>
                <c:pt idx="4">
                  <c:v>91</c:v>
                </c:pt>
                <c:pt idx="5">
                  <c:v>91</c:v>
                </c:pt>
                <c:pt idx="6">
                  <c:v>91</c:v>
                </c:pt>
                <c:pt idx="7">
                  <c:v>91</c:v>
                </c:pt>
                <c:pt idx="8">
                  <c:v>91</c:v>
                </c:pt>
                <c:pt idx="9">
                  <c:v>91</c:v>
                </c:pt>
                <c:pt idx="10">
                  <c:v>91</c:v>
                </c:pt>
                <c:pt idx="11">
                  <c:v>91</c:v>
                </c:pt>
                <c:pt idx="12">
                  <c:v>91</c:v>
                </c:pt>
                <c:pt idx="13">
                  <c:v>91</c:v>
                </c:pt>
                <c:pt idx="14">
                  <c:v>91</c:v>
                </c:pt>
                <c:pt idx="15">
                  <c:v>91</c:v>
                </c:pt>
                <c:pt idx="16">
                  <c:v>91</c:v>
                </c:pt>
                <c:pt idx="17">
                  <c:v>91</c:v>
                </c:pt>
                <c:pt idx="18">
                  <c:v>91</c:v>
                </c:pt>
                <c:pt idx="19">
                  <c:v>91</c:v>
                </c:pt>
                <c:pt idx="20">
                  <c:v>91</c:v>
                </c:pt>
                <c:pt idx="21">
                  <c:v>91</c:v>
                </c:pt>
                <c:pt idx="22">
                  <c:v>91</c:v>
                </c:pt>
                <c:pt idx="23">
                  <c:v>91</c:v>
                </c:pt>
                <c:pt idx="24">
                  <c:v>91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8FD-462E-8A6D-877516884920}"/>
            </c:ext>
          </c:extLst>
        </c:ser>
        <c:ser>
          <c:idx val="5"/>
          <c:order val="5"/>
          <c:tx>
            <c:strRef>
              <c:f>Feuil1!$G$1</c:f>
              <c:strCache>
                <c:ptCount val="1"/>
                <c:pt idx="0">
                  <c:v>decrease Monde2</c:v>
                </c:pt>
              </c:strCache>
            </c:strRef>
          </c:tx>
          <c:spPr>
            <a:ln w="12700" cap="rnd">
              <a:solidFill>
                <a:srgbClr val="008E7F"/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Feuil1!$G$2:$G$26</c:f>
              <c:numCache>
                <c:formatCode>0</c:formatCode>
                <c:ptCount val="25"/>
                <c:pt idx="0">
                  <c:v>-7</c:v>
                </c:pt>
                <c:pt idx="1">
                  <c:v>-7</c:v>
                </c:pt>
                <c:pt idx="2">
                  <c:v>-7</c:v>
                </c:pt>
                <c:pt idx="3">
                  <c:v>-7</c:v>
                </c:pt>
                <c:pt idx="4">
                  <c:v>-7</c:v>
                </c:pt>
                <c:pt idx="5">
                  <c:v>-7</c:v>
                </c:pt>
                <c:pt idx="6">
                  <c:v>-7</c:v>
                </c:pt>
                <c:pt idx="7">
                  <c:v>-7</c:v>
                </c:pt>
                <c:pt idx="8">
                  <c:v>-7</c:v>
                </c:pt>
                <c:pt idx="9">
                  <c:v>-7</c:v>
                </c:pt>
                <c:pt idx="10">
                  <c:v>-7</c:v>
                </c:pt>
                <c:pt idx="11">
                  <c:v>-7</c:v>
                </c:pt>
                <c:pt idx="12">
                  <c:v>-7</c:v>
                </c:pt>
                <c:pt idx="13">
                  <c:v>-7</c:v>
                </c:pt>
                <c:pt idx="14">
                  <c:v>-7</c:v>
                </c:pt>
                <c:pt idx="15">
                  <c:v>-7</c:v>
                </c:pt>
                <c:pt idx="16">
                  <c:v>-7</c:v>
                </c:pt>
                <c:pt idx="17">
                  <c:v>-7</c:v>
                </c:pt>
                <c:pt idx="18">
                  <c:v>-7</c:v>
                </c:pt>
                <c:pt idx="19">
                  <c:v>-7</c:v>
                </c:pt>
                <c:pt idx="20">
                  <c:v>-7</c:v>
                </c:pt>
                <c:pt idx="21">
                  <c:v>-7</c:v>
                </c:pt>
                <c:pt idx="22">
                  <c:v>-7</c:v>
                </c:pt>
                <c:pt idx="23">
                  <c:v>-7</c:v>
                </c:pt>
                <c:pt idx="24">
                  <c:v>-7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8FD-462E-8A6D-877516884920}"/>
            </c:ext>
          </c:extLst>
        </c:ser>
        <c:ser>
          <c:idx val="6"/>
          <c:order val="6"/>
          <c:tx>
            <c:strRef>
              <c:f>Feuil1!$H$1</c:f>
              <c:strCache>
                <c:ptCount val="1"/>
                <c:pt idx="0">
                  <c:v>decrease Europe</c:v>
                </c:pt>
              </c:strCache>
            </c:strRef>
          </c:tx>
          <c:spPr>
            <a:ln w="12700" cap="rnd">
              <a:solidFill>
                <a:srgbClr val="008E7F"/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Feuil1!$H$2:$H$26</c:f>
              <c:numCache>
                <c:formatCode>0</c:formatCode>
                <c:ptCount val="25"/>
                <c:pt idx="0">
                  <c:v>-7</c:v>
                </c:pt>
                <c:pt idx="1">
                  <c:v>-7</c:v>
                </c:pt>
                <c:pt idx="2">
                  <c:v>-7</c:v>
                </c:pt>
                <c:pt idx="3">
                  <c:v>-7</c:v>
                </c:pt>
                <c:pt idx="4">
                  <c:v>-7</c:v>
                </c:pt>
                <c:pt idx="5">
                  <c:v>-7</c:v>
                </c:pt>
                <c:pt idx="6">
                  <c:v>-7</c:v>
                </c:pt>
                <c:pt idx="7">
                  <c:v>-7</c:v>
                </c:pt>
                <c:pt idx="8">
                  <c:v>-7</c:v>
                </c:pt>
                <c:pt idx="9">
                  <c:v>-7</c:v>
                </c:pt>
                <c:pt idx="10">
                  <c:v>-7</c:v>
                </c:pt>
                <c:pt idx="11">
                  <c:v>-7</c:v>
                </c:pt>
                <c:pt idx="12">
                  <c:v>-7</c:v>
                </c:pt>
                <c:pt idx="13">
                  <c:v>-7</c:v>
                </c:pt>
                <c:pt idx="14">
                  <c:v>-7</c:v>
                </c:pt>
                <c:pt idx="15">
                  <c:v>-7</c:v>
                </c:pt>
                <c:pt idx="16">
                  <c:v>-7</c:v>
                </c:pt>
                <c:pt idx="17">
                  <c:v>-7</c:v>
                </c:pt>
                <c:pt idx="18">
                  <c:v>-7</c:v>
                </c:pt>
                <c:pt idx="19">
                  <c:v>-7</c:v>
                </c:pt>
                <c:pt idx="20">
                  <c:v>-7</c:v>
                </c:pt>
                <c:pt idx="21">
                  <c:v>-7</c:v>
                </c:pt>
                <c:pt idx="22">
                  <c:v>-7</c:v>
                </c:pt>
                <c:pt idx="23">
                  <c:v>-7</c:v>
                </c:pt>
                <c:pt idx="24">
                  <c:v>-7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8FD-462E-8A6D-877516884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7889616"/>
        <c:axId val="307890008"/>
      </c:lineChart>
      <c:catAx>
        <c:axId val="3078896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07890008"/>
        <c:crosses val="autoZero"/>
        <c:auto val="1"/>
        <c:lblAlgn val="ctr"/>
        <c:lblOffset val="100"/>
        <c:noMultiLvlLbl val="0"/>
      </c:catAx>
      <c:valAx>
        <c:axId val="307890008"/>
        <c:scaling>
          <c:orientation val="minMax"/>
          <c:max val="100"/>
          <c:min val="-80"/>
        </c:scaling>
        <c:delete val="1"/>
        <c:axPos val="l"/>
        <c:numFmt formatCode="0" sourceLinked="1"/>
        <c:majorTickMark val="out"/>
        <c:minorTickMark val="none"/>
        <c:tickLblPos val="nextTo"/>
        <c:crossAx val="3078896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413910571626571E-4"/>
          <c:y val="1.526483829999966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449E9C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581-49CC-9A63-065435310253}"/>
              </c:ext>
            </c:extLst>
          </c:dPt>
          <c:dPt>
            <c:idx val="1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581-49CC-9A63-065435310253}"/>
              </c:ext>
            </c:extLst>
          </c:dPt>
          <c:dPt>
            <c:idx val="2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581-49CC-9A63-065435310253}"/>
              </c:ext>
            </c:extLst>
          </c:dPt>
          <c:dPt>
            <c:idx val="3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581-49CC-9A63-065435310253}"/>
              </c:ext>
            </c:extLst>
          </c:dPt>
          <c:dPt>
            <c:idx val="4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7581-49CC-9A63-065435310253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7581-49CC-9A63-065435310253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7581-49CC-9A63-065435310253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7581-49CC-9A63-065435310253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7581-49CC-9A63-065435310253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7581-49CC-9A63-065435310253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F27C-428B-9E2E-92B4FBF66153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6F7A1D8D-03DE-4B34-8E65-DD394983C9CD}" type="CELLRANGE">
                      <a:rPr lang="en-US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7581-49CC-9A63-065435310253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ABC5D3E0-42CB-4D3D-9E62-813F3A2EA98B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7581-49CC-9A63-06543531025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F8DFFD0A-0816-43CD-B58C-45239E55865C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7581-49CC-9A63-06543531025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CE968E1D-EC9A-4AC1-926A-1266FD704516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7581-49CC-9A63-065435310253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AED6F715-D262-4EB8-B87C-0E3D7C1E3E18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7581-49CC-9A63-065435310253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8DA5-495B-8CC3-5919C12A622F}"/>
                </c:ext>
              </c:extLst>
            </c:dLbl>
            <c:dLbl>
              <c:idx val="6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E34A7B29-42A3-4C80-BADB-DA7E1673444B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7581-49CC-9A63-065435310253}"/>
                </c:ext>
              </c:extLst>
            </c:dLbl>
            <c:dLbl>
              <c:idx val="7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02911B7E-9D99-4579-BDBD-03167EDDFD4F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7581-49CC-9A63-065435310253}"/>
                </c:ext>
              </c:extLst>
            </c:dLbl>
            <c:dLbl>
              <c:idx val="8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9A7A11BA-3284-4F22-92D4-D4187378D40E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7581-49CC-9A63-065435310253}"/>
                </c:ext>
              </c:extLst>
            </c:dLbl>
            <c:dLbl>
              <c:idx val="9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069DD777-C87F-46DA-8862-DE089B0146E7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7581-49CC-9A63-065435310253}"/>
                </c:ext>
              </c:extLst>
            </c:dLbl>
            <c:dLbl>
              <c:idx val="10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A6424772-AB66-4682-96B3-D3981955FB20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7581-49CC-9A63-065435310253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8DA5-495B-8CC3-5919C12A622F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F27C-428B-9E2E-92B4FBF6615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Feuil1!$A$2:$A$14</c:f>
              <c:numCache>
                <c:formatCode>General</c:formatCode>
                <c:ptCount val="13"/>
                <c:pt idx="0">
                  <c:v>0.45</c:v>
                </c:pt>
                <c:pt idx="1">
                  <c:v>1.33</c:v>
                </c:pt>
                <c:pt idx="2">
                  <c:v>2.33</c:v>
                </c:pt>
                <c:pt idx="3">
                  <c:v>3.33</c:v>
                </c:pt>
                <c:pt idx="4">
                  <c:v>4.2</c:v>
                </c:pt>
                <c:pt idx="6">
                  <c:v>0.45</c:v>
                </c:pt>
                <c:pt idx="7">
                  <c:v>1.33</c:v>
                </c:pt>
                <c:pt idx="8">
                  <c:v>2.33</c:v>
                </c:pt>
                <c:pt idx="9">
                  <c:v>3.33</c:v>
                </c:pt>
                <c:pt idx="10">
                  <c:v>4.2</c:v>
                </c:pt>
                <c:pt idx="12">
                  <c:v>1.8</c:v>
                </c:pt>
              </c:numCache>
            </c:numRef>
          </c:xVal>
          <c:yVal>
            <c:numRef>
              <c:f>Feuil1!$C$2:$C$14</c:f>
              <c:numCache>
                <c:formatCode>General</c:formatCode>
                <c:ptCount val="13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  <c:pt idx="12">
                  <c:v>1</c:v>
                </c:pt>
              </c:numCache>
            </c:numRef>
          </c:yVal>
          <c:bubbleSize>
            <c:numRef>
              <c:f>Feuil1!$B$2:$B$14</c:f>
              <c:numCache>
                <c:formatCode>General</c:formatCode>
                <c:ptCount val="13"/>
                <c:pt idx="0">
                  <c:v>30</c:v>
                </c:pt>
                <c:pt idx="1">
                  <c:v>33</c:v>
                </c:pt>
                <c:pt idx="2">
                  <c:v>23</c:v>
                </c:pt>
                <c:pt idx="3">
                  <c:v>25</c:v>
                </c:pt>
                <c:pt idx="4">
                  <c:v>37</c:v>
                </c:pt>
                <c:pt idx="6">
                  <c:v>27</c:v>
                </c:pt>
                <c:pt idx="7">
                  <c:v>28</c:v>
                </c:pt>
                <c:pt idx="8">
                  <c:v>27</c:v>
                </c:pt>
                <c:pt idx="9">
                  <c:v>24</c:v>
                </c:pt>
                <c:pt idx="10">
                  <c:v>28</c:v>
                </c:pt>
                <c:pt idx="12">
                  <c:v>80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Feuil1!$B$2:$B$12</c15:f>
                <c15:dlblRangeCache>
                  <c:ptCount val="11"/>
                  <c:pt idx="0">
                    <c:v>30</c:v>
                  </c:pt>
                  <c:pt idx="1">
                    <c:v>33</c:v>
                  </c:pt>
                  <c:pt idx="2">
                    <c:v>23</c:v>
                  </c:pt>
                  <c:pt idx="3">
                    <c:v>25</c:v>
                  </c:pt>
                  <c:pt idx="4">
                    <c:v>37</c:v>
                  </c:pt>
                  <c:pt idx="6">
                    <c:v>27</c:v>
                  </c:pt>
                  <c:pt idx="7">
                    <c:v>28</c:v>
                  </c:pt>
                  <c:pt idx="8">
                    <c:v>27</c:v>
                  </c:pt>
                  <c:pt idx="9">
                    <c:v>24</c:v>
                  </c:pt>
                  <c:pt idx="10">
                    <c:v>28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7581-49CC-9A63-0654353102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449E9C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181-4E10-A137-A233AA617E9E}"/>
                </c:ext>
              </c:extLst>
            </c:dLbl>
            <c:dLbl>
              <c:idx val="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4181-4E10-A137-A233AA617E9E}"/>
                </c:ext>
              </c:extLst>
            </c:dLbl>
            <c:dLbl>
              <c:idx val="6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4181-4E10-A137-A233AA617E9E}"/>
                </c:ext>
              </c:extLst>
            </c:dLbl>
            <c:dLbl>
              <c:idx val="7"/>
              <c:layout>
                <c:manualLayout>
                  <c:x val="-1.736004934029144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8EF-47BB-89A6-CF1785B81051}"/>
                </c:ext>
              </c:extLst>
            </c:dLbl>
            <c:dLbl>
              <c:idx val="8"/>
              <c:layout>
                <c:manualLayout>
                  <c:x val="-0.11411984626088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641-4C31-9451-D48E79F3E9C0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181-4E10-A137-A233AA617E9E}"/>
                </c:ext>
              </c:extLst>
            </c:dLbl>
            <c:dLbl>
              <c:idx val="10"/>
              <c:layout>
                <c:manualLayout>
                  <c:x val="3.3890136162321618E-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8EF-47BB-89A6-CF1785B81051}"/>
                </c:ext>
              </c:extLst>
            </c:dLbl>
            <c:dLbl>
              <c:idx val="11"/>
              <c:layout>
                <c:manualLayout>
                  <c:x val="-0.15561797217392725"/>
                  <c:y val="0"/>
                </c:manualLayout>
              </c:layout>
              <c:tx>
                <c:rich>
                  <a:bodyPr/>
                  <a:lstStyle/>
                  <a:p>
                    <a:fld id="{1E3694AF-D803-4162-9E72-15D51DBC9639}" type="XVALUE">
                      <a:rPr lang="en-US" baseline="0">
                        <a:solidFill>
                          <a:srgbClr val="449E9C"/>
                        </a:solidFill>
                      </a:rPr>
                      <a:pPr/>
                      <a:t>[X VALUE]</a:t>
                    </a:fld>
                    <a:endParaRPr lang="sk-SK"/>
                  </a:p>
                </c:rich>
              </c:tx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4641-4C31-9451-D48E79F3E9C0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4181-4E10-A137-A233AA617E9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49E9C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10</c:v>
                </c:pt>
                <c:pt idx="1">
                  <c:v>11</c:v>
                </c:pt>
                <c:pt idx="2">
                  <c:v>21</c:v>
                </c:pt>
                <c:pt idx="3">
                  <c:v>21</c:v>
                </c:pt>
                <c:pt idx="4">
                  <c:v>24</c:v>
                </c:pt>
                <c:pt idx="5">
                  <c:v>27</c:v>
                </c:pt>
                <c:pt idx="6">
                  <c:v>34</c:v>
                </c:pt>
                <c:pt idx="7">
                  <c:v>29</c:v>
                </c:pt>
                <c:pt idx="8">
                  <c:v>9</c:v>
                </c:pt>
                <c:pt idx="9">
                  <c:v>23</c:v>
                </c:pt>
                <c:pt idx="10">
                  <c:v>23</c:v>
                </c:pt>
                <c:pt idx="11">
                  <c:v>23</c:v>
                </c:pt>
                <c:pt idx="12">
                  <c:v>33</c:v>
                </c:pt>
                <c:pt idx="13">
                  <c:v>29</c:v>
                </c:pt>
              </c:numCache>
            </c:numRef>
          </c:xVal>
          <c:yVal>
            <c:numRef>
              <c:f>Feuil1!$C$2:$C$15</c:f>
              <c:numCache>
                <c:formatCode>General</c:formatCode>
                <c:ptCount val="14"/>
                <c:pt idx="7">
                  <c:v>1</c:v>
                </c:pt>
                <c:pt idx="8">
                  <c:v>2</c:v>
                </c:pt>
                <c:pt idx="9">
                  <c:v>3</c:v>
                </c:pt>
                <c:pt idx="10">
                  <c:v>4</c:v>
                </c:pt>
                <c:pt idx="11">
                  <c:v>5</c:v>
                </c:pt>
                <c:pt idx="12">
                  <c:v>6</c:v>
                </c:pt>
                <c:pt idx="13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4641-4C31-9451-D48E79F3E9C0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0.13832708637682423"/>
                  <c:y val="-1.0504773838879856E-16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41-4C31-9451-D48E79F3E9C0}"/>
                </c:ext>
              </c:extLst>
            </c:dLbl>
            <c:dLbl>
              <c:idx val="1"/>
              <c:layout>
                <c:manualLayout>
                  <c:x val="-2.7665417275364846E-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4641-4C31-9451-D48E79F3E9C0}"/>
                </c:ext>
              </c:extLst>
            </c:dLbl>
            <c:dLbl>
              <c:idx val="2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4181-4E10-A137-A233AA617E9E}"/>
                </c:ext>
              </c:extLst>
            </c:dLbl>
            <c:dLbl>
              <c:idx val="3"/>
              <c:layout>
                <c:manualLayout>
                  <c:x val="-0.10720349194203874"/>
                  <c:y val="-2.8649714157063977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4181-4E10-A137-A233AA617E9E}"/>
                </c:ext>
              </c:extLst>
            </c:dLbl>
            <c:dLbl>
              <c:idx val="4"/>
              <c:layout>
                <c:manualLayout>
                  <c:x val="-5.4293381402903511E-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4181-4E10-A137-A233AA617E9E}"/>
                </c:ext>
              </c:extLst>
            </c:dLbl>
            <c:dLbl>
              <c:idx val="5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4181-4E10-A137-A233AA617E9E}"/>
                </c:ext>
              </c:extLst>
            </c:dLbl>
            <c:dLbl>
              <c:idx val="6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4641-4C31-9451-D48E79F3E9C0}"/>
                </c:ext>
              </c:extLst>
            </c:dLbl>
            <c:dLbl>
              <c:idx val="7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181-4E10-A137-A233AA617E9E}"/>
                </c:ext>
              </c:extLst>
            </c:dLbl>
            <c:dLbl>
              <c:idx val="8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181-4E10-A137-A233AA617E9E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181-4E10-A137-A233AA617E9E}"/>
                </c:ext>
              </c:extLst>
            </c:dLbl>
            <c:dLbl>
              <c:idx val="10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4181-4E10-A137-A233AA617E9E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4181-4E10-A137-A233AA617E9E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4181-4E10-A137-A233AA617E9E}"/>
                </c:ext>
              </c:extLst>
            </c:dLbl>
            <c:dLbl>
              <c:idx val="13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4181-4E10-A137-A233AA617E9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10</c:v>
                </c:pt>
                <c:pt idx="1">
                  <c:v>11</c:v>
                </c:pt>
                <c:pt idx="2">
                  <c:v>21</c:v>
                </c:pt>
                <c:pt idx="3">
                  <c:v>21</c:v>
                </c:pt>
                <c:pt idx="4">
                  <c:v>24</c:v>
                </c:pt>
                <c:pt idx="5">
                  <c:v>27</c:v>
                </c:pt>
                <c:pt idx="6">
                  <c:v>34</c:v>
                </c:pt>
                <c:pt idx="7">
                  <c:v>29</c:v>
                </c:pt>
                <c:pt idx="8">
                  <c:v>9</c:v>
                </c:pt>
                <c:pt idx="9">
                  <c:v>23</c:v>
                </c:pt>
                <c:pt idx="10">
                  <c:v>23</c:v>
                </c:pt>
                <c:pt idx="11">
                  <c:v>23</c:v>
                </c:pt>
                <c:pt idx="12">
                  <c:v>33</c:v>
                </c:pt>
                <c:pt idx="13">
                  <c:v>29</c:v>
                </c:pt>
              </c:numCache>
            </c:numRef>
          </c:xVal>
          <c:yVal>
            <c:numRef>
              <c:f>Feuil1!$B$2:$B$15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4641-4C31-9451-D48E79F3E9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7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stack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Internet penetration (source: Internet Live Stats July 2016 Estimate)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59F-4332-AA09-0C3F7FC8EC8E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59F-4332-AA09-0C3F7FC8EC8E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E59F-4332-AA09-0C3F7FC8EC8E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59F-4332-AA09-0C3F7FC8EC8E}"/>
              </c:ext>
            </c:extLst>
          </c:dPt>
          <c:dPt>
            <c:idx val="2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E59F-4332-AA09-0C3F7FC8EC8E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E59F-4332-AA09-0C3F7FC8EC8E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E59F-4332-AA09-0C3F7FC8EC8E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E59F-4332-AA09-0C3F7FC8EC8E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E59F-4332-AA09-0C3F7FC8EC8E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E59F-4332-AA09-0C3F7FC8EC8E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E59F-4332-AA09-0C3F7FC8EC8E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A-E59F-4332-AA09-0C3F7FC8EC8E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E59F-4332-AA09-0C3F7FC8EC8E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E59F-4332-AA09-0C3F7FC8EC8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pPr>
                      <a:defRPr sz="1400" b="1">
                        <a:solidFill>
                          <a:srgbClr val="7F7F7F"/>
                        </a:solidFill>
                        <a:latin typeface="+mn-lt"/>
                        <a:cs typeface="Arial" panose="020B0604020202020204" pitchFamily="34" charset="0"/>
                      </a:defRPr>
                    </a:pPr>
                    <a:fld id="{74DBE21D-0073-4F79-8854-104BBEA1DA25}" type="VALUE">
                      <a:rPr lang="en-US">
                        <a:solidFill>
                          <a:srgbClr val="7F7F7F"/>
                        </a:solidFill>
                      </a:rPr>
                      <a:pPr>
                        <a:defRPr sz="1400" b="1">
                          <a:solidFill>
                            <a:srgbClr val="7F7F7F"/>
                          </a:solidFill>
                          <a:latin typeface="+mn-lt"/>
                          <a:cs typeface="Arial" panose="020B0604020202020204" pitchFamily="34" charset="0"/>
                        </a:defRPr>
                      </a:pPr>
                      <a:t>[VALUE]</a:t>
                    </a:fld>
                    <a:endParaRPr lang="sk-SK"/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E59F-4332-AA09-0C3F7FC8EC8E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pPr>
                      <a:defRPr sz="1400" b="1">
                        <a:solidFill>
                          <a:srgbClr val="FFFFFF"/>
                        </a:solidFill>
                        <a:latin typeface="+mn-lt"/>
                        <a:cs typeface="Arial" panose="020B0604020202020204" pitchFamily="34" charset="0"/>
                      </a:defRPr>
                    </a:pPr>
                    <a:fld id="{8852380F-09F3-45F4-8512-81DA257A5748}" type="VALUE">
                      <a:rPr lang="en-US" sz="1400">
                        <a:solidFill>
                          <a:srgbClr val="7F7F7F"/>
                        </a:solidFill>
                      </a:rPr>
                      <a:pPr>
                        <a:defRPr sz="1400" b="1">
                          <a:solidFill>
                            <a:srgbClr val="FFFFFF"/>
                          </a:solidFill>
                          <a:latin typeface="+mn-lt"/>
                          <a:cs typeface="Arial" panose="020B0604020202020204" pitchFamily="34" charset="0"/>
                        </a:defRPr>
                      </a:pPr>
                      <a:t>[VALUE]</a:t>
                    </a:fld>
                    <a:endParaRPr lang="sk-SK"/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E59F-4332-AA09-0C3F7FC8EC8E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E-E59F-4332-AA09-0C3F7FC8EC8E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E59F-4332-AA09-0C3F7FC8EC8E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E59F-4332-AA09-0C3F7FC8EC8E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E59F-4332-AA09-0C3F7FC8EC8E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0-E59F-4332-AA09-0C3F7FC8EC8E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E59F-4332-AA09-0C3F7FC8EC8E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E59F-4332-AA09-0C3F7FC8EC8E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E59F-4332-AA09-0C3F7FC8EC8E}"/>
                </c:ext>
              </c:extLst>
            </c:dLbl>
            <c:dLbl>
              <c:idx val="2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4-E59F-4332-AA09-0C3F7FC8EC8E}"/>
                </c:ext>
              </c:extLst>
            </c:dLbl>
            <c:dLbl>
              <c:idx val="2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7F7F7F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E59F-4332-AA09-0C3F7FC8EC8E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bg1">
                        <a:lumMod val="5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27</c:v>
                </c:pt>
                <c:pt idx="1">
                  <c:v>28</c:v>
                </c:pt>
                <c:pt idx="2">
                  <c:v>28</c:v>
                </c:pt>
                <c:pt idx="3">
                  <c:v>36</c:v>
                </c:pt>
                <c:pt idx="4">
                  <c:v>27</c:v>
                </c:pt>
                <c:pt idx="5">
                  <c:v>30</c:v>
                </c:pt>
                <c:pt idx="6">
                  <c:v>32</c:v>
                </c:pt>
                <c:pt idx="7">
                  <c:v>19</c:v>
                </c:pt>
                <c:pt idx="8">
                  <c:v>47</c:v>
                </c:pt>
                <c:pt idx="9">
                  <c:v>22</c:v>
                </c:pt>
                <c:pt idx="10">
                  <c:v>27</c:v>
                </c:pt>
                <c:pt idx="11">
                  <c:v>31</c:v>
                </c:pt>
                <c:pt idx="12">
                  <c:v>55</c:v>
                </c:pt>
                <c:pt idx="13">
                  <c:v>41</c:v>
                </c:pt>
                <c:pt idx="14">
                  <c:v>33</c:v>
                </c:pt>
                <c:pt idx="15">
                  <c:v>30</c:v>
                </c:pt>
                <c:pt idx="16">
                  <c:v>29</c:v>
                </c:pt>
                <c:pt idx="17">
                  <c:v>22</c:v>
                </c:pt>
                <c:pt idx="18">
                  <c:v>48</c:v>
                </c:pt>
                <c:pt idx="19">
                  <c:v>37</c:v>
                </c:pt>
                <c:pt idx="20">
                  <c:v>57</c:v>
                </c:pt>
                <c:pt idx="21">
                  <c:v>49</c:v>
                </c:pt>
                <c:pt idx="22">
                  <c:v>54</c:v>
                </c:pt>
                <c:pt idx="23">
                  <c:v>46</c:v>
                </c:pt>
                <c:pt idx="24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E59F-4332-AA09-0C3F7FC8EC8E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E-shoppers buying online at least once a month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5"/>
            <c:invertIfNegative val="0"/>
            <c:bubble3D val="0"/>
            <c:spPr>
              <a:solidFill>
                <a:srgbClr val="008756"/>
              </a:solidFill>
            </c:spPr>
            <c:extLst>
              <c:ext xmlns:c16="http://schemas.microsoft.com/office/drawing/2014/chart" uri="{C3380CC4-5D6E-409C-BE32-E72D297353CC}">
                <c16:uniqueId val="{00000017-E59F-4332-AA09-0C3F7FC8EC8E}"/>
              </c:ext>
            </c:extLst>
          </c:dPt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</c:numCache>
            </c:numRef>
          </c:val>
          <c:extLst>
            <c:ext xmlns:c16="http://schemas.microsoft.com/office/drawing/2014/chart" uri="{C3380CC4-5D6E-409C-BE32-E72D297353CC}">
              <c16:uniqueId val="{00000018-E59F-4332-AA09-0C3F7FC8EC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Colonne1</c:v>
                </c:pt>
              </c:strCache>
            </c:strRef>
          </c:tx>
          <c:spPr>
            <a:ln w="9525">
              <a:solidFill>
                <a:srgbClr val="2A2A2A"/>
              </a:solidFill>
              <a:prstDash val="dash"/>
            </a:ln>
          </c:spPr>
          <c:marker>
            <c:symbol val="none"/>
          </c:marker>
          <c:dPt>
            <c:idx val="18"/>
            <c:bubble3D val="0"/>
            <c:spPr>
              <a:ln w="9525">
                <a:solidFill>
                  <a:srgbClr val="333333"/>
                </a:solidFill>
                <a:prstDash val="dash"/>
              </a:ln>
            </c:spPr>
            <c:extLst>
              <c:ext xmlns:c16="http://schemas.microsoft.com/office/drawing/2014/chart" uri="{C3380CC4-5D6E-409C-BE32-E72D297353CC}">
                <c16:uniqueId val="{0000001A-E59F-4332-AA09-0C3F7FC8EC8E}"/>
              </c:ext>
            </c:extLst>
          </c:dPt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32</c:v>
                </c:pt>
                <c:pt idx="22">
                  <c:v>32</c:v>
                </c:pt>
                <c:pt idx="23">
                  <c:v>32</c:v>
                </c:pt>
                <c:pt idx="24">
                  <c:v>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E59F-4332-AA09-0C3F7FC8EC8E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Colonne2</c:v>
                </c:pt>
              </c:strCache>
            </c:strRef>
          </c:tx>
          <c:spPr>
            <a:ln w="9525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36</c:v>
                </c:pt>
                <c:pt idx="1">
                  <c:v>36</c:v>
                </c:pt>
                <c:pt idx="2">
                  <c:v>36</c:v>
                </c:pt>
                <c:pt idx="3">
                  <c:v>36</c:v>
                </c:pt>
                <c:pt idx="4">
                  <c:v>36</c:v>
                </c:pt>
                <c:pt idx="5">
                  <c:v>36</c:v>
                </c:pt>
                <c:pt idx="6">
                  <c:v>36</c:v>
                </c:pt>
                <c:pt idx="7">
                  <c:v>36</c:v>
                </c:pt>
                <c:pt idx="8">
                  <c:v>36</c:v>
                </c:pt>
                <c:pt idx="9">
                  <c:v>36</c:v>
                </c:pt>
                <c:pt idx="10">
                  <c:v>36</c:v>
                </c:pt>
                <c:pt idx="11">
                  <c:v>36</c:v>
                </c:pt>
                <c:pt idx="12">
                  <c:v>36</c:v>
                </c:pt>
                <c:pt idx="13">
                  <c:v>36</c:v>
                </c:pt>
                <c:pt idx="14">
                  <c:v>36</c:v>
                </c:pt>
                <c:pt idx="15">
                  <c:v>36</c:v>
                </c:pt>
                <c:pt idx="16">
                  <c:v>36</c:v>
                </c:pt>
                <c:pt idx="17">
                  <c:v>36</c:v>
                </c:pt>
                <c:pt idx="18">
                  <c:v>36</c:v>
                </c:pt>
                <c:pt idx="19">
                  <c:v>36</c:v>
                </c:pt>
                <c:pt idx="20">
                  <c:v>36</c:v>
                </c:pt>
                <c:pt idx="21">
                  <c:v>36</c:v>
                </c:pt>
                <c:pt idx="22">
                  <c:v>36</c:v>
                </c:pt>
                <c:pt idx="23">
                  <c:v>36</c:v>
                </c:pt>
                <c:pt idx="24">
                  <c:v>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E59F-4332-AA09-0C3F7FC8EC8E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Colonne3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dLbls>
            <c:dLbl>
              <c:idx val="0"/>
              <c:layout>
                <c:manualLayout>
                  <c:x val="-2.0740072202166063E-2"/>
                  <c:y val="-9.5229836732093898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D-E59F-4332-AA09-0C3F7FC8EC8E}"/>
                </c:ext>
              </c:extLst>
            </c:dLbl>
            <c:dLbl>
              <c:idx val="3"/>
              <c:layout>
                <c:manualLayout>
                  <c:x val="-2.2013638186923385E-2"/>
                  <c:y val="-2.083741972058688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E-E59F-4332-AA09-0C3F7FC8EC8E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008756"/>
                      </a:solidFill>
                    </a:defRPr>
                  </a:pPr>
                  <a:endParaRPr lang="sk-SK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E59F-4332-AA09-0C3F7FC8EC8E}"/>
                </c:ext>
              </c:extLst>
            </c:dLbl>
            <c:dLbl>
              <c:idx val="14"/>
              <c:layout>
                <c:manualLayout>
                  <c:x val="-2.0740072202166157E-2"/>
                  <c:y val="-1.329446235566862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0-E59F-4332-AA09-0C3F7FC8EC8E}"/>
                </c:ext>
              </c:extLst>
            </c:dLbl>
            <c:dLbl>
              <c:idx val="24"/>
              <c:layout>
                <c:manualLayout>
                  <c:x val="-2.0740072202166063E-2"/>
                  <c:y val="-1.140872301443904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1-E59F-4332-AA09-0C3F7FC8EC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/>
                </a:pPr>
                <a:endParaRPr lang="sk-SK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22-E59F-4332-AA09-0C3F7FC8EC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413910571626571E-4"/>
          <c:y val="1.526483829999966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449E9C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581-49CC-9A63-065435310253}"/>
              </c:ext>
            </c:extLst>
          </c:dPt>
          <c:dPt>
            <c:idx val="1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581-49CC-9A63-065435310253}"/>
              </c:ext>
            </c:extLst>
          </c:dPt>
          <c:dPt>
            <c:idx val="2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581-49CC-9A63-065435310253}"/>
              </c:ext>
            </c:extLst>
          </c:dPt>
          <c:dPt>
            <c:idx val="3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581-49CC-9A63-065435310253}"/>
              </c:ext>
            </c:extLst>
          </c:dPt>
          <c:dPt>
            <c:idx val="4"/>
            <c:invertIfNegative val="0"/>
            <c:bubble3D val="0"/>
            <c:spPr>
              <a:solidFill>
                <a:srgbClr val="449E9C"/>
              </a:solidFill>
              <a:ln>
                <a:solidFill>
                  <a:srgbClr val="449E9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7581-49CC-9A63-065435310253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7581-49CC-9A63-065435310253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7581-49CC-9A63-065435310253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7581-49CC-9A63-065435310253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7581-49CC-9A63-065435310253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7581-49CC-9A63-065435310253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F27C-428B-9E2E-92B4FBF66153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B6A64A9C-EED9-4773-B06D-6C8F53579B90}" type="CELLRANGE">
                      <a:rPr lang="en-US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7581-49CC-9A63-065435310253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84C146BC-18FB-4098-BBC3-B56565EF99AC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7581-49CC-9A63-06543531025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5965D736-786B-4081-96AB-9168286551EA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7581-49CC-9A63-06543531025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63729028-6185-48A9-91A1-D2E351BF3684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7581-49CC-9A63-065435310253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9BEE15FC-DEE7-4882-97A7-B4E586B50D61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7581-49CC-9A63-065435310253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7A0F-4B42-AD0C-C3ED754636B1}"/>
                </c:ext>
              </c:extLst>
            </c:dLbl>
            <c:dLbl>
              <c:idx val="6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07F4B7D3-EA64-4768-B752-1C5E91A6A759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7581-49CC-9A63-065435310253}"/>
                </c:ext>
              </c:extLst>
            </c:dLbl>
            <c:dLbl>
              <c:idx val="7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023BA0EB-9E38-419D-AEFB-C8231BA896CE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7581-49CC-9A63-065435310253}"/>
                </c:ext>
              </c:extLst>
            </c:dLbl>
            <c:dLbl>
              <c:idx val="8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5726626D-3E93-4127-B1CF-5241D036C408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7581-49CC-9A63-065435310253}"/>
                </c:ext>
              </c:extLst>
            </c:dLbl>
            <c:dLbl>
              <c:idx val="9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68C670EB-CBCF-4A73-BB6D-919B444F7C65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7581-49CC-9A63-065435310253}"/>
                </c:ext>
              </c:extLst>
            </c:dLbl>
            <c:dLbl>
              <c:idx val="10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05A68E"/>
                        </a:solidFill>
                      </a:defRPr>
                    </a:pPr>
                    <a:fld id="{DB99CEA4-F66E-4B4D-915A-79A8D293F8D8}" type="CELLRANGE">
                      <a:rPr lang="sk-SK"/>
                      <a:pPr>
                        <a:defRPr sz="2400" b="1">
                          <a:solidFill>
                            <a:srgbClr val="05A68E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7581-49CC-9A63-065435310253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7A0F-4B42-AD0C-C3ED754636B1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F27C-428B-9E2E-92B4FBF6615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Feuil1!$A$2:$A$14</c:f>
              <c:numCache>
                <c:formatCode>General</c:formatCode>
                <c:ptCount val="13"/>
                <c:pt idx="0">
                  <c:v>0.45</c:v>
                </c:pt>
                <c:pt idx="1">
                  <c:v>1.33</c:v>
                </c:pt>
                <c:pt idx="2">
                  <c:v>2.33</c:v>
                </c:pt>
                <c:pt idx="3">
                  <c:v>3.33</c:v>
                </c:pt>
                <c:pt idx="4">
                  <c:v>4.2</c:v>
                </c:pt>
                <c:pt idx="6">
                  <c:v>0.45</c:v>
                </c:pt>
                <c:pt idx="7">
                  <c:v>1.33</c:v>
                </c:pt>
                <c:pt idx="8">
                  <c:v>2.33</c:v>
                </c:pt>
                <c:pt idx="9">
                  <c:v>3.33</c:v>
                </c:pt>
                <c:pt idx="10">
                  <c:v>4.2</c:v>
                </c:pt>
                <c:pt idx="12">
                  <c:v>1.8</c:v>
                </c:pt>
              </c:numCache>
            </c:numRef>
          </c:xVal>
          <c:yVal>
            <c:numRef>
              <c:f>Feuil1!$C$2:$C$14</c:f>
              <c:numCache>
                <c:formatCode>General</c:formatCode>
                <c:ptCount val="13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  <c:pt idx="12">
                  <c:v>1</c:v>
                </c:pt>
              </c:numCache>
            </c:numRef>
          </c:yVal>
          <c:bubbleSize>
            <c:numRef>
              <c:f>Feuil1!$B$2:$B$14</c:f>
              <c:numCache>
                <c:formatCode>General</c:formatCode>
                <c:ptCount val="13"/>
                <c:pt idx="0">
                  <c:v>33</c:v>
                </c:pt>
                <c:pt idx="1">
                  <c:v>18</c:v>
                </c:pt>
                <c:pt idx="2">
                  <c:v>42</c:v>
                </c:pt>
                <c:pt idx="3">
                  <c:v>42</c:v>
                </c:pt>
                <c:pt idx="4">
                  <c:v>29</c:v>
                </c:pt>
                <c:pt idx="6">
                  <c:v>32</c:v>
                </c:pt>
                <c:pt idx="7">
                  <c:v>33</c:v>
                </c:pt>
                <c:pt idx="8">
                  <c:v>33</c:v>
                </c:pt>
                <c:pt idx="9">
                  <c:v>33</c:v>
                </c:pt>
                <c:pt idx="10">
                  <c:v>29</c:v>
                </c:pt>
                <c:pt idx="12">
                  <c:v>80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Feuil1!$B$2:$B$12</c15:f>
                <c15:dlblRangeCache>
                  <c:ptCount val="11"/>
                  <c:pt idx="0">
                    <c:v>33</c:v>
                  </c:pt>
                  <c:pt idx="1">
                    <c:v>18</c:v>
                  </c:pt>
                  <c:pt idx="2">
                    <c:v>42</c:v>
                  </c:pt>
                  <c:pt idx="3">
                    <c:v>42</c:v>
                  </c:pt>
                  <c:pt idx="4">
                    <c:v>29</c:v>
                  </c:pt>
                  <c:pt idx="6">
                    <c:v>32</c:v>
                  </c:pt>
                  <c:pt idx="7">
                    <c:v>33</c:v>
                  </c:pt>
                  <c:pt idx="8">
                    <c:v>33</c:v>
                  </c:pt>
                  <c:pt idx="9">
                    <c:v>33</c:v>
                  </c:pt>
                  <c:pt idx="10">
                    <c:v>29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7581-49CC-9A63-0654353102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449E9C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181-4E10-A137-A233AA617E9E}"/>
                </c:ext>
              </c:extLst>
            </c:dLbl>
            <c:dLbl>
              <c:idx val="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4181-4E10-A137-A233AA617E9E}"/>
                </c:ext>
              </c:extLst>
            </c:dLbl>
            <c:dLbl>
              <c:idx val="6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4181-4E10-A137-A233AA617E9E}"/>
                </c:ext>
              </c:extLst>
            </c:dLbl>
            <c:dLbl>
              <c:idx val="7"/>
              <c:layout>
                <c:manualLayout>
                  <c:x val="-3.4581771594221906E-5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009-47C8-85A3-9C477C6B4FAA}"/>
                </c:ext>
              </c:extLst>
            </c:dLbl>
            <c:dLbl>
              <c:idx val="8"/>
              <c:layout>
                <c:manualLayout>
                  <c:x val="-0.10374531478261817"/>
                  <c:y val="5.7299428314127954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641-4C31-9451-D48E79F3E9C0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181-4E10-A137-A233AA617E9E}"/>
                </c:ext>
              </c:extLst>
            </c:dLbl>
            <c:dLbl>
              <c:idx val="10"/>
              <c:layout>
                <c:manualLayout>
                  <c:x val="-3.5273407026090494E-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009-47C8-85A3-9C477C6B4FAA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1E3694AF-D803-4162-9E72-15D51DBC9639}" type="XVALUE">
                      <a:rPr lang="en-US" baseline="0">
                        <a:solidFill>
                          <a:srgbClr val="449E9C"/>
                        </a:solidFill>
                      </a:rPr>
                      <a:pPr/>
                      <a:t>[X VALUE]</a:t>
                    </a:fld>
                    <a:endParaRPr lang="sk-SK"/>
                  </a:p>
                </c:rich>
              </c:tx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4641-4C31-9451-D48E79F3E9C0}"/>
                </c:ext>
              </c:extLst>
            </c:dLbl>
            <c:dLbl>
              <c:idx val="12"/>
              <c:layout>
                <c:manualLayout>
                  <c:x val="-0.12449437773914183"/>
                  <c:y val="5.7299428314128735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4181-4E10-A137-A233AA617E9E}"/>
                </c:ext>
              </c:extLst>
            </c:dLbl>
            <c:dLbl>
              <c:idx val="13"/>
              <c:layout>
                <c:manualLayout>
                  <c:x val="-1.3901872180870835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009-47C8-85A3-9C477C6B4F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449E9C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6</c:v>
                </c:pt>
                <c:pt idx="1">
                  <c:v>11</c:v>
                </c:pt>
                <c:pt idx="2">
                  <c:v>22</c:v>
                </c:pt>
                <c:pt idx="3">
                  <c:v>23</c:v>
                </c:pt>
                <c:pt idx="4">
                  <c:v>26</c:v>
                </c:pt>
                <c:pt idx="5">
                  <c:v>29</c:v>
                </c:pt>
                <c:pt idx="6">
                  <c:v>34</c:v>
                </c:pt>
                <c:pt idx="7">
                  <c:v>9</c:v>
                </c:pt>
                <c:pt idx="8">
                  <c:v>6</c:v>
                </c:pt>
                <c:pt idx="9">
                  <c:v>28</c:v>
                </c:pt>
                <c:pt idx="10">
                  <c:v>24</c:v>
                </c:pt>
                <c:pt idx="11">
                  <c:v>32</c:v>
                </c:pt>
                <c:pt idx="12">
                  <c:v>22</c:v>
                </c:pt>
                <c:pt idx="13">
                  <c:v>38</c:v>
                </c:pt>
              </c:numCache>
            </c:numRef>
          </c:xVal>
          <c:yVal>
            <c:numRef>
              <c:f>Feuil1!$C$2:$C$15</c:f>
              <c:numCache>
                <c:formatCode>General</c:formatCode>
                <c:ptCount val="14"/>
                <c:pt idx="7">
                  <c:v>1</c:v>
                </c:pt>
                <c:pt idx="8">
                  <c:v>2</c:v>
                </c:pt>
                <c:pt idx="9">
                  <c:v>3</c:v>
                </c:pt>
                <c:pt idx="10">
                  <c:v>4</c:v>
                </c:pt>
                <c:pt idx="11">
                  <c:v>5</c:v>
                </c:pt>
                <c:pt idx="12">
                  <c:v>6</c:v>
                </c:pt>
                <c:pt idx="13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4641-4C31-9451-D48E79F3E9C0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9.3370783304356345E-2"/>
                  <c:y val="-1.0504773838879856E-16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641-4C31-9451-D48E79F3E9C0}"/>
                </c:ext>
              </c:extLst>
            </c:dLbl>
            <c:dLbl>
              <c:idx val="1"/>
              <c:layout>
                <c:manualLayout>
                  <c:x val="-2.0057427524639512E-2"/>
                  <c:y val="5.7299428314129004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4641-4C31-9451-D48E79F3E9C0}"/>
                </c:ext>
              </c:extLst>
            </c:dLbl>
            <c:dLbl>
              <c:idx val="2"/>
              <c:layout>
                <c:manualLayout>
                  <c:x val="-0.21291996770552668"/>
                  <c:y val="5.7299428314129004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4181-4E10-A137-A233AA617E9E}"/>
                </c:ext>
              </c:extLst>
            </c:dLbl>
            <c:dLbl>
              <c:idx val="3"/>
              <c:layout>
                <c:manualLayout>
                  <c:x val="-0.10720349194203878"/>
                  <c:y val="-2.8649714157063977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4181-4E10-A137-A233AA617E9E}"/>
                </c:ext>
              </c:extLst>
            </c:dLbl>
            <c:dLbl>
              <c:idx val="4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4181-4E10-A137-A233AA617E9E}"/>
                </c:ext>
              </c:extLst>
            </c:dLbl>
            <c:dLbl>
              <c:idx val="5"/>
              <c:layout>
                <c:manualLayout>
                  <c:x val="-1.9711609808697452E-3"/>
                  <c:y val="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4181-4E10-A137-A233AA617E9E}"/>
                </c:ext>
              </c:extLst>
            </c:dLbl>
            <c:dLbl>
              <c:idx val="6"/>
              <c:layout>
                <c:manualLayout>
                  <c:x val="-0.15215979501450669"/>
                  <c:y val="-8.2068545616248878E-19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4641-4C31-9451-D48E79F3E9C0}"/>
                </c:ext>
              </c:extLst>
            </c:dLbl>
            <c:dLbl>
              <c:idx val="7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181-4E10-A137-A233AA617E9E}"/>
                </c:ext>
              </c:extLst>
            </c:dLbl>
            <c:dLbl>
              <c:idx val="8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181-4E10-A137-A233AA617E9E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181-4E10-A137-A233AA617E9E}"/>
                </c:ext>
              </c:extLst>
            </c:dLbl>
            <c:dLbl>
              <c:idx val="10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4181-4E10-A137-A233AA617E9E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4181-4E10-A137-A233AA617E9E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4181-4E10-A137-A233AA617E9E}"/>
                </c:ext>
              </c:extLst>
            </c:dLbl>
            <c:dLbl>
              <c:idx val="13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4181-4E10-A137-A233AA617E9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6</c:v>
                </c:pt>
                <c:pt idx="1">
                  <c:v>11</c:v>
                </c:pt>
                <c:pt idx="2">
                  <c:v>22</c:v>
                </c:pt>
                <c:pt idx="3">
                  <c:v>23</c:v>
                </c:pt>
                <c:pt idx="4">
                  <c:v>26</c:v>
                </c:pt>
                <c:pt idx="5">
                  <c:v>29</c:v>
                </c:pt>
                <c:pt idx="6">
                  <c:v>34</c:v>
                </c:pt>
                <c:pt idx="7">
                  <c:v>9</c:v>
                </c:pt>
                <c:pt idx="8">
                  <c:v>6</c:v>
                </c:pt>
                <c:pt idx="9">
                  <c:v>28</c:v>
                </c:pt>
                <c:pt idx="10">
                  <c:v>24</c:v>
                </c:pt>
                <c:pt idx="11">
                  <c:v>32</c:v>
                </c:pt>
                <c:pt idx="12">
                  <c:v>22</c:v>
                </c:pt>
                <c:pt idx="13">
                  <c:v>38</c:v>
                </c:pt>
              </c:numCache>
            </c:numRef>
          </c:xVal>
          <c:yVal>
            <c:numRef>
              <c:f>Feuil1!$B$2:$B$15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4641-4C31-9451-D48E79F3E9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7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7713828740157462E-2"/>
          <c:y val="4.2409985343018701E-2"/>
          <c:w val="0.91291117125984256"/>
          <c:h val="0.9162261824054048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Remain stable</c:v>
                </c:pt>
              </c:strCache>
            </c:strRef>
          </c:tx>
          <c:spPr>
            <a:solidFill>
              <a:srgbClr val="11D2FF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DB7-4772-8BD8-7DE325DBC1DC}"/>
              </c:ext>
            </c:extLst>
          </c:dPt>
          <c:dPt>
            <c:idx val="4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3DB7-4772-8BD8-7DE325DBC1DC}"/>
              </c:ext>
            </c:extLst>
          </c:dPt>
          <c:dPt>
            <c:idx val="7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DB7-4772-8BD8-7DE325DBC1DC}"/>
              </c:ext>
            </c:extLst>
          </c:dPt>
          <c:dPt>
            <c:idx val="10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3DB7-4772-8BD8-7DE325DBC1DC}"/>
              </c:ext>
            </c:extLst>
          </c:dPt>
          <c:dPt>
            <c:idx val="13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DB7-4772-8BD8-7DE325DBC1D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</c:v>
                </c:pt>
                <c:pt idx="4">
                  <c:v>Benchmark</c:v>
                </c:pt>
                <c:pt idx="6">
                  <c:v>Country</c:v>
                </c:pt>
                <c:pt idx="7">
                  <c:v>Benchmark</c:v>
                </c:pt>
                <c:pt idx="9">
                  <c:v>Country</c:v>
                </c:pt>
                <c:pt idx="10">
                  <c:v>Benchmark</c:v>
                </c:pt>
                <c:pt idx="12">
                  <c:v>Country</c:v>
                </c:pt>
                <c:pt idx="13">
                  <c:v>Benchmark</c:v>
                </c:pt>
              </c:strCache>
            </c:strRef>
          </c:cat>
          <c:val>
            <c:numRef>
              <c:f>Feuil1!$B$2:$B$15</c:f>
              <c:numCache>
                <c:formatCode>General</c:formatCode>
                <c:ptCount val="14"/>
                <c:pt idx="0">
                  <c:v>76</c:v>
                </c:pt>
                <c:pt idx="1">
                  <c:v>61</c:v>
                </c:pt>
                <c:pt idx="3">
                  <c:v>70</c:v>
                </c:pt>
                <c:pt idx="4">
                  <c:v>63</c:v>
                </c:pt>
                <c:pt idx="6">
                  <c:v>80</c:v>
                </c:pt>
                <c:pt idx="7">
                  <c:v>68</c:v>
                </c:pt>
                <c:pt idx="9">
                  <c:v>72</c:v>
                </c:pt>
                <c:pt idx="10">
                  <c:v>65</c:v>
                </c:pt>
                <c:pt idx="12">
                  <c:v>84</c:v>
                </c:pt>
                <c:pt idx="13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3B-4B3D-8B4C-E2076C93CAF3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Increase</c:v>
                </c:pt>
              </c:strCache>
            </c:strRef>
          </c:tx>
          <c:spPr>
            <a:solidFill>
              <a:srgbClr val="0095B6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3DB7-4772-8BD8-7DE325DBC1DC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DB7-4772-8BD8-7DE325DBC1DC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3DB7-4772-8BD8-7DE325DBC1DC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DB7-4772-8BD8-7DE325DBC1DC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3DB7-4772-8BD8-7DE325DBC1D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</c:v>
                </c:pt>
                <c:pt idx="4">
                  <c:v>Benchmark</c:v>
                </c:pt>
                <c:pt idx="6">
                  <c:v>Country</c:v>
                </c:pt>
                <c:pt idx="7">
                  <c:v>Benchmark</c:v>
                </c:pt>
                <c:pt idx="9">
                  <c:v>Country</c:v>
                </c:pt>
                <c:pt idx="10">
                  <c:v>Benchmark</c:v>
                </c:pt>
                <c:pt idx="12">
                  <c:v>Country</c:v>
                </c:pt>
                <c:pt idx="13">
                  <c:v>Benchmark</c:v>
                </c:pt>
              </c:strCache>
            </c:strRef>
          </c:cat>
          <c:val>
            <c:numRef>
              <c:f>Feuil1!$C$2:$C$15</c:f>
              <c:numCache>
                <c:formatCode>General</c:formatCode>
                <c:ptCount val="14"/>
                <c:pt idx="0">
                  <c:v>15</c:v>
                </c:pt>
                <c:pt idx="1">
                  <c:v>27</c:v>
                </c:pt>
                <c:pt idx="3">
                  <c:v>19</c:v>
                </c:pt>
                <c:pt idx="4">
                  <c:v>25</c:v>
                </c:pt>
                <c:pt idx="6">
                  <c:v>10</c:v>
                </c:pt>
                <c:pt idx="7">
                  <c:v>23</c:v>
                </c:pt>
                <c:pt idx="9">
                  <c:v>16</c:v>
                </c:pt>
                <c:pt idx="10">
                  <c:v>25</c:v>
                </c:pt>
                <c:pt idx="12">
                  <c:v>12</c:v>
                </c:pt>
                <c:pt idx="1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93B-4B3D-8B4C-E2076C93CAF3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Decrease</c:v>
                </c:pt>
              </c:strCache>
            </c:strRef>
          </c:tx>
          <c:spPr>
            <a:solidFill>
              <a:srgbClr val="8ACDCC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9832-438C-98EE-4A4B00475746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9832-438C-98EE-4A4B00475746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9832-438C-98EE-4A4B00475746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9832-438C-98EE-4A4B00475746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9832-438C-98EE-4A4B00475746}"/>
              </c:ext>
            </c:extLst>
          </c:dPt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</c:v>
                </c:pt>
                <c:pt idx="4">
                  <c:v>Benchmark</c:v>
                </c:pt>
                <c:pt idx="6">
                  <c:v>Country</c:v>
                </c:pt>
                <c:pt idx="7">
                  <c:v>Benchmark</c:v>
                </c:pt>
                <c:pt idx="9">
                  <c:v>Country</c:v>
                </c:pt>
                <c:pt idx="10">
                  <c:v>Benchmark</c:v>
                </c:pt>
                <c:pt idx="12">
                  <c:v>Country</c:v>
                </c:pt>
                <c:pt idx="13">
                  <c:v>Benchmark</c:v>
                </c:pt>
              </c:strCache>
            </c:strRef>
          </c:cat>
          <c:val>
            <c:numRef>
              <c:f>Feuil1!$D$2:$D$15</c:f>
              <c:numCache>
                <c:formatCode>General</c:formatCode>
                <c:ptCount val="14"/>
                <c:pt idx="0">
                  <c:v>-9</c:v>
                </c:pt>
                <c:pt idx="1">
                  <c:v>-10</c:v>
                </c:pt>
                <c:pt idx="3">
                  <c:v>-10</c:v>
                </c:pt>
                <c:pt idx="4">
                  <c:v>-9</c:v>
                </c:pt>
                <c:pt idx="6">
                  <c:v>-10</c:v>
                </c:pt>
                <c:pt idx="7">
                  <c:v>-8</c:v>
                </c:pt>
                <c:pt idx="9">
                  <c:v>-11</c:v>
                </c:pt>
                <c:pt idx="10">
                  <c:v>-9</c:v>
                </c:pt>
                <c:pt idx="12">
                  <c:v>-2</c:v>
                </c:pt>
                <c:pt idx="13">
                  <c:v>-13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E831-4633-B428-F2B21C4CAD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1110006848"/>
        <c:axId val="1110003240"/>
      </c:barChart>
      <c:catAx>
        <c:axId val="11100068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110003240"/>
        <c:crosses val="autoZero"/>
        <c:auto val="1"/>
        <c:lblAlgn val="ctr"/>
        <c:lblOffset val="100"/>
        <c:noMultiLvlLbl val="0"/>
      </c:catAx>
      <c:valAx>
        <c:axId val="1110003240"/>
        <c:scaling>
          <c:orientation val="minMax"/>
          <c:max val="100"/>
          <c:min val="-100"/>
        </c:scaling>
        <c:delete val="1"/>
        <c:axPos val="l"/>
        <c:numFmt formatCode="General" sourceLinked="1"/>
        <c:majorTickMark val="out"/>
        <c:minorTickMark val="none"/>
        <c:tickLblPos val="nextTo"/>
        <c:crossAx val="111000684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12704252719662E-3"/>
          <c:y val="4.2409985343018701E-2"/>
          <c:w val="0.98421231943245047"/>
          <c:h val="0.9162261824054048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stable</c:v>
                </c:pt>
              </c:strCache>
            </c:strRef>
          </c:tx>
          <c:spPr>
            <a:solidFill>
              <a:srgbClr val="11D2FF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8FD-462E-8A6D-877516884920}"/>
              </c:ext>
            </c:extLst>
          </c:dPt>
          <c:dPt>
            <c:idx val="3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8FD-462E-8A6D-877516884920}"/>
              </c:ext>
            </c:extLst>
          </c:dPt>
          <c:dPt>
            <c:idx val="5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8FD-462E-8A6D-877516884920}"/>
              </c:ext>
            </c:extLst>
          </c:dPt>
          <c:dPt>
            <c:idx val="7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8FD-462E-8A6D-877516884920}"/>
              </c:ext>
            </c:extLst>
          </c:dPt>
          <c:dPt>
            <c:idx val="9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8FD-462E-8A6D-87751688492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Feuil1!$B$2:$B$26</c:f>
              <c:numCache>
                <c:formatCode>General</c:formatCode>
                <c:ptCount val="25"/>
                <c:pt idx="0" formatCode="0">
                  <c:v>60</c:v>
                </c:pt>
                <c:pt idx="1">
                  <c:v>62</c:v>
                </c:pt>
                <c:pt idx="2">
                  <c:v>74</c:v>
                </c:pt>
                <c:pt idx="3">
                  <c:v>61</c:v>
                </c:pt>
                <c:pt idx="4">
                  <c:v>48</c:v>
                </c:pt>
                <c:pt idx="5">
                  <c:v>50</c:v>
                </c:pt>
                <c:pt idx="6">
                  <c:v>72</c:v>
                </c:pt>
                <c:pt idx="7">
                  <c:v>67</c:v>
                </c:pt>
                <c:pt idx="8">
                  <c:v>45</c:v>
                </c:pt>
                <c:pt idx="9">
                  <c:v>66</c:v>
                </c:pt>
                <c:pt idx="10">
                  <c:v>68</c:v>
                </c:pt>
                <c:pt idx="11">
                  <c:v>48</c:v>
                </c:pt>
                <c:pt idx="12">
                  <c:v>65</c:v>
                </c:pt>
                <c:pt idx="13">
                  <c:v>56</c:v>
                </c:pt>
                <c:pt idx="14">
                  <c:v>76</c:v>
                </c:pt>
                <c:pt idx="15">
                  <c:v>58</c:v>
                </c:pt>
                <c:pt idx="16">
                  <c:v>65</c:v>
                </c:pt>
                <c:pt idx="17">
                  <c:v>60</c:v>
                </c:pt>
                <c:pt idx="18">
                  <c:v>59</c:v>
                </c:pt>
                <c:pt idx="19">
                  <c:v>67</c:v>
                </c:pt>
                <c:pt idx="20">
                  <c:v>43</c:v>
                </c:pt>
                <c:pt idx="21">
                  <c:v>64</c:v>
                </c:pt>
                <c:pt idx="22">
                  <c:v>48</c:v>
                </c:pt>
                <c:pt idx="23">
                  <c:v>44</c:v>
                </c:pt>
                <c:pt idx="24">
                  <c:v>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8FD-462E-8A6D-877516884920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increase</c:v>
                </c:pt>
              </c:strCache>
            </c:strRef>
          </c:tx>
          <c:spPr>
            <a:solidFill>
              <a:srgbClr val="0095B6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A8FD-462E-8A6D-877516884920}"/>
              </c:ext>
            </c:extLst>
          </c:dPt>
          <c:dPt>
            <c:idx val="3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A8FD-462E-8A6D-877516884920}"/>
              </c:ext>
            </c:extLst>
          </c:dPt>
          <c:dPt>
            <c:idx val="5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A8FD-462E-8A6D-877516884920}"/>
              </c:ext>
            </c:extLst>
          </c:dPt>
          <c:dPt>
            <c:idx val="7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A8FD-462E-8A6D-877516884920}"/>
              </c:ext>
            </c:extLst>
          </c:dPt>
          <c:dPt>
            <c:idx val="9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4-A8FD-462E-8A6D-877516884920}"/>
              </c:ext>
            </c:extLst>
          </c:dPt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Feuil1!$C$2:$C$26</c:f>
              <c:numCache>
                <c:formatCode>0</c:formatCode>
                <c:ptCount val="25"/>
                <c:pt idx="0">
                  <c:v>32</c:v>
                </c:pt>
                <c:pt idx="1">
                  <c:v>24</c:v>
                </c:pt>
                <c:pt idx="2">
                  <c:v>17</c:v>
                </c:pt>
                <c:pt idx="3">
                  <c:v>29</c:v>
                </c:pt>
                <c:pt idx="4">
                  <c:v>36</c:v>
                </c:pt>
                <c:pt idx="5">
                  <c:v>40</c:v>
                </c:pt>
                <c:pt idx="6">
                  <c:v>21</c:v>
                </c:pt>
                <c:pt idx="7">
                  <c:v>20</c:v>
                </c:pt>
                <c:pt idx="8">
                  <c:v>41</c:v>
                </c:pt>
                <c:pt idx="9">
                  <c:v>23</c:v>
                </c:pt>
                <c:pt idx="10">
                  <c:v>22</c:v>
                </c:pt>
                <c:pt idx="11">
                  <c:v>31</c:v>
                </c:pt>
                <c:pt idx="12">
                  <c:v>24</c:v>
                </c:pt>
                <c:pt idx="13">
                  <c:v>33</c:v>
                </c:pt>
                <c:pt idx="14">
                  <c:v>15</c:v>
                </c:pt>
                <c:pt idx="15">
                  <c:v>30</c:v>
                </c:pt>
                <c:pt idx="16">
                  <c:v>21</c:v>
                </c:pt>
                <c:pt idx="17">
                  <c:v>29</c:v>
                </c:pt>
                <c:pt idx="18">
                  <c:v>26</c:v>
                </c:pt>
                <c:pt idx="19">
                  <c:v>25</c:v>
                </c:pt>
                <c:pt idx="20">
                  <c:v>37</c:v>
                </c:pt>
                <c:pt idx="21">
                  <c:v>27</c:v>
                </c:pt>
                <c:pt idx="22">
                  <c:v>42</c:v>
                </c:pt>
                <c:pt idx="23">
                  <c:v>49</c:v>
                </c:pt>
                <c:pt idx="24">
                  <c:v>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A8FD-462E-8A6D-877516884920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decrease</c:v>
                </c:pt>
              </c:strCache>
            </c:strRef>
          </c:tx>
          <c:spPr>
            <a:solidFill>
              <a:srgbClr val="8ACDCC"/>
            </a:solidFill>
            <a:ln w="12700">
              <a:noFill/>
              <a:prstDash val="dash"/>
            </a:ln>
            <a:effectLst/>
          </c:spPr>
          <c:invertIfNegative val="0"/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BNPPSlabSerif-Light" panose="0200000000000000000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Feuil1!$D$2:$D$26</c:f>
              <c:numCache>
                <c:formatCode>0</c:formatCode>
                <c:ptCount val="25"/>
                <c:pt idx="0">
                  <c:v>-5</c:v>
                </c:pt>
                <c:pt idx="1">
                  <c:v>-13</c:v>
                </c:pt>
                <c:pt idx="2">
                  <c:v>-8</c:v>
                </c:pt>
                <c:pt idx="3">
                  <c:v>-9</c:v>
                </c:pt>
                <c:pt idx="4">
                  <c:v>-16</c:v>
                </c:pt>
                <c:pt idx="5">
                  <c:v>-9</c:v>
                </c:pt>
                <c:pt idx="6">
                  <c:v>-5</c:v>
                </c:pt>
                <c:pt idx="7">
                  <c:v>-11</c:v>
                </c:pt>
                <c:pt idx="8">
                  <c:v>-13</c:v>
                </c:pt>
                <c:pt idx="9">
                  <c:v>-8</c:v>
                </c:pt>
                <c:pt idx="10">
                  <c:v>-7</c:v>
                </c:pt>
                <c:pt idx="11">
                  <c:v>-13</c:v>
                </c:pt>
                <c:pt idx="12">
                  <c:v>-9</c:v>
                </c:pt>
                <c:pt idx="13">
                  <c:v>-9</c:v>
                </c:pt>
                <c:pt idx="14">
                  <c:v>-9</c:v>
                </c:pt>
                <c:pt idx="15">
                  <c:v>-9</c:v>
                </c:pt>
                <c:pt idx="16">
                  <c:v>-13</c:v>
                </c:pt>
                <c:pt idx="17">
                  <c:v>-8</c:v>
                </c:pt>
                <c:pt idx="18">
                  <c:v>-14</c:v>
                </c:pt>
                <c:pt idx="19">
                  <c:v>-8</c:v>
                </c:pt>
                <c:pt idx="20">
                  <c:v>-18</c:v>
                </c:pt>
                <c:pt idx="21">
                  <c:v>-6</c:v>
                </c:pt>
                <c:pt idx="22">
                  <c:v>-8</c:v>
                </c:pt>
                <c:pt idx="23">
                  <c:v>-4</c:v>
                </c:pt>
                <c:pt idx="24">
                  <c:v>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6-A8FD-462E-8A6D-877516884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07889616"/>
        <c:axId val="307890008"/>
      </c:barChart>
      <c:lineChart>
        <c:grouping val="standard"/>
        <c:varyColors val="0"/>
        <c:ser>
          <c:idx val="3"/>
          <c:order val="3"/>
          <c:tx>
            <c:strRef>
              <c:f>Feuil1!$E$1</c:f>
              <c:strCache>
                <c:ptCount val="1"/>
                <c:pt idx="0">
                  <c:v>stable or increase Monde</c:v>
                </c:pt>
              </c:strCache>
            </c:strRef>
          </c:tx>
          <c:spPr>
            <a:ln w="12700" cap="rnd">
              <a:solidFill>
                <a:schemeClr val="tx1">
                  <a:lumMod val="50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Feuil1!$E$2:$E$26</c:f>
              <c:numCache>
                <c:formatCode>0</c:formatCode>
                <c:ptCount val="25"/>
                <c:pt idx="0">
                  <c:v>88</c:v>
                </c:pt>
                <c:pt idx="1">
                  <c:v>88</c:v>
                </c:pt>
                <c:pt idx="2">
                  <c:v>88</c:v>
                </c:pt>
                <c:pt idx="3">
                  <c:v>88</c:v>
                </c:pt>
                <c:pt idx="4">
                  <c:v>88</c:v>
                </c:pt>
                <c:pt idx="5">
                  <c:v>88</c:v>
                </c:pt>
                <c:pt idx="6">
                  <c:v>88</c:v>
                </c:pt>
                <c:pt idx="7">
                  <c:v>88</c:v>
                </c:pt>
                <c:pt idx="8">
                  <c:v>88</c:v>
                </c:pt>
                <c:pt idx="9">
                  <c:v>88</c:v>
                </c:pt>
                <c:pt idx="10">
                  <c:v>88</c:v>
                </c:pt>
                <c:pt idx="11">
                  <c:v>88</c:v>
                </c:pt>
                <c:pt idx="12">
                  <c:v>88</c:v>
                </c:pt>
                <c:pt idx="13">
                  <c:v>88</c:v>
                </c:pt>
                <c:pt idx="14">
                  <c:v>88</c:v>
                </c:pt>
                <c:pt idx="15">
                  <c:v>88</c:v>
                </c:pt>
                <c:pt idx="16">
                  <c:v>88</c:v>
                </c:pt>
                <c:pt idx="17">
                  <c:v>88</c:v>
                </c:pt>
                <c:pt idx="18">
                  <c:v>88</c:v>
                </c:pt>
                <c:pt idx="19">
                  <c:v>88</c:v>
                </c:pt>
                <c:pt idx="20">
                  <c:v>88</c:v>
                </c:pt>
                <c:pt idx="21">
                  <c:v>88</c:v>
                </c:pt>
                <c:pt idx="22">
                  <c:v>88</c:v>
                </c:pt>
                <c:pt idx="23">
                  <c:v>88</c:v>
                </c:pt>
                <c:pt idx="24">
                  <c:v>88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8FD-462E-8A6D-877516884920}"/>
            </c:ext>
          </c:extLst>
        </c:ser>
        <c:ser>
          <c:idx val="4"/>
          <c:order val="4"/>
          <c:tx>
            <c:strRef>
              <c:f>Feuil1!$F$1</c:f>
              <c:strCache>
                <c:ptCount val="1"/>
                <c:pt idx="0">
                  <c:v>stable or increase Europe</c:v>
                </c:pt>
              </c:strCache>
            </c:strRef>
          </c:tx>
          <c:spPr>
            <a:ln w="12700" cap="rnd">
              <a:solidFill>
                <a:schemeClr val="tx1">
                  <a:lumMod val="50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Feuil1!$F$2:$F$26</c:f>
              <c:numCache>
                <c:formatCode>0</c:formatCode>
                <c:ptCount val="25"/>
                <c:pt idx="0">
                  <c:v>88</c:v>
                </c:pt>
                <c:pt idx="1">
                  <c:v>88</c:v>
                </c:pt>
                <c:pt idx="2">
                  <c:v>88</c:v>
                </c:pt>
                <c:pt idx="3">
                  <c:v>88</c:v>
                </c:pt>
                <c:pt idx="4">
                  <c:v>88</c:v>
                </c:pt>
                <c:pt idx="5">
                  <c:v>88</c:v>
                </c:pt>
                <c:pt idx="6">
                  <c:v>88</c:v>
                </c:pt>
                <c:pt idx="7">
                  <c:v>88</c:v>
                </c:pt>
                <c:pt idx="8">
                  <c:v>88</c:v>
                </c:pt>
                <c:pt idx="9">
                  <c:v>88</c:v>
                </c:pt>
                <c:pt idx="10">
                  <c:v>88</c:v>
                </c:pt>
                <c:pt idx="11">
                  <c:v>88</c:v>
                </c:pt>
                <c:pt idx="12">
                  <c:v>88</c:v>
                </c:pt>
                <c:pt idx="13">
                  <c:v>88</c:v>
                </c:pt>
                <c:pt idx="14">
                  <c:v>88</c:v>
                </c:pt>
                <c:pt idx="15">
                  <c:v>88</c:v>
                </c:pt>
                <c:pt idx="16">
                  <c:v>88</c:v>
                </c:pt>
                <c:pt idx="17">
                  <c:v>88</c:v>
                </c:pt>
                <c:pt idx="18">
                  <c:v>88</c:v>
                </c:pt>
                <c:pt idx="19">
                  <c:v>88</c:v>
                </c:pt>
                <c:pt idx="20">
                  <c:v>88</c:v>
                </c:pt>
                <c:pt idx="21">
                  <c:v>88</c:v>
                </c:pt>
                <c:pt idx="22">
                  <c:v>88</c:v>
                </c:pt>
                <c:pt idx="23">
                  <c:v>88</c:v>
                </c:pt>
                <c:pt idx="24">
                  <c:v>88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8FD-462E-8A6D-877516884920}"/>
            </c:ext>
          </c:extLst>
        </c:ser>
        <c:ser>
          <c:idx val="5"/>
          <c:order val="5"/>
          <c:tx>
            <c:strRef>
              <c:f>Feuil1!$G$1</c:f>
              <c:strCache>
                <c:ptCount val="1"/>
                <c:pt idx="0">
                  <c:v>decrease Monde2</c:v>
                </c:pt>
              </c:strCache>
            </c:strRef>
          </c:tx>
          <c:spPr>
            <a:ln w="12700" cap="rnd">
              <a:solidFill>
                <a:srgbClr val="008E7F"/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Feuil1!$G$2:$G$26</c:f>
              <c:numCache>
                <c:formatCode>0</c:formatCode>
                <c:ptCount val="25"/>
                <c:pt idx="0">
                  <c:v>-9</c:v>
                </c:pt>
                <c:pt idx="1">
                  <c:v>-9</c:v>
                </c:pt>
                <c:pt idx="2">
                  <c:v>-9</c:v>
                </c:pt>
                <c:pt idx="3">
                  <c:v>-9</c:v>
                </c:pt>
                <c:pt idx="4">
                  <c:v>-9</c:v>
                </c:pt>
                <c:pt idx="5">
                  <c:v>-9</c:v>
                </c:pt>
                <c:pt idx="6">
                  <c:v>-9</c:v>
                </c:pt>
                <c:pt idx="7">
                  <c:v>-9</c:v>
                </c:pt>
                <c:pt idx="8">
                  <c:v>-9</c:v>
                </c:pt>
                <c:pt idx="9">
                  <c:v>-9</c:v>
                </c:pt>
                <c:pt idx="10">
                  <c:v>-9</c:v>
                </c:pt>
                <c:pt idx="11">
                  <c:v>-9</c:v>
                </c:pt>
                <c:pt idx="12">
                  <c:v>-9</c:v>
                </c:pt>
                <c:pt idx="13">
                  <c:v>-9</c:v>
                </c:pt>
                <c:pt idx="14">
                  <c:v>-9</c:v>
                </c:pt>
                <c:pt idx="15">
                  <c:v>-9</c:v>
                </c:pt>
                <c:pt idx="16">
                  <c:v>-9</c:v>
                </c:pt>
                <c:pt idx="17">
                  <c:v>-9</c:v>
                </c:pt>
                <c:pt idx="18">
                  <c:v>-9</c:v>
                </c:pt>
                <c:pt idx="19">
                  <c:v>-9</c:v>
                </c:pt>
                <c:pt idx="20">
                  <c:v>-9</c:v>
                </c:pt>
                <c:pt idx="21">
                  <c:v>-9</c:v>
                </c:pt>
                <c:pt idx="22">
                  <c:v>-9</c:v>
                </c:pt>
                <c:pt idx="23">
                  <c:v>-9</c:v>
                </c:pt>
                <c:pt idx="24">
                  <c:v>-9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8FD-462E-8A6D-877516884920}"/>
            </c:ext>
          </c:extLst>
        </c:ser>
        <c:ser>
          <c:idx val="6"/>
          <c:order val="6"/>
          <c:tx>
            <c:strRef>
              <c:f>Feuil1!$H$1</c:f>
              <c:strCache>
                <c:ptCount val="1"/>
                <c:pt idx="0">
                  <c:v>decrease Europe</c:v>
                </c:pt>
              </c:strCache>
            </c:strRef>
          </c:tx>
          <c:spPr>
            <a:ln w="12700" cap="rnd">
              <a:solidFill>
                <a:srgbClr val="008E7F"/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Feuil1!$H$2:$H$26</c:f>
              <c:numCache>
                <c:formatCode>0</c:formatCode>
                <c:ptCount val="25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-10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8FD-462E-8A6D-877516884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7889616"/>
        <c:axId val="307890008"/>
      </c:lineChart>
      <c:catAx>
        <c:axId val="3078896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07890008"/>
        <c:crosses val="autoZero"/>
        <c:auto val="1"/>
        <c:lblAlgn val="ctr"/>
        <c:lblOffset val="100"/>
        <c:noMultiLvlLbl val="0"/>
      </c:catAx>
      <c:valAx>
        <c:axId val="307890008"/>
        <c:scaling>
          <c:orientation val="minMax"/>
          <c:max val="100"/>
          <c:min val="-80"/>
        </c:scaling>
        <c:delete val="1"/>
        <c:axPos val="l"/>
        <c:numFmt formatCode="0" sourceLinked="1"/>
        <c:majorTickMark val="out"/>
        <c:minorTickMark val="none"/>
        <c:tickLblPos val="nextTo"/>
        <c:crossAx val="3078896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7713828740157462E-2"/>
          <c:y val="4.2409985343018701E-2"/>
          <c:w val="0.91291117125984256"/>
          <c:h val="0.9162261824054048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Remain stable</c:v>
                </c:pt>
              </c:strCache>
            </c:strRef>
          </c:tx>
          <c:spPr>
            <a:solidFill>
              <a:srgbClr val="11D2FF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DB7-4772-8BD8-7DE325DBC1DC}"/>
              </c:ext>
            </c:extLst>
          </c:dPt>
          <c:dPt>
            <c:idx val="4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3DB7-4772-8BD8-7DE325DBC1DC}"/>
              </c:ext>
            </c:extLst>
          </c:dPt>
          <c:dPt>
            <c:idx val="7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DB7-4772-8BD8-7DE325DBC1DC}"/>
              </c:ext>
            </c:extLst>
          </c:dPt>
          <c:dPt>
            <c:idx val="10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3DB7-4772-8BD8-7DE325DBC1DC}"/>
              </c:ext>
            </c:extLst>
          </c:dPt>
          <c:dPt>
            <c:idx val="13"/>
            <c:invertIfNegative val="0"/>
            <c:bubble3D val="0"/>
            <c:spPr>
              <a:solidFill>
                <a:srgbClr val="00D2B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DB7-4772-8BD8-7DE325DBC1D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</c:v>
                </c:pt>
                <c:pt idx="4">
                  <c:v>Benchmark</c:v>
                </c:pt>
                <c:pt idx="6">
                  <c:v>Country</c:v>
                </c:pt>
                <c:pt idx="7">
                  <c:v>Benchmark</c:v>
                </c:pt>
                <c:pt idx="9">
                  <c:v>Country</c:v>
                </c:pt>
                <c:pt idx="10">
                  <c:v>Benchmark</c:v>
                </c:pt>
                <c:pt idx="12">
                  <c:v>Country</c:v>
                </c:pt>
                <c:pt idx="13">
                  <c:v>Benchmark</c:v>
                </c:pt>
              </c:strCache>
            </c:strRef>
          </c:cat>
          <c:val>
            <c:numRef>
              <c:f>Feuil1!$B$2:$B$15</c:f>
              <c:numCache>
                <c:formatCode>General</c:formatCode>
                <c:ptCount val="14"/>
                <c:pt idx="0">
                  <c:v>64</c:v>
                </c:pt>
                <c:pt idx="1">
                  <c:v>63</c:v>
                </c:pt>
                <c:pt idx="3">
                  <c:v>54</c:v>
                </c:pt>
                <c:pt idx="4">
                  <c:v>58</c:v>
                </c:pt>
                <c:pt idx="6">
                  <c:v>79</c:v>
                </c:pt>
                <c:pt idx="7">
                  <c:v>68</c:v>
                </c:pt>
                <c:pt idx="9">
                  <c:v>73</c:v>
                </c:pt>
                <c:pt idx="10">
                  <c:v>68</c:v>
                </c:pt>
                <c:pt idx="12">
                  <c:v>51</c:v>
                </c:pt>
                <c:pt idx="13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3B-4B3D-8B4C-E2076C93CAF3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Increase</c:v>
                </c:pt>
              </c:strCache>
            </c:strRef>
          </c:tx>
          <c:spPr>
            <a:solidFill>
              <a:srgbClr val="0095B6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3DB7-4772-8BD8-7DE325DBC1DC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DB7-4772-8BD8-7DE325DBC1DC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3DB7-4772-8BD8-7DE325DBC1DC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DB7-4772-8BD8-7DE325DBC1DC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3DB7-4772-8BD8-7DE325DBC1D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</c:v>
                </c:pt>
                <c:pt idx="4">
                  <c:v>Benchmark</c:v>
                </c:pt>
                <c:pt idx="6">
                  <c:v>Country</c:v>
                </c:pt>
                <c:pt idx="7">
                  <c:v>Benchmark</c:v>
                </c:pt>
                <c:pt idx="9">
                  <c:v>Country</c:v>
                </c:pt>
                <c:pt idx="10">
                  <c:v>Benchmark</c:v>
                </c:pt>
                <c:pt idx="12">
                  <c:v>Country</c:v>
                </c:pt>
                <c:pt idx="13">
                  <c:v>Benchmark</c:v>
                </c:pt>
              </c:strCache>
            </c:strRef>
          </c:cat>
          <c:val>
            <c:numRef>
              <c:f>Feuil1!$C$2:$C$15</c:f>
              <c:numCache>
                <c:formatCode>General</c:formatCode>
                <c:ptCount val="14"/>
                <c:pt idx="0">
                  <c:v>22</c:v>
                </c:pt>
                <c:pt idx="1">
                  <c:v>26</c:v>
                </c:pt>
                <c:pt idx="3">
                  <c:v>42</c:v>
                </c:pt>
                <c:pt idx="4">
                  <c:v>30</c:v>
                </c:pt>
                <c:pt idx="6">
                  <c:v>11</c:v>
                </c:pt>
                <c:pt idx="7">
                  <c:v>23</c:v>
                </c:pt>
                <c:pt idx="9">
                  <c:v>15</c:v>
                </c:pt>
                <c:pt idx="10">
                  <c:v>23</c:v>
                </c:pt>
                <c:pt idx="12">
                  <c:v>18</c:v>
                </c:pt>
                <c:pt idx="13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93B-4B3D-8B4C-E2076C93CAF3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Decrease</c:v>
                </c:pt>
              </c:strCache>
            </c:strRef>
          </c:tx>
          <c:spPr>
            <a:solidFill>
              <a:srgbClr val="8ACDCC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9832-438C-98EE-4A4B00475746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9832-438C-98EE-4A4B00475746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9832-438C-98EE-4A4B00475746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9832-438C-98EE-4A4B00475746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9832-438C-98EE-4A4B00475746}"/>
              </c:ext>
            </c:extLst>
          </c:dPt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Feuil1!$A$2:$A$15</c:f>
              <c:strCache>
                <c:ptCount val="14"/>
                <c:pt idx="0">
                  <c:v>Country</c:v>
                </c:pt>
                <c:pt idx="1">
                  <c:v>Benchmark</c:v>
                </c:pt>
                <c:pt idx="3">
                  <c:v>Country</c:v>
                </c:pt>
                <c:pt idx="4">
                  <c:v>Benchmark</c:v>
                </c:pt>
                <c:pt idx="6">
                  <c:v>Country</c:v>
                </c:pt>
                <c:pt idx="7">
                  <c:v>Benchmark</c:v>
                </c:pt>
                <c:pt idx="9">
                  <c:v>Country</c:v>
                </c:pt>
                <c:pt idx="10">
                  <c:v>Benchmark</c:v>
                </c:pt>
                <c:pt idx="12">
                  <c:v>Country</c:v>
                </c:pt>
                <c:pt idx="13">
                  <c:v>Benchmark</c:v>
                </c:pt>
              </c:strCache>
            </c:strRef>
          </c:cat>
          <c:val>
            <c:numRef>
              <c:f>Feuil1!$D$2:$D$15</c:f>
              <c:numCache>
                <c:formatCode>General</c:formatCode>
                <c:ptCount val="14"/>
                <c:pt idx="0">
                  <c:v>-13</c:v>
                </c:pt>
                <c:pt idx="1">
                  <c:v>-9</c:v>
                </c:pt>
                <c:pt idx="4">
                  <c:v>-11</c:v>
                </c:pt>
                <c:pt idx="6">
                  <c:v>-11</c:v>
                </c:pt>
                <c:pt idx="7">
                  <c:v>-7</c:v>
                </c:pt>
                <c:pt idx="9">
                  <c:v>-11</c:v>
                </c:pt>
                <c:pt idx="10">
                  <c:v>-6</c:v>
                </c:pt>
                <c:pt idx="12">
                  <c:v>-31</c:v>
                </c:pt>
                <c:pt idx="13">
                  <c:v>-12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E831-4633-B428-F2B21C4CAD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1110006848"/>
        <c:axId val="1110003240"/>
      </c:barChart>
      <c:catAx>
        <c:axId val="11100068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110003240"/>
        <c:crosses val="autoZero"/>
        <c:auto val="1"/>
        <c:lblAlgn val="ctr"/>
        <c:lblOffset val="100"/>
        <c:noMultiLvlLbl val="0"/>
      </c:catAx>
      <c:valAx>
        <c:axId val="1110003240"/>
        <c:scaling>
          <c:orientation val="minMax"/>
          <c:max val="100"/>
          <c:min val="-100"/>
        </c:scaling>
        <c:delete val="1"/>
        <c:axPos val="l"/>
        <c:numFmt formatCode="General" sourceLinked="1"/>
        <c:majorTickMark val="out"/>
        <c:minorTickMark val="none"/>
        <c:tickLblPos val="nextTo"/>
        <c:crossAx val="111000684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12704252719662E-3"/>
          <c:y val="4.2409985343018701E-2"/>
          <c:w val="0.98421231943245047"/>
          <c:h val="0.9162261824054048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stable</c:v>
                </c:pt>
              </c:strCache>
            </c:strRef>
          </c:tx>
          <c:spPr>
            <a:solidFill>
              <a:srgbClr val="11D2FF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8FD-462E-8A6D-877516884920}"/>
              </c:ext>
            </c:extLst>
          </c:dPt>
          <c:dPt>
            <c:idx val="3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8FD-462E-8A6D-877516884920}"/>
              </c:ext>
            </c:extLst>
          </c:dPt>
          <c:dPt>
            <c:idx val="5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8FD-462E-8A6D-877516884920}"/>
              </c:ext>
            </c:extLst>
          </c:dPt>
          <c:dPt>
            <c:idx val="7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8FD-462E-8A6D-877516884920}"/>
              </c:ext>
            </c:extLst>
          </c:dPt>
          <c:dPt>
            <c:idx val="9"/>
            <c:invertIfNegative val="0"/>
            <c:bubble3D val="0"/>
            <c:spPr>
              <a:solidFill>
                <a:srgbClr val="11D2F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8FD-462E-8A6D-87751688492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Feuil1!$B$2:$B$26</c:f>
              <c:numCache>
                <c:formatCode>General</c:formatCode>
                <c:ptCount val="25"/>
                <c:pt idx="0" formatCode="0">
                  <c:v>72</c:v>
                </c:pt>
                <c:pt idx="1">
                  <c:v>64</c:v>
                </c:pt>
                <c:pt idx="2">
                  <c:v>73</c:v>
                </c:pt>
                <c:pt idx="3">
                  <c:v>63</c:v>
                </c:pt>
                <c:pt idx="4">
                  <c:v>54</c:v>
                </c:pt>
                <c:pt idx="5">
                  <c:v>50</c:v>
                </c:pt>
                <c:pt idx="6">
                  <c:v>79</c:v>
                </c:pt>
                <c:pt idx="7">
                  <c:v>74</c:v>
                </c:pt>
                <c:pt idx="8">
                  <c:v>49</c:v>
                </c:pt>
                <c:pt idx="9">
                  <c:v>70</c:v>
                </c:pt>
                <c:pt idx="10">
                  <c:v>68</c:v>
                </c:pt>
                <c:pt idx="11">
                  <c:v>53</c:v>
                </c:pt>
                <c:pt idx="12">
                  <c:v>67</c:v>
                </c:pt>
                <c:pt idx="13">
                  <c:v>52</c:v>
                </c:pt>
                <c:pt idx="14">
                  <c:v>64</c:v>
                </c:pt>
                <c:pt idx="15">
                  <c:v>60</c:v>
                </c:pt>
                <c:pt idx="16">
                  <c:v>62</c:v>
                </c:pt>
                <c:pt idx="17">
                  <c:v>64</c:v>
                </c:pt>
                <c:pt idx="18">
                  <c:v>66</c:v>
                </c:pt>
                <c:pt idx="19">
                  <c:v>65</c:v>
                </c:pt>
                <c:pt idx="20">
                  <c:v>70</c:v>
                </c:pt>
                <c:pt idx="21">
                  <c:v>66</c:v>
                </c:pt>
                <c:pt idx="22">
                  <c:v>60</c:v>
                </c:pt>
                <c:pt idx="23">
                  <c:v>47</c:v>
                </c:pt>
                <c:pt idx="24">
                  <c:v>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8FD-462E-8A6D-877516884920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increase</c:v>
                </c:pt>
              </c:strCache>
            </c:strRef>
          </c:tx>
          <c:spPr>
            <a:solidFill>
              <a:srgbClr val="0095B6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A8FD-462E-8A6D-877516884920}"/>
              </c:ext>
            </c:extLst>
          </c:dPt>
          <c:dPt>
            <c:idx val="3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A8FD-462E-8A6D-877516884920}"/>
              </c:ext>
            </c:extLst>
          </c:dPt>
          <c:dPt>
            <c:idx val="5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A8FD-462E-8A6D-877516884920}"/>
              </c:ext>
            </c:extLst>
          </c:dPt>
          <c:dPt>
            <c:idx val="7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A8FD-462E-8A6D-877516884920}"/>
              </c:ext>
            </c:extLst>
          </c:dPt>
          <c:dPt>
            <c:idx val="9"/>
            <c:invertIfNegative val="0"/>
            <c:bubble3D val="0"/>
            <c:spPr>
              <a:solidFill>
                <a:srgbClr val="0095B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4-A8FD-462E-8A6D-877516884920}"/>
              </c:ext>
            </c:extLst>
          </c:dPt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BNPPSlabSerif-Light" panose="02000000000000000000" pitchFamily="2" charset="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 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Feuil1!$C$2:$C$26</c:f>
              <c:numCache>
                <c:formatCode>0</c:formatCode>
                <c:ptCount val="25"/>
                <c:pt idx="0">
                  <c:v>21</c:v>
                </c:pt>
                <c:pt idx="1">
                  <c:v>22</c:v>
                </c:pt>
                <c:pt idx="2">
                  <c:v>18</c:v>
                </c:pt>
                <c:pt idx="3">
                  <c:v>27</c:v>
                </c:pt>
                <c:pt idx="4">
                  <c:v>31</c:v>
                </c:pt>
                <c:pt idx="5">
                  <c:v>42</c:v>
                </c:pt>
                <c:pt idx="6">
                  <c:v>16</c:v>
                </c:pt>
                <c:pt idx="7">
                  <c:v>17</c:v>
                </c:pt>
                <c:pt idx="8">
                  <c:v>38</c:v>
                </c:pt>
                <c:pt idx="9">
                  <c:v>16</c:v>
                </c:pt>
                <c:pt idx="10">
                  <c:v>23</c:v>
                </c:pt>
                <c:pt idx="11">
                  <c:v>30</c:v>
                </c:pt>
                <c:pt idx="12">
                  <c:v>23</c:v>
                </c:pt>
                <c:pt idx="13">
                  <c:v>37</c:v>
                </c:pt>
                <c:pt idx="14">
                  <c:v>22</c:v>
                </c:pt>
                <c:pt idx="15">
                  <c:v>31</c:v>
                </c:pt>
                <c:pt idx="16">
                  <c:v>19</c:v>
                </c:pt>
                <c:pt idx="17">
                  <c:v>27</c:v>
                </c:pt>
                <c:pt idx="18">
                  <c:v>28</c:v>
                </c:pt>
                <c:pt idx="19">
                  <c:v>29</c:v>
                </c:pt>
                <c:pt idx="20">
                  <c:v>20</c:v>
                </c:pt>
                <c:pt idx="21">
                  <c:v>28</c:v>
                </c:pt>
                <c:pt idx="22">
                  <c:v>34</c:v>
                </c:pt>
                <c:pt idx="23">
                  <c:v>45</c:v>
                </c:pt>
                <c:pt idx="24">
                  <c:v>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A8FD-462E-8A6D-877516884920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decrease</c:v>
                </c:pt>
              </c:strCache>
            </c:strRef>
          </c:tx>
          <c:spPr>
            <a:solidFill>
              <a:srgbClr val="8ACDCC"/>
            </a:solidFill>
            <a:ln w="12700">
              <a:noFill/>
              <a:prstDash val="dash"/>
            </a:ln>
            <a:effectLst/>
          </c:spPr>
          <c:invertIfNegative val="0"/>
          <c:dLbls>
            <c:numFmt formatCode="0;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BNPPSlabSerif-Light" panose="02000000000000000000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Feuil1!$D$2:$D$26</c:f>
              <c:numCache>
                <c:formatCode>0</c:formatCode>
                <c:ptCount val="25"/>
                <c:pt idx="0">
                  <c:v>-4</c:v>
                </c:pt>
                <c:pt idx="1">
                  <c:v>-13</c:v>
                </c:pt>
                <c:pt idx="2">
                  <c:v>-7</c:v>
                </c:pt>
                <c:pt idx="3">
                  <c:v>-9</c:v>
                </c:pt>
                <c:pt idx="4">
                  <c:v>-14</c:v>
                </c:pt>
                <c:pt idx="5">
                  <c:v>-8</c:v>
                </c:pt>
                <c:pt idx="6">
                  <c:v>-3</c:v>
                </c:pt>
                <c:pt idx="7">
                  <c:v>-6</c:v>
                </c:pt>
                <c:pt idx="8">
                  <c:v>-12</c:v>
                </c:pt>
                <c:pt idx="9">
                  <c:v>-9</c:v>
                </c:pt>
                <c:pt idx="10">
                  <c:v>-7</c:v>
                </c:pt>
                <c:pt idx="11">
                  <c:v>-14</c:v>
                </c:pt>
                <c:pt idx="12">
                  <c:v>-9</c:v>
                </c:pt>
                <c:pt idx="13">
                  <c:v>-9</c:v>
                </c:pt>
                <c:pt idx="14">
                  <c:v>-13</c:v>
                </c:pt>
                <c:pt idx="15">
                  <c:v>-7</c:v>
                </c:pt>
                <c:pt idx="16">
                  <c:v>-17</c:v>
                </c:pt>
                <c:pt idx="17">
                  <c:v>-6</c:v>
                </c:pt>
                <c:pt idx="18">
                  <c:v>-4</c:v>
                </c:pt>
                <c:pt idx="19">
                  <c:v>-6</c:v>
                </c:pt>
                <c:pt idx="20">
                  <c:v>-10</c:v>
                </c:pt>
                <c:pt idx="21">
                  <c:v>-5</c:v>
                </c:pt>
                <c:pt idx="22">
                  <c:v>-4</c:v>
                </c:pt>
                <c:pt idx="23">
                  <c:v>-4</c:v>
                </c:pt>
                <c:pt idx="24">
                  <c:v>-9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6-A8FD-462E-8A6D-877516884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07889616"/>
        <c:axId val="307890008"/>
      </c:barChart>
      <c:lineChart>
        <c:grouping val="standard"/>
        <c:varyColors val="0"/>
        <c:ser>
          <c:idx val="3"/>
          <c:order val="3"/>
          <c:tx>
            <c:strRef>
              <c:f>Feuil1!$E$1</c:f>
              <c:strCache>
                <c:ptCount val="1"/>
                <c:pt idx="0">
                  <c:v>stable or increase Monde</c:v>
                </c:pt>
              </c:strCache>
            </c:strRef>
          </c:tx>
          <c:spPr>
            <a:ln w="12700" cap="rnd">
              <a:solidFill>
                <a:schemeClr val="tx1">
                  <a:lumMod val="50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Feuil1!$E$2:$E$26</c:f>
              <c:numCache>
                <c:formatCode>0</c:formatCode>
                <c:ptCount val="25"/>
                <c:pt idx="0">
                  <c:v>89</c:v>
                </c:pt>
                <c:pt idx="1">
                  <c:v>89</c:v>
                </c:pt>
                <c:pt idx="2">
                  <c:v>89</c:v>
                </c:pt>
                <c:pt idx="3">
                  <c:v>89</c:v>
                </c:pt>
                <c:pt idx="4">
                  <c:v>89</c:v>
                </c:pt>
                <c:pt idx="5">
                  <c:v>89</c:v>
                </c:pt>
                <c:pt idx="6">
                  <c:v>89</c:v>
                </c:pt>
                <c:pt idx="7">
                  <c:v>89</c:v>
                </c:pt>
                <c:pt idx="8">
                  <c:v>89</c:v>
                </c:pt>
                <c:pt idx="9">
                  <c:v>89</c:v>
                </c:pt>
                <c:pt idx="10">
                  <c:v>89</c:v>
                </c:pt>
                <c:pt idx="11">
                  <c:v>89</c:v>
                </c:pt>
                <c:pt idx="12">
                  <c:v>89</c:v>
                </c:pt>
                <c:pt idx="13">
                  <c:v>89</c:v>
                </c:pt>
                <c:pt idx="14">
                  <c:v>89</c:v>
                </c:pt>
                <c:pt idx="15">
                  <c:v>89</c:v>
                </c:pt>
                <c:pt idx="16">
                  <c:v>89</c:v>
                </c:pt>
                <c:pt idx="17">
                  <c:v>89</c:v>
                </c:pt>
                <c:pt idx="18">
                  <c:v>89</c:v>
                </c:pt>
                <c:pt idx="19">
                  <c:v>89</c:v>
                </c:pt>
                <c:pt idx="20">
                  <c:v>89</c:v>
                </c:pt>
                <c:pt idx="21">
                  <c:v>89</c:v>
                </c:pt>
                <c:pt idx="22">
                  <c:v>89</c:v>
                </c:pt>
                <c:pt idx="23">
                  <c:v>89</c:v>
                </c:pt>
                <c:pt idx="24">
                  <c:v>89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8FD-462E-8A6D-877516884920}"/>
            </c:ext>
          </c:extLst>
        </c:ser>
        <c:ser>
          <c:idx val="4"/>
          <c:order val="4"/>
          <c:tx>
            <c:strRef>
              <c:f>Feuil1!$F$1</c:f>
              <c:strCache>
                <c:ptCount val="1"/>
                <c:pt idx="0">
                  <c:v>stable or increase Europe</c:v>
                </c:pt>
              </c:strCache>
            </c:strRef>
          </c:tx>
          <c:spPr>
            <a:ln w="12700" cap="rnd">
              <a:solidFill>
                <a:schemeClr val="tx1">
                  <a:lumMod val="50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Feuil1!$F$2:$F$26</c:f>
              <c:numCache>
                <c:formatCode>0</c:formatCode>
                <c:ptCount val="25"/>
                <c:pt idx="0">
                  <c:v>89</c:v>
                </c:pt>
                <c:pt idx="1">
                  <c:v>89</c:v>
                </c:pt>
                <c:pt idx="2">
                  <c:v>89</c:v>
                </c:pt>
                <c:pt idx="3">
                  <c:v>89</c:v>
                </c:pt>
                <c:pt idx="4">
                  <c:v>89</c:v>
                </c:pt>
                <c:pt idx="5">
                  <c:v>89</c:v>
                </c:pt>
                <c:pt idx="6">
                  <c:v>89</c:v>
                </c:pt>
                <c:pt idx="7">
                  <c:v>89</c:v>
                </c:pt>
                <c:pt idx="8">
                  <c:v>89</c:v>
                </c:pt>
                <c:pt idx="9">
                  <c:v>89</c:v>
                </c:pt>
                <c:pt idx="10">
                  <c:v>89</c:v>
                </c:pt>
                <c:pt idx="11">
                  <c:v>89</c:v>
                </c:pt>
                <c:pt idx="12">
                  <c:v>89</c:v>
                </c:pt>
                <c:pt idx="13">
                  <c:v>89</c:v>
                </c:pt>
                <c:pt idx="14">
                  <c:v>89</c:v>
                </c:pt>
                <c:pt idx="15">
                  <c:v>89</c:v>
                </c:pt>
                <c:pt idx="16">
                  <c:v>89</c:v>
                </c:pt>
                <c:pt idx="17">
                  <c:v>89</c:v>
                </c:pt>
                <c:pt idx="18">
                  <c:v>89</c:v>
                </c:pt>
                <c:pt idx="19">
                  <c:v>89</c:v>
                </c:pt>
                <c:pt idx="20">
                  <c:v>89</c:v>
                </c:pt>
                <c:pt idx="21">
                  <c:v>89</c:v>
                </c:pt>
                <c:pt idx="22">
                  <c:v>89</c:v>
                </c:pt>
                <c:pt idx="23">
                  <c:v>89</c:v>
                </c:pt>
                <c:pt idx="24">
                  <c:v>89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8FD-462E-8A6D-877516884920}"/>
            </c:ext>
          </c:extLst>
        </c:ser>
        <c:ser>
          <c:idx val="5"/>
          <c:order val="5"/>
          <c:tx>
            <c:strRef>
              <c:f>Feuil1!$G$1</c:f>
              <c:strCache>
                <c:ptCount val="1"/>
                <c:pt idx="0">
                  <c:v>decrease Monde2</c:v>
                </c:pt>
              </c:strCache>
            </c:strRef>
          </c:tx>
          <c:spPr>
            <a:ln w="12700" cap="rnd">
              <a:solidFill>
                <a:srgbClr val="008E7F"/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Feuil1!$G$2:$G$26</c:f>
              <c:numCache>
                <c:formatCode>0</c:formatCode>
                <c:ptCount val="25"/>
                <c:pt idx="0">
                  <c:v>-8</c:v>
                </c:pt>
                <c:pt idx="1">
                  <c:v>-8</c:v>
                </c:pt>
                <c:pt idx="2">
                  <c:v>-8</c:v>
                </c:pt>
                <c:pt idx="3">
                  <c:v>-8</c:v>
                </c:pt>
                <c:pt idx="4">
                  <c:v>-8</c:v>
                </c:pt>
                <c:pt idx="5">
                  <c:v>-8</c:v>
                </c:pt>
                <c:pt idx="6">
                  <c:v>-8</c:v>
                </c:pt>
                <c:pt idx="7">
                  <c:v>-8</c:v>
                </c:pt>
                <c:pt idx="8">
                  <c:v>-8</c:v>
                </c:pt>
                <c:pt idx="9">
                  <c:v>-8</c:v>
                </c:pt>
                <c:pt idx="10">
                  <c:v>-8</c:v>
                </c:pt>
                <c:pt idx="11">
                  <c:v>-8</c:v>
                </c:pt>
                <c:pt idx="12">
                  <c:v>-8</c:v>
                </c:pt>
                <c:pt idx="13">
                  <c:v>-8</c:v>
                </c:pt>
                <c:pt idx="14">
                  <c:v>-8</c:v>
                </c:pt>
                <c:pt idx="15">
                  <c:v>-8</c:v>
                </c:pt>
                <c:pt idx="16">
                  <c:v>-8</c:v>
                </c:pt>
                <c:pt idx="17">
                  <c:v>-8</c:v>
                </c:pt>
                <c:pt idx="18">
                  <c:v>-8</c:v>
                </c:pt>
                <c:pt idx="19">
                  <c:v>-8</c:v>
                </c:pt>
                <c:pt idx="20">
                  <c:v>-8</c:v>
                </c:pt>
                <c:pt idx="21">
                  <c:v>-8</c:v>
                </c:pt>
                <c:pt idx="22">
                  <c:v>-8</c:v>
                </c:pt>
                <c:pt idx="23">
                  <c:v>-8</c:v>
                </c:pt>
                <c:pt idx="24">
                  <c:v>-8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8FD-462E-8A6D-877516884920}"/>
            </c:ext>
          </c:extLst>
        </c:ser>
        <c:ser>
          <c:idx val="6"/>
          <c:order val="6"/>
          <c:tx>
            <c:strRef>
              <c:f>Feuil1!$H$1</c:f>
              <c:strCache>
                <c:ptCount val="1"/>
                <c:pt idx="0">
                  <c:v>decrease Europe</c:v>
                </c:pt>
              </c:strCache>
            </c:strRef>
          </c:tx>
          <c:spPr>
            <a:ln w="12700" cap="rnd">
              <a:solidFill>
                <a:srgbClr val="008E7F"/>
              </a:solidFill>
              <a:prstDash val="dash"/>
              <a:round/>
            </a:ln>
            <a:effectLst/>
          </c:spPr>
          <c:marker>
            <c:symbol val="none"/>
          </c:marker>
          <c:cat>
            <c:strRef>
              <c:f>Feuil1!$A$2:$A$26</c:f>
              <c:strCache>
                <c:ptCount val="25"/>
                <c:pt idx="0">
                  <c:v>AT</c:v>
                </c:pt>
                <c:pt idx="1">
                  <c:v>CH</c:v>
                </c:pt>
                <c:pt idx="2">
                  <c:v>DE</c:v>
                </c:pt>
                <c:pt idx="3">
                  <c:v>ES</c:v>
                </c:pt>
                <c:pt idx="4">
                  <c:v>FR</c:v>
                </c:pt>
                <c:pt idx="5">
                  <c:v>GR</c:v>
                </c:pt>
                <c:pt idx="6">
                  <c:v>IT</c:v>
                </c:pt>
                <c:pt idx="7">
                  <c:v>PT</c:v>
                </c:pt>
                <c:pt idx="8">
                  <c:v>UK</c:v>
                </c:pt>
                <c:pt idx="9">
                  <c:v>BE</c:v>
                </c:pt>
                <c:pt idx="10">
                  <c:v>LU</c:v>
                </c:pt>
                <c:pt idx="11">
                  <c:v>NL</c:v>
                </c:pt>
                <c:pt idx="12">
                  <c:v>CZ</c:v>
                </c:pt>
                <c:pt idx="13">
                  <c:v>PL</c:v>
                </c:pt>
                <c:pt idx="14">
                  <c:v>SK</c:v>
                </c:pt>
                <c:pt idx="15">
                  <c:v>RO</c:v>
                </c:pt>
                <c:pt idx="16">
                  <c:v>DK</c:v>
                </c:pt>
                <c:pt idx="17">
                  <c:v>FI</c:v>
                </c:pt>
                <c:pt idx="18">
                  <c:v>NO</c:v>
                </c:pt>
                <c:pt idx="19">
                  <c:v>SE</c:v>
                </c:pt>
                <c:pt idx="20">
                  <c:v>BR</c:v>
                </c:pt>
                <c:pt idx="21">
                  <c:v>CL</c:v>
                </c:pt>
                <c:pt idx="22">
                  <c:v>PE</c:v>
                </c:pt>
                <c:pt idx="23">
                  <c:v>MA</c:v>
                </c:pt>
                <c:pt idx="24">
                  <c:v>TR</c:v>
                </c:pt>
              </c:strCache>
            </c:strRef>
          </c:cat>
          <c:val>
            <c:numRef>
              <c:f>Feuil1!$H$2:$H$26</c:f>
              <c:numCache>
                <c:formatCode>0</c:formatCode>
                <c:ptCount val="25"/>
                <c:pt idx="0">
                  <c:v>-9</c:v>
                </c:pt>
                <c:pt idx="1">
                  <c:v>-9</c:v>
                </c:pt>
                <c:pt idx="2">
                  <c:v>-9</c:v>
                </c:pt>
                <c:pt idx="3">
                  <c:v>-9</c:v>
                </c:pt>
                <c:pt idx="4">
                  <c:v>-9</c:v>
                </c:pt>
                <c:pt idx="5">
                  <c:v>-9</c:v>
                </c:pt>
                <c:pt idx="6">
                  <c:v>-9</c:v>
                </c:pt>
                <c:pt idx="7">
                  <c:v>-9</c:v>
                </c:pt>
                <c:pt idx="8">
                  <c:v>-9</c:v>
                </c:pt>
                <c:pt idx="9">
                  <c:v>-9</c:v>
                </c:pt>
                <c:pt idx="10">
                  <c:v>-9</c:v>
                </c:pt>
                <c:pt idx="11">
                  <c:v>-9</c:v>
                </c:pt>
                <c:pt idx="12">
                  <c:v>-9</c:v>
                </c:pt>
                <c:pt idx="13">
                  <c:v>-9</c:v>
                </c:pt>
                <c:pt idx="14">
                  <c:v>-9</c:v>
                </c:pt>
                <c:pt idx="15">
                  <c:v>-9</c:v>
                </c:pt>
                <c:pt idx="16">
                  <c:v>-9</c:v>
                </c:pt>
                <c:pt idx="17">
                  <c:v>-9</c:v>
                </c:pt>
                <c:pt idx="18">
                  <c:v>-9</c:v>
                </c:pt>
                <c:pt idx="19">
                  <c:v>-9</c:v>
                </c:pt>
                <c:pt idx="20">
                  <c:v>-9</c:v>
                </c:pt>
                <c:pt idx="21">
                  <c:v>-9</c:v>
                </c:pt>
                <c:pt idx="22">
                  <c:v>-9</c:v>
                </c:pt>
                <c:pt idx="23">
                  <c:v>-9</c:v>
                </c:pt>
                <c:pt idx="24">
                  <c:v>-9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8FD-462E-8A6D-8775168849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7889616"/>
        <c:axId val="307890008"/>
      </c:lineChart>
      <c:catAx>
        <c:axId val="30788961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07890008"/>
        <c:crosses val="autoZero"/>
        <c:auto val="1"/>
        <c:lblAlgn val="ctr"/>
        <c:lblOffset val="100"/>
        <c:noMultiLvlLbl val="0"/>
      </c:catAx>
      <c:valAx>
        <c:axId val="307890008"/>
        <c:scaling>
          <c:orientation val="minMax"/>
          <c:max val="80"/>
          <c:min val="-80"/>
        </c:scaling>
        <c:delete val="1"/>
        <c:axPos val="l"/>
        <c:numFmt formatCode="0" sourceLinked="1"/>
        <c:majorTickMark val="out"/>
        <c:minorTickMark val="none"/>
        <c:tickLblPos val="nextTo"/>
        <c:crossAx val="3078896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5265099077432979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8ACDCC"/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319-4A0B-88F9-11C1FC585E3F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319-4A0B-88F9-11C1FC585E3F}"/>
              </c:ext>
            </c:extLst>
          </c:dPt>
          <c:dPt>
            <c:idx val="2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B1-42E5-ACCC-0CAFF55327A7}"/>
              </c:ext>
            </c:extLst>
          </c:dPt>
          <c:xVal>
            <c:numRef>
              <c:f>Feuil1!$A$2:$A$4</c:f>
              <c:numCache>
                <c:formatCode>General</c:formatCode>
                <c:ptCount val="3"/>
                <c:pt idx="0">
                  <c:v>0.45</c:v>
                </c:pt>
                <c:pt idx="1">
                  <c:v>3</c:v>
                </c:pt>
                <c:pt idx="2">
                  <c:v>2.5</c:v>
                </c:pt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0">
                  <c:v>1.5</c:v>
                </c:pt>
                <c:pt idx="1">
                  <c:v>1.5</c:v>
                </c:pt>
                <c:pt idx="2">
                  <c:v>0.5</c:v>
                </c:pt>
              </c:numCache>
            </c:numRef>
          </c:yVal>
          <c:bubbleSize>
            <c:numRef>
              <c:f>Feuil1!$C$2:$C$4</c:f>
              <c:numCache>
                <c:formatCode>General</c:formatCode>
                <c:ptCount val="3"/>
                <c:pt idx="0">
                  <c:v>83</c:v>
                </c:pt>
                <c:pt idx="1">
                  <c:v>85</c:v>
                </c:pt>
                <c:pt idx="2">
                  <c:v>150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6-1319-4A0B-88F9-11C1FC585E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out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  <c:max val="2.25"/>
          <c:min val="-2.25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8ACDCC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369-424F-8B6B-BD3D1FA1ABA8}"/>
                </c:ext>
              </c:extLst>
            </c:dLbl>
            <c:dLbl>
              <c:idx val="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D369-424F-8B6B-BD3D1FA1ABA8}"/>
                </c:ext>
              </c:extLst>
            </c:dLbl>
            <c:dLbl>
              <c:idx val="7"/>
              <c:layout>
                <c:manualLayout>
                  <c:x val="-1.7847393542756804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136-4233-A85B-BE56EC5C1BE5}"/>
                </c:ext>
              </c:extLst>
            </c:dLbl>
            <c:dLbl>
              <c:idx val="8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369-424F-8B6B-BD3D1FA1ABA8}"/>
                </c:ext>
              </c:extLst>
            </c:dLbl>
            <c:dLbl>
              <c:idx val="9"/>
              <c:layout>
                <c:manualLayout>
                  <c:x val="-5.9491311809189346E-5"/>
                  <c:y val="-8.906400945066239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D55-4DFE-9A7C-D0BB05EF8699}"/>
                </c:ext>
              </c:extLst>
            </c:dLbl>
            <c:dLbl>
              <c:idx val="10"/>
              <c:layout>
                <c:manualLayout>
                  <c:x val="-0.12493175479929768"/>
                  <c:y val="-2.4290464997918544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D369-424F-8B6B-BD3D1FA1ABA8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D369-424F-8B6B-BD3D1FA1AB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8ACDCC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Feuil1!$A$2:$A$13</c:f>
              <c:numCache>
                <c:formatCode>General</c:formatCode>
                <c:ptCount val="12"/>
                <c:pt idx="0">
                  <c:v>11</c:v>
                </c:pt>
                <c:pt idx="1">
                  <c:v>25</c:v>
                </c:pt>
                <c:pt idx="2">
                  <c:v>26</c:v>
                </c:pt>
                <c:pt idx="3">
                  <c:v>39</c:v>
                </c:pt>
                <c:pt idx="4">
                  <c:v>66</c:v>
                </c:pt>
                <c:pt idx="6">
                  <c:v>8</c:v>
                </c:pt>
                <c:pt idx="7">
                  <c:v>30</c:v>
                </c:pt>
                <c:pt idx="8">
                  <c:v>38</c:v>
                </c:pt>
                <c:pt idx="9">
                  <c:v>51</c:v>
                </c:pt>
                <c:pt idx="10">
                  <c:v>54</c:v>
                </c:pt>
              </c:numCache>
            </c:numRef>
          </c:xVal>
          <c:yVal>
            <c:numRef>
              <c:f>Feuil1!$C$2:$C$13</c:f>
              <c:numCache>
                <c:formatCode>General</c:formatCode>
                <c:ptCount val="12"/>
                <c:pt idx="6">
                  <c:v>1</c:v>
                </c:pt>
                <c:pt idx="7">
                  <c:v>2</c:v>
                </c:pt>
                <c:pt idx="8">
                  <c:v>3</c:v>
                </c:pt>
                <c:pt idx="9">
                  <c:v>4</c:v>
                </c:pt>
                <c:pt idx="10">
                  <c:v>5</c:v>
                </c:pt>
                <c:pt idx="11">
                  <c:v>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C136-4233-A85B-BE56EC5C1BE5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136-4233-A85B-BE56EC5C1BE5}"/>
                </c:ext>
              </c:extLst>
            </c:dLbl>
            <c:dLbl>
              <c:idx val="1"/>
              <c:layout>
                <c:manualLayout>
                  <c:x val="-0.2099150937187246"/>
                  <c:y val="-4.8580929995837088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136-4233-A85B-BE56EC5C1BE5}"/>
                </c:ext>
              </c:extLst>
            </c:dLbl>
            <c:dLbl>
              <c:idx val="2"/>
              <c:layout>
                <c:manualLayout>
                  <c:x val="-0.18611856899504889"/>
                  <c:y val="-4.8580929995836195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369-424F-8B6B-BD3D1FA1ABA8}"/>
                </c:ext>
              </c:extLst>
            </c:dLbl>
            <c:dLbl>
              <c:idx val="3"/>
              <c:layout>
                <c:manualLayout>
                  <c:x val="-0.20524502574170331"/>
                  <c:y val="-8.906400945066239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369-424F-8B6B-BD3D1FA1ABA8}"/>
                </c:ext>
              </c:extLst>
            </c:dLbl>
            <c:dLbl>
              <c:idx val="4"/>
              <c:layout>
                <c:manualLayout>
                  <c:x val="-4.670067977021364E-3"/>
                  <c:y val="2.4290464997918097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D369-424F-8B6B-BD3D1FA1ABA8}"/>
                </c:ext>
              </c:extLst>
            </c:dLbl>
            <c:dLbl>
              <c:idx val="5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D369-424F-8B6B-BD3D1FA1ABA8}"/>
                </c:ext>
              </c:extLst>
            </c:dLbl>
            <c:dLbl>
              <c:idx val="6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369-424F-8B6B-BD3D1FA1ABA8}"/>
                </c:ext>
              </c:extLst>
            </c:dLbl>
            <c:dLbl>
              <c:idx val="7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369-424F-8B6B-BD3D1FA1ABA8}"/>
                </c:ext>
              </c:extLst>
            </c:dLbl>
            <c:dLbl>
              <c:idx val="8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369-424F-8B6B-BD3D1FA1ABA8}"/>
                </c:ext>
              </c:extLst>
            </c:dLbl>
            <c:dLbl>
              <c:idx val="9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369-424F-8B6B-BD3D1FA1ABA8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D369-424F-8B6B-BD3D1FA1ABA8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D369-424F-8B6B-BD3D1FA1ABA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Feuil1!$A$2:$A$13</c:f>
              <c:numCache>
                <c:formatCode>General</c:formatCode>
                <c:ptCount val="12"/>
                <c:pt idx="0">
                  <c:v>11</c:v>
                </c:pt>
                <c:pt idx="1">
                  <c:v>25</c:v>
                </c:pt>
                <c:pt idx="2">
                  <c:v>26</c:v>
                </c:pt>
                <c:pt idx="3">
                  <c:v>39</c:v>
                </c:pt>
                <c:pt idx="4">
                  <c:v>66</c:v>
                </c:pt>
                <c:pt idx="6">
                  <c:v>8</c:v>
                </c:pt>
                <c:pt idx="7">
                  <c:v>30</c:v>
                </c:pt>
                <c:pt idx="8">
                  <c:v>38</c:v>
                </c:pt>
                <c:pt idx="9">
                  <c:v>51</c:v>
                </c:pt>
                <c:pt idx="10">
                  <c:v>54</c:v>
                </c:pt>
              </c:numCache>
            </c:numRef>
          </c:xVal>
          <c:yVal>
            <c:numRef>
              <c:f>Feuil1!$B$2:$B$13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C136-4233-A85B-BE56EC5C1B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7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6808780852855756E-2"/>
          <c:y val="1.8004237751018868E-2"/>
          <c:w val="0.58816344024140144"/>
          <c:h val="0.95937543892504329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0095B6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D564-4DEE-A7E5-0A0C13CBED0D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564-4DEE-A7E5-0A0C13CBED0D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D564-4DEE-A7E5-0A0C13CBED0D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D564-4DEE-A7E5-0A0C13CBED0D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D564-4DEE-A7E5-0A0C13CBED0D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D564-4DEE-A7E5-0A0C13CBED0D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D564-4DEE-A7E5-0A0C13CBED0D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D564-4DEE-A7E5-0A0C13CBED0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chemeClr val="bg1"/>
                    </a:solidFill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Feuil1!$A$2:$A$8</c:f>
              <c:strCache>
                <c:ptCount val="7"/>
                <c:pt idx="1">
                  <c:v>Reducing the total number of the vehicles in the company’s fleet</c:v>
                </c:pt>
                <c:pt idx="2">
                  <c:v>Changing the company car policy in terms of mileage or models</c:v>
                </c:pt>
                <c:pt idx="3">
                  <c:v>Developing alternative mobility solutions (such as bicycles, scooters…) or mobility packages</c:v>
                </c:pt>
                <c:pt idx="4">
                  <c:v>Introducing car-sharing for employees</c:v>
                </c:pt>
                <c:pt idx="5">
                  <c:v>Offering alternative mobility solutions to employees that are not eligible for a company car</c:v>
                </c:pt>
                <c:pt idx="6">
                  <c:v>Opening to cash allowance instead of company cars</c:v>
                </c:pt>
              </c:strCache>
            </c:strRef>
          </c:cat>
          <c:val>
            <c:numRef>
              <c:f>Feuil1!$B$2:$B$8</c:f>
              <c:numCache>
                <c:formatCode>0</c:formatCode>
                <c:ptCount val="7"/>
                <c:pt idx="1">
                  <c:v>16</c:v>
                </c:pt>
                <c:pt idx="2">
                  <c:v>16</c:v>
                </c:pt>
                <c:pt idx="3">
                  <c:v>20</c:v>
                </c:pt>
                <c:pt idx="4">
                  <c:v>12</c:v>
                </c:pt>
                <c:pt idx="5">
                  <c:v>20</c:v>
                </c:pt>
                <c:pt idx="6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564-4DEE-A7E5-0A0C13CBED0D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solidFill>
              <a:srgbClr val="8ACDCC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rgbClr val="000000"/>
                    </a:solidFill>
                    <a:latin typeface="+mn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Feuil1!$A$2:$A$8</c:f>
              <c:strCache>
                <c:ptCount val="7"/>
                <c:pt idx="1">
                  <c:v>Reducing the total number of the vehicles in the company’s fleet</c:v>
                </c:pt>
                <c:pt idx="2">
                  <c:v>Changing the company car policy in terms of mileage or models</c:v>
                </c:pt>
                <c:pt idx="3">
                  <c:v>Developing alternative mobility solutions (such as bicycles, scooters…) or mobility packages</c:v>
                </c:pt>
                <c:pt idx="4">
                  <c:v>Introducing car-sharing for employees</c:v>
                </c:pt>
                <c:pt idx="5">
                  <c:v>Offering alternative mobility solutions to employees that are not eligible for a company car</c:v>
                </c:pt>
                <c:pt idx="6">
                  <c:v>Opening to cash allowance instead of company cars</c:v>
                </c:pt>
              </c:strCache>
            </c:strRef>
          </c:cat>
          <c:val>
            <c:numRef>
              <c:f>Feuil1!$C$2:$C$8</c:f>
              <c:numCache>
                <c:formatCode>0</c:formatCode>
                <c:ptCount val="7"/>
                <c:pt idx="1">
                  <c:v>12</c:v>
                </c:pt>
                <c:pt idx="2">
                  <c:v>32</c:v>
                </c:pt>
                <c:pt idx="3">
                  <c:v>32</c:v>
                </c:pt>
                <c:pt idx="4">
                  <c:v>24</c:v>
                </c:pt>
                <c:pt idx="5">
                  <c:v>36</c:v>
                </c:pt>
                <c:pt idx="6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D564-4DEE-A7E5-0A0C13CBED0D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Colonne2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600" b="1" i="0" u="none" strike="noStrike" kern="1200" baseline="0">
                    <a:solidFill>
                      <a:schemeClr val="tx1"/>
                    </a:solidFill>
                    <a:latin typeface="BNPPSlabSerif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Feuil1!$A$2:$A$8</c:f>
              <c:strCache>
                <c:ptCount val="7"/>
                <c:pt idx="1">
                  <c:v>Reducing the total number of the vehicles in the company’s fleet</c:v>
                </c:pt>
                <c:pt idx="2">
                  <c:v>Changing the company car policy in terms of mileage or models</c:v>
                </c:pt>
                <c:pt idx="3">
                  <c:v>Developing alternative mobility solutions (such as bicycles, scooters…) or mobility packages</c:v>
                </c:pt>
                <c:pt idx="4">
                  <c:v>Introducing car-sharing for employees</c:v>
                </c:pt>
                <c:pt idx="5">
                  <c:v>Offering alternative mobility solutions to employees that are not eligible for a company car</c:v>
                </c:pt>
                <c:pt idx="6">
                  <c:v>Opening to cash allowance instead of company cars</c:v>
                </c:pt>
              </c:strCache>
            </c:strRef>
          </c:cat>
          <c:val>
            <c:numRef>
              <c:f>Feuil1!$D$2:$D$8</c:f>
              <c:numCache>
                <c:formatCode>0</c:formatCode>
                <c:ptCount val="7"/>
                <c:pt idx="1">
                  <c:v>72</c:v>
                </c:pt>
                <c:pt idx="2" formatCode="General">
                  <c:v>52</c:v>
                </c:pt>
                <c:pt idx="3" formatCode="General">
                  <c:v>48</c:v>
                </c:pt>
                <c:pt idx="4" formatCode="General">
                  <c:v>64</c:v>
                </c:pt>
                <c:pt idx="5" formatCode="General">
                  <c:v>44</c:v>
                </c:pt>
                <c:pt idx="6" formatCode="General">
                  <c:v>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564-4DEE-A7E5-0A0C13CBED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6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58816344024140144"/>
          <c:h val="0.95937543892504329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008E7F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D52D-48BD-8F4E-8BD04C44CFA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52D-48BD-8F4E-8BD04C44CFA6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D52D-48BD-8F4E-8BD04C44CFA6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D52D-48BD-8F4E-8BD04C44CFA6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D52D-48BD-8F4E-8BD04C44CFA6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D52D-48BD-8F4E-8BD04C44CFA6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D52D-48BD-8F4E-8BD04C44CFA6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D52D-48BD-8F4E-8BD04C44CFA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chemeClr val="bg1"/>
                    </a:solidFill>
                    <a:latin typeface="BNPPSlabSerif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Feuil1!$A$2:$A$8</c:f>
              <c:strCache>
                <c:ptCount val="7"/>
                <c:pt idx="1">
                  <c:v>Reducing the total number of the vehicles in the company’s fleet</c:v>
                </c:pt>
                <c:pt idx="2">
                  <c:v>Changing the company car policy in terms of mileage or models</c:v>
                </c:pt>
                <c:pt idx="3">
                  <c:v>Developing alternative mobility solutions (such as bicycles, scooters…) or mobility packages</c:v>
                </c:pt>
                <c:pt idx="4">
                  <c:v>Introducing car-sharing for employees</c:v>
                </c:pt>
                <c:pt idx="5">
                  <c:v>Offering alternative mobility solutions to employees that are not eligible for a company car</c:v>
                </c:pt>
                <c:pt idx="6">
                  <c:v>Opening to cash allowance instead of company cars</c:v>
                </c:pt>
              </c:strCache>
            </c:strRef>
          </c:cat>
          <c:val>
            <c:numRef>
              <c:f>Feuil1!$B$2:$B$8</c:f>
              <c:numCache>
                <c:formatCode>0</c:formatCode>
                <c:ptCount val="7"/>
                <c:pt idx="1">
                  <c:v>14</c:v>
                </c:pt>
                <c:pt idx="2">
                  <c:v>15</c:v>
                </c:pt>
                <c:pt idx="3">
                  <c:v>17</c:v>
                </c:pt>
                <c:pt idx="4">
                  <c:v>15</c:v>
                </c:pt>
                <c:pt idx="5">
                  <c:v>15</c:v>
                </c:pt>
                <c:pt idx="6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52D-48BD-8F4E-8BD04C44CFA6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solidFill>
              <a:srgbClr val="A5D2B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/>
                    </a:solidFill>
                    <a:latin typeface="+mn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Feuil1!$A$2:$A$8</c:f>
              <c:strCache>
                <c:ptCount val="7"/>
                <c:pt idx="1">
                  <c:v>Reducing the total number of the vehicles in the company’s fleet</c:v>
                </c:pt>
                <c:pt idx="2">
                  <c:v>Changing the company car policy in terms of mileage or models</c:v>
                </c:pt>
                <c:pt idx="3">
                  <c:v>Developing alternative mobility solutions (such as bicycles, scooters…) or mobility packages</c:v>
                </c:pt>
                <c:pt idx="4">
                  <c:v>Introducing car-sharing for employees</c:v>
                </c:pt>
                <c:pt idx="5">
                  <c:v>Offering alternative mobility solutions to employees that are not eligible for a company car</c:v>
                </c:pt>
                <c:pt idx="6">
                  <c:v>Opening to cash allowance instead of company cars</c:v>
                </c:pt>
              </c:strCache>
            </c:strRef>
          </c:cat>
          <c:val>
            <c:numRef>
              <c:f>Feuil1!$C$2:$C$8</c:f>
              <c:numCache>
                <c:formatCode>0</c:formatCode>
                <c:ptCount val="7"/>
                <c:pt idx="1">
                  <c:v>22</c:v>
                </c:pt>
                <c:pt idx="2">
                  <c:v>27</c:v>
                </c:pt>
                <c:pt idx="3">
                  <c:v>29</c:v>
                </c:pt>
                <c:pt idx="4">
                  <c:v>24</c:v>
                </c:pt>
                <c:pt idx="5">
                  <c:v>28</c:v>
                </c:pt>
                <c:pt idx="6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D52D-48BD-8F4E-8BD04C44CFA6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Colonne2</c:v>
                </c:pt>
              </c:strCache>
            </c:strRef>
          </c:tx>
          <c:spPr>
            <a:solidFill>
              <a:srgbClr val="FFFFFF">
                <a:lumMod val="75000"/>
              </a:srgb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600" b="1" i="0" u="none" strike="noStrike" kern="1200" baseline="0">
                    <a:solidFill>
                      <a:schemeClr val="tx1"/>
                    </a:solidFill>
                    <a:latin typeface="BNPPSlabSerif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Feuil1!$A$2:$A$8</c:f>
              <c:strCache>
                <c:ptCount val="7"/>
                <c:pt idx="1">
                  <c:v>Reducing the total number of the vehicles in the company’s fleet</c:v>
                </c:pt>
                <c:pt idx="2">
                  <c:v>Changing the company car policy in terms of mileage or models</c:v>
                </c:pt>
                <c:pt idx="3">
                  <c:v>Developing alternative mobility solutions (such as bicycles, scooters…) or mobility packages</c:v>
                </c:pt>
                <c:pt idx="4">
                  <c:v>Introducing car-sharing for employees</c:v>
                </c:pt>
                <c:pt idx="5">
                  <c:v>Offering alternative mobility solutions to employees that are not eligible for a company car</c:v>
                </c:pt>
                <c:pt idx="6">
                  <c:v>Opening to cash allowance instead of company cars</c:v>
                </c:pt>
              </c:strCache>
            </c:strRef>
          </c:cat>
          <c:val>
            <c:numRef>
              <c:f>Feuil1!$D$2:$D$8</c:f>
              <c:numCache>
                <c:formatCode>0</c:formatCode>
                <c:ptCount val="7"/>
                <c:pt idx="1">
                  <c:v>65</c:v>
                </c:pt>
                <c:pt idx="2" formatCode="General">
                  <c:v>58</c:v>
                </c:pt>
                <c:pt idx="3" formatCode="General">
                  <c:v>54</c:v>
                </c:pt>
                <c:pt idx="4" formatCode="General">
                  <c:v>61</c:v>
                </c:pt>
                <c:pt idx="5" formatCode="General">
                  <c:v>58</c:v>
                </c:pt>
                <c:pt idx="6" formatCode="General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52D-48BD-8F4E-8BD04C44CF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6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"/>
          <c:y val="0.12775090014467688"/>
          <c:w val="1"/>
          <c:h val="0.79518340512208607"/>
        </c:manualLayout>
      </c:layout>
      <c:barChart>
        <c:barDir val="col"/>
        <c:grouping val="percentStacked"/>
        <c:varyColors val="0"/>
        <c:ser>
          <c:idx val="3"/>
          <c:order val="0"/>
          <c:tx>
            <c:strRef>
              <c:f>Feuil1!$A$2</c:f>
              <c:strCache>
                <c:ptCount val="1"/>
                <c:pt idx="0">
                  <c:v>Yes, we have already changed our mobility/fleet policy</c:v>
                </c:pt>
              </c:strCache>
            </c:strRef>
          </c:tx>
          <c:spPr>
            <a:solidFill>
              <a:srgbClr val="0095B6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823-4B41-BDAD-F8E0920AA26D}"/>
              </c:ext>
            </c:extLst>
          </c:dPt>
          <c:dPt>
            <c:idx val="1"/>
            <c:invertIfNegative val="0"/>
            <c:bubble3D val="0"/>
            <c:spPr>
              <a:solidFill>
                <a:srgbClr val="008E7F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9FB8-4C3D-919E-188792811FCB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FB8-4C3D-919E-188792811FC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Country</c:v>
                </c:pt>
                <c:pt idx="1">
                  <c:v>Benchmark</c:v>
                </c:pt>
              </c:strCache>
            </c:strRef>
          </c:cat>
          <c:val>
            <c:numRef>
              <c:f>Feuil1!$B$2:$C$2</c:f>
              <c:numCache>
                <c:formatCode>0</c:formatCode>
                <c:ptCount val="2"/>
                <c:pt idx="0">
                  <c:v>3</c:v>
                </c:pt>
                <c:pt idx="1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FB8-4C3D-919E-188792811FCB}"/>
            </c:ext>
          </c:extLst>
        </c:ser>
        <c:ser>
          <c:idx val="2"/>
          <c:order val="1"/>
          <c:tx>
            <c:strRef>
              <c:f>Feuil1!$A$3</c:f>
              <c:strCache>
                <c:ptCount val="1"/>
                <c:pt idx="0">
                  <c:v>Yes, we are considering changing our mobility/fleet policy</c:v>
                </c:pt>
              </c:strCache>
            </c:strRef>
          </c:tx>
          <c:spPr>
            <a:solidFill>
              <a:srgbClr val="8ACDC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2823-4B41-BDAD-F8E0920AA26D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2823-4B41-BDAD-F8E0920AA26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Country</c:v>
                </c:pt>
                <c:pt idx="1">
                  <c:v>Benchmark</c:v>
                </c:pt>
              </c:strCache>
            </c:strRef>
          </c:cat>
          <c:val>
            <c:numRef>
              <c:f>Feuil1!$B$3:$C$3</c:f>
              <c:numCache>
                <c:formatCode>0</c:formatCode>
                <c:ptCount val="2"/>
                <c:pt idx="0">
                  <c:v>7</c:v>
                </c:pt>
                <c:pt idx="1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FB8-4C3D-919E-188792811FCB}"/>
            </c:ext>
          </c:extLst>
        </c:ser>
        <c:ser>
          <c:idx val="1"/>
          <c:order val="2"/>
          <c:tx>
            <c:strRef>
              <c:f>Feuil1!$A$4</c:f>
              <c:strCache>
                <c:ptCount val="1"/>
                <c:pt idx="0">
                  <c:v>No, we haven't changed nor consider changing anything due to homeworking</c:v>
                </c:pt>
              </c:strCache>
            </c:strRef>
          </c:tx>
          <c:spPr>
            <a:solidFill>
              <a:srgbClr val="7F7F7F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CCE6DE"/>
              </a:solidFill>
            </c:spPr>
            <c:extLst>
              <c:ext xmlns:c16="http://schemas.microsoft.com/office/drawing/2014/chart" uri="{C3380CC4-5D6E-409C-BE32-E72D297353CC}">
                <c16:uniqueId val="{00000000-2823-4B41-BDAD-F8E0920AA26D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04-2823-4B41-BDAD-F8E0920AA26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Country</c:v>
                </c:pt>
                <c:pt idx="1">
                  <c:v>Benchmark</c:v>
                </c:pt>
              </c:strCache>
            </c:strRef>
          </c:cat>
          <c:val>
            <c:numRef>
              <c:f>Feuil1!$B$4:$C$4</c:f>
              <c:numCache>
                <c:formatCode>0</c:formatCode>
                <c:ptCount val="2"/>
                <c:pt idx="0">
                  <c:v>89</c:v>
                </c:pt>
                <c:pt idx="1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FB8-4C3D-919E-188792811F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t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solidFill>
            <a:schemeClr val="bg1"/>
          </a:solidFill>
        </a:defRPr>
      </a:pPr>
      <a:endParaRPr lang="sk-SK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9391282035376021E-2"/>
          <c:w val="1"/>
          <c:h val="0.92121743592924799"/>
        </c:manualLayout>
      </c:layout>
      <c:barChart>
        <c:barDir val="bar"/>
        <c:grouping val="stacked"/>
        <c:varyColors val="0"/>
        <c:ser>
          <c:idx val="1"/>
          <c:order val="1"/>
          <c:tx>
            <c:strRef>
              <c:f>Feuil1!$C$1</c:f>
              <c:strCache>
                <c:ptCount val="1"/>
                <c:pt idx="0">
                  <c:v>Au total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05A68E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rgbClr val="05A68E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Feuil1!$A$2:$A$10</c:f>
              <c:strCache>
                <c:ptCount val="9"/>
                <c:pt idx="0">
                  <c:v>Implementing alternative fuel technologies (100% electric vehicles, hybrids, rechargeable hybrids)</c:v>
                </c:pt>
                <c:pt idx="1">
                  <c:v>Adapting to restrictive public policies on petrol and diesel vehicles</c:v>
                </c:pt>
                <c:pt idx="2">
                  <c:v>Managing longer vehicles’ delivery time</c:v>
                </c:pt>
                <c:pt idx="3">
                  <c:v>Adapting to the expansion of low emission zones in urban areas</c:v>
                </c:pt>
                <c:pt idx="4">
                  <c:v>Mitigating the increase of total cost of ownership of the vehicles</c:v>
                </c:pt>
                <c:pt idx="5">
                  <c:v>Inducing more responsible driving among employees</c:v>
                </c:pt>
                <c:pt idx="6">
                  <c:v>Adjusting to new ways of working (hybrid between home and office)</c:v>
                </c:pt>
                <c:pt idx="7">
                  <c:v>Adapting to evolutions of car selling models (ex. directly from manufacturer without buying through car dealer)</c:v>
                </c:pt>
                <c:pt idx="8">
                  <c:v>Implementing other mobility solutions (ex. car sharing, bikes…)</c:v>
                </c:pt>
              </c:strCache>
            </c:strRef>
          </c:cat>
          <c:val>
            <c:numRef>
              <c:f>Feuil1!$C$2:$C$10</c:f>
              <c:numCache>
                <c:formatCode>0%</c:formatCode>
                <c:ptCount val="9"/>
                <c:pt idx="0">
                  <c:v>0.27</c:v>
                </c:pt>
                <c:pt idx="1">
                  <c:v>0.26</c:v>
                </c:pt>
                <c:pt idx="2">
                  <c:v>0.22</c:v>
                </c:pt>
                <c:pt idx="3">
                  <c:v>0.21</c:v>
                </c:pt>
                <c:pt idx="4">
                  <c:v>0.2</c:v>
                </c:pt>
                <c:pt idx="5">
                  <c:v>0.2</c:v>
                </c:pt>
                <c:pt idx="6">
                  <c:v>0.18</c:v>
                </c:pt>
                <c:pt idx="7">
                  <c:v>0.18</c:v>
                </c:pt>
                <c:pt idx="8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5A1-4DE5-8E2A-B5993A3D1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1"/>
        <c:overlap val="100"/>
        <c:axId val="693683936"/>
        <c:axId val="693684592"/>
      </c:barChart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En 1er</c:v>
                </c:pt>
              </c:strCache>
            </c:strRef>
          </c:tx>
          <c:spPr>
            <a:solidFill>
              <a:srgbClr val="05A68E"/>
            </a:solidFill>
            <a:ln>
              <a:solidFill>
                <a:srgbClr val="05A68E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Feuil1!$A$2:$A$10</c:f>
              <c:strCache>
                <c:ptCount val="9"/>
                <c:pt idx="0">
                  <c:v>Implementing alternative fuel technologies (100% electric vehicles, hybrids, rechargeable hybrids)</c:v>
                </c:pt>
                <c:pt idx="1">
                  <c:v>Adapting to restrictive public policies on petrol and diesel vehicles</c:v>
                </c:pt>
                <c:pt idx="2">
                  <c:v>Managing longer vehicles’ delivery time</c:v>
                </c:pt>
                <c:pt idx="3">
                  <c:v>Adapting to the expansion of low emission zones in urban areas</c:v>
                </c:pt>
                <c:pt idx="4">
                  <c:v>Mitigating the increase of total cost of ownership of the vehicles</c:v>
                </c:pt>
                <c:pt idx="5">
                  <c:v>Inducing more responsible driving among employees</c:v>
                </c:pt>
                <c:pt idx="6">
                  <c:v>Adjusting to new ways of working (hybrid between home and office)</c:v>
                </c:pt>
                <c:pt idx="7">
                  <c:v>Adapting to evolutions of car selling models (ex. directly from manufacturer without buying through car dealer)</c:v>
                </c:pt>
                <c:pt idx="8">
                  <c:v>Implementing other mobility solutions (ex. car sharing, bikes…)</c:v>
                </c:pt>
              </c:strCache>
            </c:strRef>
          </c:cat>
          <c:val>
            <c:numRef>
              <c:f>Feuil1!$B$2:$B$10</c:f>
              <c:numCache>
                <c:formatCode>0%</c:formatCode>
                <c:ptCount val="9"/>
                <c:pt idx="0">
                  <c:v>0.14000000000000001</c:v>
                </c:pt>
                <c:pt idx="1">
                  <c:v>0.14000000000000001</c:v>
                </c:pt>
                <c:pt idx="2">
                  <c:v>0.11</c:v>
                </c:pt>
                <c:pt idx="3">
                  <c:v>0.11</c:v>
                </c:pt>
                <c:pt idx="4">
                  <c:v>0.1</c:v>
                </c:pt>
                <c:pt idx="5">
                  <c:v>0.11</c:v>
                </c:pt>
                <c:pt idx="6">
                  <c:v>0.11</c:v>
                </c:pt>
                <c:pt idx="7">
                  <c:v>0.09</c:v>
                </c:pt>
                <c:pt idx="8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5A1-4DE5-8E2A-B5993A3D1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overlap val="10"/>
        <c:axId val="724071672"/>
        <c:axId val="724067080"/>
      </c:barChart>
      <c:catAx>
        <c:axId val="6936839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93684592"/>
        <c:crosses val="autoZero"/>
        <c:auto val="1"/>
        <c:lblAlgn val="ctr"/>
        <c:lblOffset val="100"/>
        <c:noMultiLvlLbl val="0"/>
      </c:catAx>
      <c:valAx>
        <c:axId val="693684592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693683936"/>
        <c:crosses val="autoZero"/>
        <c:crossBetween val="between"/>
      </c:valAx>
      <c:valAx>
        <c:axId val="724067080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724071672"/>
        <c:crosses val="autoZero"/>
        <c:crossBetween val="between"/>
      </c:valAx>
      <c:catAx>
        <c:axId val="724071672"/>
        <c:scaling>
          <c:orientation val="maxMin"/>
        </c:scaling>
        <c:delete val="1"/>
        <c:axPos val="r"/>
        <c:numFmt formatCode="General" sourceLinked="1"/>
        <c:majorTickMark val="out"/>
        <c:minorTickMark val="none"/>
        <c:tickLblPos val="nextTo"/>
        <c:crossAx val="724067080"/>
        <c:crosses val="max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9391282035376021E-2"/>
          <c:w val="1"/>
          <c:h val="0.92121743592924799"/>
        </c:manualLayout>
      </c:layout>
      <c:barChart>
        <c:barDir val="bar"/>
        <c:grouping val="stacked"/>
        <c:varyColors val="0"/>
        <c:ser>
          <c:idx val="1"/>
          <c:order val="1"/>
          <c:tx>
            <c:strRef>
              <c:f>Feuil1!$C$1</c:f>
              <c:strCache>
                <c:ptCount val="1"/>
                <c:pt idx="0">
                  <c:v>Au total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8ACDCC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rgbClr val="8ACDCC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Feuil1!$A$2:$A$10</c:f>
              <c:strCache>
                <c:ptCount val="9"/>
                <c:pt idx="0">
                  <c:v>Implementing alternative fuel technologies (100% electric vehicles, hybrids, rechargeable hybrids)</c:v>
                </c:pt>
                <c:pt idx="1">
                  <c:v>Adapting to restrictive public policies on petrol and diesel vehicles</c:v>
                </c:pt>
                <c:pt idx="2">
                  <c:v>Managing longer vehicles’ delivery time</c:v>
                </c:pt>
                <c:pt idx="3">
                  <c:v>Adapting to the expansion of low emission zones in urban areas</c:v>
                </c:pt>
                <c:pt idx="4">
                  <c:v>Mitigating the increase of total cost of ownership of the vehicles</c:v>
                </c:pt>
                <c:pt idx="5">
                  <c:v>Inducing more responsible driving among employees</c:v>
                </c:pt>
                <c:pt idx="6">
                  <c:v>Adjusting to new ways of working (hybrid between home and office)</c:v>
                </c:pt>
                <c:pt idx="7">
                  <c:v>Adapting to evolutions of car selling models (ex. directly from manufacturer without buying through car dealer)</c:v>
                </c:pt>
                <c:pt idx="8">
                  <c:v>Implementing other mobility solutions (ex. car sharing, bikes…)</c:v>
                </c:pt>
              </c:strCache>
            </c:strRef>
          </c:cat>
          <c:val>
            <c:numRef>
              <c:f>Feuil1!$C$2:$C$10</c:f>
              <c:numCache>
                <c:formatCode>0%</c:formatCode>
                <c:ptCount val="9"/>
                <c:pt idx="0">
                  <c:v>0.26</c:v>
                </c:pt>
                <c:pt idx="1">
                  <c:v>0.18</c:v>
                </c:pt>
                <c:pt idx="2">
                  <c:v>0.25</c:v>
                </c:pt>
                <c:pt idx="3">
                  <c:v>0.28000000000000003</c:v>
                </c:pt>
                <c:pt idx="4">
                  <c:v>0.3</c:v>
                </c:pt>
                <c:pt idx="5">
                  <c:v>0.12</c:v>
                </c:pt>
                <c:pt idx="6">
                  <c:v>0.26</c:v>
                </c:pt>
                <c:pt idx="7">
                  <c:v>0.14000000000000001</c:v>
                </c:pt>
                <c:pt idx="8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FA4-4D32-80C2-BA0092EF73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1"/>
        <c:overlap val="100"/>
        <c:axId val="693683936"/>
        <c:axId val="693684592"/>
      </c:barChart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En 1er</c:v>
                </c:pt>
              </c:strCache>
            </c:strRef>
          </c:tx>
          <c:spPr>
            <a:solidFill>
              <a:srgbClr val="8ACD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Feuil1!$A$2:$A$10</c:f>
              <c:strCache>
                <c:ptCount val="9"/>
                <c:pt idx="0">
                  <c:v>Implementing alternative fuel technologies (100% electric vehicles, hybrids, rechargeable hybrids)</c:v>
                </c:pt>
                <c:pt idx="1">
                  <c:v>Adapting to restrictive public policies on petrol and diesel vehicles</c:v>
                </c:pt>
                <c:pt idx="2">
                  <c:v>Managing longer vehicles’ delivery time</c:v>
                </c:pt>
                <c:pt idx="3">
                  <c:v>Adapting to the expansion of low emission zones in urban areas</c:v>
                </c:pt>
                <c:pt idx="4">
                  <c:v>Mitigating the increase of total cost of ownership of the vehicles</c:v>
                </c:pt>
                <c:pt idx="5">
                  <c:v>Inducing more responsible driving among employees</c:v>
                </c:pt>
                <c:pt idx="6">
                  <c:v>Adjusting to new ways of working (hybrid between home and office)</c:v>
                </c:pt>
                <c:pt idx="7">
                  <c:v>Adapting to evolutions of car selling models (ex. directly from manufacturer without buying through car dealer)</c:v>
                </c:pt>
                <c:pt idx="8">
                  <c:v>Implementing other mobility solutions (ex. car sharing, bikes…)</c:v>
                </c:pt>
              </c:strCache>
            </c:strRef>
          </c:cat>
          <c:val>
            <c:numRef>
              <c:f>Feuil1!$B$2:$B$10</c:f>
              <c:numCache>
                <c:formatCode>0%</c:formatCode>
                <c:ptCount val="9"/>
                <c:pt idx="0">
                  <c:v>0.15</c:v>
                </c:pt>
                <c:pt idx="1">
                  <c:v>0.09</c:v>
                </c:pt>
                <c:pt idx="2">
                  <c:v>0.13</c:v>
                </c:pt>
                <c:pt idx="3">
                  <c:v>0.14000000000000001</c:v>
                </c:pt>
                <c:pt idx="4">
                  <c:v>0.17</c:v>
                </c:pt>
                <c:pt idx="5">
                  <c:v>7.0000000000000007E-2</c:v>
                </c:pt>
                <c:pt idx="6">
                  <c:v>0.15</c:v>
                </c:pt>
                <c:pt idx="7">
                  <c:v>0.06</c:v>
                </c:pt>
                <c:pt idx="8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FA4-4D32-80C2-BA0092EF73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overlap val="10"/>
        <c:axId val="724071672"/>
        <c:axId val="724067080"/>
      </c:barChart>
      <c:catAx>
        <c:axId val="693683936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693684592"/>
        <c:crosses val="autoZero"/>
        <c:auto val="1"/>
        <c:lblAlgn val="ctr"/>
        <c:lblOffset val="100"/>
        <c:noMultiLvlLbl val="0"/>
      </c:catAx>
      <c:valAx>
        <c:axId val="693684592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693683936"/>
        <c:crosses val="autoZero"/>
        <c:crossBetween val="between"/>
      </c:valAx>
      <c:valAx>
        <c:axId val="724067080"/>
        <c:scaling>
          <c:orientation val="minMax"/>
        </c:scaling>
        <c:delete val="1"/>
        <c:axPos val="t"/>
        <c:numFmt formatCode="0%" sourceLinked="1"/>
        <c:majorTickMark val="out"/>
        <c:minorTickMark val="none"/>
        <c:tickLblPos val="nextTo"/>
        <c:crossAx val="724071672"/>
        <c:crosses val="autoZero"/>
        <c:crossBetween val="between"/>
      </c:valAx>
      <c:catAx>
        <c:axId val="724071672"/>
        <c:scaling>
          <c:orientation val="maxMin"/>
        </c:scaling>
        <c:delete val="1"/>
        <c:axPos val="r"/>
        <c:numFmt formatCode="General" sourceLinked="1"/>
        <c:majorTickMark val="out"/>
        <c:minorTickMark val="none"/>
        <c:tickLblPos val="nextTo"/>
        <c:crossAx val="724067080"/>
        <c:crosses val="max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7636929230085546"/>
          <c:w val="0.95915658494084166"/>
          <c:h val="0.78770362963785912"/>
        </c:manualLayout>
      </c:layout>
      <c:barChart>
        <c:barDir val="col"/>
        <c:grouping val="percentStacked"/>
        <c:varyColors val="0"/>
        <c:ser>
          <c:idx val="3"/>
          <c:order val="0"/>
          <c:tx>
            <c:strRef>
              <c:f>Feuil1!$A$2</c:f>
              <c:strCache>
                <c:ptCount val="1"/>
                <c:pt idx="0">
                  <c:v>Outright purchase</c:v>
                </c:pt>
              </c:strCache>
            </c:strRef>
          </c:tx>
          <c:spPr>
            <a:solidFill>
              <a:srgbClr val="F9C9A5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0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1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2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3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Feuil1!$B$2:$O$2</c:f>
              <c:numCache>
                <c:formatCode>0</c:formatCode>
                <c:ptCount val="14"/>
                <c:pt idx="0">
                  <c:v>41</c:v>
                </c:pt>
                <c:pt idx="1">
                  <c:v>30</c:v>
                </c:pt>
                <c:pt idx="2">
                  <c:v>0</c:v>
                </c:pt>
                <c:pt idx="3">
                  <c:v>48</c:v>
                </c:pt>
                <c:pt idx="4">
                  <c:v>30</c:v>
                </c:pt>
                <c:pt idx="5">
                  <c:v>0</c:v>
                </c:pt>
                <c:pt idx="6">
                  <c:v>38</c:v>
                </c:pt>
                <c:pt idx="7">
                  <c:v>33</c:v>
                </c:pt>
                <c:pt idx="8">
                  <c:v>0</c:v>
                </c:pt>
                <c:pt idx="9">
                  <c:v>33</c:v>
                </c:pt>
                <c:pt idx="10">
                  <c:v>29</c:v>
                </c:pt>
                <c:pt idx="11">
                  <c:v>0</c:v>
                </c:pt>
                <c:pt idx="12">
                  <c:v>43</c:v>
                </c:pt>
                <c:pt idx="13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65-4514-91CF-9C186E85A8E4}"/>
            </c:ext>
          </c:extLst>
        </c:ser>
        <c:ser>
          <c:idx val="2"/>
          <c:order val="1"/>
          <c:tx>
            <c:strRef>
              <c:f>Feuil1!$A$3</c:f>
              <c:strCache>
                <c:ptCount val="1"/>
                <c:pt idx="0">
                  <c:v>Credit</c:v>
                </c:pt>
              </c:strCache>
            </c:strRef>
          </c:tx>
          <c:spPr>
            <a:solidFill>
              <a:srgbClr val="F6AD76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A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C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D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Feuil1!$B$3:$O$3</c:f>
              <c:numCache>
                <c:formatCode>0</c:formatCode>
                <c:ptCount val="14"/>
                <c:pt idx="0">
                  <c:v>11</c:v>
                </c:pt>
                <c:pt idx="1">
                  <c:v>9</c:v>
                </c:pt>
                <c:pt idx="2">
                  <c:v>0</c:v>
                </c:pt>
                <c:pt idx="3">
                  <c:v>13</c:v>
                </c:pt>
                <c:pt idx="4">
                  <c:v>10</c:v>
                </c:pt>
                <c:pt idx="5">
                  <c:v>0</c:v>
                </c:pt>
                <c:pt idx="6">
                  <c:v>4</c:v>
                </c:pt>
                <c:pt idx="7">
                  <c:v>7</c:v>
                </c:pt>
                <c:pt idx="8">
                  <c:v>0</c:v>
                </c:pt>
                <c:pt idx="9">
                  <c:v>13</c:v>
                </c:pt>
                <c:pt idx="10">
                  <c:v>9</c:v>
                </c:pt>
                <c:pt idx="11">
                  <c:v>0</c:v>
                </c:pt>
                <c:pt idx="12">
                  <c:v>10</c:v>
                </c:pt>
                <c:pt idx="1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65-4514-91CF-9C186E85A8E4}"/>
            </c:ext>
          </c:extLst>
        </c:ser>
        <c:ser>
          <c:idx val="1"/>
          <c:order val="2"/>
          <c:tx>
            <c:strRef>
              <c:f>Feuil1!$A$4</c:f>
              <c:strCache>
                <c:ptCount val="1"/>
                <c:pt idx="0">
                  <c:v>Financial leasing</c:v>
                </c:pt>
              </c:strCache>
            </c:strRef>
          </c:tx>
          <c:spPr>
            <a:solidFill>
              <a:srgbClr val="F39A58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5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9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6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7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8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Feuil1!$B$4:$O$4</c:f>
              <c:numCache>
                <c:formatCode>0</c:formatCode>
                <c:ptCount val="14"/>
                <c:pt idx="0">
                  <c:v>15</c:v>
                </c:pt>
                <c:pt idx="1">
                  <c:v>29</c:v>
                </c:pt>
                <c:pt idx="2">
                  <c:v>0</c:v>
                </c:pt>
                <c:pt idx="3">
                  <c:v>11</c:v>
                </c:pt>
                <c:pt idx="4">
                  <c:v>29</c:v>
                </c:pt>
                <c:pt idx="5">
                  <c:v>0</c:v>
                </c:pt>
                <c:pt idx="6">
                  <c:v>14</c:v>
                </c:pt>
                <c:pt idx="7">
                  <c:v>27</c:v>
                </c:pt>
                <c:pt idx="8">
                  <c:v>0</c:v>
                </c:pt>
                <c:pt idx="9">
                  <c:v>22</c:v>
                </c:pt>
                <c:pt idx="10">
                  <c:v>30</c:v>
                </c:pt>
                <c:pt idx="11">
                  <c:v>0</c:v>
                </c:pt>
                <c:pt idx="12">
                  <c:v>12</c:v>
                </c:pt>
                <c:pt idx="13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65-4514-91CF-9C186E85A8E4}"/>
            </c:ext>
          </c:extLst>
        </c:ser>
        <c:ser>
          <c:idx val="0"/>
          <c:order val="3"/>
          <c:tx>
            <c:strRef>
              <c:f>Feuil1!$A$5</c:f>
              <c:strCache>
                <c:ptCount val="1"/>
                <c:pt idx="0">
                  <c:v>Operating leasing</c:v>
                </c:pt>
              </c:strCache>
            </c:strRef>
          </c:tx>
          <c:spPr>
            <a:solidFill>
              <a:srgbClr val="EC6740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0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1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2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3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4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Feuil1!$B$5:$O$5</c:f>
              <c:numCache>
                <c:formatCode>0</c:formatCode>
                <c:ptCount val="14"/>
                <c:pt idx="0">
                  <c:v>33</c:v>
                </c:pt>
                <c:pt idx="1">
                  <c:v>29</c:v>
                </c:pt>
                <c:pt idx="2">
                  <c:v>0</c:v>
                </c:pt>
                <c:pt idx="3">
                  <c:v>28</c:v>
                </c:pt>
                <c:pt idx="4">
                  <c:v>27</c:v>
                </c:pt>
                <c:pt idx="5">
                  <c:v>0</c:v>
                </c:pt>
                <c:pt idx="6">
                  <c:v>40</c:v>
                </c:pt>
                <c:pt idx="7">
                  <c:v>28</c:v>
                </c:pt>
                <c:pt idx="8">
                  <c:v>0</c:v>
                </c:pt>
                <c:pt idx="9">
                  <c:v>31</c:v>
                </c:pt>
                <c:pt idx="10">
                  <c:v>29</c:v>
                </c:pt>
                <c:pt idx="11">
                  <c:v>0</c:v>
                </c:pt>
                <c:pt idx="12">
                  <c:v>35</c:v>
                </c:pt>
                <c:pt idx="13">
                  <c:v>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E65-4514-91CF-9C186E85A8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solidFill>
            <a:schemeClr val="bg1"/>
          </a:solidFill>
        </a:defRPr>
      </a:pPr>
      <a:endParaRPr lang="sk-SK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7636929230085546"/>
          <c:w val="0.95915658494084166"/>
          <c:h val="0.78770362963785912"/>
        </c:manualLayout>
      </c:layout>
      <c:barChart>
        <c:barDir val="col"/>
        <c:grouping val="percentStacked"/>
        <c:varyColors val="0"/>
        <c:ser>
          <c:idx val="3"/>
          <c:order val="0"/>
          <c:tx>
            <c:strRef>
              <c:f>Feuil1!$A$2</c:f>
              <c:strCache>
                <c:ptCount val="1"/>
                <c:pt idx="0">
                  <c:v>Outright purchase</c:v>
                </c:pt>
              </c:strCache>
            </c:strRef>
          </c:tx>
          <c:spPr>
            <a:solidFill>
              <a:srgbClr val="F9C9A5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0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1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2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3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Feuil1!$B$2:$O$2</c:f>
              <c:numCache>
                <c:formatCode>0</c:formatCode>
                <c:ptCount val="14"/>
                <c:pt idx="0">
                  <c:v>40</c:v>
                </c:pt>
                <c:pt idx="1">
                  <c:v>30</c:v>
                </c:pt>
                <c:pt idx="2">
                  <c:v>0</c:v>
                </c:pt>
                <c:pt idx="3">
                  <c:v>46</c:v>
                </c:pt>
                <c:pt idx="4">
                  <c:v>30</c:v>
                </c:pt>
                <c:pt idx="5">
                  <c:v>0</c:v>
                </c:pt>
                <c:pt idx="6">
                  <c:v>39</c:v>
                </c:pt>
                <c:pt idx="7">
                  <c:v>31</c:v>
                </c:pt>
                <c:pt idx="8">
                  <c:v>0</c:v>
                </c:pt>
                <c:pt idx="9">
                  <c:v>31</c:v>
                </c:pt>
                <c:pt idx="10">
                  <c:v>29</c:v>
                </c:pt>
                <c:pt idx="11">
                  <c:v>0</c:v>
                </c:pt>
                <c:pt idx="12">
                  <c:v>43</c:v>
                </c:pt>
                <c:pt idx="13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65-4514-91CF-9C186E85A8E4}"/>
            </c:ext>
          </c:extLst>
        </c:ser>
        <c:ser>
          <c:idx val="2"/>
          <c:order val="1"/>
          <c:tx>
            <c:strRef>
              <c:f>Feuil1!$A$3</c:f>
              <c:strCache>
                <c:ptCount val="1"/>
                <c:pt idx="0">
                  <c:v>Credit</c:v>
                </c:pt>
              </c:strCache>
            </c:strRef>
          </c:tx>
          <c:spPr>
            <a:solidFill>
              <a:srgbClr val="F6AD76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A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C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D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Feuil1!$B$3:$O$3</c:f>
              <c:numCache>
                <c:formatCode>0</c:formatCode>
                <c:ptCount val="14"/>
                <c:pt idx="0">
                  <c:v>10</c:v>
                </c:pt>
                <c:pt idx="1">
                  <c:v>9</c:v>
                </c:pt>
                <c:pt idx="2">
                  <c:v>0</c:v>
                </c:pt>
                <c:pt idx="3">
                  <c:v>15</c:v>
                </c:pt>
                <c:pt idx="4">
                  <c:v>11</c:v>
                </c:pt>
                <c:pt idx="5">
                  <c:v>0</c:v>
                </c:pt>
                <c:pt idx="6">
                  <c:v>4</c:v>
                </c:pt>
                <c:pt idx="7">
                  <c:v>7</c:v>
                </c:pt>
                <c:pt idx="8">
                  <c:v>0</c:v>
                </c:pt>
                <c:pt idx="9">
                  <c:v>11</c:v>
                </c:pt>
                <c:pt idx="10">
                  <c:v>9</c:v>
                </c:pt>
                <c:pt idx="11">
                  <c:v>0</c:v>
                </c:pt>
                <c:pt idx="12">
                  <c:v>8</c:v>
                </c:pt>
                <c:pt idx="13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65-4514-91CF-9C186E85A8E4}"/>
            </c:ext>
          </c:extLst>
        </c:ser>
        <c:ser>
          <c:idx val="1"/>
          <c:order val="2"/>
          <c:tx>
            <c:strRef>
              <c:f>Feuil1!$A$4</c:f>
              <c:strCache>
                <c:ptCount val="1"/>
                <c:pt idx="0">
                  <c:v>Financial leasing</c:v>
                </c:pt>
              </c:strCache>
            </c:strRef>
          </c:tx>
          <c:spPr>
            <a:solidFill>
              <a:srgbClr val="F39A58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5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9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6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7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8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Feuil1!$B$4:$O$4</c:f>
              <c:numCache>
                <c:formatCode>0</c:formatCode>
                <c:ptCount val="14"/>
                <c:pt idx="0">
                  <c:v>16</c:v>
                </c:pt>
                <c:pt idx="1">
                  <c:v>30</c:v>
                </c:pt>
                <c:pt idx="2">
                  <c:v>0</c:v>
                </c:pt>
                <c:pt idx="3">
                  <c:v>12</c:v>
                </c:pt>
                <c:pt idx="4">
                  <c:v>29</c:v>
                </c:pt>
                <c:pt idx="5">
                  <c:v>0</c:v>
                </c:pt>
                <c:pt idx="6">
                  <c:v>12</c:v>
                </c:pt>
                <c:pt idx="7">
                  <c:v>29</c:v>
                </c:pt>
                <c:pt idx="8">
                  <c:v>0</c:v>
                </c:pt>
                <c:pt idx="9">
                  <c:v>28</c:v>
                </c:pt>
                <c:pt idx="10">
                  <c:v>31</c:v>
                </c:pt>
                <c:pt idx="11">
                  <c:v>0</c:v>
                </c:pt>
                <c:pt idx="12">
                  <c:v>12</c:v>
                </c:pt>
                <c:pt idx="13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65-4514-91CF-9C186E85A8E4}"/>
            </c:ext>
          </c:extLst>
        </c:ser>
        <c:ser>
          <c:idx val="0"/>
          <c:order val="3"/>
          <c:tx>
            <c:strRef>
              <c:f>Feuil1!$A$5</c:f>
              <c:strCache>
                <c:ptCount val="1"/>
                <c:pt idx="0">
                  <c:v>Operating leasing</c:v>
                </c:pt>
              </c:strCache>
            </c:strRef>
          </c:tx>
          <c:spPr>
            <a:solidFill>
              <a:srgbClr val="EC6740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0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1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2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3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4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Feuil1!$B$5:$O$5</c:f>
              <c:numCache>
                <c:formatCode>0</c:formatCode>
                <c:ptCount val="14"/>
                <c:pt idx="0">
                  <c:v>33</c:v>
                </c:pt>
                <c:pt idx="1">
                  <c:v>28</c:v>
                </c:pt>
                <c:pt idx="2">
                  <c:v>0</c:v>
                </c:pt>
                <c:pt idx="3">
                  <c:v>28</c:v>
                </c:pt>
                <c:pt idx="4">
                  <c:v>27</c:v>
                </c:pt>
                <c:pt idx="5">
                  <c:v>0</c:v>
                </c:pt>
                <c:pt idx="6">
                  <c:v>41</c:v>
                </c:pt>
                <c:pt idx="7">
                  <c:v>28</c:v>
                </c:pt>
                <c:pt idx="8">
                  <c:v>0</c:v>
                </c:pt>
                <c:pt idx="9">
                  <c:v>30</c:v>
                </c:pt>
                <c:pt idx="10">
                  <c:v>28</c:v>
                </c:pt>
                <c:pt idx="11">
                  <c:v>0</c:v>
                </c:pt>
                <c:pt idx="12">
                  <c:v>37</c:v>
                </c:pt>
                <c:pt idx="13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E65-4514-91CF-9C186E85A8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solidFill>
            <a:schemeClr val="bg1"/>
          </a:solidFill>
        </a:defRPr>
      </a:pPr>
      <a:endParaRPr lang="sk-SK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7636929230085546"/>
          <c:w val="0.95915658494084166"/>
          <c:h val="0.78770362963785912"/>
        </c:manualLayout>
      </c:layout>
      <c:barChart>
        <c:barDir val="col"/>
        <c:grouping val="percentStacked"/>
        <c:varyColors val="0"/>
        <c:ser>
          <c:idx val="3"/>
          <c:order val="0"/>
          <c:tx>
            <c:strRef>
              <c:f>Feuil1!$A$2</c:f>
              <c:strCache>
                <c:ptCount val="1"/>
                <c:pt idx="0">
                  <c:v>Outright purchase</c:v>
                </c:pt>
              </c:strCache>
            </c:strRef>
          </c:tx>
          <c:spPr>
            <a:solidFill>
              <a:srgbClr val="F9C9A5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0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1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2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3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Feuil1!$B$2:$O$2</c:f>
              <c:numCache>
                <c:formatCode>0</c:formatCode>
                <c:ptCount val="14"/>
                <c:pt idx="0">
                  <c:v>39</c:v>
                </c:pt>
                <c:pt idx="1">
                  <c:v>30</c:v>
                </c:pt>
                <c:pt idx="2">
                  <c:v>0</c:v>
                </c:pt>
                <c:pt idx="3">
                  <c:v>40</c:v>
                </c:pt>
                <c:pt idx="4">
                  <c:v>31</c:v>
                </c:pt>
                <c:pt idx="5">
                  <c:v>0</c:v>
                </c:pt>
                <c:pt idx="6">
                  <c:v>42</c:v>
                </c:pt>
                <c:pt idx="7">
                  <c:v>33</c:v>
                </c:pt>
                <c:pt idx="8">
                  <c:v>0</c:v>
                </c:pt>
                <c:pt idx="9">
                  <c:v>34</c:v>
                </c:pt>
                <c:pt idx="10">
                  <c:v>29</c:v>
                </c:pt>
                <c:pt idx="11">
                  <c:v>0</c:v>
                </c:pt>
                <c:pt idx="12">
                  <c:v>41</c:v>
                </c:pt>
                <c:pt idx="13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65-4514-91CF-9C186E85A8E4}"/>
            </c:ext>
          </c:extLst>
        </c:ser>
        <c:ser>
          <c:idx val="2"/>
          <c:order val="1"/>
          <c:tx>
            <c:strRef>
              <c:f>Feuil1!$A$3</c:f>
              <c:strCache>
                <c:ptCount val="1"/>
                <c:pt idx="0">
                  <c:v>Credit</c:v>
                </c:pt>
              </c:strCache>
            </c:strRef>
          </c:tx>
          <c:spPr>
            <a:solidFill>
              <a:srgbClr val="F6AD76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A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C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D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E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Feuil1!$B$3:$O$3</c:f>
              <c:numCache>
                <c:formatCode>0</c:formatCode>
                <c:ptCount val="14"/>
                <c:pt idx="0">
                  <c:v>10</c:v>
                </c:pt>
                <c:pt idx="1">
                  <c:v>9</c:v>
                </c:pt>
                <c:pt idx="2">
                  <c:v>0</c:v>
                </c:pt>
                <c:pt idx="3">
                  <c:v>12</c:v>
                </c:pt>
                <c:pt idx="4">
                  <c:v>10</c:v>
                </c:pt>
                <c:pt idx="5">
                  <c:v>0</c:v>
                </c:pt>
                <c:pt idx="6">
                  <c:v>3</c:v>
                </c:pt>
                <c:pt idx="7">
                  <c:v>8</c:v>
                </c:pt>
                <c:pt idx="8">
                  <c:v>0</c:v>
                </c:pt>
                <c:pt idx="9">
                  <c:v>13</c:v>
                </c:pt>
                <c:pt idx="10">
                  <c:v>9</c:v>
                </c:pt>
                <c:pt idx="11">
                  <c:v>0</c:v>
                </c:pt>
                <c:pt idx="12">
                  <c:v>8</c:v>
                </c:pt>
                <c:pt idx="1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65-4514-91CF-9C186E85A8E4}"/>
            </c:ext>
          </c:extLst>
        </c:ser>
        <c:ser>
          <c:idx val="1"/>
          <c:order val="2"/>
          <c:tx>
            <c:strRef>
              <c:f>Feuil1!$A$4</c:f>
              <c:strCache>
                <c:ptCount val="1"/>
                <c:pt idx="0">
                  <c:v>Financial leasing</c:v>
                </c:pt>
              </c:strCache>
            </c:strRef>
          </c:tx>
          <c:spPr>
            <a:solidFill>
              <a:srgbClr val="F39A58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5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9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6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7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8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Feuil1!$B$4:$O$4</c:f>
              <c:numCache>
                <c:formatCode>0</c:formatCode>
                <c:ptCount val="14"/>
                <c:pt idx="0">
                  <c:v>18</c:v>
                </c:pt>
                <c:pt idx="1">
                  <c:v>30</c:v>
                </c:pt>
                <c:pt idx="2">
                  <c:v>0</c:v>
                </c:pt>
                <c:pt idx="3">
                  <c:v>16</c:v>
                </c:pt>
                <c:pt idx="4">
                  <c:v>30</c:v>
                </c:pt>
                <c:pt idx="5">
                  <c:v>0</c:v>
                </c:pt>
                <c:pt idx="6">
                  <c:v>16</c:v>
                </c:pt>
                <c:pt idx="7">
                  <c:v>29</c:v>
                </c:pt>
                <c:pt idx="8">
                  <c:v>0</c:v>
                </c:pt>
                <c:pt idx="9">
                  <c:v>24</c:v>
                </c:pt>
                <c:pt idx="10">
                  <c:v>30</c:v>
                </c:pt>
                <c:pt idx="11">
                  <c:v>0</c:v>
                </c:pt>
                <c:pt idx="12">
                  <c:v>14</c:v>
                </c:pt>
                <c:pt idx="13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65-4514-91CF-9C186E85A8E4}"/>
            </c:ext>
          </c:extLst>
        </c:ser>
        <c:ser>
          <c:idx val="0"/>
          <c:order val="3"/>
          <c:tx>
            <c:strRef>
              <c:f>Feuil1!$A$5</c:f>
              <c:strCache>
                <c:ptCount val="1"/>
                <c:pt idx="0">
                  <c:v>Operating leasing</c:v>
                </c:pt>
              </c:strCache>
            </c:strRef>
          </c:tx>
          <c:spPr>
            <a:solidFill>
              <a:srgbClr val="EC6740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0-1844-4A9B-A367-564B53434DE6}"/>
              </c:ext>
            </c:extLst>
          </c:dPt>
          <c:dPt>
            <c:idx val="4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1-1844-4A9B-A367-564B53434DE6}"/>
              </c:ext>
            </c:extLst>
          </c:dPt>
          <c:dPt>
            <c:idx val="7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2-1844-4A9B-A367-564B53434DE6}"/>
              </c:ext>
            </c:extLst>
          </c:dPt>
          <c:dPt>
            <c:idx val="10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3-1844-4A9B-A367-564B53434DE6}"/>
              </c:ext>
            </c:extLst>
          </c:dPt>
          <c:dPt>
            <c:idx val="13"/>
            <c:invertIfNegative val="0"/>
            <c:bubble3D val="0"/>
            <c:spPr>
              <a:solidFill>
                <a:srgbClr val="007466"/>
              </a:solidFill>
            </c:spPr>
            <c:extLst>
              <c:ext xmlns:c16="http://schemas.microsoft.com/office/drawing/2014/chart" uri="{C3380CC4-5D6E-409C-BE32-E72D297353CC}">
                <c16:uniqueId val="{00000004-1844-4A9B-A367-564B53434DE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Feuil1!$B$1:$O$1</c:f>
              <c:strCache>
                <c:ptCount val="14"/>
                <c:pt idx="0">
                  <c:v>Total Country</c:v>
                </c:pt>
                <c:pt idx="1">
                  <c:v>Total Benchmark</c:v>
                </c:pt>
                <c:pt idx="2">
                  <c:v>vide</c:v>
                </c:pt>
                <c:pt idx="3">
                  <c:v>Country - Bracket 1</c:v>
                </c:pt>
                <c:pt idx="4">
                  <c:v>Benchmark - Bracket 1</c:v>
                </c:pt>
                <c:pt idx="5">
                  <c:v>vide2</c:v>
                </c:pt>
                <c:pt idx="6">
                  <c:v>Country - Bracket 2</c:v>
                </c:pt>
                <c:pt idx="7">
                  <c:v>Benchmark - Bracket 2</c:v>
                </c:pt>
                <c:pt idx="8">
                  <c:v>vide3</c:v>
                </c:pt>
                <c:pt idx="9">
                  <c:v>Country - Bracket 3</c:v>
                </c:pt>
                <c:pt idx="10">
                  <c:v>Benchmark - Bracket 3</c:v>
                </c:pt>
                <c:pt idx="11">
                  <c:v>vide4</c:v>
                </c:pt>
                <c:pt idx="12">
                  <c:v>Country - Bracket 4</c:v>
                </c:pt>
                <c:pt idx="13">
                  <c:v>Benchmark - Bracket 4</c:v>
                </c:pt>
              </c:strCache>
            </c:strRef>
          </c:cat>
          <c:val>
            <c:numRef>
              <c:f>Feuil1!$B$5:$O$5</c:f>
              <c:numCache>
                <c:formatCode>0</c:formatCode>
                <c:ptCount val="14"/>
                <c:pt idx="0">
                  <c:v>32</c:v>
                </c:pt>
                <c:pt idx="1">
                  <c:v>28</c:v>
                </c:pt>
                <c:pt idx="2">
                  <c:v>0</c:v>
                </c:pt>
                <c:pt idx="3">
                  <c:v>28</c:v>
                </c:pt>
                <c:pt idx="4">
                  <c:v>27</c:v>
                </c:pt>
                <c:pt idx="5">
                  <c:v>0</c:v>
                </c:pt>
                <c:pt idx="6">
                  <c:v>37</c:v>
                </c:pt>
                <c:pt idx="7">
                  <c:v>25</c:v>
                </c:pt>
                <c:pt idx="8">
                  <c:v>0</c:v>
                </c:pt>
                <c:pt idx="9">
                  <c:v>28</c:v>
                </c:pt>
                <c:pt idx="10">
                  <c:v>28</c:v>
                </c:pt>
                <c:pt idx="11">
                  <c:v>0</c:v>
                </c:pt>
                <c:pt idx="12">
                  <c:v>37</c:v>
                </c:pt>
                <c:pt idx="13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E65-4514-91CF-9C186E85A8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solidFill>
            <a:schemeClr val="bg1"/>
          </a:solidFill>
        </a:defRPr>
      </a:pPr>
      <a:endParaRPr lang="sk-SK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15411380090355E-3"/>
          <c:y val="1.5264795357631363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EC6740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C6740"/>
              </a:solidFill>
              <a:ln>
                <a:solidFill>
                  <a:srgbClr val="EC674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A3B-4E23-8A8C-C2AAFD508A86}"/>
              </c:ext>
            </c:extLst>
          </c:dPt>
          <c:dPt>
            <c:idx val="1"/>
            <c:invertIfNegative val="0"/>
            <c:bubble3D val="0"/>
            <c:spPr>
              <a:solidFill>
                <a:srgbClr val="EC6740"/>
              </a:solidFill>
              <a:ln>
                <a:solidFill>
                  <a:srgbClr val="EC674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A3B-4E23-8A8C-C2AAFD508A86}"/>
              </c:ext>
            </c:extLst>
          </c:dPt>
          <c:dPt>
            <c:idx val="2"/>
            <c:invertIfNegative val="0"/>
            <c:bubble3D val="0"/>
            <c:spPr>
              <a:solidFill>
                <a:srgbClr val="EC6740"/>
              </a:solidFill>
              <a:ln>
                <a:solidFill>
                  <a:srgbClr val="EC674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A3B-4E23-8A8C-C2AAFD508A86}"/>
              </c:ext>
            </c:extLst>
          </c:dPt>
          <c:dPt>
            <c:idx val="3"/>
            <c:invertIfNegative val="0"/>
            <c:bubble3D val="0"/>
            <c:spPr>
              <a:solidFill>
                <a:srgbClr val="EC6740"/>
              </a:solidFill>
              <a:ln>
                <a:solidFill>
                  <a:srgbClr val="EC674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A3B-4E23-8A8C-C2AAFD508A86}"/>
              </c:ext>
            </c:extLst>
          </c:dPt>
          <c:dPt>
            <c:idx val="4"/>
            <c:invertIfNegative val="0"/>
            <c:bubble3D val="0"/>
            <c:spPr>
              <a:solidFill>
                <a:srgbClr val="EC6740"/>
              </a:solidFill>
              <a:ln>
                <a:solidFill>
                  <a:srgbClr val="EC674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0A3B-4E23-8A8C-C2AAFD508A86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0A3B-4E23-8A8C-C2AAFD508A86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0A3B-4E23-8A8C-C2AAFD508A86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0A3B-4E23-8A8C-C2AAFD508A86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0A3B-4E23-8A8C-C2AAFD508A86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0A3B-4E23-8A8C-C2AAFD508A86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2400" b="1">
                      <a:solidFill>
                        <a:srgbClr val="008E7F"/>
                      </a:solidFill>
                      <a:latin typeface="BNPPSlabSerif-Light" panose="02000000000000000000" pitchFamily="2" charset="0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0B-0A3B-4E23-8A8C-C2AAFD508A86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2400" b="1">
                      <a:solidFill>
                        <a:srgbClr val="008E7F"/>
                      </a:solidFill>
                      <a:latin typeface="BNPPSlabSerif-Light" panose="02000000000000000000" pitchFamily="2" charset="0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0D-0A3B-4E23-8A8C-C2AAFD508A86}"/>
                </c:ext>
              </c:extLst>
            </c:dLbl>
            <c:dLbl>
              <c:idx val="8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2400" b="1">
                      <a:solidFill>
                        <a:srgbClr val="008E7F"/>
                      </a:solidFill>
                      <a:latin typeface="BNPPSlabSerif-Light" panose="02000000000000000000" pitchFamily="2" charset="0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0F-0A3B-4E23-8A8C-C2AAFD508A86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2400" b="1">
                      <a:solidFill>
                        <a:srgbClr val="008E7F"/>
                      </a:solidFill>
                      <a:latin typeface="BNPPSlabSerif-Light" panose="02000000000000000000" pitchFamily="2" charset="0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11-0A3B-4E23-8A8C-C2AAFD508A86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2400" b="1">
                      <a:solidFill>
                        <a:srgbClr val="008E7F"/>
                      </a:solidFill>
                      <a:latin typeface="BNPPSlabSerif-Light" panose="02000000000000000000" pitchFamily="2" charset="0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13-0A3B-4E23-8A8C-C2AAFD508A8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chemeClr val="bg1"/>
                    </a:solidFill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Feuil1!$A$2:$A$12</c:f>
              <c:numCache>
                <c:formatCode>General</c:formatCode>
                <c:ptCount val="11"/>
                <c:pt idx="0">
                  <c:v>0.45</c:v>
                </c:pt>
                <c:pt idx="1">
                  <c:v>1.49</c:v>
                </c:pt>
                <c:pt idx="2">
                  <c:v>2.42</c:v>
                </c:pt>
                <c:pt idx="3">
                  <c:v>3.35</c:v>
                </c:pt>
                <c:pt idx="4">
                  <c:v>4.28</c:v>
                </c:pt>
                <c:pt idx="6">
                  <c:v>0.45</c:v>
                </c:pt>
                <c:pt idx="7">
                  <c:v>1.49</c:v>
                </c:pt>
                <c:pt idx="8">
                  <c:v>2.42</c:v>
                </c:pt>
                <c:pt idx="9">
                  <c:v>3.35</c:v>
                </c:pt>
                <c:pt idx="10">
                  <c:v>4.28</c:v>
                </c:pt>
              </c:numCache>
            </c:numRef>
          </c:xVal>
          <c:yVal>
            <c:numRef>
              <c:f>Feuil1!$C$2:$C$12</c:f>
              <c:numCache>
                <c:formatCode>General</c:formatCode>
                <c:ptCount val="11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</c:numCache>
            </c:numRef>
          </c:yVal>
          <c:bubbleSize>
            <c:numRef>
              <c:f>Feuil1!$B$2:$B$12</c:f>
              <c:numCache>
                <c:formatCode>General</c:formatCode>
                <c:ptCount val="11"/>
                <c:pt idx="0">
                  <c:v>18</c:v>
                </c:pt>
                <c:pt idx="1">
                  <c:v>17</c:v>
                </c:pt>
                <c:pt idx="2">
                  <c:v>22</c:v>
                </c:pt>
                <c:pt idx="3">
                  <c:v>9</c:v>
                </c:pt>
                <c:pt idx="4">
                  <c:v>28</c:v>
                </c:pt>
                <c:pt idx="6">
                  <c:v>34</c:v>
                </c:pt>
                <c:pt idx="7">
                  <c:v>35</c:v>
                </c:pt>
                <c:pt idx="8">
                  <c:v>32</c:v>
                </c:pt>
                <c:pt idx="9">
                  <c:v>33</c:v>
                </c:pt>
                <c:pt idx="10">
                  <c:v>34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16-0A3B-4E23-8A8C-C2AAFD508A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5265099077432979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8ACDCC"/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3FC6-4C4B-9890-909BB53F3B23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3FC6-4C4B-9890-909BB53F3B23}"/>
              </c:ext>
            </c:extLst>
          </c:dPt>
          <c:dPt>
            <c:idx val="2"/>
            <c:invertIfNegative val="0"/>
            <c:bubble3D val="0"/>
            <c:spPr>
              <a:noFill/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3FC6-4C4B-9890-909BB53F3B23}"/>
              </c:ext>
            </c:extLst>
          </c:dPt>
          <c:xVal>
            <c:numRef>
              <c:f>Feuil1!$A$2:$A$4</c:f>
              <c:numCache>
                <c:formatCode>General</c:formatCode>
                <c:ptCount val="3"/>
                <c:pt idx="0">
                  <c:v>0.45</c:v>
                </c:pt>
                <c:pt idx="1">
                  <c:v>3</c:v>
                </c:pt>
                <c:pt idx="2">
                  <c:v>2</c:v>
                </c:pt>
              </c:numCache>
            </c:numRef>
          </c:xVal>
          <c:yVal>
            <c:numRef>
              <c:f>Feuil1!$B$2:$B$4</c:f>
              <c:numCache>
                <c:formatCode>General</c:formatCode>
                <c:ptCount val="3"/>
                <c:pt idx="0">
                  <c:v>1.5</c:v>
                </c:pt>
                <c:pt idx="1">
                  <c:v>1.5</c:v>
                </c:pt>
                <c:pt idx="2">
                  <c:v>0.5</c:v>
                </c:pt>
              </c:numCache>
            </c:numRef>
          </c:yVal>
          <c:bubbleSize>
            <c:numRef>
              <c:f>Feuil1!$C$2:$C$4</c:f>
              <c:numCache>
                <c:formatCode>General</c:formatCode>
                <c:ptCount val="3"/>
                <c:pt idx="0">
                  <c:v>4.3</c:v>
                </c:pt>
                <c:pt idx="1">
                  <c:v>4</c:v>
                </c:pt>
                <c:pt idx="2">
                  <c:v>5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5-3FC6-4C4B-9890-909BB53F3B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  <c:max val="2.25"/>
          <c:min val="-2.25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5264958604888012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C67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18-4D19-97B7-7C343B3227DD}"/>
              </c:ext>
            </c:extLst>
          </c:dPt>
          <c:dPt>
            <c:idx val="1"/>
            <c:invertIfNegative val="0"/>
            <c:bubble3D val="0"/>
            <c:spPr>
              <a:solidFill>
                <a:srgbClr val="EC67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18-4D19-97B7-7C343B3227DD}"/>
              </c:ext>
            </c:extLst>
          </c:dPt>
          <c:dPt>
            <c:idx val="2"/>
            <c:invertIfNegative val="0"/>
            <c:bubble3D val="0"/>
            <c:spPr>
              <a:solidFill>
                <a:srgbClr val="EC67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A18-4D19-97B7-7C343B3227DD}"/>
              </c:ext>
            </c:extLst>
          </c:dPt>
          <c:dPt>
            <c:idx val="3"/>
            <c:invertIfNegative val="0"/>
            <c:bubble3D val="0"/>
            <c:spPr>
              <a:solidFill>
                <a:srgbClr val="EC67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A18-4D19-97B7-7C343B3227DD}"/>
              </c:ext>
            </c:extLst>
          </c:dPt>
          <c:dPt>
            <c:idx val="4"/>
            <c:invertIfNegative val="0"/>
            <c:bubble3D val="0"/>
            <c:spPr>
              <a:solidFill>
                <a:srgbClr val="EC67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A18-4D19-97B7-7C343B3227DD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A18-4D19-97B7-7C343B3227DD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A18-4D19-97B7-7C343B3227DD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AA18-4D19-97B7-7C343B3227DD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AA18-4D19-97B7-7C343B3227DD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AA18-4D19-97B7-7C343B3227DD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01-AA18-4D19-97B7-7C343B3227DD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03-AA18-4D19-97B7-7C343B3227DD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05-AA18-4D19-97B7-7C343B3227DD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07-AA18-4D19-97B7-7C343B3227DD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6="http://schemas.microsoft.com/office/drawing/2014/chart" uri="{C3380CC4-5D6E-409C-BE32-E72D297353CC}">
                  <c16:uniqueId val="{00000009-AA18-4D19-97B7-7C343B3227D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rgbClr val="EC6740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Feuil1!$A$2:$A$12</c:f>
              <c:numCache>
                <c:formatCode>General</c:formatCode>
                <c:ptCount val="11"/>
                <c:pt idx="0">
                  <c:v>0.45</c:v>
                </c:pt>
                <c:pt idx="1">
                  <c:v>1.36</c:v>
                </c:pt>
                <c:pt idx="2">
                  <c:v>2.33</c:v>
                </c:pt>
                <c:pt idx="3">
                  <c:v>3.32</c:v>
                </c:pt>
                <c:pt idx="4">
                  <c:v>4.3</c:v>
                </c:pt>
                <c:pt idx="6">
                  <c:v>0.45</c:v>
                </c:pt>
                <c:pt idx="7">
                  <c:v>1.36</c:v>
                </c:pt>
                <c:pt idx="8">
                  <c:v>2.33</c:v>
                </c:pt>
                <c:pt idx="9">
                  <c:v>3.32</c:v>
                </c:pt>
                <c:pt idx="10">
                  <c:v>4.3</c:v>
                </c:pt>
              </c:numCache>
            </c:numRef>
          </c:xVal>
          <c:yVal>
            <c:numRef>
              <c:f>Feuil1!$C$2:$C$12</c:f>
              <c:numCache>
                <c:formatCode>General</c:formatCode>
                <c:ptCount val="11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</c:numCache>
            </c:numRef>
          </c:yVal>
          <c:bubbleSize>
            <c:numRef>
              <c:f>Feuil1!$B$2:$B$12</c:f>
              <c:numCache>
                <c:formatCode>General</c:formatCode>
                <c:ptCount val="11"/>
                <c:pt idx="0">
                  <c:v>18</c:v>
                </c:pt>
                <c:pt idx="1">
                  <c:v>17</c:v>
                </c:pt>
                <c:pt idx="2">
                  <c:v>22</c:v>
                </c:pt>
                <c:pt idx="3">
                  <c:v>9</c:v>
                </c:pt>
                <c:pt idx="4">
                  <c:v>28</c:v>
                </c:pt>
                <c:pt idx="6">
                  <c:v>22</c:v>
                </c:pt>
                <c:pt idx="7">
                  <c:v>23</c:v>
                </c:pt>
                <c:pt idx="8">
                  <c:v>14</c:v>
                </c:pt>
                <c:pt idx="9">
                  <c:v>25</c:v>
                </c:pt>
                <c:pt idx="10">
                  <c:v>24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16-AA18-4D19-97B7-7C343B3227D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1138494461449407E-3"/>
          <c:y val="7.7411091581106872E-3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008E7F"/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468-4F10-BAA3-27FD03D8163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468-4F10-BAA3-27FD03D81635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2468-4F10-BAA3-27FD03D81635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468-4F10-BAA3-27FD03D81635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2468-4F10-BAA3-27FD03D81635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2468-4F10-BAA3-27FD03D81635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2468-4F10-BAA3-27FD03D81635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2468-4F10-BAA3-27FD03D81635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2468-4F10-BAA3-27FD03D81635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2468-4F10-BAA3-27FD03D81635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0-2468-4F10-BAA3-27FD03D81635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2468-4F10-BAA3-27FD03D81635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2468-4F10-BAA3-27FD03D81635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468-4F10-BAA3-27FD03D81635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2468-4F10-BAA3-27FD03D81635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2468-4F10-BAA3-27FD03D81635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2468-4F10-BAA3-27FD03D81635}"/>
                </c:ext>
              </c:extLst>
            </c:dLbl>
            <c:dLbl>
              <c:idx val="8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2468-4F10-BAA3-27FD03D81635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2468-4F10-BAA3-27FD03D81635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rgbClr val="008E7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ctr"/>
              <c:showLegendKey val="0"/>
              <c:showVal val="0"/>
              <c:showCatName val="0"/>
              <c:showSerName val="0"/>
              <c:showPercent val="0"/>
              <c:showBubbleSize val="1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D-2468-4F10-BAA3-27FD03D816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rgbClr val="008E7F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Feuil1!$A$2:$A$12</c:f>
              <c:numCache>
                <c:formatCode>General</c:formatCode>
                <c:ptCount val="11"/>
                <c:pt idx="0">
                  <c:v>0.45</c:v>
                </c:pt>
                <c:pt idx="1">
                  <c:v>1.36</c:v>
                </c:pt>
                <c:pt idx="2">
                  <c:v>2.33</c:v>
                </c:pt>
                <c:pt idx="3">
                  <c:v>3.32</c:v>
                </c:pt>
                <c:pt idx="4">
                  <c:v>4.3</c:v>
                </c:pt>
                <c:pt idx="6">
                  <c:v>0.45</c:v>
                </c:pt>
                <c:pt idx="7">
                  <c:v>1.36</c:v>
                </c:pt>
                <c:pt idx="8">
                  <c:v>2.33</c:v>
                </c:pt>
                <c:pt idx="9">
                  <c:v>3.32</c:v>
                </c:pt>
                <c:pt idx="10">
                  <c:v>4.3</c:v>
                </c:pt>
              </c:numCache>
            </c:numRef>
          </c:xVal>
          <c:yVal>
            <c:numRef>
              <c:f>Feuil1!$C$2:$C$12</c:f>
              <c:numCache>
                <c:formatCode>General</c:formatCode>
                <c:ptCount val="11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</c:numCache>
            </c:numRef>
          </c:yVal>
          <c:bubbleSize>
            <c:numRef>
              <c:f>Feuil1!$B$2:$B$12</c:f>
              <c:numCache>
                <c:formatCode>General</c:formatCode>
                <c:ptCount val="11"/>
                <c:pt idx="0">
                  <c:v>34</c:v>
                </c:pt>
                <c:pt idx="1">
                  <c:v>35</c:v>
                </c:pt>
                <c:pt idx="2">
                  <c:v>32</c:v>
                </c:pt>
                <c:pt idx="3">
                  <c:v>33</c:v>
                </c:pt>
                <c:pt idx="4">
                  <c:v>34</c:v>
                </c:pt>
                <c:pt idx="6">
                  <c:v>34</c:v>
                </c:pt>
                <c:pt idx="7">
                  <c:v>34</c:v>
                </c:pt>
                <c:pt idx="8">
                  <c:v>30</c:v>
                </c:pt>
                <c:pt idx="9">
                  <c:v>34</c:v>
                </c:pt>
                <c:pt idx="10">
                  <c:v>36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10-2468-4F10-BAA3-27FD03D816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rgbClr val="00746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B25-46E1-B3DE-232EF808C23B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B25-46E1-B3DE-232EF808C23B}"/>
              </c:ext>
            </c:extLst>
          </c:dPt>
          <c:cat>
            <c:strRef>
              <c:f>Feuil1!$A$2:$A$3</c:f>
              <c:strCache>
                <c:ptCount val="2"/>
                <c:pt idx="0">
                  <c:v>oui</c:v>
                </c:pt>
                <c:pt idx="1">
                  <c:v>non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 formatCode="0%">
                  <c:v>0.13</c:v>
                </c:pt>
                <c:pt idx="1">
                  <c:v>0.87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25-46E1-B3DE-232EF808C2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69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rgbClr val="00746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DF5-4C50-91F4-528F997C673E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DF5-4C50-91F4-528F997C673E}"/>
              </c:ext>
            </c:extLst>
          </c:dPt>
          <c:dLbls>
            <c:delete val="1"/>
          </c:dLbls>
          <c:cat>
            <c:strRef>
              <c:f>Feuil1!$A$2:$A$3</c:f>
              <c:strCache>
                <c:ptCount val="2"/>
                <c:pt idx="0">
                  <c:v>oui</c:v>
                </c:pt>
                <c:pt idx="1">
                  <c:v>non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 formatCode="0%">
                  <c:v>0.2</c:v>
                </c:pt>
                <c:pt idx="1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DF5-4C50-91F4-528F997C673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69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rgbClr val="A3A93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F8B-4747-AF53-CDCBCEF31ACF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F8B-4747-AF53-CDCBCEF31ACF}"/>
              </c:ext>
            </c:extLst>
          </c:dPt>
          <c:cat>
            <c:strRef>
              <c:f>Feuil1!$A$2:$A$3</c:f>
              <c:strCache>
                <c:ptCount val="2"/>
                <c:pt idx="0">
                  <c:v>oui</c:v>
                </c:pt>
                <c:pt idx="1">
                  <c:v>non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 formatCode="0%">
                  <c:v>0.04</c:v>
                </c:pt>
                <c:pt idx="1">
                  <c:v>0.96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F8B-4747-AF53-CDCBCEF31A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69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rgbClr val="A3A93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AF-42EA-B195-563E7795282B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AF-42EA-B195-563E7795282B}"/>
              </c:ext>
            </c:extLst>
          </c:dPt>
          <c:cat>
            <c:strRef>
              <c:f>Feuil1!$A$2:$A$3</c:f>
              <c:strCache>
                <c:ptCount val="2"/>
                <c:pt idx="0">
                  <c:v>oui</c:v>
                </c:pt>
                <c:pt idx="1">
                  <c:v>non</c:v>
                </c:pt>
              </c:strCache>
            </c:strRef>
          </c:cat>
          <c:val>
            <c:numRef>
              <c:f>Feuil1!$B$2:$B$3</c:f>
              <c:numCache>
                <c:formatCode>General</c:formatCode>
                <c:ptCount val="2"/>
                <c:pt idx="0" formatCode="0%">
                  <c:v>0.02</c:v>
                </c:pt>
                <c:pt idx="1">
                  <c:v>0.98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AF-42EA-B195-563E779528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69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5811831896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FEFC-4B90-A7DC-5F0A73A1FC6C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FEFC-4B90-A7DC-5F0A73A1FC6C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FEFC-4B90-A7DC-5F0A73A1FC6C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FEFC-4B90-A7DC-5F0A73A1FC6C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FEFC-4B90-A7DC-5F0A73A1FC6C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0C39-4286-A1A6-F32F5DF89B8D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FEFC-4B90-A7DC-5F0A73A1FC6C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FEFC-4B90-A7DC-5F0A73A1FC6C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FEFC-4B90-A7DC-5F0A73A1FC6C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FEFC-4B90-A7DC-5F0A73A1FC6C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A-FEFC-4B90-A7DC-5F0A73A1FC6C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C-FEFC-4B90-A7DC-5F0A73A1FC6C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FEFC-4B90-A7DC-5F0A73A1FC6C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E-FEFC-4B90-A7DC-5F0A73A1FC6C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0-FEFC-4B90-A7DC-5F0A73A1FC6C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2-FEFC-4B90-A7DC-5F0A73A1FC6C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4-FEFC-4B90-A7DC-5F0A73A1FC6C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6-FEFC-4B90-A7DC-5F0A73A1FC6C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8-FEFC-4B90-A7DC-5F0A73A1FC6C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A-FEFC-4B90-A7DC-5F0A73A1FC6C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C-FEFC-4B90-A7DC-5F0A73A1FC6C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FEFC-4B90-A7DC-5F0A73A1FC6C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FEFC-4B90-A7DC-5F0A73A1FC6C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FEFC-4B90-A7DC-5F0A73A1FC6C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FEFC-4B90-A7DC-5F0A73A1FC6C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FEFC-4B90-A7DC-5F0A73A1FC6C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C39-4286-A1A6-F32F5DF89B8D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FEFC-4B90-A7DC-5F0A73A1FC6C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FEFC-4B90-A7DC-5F0A73A1FC6C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FEFC-4B90-A7DC-5F0A73A1FC6C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FEFC-4B90-A7DC-5F0A73A1FC6C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A-FEFC-4B90-A7DC-5F0A73A1FC6C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C-FEFC-4B90-A7DC-5F0A73A1FC6C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FEFC-4B90-A7DC-5F0A73A1FC6C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FEFC-4B90-A7DC-5F0A73A1FC6C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0-FEFC-4B90-A7DC-5F0A73A1FC6C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2-FEFC-4B90-A7DC-5F0A73A1FC6C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4-FEFC-4B90-A7DC-5F0A73A1FC6C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6-FEFC-4B90-A7DC-5F0A73A1FC6C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8-FEFC-4B90-A7DC-5F0A73A1FC6C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A-FEFC-4B90-A7DC-5F0A73A1FC6C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FEFC-4B90-A7DC-5F0A73A1FC6C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79</c:v>
                </c:pt>
                <c:pt idx="1">
                  <c:v>84</c:v>
                </c:pt>
                <c:pt idx="2">
                  <c:v>84</c:v>
                </c:pt>
                <c:pt idx="3">
                  <c:v>88</c:v>
                </c:pt>
                <c:pt idx="4">
                  <c:v>92</c:v>
                </c:pt>
                <c:pt idx="5">
                  <c:v>66</c:v>
                </c:pt>
                <c:pt idx="6">
                  <c:v>82</c:v>
                </c:pt>
                <c:pt idx="7">
                  <c:v>74</c:v>
                </c:pt>
                <c:pt idx="8">
                  <c:v>94</c:v>
                </c:pt>
                <c:pt idx="9">
                  <c:v>70</c:v>
                </c:pt>
                <c:pt idx="10">
                  <c:v>69</c:v>
                </c:pt>
                <c:pt idx="11">
                  <c:v>90</c:v>
                </c:pt>
                <c:pt idx="12">
                  <c:v>62</c:v>
                </c:pt>
                <c:pt idx="13">
                  <c:v>71</c:v>
                </c:pt>
                <c:pt idx="14">
                  <c:v>42</c:v>
                </c:pt>
                <c:pt idx="15">
                  <c:v>63</c:v>
                </c:pt>
                <c:pt idx="16">
                  <c:v>77</c:v>
                </c:pt>
                <c:pt idx="17">
                  <c:v>70</c:v>
                </c:pt>
                <c:pt idx="18">
                  <c:v>91</c:v>
                </c:pt>
                <c:pt idx="19">
                  <c:v>94</c:v>
                </c:pt>
                <c:pt idx="20">
                  <c:v>43</c:v>
                </c:pt>
                <c:pt idx="21">
                  <c:v>45</c:v>
                </c:pt>
                <c:pt idx="22">
                  <c:v>41</c:v>
                </c:pt>
                <c:pt idx="23">
                  <c:v>56</c:v>
                </c:pt>
                <c:pt idx="24">
                  <c:v>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C39-4286-A1A6-F32F5DF89B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0C39-4286-A1A6-F32F5DF89B8D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C39-4286-A1A6-F32F5DF89B8D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0C39-4286-A1A6-F32F5DF89B8D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C39-4286-A1A6-F32F5DF89B8D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0C39-4286-A1A6-F32F5DF89B8D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FEFC-4B90-A7DC-5F0A73A1FC6C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A-FEFC-4B90-A7DC-5F0A73A1FC6C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FEFC-4B90-A7DC-5F0A73A1FC6C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E-FEFC-4B90-A7DC-5F0A73A1FC6C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0-FEFC-4B90-A7DC-5F0A73A1FC6C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0C39-4286-A1A6-F32F5DF89B8D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FEFC-4B90-A7DC-5F0A73A1FC6C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4-FEFC-4B90-A7DC-5F0A73A1FC6C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FEFC-4B90-A7DC-5F0A73A1FC6C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FEFC-4B90-A7DC-5F0A73A1FC6C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0C39-4286-A1A6-F32F5DF89B8D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FEFC-4B90-A7DC-5F0A73A1FC6C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0C39-4286-A1A6-F32F5DF89B8D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0C39-4286-A1A6-F32F5DF89B8D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FEFC-4B90-A7DC-5F0A73A1FC6C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FEFC-4B90-A7DC-5F0A73A1FC6C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FEFC-4B90-A7DC-5F0A73A1FC6C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FEFC-4B90-A7DC-5F0A73A1FC6C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FEFC-4B90-A7DC-5F0A73A1FC6C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FEFC-4B90-A7DC-5F0A73A1FC6C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FEFC-4B90-A7DC-5F0A73A1FC6C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62</c:v>
                </c:pt>
                <c:pt idx="1">
                  <c:v>59</c:v>
                </c:pt>
                <c:pt idx="2">
                  <c:v>70</c:v>
                </c:pt>
                <c:pt idx="3">
                  <c:v>75</c:v>
                </c:pt>
                <c:pt idx="4">
                  <c:v>77</c:v>
                </c:pt>
                <c:pt idx="5">
                  <c:v>39</c:v>
                </c:pt>
                <c:pt idx="6">
                  <c:v>61</c:v>
                </c:pt>
                <c:pt idx="7">
                  <c:v>56</c:v>
                </c:pt>
                <c:pt idx="8">
                  <c:v>83</c:v>
                </c:pt>
                <c:pt idx="9">
                  <c:v>52</c:v>
                </c:pt>
                <c:pt idx="10">
                  <c:v>47</c:v>
                </c:pt>
                <c:pt idx="11">
                  <c:v>78</c:v>
                </c:pt>
                <c:pt idx="12">
                  <c:v>36</c:v>
                </c:pt>
                <c:pt idx="13">
                  <c:v>47</c:v>
                </c:pt>
                <c:pt idx="14">
                  <c:v>33</c:v>
                </c:pt>
                <c:pt idx="15">
                  <c:v>30</c:v>
                </c:pt>
                <c:pt idx="16">
                  <c:v>56</c:v>
                </c:pt>
                <c:pt idx="17">
                  <c:v>38</c:v>
                </c:pt>
                <c:pt idx="18">
                  <c:v>79</c:v>
                </c:pt>
                <c:pt idx="19">
                  <c:v>85</c:v>
                </c:pt>
                <c:pt idx="20">
                  <c:v>13</c:v>
                </c:pt>
                <c:pt idx="21">
                  <c:v>15</c:v>
                </c:pt>
                <c:pt idx="22">
                  <c:v>28</c:v>
                </c:pt>
                <c:pt idx="23">
                  <c:v>14</c:v>
                </c:pt>
                <c:pt idx="24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0C39-4286-A1A6-F32F5DF89B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05A68E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51</c:v>
                </c:pt>
                <c:pt idx="1">
                  <c:v>51</c:v>
                </c:pt>
                <c:pt idx="2">
                  <c:v>51</c:v>
                </c:pt>
                <c:pt idx="3">
                  <c:v>51</c:v>
                </c:pt>
                <c:pt idx="4">
                  <c:v>51</c:v>
                </c:pt>
                <c:pt idx="5">
                  <c:v>51</c:v>
                </c:pt>
                <c:pt idx="6">
                  <c:v>51</c:v>
                </c:pt>
                <c:pt idx="7">
                  <c:v>51</c:v>
                </c:pt>
                <c:pt idx="8">
                  <c:v>51</c:v>
                </c:pt>
                <c:pt idx="9">
                  <c:v>51</c:v>
                </c:pt>
                <c:pt idx="10">
                  <c:v>51</c:v>
                </c:pt>
                <c:pt idx="11">
                  <c:v>51</c:v>
                </c:pt>
                <c:pt idx="12">
                  <c:v>51</c:v>
                </c:pt>
                <c:pt idx="13">
                  <c:v>51</c:v>
                </c:pt>
                <c:pt idx="14">
                  <c:v>51</c:v>
                </c:pt>
                <c:pt idx="15">
                  <c:v>51</c:v>
                </c:pt>
                <c:pt idx="16">
                  <c:v>51</c:v>
                </c:pt>
                <c:pt idx="17">
                  <c:v>51</c:v>
                </c:pt>
                <c:pt idx="18">
                  <c:v>51</c:v>
                </c:pt>
                <c:pt idx="19">
                  <c:v>51</c:v>
                </c:pt>
                <c:pt idx="20">
                  <c:v>51</c:v>
                </c:pt>
                <c:pt idx="21">
                  <c:v>51</c:v>
                </c:pt>
                <c:pt idx="22">
                  <c:v>51</c:v>
                </c:pt>
                <c:pt idx="23">
                  <c:v>51</c:v>
                </c:pt>
                <c:pt idx="24">
                  <c:v>51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0C39-4286-A1A6-F32F5DF89B8D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05A68E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71</c:v>
                </c:pt>
                <c:pt idx="1">
                  <c:v>71</c:v>
                </c:pt>
                <c:pt idx="2">
                  <c:v>71</c:v>
                </c:pt>
                <c:pt idx="3">
                  <c:v>71</c:v>
                </c:pt>
                <c:pt idx="4">
                  <c:v>71</c:v>
                </c:pt>
                <c:pt idx="5">
                  <c:v>71</c:v>
                </c:pt>
                <c:pt idx="6">
                  <c:v>71</c:v>
                </c:pt>
                <c:pt idx="7">
                  <c:v>71</c:v>
                </c:pt>
                <c:pt idx="8">
                  <c:v>71</c:v>
                </c:pt>
                <c:pt idx="9">
                  <c:v>71</c:v>
                </c:pt>
                <c:pt idx="10">
                  <c:v>71</c:v>
                </c:pt>
                <c:pt idx="11">
                  <c:v>71</c:v>
                </c:pt>
                <c:pt idx="12">
                  <c:v>71</c:v>
                </c:pt>
                <c:pt idx="13">
                  <c:v>71</c:v>
                </c:pt>
                <c:pt idx="14">
                  <c:v>71</c:v>
                </c:pt>
                <c:pt idx="15">
                  <c:v>71</c:v>
                </c:pt>
                <c:pt idx="16">
                  <c:v>71</c:v>
                </c:pt>
                <c:pt idx="17">
                  <c:v>71</c:v>
                </c:pt>
                <c:pt idx="18">
                  <c:v>71</c:v>
                </c:pt>
                <c:pt idx="19">
                  <c:v>71</c:v>
                </c:pt>
                <c:pt idx="20">
                  <c:v>71</c:v>
                </c:pt>
                <c:pt idx="21">
                  <c:v>71</c:v>
                </c:pt>
                <c:pt idx="22">
                  <c:v>71</c:v>
                </c:pt>
                <c:pt idx="23">
                  <c:v>71</c:v>
                </c:pt>
                <c:pt idx="24">
                  <c:v>71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0C39-4286-A1A6-F32F5DF89B8D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000000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58</c:v>
                </c:pt>
                <c:pt idx="1">
                  <c:v>58</c:v>
                </c:pt>
                <c:pt idx="2">
                  <c:v>58</c:v>
                </c:pt>
                <c:pt idx="3">
                  <c:v>58</c:v>
                </c:pt>
                <c:pt idx="4">
                  <c:v>58</c:v>
                </c:pt>
                <c:pt idx="5">
                  <c:v>58</c:v>
                </c:pt>
                <c:pt idx="6">
                  <c:v>58</c:v>
                </c:pt>
                <c:pt idx="7">
                  <c:v>58</c:v>
                </c:pt>
                <c:pt idx="8">
                  <c:v>58</c:v>
                </c:pt>
                <c:pt idx="9">
                  <c:v>58</c:v>
                </c:pt>
                <c:pt idx="10">
                  <c:v>58</c:v>
                </c:pt>
                <c:pt idx="11">
                  <c:v>58</c:v>
                </c:pt>
                <c:pt idx="12">
                  <c:v>58</c:v>
                </c:pt>
                <c:pt idx="13">
                  <c:v>58</c:v>
                </c:pt>
                <c:pt idx="14">
                  <c:v>58</c:v>
                </c:pt>
                <c:pt idx="15">
                  <c:v>58</c:v>
                </c:pt>
                <c:pt idx="16">
                  <c:v>58</c:v>
                </c:pt>
                <c:pt idx="17">
                  <c:v>58</c:v>
                </c:pt>
                <c:pt idx="18">
                  <c:v>58</c:v>
                </c:pt>
                <c:pt idx="19">
                  <c:v>58</c:v>
                </c:pt>
                <c:pt idx="20">
                  <c:v>58</c:v>
                </c:pt>
                <c:pt idx="21">
                  <c:v>58</c:v>
                </c:pt>
                <c:pt idx="22">
                  <c:v>58</c:v>
                </c:pt>
                <c:pt idx="23">
                  <c:v>58</c:v>
                </c:pt>
                <c:pt idx="24">
                  <c:v>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31-BF19-4509-94DF-1E0FCB73BC91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000000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77</c:v>
                </c:pt>
                <c:pt idx="1">
                  <c:v>77</c:v>
                </c:pt>
                <c:pt idx="2">
                  <c:v>77</c:v>
                </c:pt>
                <c:pt idx="3">
                  <c:v>77</c:v>
                </c:pt>
                <c:pt idx="4">
                  <c:v>77</c:v>
                </c:pt>
                <c:pt idx="5">
                  <c:v>77</c:v>
                </c:pt>
                <c:pt idx="6">
                  <c:v>77</c:v>
                </c:pt>
                <c:pt idx="7">
                  <c:v>77</c:v>
                </c:pt>
                <c:pt idx="8">
                  <c:v>77</c:v>
                </c:pt>
                <c:pt idx="9">
                  <c:v>77</c:v>
                </c:pt>
                <c:pt idx="10">
                  <c:v>77</c:v>
                </c:pt>
                <c:pt idx="11">
                  <c:v>77</c:v>
                </c:pt>
                <c:pt idx="12">
                  <c:v>77</c:v>
                </c:pt>
                <c:pt idx="13">
                  <c:v>77</c:v>
                </c:pt>
                <c:pt idx="14">
                  <c:v>77</c:v>
                </c:pt>
                <c:pt idx="15">
                  <c:v>77</c:v>
                </c:pt>
                <c:pt idx="16">
                  <c:v>77</c:v>
                </c:pt>
                <c:pt idx="17">
                  <c:v>77</c:v>
                </c:pt>
                <c:pt idx="18">
                  <c:v>77</c:v>
                </c:pt>
                <c:pt idx="19">
                  <c:v>77</c:v>
                </c:pt>
                <c:pt idx="20">
                  <c:v>77</c:v>
                </c:pt>
                <c:pt idx="21">
                  <c:v>77</c:v>
                </c:pt>
                <c:pt idx="22">
                  <c:v>77</c:v>
                </c:pt>
                <c:pt idx="23">
                  <c:v>77</c:v>
                </c:pt>
                <c:pt idx="24">
                  <c:v>77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32-BF19-4509-94DF-1E0FCB73BC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FCBB6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1-8D21-4D57-9D3F-EE5D568EA2C6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8D21-4D57-9D3F-EE5D568EA2C6}"/>
              </c:ext>
            </c:extLst>
          </c:dPt>
          <c:dPt>
            <c:idx val="3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5-8D21-4D57-9D3F-EE5D568EA2C6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8D21-4D57-9D3F-EE5D568EA2C6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9-8D21-4D57-9D3F-EE5D568EA2C6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8D21-4D57-9D3F-EE5D568EA2C6}"/>
              </c:ext>
            </c:extLst>
          </c:dPt>
          <c:dPt>
            <c:idx val="9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D-8D21-4D57-9D3F-EE5D568EA2C6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8D21-4D57-9D3F-EE5D568EA2C6}"/>
              </c:ext>
            </c:extLst>
          </c:dPt>
          <c:dPt>
            <c:idx val="12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1-8D21-4D57-9D3F-EE5D568EA2C6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8D21-4D57-9D3F-EE5D568EA2C6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D21-4D57-9D3F-EE5D568EA2C6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8D21-4D57-9D3F-EE5D568EA2C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Total</c:v>
                </c:pt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42</c:v>
                </c:pt>
                <c:pt idx="1">
                  <c:v>77</c:v>
                </c:pt>
                <c:pt idx="3">
                  <c:v>39</c:v>
                </c:pt>
                <c:pt idx="4">
                  <c:v>76</c:v>
                </c:pt>
                <c:pt idx="6">
                  <c:v>33</c:v>
                </c:pt>
                <c:pt idx="7">
                  <c:v>75</c:v>
                </c:pt>
                <c:pt idx="9">
                  <c:v>50</c:v>
                </c:pt>
                <c:pt idx="10">
                  <c:v>78</c:v>
                </c:pt>
                <c:pt idx="12">
                  <c:v>47</c:v>
                </c:pt>
                <c:pt idx="13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8D21-4D57-9D3F-EE5D568EA2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FDD399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6-8D21-4D57-9D3F-EE5D568EA2C6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8-8D21-4D57-9D3F-EE5D568EA2C6}"/>
              </c:ext>
            </c:extLst>
          </c:dPt>
          <c:dPt>
            <c:idx val="3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A-8D21-4D57-9D3F-EE5D568EA2C6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C-8D21-4D57-9D3F-EE5D568EA2C6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E-8D21-4D57-9D3F-EE5D568EA2C6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0-8D21-4D57-9D3F-EE5D568EA2C6}"/>
              </c:ext>
            </c:extLst>
          </c:dPt>
          <c:dPt>
            <c:idx val="9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22-8D21-4D57-9D3F-EE5D568EA2C6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4-8D21-4D57-9D3F-EE5D568EA2C6}"/>
              </c:ext>
            </c:extLst>
          </c:dPt>
          <c:dPt>
            <c:idx val="12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26-8D21-4D57-9D3F-EE5D568EA2C6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8-8D21-4D57-9D3F-EE5D568EA2C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Total</c:v>
                </c:pt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33</c:v>
                </c:pt>
                <c:pt idx="1">
                  <c:v>58</c:v>
                </c:pt>
                <c:pt idx="3">
                  <c:v>30</c:v>
                </c:pt>
                <c:pt idx="4">
                  <c:v>56</c:v>
                </c:pt>
                <c:pt idx="6">
                  <c:v>18</c:v>
                </c:pt>
                <c:pt idx="7">
                  <c:v>56</c:v>
                </c:pt>
                <c:pt idx="9">
                  <c:v>42</c:v>
                </c:pt>
                <c:pt idx="10">
                  <c:v>58</c:v>
                </c:pt>
                <c:pt idx="12">
                  <c:v>41</c:v>
                </c:pt>
                <c:pt idx="13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9-8D21-4D57-9D3F-EE5D568EA2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F63C-4BB0-B2C8-205307E5A2AA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F63C-4BB0-B2C8-205307E5A2AA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F63C-4BB0-B2C8-205307E5A2AA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F63C-4BB0-B2C8-205307E5A2A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10</c:v>
                </c:pt>
                <c:pt idx="2">
                  <c:v>21</c:v>
                </c:pt>
                <c:pt idx="4">
                  <c:v>0</c:v>
                </c:pt>
                <c:pt idx="5">
                  <c:v>14</c:v>
                </c:pt>
                <c:pt idx="6">
                  <c:v>20</c:v>
                </c:pt>
                <c:pt idx="8">
                  <c:v>0</c:v>
                </c:pt>
                <c:pt idx="9">
                  <c:v>9</c:v>
                </c:pt>
                <c:pt idx="10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F63C-4BB0-B2C8-205307E5A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F63C-4BB0-B2C8-205307E5A2A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F63C-4BB0-B2C8-205307E5A2AA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F63C-4BB0-B2C8-205307E5A2AA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F63C-4BB0-B2C8-205307E5A2AA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F63C-4BB0-B2C8-205307E5A2AA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F63C-4BB0-B2C8-205307E5A2AA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F63C-4BB0-B2C8-205307E5A2AA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F63C-4BB0-B2C8-205307E5A2AA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F63C-4BB0-B2C8-205307E5A2AA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0-F63C-4BB0-B2C8-205307E5A2AA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2-F63C-4BB0-B2C8-205307E5A2AA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24-F63C-4BB0-B2C8-205307E5A2AA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F63C-4BB0-B2C8-205307E5A2AA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F63C-4BB0-B2C8-205307E5A2AA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F63C-4BB0-B2C8-205307E5A2AA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4-F63C-4BB0-B2C8-205307E5A2AA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4</c:v>
                </c:pt>
                <c:pt idx="2">
                  <c:v>15</c:v>
                </c:pt>
                <c:pt idx="4">
                  <c:v>0</c:v>
                </c:pt>
                <c:pt idx="5">
                  <c:v>8</c:v>
                </c:pt>
                <c:pt idx="6">
                  <c:v>15</c:v>
                </c:pt>
                <c:pt idx="8">
                  <c:v>0</c:v>
                </c:pt>
                <c:pt idx="9">
                  <c:v>6</c:v>
                </c:pt>
                <c:pt idx="10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1-F63C-4BB0-B2C8-205307E5A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Considering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3828-4BAB-95FF-51F77C72F2C3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3828-4BAB-95FF-51F77C72F2C3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3828-4BAB-95FF-51F77C72F2C3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3828-4BAB-95FF-51F77C72F2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14</c:v>
                </c:pt>
                <c:pt idx="2">
                  <c:v>23</c:v>
                </c:pt>
                <c:pt idx="4">
                  <c:v>0</c:v>
                </c:pt>
                <c:pt idx="5">
                  <c:v>13</c:v>
                </c:pt>
                <c:pt idx="6">
                  <c:v>12</c:v>
                </c:pt>
                <c:pt idx="8">
                  <c:v>0</c:v>
                </c:pt>
                <c:pt idx="9">
                  <c:v>6</c:v>
                </c:pt>
                <c:pt idx="10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3828-4BAB-95FF-51F77C72F2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3828-4BAB-95FF-51F77C72F2C3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3828-4BAB-95FF-51F77C72F2C3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3828-4BAB-95FF-51F77C72F2C3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3828-4BAB-95FF-51F77C72F2C3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3828-4BAB-95FF-51F77C72F2C3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3828-4BAB-95FF-51F77C72F2C3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3828-4BAB-95FF-51F77C72F2C3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3828-4BAB-95FF-51F77C72F2C3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3828-4BAB-95FF-51F77C72F2C3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24-3828-4BAB-95FF-51F77C72F2C3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3828-4BAB-95FF-51F77C72F2C3}"/>
                </c:ext>
              </c:extLst>
            </c:dLbl>
            <c:dLbl>
              <c:idx val="6"/>
              <c:layout>
                <c:manualLayout>
                  <c:x val="-2.7612501375189535E-3"/>
                  <c:y val="4.6857685288824849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3828-4BAB-95FF-51F77C72F2C3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3828-4BAB-95FF-51F77C72F2C3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4-3828-4BAB-95FF-51F77C72F2C3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8</c:v>
                </c:pt>
                <c:pt idx="2">
                  <c:v>16</c:v>
                </c:pt>
                <c:pt idx="4">
                  <c:v>0</c:v>
                </c:pt>
                <c:pt idx="5">
                  <c:v>7</c:v>
                </c:pt>
                <c:pt idx="6">
                  <c:v>12</c:v>
                </c:pt>
                <c:pt idx="8">
                  <c:v>0</c:v>
                </c:pt>
                <c:pt idx="9">
                  <c:v>4</c:v>
                </c:pt>
                <c:pt idx="10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1-3828-4BAB-95FF-51F77C72F2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56011736251584154"/>
          <c:h val="0.942386824274994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Colonne1</c:v>
                </c:pt>
              </c:strCache>
            </c:strRef>
          </c:tx>
          <c:spPr>
            <a:solidFill>
              <a:srgbClr val="05A68E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290-4CD3-A640-6B0BF746B61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290-4CD3-A640-6B0BF746B617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E290-4CD3-A640-6B0BF746B61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290-4CD3-A640-6B0BF746B617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290-4CD3-A640-6B0BF746B61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200" b="1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Feuil1!$A$2:$A$11</c:f>
              <c:strCache>
                <c:ptCount val="10"/>
                <c:pt idx="0">
                  <c:v>CEO / Managing director</c:v>
                </c:pt>
                <c:pt idx="1">
                  <c:v>Fleet director / manager</c:v>
                </c:pt>
                <c:pt idx="2">
                  <c:v>Procurement director / manager</c:v>
                </c:pt>
                <c:pt idx="3">
                  <c:v>Finance director / officer / manager / CFO</c:v>
                </c:pt>
                <c:pt idx="4">
                  <c:v>HR director/ manager</c:v>
                </c:pt>
                <c:pt idx="5">
                  <c:v>COO (Chief Operations Officer)</c:v>
                </c:pt>
                <c:pt idx="6">
                  <c:v>CSR director / officer / manager</c:v>
                </c:pt>
                <c:pt idx="7">
                  <c:v>Facility manager</c:v>
                </c:pt>
                <c:pt idx="8">
                  <c:v>Mobility manager</c:v>
                </c:pt>
                <c:pt idx="9">
                  <c:v>Other, please specify</c:v>
                </c:pt>
              </c:strCache>
            </c:strRef>
          </c:cat>
          <c:val>
            <c:numRef>
              <c:f>Feuil1!$B$2:$B$11</c:f>
              <c:numCache>
                <c:formatCode>0</c:formatCode>
                <c:ptCount val="10"/>
                <c:pt idx="0">
                  <c:v>28</c:v>
                </c:pt>
                <c:pt idx="1">
                  <c:v>18</c:v>
                </c:pt>
                <c:pt idx="2">
                  <c:v>11</c:v>
                </c:pt>
                <c:pt idx="3">
                  <c:v>10</c:v>
                </c:pt>
                <c:pt idx="4">
                  <c:v>8</c:v>
                </c:pt>
                <c:pt idx="5">
                  <c:v>8</c:v>
                </c:pt>
                <c:pt idx="6">
                  <c:v>5</c:v>
                </c:pt>
                <c:pt idx="7">
                  <c:v>5</c:v>
                </c:pt>
                <c:pt idx="8">
                  <c:v>3</c:v>
                </c:pt>
                <c:pt idx="9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290-4CD3-A640-6B0BF746B61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>
          <a:latin typeface="+mn-lt"/>
        </a:defRPr>
      </a:pPr>
      <a:endParaRPr lang="sk-SK"/>
    </a:p>
  </c:txPr>
  <c:externalData r:id="rId2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Considering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72BD-4114-BAFA-D57E7ABD8E1F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72BD-4114-BAFA-D57E7ABD8E1F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72BD-4114-BAFA-D57E7ABD8E1F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72BD-4114-BAFA-D57E7ABD8E1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5</c:v>
                </c:pt>
                <c:pt idx="2">
                  <c:v>16</c:v>
                </c:pt>
                <c:pt idx="4">
                  <c:v>0</c:v>
                </c:pt>
                <c:pt idx="5">
                  <c:v>11</c:v>
                </c:pt>
                <c:pt idx="6">
                  <c:v>20</c:v>
                </c:pt>
                <c:pt idx="8">
                  <c:v>0</c:v>
                </c:pt>
                <c:pt idx="9">
                  <c:v>2</c:v>
                </c:pt>
                <c:pt idx="10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2BD-4114-BAFA-D57E7ABD8E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UsingC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72BD-4114-BAFA-D57E7ABD8E1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72BD-4114-BAFA-D57E7ABD8E1F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C-72BD-4114-BAFA-D57E7ABD8E1F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72BD-4114-BAFA-D57E7ABD8E1F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72BD-4114-BAFA-D57E7ABD8E1F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72BD-4114-BAFA-D57E7ABD8E1F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72BD-4114-BAFA-D57E7ABD8E1F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72BD-4114-BAFA-D57E7ABD8E1F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72BD-4114-BAFA-D57E7ABD8E1F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A-72BD-4114-BAFA-D57E7ABD8E1F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72BD-4114-BAFA-D57E7ABD8E1F}"/>
                </c:ext>
              </c:extLst>
            </c:dLbl>
            <c:dLbl>
              <c:idx val="6"/>
              <c:layout>
                <c:manualLayout>
                  <c:x val="-2.7612501375189535E-3"/>
                  <c:y val="4.6857685288824849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72BD-4114-BAFA-D57E7ABD8E1F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72BD-4114-BAFA-D57E7ABD8E1F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A-72BD-4114-BAFA-D57E7ABD8E1F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2</c:v>
                </c:pt>
                <c:pt idx="2">
                  <c:v>10</c:v>
                </c:pt>
                <c:pt idx="4">
                  <c:v>0</c:v>
                </c:pt>
                <c:pt idx="5">
                  <c:v>9</c:v>
                </c:pt>
                <c:pt idx="6">
                  <c:v>10</c:v>
                </c:pt>
                <c:pt idx="8">
                  <c:v>0</c:v>
                </c:pt>
                <c:pt idx="9">
                  <c:v>2</c:v>
                </c:pt>
                <c:pt idx="10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B-72BD-4114-BAFA-D57E7ABD8E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Considering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5962-4C4C-8182-6DD01354FF08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5962-4C4C-8182-6DD01354FF08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5962-4C4C-8182-6DD01354FF08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5962-4C4C-8182-6DD01354FF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4</c:v>
                </c:pt>
                <c:pt idx="2">
                  <c:v>23</c:v>
                </c:pt>
                <c:pt idx="4">
                  <c:v>0</c:v>
                </c:pt>
                <c:pt idx="5">
                  <c:v>12</c:v>
                </c:pt>
                <c:pt idx="6">
                  <c:v>27</c:v>
                </c:pt>
                <c:pt idx="8">
                  <c:v>0</c:v>
                </c:pt>
                <c:pt idx="9">
                  <c:v>16</c:v>
                </c:pt>
                <c:pt idx="10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962-4C4C-8182-6DD01354FF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5962-4C4C-8182-6DD01354FF08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5962-4C4C-8182-6DD01354FF08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C-5962-4C4C-8182-6DD01354FF08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5962-4C4C-8182-6DD01354FF08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5962-4C4C-8182-6DD01354FF08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5962-4C4C-8182-6DD01354FF08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5962-4C4C-8182-6DD01354FF08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5962-4C4C-8182-6DD01354FF08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5962-4C4C-8182-6DD01354FF08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5962-4C4C-8182-6DD01354FF08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5962-4C4C-8182-6DD01354FF08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5962-4C4C-8182-6DD01354FF08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5962-4C4C-8182-6DD01354FF08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5962-4C4C-8182-6DD01354FF08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5962-4C4C-8182-6DD01354FF08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5962-4C4C-8182-6DD01354FF08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2</c:v>
                </c:pt>
                <c:pt idx="2">
                  <c:v>20</c:v>
                </c:pt>
                <c:pt idx="4">
                  <c:v>0</c:v>
                </c:pt>
                <c:pt idx="5">
                  <c:v>6</c:v>
                </c:pt>
                <c:pt idx="6">
                  <c:v>20</c:v>
                </c:pt>
                <c:pt idx="8">
                  <c:v>0</c:v>
                </c:pt>
                <c:pt idx="9">
                  <c:v>8</c:v>
                </c:pt>
                <c:pt idx="10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5962-4C4C-8182-6DD01354FF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806250687594768E-3"/>
          <c:y val="0.26270466734180559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A297-4216-91AD-0DA86BF111B0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A297-4216-91AD-0DA86BF111B0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A297-4216-91AD-0DA86BF111B0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A297-4216-91AD-0DA86BF111B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17</c:v>
                </c:pt>
                <c:pt idx="2">
                  <c:v>18</c:v>
                </c:pt>
                <c:pt idx="4">
                  <c:v>0</c:v>
                </c:pt>
                <c:pt idx="5">
                  <c:v>19</c:v>
                </c:pt>
                <c:pt idx="6">
                  <c:v>24</c:v>
                </c:pt>
                <c:pt idx="8">
                  <c:v>0</c:v>
                </c:pt>
                <c:pt idx="9">
                  <c:v>10</c:v>
                </c:pt>
                <c:pt idx="10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A297-4216-91AD-0DA86BF111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A297-4216-91AD-0DA86BF111B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A297-4216-91AD-0DA86BF111B0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A297-4216-91AD-0DA86BF111B0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A297-4216-91AD-0DA86BF111B0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A297-4216-91AD-0DA86BF111B0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A297-4216-91AD-0DA86BF111B0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A297-4216-91AD-0DA86BF111B0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A297-4216-91AD-0DA86BF111B0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A297-4216-91AD-0DA86BF111B0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0-A297-4216-91AD-0DA86BF111B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2-A297-4216-91AD-0DA86BF111B0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24-A297-4216-91AD-0DA86BF111B0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A297-4216-91AD-0DA86BF111B0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A297-4216-91AD-0DA86BF111B0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A297-4216-91AD-0DA86BF111B0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4-A297-4216-91AD-0DA86BF111B0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4</c:v>
                </c:pt>
                <c:pt idx="2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18</c:v>
                </c:pt>
                <c:pt idx="8">
                  <c:v>0</c:v>
                </c:pt>
                <c:pt idx="9">
                  <c:v>8</c:v>
                </c:pt>
                <c:pt idx="10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1-A297-4216-91AD-0DA86BF111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1197-4AEE-917B-5F2DE1D40DB9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1197-4AEE-917B-5F2DE1D40DB9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1197-4AEE-917B-5F2DE1D40DB9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1197-4AEE-917B-5F2DE1D40DB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10</c:v>
                </c:pt>
                <c:pt idx="2">
                  <c:v>20</c:v>
                </c:pt>
                <c:pt idx="4">
                  <c:v>0</c:v>
                </c:pt>
                <c:pt idx="5">
                  <c:v>12</c:v>
                </c:pt>
                <c:pt idx="6">
                  <c:v>15</c:v>
                </c:pt>
                <c:pt idx="8">
                  <c:v>0</c:v>
                </c:pt>
                <c:pt idx="9">
                  <c:v>4</c:v>
                </c:pt>
                <c:pt idx="1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1197-4AEE-917B-5F2DE1D40D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1197-4AEE-917B-5F2DE1D40DB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1197-4AEE-917B-5F2DE1D40DB9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1197-4AEE-917B-5F2DE1D40DB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1197-4AEE-917B-5F2DE1D40DB9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1197-4AEE-917B-5F2DE1D40DB9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1197-4AEE-917B-5F2DE1D40DB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1197-4AEE-917B-5F2DE1D40DB9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1197-4AEE-917B-5F2DE1D40DB9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1197-4AEE-917B-5F2DE1D40DB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0-1197-4AEE-917B-5F2DE1D40DB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2-1197-4AEE-917B-5F2DE1D40DB9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24-1197-4AEE-917B-5F2DE1D40DB9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1197-4AEE-917B-5F2DE1D40DB9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1197-4AEE-917B-5F2DE1D40DB9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1197-4AEE-917B-5F2DE1D40DB9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4-1197-4AEE-917B-5F2DE1D40DB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6</c:v>
                </c:pt>
                <c:pt idx="2">
                  <c:v>14</c:v>
                </c:pt>
                <c:pt idx="4">
                  <c:v>0</c:v>
                </c:pt>
                <c:pt idx="5">
                  <c:v>8</c:v>
                </c:pt>
                <c:pt idx="6">
                  <c:v>11</c:v>
                </c:pt>
                <c:pt idx="8">
                  <c:v>0</c:v>
                </c:pt>
                <c:pt idx="9">
                  <c:v>3</c:v>
                </c:pt>
                <c:pt idx="10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1-1197-4AEE-917B-5F2DE1D40D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Considering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4AF0-4F4F-9CD0-1986F6FE0909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4AF0-4F4F-9CD0-1986F6FE0909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4AF0-4F4F-9CD0-1986F6FE0909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4AF0-4F4F-9CD0-1986F6FE090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Sheet1!$A$2:$A$17</c:f>
              <c:numCache>
                <c:formatCode>General</c:formatCode>
                <c:ptCount val="16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Sheet1!$C$2:$C$17</c:f>
              <c:numCache>
                <c:formatCode>General</c:formatCode>
                <c:ptCount val="16"/>
                <c:pt idx="0">
                  <c:v>0</c:v>
                </c:pt>
                <c:pt idx="1">
                  <c:v>10</c:v>
                </c:pt>
                <c:pt idx="2">
                  <c:v>21</c:v>
                </c:pt>
                <c:pt idx="4">
                  <c:v>0</c:v>
                </c:pt>
                <c:pt idx="5">
                  <c:v>15</c:v>
                </c:pt>
                <c:pt idx="6">
                  <c:v>25</c:v>
                </c:pt>
                <c:pt idx="8">
                  <c:v>0</c:v>
                </c:pt>
                <c:pt idx="9">
                  <c:v>14</c:v>
                </c:pt>
                <c:pt idx="10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4AF0-4F4F-9CD0-1986F6FE09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4AF0-4F4F-9CD0-1986F6FE090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4AF0-4F4F-9CD0-1986F6FE0909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4AF0-4F4F-9CD0-1986F6FE090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4AF0-4F4F-9CD0-1986F6FE0909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4AF0-4F4F-9CD0-1986F6FE0909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4AF0-4F4F-9CD0-1986F6FE090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4AF0-4F4F-9CD0-1986F6FE0909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4AF0-4F4F-9CD0-1986F6FE0909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4AF0-4F4F-9CD0-1986F6FE090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0-4AF0-4F4F-9CD0-1986F6FE090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2-4AF0-4F4F-9CD0-1986F6FE0909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24-4AF0-4F4F-9CD0-1986F6FE0909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4AF0-4F4F-9CD0-1986F6FE0909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4AF0-4F4F-9CD0-1986F6FE0909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4AF0-4F4F-9CD0-1986F6FE0909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4-4AF0-4F4F-9CD0-1986F6FE090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Sheet1!$A$2:$A$17</c:f>
              <c:numCache>
                <c:formatCode>General</c:formatCode>
                <c:ptCount val="16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  <c:pt idx="4">
                  <c:v>2021</c:v>
                </c:pt>
                <c:pt idx="5">
                  <c:v>2022</c:v>
                </c:pt>
                <c:pt idx="6">
                  <c:v>2023</c:v>
                </c:pt>
                <c:pt idx="8">
                  <c:v>2021</c:v>
                </c:pt>
                <c:pt idx="9">
                  <c:v>2022</c:v>
                </c:pt>
                <c:pt idx="10">
                  <c:v>2023</c:v>
                </c:pt>
              </c:numCache>
            </c:num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0</c:v>
                </c:pt>
                <c:pt idx="1">
                  <c:v>3</c:v>
                </c:pt>
                <c:pt idx="2">
                  <c:v>17</c:v>
                </c:pt>
                <c:pt idx="4">
                  <c:v>0</c:v>
                </c:pt>
                <c:pt idx="5">
                  <c:v>9</c:v>
                </c:pt>
                <c:pt idx="6">
                  <c:v>19</c:v>
                </c:pt>
                <c:pt idx="8">
                  <c:v>0</c:v>
                </c:pt>
                <c:pt idx="9">
                  <c:v>8</c:v>
                </c:pt>
                <c:pt idx="10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1-4AF0-4F4F-9CD0-1986F6FE09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888816659957693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FCBB64"/>
            </a:solidFill>
            <a:ln>
              <a:noFill/>
              <a:prstDash val="sysDot"/>
              <a:tailEnd type="triangle"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C3C945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8-F589-489C-9E2E-25C44E557EC1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A0E4-4DBD-96CC-9C0304C515A3}"/>
              </c:ext>
            </c:extLst>
          </c:dPt>
          <c:dPt>
            <c:idx val="3"/>
            <c:invertIfNegative val="0"/>
            <c:bubble3D val="0"/>
            <c:spPr>
              <a:solidFill>
                <a:srgbClr val="C3C945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9-F589-489C-9E2E-25C44E557EC1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A0E4-4DBD-96CC-9C0304C515A3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A-F589-489C-9E2E-25C44E557EC1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A0E4-4DBD-96CC-9C0304C515A3}"/>
              </c:ext>
            </c:extLst>
          </c:dPt>
          <c:dPt>
            <c:idx val="9"/>
            <c:invertIfNegative val="0"/>
            <c:bubble3D val="0"/>
            <c:spPr>
              <a:solidFill>
                <a:srgbClr val="C3C945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1B-F589-489C-9E2E-25C44E557EC1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A0E4-4DBD-96CC-9C0304C515A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Sheet1!$A$2:$A$12</c:f>
              <c:strCache>
                <c:ptCount val="8"/>
                <c:pt idx="0">
                  <c:v>Total</c:v>
                </c:pt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</c:strCache>
            </c:str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21</c:v>
                </c:pt>
                <c:pt idx="1">
                  <c:v>44</c:v>
                </c:pt>
                <c:pt idx="3">
                  <c:v>20</c:v>
                </c:pt>
                <c:pt idx="4">
                  <c:v>44</c:v>
                </c:pt>
                <c:pt idx="6">
                  <c:v>13</c:v>
                </c:pt>
                <c:pt idx="7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A0E4-4DBD-96CC-9C0304C515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FDD399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0-A0E4-4DBD-96CC-9C0304C515A3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2-A0E4-4DBD-96CC-9C0304C515A3}"/>
              </c:ext>
            </c:extLst>
          </c:dPt>
          <c:dPt>
            <c:idx val="3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4-A0E4-4DBD-96CC-9C0304C515A3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6-A0E4-4DBD-96CC-9C0304C515A3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8-A0E4-4DBD-96CC-9C0304C515A3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A-A0E4-4DBD-96CC-9C0304C515A3}"/>
              </c:ext>
            </c:extLst>
          </c:dPt>
          <c:dPt>
            <c:idx val="9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C-A0E4-4DBD-96CC-9C0304C515A3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E-A0E4-4DBD-96CC-9C0304C515A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Sheet1!$A$2:$A$12</c:f>
              <c:strCache>
                <c:ptCount val="8"/>
                <c:pt idx="0">
                  <c:v>Total</c:v>
                </c:pt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</c:strCache>
            </c:str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15</c:v>
                </c:pt>
                <c:pt idx="1">
                  <c:v>29</c:v>
                </c:pt>
                <c:pt idx="3">
                  <c:v>15</c:v>
                </c:pt>
                <c:pt idx="4">
                  <c:v>29</c:v>
                </c:pt>
                <c:pt idx="6">
                  <c:v>7</c:v>
                </c:pt>
                <c:pt idx="7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B-A0E4-4DBD-96CC-9C0304C515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753748184"/>
        <c:axId val="75374424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74424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748184"/>
        <c:crosses val="max"/>
        <c:crossBetween val="between"/>
      </c:valAx>
      <c:catAx>
        <c:axId val="7537481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74424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C3C945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98D-497F-B4F6-268C51E7BD74}"/>
                </c:ext>
              </c:extLst>
            </c:dLbl>
            <c:dLbl>
              <c:idx val="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98D-497F-B4F6-268C51E7BD74}"/>
                </c:ext>
              </c:extLst>
            </c:dLbl>
            <c:dLbl>
              <c:idx val="4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C98D-497F-B4F6-268C51E7BD74}"/>
                </c:ext>
              </c:extLst>
            </c:dLbl>
            <c:dLbl>
              <c:idx val="5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C98D-497F-B4F6-268C51E7BD74}"/>
                </c:ext>
              </c:extLst>
            </c:dLbl>
            <c:dLbl>
              <c:idx val="6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C98D-497F-B4F6-268C51E7BD74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63D-4350-B9FA-1BAB20A0CD01}"/>
                </c:ext>
              </c:extLst>
            </c:dLbl>
            <c:dLbl>
              <c:idx val="12"/>
              <c:layout>
                <c:manualLayout>
                  <c:x val="-0.10895185946207137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98D-497F-B4F6-268C51E7BD74}"/>
                </c:ext>
              </c:extLst>
            </c:dLbl>
            <c:dLbl>
              <c:idx val="14"/>
              <c:layout>
                <c:manualLayout>
                  <c:x val="-8.8928274479852833E-3"/>
                  <c:y val="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7A5-454E-8CEF-84AFAE8ED1B2}"/>
                </c:ext>
              </c:extLst>
            </c:dLbl>
            <c:dLbl>
              <c:idx val="16"/>
              <c:layout>
                <c:manualLayout>
                  <c:x val="-0.24735016742740529"/>
                  <c:y val="-1.3130967298599821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63D-4350-B9FA-1BAB20A0CD01}"/>
                </c:ext>
              </c:extLst>
            </c:dLbl>
            <c:dLbl>
              <c:idx val="17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C98D-497F-B4F6-268C51E7BD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C3C945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Feuil1!$A$2:$A$19</c:f>
              <c:numCache>
                <c:formatCode>General</c:formatCode>
                <c:ptCount val="18"/>
                <c:pt idx="0">
                  <c:v>16</c:v>
                </c:pt>
                <c:pt idx="1">
                  <c:v>17</c:v>
                </c:pt>
                <c:pt idx="2">
                  <c:v>20</c:v>
                </c:pt>
                <c:pt idx="3">
                  <c:v>21</c:v>
                </c:pt>
                <c:pt idx="4">
                  <c:v>24</c:v>
                </c:pt>
                <c:pt idx="5">
                  <c:v>24</c:v>
                </c:pt>
                <c:pt idx="6">
                  <c:v>25</c:v>
                </c:pt>
                <c:pt idx="7">
                  <c:v>30</c:v>
                </c:pt>
                <c:pt idx="8">
                  <c:v>34</c:v>
                </c:pt>
                <c:pt idx="9">
                  <c:v>13</c:v>
                </c:pt>
                <c:pt idx="10">
                  <c:v>12</c:v>
                </c:pt>
                <c:pt idx="11">
                  <c:v>24</c:v>
                </c:pt>
                <c:pt idx="12">
                  <c:v>13</c:v>
                </c:pt>
                <c:pt idx="13">
                  <c:v>18</c:v>
                </c:pt>
                <c:pt idx="14">
                  <c:v>33</c:v>
                </c:pt>
                <c:pt idx="15">
                  <c:v>11</c:v>
                </c:pt>
                <c:pt idx="16">
                  <c:v>27</c:v>
                </c:pt>
                <c:pt idx="17">
                  <c:v>40</c:v>
                </c:pt>
              </c:numCache>
            </c:numRef>
          </c:xVal>
          <c:yVal>
            <c:numRef>
              <c:f>Feuil1!$C$2:$C$19</c:f>
              <c:numCache>
                <c:formatCode>General</c:formatCode>
                <c:ptCount val="18"/>
                <c:pt idx="9">
                  <c:v>1</c:v>
                </c:pt>
                <c:pt idx="10">
                  <c:v>2</c:v>
                </c:pt>
                <c:pt idx="11">
                  <c:v>3</c:v>
                </c:pt>
                <c:pt idx="12">
                  <c:v>4</c:v>
                </c:pt>
                <c:pt idx="13">
                  <c:v>5</c:v>
                </c:pt>
                <c:pt idx="14">
                  <c:v>6</c:v>
                </c:pt>
                <c:pt idx="15">
                  <c:v>7</c:v>
                </c:pt>
                <c:pt idx="16">
                  <c:v>8</c:v>
                </c:pt>
                <c:pt idx="17">
                  <c:v>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D63D-4350-B9FA-1BAB20A0CD01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98D-497F-B4F6-268C51E7BD74}"/>
                </c:ext>
              </c:extLst>
            </c:dLbl>
            <c:dLbl>
              <c:idx val="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63D-4350-B9FA-1BAB20A0CD01}"/>
                </c:ext>
              </c:extLst>
            </c:dLbl>
            <c:dLbl>
              <c:idx val="2"/>
              <c:layout>
                <c:manualLayout>
                  <c:x val="-0.17541249373393489"/>
                  <c:y val="-1.0504773838879856E-16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63D-4350-B9FA-1BAB20A0CD01}"/>
                </c:ext>
              </c:extLst>
            </c:dLbl>
            <c:dLbl>
              <c:idx val="3"/>
              <c:layout>
                <c:manualLayout>
                  <c:x val="-1.0512382115664696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98D-497F-B4F6-268C51E7BD74}"/>
                </c:ext>
              </c:extLst>
            </c:dLbl>
            <c:dLbl>
              <c:idx val="4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C98D-497F-B4F6-268C51E7BD74}"/>
                </c:ext>
              </c:extLst>
            </c:dLbl>
            <c:dLbl>
              <c:idx val="5"/>
              <c:layout>
                <c:manualLayout>
                  <c:x val="-0.20318049467251145"/>
                  <c:y val="0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rgbClr val="23AC84"/>
                      </a:solidFill>
                      <a:latin typeface="BNPPSlabSerif-Light" panose="02000000000000000000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63D-4350-B9FA-1BAB20A0CD01}"/>
                </c:ext>
              </c:extLst>
            </c:dLbl>
            <c:dLbl>
              <c:idx val="6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C98D-497F-B4F6-268C51E7BD74}"/>
                </c:ext>
              </c:extLst>
            </c:dLbl>
            <c:dLbl>
              <c:idx val="7"/>
              <c:layout>
                <c:manualLayout>
                  <c:x val="1.2661972856402347E-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63D-4350-B9FA-1BAB20A0CD01}"/>
                </c:ext>
              </c:extLst>
            </c:dLbl>
            <c:dLbl>
              <c:idx val="8"/>
              <c:layout>
                <c:manualLayout>
                  <c:x val="-0.17246784888360861"/>
                  <c:y val="2.864971415706451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C98D-497F-B4F6-268C51E7BD74}"/>
                </c:ext>
              </c:extLst>
            </c:dLbl>
            <c:dLbl>
              <c:idx val="9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98D-497F-B4F6-268C51E7BD74}"/>
                </c:ext>
              </c:extLst>
            </c:dLbl>
            <c:dLbl>
              <c:idx val="10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98D-497F-B4F6-268C51E7BD74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98D-497F-B4F6-268C51E7BD74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98D-497F-B4F6-268C51E7BD74}"/>
                </c:ext>
              </c:extLst>
            </c:dLbl>
            <c:dLbl>
              <c:idx val="13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C98D-497F-B4F6-268C51E7BD74}"/>
                </c:ext>
              </c:extLst>
            </c:dLbl>
            <c:dLbl>
              <c:idx val="14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C98D-497F-B4F6-268C51E7BD74}"/>
                </c:ext>
              </c:extLst>
            </c:dLbl>
            <c:dLbl>
              <c:idx val="15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C98D-497F-B4F6-268C51E7BD74}"/>
                </c:ext>
              </c:extLst>
            </c:dLbl>
            <c:dLbl>
              <c:idx val="16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C98D-497F-B4F6-268C51E7BD74}"/>
                </c:ext>
              </c:extLst>
            </c:dLbl>
            <c:dLbl>
              <c:idx val="17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C98D-497F-B4F6-268C51E7BD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Feuil1!$A$2:$A$19</c:f>
              <c:numCache>
                <c:formatCode>General</c:formatCode>
                <c:ptCount val="18"/>
                <c:pt idx="0">
                  <c:v>16</c:v>
                </c:pt>
                <c:pt idx="1">
                  <c:v>17</c:v>
                </c:pt>
                <c:pt idx="2">
                  <c:v>20</c:v>
                </c:pt>
                <c:pt idx="3">
                  <c:v>21</c:v>
                </c:pt>
                <c:pt idx="4">
                  <c:v>24</c:v>
                </c:pt>
                <c:pt idx="5">
                  <c:v>24</c:v>
                </c:pt>
                <c:pt idx="6">
                  <c:v>25</c:v>
                </c:pt>
                <c:pt idx="7">
                  <c:v>30</c:v>
                </c:pt>
                <c:pt idx="8">
                  <c:v>34</c:v>
                </c:pt>
                <c:pt idx="9">
                  <c:v>13</c:v>
                </c:pt>
                <c:pt idx="10">
                  <c:v>12</c:v>
                </c:pt>
                <c:pt idx="11">
                  <c:v>24</c:v>
                </c:pt>
                <c:pt idx="12">
                  <c:v>13</c:v>
                </c:pt>
                <c:pt idx="13">
                  <c:v>18</c:v>
                </c:pt>
                <c:pt idx="14">
                  <c:v>33</c:v>
                </c:pt>
                <c:pt idx="15">
                  <c:v>11</c:v>
                </c:pt>
                <c:pt idx="16">
                  <c:v>27</c:v>
                </c:pt>
                <c:pt idx="17">
                  <c:v>40</c:v>
                </c:pt>
              </c:numCache>
            </c:numRef>
          </c:xVal>
          <c:yVal>
            <c:numRef>
              <c:f>Feuil1!$B$2:$B$19</c:f>
              <c:numCache>
                <c:formatCode>General</c:formatCode>
                <c:ptCount val="18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D63D-4350-B9FA-1BAB20A0CD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9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FEFC-4B90-A7DC-5F0A73A1FC6C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FEFC-4B90-A7DC-5F0A73A1FC6C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FEFC-4B90-A7DC-5F0A73A1FC6C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FEFC-4B90-A7DC-5F0A73A1FC6C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FEFC-4B90-A7DC-5F0A73A1FC6C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0C39-4286-A1A6-F32F5DF89B8D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FEFC-4B90-A7DC-5F0A73A1FC6C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FEFC-4B90-A7DC-5F0A73A1FC6C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FEFC-4B90-A7DC-5F0A73A1FC6C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FEFC-4B90-A7DC-5F0A73A1FC6C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A-FEFC-4B90-A7DC-5F0A73A1FC6C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C-FEFC-4B90-A7DC-5F0A73A1FC6C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FEFC-4B90-A7DC-5F0A73A1FC6C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E-FEFC-4B90-A7DC-5F0A73A1FC6C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0-FEFC-4B90-A7DC-5F0A73A1FC6C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2-FEFC-4B90-A7DC-5F0A73A1FC6C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4-FEFC-4B90-A7DC-5F0A73A1FC6C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6-FEFC-4B90-A7DC-5F0A73A1FC6C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8-FEFC-4B90-A7DC-5F0A73A1FC6C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A-FEFC-4B90-A7DC-5F0A73A1FC6C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C-FEFC-4B90-A7DC-5F0A73A1FC6C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FEFC-4B90-A7DC-5F0A73A1FC6C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FEFC-4B90-A7DC-5F0A73A1FC6C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FEFC-4B90-A7DC-5F0A73A1FC6C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FEFC-4B90-A7DC-5F0A73A1FC6C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FEFC-4B90-A7DC-5F0A73A1FC6C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C39-4286-A1A6-F32F5DF89B8D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FEFC-4B90-A7DC-5F0A73A1FC6C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FEFC-4B90-A7DC-5F0A73A1FC6C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FEFC-4B90-A7DC-5F0A73A1FC6C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FEFC-4B90-A7DC-5F0A73A1FC6C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A-FEFC-4B90-A7DC-5F0A73A1FC6C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C-FEFC-4B90-A7DC-5F0A73A1FC6C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FEFC-4B90-A7DC-5F0A73A1FC6C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FEFC-4B90-A7DC-5F0A73A1FC6C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0-FEFC-4B90-A7DC-5F0A73A1FC6C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2-FEFC-4B90-A7DC-5F0A73A1FC6C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4-FEFC-4B90-A7DC-5F0A73A1FC6C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6-FEFC-4B90-A7DC-5F0A73A1FC6C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8-FEFC-4B90-A7DC-5F0A73A1FC6C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A-FEFC-4B90-A7DC-5F0A73A1FC6C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FEFC-4B90-A7DC-5F0A73A1FC6C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39</c:v>
                </c:pt>
                <c:pt idx="1">
                  <c:v>32</c:v>
                </c:pt>
                <c:pt idx="2">
                  <c:v>52</c:v>
                </c:pt>
                <c:pt idx="3">
                  <c:v>36</c:v>
                </c:pt>
                <c:pt idx="4">
                  <c:v>41</c:v>
                </c:pt>
                <c:pt idx="5">
                  <c:v>21</c:v>
                </c:pt>
                <c:pt idx="6">
                  <c:v>31</c:v>
                </c:pt>
                <c:pt idx="7">
                  <c:v>33</c:v>
                </c:pt>
                <c:pt idx="8">
                  <c:v>57</c:v>
                </c:pt>
                <c:pt idx="9">
                  <c:v>34</c:v>
                </c:pt>
                <c:pt idx="10">
                  <c:v>24</c:v>
                </c:pt>
                <c:pt idx="11">
                  <c:v>41</c:v>
                </c:pt>
                <c:pt idx="12">
                  <c:v>23</c:v>
                </c:pt>
                <c:pt idx="13">
                  <c:v>19</c:v>
                </c:pt>
                <c:pt idx="14">
                  <c:v>10</c:v>
                </c:pt>
                <c:pt idx="15">
                  <c:v>21</c:v>
                </c:pt>
                <c:pt idx="16">
                  <c:v>32</c:v>
                </c:pt>
                <c:pt idx="17">
                  <c:v>25</c:v>
                </c:pt>
                <c:pt idx="18">
                  <c:v>67</c:v>
                </c:pt>
                <c:pt idx="19">
                  <c:v>50</c:v>
                </c:pt>
                <c:pt idx="20">
                  <c:v>19</c:v>
                </c:pt>
                <c:pt idx="21">
                  <c:v>17</c:v>
                </c:pt>
                <c:pt idx="22">
                  <c:v>16</c:v>
                </c:pt>
                <c:pt idx="23">
                  <c:v>41</c:v>
                </c:pt>
                <c:pt idx="24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C39-4286-A1A6-F32F5DF89B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0C39-4286-A1A6-F32F5DF89B8D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C39-4286-A1A6-F32F5DF89B8D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0C39-4286-A1A6-F32F5DF89B8D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C39-4286-A1A6-F32F5DF89B8D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0C39-4286-A1A6-F32F5DF89B8D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FEFC-4B90-A7DC-5F0A73A1FC6C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A-FEFC-4B90-A7DC-5F0A73A1FC6C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FEFC-4B90-A7DC-5F0A73A1FC6C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E-FEFC-4B90-A7DC-5F0A73A1FC6C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0-FEFC-4B90-A7DC-5F0A73A1FC6C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0C39-4286-A1A6-F32F5DF89B8D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FEFC-4B90-A7DC-5F0A73A1FC6C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4-FEFC-4B90-A7DC-5F0A73A1FC6C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FEFC-4B90-A7DC-5F0A73A1FC6C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FEFC-4B90-A7DC-5F0A73A1FC6C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0C39-4286-A1A6-F32F5DF89B8D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FEFC-4B90-A7DC-5F0A73A1FC6C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0C39-4286-A1A6-F32F5DF89B8D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0C39-4286-A1A6-F32F5DF89B8D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FEFC-4B90-A7DC-5F0A73A1FC6C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FEFC-4B90-A7DC-5F0A73A1FC6C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FEFC-4B90-A7DC-5F0A73A1FC6C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FEFC-4B90-A7DC-5F0A73A1FC6C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FEFC-4B90-A7DC-5F0A73A1FC6C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FEFC-4B90-A7DC-5F0A73A1FC6C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FEFC-4B90-A7DC-5F0A73A1FC6C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14</c:v>
                </c:pt>
                <c:pt idx="1">
                  <c:v>8</c:v>
                </c:pt>
                <c:pt idx="2">
                  <c:v>19</c:v>
                </c:pt>
                <c:pt idx="3">
                  <c:v>14</c:v>
                </c:pt>
                <c:pt idx="4">
                  <c:v>17</c:v>
                </c:pt>
                <c:pt idx="5">
                  <c:v>5</c:v>
                </c:pt>
                <c:pt idx="6">
                  <c:v>3</c:v>
                </c:pt>
                <c:pt idx="7">
                  <c:v>21</c:v>
                </c:pt>
                <c:pt idx="8">
                  <c:v>11</c:v>
                </c:pt>
                <c:pt idx="9">
                  <c:v>14</c:v>
                </c:pt>
                <c:pt idx="10">
                  <c:v>10</c:v>
                </c:pt>
                <c:pt idx="11">
                  <c:v>26</c:v>
                </c:pt>
                <c:pt idx="12">
                  <c:v>10</c:v>
                </c:pt>
                <c:pt idx="13">
                  <c:v>3</c:v>
                </c:pt>
                <c:pt idx="14">
                  <c:v>1</c:v>
                </c:pt>
                <c:pt idx="15">
                  <c:v>8</c:v>
                </c:pt>
                <c:pt idx="16">
                  <c:v>9</c:v>
                </c:pt>
                <c:pt idx="17">
                  <c:v>8</c:v>
                </c:pt>
                <c:pt idx="18">
                  <c:v>30</c:v>
                </c:pt>
                <c:pt idx="19">
                  <c:v>28</c:v>
                </c:pt>
                <c:pt idx="20">
                  <c:v>5</c:v>
                </c:pt>
                <c:pt idx="21">
                  <c:v>3</c:v>
                </c:pt>
                <c:pt idx="22">
                  <c:v>9</c:v>
                </c:pt>
                <c:pt idx="23">
                  <c:v>4</c:v>
                </c:pt>
                <c:pt idx="24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0C39-4286-A1A6-F32F5DF89B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05A68E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12</c:v>
                </c:pt>
                <c:pt idx="4">
                  <c:v>12</c:v>
                </c:pt>
                <c:pt idx="5">
                  <c:v>12</c:v>
                </c:pt>
                <c:pt idx="6">
                  <c:v>12</c:v>
                </c:pt>
                <c:pt idx="7">
                  <c:v>12</c:v>
                </c:pt>
                <c:pt idx="8">
                  <c:v>12</c:v>
                </c:pt>
                <c:pt idx="9">
                  <c:v>12</c:v>
                </c:pt>
                <c:pt idx="10">
                  <c:v>12</c:v>
                </c:pt>
                <c:pt idx="11">
                  <c:v>12</c:v>
                </c:pt>
                <c:pt idx="12">
                  <c:v>12</c:v>
                </c:pt>
                <c:pt idx="13">
                  <c:v>12</c:v>
                </c:pt>
                <c:pt idx="14">
                  <c:v>12</c:v>
                </c:pt>
                <c:pt idx="15">
                  <c:v>12</c:v>
                </c:pt>
                <c:pt idx="16">
                  <c:v>12</c:v>
                </c:pt>
                <c:pt idx="17">
                  <c:v>12</c:v>
                </c:pt>
                <c:pt idx="18">
                  <c:v>12</c:v>
                </c:pt>
                <c:pt idx="19">
                  <c:v>12</c:v>
                </c:pt>
                <c:pt idx="20">
                  <c:v>12</c:v>
                </c:pt>
                <c:pt idx="21">
                  <c:v>12</c:v>
                </c:pt>
                <c:pt idx="22">
                  <c:v>12</c:v>
                </c:pt>
                <c:pt idx="23">
                  <c:v>12</c:v>
                </c:pt>
                <c:pt idx="24">
                  <c:v>12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0C39-4286-A1A6-F32F5DF89B8D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05A68E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32</c:v>
                </c:pt>
                <c:pt idx="22">
                  <c:v>32</c:v>
                </c:pt>
                <c:pt idx="23">
                  <c:v>32</c:v>
                </c:pt>
                <c:pt idx="24">
                  <c:v>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0C39-4286-A1A6-F32F5DF89B8D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000000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13</c:v>
                </c:pt>
                <c:pt idx="1">
                  <c:v>13</c:v>
                </c:pt>
                <c:pt idx="2">
                  <c:v>13</c:v>
                </c:pt>
                <c:pt idx="3">
                  <c:v>13</c:v>
                </c:pt>
                <c:pt idx="4">
                  <c:v>13</c:v>
                </c:pt>
                <c:pt idx="5">
                  <c:v>13</c:v>
                </c:pt>
                <c:pt idx="6">
                  <c:v>13</c:v>
                </c:pt>
                <c:pt idx="7">
                  <c:v>13</c:v>
                </c:pt>
                <c:pt idx="8">
                  <c:v>13</c:v>
                </c:pt>
                <c:pt idx="9">
                  <c:v>13</c:v>
                </c:pt>
                <c:pt idx="10">
                  <c:v>13</c:v>
                </c:pt>
                <c:pt idx="11">
                  <c:v>13</c:v>
                </c:pt>
                <c:pt idx="12">
                  <c:v>13</c:v>
                </c:pt>
                <c:pt idx="13">
                  <c:v>13</c:v>
                </c:pt>
                <c:pt idx="14">
                  <c:v>13</c:v>
                </c:pt>
                <c:pt idx="15">
                  <c:v>13</c:v>
                </c:pt>
                <c:pt idx="16">
                  <c:v>13</c:v>
                </c:pt>
                <c:pt idx="17">
                  <c:v>13</c:v>
                </c:pt>
                <c:pt idx="18">
                  <c:v>13</c:v>
                </c:pt>
                <c:pt idx="19">
                  <c:v>13</c:v>
                </c:pt>
                <c:pt idx="20">
                  <c:v>13</c:v>
                </c:pt>
                <c:pt idx="21">
                  <c:v>13</c:v>
                </c:pt>
                <c:pt idx="22">
                  <c:v>13</c:v>
                </c:pt>
                <c:pt idx="23">
                  <c:v>13</c:v>
                </c:pt>
                <c:pt idx="24">
                  <c:v>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31-BF19-4509-94DF-1E0FCB73BC91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008E7F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34</c:v>
                </c:pt>
                <c:pt idx="1">
                  <c:v>34</c:v>
                </c:pt>
                <c:pt idx="2">
                  <c:v>34</c:v>
                </c:pt>
                <c:pt idx="3">
                  <c:v>34</c:v>
                </c:pt>
                <c:pt idx="4">
                  <c:v>34</c:v>
                </c:pt>
                <c:pt idx="5">
                  <c:v>34</c:v>
                </c:pt>
                <c:pt idx="6">
                  <c:v>34</c:v>
                </c:pt>
                <c:pt idx="7">
                  <c:v>34</c:v>
                </c:pt>
                <c:pt idx="8">
                  <c:v>34</c:v>
                </c:pt>
                <c:pt idx="9">
                  <c:v>34</c:v>
                </c:pt>
                <c:pt idx="10">
                  <c:v>34</c:v>
                </c:pt>
                <c:pt idx="11">
                  <c:v>34</c:v>
                </c:pt>
                <c:pt idx="12">
                  <c:v>34</c:v>
                </c:pt>
                <c:pt idx="13">
                  <c:v>34</c:v>
                </c:pt>
                <c:pt idx="14">
                  <c:v>34</c:v>
                </c:pt>
                <c:pt idx="15">
                  <c:v>34</c:v>
                </c:pt>
                <c:pt idx="16">
                  <c:v>34</c:v>
                </c:pt>
                <c:pt idx="17">
                  <c:v>34</c:v>
                </c:pt>
                <c:pt idx="18">
                  <c:v>34</c:v>
                </c:pt>
                <c:pt idx="19">
                  <c:v>34</c:v>
                </c:pt>
                <c:pt idx="20">
                  <c:v>34</c:v>
                </c:pt>
                <c:pt idx="21">
                  <c:v>34</c:v>
                </c:pt>
                <c:pt idx="22">
                  <c:v>34</c:v>
                </c:pt>
                <c:pt idx="23">
                  <c:v>34</c:v>
                </c:pt>
                <c:pt idx="24">
                  <c:v>34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32-BF19-4509-94DF-1E0FCB73BC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FCBB6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1-8D21-4D57-9D3F-EE5D568EA2C6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8D21-4D57-9D3F-EE5D568EA2C6}"/>
              </c:ext>
            </c:extLst>
          </c:dPt>
          <c:dPt>
            <c:idx val="3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5-8D21-4D57-9D3F-EE5D568EA2C6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8D21-4D57-9D3F-EE5D568EA2C6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9-8D21-4D57-9D3F-EE5D568EA2C6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8D21-4D57-9D3F-EE5D568EA2C6}"/>
              </c:ext>
            </c:extLst>
          </c:dPt>
          <c:dPt>
            <c:idx val="9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D-8D21-4D57-9D3F-EE5D568EA2C6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8D21-4D57-9D3F-EE5D568EA2C6}"/>
              </c:ext>
            </c:extLst>
          </c:dPt>
          <c:dPt>
            <c:idx val="12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1-8D21-4D57-9D3F-EE5D568EA2C6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8D21-4D57-9D3F-EE5D568EA2C6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8D21-4D57-9D3F-EE5D568EA2C6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8D21-4D57-9D3F-EE5D568EA2C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10</c:v>
                </c:pt>
                <c:pt idx="1">
                  <c:v>34</c:v>
                </c:pt>
                <c:pt idx="3">
                  <c:v>8</c:v>
                </c:pt>
                <c:pt idx="4">
                  <c:v>32</c:v>
                </c:pt>
                <c:pt idx="6">
                  <c:v>8</c:v>
                </c:pt>
                <c:pt idx="7">
                  <c:v>32</c:v>
                </c:pt>
                <c:pt idx="9">
                  <c:v>12</c:v>
                </c:pt>
                <c:pt idx="10">
                  <c:v>35</c:v>
                </c:pt>
                <c:pt idx="12">
                  <c:v>10</c:v>
                </c:pt>
                <c:pt idx="13">
                  <c:v>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8D21-4D57-9D3F-EE5D568EA2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FDD399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6-8D21-4D57-9D3F-EE5D568EA2C6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8-8D21-4D57-9D3F-EE5D568EA2C6}"/>
              </c:ext>
            </c:extLst>
          </c:dPt>
          <c:dPt>
            <c:idx val="3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A-8D21-4D57-9D3F-EE5D568EA2C6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C-8D21-4D57-9D3F-EE5D568EA2C6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E-8D21-4D57-9D3F-EE5D568EA2C6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0-8D21-4D57-9D3F-EE5D568EA2C6}"/>
              </c:ext>
            </c:extLst>
          </c:dPt>
          <c:dPt>
            <c:idx val="9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22-8D21-4D57-9D3F-EE5D568EA2C6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4-8D21-4D57-9D3F-EE5D568EA2C6}"/>
              </c:ext>
            </c:extLst>
          </c:dPt>
          <c:dPt>
            <c:idx val="12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26-8D21-4D57-9D3F-EE5D568EA2C6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8-8D21-4D57-9D3F-EE5D568EA2C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</c:v>
                </c:pt>
                <c:pt idx="1">
                  <c:v>13</c:v>
                </c:pt>
                <c:pt idx="4">
                  <c:v>12</c:v>
                </c:pt>
                <c:pt idx="7">
                  <c:v>12</c:v>
                </c:pt>
                <c:pt idx="9">
                  <c:v>3</c:v>
                </c:pt>
                <c:pt idx="10">
                  <c:v>13</c:v>
                </c:pt>
                <c:pt idx="12">
                  <c:v>2</c:v>
                </c:pt>
                <c:pt idx="13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9-8D21-4D57-9D3F-EE5D568EA2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9216-4B21-A09B-D141EDEC5959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9216-4B21-A09B-D141EDEC5959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9216-4B21-A09B-D141EDEC5959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9216-4B21-A09B-D141EDEC5959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BB29-4ABF-B335-7A830B7C49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8</c:v>
                </c:pt>
                <c:pt idx="2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216-4B21-A09B-D141EDEC59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9216-4B21-A09B-D141EDEC595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9216-4B21-A09B-D141EDEC5959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C-9216-4B21-A09B-D141EDEC595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9216-4B21-A09B-D141EDEC5959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9216-4B21-A09B-D141EDEC5959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9216-4B21-A09B-D141EDEC595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9216-4B21-A09B-D141EDEC5959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9216-4B21-A09B-D141EDEC5959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9216-4B21-A09B-D141EDEC595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9216-4B21-A09B-D141EDEC595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9216-4B21-A09B-D141EDEC5959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9216-4B21-A09B-D141EDEC5959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216-4B21-A09B-D141EDEC5959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9216-4B21-A09B-D141EDEC5959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9216-4B21-A09B-D141EDEC5959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9216-4B21-A09B-D141EDEC5959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9216-4B21-A09B-D141EDEC595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3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9216-4B21-A09B-D141EDEC59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56011736251584154"/>
          <c:h val="0.942386824274994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Colonne1</c:v>
                </c:pt>
              </c:strCache>
            </c:strRef>
          </c:tx>
          <c:spPr>
            <a:solidFill>
              <a:srgbClr val="8ACDC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E8B-45D0-9CBB-B4D7E6ECF3F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E8B-45D0-9CBB-B4D7E6ECF3F6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B700-4486-A998-17B2456A2FDB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7E8B-45D0-9CBB-B4D7E6ECF3F6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3-7E8B-45D0-9CBB-B4D7E6ECF3F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200" b="1" i="0" u="none" strike="noStrike" kern="1200" baseline="0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j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Feuil1!$A$2:$A$11</c:f>
              <c:strCache>
                <c:ptCount val="10"/>
                <c:pt idx="0">
                  <c:v>CEO / Managing director</c:v>
                </c:pt>
                <c:pt idx="1">
                  <c:v>Fleet director / manager</c:v>
                </c:pt>
                <c:pt idx="2">
                  <c:v>Procurement director / manager</c:v>
                </c:pt>
                <c:pt idx="3">
                  <c:v>Finance director / officer / manager / CFO</c:v>
                </c:pt>
                <c:pt idx="4">
                  <c:v>HR director/ manager</c:v>
                </c:pt>
                <c:pt idx="5">
                  <c:v>COO (Chief Operations Officer)</c:v>
                </c:pt>
                <c:pt idx="6">
                  <c:v>CSR director / officer / manager</c:v>
                </c:pt>
                <c:pt idx="7">
                  <c:v>Facility manager</c:v>
                </c:pt>
                <c:pt idx="8">
                  <c:v>Mobility manager</c:v>
                </c:pt>
                <c:pt idx="9">
                  <c:v>Other, please specify</c:v>
                </c:pt>
              </c:strCache>
            </c:strRef>
          </c:cat>
          <c:val>
            <c:numRef>
              <c:f>Feuil1!$B$2:$B$11</c:f>
              <c:numCache>
                <c:formatCode>0</c:formatCode>
                <c:ptCount val="10"/>
                <c:pt idx="0">
                  <c:v>24</c:v>
                </c:pt>
                <c:pt idx="1">
                  <c:v>16</c:v>
                </c:pt>
                <c:pt idx="2">
                  <c:v>27</c:v>
                </c:pt>
                <c:pt idx="3">
                  <c:v>5</c:v>
                </c:pt>
                <c:pt idx="4">
                  <c:v>7</c:v>
                </c:pt>
                <c:pt idx="5">
                  <c:v>8</c:v>
                </c:pt>
                <c:pt idx="6">
                  <c:v>4</c:v>
                </c:pt>
                <c:pt idx="7">
                  <c:v>3</c:v>
                </c:pt>
                <c:pt idx="8">
                  <c:v>3</c:v>
                </c:pt>
                <c:pt idx="9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7E8B-45D0-9CBB-B4D7E6ECF3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>
          <a:latin typeface="+mn-lt"/>
        </a:defRPr>
      </a:pPr>
      <a:endParaRPr lang="sk-SK"/>
    </a:p>
  </c:txPr>
  <c:externalData r:id="rId2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FD5B-4972-8EEA-6B913EEB4015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FD5B-4972-8EEA-6B913EEB4015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FD5B-4972-8EEA-6B913EEB4015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FD5B-4972-8EEA-6B913EEB4015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5F32-49BE-92F2-24C28DCB4A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8</c:v>
                </c:pt>
                <c:pt idx="2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D5B-4972-8EEA-6B913EEB40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FD5B-4972-8EEA-6B913EEB401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FD5B-4972-8EEA-6B913EEB4015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C-FD5B-4972-8EEA-6B913EEB4015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FD5B-4972-8EEA-6B913EEB4015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FD5B-4972-8EEA-6B913EEB4015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FD5B-4972-8EEA-6B913EEB4015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FD5B-4972-8EEA-6B913EEB4015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FD5B-4972-8EEA-6B913EEB4015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FD5B-4972-8EEA-6B913EEB4015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FD5B-4972-8EEA-6B913EEB4015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FD5B-4972-8EEA-6B913EEB4015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FD5B-4972-8EEA-6B913EEB4015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D5B-4972-8EEA-6B913EEB4015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FD5B-4972-8EEA-6B913EEB4015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FD5B-4972-8EEA-6B913EEB4015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FD5B-4972-8EEA-6B913EEB4015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FD5B-4972-8EEA-6B913EEB4015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2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FD5B-4972-8EEA-6B913EEB40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1FD4-4B9E-8FF3-3C524F8A70DC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1FD4-4B9E-8FF3-3C524F8A70DC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1FD4-4B9E-8FF3-3C524F8A70DC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1FD4-4B9E-8FF3-3C524F8A70DC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545A-4105-9150-C39B6AA2AC1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545A-4105-9150-C39B6AA2AC1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0</c:v>
                </c:pt>
                <c:pt idx="2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FD4-4B9E-8FF3-3C524F8A70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1FD4-4B9E-8FF3-3C524F8A70D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1FD4-4B9E-8FF3-3C524F8A70DC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C-1FD4-4B9E-8FF3-3C524F8A70DC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1FD4-4B9E-8FF3-3C524F8A70DC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1FD4-4B9E-8FF3-3C524F8A70DC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1FD4-4B9E-8FF3-3C524F8A70DC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1FD4-4B9E-8FF3-3C524F8A70DC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1FD4-4B9E-8FF3-3C524F8A70DC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1FD4-4B9E-8FF3-3C524F8A70DC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1FD4-4B9E-8FF3-3C524F8A70DC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1FD4-4B9E-8FF3-3C524F8A70DC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1FD4-4B9E-8FF3-3C524F8A70DC}"/>
              </c:ext>
            </c:extLst>
          </c:dPt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0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1FD4-4B9E-8FF3-3C524F8A70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AE3F-486D-AB88-7A2900CC26E9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AE3F-486D-AB88-7A2900CC26E9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AE3F-486D-AB88-7A2900CC26E9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AE3F-486D-AB88-7A2900CC26E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14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E3F-486D-AB88-7A2900CC26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AE3F-486D-AB88-7A2900CC26E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AE3F-486D-AB88-7A2900CC26E9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C-AE3F-486D-AB88-7A2900CC26E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AE3F-486D-AB88-7A2900CC26E9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AE3F-486D-AB88-7A2900CC26E9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AE3F-486D-AB88-7A2900CC26E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AE3F-486D-AB88-7A2900CC26E9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AE3F-486D-AB88-7A2900CC26E9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AE3F-486D-AB88-7A2900CC26E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AE3F-486D-AB88-7A2900CC26E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AE3F-486D-AB88-7A2900CC26E9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AE3F-486D-AB88-7A2900CC26E9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E3F-486D-AB88-7A2900CC26E9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AE3F-486D-AB88-7A2900CC26E9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AE3F-486D-AB88-7A2900CC26E9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AE3F-486D-AB88-7A2900CC26E9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AE3F-486D-AB88-7A2900CC26E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7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AE3F-486D-AB88-7A2900CC26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612501375189535E-3"/>
          <c:y val="0.27130042073505534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B329-4A33-9F35-895E01DAE7DE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B329-4A33-9F35-895E01DAE7DE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B329-4A33-9F35-895E01DAE7DE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B329-4A33-9F35-895E01DAE7DE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8147-4F42-83EC-708483D77CA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10</c:v>
                </c:pt>
                <c:pt idx="2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329-4A33-9F35-895E01DAE7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B329-4A33-9F35-895E01DAE7DE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B329-4A33-9F35-895E01DAE7DE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C-B329-4A33-9F35-895E01DAE7D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B329-4A33-9F35-895E01DAE7DE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B329-4A33-9F35-895E01DAE7DE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B329-4A33-9F35-895E01DAE7DE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B329-4A33-9F35-895E01DAE7DE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B329-4A33-9F35-895E01DAE7DE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B329-4A33-9F35-895E01DAE7DE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B329-4A33-9F35-895E01DAE7DE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B329-4A33-9F35-895E01DAE7DE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B329-4A33-9F35-895E01DAE7DE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329-4A33-9F35-895E01DAE7DE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B329-4A33-9F35-895E01DAE7DE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B329-4A33-9F35-895E01DAE7DE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B329-4A33-9F35-895E01DAE7DE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B329-4A33-9F35-895E01DAE7DE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2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B329-4A33-9F35-895E01DAE7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13B1-4128-A614-5028B1D83E36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13B1-4128-A614-5028B1D83E36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13B1-4128-A614-5028B1D83E36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13B1-4128-A614-5028B1D83E36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FF22-4F16-802F-047C146A802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5</c:v>
                </c:pt>
                <c:pt idx="2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3B1-4128-A614-5028B1D83E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13B1-4128-A614-5028B1D83E3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13B1-4128-A614-5028B1D83E36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C-13B1-4128-A614-5028B1D83E36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13B1-4128-A614-5028B1D83E36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13B1-4128-A614-5028B1D83E36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13B1-4128-A614-5028B1D83E36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13B1-4128-A614-5028B1D83E36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13B1-4128-A614-5028B1D83E36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13B1-4128-A614-5028B1D83E36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13B1-4128-A614-5028B1D83E36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13B1-4128-A614-5028B1D83E36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13B1-4128-A614-5028B1D83E36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3B1-4128-A614-5028B1D83E36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3B1-4128-A614-5028B1D83E36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13B1-4128-A614-5028B1D83E36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13B1-4128-A614-5028B1D83E36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13B1-4128-A614-5028B1D83E36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1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13B1-4128-A614-5028B1D83E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chemeClr val="tx1">
                <a:lumMod val="40000"/>
                <a:lumOff val="60000"/>
              </a:schemeClr>
            </a:solidFill>
            <a:ln w="28575">
              <a:solidFill>
                <a:schemeClr val="bg1"/>
              </a:solidFill>
              <a:prstDash val="sysDot"/>
              <a:tailEnd type="triangle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C17C-432D-B4BF-2929B6076D82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C17C-432D-B4BF-2929B6076D82}"/>
              </c:ext>
            </c:extLst>
          </c:dPt>
          <c:dPt>
            <c:idx val="10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C17C-432D-B4BF-2929B6076D82}"/>
              </c:ext>
            </c:extLst>
          </c:dPt>
          <c:dPt>
            <c:idx val="14"/>
            <c:invertIfNegative val="0"/>
            <c:bubble3D val="0"/>
            <c:spPr>
              <a:solidFill>
                <a:srgbClr val="C3C945"/>
              </a:solidFill>
              <a:ln w="28575">
                <a:solidFill>
                  <a:schemeClr val="bg1"/>
                </a:solidFill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C17C-432D-B4BF-2929B6076D8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BNPPSlabSerif-Light" panose="02000000000000000000" pitchFamily="2" charset="0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Sheet1!$C$2:$C$16</c:f>
              <c:numCache>
                <c:formatCode>General</c:formatCode>
                <c:ptCount val="15"/>
                <c:pt idx="0">
                  <c:v>0</c:v>
                </c:pt>
                <c:pt idx="1">
                  <c:v>12</c:v>
                </c:pt>
                <c:pt idx="2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C17C-432D-B4BF-2929B6076D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Using</c:v>
                </c:pt>
              </c:strCache>
            </c:strRef>
          </c:tx>
          <c:spPr>
            <a:solidFill>
              <a:srgbClr val="D9D9D9"/>
            </a:solidFill>
            <a:ln w="28575">
              <a:solidFill>
                <a:schemeClr val="bg1"/>
              </a:solidFill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C17C-432D-B4BF-2929B6076D8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C17C-432D-B4BF-2929B6076D82}"/>
              </c:ext>
            </c:extLst>
          </c:dPt>
          <c:dPt>
            <c:idx val="2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C-C17C-432D-B4BF-2929B6076D8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C17C-432D-B4BF-2929B6076D8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C17C-432D-B4BF-2929B6076D82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2-C17C-432D-B4BF-2929B6076D82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C17C-432D-B4BF-2929B6076D82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C17C-432D-B4BF-2929B6076D82}"/>
              </c:ext>
            </c:extLst>
          </c:dPt>
          <c:dPt>
            <c:idx val="10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8-C17C-432D-B4BF-2929B6076D82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C17C-432D-B4BF-2929B6076D82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C17C-432D-B4BF-2929B6076D82}"/>
              </c:ext>
            </c:extLst>
          </c:dPt>
          <c:dPt>
            <c:idx val="14"/>
            <c:invertIfNegative val="0"/>
            <c:bubble3D val="0"/>
            <c:spPr>
              <a:solidFill>
                <a:srgbClr val="E0E3A1"/>
              </a:solidFill>
              <a:ln w="28575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1E-C17C-432D-B4BF-2929B6076D82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17C-432D-B4BF-2929B6076D82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C17C-432D-B4BF-2929B6076D82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2-C17C-432D-B4BF-2929B6076D82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8-C17C-432D-B4BF-2929B6076D82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chemeClr val="tx1">
                          <a:lumMod val="75000"/>
                        </a:schemeClr>
                      </a:solidFill>
                      <a:latin typeface="BNPPSlabSerif-Light" panose="02000000000000000000" pitchFamily="2" charset="0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C17C-432D-B4BF-2929B6076D82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solidFill>
                      <a:schemeClr val="tx1">
                        <a:lumMod val="75000"/>
                      </a:schemeClr>
                    </a:solidFill>
                    <a:latin typeface="BNPPSlabSerif-Light" panose="02000000000000000000" pitchFamily="2" charset="0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  <c:pt idx="0">
                  <c:v>2021</c:v>
                </c:pt>
                <c:pt idx="1">
                  <c:v>2022</c:v>
                </c:pt>
                <c:pt idx="2">
                  <c:v>2023</c:v>
                </c:pt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C17C-432D-B4BF-2929B6076D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753832480"/>
        <c:axId val="753827560"/>
      </c:barChart>
      <c:catAx>
        <c:axId val="269688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50">
                <a:solidFill>
                  <a:srgbClr val="666666"/>
                </a:solidFill>
              </a:defRPr>
            </a:pPr>
            <a:endParaRPr lang="sk-SK"/>
          </a:p>
        </c:txPr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827560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832480"/>
        <c:crosses val="max"/>
        <c:crossBetween val="between"/>
      </c:valAx>
      <c:catAx>
        <c:axId val="753832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82756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FCBB64"/>
            </a:solidFill>
            <a:ln>
              <a:noFill/>
              <a:prstDash val="sysDot"/>
              <a:tailEnd type="triangle"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C3C945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1-14B4-4478-8FD7-BE30DB6D1202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3-14B4-4478-8FD7-BE30DB6D1202}"/>
              </c:ext>
            </c:extLst>
          </c:dPt>
          <c:dPt>
            <c:idx val="3"/>
            <c:invertIfNegative val="0"/>
            <c:bubble3D val="0"/>
            <c:spPr>
              <a:solidFill>
                <a:srgbClr val="C3C945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5-14B4-4478-8FD7-BE30DB6D1202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7-14B4-4478-8FD7-BE30DB6D1202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9-14B4-4478-8FD7-BE30DB6D1202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B-14B4-4478-8FD7-BE30DB6D1202}"/>
              </c:ext>
            </c:extLst>
          </c:dPt>
          <c:dPt>
            <c:idx val="9"/>
            <c:invertIfNegative val="0"/>
            <c:bubble3D val="0"/>
            <c:spPr>
              <a:solidFill>
                <a:srgbClr val="C3C945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D-14B4-4478-8FD7-BE30DB6D1202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  <a:ln>
                <a:noFill/>
                <a:prstDash val="sysDot"/>
                <a:tailEnd type="triangle"/>
              </a:ln>
            </c:spPr>
            <c:extLst>
              <c:ext xmlns:c16="http://schemas.microsoft.com/office/drawing/2014/chart" uri="{C3380CC4-5D6E-409C-BE32-E72D297353CC}">
                <c16:uniqueId val="{0000000F-14B4-4478-8FD7-BE30DB6D120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Sheet1!$A$2:$A$12</c:f>
              <c:strCache>
                <c:ptCount val="2"/>
                <c:pt idx="0">
                  <c:v>Country</c:v>
                </c:pt>
                <c:pt idx="1">
                  <c:v>Benchmark</c:v>
                </c:pt>
              </c:strCache>
            </c:strRef>
          </c:cat>
          <c:val>
            <c:numRef>
              <c:f>Sheet1!$C$2:$C$12</c:f>
              <c:numCache>
                <c:formatCode>General</c:formatCode>
                <c:ptCount val="11"/>
                <c:pt idx="0">
                  <c:v>9</c:v>
                </c:pt>
                <c:pt idx="1">
                  <c:v>29</c:v>
                </c:pt>
                <c:pt idx="3">
                  <c:v>1</c:v>
                </c:pt>
                <c:pt idx="4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14B4-4478-8FD7-BE30DB6D12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FDD399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2-14B4-4478-8FD7-BE30DB6D1202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4-14B4-4478-8FD7-BE30DB6D1202}"/>
              </c:ext>
            </c:extLst>
          </c:dPt>
          <c:dPt>
            <c:idx val="3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6-14B4-4478-8FD7-BE30DB6D1202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8-14B4-4478-8FD7-BE30DB6D1202}"/>
              </c:ext>
            </c:extLst>
          </c:dPt>
          <c:dPt>
            <c:idx val="6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A-14B4-4478-8FD7-BE30DB6D1202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C-14B4-4478-8FD7-BE30DB6D1202}"/>
              </c:ext>
            </c:extLst>
          </c:dPt>
          <c:dPt>
            <c:idx val="9"/>
            <c:invertIfNegative val="0"/>
            <c:bubble3D val="0"/>
            <c:spPr>
              <a:solidFill>
                <a:srgbClr val="E0E3A1"/>
              </a:solidFill>
            </c:spPr>
            <c:extLst>
              <c:ext xmlns:c16="http://schemas.microsoft.com/office/drawing/2014/chart" uri="{C3380CC4-5D6E-409C-BE32-E72D297353CC}">
                <c16:uniqueId val="{0000001E-14B4-4478-8FD7-BE30DB6D1202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0-14B4-4478-8FD7-BE30DB6D1202}"/>
              </c:ext>
            </c:extLst>
          </c:dPt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14B4-4478-8FD7-BE30DB6D1202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Sheet1!$A$2:$A$12</c:f>
              <c:strCache>
                <c:ptCount val="2"/>
                <c:pt idx="0">
                  <c:v>Country</c:v>
                </c:pt>
                <c:pt idx="1">
                  <c:v>Benchmark</c:v>
                </c:pt>
              </c:strCache>
            </c:str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1</c:v>
                </c:pt>
                <c:pt idx="1">
                  <c:v>11</c:v>
                </c:pt>
                <c:pt idx="3">
                  <c:v>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1-14B4-4478-8FD7-BE30DB6D12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753748184"/>
        <c:axId val="75374424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75374424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753748184"/>
        <c:crosses val="max"/>
        <c:crossBetween val="between"/>
      </c:valAx>
      <c:catAx>
        <c:axId val="7537481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5374424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6593356375302234E-2"/>
          <c:y val="5.7299428314129004E-3"/>
          <c:w val="0.94632974398289005"/>
          <c:h val="0.93697062885445814"/>
        </c:manualLayout>
      </c:layout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C3C945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26E-498D-BEC4-2A5ED2CB39B0}"/>
                </c:ext>
              </c:extLst>
            </c:dLbl>
            <c:dLbl>
              <c:idx val="9"/>
              <c:layout>
                <c:manualLayout>
                  <c:x val="3.4105008141781683E-2"/>
                  <c:y val="-2.8649714157065551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F8A-4979-BDDA-B0D314C989F1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EBCB-4A2E-B08D-B183C2FA452A}"/>
                </c:ext>
              </c:extLst>
            </c:dLbl>
            <c:dLbl>
              <c:idx val="11"/>
              <c:layout>
                <c:manualLayout>
                  <c:x val="-8.294494111735172E-2"/>
                  <c:y val="-1.0504773838879856E-16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EBCB-4A2E-B08D-B183C2FA452A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426E-498D-BEC4-2A5ED2CB39B0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426E-498D-BEC4-2A5ED2CB39B0}"/>
                </c:ext>
              </c:extLst>
            </c:dLbl>
            <c:dLbl>
              <c:idx val="14"/>
              <c:layout>
                <c:manualLayout>
                  <c:x val="-0.10246139785084626"/>
                  <c:y val="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426E-498D-BEC4-2A5ED2CB39B0}"/>
                </c:ext>
              </c:extLst>
            </c:dLbl>
            <c:dLbl>
              <c:idx val="15"/>
              <c:layout>
                <c:manualLayout>
                  <c:x val="-0.1073405120342199"/>
                  <c:y val="2.6261934597199641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426E-498D-BEC4-2A5ED2CB39B0}"/>
                </c:ext>
              </c:extLst>
            </c:dLbl>
            <c:dLbl>
              <c:idx val="16"/>
              <c:layout>
                <c:manualLayout>
                  <c:x val="-8.294494111735172E-2"/>
                  <c:y val="-1.3130967298599821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EBCB-4A2E-B08D-B183C2FA452A}"/>
                </c:ext>
              </c:extLst>
            </c:dLbl>
            <c:dLbl>
              <c:idx val="17"/>
              <c:layout>
                <c:manualLayout>
                  <c:x val="-0.1122196262175935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426E-498D-BEC4-2A5ED2CB39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C3C945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Feuil1!$A$2:$A$19</c:f>
              <c:numCache>
                <c:formatCode>General</c:formatCode>
                <c:ptCount val="18"/>
                <c:pt idx="0">
                  <c:v>13</c:v>
                </c:pt>
                <c:pt idx="1">
                  <c:v>18</c:v>
                </c:pt>
                <c:pt idx="2">
                  <c:v>18</c:v>
                </c:pt>
                <c:pt idx="3">
                  <c:v>21</c:v>
                </c:pt>
                <c:pt idx="4">
                  <c:v>23</c:v>
                </c:pt>
                <c:pt idx="5">
                  <c:v>23</c:v>
                </c:pt>
                <c:pt idx="6">
                  <c:v>24</c:v>
                </c:pt>
                <c:pt idx="7">
                  <c:v>30</c:v>
                </c:pt>
                <c:pt idx="8">
                  <c:v>33</c:v>
                </c:pt>
                <c:pt idx="9">
                  <c:v>17</c:v>
                </c:pt>
                <c:pt idx="10">
                  <c:v>28</c:v>
                </c:pt>
                <c:pt idx="11">
                  <c:v>17</c:v>
                </c:pt>
                <c:pt idx="12">
                  <c:v>28</c:v>
                </c:pt>
                <c:pt idx="13">
                  <c:v>33</c:v>
                </c:pt>
                <c:pt idx="14">
                  <c:v>22</c:v>
                </c:pt>
                <c:pt idx="15">
                  <c:v>22</c:v>
                </c:pt>
                <c:pt idx="16">
                  <c:v>17</c:v>
                </c:pt>
                <c:pt idx="17">
                  <c:v>28</c:v>
                </c:pt>
              </c:numCache>
            </c:numRef>
          </c:xVal>
          <c:yVal>
            <c:numRef>
              <c:f>Feuil1!$C$2:$C$19</c:f>
              <c:numCache>
                <c:formatCode>General</c:formatCode>
                <c:ptCount val="18"/>
                <c:pt idx="9">
                  <c:v>1</c:v>
                </c:pt>
                <c:pt idx="10">
                  <c:v>2</c:v>
                </c:pt>
                <c:pt idx="11">
                  <c:v>3</c:v>
                </c:pt>
                <c:pt idx="12">
                  <c:v>4</c:v>
                </c:pt>
                <c:pt idx="13">
                  <c:v>5</c:v>
                </c:pt>
                <c:pt idx="14">
                  <c:v>6</c:v>
                </c:pt>
                <c:pt idx="15">
                  <c:v>7</c:v>
                </c:pt>
                <c:pt idx="16">
                  <c:v>8</c:v>
                </c:pt>
                <c:pt idx="17">
                  <c:v>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8-EBCB-4A2E-B08D-B183C2FA452A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0.12685696876771443"/>
                  <c:y val="-1.0504773838879856E-16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26E-498D-BEC4-2A5ED2CB39B0}"/>
                </c:ext>
              </c:extLst>
            </c:dLbl>
            <c:dLbl>
              <c:idx val="1"/>
              <c:layout>
                <c:manualLayout>
                  <c:x val="-0.18679688651045948"/>
                  <c:y val="-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BCB-4A2E-B08D-B183C2FA452A}"/>
                </c:ext>
              </c:extLst>
            </c:dLbl>
            <c:dLbl>
              <c:idx val="2"/>
              <c:layout>
                <c:manualLayout>
                  <c:x val="1.0490095494253306E-3"/>
                  <c:y val="2.864971415706345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BCB-4A2E-B08D-B183C2FA452A}"/>
                </c:ext>
              </c:extLst>
            </c:dLbl>
            <c:dLbl>
              <c:idx val="3"/>
              <c:layout>
                <c:manualLayout>
                  <c:x val="-0.16240131559359131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426E-498D-BEC4-2A5ED2CB39B0}"/>
                </c:ext>
              </c:extLst>
            </c:dLbl>
            <c:dLbl>
              <c:idx val="4"/>
              <c:layout>
                <c:manualLayout>
                  <c:x val="-0.18679688651045948"/>
                  <c:y val="5.2523869194399282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426E-498D-BEC4-2A5ED2CB39B0}"/>
                </c:ext>
              </c:extLst>
            </c:dLbl>
            <c:dLbl>
              <c:idx val="5"/>
              <c:layout>
                <c:manualLayout>
                  <c:x val="-4.6351584742049495E-4"/>
                  <c:y val="0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rgbClr val="23AC84"/>
                      </a:solidFill>
                      <a:latin typeface="BNPPSlabSerif-Light" panose="02000000000000000000"/>
                      <a:ea typeface="+mn-ea"/>
                      <a:cs typeface="+mn-cs"/>
                    </a:defRPr>
                  </a:pPr>
                  <a:endParaRPr lang="sk-SK"/>
                </a:p>
              </c:txPr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BCB-4A2E-B08D-B183C2FA452A}"/>
                </c:ext>
              </c:extLst>
            </c:dLbl>
            <c:dLbl>
              <c:idx val="6"/>
              <c:layout>
                <c:manualLayout>
                  <c:x val="2.3005023374606668E-2"/>
                  <c:y val="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426E-498D-BEC4-2A5ED2CB39B0}"/>
                </c:ext>
              </c:extLst>
            </c:dLbl>
            <c:dLbl>
              <c:idx val="7"/>
              <c:layout>
                <c:manualLayout>
                  <c:x val="-1.3588333000695563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BCB-4A2E-B08D-B183C2FA452A}"/>
                </c:ext>
              </c:extLst>
            </c:dLbl>
            <c:dLbl>
              <c:idx val="8"/>
              <c:layout>
                <c:manualLayout>
                  <c:x val="3.4885666411120565E-3"/>
                  <c:y val="2.864971415706451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426E-498D-BEC4-2A5ED2CB39B0}"/>
                </c:ext>
              </c:extLst>
            </c:dLbl>
            <c:dLbl>
              <c:idx val="9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26E-498D-BEC4-2A5ED2CB39B0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426E-498D-BEC4-2A5ED2CB39B0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426E-498D-BEC4-2A5ED2CB39B0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426E-498D-BEC4-2A5ED2CB39B0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426E-498D-BEC4-2A5ED2CB39B0}"/>
                </c:ext>
              </c:extLst>
            </c:dLbl>
            <c:dLbl>
              <c:idx val="14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426E-498D-BEC4-2A5ED2CB39B0}"/>
                </c:ext>
              </c:extLst>
            </c:dLbl>
            <c:dLbl>
              <c:idx val="15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426E-498D-BEC4-2A5ED2CB39B0}"/>
                </c:ext>
              </c:extLst>
            </c:dLbl>
            <c:dLbl>
              <c:idx val="16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426E-498D-BEC4-2A5ED2CB39B0}"/>
                </c:ext>
              </c:extLst>
            </c:dLbl>
            <c:dLbl>
              <c:idx val="17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426E-498D-BEC4-2A5ED2CB39B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Feuil1!$A$2:$A$19</c:f>
              <c:numCache>
                <c:formatCode>General</c:formatCode>
                <c:ptCount val="18"/>
                <c:pt idx="0">
                  <c:v>13</c:v>
                </c:pt>
                <c:pt idx="1">
                  <c:v>18</c:v>
                </c:pt>
                <c:pt idx="2">
                  <c:v>18</c:v>
                </c:pt>
                <c:pt idx="3">
                  <c:v>21</c:v>
                </c:pt>
                <c:pt idx="4">
                  <c:v>23</c:v>
                </c:pt>
                <c:pt idx="5">
                  <c:v>23</c:v>
                </c:pt>
                <c:pt idx="6">
                  <c:v>24</c:v>
                </c:pt>
                <c:pt idx="7">
                  <c:v>30</c:v>
                </c:pt>
                <c:pt idx="8">
                  <c:v>33</c:v>
                </c:pt>
                <c:pt idx="9">
                  <c:v>17</c:v>
                </c:pt>
                <c:pt idx="10">
                  <c:v>28</c:v>
                </c:pt>
                <c:pt idx="11">
                  <c:v>17</c:v>
                </c:pt>
                <c:pt idx="12">
                  <c:v>28</c:v>
                </c:pt>
                <c:pt idx="13">
                  <c:v>33</c:v>
                </c:pt>
                <c:pt idx="14">
                  <c:v>22</c:v>
                </c:pt>
                <c:pt idx="15">
                  <c:v>22</c:v>
                </c:pt>
                <c:pt idx="16">
                  <c:v>17</c:v>
                </c:pt>
                <c:pt idx="17">
                  <c:v>28</c:v>
                </c:pt>
              </c:numCache>
            </c:numRef>
          </c:xVal>
          <c:yVal>
            <c:numRef>
              <c:f>Feuil1!$B$2:$B$19</c:f>
              <c:numCache>
                <c:formatCode>General</c:formatCode>
                <c:ptCount val="18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EBCB-4A2E-B08D-B183C2FA45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9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1181822696334185"/>
          <c:w val="0.98161492423585761"/>
          <c:h val="0.6070845735320133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Other</c:v>
                </c:pt>
              </c:strCache>
            </c:strRef>
          </c:tx>
          <c:spPr>
            <a:solidFill>
              <a:srgbClr val="D9D9D9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21B0-495A-B0BF-7BC1FD1EAF2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8-21B0-495A-B0BF-7BC1FD1EAF2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21B0-495A-B0BF-7BC1FD1EAF2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21B0-495A-B0BF-7BC1FD1EAF22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E-21B0-495A-B0BF-7BC1FD1EAF22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0-21B0-495A-B0BF-7BC1FD1EAF22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2-21B0-495A-B0BF-7BC1FD1EAF22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4-21B0-495A-B0BF-7BC1FD1EAF22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6-21B0-495A-B0BF-7BC1FD1EAF22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8-21B0-495A-B0BF-7BC1FD1EAF22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21B0-495A-B0BF-7BC1FD1EAF22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21B0-495A-B0BF-7BC1FD1EAF22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E-21B0-495A-B0BF-7BC1FD1EAF22}"/>
                </c:ext>
              </c:extLst>
            </c:dLbl>
            <c:dLbl>
              <c:idx val="9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2-21B0-495A-B0BF-7BC1FD1EAF22}"/>
                </c:ext>
              </c:extLst>
            </c:dLbl>
            <c:dLbl>
              <c:idx val="1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6-21B0-495A-B0BF-7BC1FD1EAF22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</c:v>
                </c:pt>
                <c:pt idx="1">
                  <c:v>1</c:v>
                </c:pt>
                <c:pt idx="3">
                  <c:v>0</c:v>
                </c:pt>
                <c:pt idx="4">
                  <c:v>1</c:v>
                </c:pt>
                <c:pt idx="6">
                  <c:v>0</c:v>
                </c:pt>
                <c:pt idx="7">
                  <c:v>1</c:v>
                </c:pt>
                <c:pt idx="9">
                  <c:v>0</c:v>
                </c:pt>
                <c:pt idx="10">
                  <c:v>1</c:v>
                </c:pt>
                <c:pt idx="12">
                  <c:v>0</c:v>
                </c:pt>
                <c:pt idx="1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9-21B0-495A-B0BF-7BC1FD1EAF22}"/>
            </c:ext>
          </c:extLst>
        </c:ser>
        <c:ser>
          <c:idx val="8"/>
          <c:order val="1"/>
          <c:tx>
            <c:strRef>
              <c:f>Sheet1!$C$1</c:f>
              <c:strCache>
                <c:ptCount val="1"/>
                <c:pt idx="0">
                  <c:v>Petrol or diesel</c:v>
                </c:pt>
              </c:strCache>
            </c:strRef>
          </c:tx>
          <c:spPr>
            <a:solidFill>
              <a:srgbClr val="F8FF88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1B0-495A-B0BF-7BC1FD1EAF22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03-21B0-495A-B0BF-7BC1FD1EAF2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21B0-495A-B0BF-7BC1FD1EAF22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07-21B0-495A-B0BF-7BC1FD1EAF22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21B0-495A-B0BF-7BC1FD1EAF22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0B-21B0-495A-B0BF-7BC1FD1EAF22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D-21B0-495A-B0BF-7BC1FD1EAF22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0F-21B0-495A-B0BF-7BC1FD1EAF22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1-21B0-495A-B0BF-7BC1FD1EAF22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21B0-495A-B0BF-7BC1FD1EAF2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tx1">
                        <a:lumMod val="75000"/>
                      </a:schemeClr>
                    </a:solidFill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85</c:v>
                </c:pt>
                <c:pt idx="1">
                  <c:v>55</c:v>
                </c:pt>
                <c:pt idx="3">
                  <c:v>84</c:v>
                </c:pt>
                <c:pt idx="4">
                  <c:v>56</c:v>
                </c:pt>
                <c:pt idx="6">
                  <c:v>82</c:v>
                </c:pt>
                <c:pt idx="7">
                  <c:v>54</c:v>
                </c:pt>
                <c:pt idx="9">
                  <c:v>89</c:v>
                </c:pt>
                <c:pt idx="10">
                  <c:v>56</c:v>
                </c:pt>
                <c:pt idx="12">
                  <c:v>87</c:v>
                </c:pt>
                <c:pt idx="13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21B0-495A-B0BF-7BC1FD1EAF22}"/>
            </c:ext>
          </c:extLst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Hybrid</c:v>
                </c:pt>
              </c:strCache>
            </c:strRef>
          </c:tx>
          <c:spPr>
            <a:solidFill>
              <a:srgbClr val="C8D400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37-21B0-495A-B0BF-7BC1FD1EAF22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38-21B0-495A-B0BF-7BC1FD1EAF22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39-21B0-495A-B0BF-7BC1FD1EAF22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3A-21B0-495A-B0BF-7BC1FD1EAF22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3B-21B0-495A-B0BF-7BC1FD1EAF22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3C-21B0-495A-B0BF-7BC1FD1EAF2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8</c:v>
                </c:pt>
                <c:pt idx="1">
                  <c:v>11</c:v>
                </c:pt>
                <c:pt idx="3">
                  <c:v>7</c:v>
                </c:pt>
                <c:pt idx="4">
                  <c:v>11</c:v>
                </c:pt>
                <c:pt idx="6">
                  <c:v>11</c:v>
                </c:pt>
                <c:pt idx="7">
                  <c:v>12</c:v>
                </c:pt>
                <c:pt idx="9">
                  <c:v>6</c:v>
                </c:pt>
                <c:pt idx="10">
                  <c:v>10</c:v>
                </c:pt>
                <c:pt idx="12">
                  <c:v>7</c:v>
                </c:pt>
                <c:pt idx="1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21B0-495A-B0BF-7BC1FD1EAF22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Plug-in hybrid</c:v>
                </c:pt>
              </c:strCache>
            </c:strRef>
          </c:tx>
          <c:spPr>
            <a:solidFill>
              <a:srgbClr val="969F00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35-21B0-495A-B0BF-7BC1FD1EAF22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31-21B0-495A-B0BF-7BC1FD1EAF22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32-21B0-495A-B0BF-7BC1FD1EAF22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33-21B0-495A-B0BF-7BC1FD1EAF22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34-21B0-495A-B0BF-7BC1FD1EAF2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Sheet1!$E$2:$E$15</c:f>
              <c:numCache>
                <c:formatCode>General</c:formatCode>
                <c:ptCount val="14"/>
                <c:pt idx="0">
                  <c:v>3</c:v>
                </c:pt>
                <c:pt idx="1">
                  <c:v>13</c:v>
                </c:pt>
                <c:pt idx="3">
                  <c:v>3</c:v>
                </c:pt>
                <c:pt idx="4">
                  <c:v>13</c:v>
                </c:pt>
                <c:pt idx="6">
                  <c:v>3</c:v>
                </c:pt>
                <c:pt idx="7">
                  <c:v>13</c:v>
                </c:pt>
                <c:pt idx="9">
                  <c:v>2</c:v>
                </c:pt>
                <c:pt idx="10">
                  <c:v>13</c:v>
                </c:pt>
                <c:pt idx="12">
                  <c:v>5</c:v>
                </c:pt>
                <c:pt idx="13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B-21B0-495A-B0BF-7BC1FD1EAF22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100% Battery Electric</c:v>
                </c:pt>
              </c:strCache>
            </c:strRef>
          </c:tx>
          <c:spPr>
            <a:solidFill>
              <a:srgbClr val="646A00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6-21B0-495A-B0BF-7BC1FD1EAF22}"/>
              </c:ext>
            </c:extLst>
          </c:dPt>
          <c:dPt>
            <c:idx val="4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2D-21B0-495A-B0BF-7BC1FD1EAF22}"/>
              </c:ext>
            </c:extLst>
          </c:dPt>
          <c:dPt>
            <c:idx val="7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2E-21B0-495A-B0BF-7BC1FD1EAF22}"/>
              </c:ext>
            </c:extLst>
          </c:dPt>
          <c:dPt>
            <c:idx val="10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2F-21B0-495A-B0BF-7BC1FD1EAF22}"/>
              </c:ext>
            </c:extLst>
          </c:dPt>
          <c:dPt>
            <c:idx val="13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0-21B0-495A-B0BF-7BC1FD1EAF2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Sheet1!$F$2:$F$15</c:f>
              <c:numCache>
                <c:formatCode>General</c:formatCode>
                <c:ptCount val="14"/>
                <c:pt idx="0">
                  <c:v>4</c:v>
                </c:pt>
                <c:pt idx="1">
                  <c:v>20</c:v>
                </c:pt>
                <c:pt idx="3">
                  <c:v>6</c:v>
                </c:pt>
                <c:pt idx="4">
                  <c:v>19</c:v>
                </c:pt>
                <c:pt idx="6">
                  <c:v>4</c:v>
                </c:pt>
                <c:pt idx="7">
                  <c:v>20</c:v>
                </c:pt>
                <c:pt idx="9">
                  <c:v>4</c:v>
                </c:pt>
                <c:pt idx="10">
                  <c:v>19</c:v>
                </c:pt>
                <c:pt idx="12">
                  <c:v>2</c:v>
                </c:pt>
                <c:pt idx="1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C-21B0-495A-B0BF-7BC1FD1EAF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1137612874666397"/>
          <c:w val="0.95915658494084166"/>
          <c:h val="0.8526969839530907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Other</c:v>
                </c:pt>
              </c:strCache>
            </c:strRef>
          </c:tx>
          <c:spPr>
            <a:solidFill>
              <a:srgbClr val="D9D9D9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498-4F92-BD25-B4B282844BBB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498-4F92-BD25-B4B282844BBB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498-4F92-BD25-B4B282844BBB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498-4F92-BD25-B4B282844BBB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4CB-45F4-BCD9-A3A7C3182C36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498-4F92-BD25-B4B282844BBB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498-4F92-BD25-B4B282844BBB}"/>
                </c:ext>
              </c:extLst>
            </c:dLbl>
            <c:dLbl>
              <c:idx val="1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4CB-45F4-BCD9-A3A7C3182C36}"/>
                </c:ext>
              </c:extLst>
            </c:dLbl>
            <c:dLbl>
              <c:idx val="17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4CB-45F4-BCD9-A3A7C3182C36}"/>
                </c:ext>
              </c:extLst>
            </c:dLbl>
            <c:dLbl>
              <c:idx val="1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4CB-45F4-BCD9-A3A7C3182C36}"/>
                </c:ext>
              </c:extLst>
            </c:dLbl>
            <c:dLbl>
              <c:idx val="2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4CB-45F4-BCD9-A3A7C3182C36}"/>
                </c:ext>
              </c:extLst>
            </c:dLbl>
            <c:dLbl>
              <c:idx val="2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4CB-45F4-BCD9-A3A7C3182C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tx1">
                        <a:lumMod val="60000"/>
                        <a:lumOff val="40000"/>
                      </a:schemeClr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Feuil1!$B$2:$B$26</c:f>
              <c:numCache>
                <c:formatCode>0</c:formatCode>
                <c:ptCount val="2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</c:v>
                </c:pt>
                <c:pt idx="4">
                  <c:v>2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4</c:v>
                </c:pt>
                <c:pt idx="10">
                  <c:v>7</c:v>
                </c:pt>
                <c:pt idx="11">
                  <c:v>1</c:v>
                </c:pt>
                <c:pt idx="12">
                  <c:v>1</c:v>
                </c:pt>
                <c:pt idx="13">
                  <c:v>3</c:v>
                </c:pt>
                <c:pt idx="14">
                  <c:v>0</c:v>
                </c:pt>
                <c:pt idx="15">
                  <c:v>1</c:v>
                </c:pt>
                <c:pt idx="16">
                  <c:v>1</c:v>
                </c:pt>
                <c:pt idx="17">
                  <c:v>0</c:v>
                </c:pt>
                <c:pt idx="18">
                  <c:v>0</c:v>
                </c:pt>
                <c:pt idx="19">
                  <c:v>1</c:v>
                </c:pt>
                <c:pt idx="20">
                  <c:v>2</c:v>
                </c:pt>
                <c:pt idx="21">
                  <c:v>1</c:v>
                </c:pt>
                <c:pt idx="22">
                  <c:v>1</c:v>
                </c:pt>
                <c:pt idx="23">
                  <c:v>0</c:v>
                </c:pt>
                <c:pt idx="2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2D3E-4021-8F00-DB2687485FD4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Petrol or diesel</c:v>
                </c:pt>
              </c:strCache>
            </c:strRef>
          </c:tx>
          <c:spPr>
            <a:solidFill>
              <a:srgbClr val="F8FF88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tx1">
                        <a:lumMod val="60000"/>
                        <a:lumOff val="40000"/>
                      </a:schemeClr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Feuil1!$C$2:$C$26</c:f>
              <c:numCache>
                <c:formatCode>0</c:formatCode>
                <c:ptCount val="25"/>
                <c:pt idx="0">
                  <c:v>46</c:v>
                </c:pt>
                <c:pt idx="1">
                  <c:v>48</c:v>
                </c:pt>
                <c:pt idx="2">
                  <c:v>44</c:v>
                </c:pt>
                <c:pt idx="3">
                  <c:v>52</c:v>
                </c:pt>
                <c:pt idx="4">
                  <c:v>42</c:v>
                </c:pt>
                <c:pt idx="5">
                  <c:v>58</c:v>
                </c:pt>
                <c:pt idx="6">
                  <c:v>41</c:v>
                </c:pt>
                <c:pt idx="7">
                  <c:v>50</c:v>
                </c:pt>
                <c:pt idx="8">
                  <c:v>44</c:v>
                </c:pt>
                <c:pt idx="9">
                  <c:v>81</c:v>
                </c:pt>
                <c:pt idx="10">
                  <c:v>67</c:v>
                </c:pt>
                <c:pt idx="11">
                  <c:v>40</c:v>
                </c:pt>
                <c:pt idx="12">
                  <c:v>93</c:v>
                </c:pt>
                <c:pt idx="13">
                  <c:v>84</c:v>
                </c:pt>
                <c:pt idx="14">
                  <c:v>85</c:v>
                </c:pt>
                <c:pt idx="15">
                  <c:v>81</c:v>
                </c:pt>
                <c:pt idx="16">
                  <c:v>56</c:v>
                </c:pt>
                <c:pt idx="17">
                  <c:v>38</c:v>
                </c:pt>
                <c:pt idx="18">
                  <c:v>27</c:v>
                </c:pt>
                <c:pt idx="19">
                  <c:v>26</c:v>
                </c:pt>
                <c:pt idx="20">
                  <c:v>81</c:v>
                </c:pt>
                <c:pt idx="21">
                  <c:v>95</c:v>
                </c:pt>
                <c:pt idx="22">
                  <c:v>93</c:v>
                </c:pt>
                <c:pt idx="23">
                  <c:v>48</c:v>
                </c:pt>
                <c:pt idx="24">
                  <c:v>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2D3E-4021-8F00-DB2687485FD4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Hybrid</c:v>
                </c:pt>
              </c:strCache>
            </c:strRef>
          </c:tx>
          <c:spPr>
            <a:solidFill>
              <a:srgbClr val="C8D4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Feuil1!$D$2:$D$26</c:f>
              <c:numCache>
                <c:formatCode>0</c:formatCode>
                <c:ptCount val="25"/>
                <c:pt idx="0">
                  <c:v>20</c:v>
                </c:pt>
                <c:pt idx="1">
                  <c:v>11</c:v>
                </c:pt>
                <c:pt idx="2">
                  <c:v>13</c:v>
                </c:pt>
                <c:pt idx="3">
                  <c:v>5</c:v>
                </c:pt>
                <c:pt idx="4">
                  <c:v>15</c:v>
                </c:pt>
                <c:pt idx="5">
                  <c:v>18</c:v>
                </c:pt>
                <c:pt idx="6">
                  <c:v>27</c:v>
                </c:pt>
                <c:pt idx="7">
                  <c:v>7</c:v>
                </c:pt>
                <c:pt idx="8">
                  <c:v>8</c:v>
                </c:pt>
                <c:pt idx="9">
                  <c:v>5</c:v>
                </c:pt>
                <c:pt idx="10">
                  <c:v>9</c:v>
                </c:pt>
                <c:pt idx="11">
                  <c:v>13</c:v>
                </c:pt>
                <c:pt idx="12">
                  <c:v>2</c:v>
                </c:pt>
                <c:pt idx="13">
                  <c:v>5</c:v>
                </c:pt>
                <c:pt idx="14">
                  <c:v>8</c:v>
                </c:pt>
                <c:pt idx="15">
                  <c:v>5</c:v>
                </c:pt>
                <c:pt idx="16">
                  <c:v>11</c:v>
                </c:pt>
                <c:pt idx="17">
                  <c:v>14</c:v>
                </c:pt>
                <c:pt idx="18">
                  <c:v>5</c:v>
                </c:pt>
                <c:pt idx="19">
                  <c:v>16</c:v>
                </c:pt>
                <c:pt idx="20">
                  <c:v>6</c:v>
                </c:pt>
                <c:pt idx="21">
                  <c:v>1</c:v>
                </c:pt>
                <c:pt idx="22">
                  <c:v>2</c:v>
                </c:pt>
                <c:pt idx="23">
                  <c:v>9</c:v>
                </c:pt>
                <c:pt idx="24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F-2D3E-4021-8F00-DB2687485FD4}"/>
            </c:ext>
          </c:extLst>
        </c:ser>
        <c:ser>
          <c:idx val="3"/>
          <c:order val="3"/>
          <c:tx>
            <c:strRef>
              <c:f>Feuil1!$E$1</c:f>
              <c:strCache>
                <c:ptCount val="1"/>
                <c:pt idx="0">
                  <c:v>Plug-in hybrid</c:v>
                </c:pt>
              </c:strCache>
            </c:strRef>
          </c:tx>
          <c:spPr>
            <a:solidFill>
              <a:srgbClr val="969F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Feuil1!$E$2:$E$26</c:f>
              <c:numCache>
                <c:formatCode>0</c:formatCode>
                <c:ptCount val="25"/>
                <c:pt idx="0">
                  <c:v>18</c:v>
                </c:pt>
                <c:pt idx="1">
                  <c:v>11</c:v>
                </c:pt>
                <c:pt idx="2">
                  <c:v>20</c:v>
                </c:pt>
                <c:pt idx="3">
                  <c:v>26</c:v>
                </c:pt>
                <c:pt idx="4">
                  <c:v>18</c:v>
                </c:pt>
                <c:pt idx="5">
                  <c:v>10</c:v>
                </c:pt>
                <c:pt idx="6">
                  <c:v>11</c:v>
                </c:pt>
                <c:pt idx="7">
                  <c:v>22</c:v>
                </c:pt>
                <c:pt idx="8">
                  <c:v>9</c:v>
                </c:pt>
                <c:pt idx="9">
                  <c:v>4</c:v>
                </c:pt>
                <c:pt idx="10">
                  <c:v>7</c:v>
                </c:pt>
                <c:pt idx="11">
                  <c:v>22</c:v>
                </c:pt>
                <c:pt idx="12">
                  <c:v>1</c:v>
                </c:pt>
                <c:pt idx="13">
                  <c:v>4</c:v>
                </c:pt>
                <c:pt idx="14">
                  <c:v>3</c:v>
                </c:pt>
                <c:pt idx="15">
                  <c:v>8</c:v>
                </c:pt>
                <c:pt idx="16">
                  <c:v>19</c:v>
                </c:pt>
                <c:pt idx="17">
                  <c:v>22</c:v>
                </c:pt>
                <c:pt idx="18">
                  <c:v>7</c:v>
                </c:pt>
                <c:pt idx="19">
                  <c:v>17</c:v>
                </c:pt>
                <c:pt idx="20">
                  <c:v>6</c:v>
                </c:pt>
                <c:pt idx="21">
                  <c:v>1</c:v>
                </c:pt>
                <c:pt idx="22">
                  <c:v>2</c:v>
                </c:pt>
                <c:pt idx="23">
                  <c:v>21</c:v>
                </c:pt>
                <c:pt idx="24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4-2D3E-4021-8F00-DB2687485FD4}"/>
            </c:ext>
          </c:extLst>
        </c:ser>
        <c:ser>
          <c:idx val="4"/>
          <c:order val="4"/>
          <c:tx>
            <c:strRef>
              <c:f>Feuil1!$F$1</c:f>
              <c:strCache>
                <c:ptCount val="1"/>
                <c:pt idx="0">
                  <c:v>100% Battery Electric</c:v>
                </c:pt>
              </c:strCache>
            </c:strRef>
          </c:tx>
          <c:spPr>
            <a:solidFill>
              <a:srgbClr val="646A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Feuil1!$F$2:$F$26</c:f>
              <c:numCache>
                <c:formatCode>0</c:formatCode>
                <c:ptCount val="25"/>
                <c:pt idx="0">
                  <c:v>16</c:v>
                </c:pt>
                <c:pt idx="1">
                  <c:v>30</c:v>
                </c:pt>
                <c:pt idx="2">
                  <c:v>24</c:v>
                </c:pt>
                <c:pt idx="3">
                  <c:v>17</c:v>
                </c:pt>
                <c:pt idx="4">
                  <c:v>23</c:v>
                </c:pt>
                <c:pt idx="5">
                  <c:v>13</c:v>
                </c:pt>
                <c:pt idx="6">
                  <c:v>21</c:v>
                </c:pt>
                <c:pt idx="7">
                  <c:v>21</c:v>
                </c:pt>
                <c:pt idx="8">
                  <c:v>38</c:v>
                </c:pt>
                <c:pt idx="9">
                  <c:v>7</c:v>
                </c:pt>
                <c:pt idx="10">
                  <c:v>10</c:v>
                </c:pt>
                <c:pt idx="11">
                  <c:v>23</c:v>
                </c:pt>
                <c:pt idx="12">
                  <c:v>3</c:v>
                </c:pt>
                <c:pt idx="13">
                  <c:v>4</c:v>
                </c:pt>
                <c:pt idx="14">
                  <c:v>4</c:v>
                </c:pt>
                <c:pt idx="15">
                  <c:v>5</c:v>
                </c:pt>
                <c:pt idx="16">
                  <c:v>13</c:v>
                </c:pt>
                <c:pt idx="17">
                  <c:v>25</c:v>
                </c:pt>
                <c:pt idx="18">
                  <c:v>61</c:v>
                </c:pt>
                <c:pt idx="19">
                  <c:v>40</c:v>
                </c:pt>
                <c:pt idx="20">
                  <c:v>4</c:v>
                </c:pt>
                <c:pt idx="21">
                  <c:v>2</c:v>
                </c:pt>
                <c:pt idx="22">
                  <c:v>3</c:v>
                </c:pt>
                <c:pt idx="23">
                  <c:v>22</c:v>
                </c:pt>
                <c:pt idx="24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59-2D3E-4021-8F00-DB2687485F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inMax"/>
          <c:max val="100"/>
        </c:scaling>
        <c:delete val="1"/>
        <c:axPos val="l"/>
        <c:numFmt formatCode="0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7636929230085546"/>
          <c:w val="0.95915658494084166"/>
          <c:h val="0.7877036296378591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Feuil1!$A$2</c:f>
              <c:strCache>
                <c:ptCount val="1"/>
                <c:pt idx="0">
                  <c:v>1 to 9 vehicles</c:v>
                </c:pt>
              </c:strCache>
            </c:strRef>
          </c:tx>
          <c:spPr>
            <a:solidFill>
              <a:srgbClr val="CCE6DE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F7C-469A-BE8D-5D84ABDF633F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F7C-469A-BE8D-5D84ABDF633F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EF7C-469A-BE8D-5D84ABDF633F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F7C-469A-BE8D-5D84ABDF633F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EF7C-469A-BE8D-5D84ABDF633F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EF7C-469A-BE8D-5D84ABDF633F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EF7C-469A-BE8D-5D84ABDF633F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EF7C-469A-BE8D-5D84ABDF633F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EF7C-469A-BE8D-5D84ABDF633F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Feuil1!$B$2:$O$2</c:f>
              <c:numCache>
                <c:formatCode>0</c:formatCode>
                <c:ptCount val="14"/>
                <c:pt idx="0">
                  <c:v>44</c:v>
                </c:pt>
                <c:pt idx="1">
                  <c:v>45</c:v>
                </c:pt>
                <c:pt idx="3">
                  <c:v>100</c:v>
                </c:pt>
                <c:pt idx="4">
                  <c:v>100</c:v>
                </c:pt>
                <c:pt idx="6">
                  <c:v>54</c:v>
                </c:pt>
                <c:pt idx="7">
                  <c:v>57</c:v>
                </c:pt>
                <c:pt idx="9">
                  <c:v>2</c:v>
                </c:pt>
                <c:pt idx="10">
                  <c:v>2</c:v>
                </c:pt>
                <c:pt idx="1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23F-4997-99B4-407C3982FB75}"/>
            </c:ext>
          </c:extLst>
        </c:ser>
        <c:ser>
          <c:idx val="1"/>
          <c:order val="1"/>
          <c:tx>
            <c:strRef>
              <c:f>Feuil1!$A$3</c:f>
              <c:strCache>
                <c:ptCount val="1"/>
                <c:pt idx="0">
                  <c:v>10 to 99 vehicles</c:v>
                </c:pt>
              </c:strCache>
            </c:strRef>
          </c:tx>
          <c:spPr>
            <a:solidFill>
              <a:srgbClr val="8ACDCC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5-EF7C-469A-BE8D-5D84ABDF633F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6-EF7C-469A-BE8D-5D84ABDF633F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EF7C-469A-BE8D-5D84ABDF633F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8-EF7C-469A-BE8D-5D84ABDF633F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A-EF7C-469A-BE8D-5D84ABDF633F}"/>
              </c:ext>
            </c:extLst>
          </c:dPt>
          <c:dLbls>
            <c:dLbl>
              <c:idx val="5"/>
              <c:layout>
                <c:manualLayout>
                  <c:x val="-8.4890352746152774E-3"/>
                  <c:y val="-7.826652208221142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1.7933142719955972E-2"/>
                      <c:h val="5.480308927302658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4-EF7C-469A-BE8D-5D84ABDF633F}"/>
                </c:ext>
              </c:extLst>
            </c:dLbl>
            <c:dLbl>
              <c:idx val="8"/>
              <c:layout>
                <c:manualLayout>
                  <c:x val="-9.9038744870511581E-3"/>
                  <c:y val="-6.52222087269884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EF7C-469A-BE8D-5D84ABDF633F}"/>
                </c:ext>
              </c:extLst>
            </c:dLbl>
            <c:dLbl>
              <c:idx val="11"/>
              <c:layout>
                <c:manualLayout>
                  <c:x val="-5.6593568497436226E-3"/>
                  <c:y val="-9.131109221778374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C-EF7C-469A-BE8D-5D84ABDF633F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bg1"/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Feuil1!$B$3:$O$3</c:f>
              <c:numCache>
                <c:formatCode>0</c:formatCode>
                <c:ptCount val="14"/>
                <c:pt idx="0">
                  <c:v>23</c:v>
                </c:pt>
                <c:pt idx="1">
                  <c:v>25</c:v>
                </c:pt>
                <c:pt idx="6">
                  <c:v>46</c:v>
                </c:pt>
                <c:pt idx="7">
                  <c:v>43</c:v>
                </c:pt>
                <c:pt idx="9">
                  <c:v>51</c:v>
                </c:pt>
                <c:pt idx="10">
                  <c:v>58</c:v>
                </c:pt>
                <c:pt idx="1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23F-4997-99B4-407C3982FB75}"/>
            </c:ext>
          </c:extLst>
        </c:ser>
        <c:ser>
          <c:idx val="2"/>
          <c:order val="2"/>
          <c:tx>
            <c:strRef>
              <c:f>Feuil1!$A$4</c:f>
              <c:strCache>
                <c:ptCount val="1"/>
                <c:pt idx="0">
                  <c:v>100 to 499 vehicles</c:v>
                </c:pt>
              </c:strCache>
            </c:strRef>
          </c:tx>
          <c:spPr>
            <a:solidFill>
              <a:srgbClr val="0095B6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B-EF7C-469A-BE8D-5D84ABDF633F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C-EF7C-469A-BE8D-5D84ABDF633F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D-EF7C-469A-BE8D-5D84ABDF633F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E-EF7C-469A-BE8D-5D84ABDF633F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F-EF7C-469A-BE8D-5D84ABDF633F}"/>
              </c:ext>
            </c:extLst>
          </c:dPt>
          <c:dLbls>
            <c:dLbl>
              <c:idx val="5"/>
              <c:layout>
                <c:manualLayout>
                  <c:x val="-1.4148392124359315E-3"/>
                  <c:y val="-0.1076166443995308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EF7C-469A-BE8D-5D84ABDF633F}"/>
                </c:ext>
              </c:extLst>
            </c:dLbl>
            <c:dLbl>
              <c:idx val="7"/>
              <c:layout>
                <c:manualLayout>
                  <c:x val="-4.2445176373076387E-3"/>
                  <c:y val="3.9133325236192985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EF7C-469A-BE8D-5D84ABDF633F}"/>
                </c:ext>
              </c:extLst>
            </c:dLbl>
            <c:dLbl>
              <c:idx val="8"/>
              <c:layout>
                <c:manualLayout>
                  <c:x val="-9.9038744870511581E-3"/>
                  <c:y val="-0.1076166443995308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EF7C-469A-BE8D-5D84ABDF633F}"/>
                </c:ext>
              </c:extLst>
            </c:dLbl>
            <c:dLbl>
              <c:idx val="11"/>
              <c:layout>
                <c:manualLayout>
                  <c:x val="1.414839212435776E-3"/>
                  <c:y val="-7.500554003603666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EF7C-469A-BE8D-5D84ABDF633F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sz="1100" b="1">
                    <a:solidFill>
                      <a:schemeClr val="bg1"/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Feuil1!$B$4:$O$4</c:f>
              <c:numCache>
                <c:formatCode>0</c:formatCode>
                <c:ptCount val="14"/>
                <c:pt idx="0">
                  <c:v>30</c:v>
                </c:pt>
                <c:pt idx="1">
                  <c:v>23</c:v>
                </c:pt>
                <c:pt idx="7">
                  <c:v>0</c:v>
                </c:pt>
                <c:pt idx="9">
                  <c:v>48</c:v>
                </c:pt>
                <c:pt idx="10">
                  <c:v>40</c:v>
                </c:pt>
                <c:pt idx="12">
                  <c:v>88</c:v>
                </c:pt>
                <c:pt idx="13">
                  <c:v>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23F-4997-99B4-407C3982FB75}"/>
            </c:ext>
          </c:extLst>
        </c:ser>
        <c:ser>
          <c:idx val="3"/>
          <c:order val="3"/>
          <c:tx>
            <c:strRef>
              <c:f>Feuil1!$A$5</c:f>
              <c:strCache>
                <c:ptCount val="1"/>
                <c:pt idx="0">
                  <c:v>More than 500 vehicles</c:v>
                </c:pt>
              </c:strCache>
            </c:strRef>
          </c:tx>
          <c:spPr>
            <a:solidFill>
              <a:srgbClr val="04899E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04-123F-4997-99B4-407C3982FB75}"/>
              </c:ext>
            </c:extLst>
          </c:dPt>
          <c:dPt>
            <c:idx val="4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05-123F-4997-99B4-407C3982FB75}"/>
              </c:ext>
            </c:extLst>
          </c:dPt>
          <c:dPt>
            <c:idx val="7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06-123F-4997-99B4-407C3982FB75}"/>
              </c:ext>
            </c:extLst>
          </c:dPt>
          <c:dPt>
            <c:idx val="10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07-123F-4997-99B4-407C3982FB75}"/>
              </c:ext>
            </c:extLst>
          </c:dPt>
          <c:dPt>
            <c:idx val="13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09-123F-4997-99B4-407C3982FB75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8F9A25C0-B0CB-4D70-B5B0-DAEC4ECEA930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sk-SK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123F-4997-99B4-407C3982FB75}"/>
                </c:ext>
              </c:extLst>
            </c:dLbl>
            <c:dLbl>
              <c:idx val="1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4-123F-4997-99B4-407C3982FB75}"/>
                </c:ext>
              </c:extLst>
            </c:dLbl>
            <c:dLbl>
              <c:idx val="2"/>
              <c:layout>
                <c:manualLayout>
                  <c:x val="1.4148392124359057E-3"/>
                  <c:y val="-2.282777305444602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EF7C-469A-BE8D-5D84ABDF633F}"/>
                </c:ext>
              </c:extLst>
            </c:dLbl>
            <c:dLbl>
              <c:idx val="4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123F-4997-99B4-407C3982FB75}"/>
                </c:ext>
              </c:extLst>
            </c:dLbl>
            <c:dLbl>
              <c:idx val="5"/>
              <c:layout>
                <c:manualLayout>
                  <c:x val="-4.2445176373076907E-3"/>
                  <c:y val="-7.826665047238609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EF7C-469A-BE8D-5D84ABDF633F}"/>
                </c:ext>
              </c:extLst>
            </c:dLbl>
            <c:dLbl>
              <c:idx val="7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6-123F-4997-99B4-407C3982FB75}"/>
                </c:ext>
              </c:extLst>
            </c:dLbl>
            <c:dLbl>
              <c:idx val="8"/>
              <c:layout>
                <c:manualLayout>
                  <c:x val="5.6593568497435185E-3"/>
                  <c:y val="-6.52222087269884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EF7C-469A-BE8D-5D84ABDF633F}"/>
                </c:ext>
              </c:extLst>
            </c:dLbl>
            <c:dLbl>
              <c:idx val="10"/>
              <c:layout>
                <c:manualLayout>
                  <c:x val="1.414839212435776E-3"/>
                  <c:y val="5.2177766981590649E-2"/>
                </c:manualLayout>
              </c:layout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23F-4997-99B4-407C3982FB75}"/>
                </c:ext>
              </c:extLst>
            </c:dLbl>
            <c:dLbl>
              <c:idx val="11"/>
              <c:layout>
                <c:manualLayout>
                  <c:x val="-2.8296784248718629E-3"/>
                  <c:y val="-8.4788871345084921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EF7C-469A-BE8D-5D84ABDF633F}"/>
                </c:ext>
              </c:extLst>
            </c:dLbl>
            <c:dLbl>
              <c:idx val="12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8-123F-4997-99B4-407C3982FB75}"/>
                </c:ext>
              </c:extLst>
            </c:dLbl>
            <c:dLbl>
              <c:idx val="13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123F-4997-99B4-407C3982FB75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bg1"/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Feuil1!$B$5:$O$5</c:f>
              <c:numCache>
                <c:formatCode>0</c:formatCode>
                <c:ptCount val="14"/>
                <c:pt idx="0">
                  <c:v>2</c:v>
                </c:pt>
                <c:pt idx="1">
                  <c:v>6</c:v>
                </c:pt>
                <c:pt idx="10">
                  <c:v>0</c:v>
                </c:pt>
                <c:pt idx="12">
                  <c:v>12</c:v>
                </c:pt>
                <c:pt idx="1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23F-4997-99B4-407C3982FB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2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1181822696334185"/>
          <c:w val="0.98161492423585761"/>
          <c:h val="0.6070845735320133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Other</c:v>
                </c:pt>
              </c:strCache>
            </c:strRef>
          </c:tx>
          <c:spPr>
            <a:solidFill>
              <a:srgbClr val="D9D9D9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F3A-4608-BDA0-CC4AF79F813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F3A-4608-BDA0-CC4AF79F813A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EF3A-4608-BDA0-CC4AF79F813A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F3A-4608-BDA0-CC4AF79F813A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EF3A-4608-BDA0-CC4AF79F813A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F3A-4608-BDA0-CC4AF79F813A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F3A-4608-BDA0-CC4AF79F813A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F3A-4608-BDA0-CC4AF79F813A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EF3A-4608-BDA0-CC4AF79F813A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EF3A-4608-BDA0-CC4AF79F813A}"/>
              </c:ext>
            </c:extLst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F3A-4608-BDA0-CC4AF79F813A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F3A-4608-BDA0-CC4AF79F813A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EF3A-4608-BDA0-CC4AF79F813A}"/>
                </c:ext>
              </c:extLst>
            </c:dLbl>
            <c:dLbl>
              <c:idx val="9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EF3A-4608-BDA0-CC4AF79F813A}"/>
                </c:ext>
              </c:extLst>
            </c:dLbl>
            <c:dLbl>
              <c:idx val="1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EF3A-4608-BDA0-CC4AF79F813A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</c:v>
                </c:pt>
                <c:pt idx="1">
                  <c:v>2</c:v>
                </c:pt>
                <c:pt idx="3">
                  <c:v>0</c:v>
                </c:pt>
                <c:pt idx="4">
                  <c:v>2</c:v>
                </c:pt>
                <c:pt idx="6">
                  <c:v>0</c:v>
                </c:pt>
                <c:pt idx="7">
                  <c:v>2</c:v>
                </c:pt>
                <c:pt idx="9">
                  <c:v>0</c:v>
                </c:pt>
                <c:pt idx="10">
                  <c:v>2</c:v>
                </c:pt>
                <c:pt idx="12">
                  <c:v>0</c:v>
                </c:pt>
                <c:pt idx="1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F3A-4608-BDA0-CC4AF79F813A}"/>
            </c:ext>
          </c:extLst>
        </c:ser>
        <c:ser>
          <c:idx val="8"/>
          <c:order val="1"/>
          <c:tx>
            <c:strRef>
              <c:f>Sheet1!$C$1</c:f>
              <c:strCache>
                <c:ptCount val="1"/>
                <c:pt idx="0">
                  <c:v>Petrol or diesel</c:v>
                </c:pt>
              </c:strCache>
            </c:strRef>
          </c:tx>
          <c:spPr>
            <a:solidFill>
              <a:srgbClr val="F8FF88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B-EF3A-4608-BDA0-CC4AF79F813A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0D-EF3A-4608-BDA0-CC4AF79F813A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EF3A-4608-BDA0-CC4AF79F813A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0-EF3A-4608-BDA0-CC4AF79F813A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1-EF3A-4608-BDA0-CC4AF79F813A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EF3A-4608-BDA0-CC4AF79F813A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4-EF3A-4608-BDA0-CC4AF79F813A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6-EF3A-4608-BDA0-CC4AF79F813A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EF3A-4608-BDA0-CC4AF79F813A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9-EF3A-4608-BDA0-CC4AF79F81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tx1">
                        <a:lumMod val="75000"/>
                      </a:schemeClr>
                    </a:solidFill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93</c:v>
                </c:pt>
                <c:pt idx="1">
                  <c:v>68</c:v>
                </c:pt>
                <c:pt idx="3">
                  <c:v>82</c:v>
                </c:pt>
                <c:pt idx="4">
                  <c:v>63</c:v>
                </c:pt>
                <c:pt idx="6">
                  <c:v>94</c:v>
                </c:pt>
                <c:pt idx="7">
                  <c:v>70</c:v>
                </c:pt>
                <c:pt idx="9">
                  <c:v>98</c:v>
                </c:pt>
                <c:pt idx="10">
                  <c:v>70</c:v>
                </c:pt>
                <c:pt idx="12">
                  <c:v>97</c:v>
                </c:pt>
                <c:pt idx="13">
                  <c:v>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EF3A-4608-BDA0-CC4AF79F813A}"/>
            </c:ext>
          </c:extLst>
        </c:ser>
        <c:ser>
          <c:idx val="1"/>
          <c:order val="2"/>
          <c:tx>
            <c:strRef>
              <c:f>Sheet1!$D$1</c:f>
              <c:strCache>
                <c:ptCount val="1"/>
                <c:pt idx="0">
                  <c:v>Hybrid</c:v>
                </c:pt>
              </c:strCache>
            </c:strRef>
          </c:tx>
          <c:spPr>
            <a:solidFill>
              <a:srgbClr val="C8D400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C-EF3A-4608-BDA0-CC4AF79F813A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E-EF3A-4608-BDA0-CC4AF79F813A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20-EF3A-4608-BDA0-CC4AF79F813A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22-EF3A-4608-BDA0-CC4AF79F813A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3-EF3A-4608-BDA0-CC4AF79F813A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25-EF3A-4608-BDA0-CC4AF79F81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2</c:v>
                </c:pt>
                <c:pt idx="1">
                  <c:v>7</c:v>
                </c:pt>
                <c:pt idx="3">
                  <c:v>5</c:v>
                </c:pt>
                <c:pt idx="4">
                  <c:v>10</c:v>
                </c:pt>
                <c:pt idx="6">
                  <c:v>2</c:v>
                </c:pt>
                <c:pt idx="7">
                  <c:v>7</c:v>
                </c:pt>
                <c:pt idx="9">
                  <c:v>0</c:v>
                </c:pt>
                <c:pt idx="10">
                  <c:v>7</c:v>
                </c:pt>
                <c:pt idx="12">
                  <c:v>1</c:v>
                </c:pt>
                <c:pt idx="1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6-EF3A-4608-BDA0-CC4AF79F813A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Plug-in hybrid</c:v>
                </c:pt>
              </c:strCache>
            </c:strRef>
          </c:tx>
          <c:spPr>
            <a:solidFill>
              <a:srgbClr val="969F00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8-EF3A-4608-BDA0-CC4AF79F813A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A-EF3A-4608-BDA0-CC4AF79F813A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C-EF3A-4608-BDA0-CC4AF79F813A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E-EF3A-4608-BDA0-CC4AF79F813A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30-EF3A-4608-BDA0-CC4AF79F81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Sheet1!$E$2:$E$15</c:f>
              <c:numCache>
                <c:formatCode>General</c:formatCode>
                <c:ptCount val="14"/>
                <c:pt idx="0">
                  <c:v>3</c:v>
                </c:pt>
                <c:pt idx="1">
                  <c:v>10</c:v>
                </c:pt>
                <c:pt idx="3">
                  <c:v>8</c:v>
                </c:pt>
                <c:pt idx="4">
                  <c:v>9</c:v>
                </c:pt>
                <c:pt idx="6">
                  <c:v>3</c:v>
                </c:pt>
                <c:pt idx="7">
                  <c:v>9</c:v>
                </c:pt>
                <c:pt idx="9">
                  <c:v>1</c:v>
                </c:pt>
                <c:pt idx="10">
                  <c:v>10</c:v>
                </c:pt>
                <c:pt idx="12">
                  <c:v>1</c:v>
                </c:pt>
                <c:pt idx="13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1-EF3A-4608-BDA0-CC4AF79F813A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100% Battery Electric</c:v>
                </c:pt>
              </c:strCache>
            </c:strRef>
          </c:tx>
          <c:spPr>
            <a:solidFill>
              <a:srgbClr val="646A00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3-EF3A-4608-BDA0-CC4AF79F813A}"/>
              </c:ext>
            </c:extLst>
          </c:dPt>
          <c:dPt>
            <c:idx val="4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5-EF3A-4608-BDA0-CC4AF79F813A}"/>
              </c:ext>
            </c:extLst>
          </c:dPt>
          <c:dPt>
            <c:idx val="7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7-EF3A-4608-BDA0-CC4AF79F813A}"/>
              </c:ext>
            </c:extLst>
          </c:dPt>
          <c:dPt>
            <c:idx val="10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9-EF3A-4608-BDA0-CC4AF79F813A}"/>
              </c:ext>
            </c:extLst>
          </c:dPt>
          <c:dPt>
            <c:idx val="13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B-EF3A-4608-BDA0-CC4AF79F813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Sheet1!$F$2:$F$15</c:f>
              <c:numCache>
                <c:formatCode>General</c:formatCode>
                <c:ptCount val="14"/>
                <c:pt idx="0">
                  <c:v>2</c:v>
                </c:pt>
                <c:pt idx="1">
                  <c:v>13</c:v>
                </c:pt>
                <c:pt idx="3">
                  <c:v>5</c:v>
                </c:pt>
                <c:pt idx="4">
                  <c:v>16</c:v>
                </c:pt>
                <c:pt idx="6">
                  <c:v>1</c:v>
                </c:pt>
                <c:pt idx="7">
                  <c:v>13</c:v>
                </c:pt>
                <c:pt idx="9">
                  <c:v>1</c:v>
                </c:pt>
                <c:pt idx="10">
                  <c:v>12</c:v>
                </c:pt>
                <c:pt idx="12">
                  <c:v>2</c:v>
                </c:pt>
                <c:pt idx="13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C-EF3A-4608-BDA0-CC4AF79F81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1137612874666397"/>
          <c:w val="0.95915658494084166"/>
          <c:h val="0.8526969839530907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Other</c:v>
                </c:pt>
              </c:strCache>
            </c:strRef>
          </c:tx>
          <c:spPr>
            <a:solidFill>
              <a:srgbClr val="D9D9D9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430-4798-97AE-9F6A1CD1D91B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430-4798-97AE-9F6A1CD1D91B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7430-4798-97AE-9F6A1CD1D91B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430-4798-97AE-9F6A1CD1D91B}"/>
              </c:ext>
            </c:extLst>
          </c:dPt>
          <c:dLbls>
            <c:dLbl>
              <c:idx val="1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C28-4CFB-A7E1-09761D7DDBF9}"/>
                </c:ext>
              </c:extLst>
            </c:dLbl>
            <c:dLbl>
              <c:idx val="2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C28-4CFB-A7E1-09761D7DDBF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tx1">
                        <a:lumMod val="60000"/>
                        <a:lumOff val="40000"/>
                      </a:schemeClr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Feuil1!$B$2:$B$26</c:f>
              <c:numCache>
                <c:formatCode>0</c:formatCode>
                <c:ptCount val="25"/>
                <c:pt idx="0">
                  <c:v>2</c:v>
                </c:pt>
                <c:pt idx="1">
                  <c:v>1</c:v>
                </c:pt>
                <c:pt idx="2">
                  <c:v>5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3</c:v>
                </c:pt>
                <c:pt idx="7">
                  <c:v>1</c:v>
                </c:pt>
                <c:pt idx="8">
                  <c:v>1</c:v>
                </c:pt>
                <c:pt idx="9">
                  <c:v>3</c:v>
                </c:pt>
                <c:pt idx="10">
                  <c:v>2</c:v>
                </c:pt>
                <c:pt idx="11">
                  <c:v>1</c:v>
                </c:pt>
                <c:pt idx="12">
                  <c:v>1</c:v>
                </c:pt>
                <c:pt idx="13">
                  <c:v>6</c:v>
                </c:pt>
                <c:pt idx="14">
                  <c:v>0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3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430-4798-97AE-9F6A1CD1D91B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Petrol or diesel</c:v>
                </c:pt>
              </c:strCache>
            </c:strRef>
          </c:tx>
          <c:spPr>
            <a:solidFill>
              <a:srgbClr val="F8FF88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tx1">
                        <a:lumMod val="60000"/>
                        <a:lumOff val="40000"/>
                      </a:schemeClr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Feuil1!$C$2:$C$26</c:f>
              <c:numCache>
                <c:formatCode>0</c:formatCode>
                <c:ptCount val="25"/>
                <c:pt idx="0">
                  <c:v>64</c:v>
                </c:pt>
                <c:pt idx="1">
                  <c:v>55</c:v>
                </c:pt>
                <c:pt idx="2">
                  <c:v>61</c:v>
                </c:pt>
                <c:pt idx="3">
                  <c:v>82</c:v>
                </c:pt>
                <c:pt idx="4">
                  <c:v>61</c:v>
                </c:pt>
                <c:pt idx="5">
                  <c:v>58</c:v>
                </c:pt>
                <c:pt idx="6">
                  <c:v>52</c:v>
                </c:pt>
                <c:pt idx="7">
                  <c:v>77</c:v>
                </c:pt>
                <c:pt idx="8">
                  <c:v>62</c:v>
                </c:pt>
                <c:pt idx="9">
                  <c:v>84</c:v>
                </c:pt>
                <c:pt idx="10">
                  <c:v>88</c:v>
                </c:pt>
                <c:pt idx="11">
                  <c:v>51</c:v>
                </c:pt>
                <c:pt idx="12">
                  <c:v>96</c:v>
                </c:pt>
                <c:pt idx="13">
                  <c:v>84</c:v>
                </c:pt>
                <c:pt idx="14">
                  <c:v>93</c:v>
                </c:pt>
                <c:pt idx="15">
                  <c:v>81</c:v>
                </c:pt>
                <c:pt idx="16">
                  <c:v>87</c:v>
                </c:pt>
                <c:pt idx="17">
                  <c:v>39</c:v>
                </c:pt>
                <c:pt idx="18">
                  <c:v>47</c:v>
                </c:pt>
                <c:pt idx="19">
                  <c:v>30</c:v>
                </c:pt>
                <c:pt idx="20">
                  <c:v>94</c:v>
                </c:pt>
                <c:pt idx="21">
                  <c:v>97</c:v>
                </c:pt>
                <c:pt idx="22">
                  <c:v>96</c:v>
                </c:pt>
                <c:pt idx="23">
                  <c:v>56</c:v>
                </c:pt>
                <c:pt idx="24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430-4798-97AE-9F6A1CD1D91B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Hybrid</c:v>
                </c:pt>
              </c:strCache>
            </c:strRef>
          </c:tx>
          <c:spPr>
            <a:solidFill>
              <a:srgbClr val="C8D4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Feuil1!$D$2:$D$26</c:f>
              <c:numCache>
                <c:formatCode>0</c:formatCode>
                <c:ptCount val="25"/>
                <c:pt idx="0">
                  <c:v>6</c:v>
                </c:pt>
                <c:pt idx="1">
                  <c:v>17</c:v>
                </c:pt>
                <c:pt idx="2">
                  <c:v>10</c:v>
                </c:pt>
                <c:pt idx="3">
                  <c:v>2</c:v>
                </c:pt>
                <c:pt idx="4">
                  <c:v>14</c:v>
                </c:pt>
                <c:pt idx="5">
                  <c:v>13</c:v>
                </c:pt>
                <c:pt idx="6">
                  <c:v>18</c:v>
                </c:pt>
                <c:pt idx="7">
                  <c:v>3</c:v>
                </c:pt>
                <c:pt idx="8">
                  <c:v>8</c:v>
                </c:pt>
                <c:pt idx="9">
                  <c:v>3</c:v>
                </c:pt>
                <c:pt idx="10">
                  <c:v>2</c:v>
                </c:pt>
                <c:pt idx="11">
                  <c:v>7</c:v>
                </c:pt>
                <c:pt idx="12">
                  <c:v>1</c:v>
                </c:pt>
                <c:pt idx="13">
                  <c:v>3</c:v>
                </c:pt>
                <c:pt idx="14">
                  <c:v>2</c:v>
                </c:pt>
                <c:pt idx="15">
                  <c:v>5</c:v>
                </c:pt>
                <c:pt idx="16">
                  <c:v>8</c:v>
                </c:pt>
                <c:pt idx="17">
                  <c:v>11</c:v>
                </c:pt>
                <c:pt idx="18">
                  <c:v>2</c:v>
                </c:pt>
                <c:pt idx="19">
                  <c:v>14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9</c:v>
                </c:pt>
                <c:pt idx="24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430-4798-97AE-9F6A1CD1D91B}"/>
            </c:ext>
          </c:extLst>
        </c:ser>
        <c:ser>
          <c:idx val="3"/>
          <c:order val="3"/>
          <c:tx>
            <c:strRef>
              <c:f>Feuil1!$E$1</c:f>
              <c:strCache>
                <c:ptCount val="1"/>
                <c:pt idx="0">
                  <c:v>Plug-in hybrid</c:v>
                </c:pt>
              </c:strCache>
            </c:strRef>
          </c:tx>
          <c:spPr>
            <a:solidFill>
              <a:srgbClr val="969F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Feuil1!$E$2:$E$26</c:f>
              <c:numCache>
                <c:formatCode>0</c:formatCode>
                <c:ptCount val="25"/>
                <c:pt idx="0">
                  <c:v>18</c:v>
                </c:pt>
                <c:pt idx="1">
                  <c:v>13</c:v>
                </c:pt>
                <c:pt idx="2">
                  <c:v>8</c:v>
                </c:pt>
                <c:pt idx="3">
                  <c:v>9</c:v>
                </c:pt>
                <c:pt idx="4">
                  <c:v>13</c:v>
                </c:pt>
                <c:pt idx="5">
                  <c:v>16</c:v>
                </c:pt>
                <c:pt idx="6">
                  <c:v>10</c:v>
                </c:pt>
                <c:pt idx="7">
                  <c:v>12</c:v>
                </c:pt>
                <c:pt idx="8">
                  <c:v>11</c:v>
                </c:pt>
                <c:pt idx="9">
                  <c:v>3</c:v>
                </c:pt>
                <c:pt idx="10">
                  <c:v>3</c:v>
                </c:pt>
                <c:pt idx="11">
                  <c:v>16</c:v>
                </c:pt>
                <c:pt idx="12">
                  <c:v>1</c:v>
                </c:pt>
                <c:pt idx="13">
                  <c:v>3</c:v>
                </c:pt>
                <c:pt idx="14">
                  <c:v>3</c:v>
                </c:pt>
                <c:pt idx="15">
                  <c:v>7</c:v>
                </c:pt>
                <c:pt idx="16">
                  <c:v>2</c:v>
                </c:pt>
                <c:pt idx="17">
                  <c:v>22</c:v>
                </c:pt>
                <c:pt idx="18">
                  <c:v>3</c:v>
                </c:pt>
                <c:pt idx="19">
                  <c:v>18</c:v>
                </c:pt>
                <c:pt idx="20">
                  <c:v>2</c:v>
                </c:pt>
                <c:pt idx="21">
                  <c:v>1</c:v>
                </c:pt>
                <c:pt idx="22">
                  <c:v>1</c:v>
                </c:pt>
                <c:pt idx="23">
                  <c:v>11</c:v>
                </c:pt>
                <c:pt idx="24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430-4798-97AE-9F6A1CD1D91B}"/>
            </c:ext>
          </c:extLst>
        </c:ser>
        <c:ser>
          <c:idx val="4"/>
          <c:order val="4"/>
          <c:tx>
            <c:strRef>
              <c:f>Feuil1!$F$1</c:f>
              <c:strCache>
                <c:ptCount val="1"/>
                <c:pt idx="0">
                  <c:v>100% Battery Electric</c:v>
                </c:pt>
              </c:strCache>
            </c:strRef>
          </c:tx>
          <c:spPr>
            <a:solidFill>
              <a:srgbClr val="646A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Feuil1!$F$2:$F$26</c:f>
              <c:numCache>
                <c:formatCode>0</c:formatCode>
                <c:ptCount val="25"/>
                <c:pt idx="0">
                  <c:v>10</c:v>
                </c:pt>
                <c:pt idx="1">
                  <c:v>14</c:v>
                </c:pt>
                <c:pt idx="2">
                  <c:v>16</c:v>
                </c:pt>
                <c:pt idx="3">
                  <c:v>7</c:v>
                </c:pt>
                <c:pt idx="4">
                  <c:v>10</c:v>
                </c:pt>
                <c:pt idx="5">
                  <c:v>12</c:v>
                </c:pt>
                <c:pt idx="6">
                  <c:v>17</c:v>
                </c:pt>
                <c:pt idx="7">
                  <c:v>7</c:v>
                </c:pt>
                <c:pt idx="8">
                  <c:v>18</c:v>
                </c:pt>
                <c:pt idx="9">
                  <c:v>6</c:v>
                </c:pt>
                <c:pt idx="10">
                  <c:v>5</c:v>
                </c:pt>
                <c:pt idx="11">
                  <c:v>25</c:v>
                </c:pt>
                <c:pt idx="12">
                  <c:v>1</c:v>
                </c:pt>
                <c:pt idx="13">
                  <c:v>4</c:v>
                </c:pt>
                <c:pt idx="14">
                  <c:v>2</c:v>
                </c:pt>
                <c:pt idx="15">
                  <c:v>6</c:v>
                </c:pt>
                <c:pt idx="16">
                  <c:v>2</c:v>
                </c:pt>
                <c:pt idx="17">
                  <c:v>27</c:v>
                </c:pt>
                <c:pt idx="18">
                  <c:v>48</c:v>
                </c:pt>
                <c:pt idx="19">
                  <c:v>36</c:v>
                </c:pt>
                <c:pt idx="20">
                  <c:v>3</c:v>
                </c:pt>
                <c:pt idx="21">
                  <c:v>1</c:v>
                </c:pt>
                <c:pt idx="22">
                  <c:v>1</c:v>
                </c:pt>
                <c:pt idx="23">
                  <c:v>24</c:v>
                </c:pt>
                <c:pt idx="24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430-4798-97AE-9F6A1CD1D9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inMax"/>
          <c:max val="100"/>
        </c:scaling>
        <c:delete val="1"/>
        <c:axPos val="l"/>
        <c:numFmt formatCode="0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2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6D97-45C0-9A68-013AD2FEAE1F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6D97-45C0-9A68-013AD2FEAE1F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6D97-45C0-9A68-013AD2FEAE1F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6D97-45C0-9A68-013AD2FEAE1F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6D97-45C0-9A68-013AD2FEAE1F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6D97-45C0-9A68-013AD2FEAE1F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6D97-45C0-9A68-013AD2FEAE1F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6D97-45C0-9A68-013AD2FEAE1F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6D97-45C0-9A68-013AD2FEAE1F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6D97-45C0-9A68-013AD2FEAE1F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6D97-45C0-9A68-013AD2FEAE1F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6D97-45C0-9A68-013AD2FEAE1F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6D97-45C0-9A68-013AD2FEAE1F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6D97-45C0-9A68-013AD2FEAE1F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6D97-45C0-9A68-013AD2FEAE1F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6D97-45C0-9A68-013AD2FEAE1F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6D97-45C0-9A68-013AD2FEAE1F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6D97-45C0-9A68-013AD2FEAE1F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6D97-45C0-9A68-013AD2FEAE1F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6D97-45C0-9A68-013AD2FEAE1F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6D97-45C0-9A68-013AD2FEAE1F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D97-45C0-9A68-013AD2FEAE1F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6D97-45C0-9A68-013AD2FEAE1F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6D97-45C0-9A68-013AD2FEAE1F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6D97-45C0-9A68-013AD2FEAE1F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6D97-45C0-9A68-013AD2FEAE1F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6D97-45C0-9A68-013AD2FEAE1F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6D97-45C0-9A68-013AD2FEAE1F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6D97-45C0-9A68-013AD2FEAE1F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6D97-45C0-9A68-013AD2FEAE1F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6D97-45C0-9A68-013AD2FEAE1F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6D97-45C0-9A68-013AD2FEAE1F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6D97-45C0-9A68-013AD2FEAE1F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6D97-45C0-9A68-013AD2FEAE1F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6D97-45C0-9A68-013AD2FEAE1F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6D97-45C0-9A68-013AD2FEAE1F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6D97-45C0-9A68-013AD2FEAE1F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6D97-45C0-9A68-013AD2FEAE1F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6D97-45C0-9A68-013AD2FEAE1F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6D97-45C0-9A68-013AD2FEAE1F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6D97-45C0-9A68-013AD2FEAE1F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6D97-45C0-9A68-013AD2FEAE1F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34</c:v>
                </c:pt>
                <c:pt idx="1">
                  <c:v>51</c:v>
                </c:pt>
                <c:pt idx="2">
                  <c:v>51</c:v>
                </c:pt>
                <c:pt idx="3">
                  <c:v>60</c:v>
                </c:pt>
                <c:pt idx="4">
                  <c:v>71</c:v>
                </c:pt>
                <c:pt idx="5">
                  <c:v>37</c:v>
                </c:pt>
                <c:pt idx="6">
                  <c:v>64</c:v>
                </c:pt>
                <c:pt idx="7">
                  <c:v>30</c:v>
                </c:pt>
                <c:pt idx="8">
                  <c:v>63</c:v>
                </c:pt>
                <c:pt idx="9">
                  <c:v>42</c:v>
                </c:pt>
                <c:pt idx="10">
                  <c:v>35</c:v>
                </c:pt>
                <c:pt idx="11">
                  <c:v>52</c:v>
                </c:pt>
                <c:pt idx="12">
                  <c:v>26</c:v>
                </c:pt>
                <c:pt idx="13">
                  <c:v>37</c:v>
                </c:pt>
                <c:pt idx="14">
                  <c:v>20</c:v>
                </c:pt>
                <c:pt idx="15">
                  <c:v>34</c:v>
                </c:pt>
                <c:pt idx="16">
                  <c:v>33</c:v>
                </c:pt>
                <c:pt idx="17">
                  <c:v>36</c:v>
                </c:pt>
                <c:pt idx="18">
                  <c:v>47</c:v>
                </c:pt>
                <c:pt idx="19">
                  <c:v>52</c:v>
                </c:pt>
                <c:pt idx="20">
                  <c:v>22</c:v>
                </c:pt>
                <c:pt idx="21">
                  <c:v>23</c:v>
                </c:pt>
                <c:pt idx="22">
                  <c:v>21</c:v>
                </c:pt>
                <c:pt idx="23">
                  <c:v>36</c:v>
                </c:pt>
                <c:pt idx="24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6D97-45C0-9A68-013AD2FEAE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6D97-45C0-9A68-013AD2FEAE1F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6D97-45C0-9A68-013AD2FEAE1F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6D97-45C0-9A68-013AD2FEAE1F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6D97-45C0-9A68-013AD2FEAE1F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6D97-45C0-9A68-013AD2FEAE1F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6D97-45C0-9A68-013AD2FEAE1F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6D97-45C0-9A68-013AD2FEAE1F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6D97-45C0-9A68-013AD2FEAE1F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6D97-45C0-9A68-013AD2FEAE1F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6D97-45C0-9A68-013AD2FEAE1F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6D97-45C0-9A68-013AD2FEAE1F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6D97-45C0-9A68-013AD2FEAE1F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6D97-45C0-9A68-013AD2FEAE1F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6D97-45C0-9A68-013AD2FEAE1F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6D97-45C0-9A68-013AD2FEAE1F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6D97-45C0-9A68-013AD2FEAE1F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6D97-45C0-9A68-013AD2FEAE1F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6D97-45C0-9A68-013AD2FEAE1F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6D97-45C0-9A68-013AD2FEAE1F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6D97-45C0-9A68-013AD2FEAE1F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6D97-45C0-9A68-013AD2FEAE1F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6D97-45C0-9A68-013AD2FEAE1F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6D97-45C0-9A68-013AD2FEAE1F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6D97-45C0-9A68-013AD2FEAE1F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6D97-45C0-9A68-013AD2FEAE1F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6D97-45C0-9A68-013AD2FEAE1F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24</c:v>
                </c:pt>
                <c:pt idx="1">
                  <c:v>34</c:v>
                </c:pt>
                <c:pt idx="2">
                  <c:v>36</c:v>
                </c:pt>
                <c:pt idx="3">
                  <c:v>47</c:v>
                </c:pt>
                <c:pt idx="4">
                  <c:v>50</c:v>
                </c:pt>
                <c:pt idx="5">
                  <c:v>20</c:v>
                </c:pt>
                <c:pt idx="6">
                  <c:v>44</c:v>
                </c:pt>
                <c:pt idx="7">
                  <c:v>21</c:v>
                </c:pt>
                <c:pt idx="8">
                  <c:v>49</c:v>
                </c:pt>
                <c:pt idx="9">
                  <c:v>27</c:v>
                </c:pt>
                <c:pt idx="10">
                  <c:v>22</c:v>
                </c:pt>
                <c:pt idx="11">
                  <c:v>41</c:v>
                </c:pt>
                <c:pt idx="12">
                  <c:v>14</c:v>
                </c:pt>
                <c:pt idx="13">
                  <c:v>21</c:v>
                </c:pt>
                <c:pt idx="14">
                  <c:v>15</c:v>
                </c:pt>
                <c:pt idx="15">
                  <c:v>16</c:v>
                </c:pt>
                <c:pt idx="16">
                  <c:v>20</c:v>
                </c:pt>
                <c:pt idx="17">
                  <c:v>20</c:v>
                </c:pt>
                <c:pt idx="18">
                  <c:v>32</c:v>
                </c:pt>
                <c:pt idx="19">
                  <c:v>40</c:v>
                </c:pt>
                <c:pt idx="20">
                  <c:v>7</c:v>
                </c:pt>
                <c:pt idx="21">
                  <c:v>8</c:v>
                </c:pt>
                <c:pt idx="22">
                  <c:v>12</c:v>
                </c:pt>
                <c:pt idx="23">
                  <c:v>6</c:v>
                </c:pt>
                <c:pt idx="24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6D97-45C0-9A68-013AD2FEAE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29</c:v>
                </c:pt>
                <c:pt idx="1">
                  <c:v>29</c:v>
                </c:pt>
                <c:pt idx="2">
                  <c:v>29</c:v>
                </c:pt>
                <c:pt idx="3">
                  <c:v>29</c:v>
                </c:pt>
                <c:pt idx="4">
                  <c:v>29</c:v>
                </c:pt>
                <c:pt idx="5">
                  <c:v>29</c:v>
                </c:pt>
                <c:pt idx="6">
                  <c:v>29</c:v>
                </c:pt>
                <c:pt idx="7">
                  <c:v>29</c:v>
                </c:pt>
                <c:pt idx="8">
                  <c:v>29</c:v>
                </c:pt>
                <c:pt idx="9">
                  <c:v>29</c:v>
                </c:pt>
                <c:pt idx="10">
                  <c:v>29</c:v>
                </c:pt>
                <c:pt idx="11">
                  <c:v>29</c:v>
                </c:pt>
                <c:pt idx="12">
                  <c:v>29</c:v>
                </c:pt>
                <c:pt idx="13">
                  <c:v>29</c:v>
                </c:pt>
                <c:pt idx="14">
                  <c:v>29</c:v>
                </c:pt>
                <c:pt idx="15">
                  <c:v>29</c:v>
                </c:pt>
                <c:pt idx="16">
                  <c:v>29</c:v>
                </c:pt>
                <c:pt idx="17">
                  <c:v>29</c:v>
                </c:pt>
                <c:pt idx="18">
                  <c:v>29</c:v>
                </c:pt>
                <c:pt idx="19">
                  <c:v>29</c:v>
                </c:pt>
                <c:pt idx="20">
                  <c:v>29</c:v>
                </c:pt>
                <c:pt idx="21">
                  <c:v>29</c:v>
                </c:pt>
                <c:pt idx="22">
                  <c:v>29</c:v>
                </c:pt>
                <c:pt idx="23">
                  <c:v>29</c:v>
                </c:pt>
                <c:pt idx="24">
                  <c:v>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6D97-45C0-9A68-013AD2FEAE1F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44</c:v>
                </c:pt>
                <c:pt idx="1">
                  <c:v>44</c:v>
                </c:pt>
                <c:pt idx="2">
                  <c:v>44</c:v>
                </c:pt>
                <c:pt idx="3">
                  <c:v>44</c:v>
                </c:pt>
                <c:pt idx="4">
                  <c:v>44</c:v>
                </c:pt>
                <c:pt idx="5">
                  <c:v>44</c:v>
                </c:pt>
                <c:pt idx="6">
                  <c:v>44</c:v>
                </c:pt>
                <c:pt idx="7">
                  <c:v>44</c:v>
                </c:pt>
                <c:pt idx="8">
                  <c:v>44</c:v>
                </c:pt>
                <c:pt idx="9">
                  <c:v>44</c:v>
                </c:pt>
                <c:pt idx="10">
                  <c:v>44</c:v>
                </c:pt>
                <c:pt idx="11">
                  <c:v>44</c:v>
                </c:pt>
                <c:pt idx="12">
                  <c:v>44</c:v>
                </c:pt>
                <c:pt idx="13">
                  <c:v>44</c:v>
                </c:pt>
                <c:pt idx="14">
                  <c:v>44</c:v>
                </c:pt>
                <c:pt idx="15">
                  <c:v>44</c:v>
                </c:pt>
                <c:pt idx="16">
                  <c:v>44</c:v>
                </c:pt>
                <c:pt idx="17">
                  <c:v>44</c:v>
                </c:pt>
                <c:pt idx="18">
                  <c:v>44</c:v>
                </c:pt>
                <c:pt idx="19">
                  <c:v>44</c:v>
                </c:pt>
                <c:pt idx="20">
                  <c:v>44</c:v>
                </c:pt>
                <c:pt idx="21">
                  <c:v>44</c:v>
                </c:pt>
                <c:pt idx="22">
                  <c:v>44</c:v>
                </c:pt>
                <c:pt idx="23">
                  <c:v>44</c:v>
                </c:pt>
                <c:pt idx="24">
                  <c:v>44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6D97-45C0-9A68-013AD2FEAE1F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26</c:v>
                </c:pt>
                <c:pt idx="16">
                  <c:v>26</c:v>
                </c:pt>
                <c:pt idx="17">
                  <c:v>26</c:v>
                </c:pt>
                <c:pt idx="18">
                  <c:v>26</c:v>
                </c:pt>
                <c:pt idx="19">
                  <c:v>26</c:v>
                </c:pt>
                <c:pt idx="20">
                  <c:v>26</c:v>
                </c:pt>
                <c:pt idx="21">
                  <c:v>26</c:v>
                </c:pt>
                <c:pt idx="22">
                  <c:v>26</c:v>
                </c:pt>
                <c:pt idx="23">
                  <c:v>26</c:v>
                </c:pt>
                <c:pt idx="24">
                  <c:v>26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6D97-45C0-9A68-013AD2FEAE1F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40</c:v>
                </c:pt>
                <c:pt idx="1">
                  <c:v>40</c:v>
                </c:pt>
                <c:pt idx="2">
                  <c:v>40</c:v>
                </c:pt>
                <c:pt idx="3">
                  <c:v>40</c:v>
                </c:pt>
                <c:pt idx="4">
                  <c:v>40</c:v>
                </c:pt>
                <c:pt idx="5">
                  <c:v>40</c:v>
                </c:pt>
                <c:pt idx="6">
                  <c:v>40</c:v>
                </c:pt>
                <c:pt idx="7">
                  <c:v>40</c:v>
                </c:pt>
                <c:pt idx="8">
                  <c:v>40</c:v>
                </c:pt>
                <c:pt idx="9">
                  <c:v>40</c:v>
                </c:pt>
                <c:pt idx="10">
                  <c:v>40</c:v>
                </c:pt>
                <c:pt idx="11">
                  <c:v>40</c:v>
                </c:pt>
                <c:pt idx="12">
                  <c:v>40</c:v>
                </c:pt>
                <c:pt idx="13">
                  <c:v>40</c:v>
                </c:pt>
                <c:pt idx="14">
                  <c:v>40</c:v>
                </c:pt>
                <c:pt idx="15">
                  <c:v>40</c:v>
                </c:pt>
                <c:pt idx="16">
                  <c:v>40</c:v>
                </c:pt>
                <c:pt idx="17">
                  <c:v>40</c:v>
                </c:pt>
                <c:pt idx="18">
                  <c:v>40</c:v>
                </c:pt>
                <c:pt idx="19">
                  <c:v>40</c:v>
                </c:pt>
                <c:pt idx="20">
                  <c:v>40</c:v>
                </c:pt>
                <c:pt idx="21">
                  <c:v>40</c:v>
                </c:pt>
                <c:pt idx="22">
                  <c:v>40</c:v>
                </c:pt>
                <c:pt idx="23">
                  <c:v>40</c:v>
                </c:pt>
                <c:pt idx="24">
                  <c:v>40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6D97-45C0-9A68-013AD2FEAE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C22-4BE0-97A9-FAB5159D81A0}"/>
              </c:ext>
            </c:extLst>
          </c:dPt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2-5C22-4BE0-97A9-FAB5159D81A0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5C22-4BE0-97A9-FAB5159D81A0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5-5C22-4BE0-97A9-FAB5159D81A0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5C22-4BE0-97A9-FAB5159D81A0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8-5C22-4BE0-97A9-FAB5159D81A0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5C22-4BE0-97A9-FAB5159D81A0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B-5C22-4BE0-97A9-FAB5159D81A0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5C22-4BE0-97A9-FAB5159D81A0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E-5C22-4BE0-97A9-FAB5159D81A0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C22-4BE0-97A9-FAB5159D81A0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C22-4BE0-97A9-FAB5159D81A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20</c:v>
                </c:pt>
                <c:pt idx="1">
                  <c:v>44</c:v>
                </c:pt>
                <c:pt idx="3">
                  <c:v>12</c:v>
                </c:pt>
                <c:pt idx="4">
                  <c:v>42</c:v>
                </c:pt>
                <c:pt idx="6">
                  <c:v>20</c:v>
                </c:pt>
                <c:pt idx="7">
                  <c:v>44</c:v>
                </c:pt>
                <c:pt idx="9">
                  <c:v>27</c:v>
                </c:pt>
                <c:pt idx="10">
                  <c:v>43</c:v>
                </c:pt>
                <c:pt idx="12">
                  <c:v>24</c:v>
                </c:pt>
                <c:pt idx="13">
                  <c:v>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5C22-4BE0-97A9-FAB5159D81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1-5C22-4BE0-97A9-FAB5159D81A0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3-5C22-4BE0-97A9-FAB5159D81A0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5-5C22-4BE0-97A9-FAB5159D81A0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7-5C22-4BE0-97A9-FAB5159D81A0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5C22-4BE0-97A9-FAB5159D81A0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5C22-4BE0-97A9-FAB5159D81A0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D-5C22-4BE0-97A9-FAB5159D81A0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F-5C22-4BE0-97A9-FAB5159D81A0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1-5C22-4BE0-97A9-FAB5159D81A0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23-5C22-4BE0-97A9-FAB5159D81A0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15</c:v>
                </c:pt>
                <c:pt idx="1">
                  <c:v>29</c:v>
                </c:pt>
                <c:pt idx="3">
                  <c:v>12</c:v>
                </c:pt>
                <c:pt idx="4">
                  <c:v>27</c:v>
                </c:pt>
                <c:pt idx="6">
                  <c:v>10</c:v>
                </c:pt>
                <c:pt idx="7">
                  <c:v>28</c:v>
                </c:pt>
                <c:pt idx="9">
                  <c:v>20</c:v>
                </c:pt>
                <c:pt idx="10">
                  <c:v>31</c:v>
                </c:pt>
                <c:pt idx="12">
                  <c:v>18</c:v>
                </c:pt>
                <c:pt idx="13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4-5C22-4BE0-97A9-FAB5159D81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E8F7-4441-B2EB-6AA3AF6437C8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E8F7-4441-B2EB-6AA3AF6437C8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E8F7-4441-B2EB-6AA3AF6437C8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E8F7-4441-B2EB-6AA3AF6437C8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E8F7-4441-B2EB-6AA3AF6437C8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E8F7-4441-B2EB-6AA3AF6437C8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E8F7-4441-B2EB-6AA3AF6437C8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E8F7-4441-B2EB-6AA3AF6437C8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E8F7-4441-B2EB-6AA3AF6437C8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E8F7-4441-B2EB-6AA3AF6437C8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E8F7-4441-B2EB-6AA3AF6437C8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E8F7-4441-B2EB-6AA3AF6437C8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E8F7-4441-B2EB-6AA3AF6437C8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E8F7-4441-B2EB-6AA3AF6437C8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E8F7-4441-B2EB-6AA3AF6437C8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E8F7-4441-B2EB-6AA3AF6437C8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E8F7-4441-B2EB-6AA3AF6437C8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E8F7-4441-B2EB-6AA3AF6437C8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E8F7-4441-B2EB-6AA3AF6437C8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E8F7-4441-B2EB-6AA3AF6437C8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E8F7-4441-B2EB-6AA3AF6437C8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E8F7-4441-B2EB-6AA3AF6437C8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E8F7-4441-B2EB-6AA3AF6437C8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E8F7-4441-B2EB-6AA3AF6437C8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E8F7-4441-B2EB-6AA3AF6437C8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E8F7-4441-B2EB-6AA3AF6437C8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E8F7-4441-B2EB-6AA3AF6437C8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E8F7-4441-B2EB-6AA3AF6437C8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E8F7-4441-B2EB-6AA3AF6437C8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E8F7-4441-B2EB-6AA3AF6437C8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E8F7-4441-B2EB-6AA3AF6437C8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E8F7-4441-B2EB-6AA3AF6437C8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E8F7-4441-B2EB-6AA3AF6437C8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E8F7-4441-B2EB-6AA3AF6437C8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E8F7-4441-B2EB-6AA3AF6437C8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E8F7-4441-B2EB-6AA3AF6437C8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E8F7-4441-B2EB-6AA3AF6437C8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E8F7-4441-B2EB-6AA3AF6437C8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E8F7-4441-B2EB-6AA3AF6437C8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E8F7-4441-B2EB-6AA3AF6437C8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E8F7-4441-B2EB-6AA3AF6437C8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E8F7-4441-B2EB-6AA3AF6437C8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34</c:v>
                </c:pt>
                <c:pt idx="1">
                  <c:v>46</c:v>
                </c:pt>
                <c:pt idx="2">
                  <c:v>55</c:v>
                </c:pt>
                <c:pt idx="3">
                  <c:v>49</c:v>
                </c:pt>
                <c:pt idx="4">
                  <c:v>66</c:v>
                </c:pt>
                <c:pt idx="5">
                  <c:v>32</c:v>
                </c:pt>
                <c:pt idx="6">
                  <c:v>51</c:v>
                </c:pt>
                <c:pt idx="7">
                  <c:v>40</c:v>
                </c:pt>
                <c:pt idx="8">
                  <c:v>63</c:v>
                </c:pt>
                <c:pt idx="9">
                  <c:v>46</c:v>
                </c:pt>
                <c:pt idx="10">
                  <c:v>33</c:v>
                </c:pt>
                <c:pt idx="11">
                  <c:v>54</c:v>
                </c:pt>
                <c:pt idx="12">
                  <c:v>27</c:v>
                </c:pt>
                <c:pt idx="13">
                  <c:v>38</c:v>
                </c:pt>
                <c:pt idx="14">
                  <c:v>21</c:v>
                </c:pt>
                <c:pt idx="15">
                  <c:v>33</c:v>
                </c:pt>
                <c:pt idx="16">
                  <c:v>43</c:v>
                </c:pt>
                <c:pt idx="17">
                  <c:v>33</c:v>
                </c:pt>
                <c:pt idx="18">
                  <c:v>48</c:v>
                </c:pt>
                <c:pt idx="19">
                  <c:v>72</c:v>
                </c:pt>
                <c:pt idx="20">
                  <c:v>16</c:v>
                </c:pt>
                <c:pt idx="21">
                  <c:v>18</c:v>
                </c:pt>
                <c:pt idx="22">
                  <c:v>19</c:v>
                </c:pt>
                <c:pt idx="23">
                  <c:v>27</c:v>
                </c:pt>
                <c:pt idx="2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E8F7-4441-B2EB-6AA3AF6437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E8F7-4441-B2EB-6AA3AF6437C8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E8F7-4441-B2EB-6AA3AF6437C8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E8F7-4441-B2EB-6AA3AF6437C8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E8F7-4441-B2EB-6AA3AF6437C8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E8F7-4441-B2EB-6AA3AF6437C8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E8F7-4441-B2EB-6AA3AF6437C8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E8F7-4441-B2EB-6AA3AF6437C8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E8F7-4441-B2EB-6AA3AF6437C8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E8F7-4441-B2EB-6AA3AF6437C8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E8F7-4441-B2EB-6AA3AF6437C8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E8F7-4441-B2EB-6AA3AF6437C8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E8F7-4441-B2EB-6AA3AF6437C8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E8F7-4441-B2EB-6AA3AF6437C8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E8F7-4441-B2EB-6AA3AF6437C8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E8F7-4441-B2EB-6AA3AF6437C8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E8F7-4441-B2EB-6AA3AF6437C8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E8F7-4441-B2EB-6AA3AF6437C8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E8F7-4441-B2EB-6AA3AF6437C8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E8F7-4441-B2EB-6AA3AF6437C8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E8F7-4441-B2EB-6AA3AF6437C8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E8F7-4441-B2EB-6AA3AF6437C8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E8F7-4441-B2EB-6AA3AF6437C8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E8F7-4441-B2EB-6AA3AF6437C8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E8F7-4441-B2EB-6AA3AF6437C8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E8F7-4441-B2EB-6AA3AF6437C8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E8F7-4441-B2EB-6AA3AF6437C8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22</c:v>
                </c:pt>
                <c:pt idx="1">
                  <c:v>24</c:v>
                </c:pt>
                <c:pt idx="2">
                  <c:v>38</c:v>
                </c:pt>
                <c:pt idx="3">
                  <c:v>34</c:v>
                </c:pt>
                <c:pt idx="4">
                  <c:v>45</c:v>
                </c:pt>
                <c:pt idx="5">
                  <c:v>19</c:v>
                </c:pt>
                <c:pt idx="6">
                  <c:v>25</c:v>
                </c:pt>
                <c:pt idx="7">
                  <c:v>30</c:v>
                </c:pt>
                <c:pt idx="8">
                  <c:v>48</c:v>
                </c:pt>
                <c:pt idx="9">
                  <c:v>32</c:v>
                </c:pt>
                <c:pt idx="10">
                  <c:v>21</c:v>
                </c:pt>
                <c:pt idx="11">
                  <c:v>42</c:v>
                </c:pt>
                <c:pt idx="12">
                  <c:v>14</c:v>
                </c:pt>
                <c:pt idx="13">
                  <c:v>23</c:v>
                </c:pt>
                <c:pt idx="14">
                  <c:v>15</c:v>
                </c:pt>
                <c:pt idx="15">
                  <c:v>14</c:v>
                </c:pt>
                <c:pt idx="16">
                  <c:v>30</c:v>
                </c:pt>
                <c:pt idx="17">
                  <c:v>15</c:v>
                </c:pt>
                <c:pt idx="18">
                  <c:v>38</c:v>
                </c:pt>
                <c:pt idx="19">
                  <c:v>59</c:v>
                </c:pt>
                <c:pt idx="20">
                  <c:v>5</c:v>
                </c:pt>
                <c:pt idx="21">
                  <c:v>7</c:v>
                </c:pt>
                <c:pt idx="22">
                  <c:v>13</c:v>
                </c:pt>
                <c:pt idx="23">
                  <c:v>7</c:v>
                </c:pt>
                <c:pt idx="24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E8F7-4441-B2EB-6AA3AF6437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29</c:v>
                </c:pt>
                <c:pt idx="1">
                  <c:v>29</c:v>
                </c:pt>
                <c:pt idx="2">
                  <c:v>29</c:v>
                </c:pt>
                <c:pt idx="3">
                  <c:v>29</c:v>
                </c:pt>
                <c:pt idx="4">
                  <c:v>29</c:v>
                </c:pt>
                <c:pt idx="5">
                  <c:v>29</c:v>
                </c:pt>
                <c:pt idx="6">
                  <c:v>29</c:v>
                </c:pt>
                <c:pt idx="7">
                  <c:v>29</c:v>
                </c:pt>
                <c:pt idx="8">
                  <c:v>29</c:v>
                </c:pt>
                <c:pt idx="9">
                  <c:v>29</c:v>
                </c:pt>
                <c:pt idx="10">
                  <c:v>29</c:v>
                </c:pt>
                <c:pt idx="11">
                  <c:v>29</c:v>
                </c:pt>
                <c:pt idx="12">
                  <c:v>29</c:v>
                </c:pt>
                <c:pt idx="13">
                  <c:v>29</c:v>
                </c:pt>
                <c:pt idx="14">
                  <c:v>29</c:v>
                </c:pt>
                <c:pt idx="15">
                  <c:v>29</c:v>
                </c:pt>
                <c:pt idx="16">
                  <c:v>29</c:v>
                </c:pt>
                <c:pt idx="17">
                  <c:v>29</c:v>
                </c:pt>
                <c:pt idx="18">
                  <c:v>29</c:v>
                </c:pt>
                <c:pt idx="19">
                  <c:v>29</c:v>
                </c:pt>
                <c:pt idx="20">
                  <c:v>29</c:v>
                </c:pt>
                <c:pt idx="21">
                  <c:v>29</c:v>
                </c:pt>
                <c:pt idx="22">
                  <c:v>29</c:v>
                </c:pt>
                <c:pt idx="23">
                  <c:v>29</c:v>
                </c:pt>
                <c:pt idx="24">
                  <c:v>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E8F7-4441-B2EB-6AA3AF6437C8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44</c:v>
                </c:pt>
                <c:pt idx="1">
                  <c:v>44</c:v>
                </c:pt>
                <c:pt idx="2">
                  <c:v>44</c:v>
                </c:pt>
                <c:pt idx="3">
                  <c:v>44</c:v>
                </c:pt>
                <c:pt idx="4">
                  <c:v>44</c:v>
                </c:pt>
                <c:pt idx="5">
                  <c:v>44</c:v>
                </c:pt>
                <c:pt idx="6">
                  <c:v>44</c:v>
                </c:pt>
                <c:pt idx="7">
                  <c:v>44</c:v>
                </c:pt>
                <c:pt idx="8">
                  <c:v>44</c:v>
                </c:pt>
                <c:pt idx="9">
                  <c:v>44</c:v>
                </c:pt>
                <c:pt idx="10">
                  <c:v>44</c:v>
                </c:pt>
                <c:pt idx="11">
                  <c:v>44</c:v>
                </c:pt>
                <c:pt idx="12">
                  <c:v>44</c:v>
                </c:pt>
                <c:pt idx="13">
                  <c:v>44</c:v>
                </c:pt>
                <c:pt idx="14">
                  <c:v>44</c:v>
                </c:pt>
                <c:pt idx="15">
                  <c:v>44</c:v>
                </c:pt>
                <c:pt idx="16">
                  <c:v>44</c:v>
                </c:pt>
                <c:pt idx="17">
                  <c:v>44</c:v>
                </c:pt>
                <c:pt idx="18">
                  <c:v>44</c:v>
                </c:pt>
                <c:pt idx="19">
                  <c:v>44</c:v>
                </c:pt>
                <c:pt idx="20">
                  <c:v>44</c:v>
                </c:pt>
                <c:pt idx="21">
                  <c:v>44</c:v>
                </c:pt>
                <c:pt idx="22">
                  <c:v>44</c:v>
                </c:pt>
                <c:pt idx="23">
                  <c:v>44</c:v>
                </c:pt>
                <c:pt idx="24">
                  <c:v>44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E8F7-4441-B2EB-6AA3AF6437C8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  <c:pt idx="4">
                  <c:v>25</c:v>
                </c:pt>
                <c:pt idx="5">
                  <c:v>25</c:v>
                </c:pt>
                <c:pt idx="6">
                  <c:v>25</c:v>
                </c:pt>
                <c:pt idx="7">
                  <c:v>25</c:v>
                </c:pt>
                <c:pt idx="8">
                  <c:v>25</c:v>
                </c:pt>
                <c:pt idx="9">
                  <c:v>25</c:v>
                </c:pt>
                <c:pt idx="10">
                  <c:v>25</c:v>
                </c:pt>
                <c:pt idx="11">
                  <c:v>25</c:v>
                </c:pt>
                <c:pt idx="12">
                  <c:v>25</c:v>
                </c:pt>
                <c:pt idx="13">
                  <c:v>25</c:v>
                </c:pt>
                <c:pt idx="14">
                  <c:v>25</c:v>
                </c:pt>
                <c:pt idx="15">
                  <c:v>25</c:v>
                </c:pt>
                <c:pt idx="16">
                  <c:v>25</c:v>
                </c:pt>
                <c:pt idx="17">
                  <c:v>25</c:v>
                </c:pt>
                <c:pt idx="18">
                  <c:v>25</c:v>
                </c:pt>
                <c:pt idx="19">
                  <c:v>25</c:v>
                </c:pt>
                <c:pt idx="20">
                  <c:v>25</c:v>
                </c:pt>
                <c:pt idx="21">
                  <c:v>25</c:v>
                </c:pt>
                <c:pt idx="22">
                  <c:v>25</c:v>
                </c:pt>
                <c:pt idx="23">
                  <c:v>25</c:v>
                </c:pt>
                <c:pt idx="24">
                  <c:v>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E8F7-4441-B2EB-6AA3AF6437C8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39</c:v>
                </c:pt>
                <c:pt idx="1">
                  <c:v>39</c:v>
                </c:pt>
                <c:pt idx="2">
                  <c:v>39</c:v>
                </c:pt>
                <c:pt idx="3">
                  <c:v>39</c:v>
                </c:pt>
                <c:pt idx="4">
                  <c:v>39</c:v>
                </c:pt>
                <c:pt idx="5">
                  <c:v>39</c:v>
                </c:pt>
                <c:pt idx="6">
                  <c:v>39</c:v>
                </c:pt>
                <c:pt idx="7">
                  <c:v>39</c:v>
                </c:pt>
                <c:pt idx="8">
                  <c:v>39</c:v>
                </c:pt>
                <c:pt idx="9">
                  <c:v>39</c:v>
                </c:pt>
                <c:pt idx="10">
                  <c:v>39</c:v>
                </c:pt>
                <c:pt idx="11">
                  <c:v>39</c:v>
                </c:pt>
                <c:pt idx="12">
                  <c:v>39</c:v>
                </c:pt>
                <c:pt idx="13">
                  <c:v>39</c:v>
                </c:pt>
                <c:pt idx="14">
                  <c:v>39</c:v>
                </c:pt>
                <c:pt idx="15">
                  <c:v>39</c:v>
                </c:pt>
                <c:pt idx="16">
                  <c:v>39</c:v>
                </c:pt>
                <c:pt idx="17">
                  <c:v>39</c:v>
                </c:pt>
                <c:pt idx="18">
                  <c:v>39</c:v>
                </c:pt>
                <c:pt idx="19">
                  <c:v>39</c:v>
                </c:pt>
                <c:pt idx="20">
                  <c:v>39</c:v>
                </c:pt>
                <c:pt idx="21">
                  <c:v>39</c:v>
                </c:pt>
                <c:pt idx="22">
                  <c:v>39</c:v>
                </c:pt>
                <c:pt idx="23">
                  <c:v>39</c:v>
                </c:pt>
                <c:pt idx="24">
                  <c:v>39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E8F7-4441-B2EB-6AA3AF6437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2BF-415E-AB15-F69A8095EF54}"/>
              </c:ext>
            </c:extLst>
          </c:dPt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2-52BF-415E-AB15-F69A8095EF54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52BF-415E-AB15-F69A8095EF54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5-52BF-415E-AB15-F69A8095EF54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52BF-415E-AB15-F69A8095EF54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8-52BF-415E-AB15-F69A8095EF54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52BF-415E-AB15-F69A8095EF54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B-52BF-415E-AB15-F69A8095EF54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52BF-415E-AB15-F69A8095EF54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E-52BF-415E-AB15-F69A8095EF54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52BF-415E-AB15-F69A8095EF54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2BF-415E-AB15-F69A8095EF5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21</c:v>
                </c:pt>
                <c:pt idx="1">
                  <c:v>44</c:v>
                </c:pt>
                <c:pt idx="3">
                  <c:v>23</c:v>
                </c:pt>
                <c:pt idx="4">
                  <c:v>44</c:v>
                </c:pt>
                <c:pt idx="6">
                  <c:v>16</c:v>
                </c:pt>
                <c:pt idx="7">
                  <c:v>42</c:v>
                </c:pt>
                <c:pt idx="9">
                  <c:v>23</c:v>
                </c:pt>
                <c:pt idx="10">
                  <c:v>44</c:v>
                </c:pt>
                <c:pt idx="12">
                  <c:v>18</c:v>
                </c:pt>
                <c:pt idx="13">
                  <c:v>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52BF-415E-AB15-F69A8095EF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52BF-415E-AB15-F69A8095EF54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2-52BF-415E-AB15-F69A8095EF54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3-52BF-415E-AB15-F69A8095EF54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5-52BF-415E-AB15-F69A8095EF54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52BF-415E-AB15-F69A8095EF54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8-52BF-415E-AB15-F69A8095EF54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52BF-415E-AB15-F69A8095EF54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52BF-415E-AB15-F69A8095EF54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52BF-415E-AB15-F69A8095EF54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E-52BF-415E-AB15-F69A8095EF54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15</c:v>
                </c:pt>
                <c:pt idx="1">
                  <c:v>29</c:v>
                </c:pt>
                <c:pt idx="3">
                  <c:v>16</c:v>
                </c:pt>
                <c:pt idx="4">
                  <c:v>30</c:v>
                </c:pt>
                <c:pt idx="6">
                  <c:v>10</c:v>
                </c:pt>
                <c:pt idx="7">
                  <c:v>26</c:v>
                </c:pt>
                <c:pt idx="9">
                  <c:v>20</c:v>
                </c:pt>
                <c:pt idx="10">
                  <c:v>29</c:v>
                </c:pt>
                <c:pt idx="12">
                  <c:v>14</c:v>
                </c:pt>
                <c:pt idx="1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52BF-415E-AB15-F69A8095EF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B3F9-4388-85F4-E5A633F09A0B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B3F9-4388-85F4-E5A633F09A0B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B3F9-4388-85F4-E5A633F09A0B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B3F9-4388-85F4-E5A633F09A0B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B3F9-4388-85F4-E5A633F09A0B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B3F9-4388-85F4-E5A633F09A0B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B3F9-4388-85F4-E5A633F09A0B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B3F9-4388-85F4-E5A633F09A0B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B3F9-4388-85F4-E5A633F09A0B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B3F9-4388-85F4-E5A633F09A0B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B3F9-4388-85F4-E5A633F09A0B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B3F9-4388-85F4-E5A633F09A0B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B3F9-4388-85F4-E5A633F09A0B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B3F9-4388-85F4-E5A633F09A0B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B3F9-4388-85F4-E5A633F09A0B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B3F9-4388-85F4-E5A633F09A0B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B3F9-4388-85F4-E5A633F09A0B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B3F9-4388-85F4-E5A633F09A0B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B3F9-4388-85F4-E5A633F09A0B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B3F9-4388-85F4-E5A633F09A0B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B3F9-4388-85F4-E5A633F09A0B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3F9-4388-85F4-E5A633F09A0B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B3F9-4388-85F4-E5A633F09A0B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B3F9-4388-85F4-E5A633F09A0B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B3F9-4388-85F4-E5A633F09A0B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B3F9-4388-85F4-E5A633F09A0B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B3F9-4388-85F4-E5A633F09A0B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B3F9-4388-85F4-E5A633F09A0B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B3F9-4388-85F4-E5A633F09A0B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B3F9-4388-85F4-E5A633F09A0B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B3F9-4388-85F4-E5A633F09A0B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B3F9-4388-85F4-E5A633F09A0B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B3F9-4388-85F4-E5A633F09A0B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B3F9-4388-85F4-E5A633F09A0B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B3F9-4388-85F4-E5A633F09A0B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B3F9-4388-85F4-E5A633F09A0B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B3F9-4388-85F4-E5A633F09A0B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B3F9-4388-85F4-E5A633F09A0B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B3F9-4388-85F4-E5A633F09A0B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B3F9-4388-85F4-E5A633F09A0B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B3F9-4388-85F4-E5A633F09A0B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B3F9-4388-85F4-E5A633F09A0B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47</c:v>
                </c:pt>
                <c:pt idx="1">
                  <c:v>44</c:v>
                </c:pt>
                <c:pt idx="2">
                  <c:v>47</c:v>
                </c:pt>
                <c:pt idx="3">
                  <c:v>39</c:v>
                </c:pt>
                <c:pt idx="4">
                  <c:v>49</c:v>
                </c:pt>
                <c:pt idx="5">
                  <c:v>28</c:v>
                </c:pt>
                <c:pt idx="6">
                  <c:v>37</c:v>
                </c:pt>
                <c:pt idx="7">
                  <c:v>38</c:v>
                </c:pt>
                <c:pt idx="8">
                  <c:v>63</c:v>
                </c:pt>
                <c:pt idx="9">
                  <c:v>17</c:v>
                </c:pt>
                <c:pt idx="10">
                  <c:v>28</c:v>
                </c:pt>
                <c:pt idx="11">
                  <c:v>56</c:v>
                </c:pt>
                <c:pt idx="12">
                  <c:v>25</c:v>
                </c:pt>
                <c:pt idx="13">
                  <c:v>35</c:v>
                </c:pt>
                <c:pt idx="14">
                  <c:v>13</c:v>
                </c:pt>
                <c:pt idx="15">
                  <c:v>17</c:v>
                </c:pt>
                <c:pt idx="16">
                  <c:v>44</c:v>
                </c:pt>
                <c:pt idx="17">
                  <c:v>30</c:v>
                </c:pt>
                <c:pt idx="18">
                  <c:v>78</c:v>
                </c:pt>
                <c:pt idx="19">
                  <c:v>67</c:v>
                </c:pt>
                <c:pt idx="20">
                  <c:v>16</c:v>
                </c:pt>
                <c:pt idx="21">
                  <c:v>12</c:v>
                </c:pt>
                <c:pt idx="22">
                  <c:v>13</c:v>
                </c:pt>
                <c:pt idx="23">
                  <c:v>25</c:v>
                </c:pt>
                <c:pt idx="24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B3F9-4388-85F4-E5A633F09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B3F9-4388-85F4-E5A633F09A0B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B3F9-4388-85F4-E5A633F09A0B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B3F9-4388-85F4-E5A633F09A0B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B3F9-4388-85F4-E5A633F09A0B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B3F9-4388-85F4-E5A633F09A0B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B3F9-4388-85F4-E5A633F09A0B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B3F9-4388-85F4-E5A633F09A0B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B3F9-4388-85F4-E5A633F09A0B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B3F9-4388-85F4-E5A633F09A0B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B3F9-4388-85F4-E5A633F09A0B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B3F9-4388-85F4-E5A633F09A0B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B3F9-4388-85F4-E5A633F09A0B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B3F9-4388-85F4-E5A633F09A0B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B3F9-4388-85F4-E5A633F09A0B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B3F9-4388-85F4-E5A633F09A0B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B3F9-4388-85F4-E5A633F09A0B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B3F9-4388-85F4-E5A633F09A0B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B3F9-4388-85F4-E5A633F09A0B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B3F9-4388-85F4-E5A633F09A0B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B3F9-4388-85F4-E5A633F09A0B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B3F9-4388-85F4-E5A633F09A0B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B3F9-4388-85F4-E5A633F09A0B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B3F9-4388-85F4-E5A633F09A0B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B3F9-4388-85F4-E5A633F09A0B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B3F9-4388-85F4-E5A633F09A0B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B3F9-4388-85F4-E5A633F09A0B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33</c:v>
                </c:pt>
                <c:pt idx="1">
                  <c:v>26</c:v>
                </c:pt>
                <c:pt idx="2">
                  <c:v>29</c:v>
                </c:pt>
                <c:pt idx="3">
                  <c:v>27</c:v>
                </c:pt>
                <c:pt idx="4">
                  <c:v>26</c:v>
                </c:pt>
                <c:pt idx="5">
                  <c:v>10</c:v>
                </c:pt>
                <c:pt idx="6">
                  <c:v>16</c:v>
                </c:pt>
                <c:pt idx="7">
                  <c:v>22</c:v>
                </c:pt>
                <c:pt idx="8">
                  <c:v>47</c:v>
                </c:pt>
                <c:pt idx="9">
                  <c:v>8</c:v>
                </c:pt>
                <c:pt idx="10">
                  <c:v>16</c:v>
                </c:pt>
                <c:pt idx="11">
                  <c:v>41</c:v>
                </c:pt>
                <c:pt idx="12">
                  <c:v>14</c:v>
                </c:pt>
                <c:pt idx="13">
                  <c:v>16</c:v>
                </c:pt>
                <c:pt idx="14">
                  <c:v>7</c:v>
                </c:pt>
                <c:pt idx="15">
                  <c:v>4</c:v>
                </c:pt>
                <c:pt idx="16">
                  <c:v>21</c:v>
                </c:pt>
                <c:pt idx="17">
                  <c:v>10</c:v>
                </c:pt>
                <c:pt idx="18">
                  <c:v>57</c:v>
                </c:pt>
                <c:pt idx="19">
                  <c:v>47</c:v>
                </c:pt>
                <c:pt idx="20">
                  <c:v>3</c:v>
                </c:pt>
                <c:pt idx="21">
                  <c:v>1</c:v>
                </c:pt>
                <c:pt idx="22">
                  <c:v>8</c:v>
                </c:pt>
                <c:pt idx="23">
                  <c:v>2</c:v>
                </c:pt>
                <c:pt idx="24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B3F9-4388-85F4-E5A633F09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24</c:v>
                </c:pt>
                <c:pt idx="1">
                  <c:v>24</c:v>
                </c:pt>
                <c:pt idx="2">
                  <c:v>24</c:v>
                </c:pt>
                <c:pt idx="3">
                  <c:v>24</c:v>
                </c:pt>
                <c:pt idx="4">
                  <c:v>24</c:v>
                </c:pt>
                <c:pt idx="5">
                  <c:v>24</c:v>
                </c:pt>
                <c:pt idx="6">
                  <c:v>24</c:v>
                </c:pt>
                <c:pt idx="7">
                  <c:v>24</c:v>
                </c:pt>
                <c:pt idx="8">
                  <c:v>24</c:v>
                </c:pt>
                <c:pt idx="9">
                  <c:v>24</c:v>
                </c:pt>
                <c:pt idx="10">
                  <c:v>24</c:v>
                </c:pt>
                <c:pt idx="11">
                  <c:v>24</c:v>
                </c:pt>
                <c:pt idx="12">
                  <c:v>24</c:v>
                </c:pt>
                <c:pt idx="13">
                  <c:v>24</c:v>
                </c:pt>
                <c:pt idx="14">
                  <c:v>24</c:v>
                </c:pt>
                <c:pt idx="15">
                  <c:v>24</c:v>
                </c:pt>
                <c:pt idx="16">
                  <c:v>24</c:v>
                </c:pt>
                <c:pt idx="17">
                  <c:v>24</c:v>
                </c:pt>
                <c:pt idx="18">
                  <c:v>24</c:v>
                </c:pt>
                <c:pt idx="19">
                  <c:v>24</c:v>
                </c:pt>
                <c:pt idx="20">
                  <c:v>24</c:v>
                </c:pt>
                <c:pt idx="21">
                  <c:v>24</c:v>
                </c:pt>
                <c:pt idx="22">
                  <c:v>24</c:v>
                </c:pt>
                <c:pt idx="23">
                  <c:v>24</c:v>
                </c:pt>
                <c:pt idx="24">
                  <c:v>24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B3F9-4388-85F4-E5A633F09A0B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40</c:v>
                </c:pt>
                <c:pt idx="1">
                  <c:v>40</c:v>
                </c:pt>
                <c:pt idx="2">
                  <c:v>40</c:v>
                </c:pt>
                <c:pt idx="3">
                  <c:v>40</c:v>
                </c:pt>
                <c:pt idx="4">
                  <c:v>40</c:v>
                </c:pt>
                <c:pt idx="5">
                  <c:v>40</c:v>
                </c:pt>
                <c:pt idx="6">
                  <c:v>40</c:v>
                </c:pt>
                <c:pt idx="7">
                  <c:v>40</c:v>
                </c:pt>
                <c:pt idx="8">
                  <c:v>40</c:v>
                </c:pt>
                <c:pt idx="9">
                  <c:v>40</c:v>
                </c:pt>
                <c:pt idx="10">
                  <c:v>40</c:v>
                </c:pt>
                <c:pt idx="11">
                  <c:v>40</c:v>
                </c:pt>
                <c:pt idx="12">
                  <c:v>40</c:v>
                </c:pt>
                <c:pt idx="13">
                  <c:v>40</c:v>
                </c:pt>
                <c:pt idx="14">
                  <c:v>40</c:v>
                </c:pt>
                <c:pt idx="15">
                  <c:v>40</c:v>
                </c:pt>
                <c:pt idx="16">
                  <c:v>40</c:v>
                </c:pt>
                <c:pt idx="17">
                  <c:v>40</c:v>
                </c:pt>
                <c:pt idx="18">
                  <c:v>40</c:v>
                </c:pt>
                <c:pt idx="19">
                  <c:v>40</c:v>
                </c:pt>
                <c:pt idx="20">
                  <c:v>40</c:v>
                </c:pt>
                <c:pt idx="21">
                  <c:v>40</c:v>
                </c:pt>
                <c:pt idx="22">
                  <c:v>40</c:v>
                </c:pt>
                <c:pt idx="23">
                  <c:v>40</c:v>
                </c:pt>
                <c:pt idx="24">
                  <c:v>40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B3F9-4388-85F4-E5A633F09A0B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20</c:v>
                </c:pt>
                <c:pt idx="1">
                  <c:v>20</c:v>
                </c:pt>
                <c:pt idx="2">
                  <c:v>20</c:v>
                </c:pt>
                <c:pt idx="3">
                  <c:v>20</c:v>
                </c:pt>
                <c:pt idx="4">
                  <c:v>20</c:v>
                </c:pt>
                <c:pt idx="5">
                  <c:v>20</c:v>
                </c:pt>
                <c:pt idx="6">
                  <c:v>20</c:v>
                </c:pt>
                <c:pt idx="7">
                  <c:v>20</c:v>
                </c:pt>
                <c:pt idx="8">
                  <c:v>20</c:v>
                </c:pt>
                <c:pt idx="9">
                  <c:v>20</c:v>
                </c:pt>
                <c:pt idx="10">
                  <c:v>20</c:v>
                </c:pt>
                <c:pt idx="11">
                  <c:v>20</c:v>
                </c:pt>
                <c:pt idx="12">
                  <c:v>20</c:v>
                </c:pt>
                <c:pt idx="13">
                  <c:v>20</c:v>
                </c:pt>
                <c:pt idx="14">
                  <c:v>20</c:v>
                </c:pt>
                <c:pt idx="15">
                  <c:v>20</c:v>
                </c:pt>
                <c:pt idx="16">
                  <c:v>20</c:v>
                </c:pt>
                <c:pt idx="17">
                  <c:v>20</c:v>
                </c:pt>
                <c:pt idx="18">
                  <c:v>20</c:v>
                </c:pt>
                <c:pt idx="19">
                  <c:v>20</c:v>
                </c:pt>
                <c:pt idx="20">
                  <c:v>20</c:v>
                </c:pt>
                <c:pt idx="21">
                  <c:v>20</c:v>
                </c:pt>
                <c:pt idx="22">
                  <c:v>20</c:v>
                </c:pt>
                <c:pt idx="23">
                  <c:v>20</c:v>
                </c:pt>
                <c:pt idx="24">
                  <c:v>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B3F9-4388-85F4-E5A633F09A0B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35</c:v>
                </c:pt>
                <c:pt idx="1">
                  <c:v>35</c:v>
                </c:pt>
                <c:pt idx="2">
                  <c:v>35</c:v>
                </c:pt>
                <c:pt idx="3">
                  <c:v>35</c:v>
                </c:pt>
                <c:pt idx="4">
                  <c:v>35</c:v>
                </c:pt>
                <c:pt idx="5">
                  <c:v>35</c:v>
                </c:pt>
                <c:pt idx="6">
                  <c:v>35</c:v>
                </c:pt>
                <c:pt idx="7">
                  <c:v>35</c:v>
                </c:pt>
                <c:pt idx="8">
                  <c:v>35</c:v>
                </c:pt>
                <c:pt idx="9">
                  <c:v>35</c:v>
                </c:pt>
                <c:pt idx="10">
                  <c:v>35</c:v>
                </c:pt>
                <c:pt idx="11">
                  <c:v>35</c:v>
                </c:pt>
                <c:pt idx="12">
                  <c:v>35</c:v>
                </c:pt>
                <c:pt idx="13">
                  <c:v>35</c:v>
                </c:pt>
                <c:pt idx="14">
                  <c:v>35</c:v>
                </c:pt>
                <c:pt idx="15">
                  <c:v>35</c:v>
                </c:pt>
                <c:pt idx="16">
                  <c:v>35</c:v>
                </c:pt>
                <c:pt idx="17">
                  <c:v>35</c:v>
                </c:pt>
                <c:pt idx="18">
                  <c:v>35</c:v>
                </c:pt>
                <c:pt idx="19">
                  <c:v>35</c:v>
                </c:pt>
                <c:pt idx="20">
                  <c:v>35</c:v>
                </c:pt>
                <c:pt idx="21">
                  <c:v>35</c:v>
                </c:pt>
                <c:pt idx="22">
                  <c:v>35</c:v>
                </c:pt>
                <c:pt idx="23">
                  <c:v>35</c:v>
                </c:pt>
                <c:pt idx="24">
                  <c:v>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B3F9-4388-85F4-E5A633F09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C70-4A77-AE5F-F1A4ECD64BC7}"/>
              </c:ext>
            </c:extLst>
          </c:dPt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2-CC70-4A77-AE5F-F1A4ECD64BC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CC70-4A77-AE5F-F1A4ECD64BC7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5-CC70-4A77-AE5F-F1A4ECD64BC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CC70-4A77-AE5F-F1A4ECD64BC7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8-CC70-4A77-AE5F-F1A4ECD64BC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CC70-4A77-AE5F-F1A4ECD64BC7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B-CC70-4A77-AE5F-F1A4ECD64BC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CC70-4A77-AE5F-F1A4ECD64BC7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E-CC70-4A77-AE5F-F1A4ECD64BC7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C70-4A77-AE5F-F1A4ECD64BC7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C70-4A77-AE5F-F1A4ECD64BC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13</c:v>
                </c:pt>
                <c:pt idx="1">
                  <c:v>40</c:v>
                </c:pt>
                <c:pt idx="3">
                  <c:v>17</c:v>
                </c:pt>
                <c:pt idx="4">
                  <c:v>39</c:v>
                </c:pt>
                <c:pt idx="6">
                  <c:v>12</c:v>
                </c:pt>
                <c:pt idx="7">
                  <c:v>39</c:v>
                </c:pt>
                <c:pt idx="9">
                  <c:v>8</c:v>
                </c:pt>
                <c:pt idx="10">
                  <c:v>42</c:v>
                </c:pt>
                <c:pt idx="12">
                  <c:v>12</c:v>
                </c:pt>
                <c:pt idx="1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CC70-4A77-AE5F-F1A4ECD64B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CC70-4A77-AE5F-F1A4ECD64BC7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2-CC70-4A77-AE5F-F1A4ECD64BC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3-CC70-4A77-AE5F-F1A4ECD64BC7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5-CC70-4A77-AE5F-F1A4ECD64BC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CC70-4A77-AE5F-F1A4ECD64BC7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8-CC70-4A77-AE5F-F1A4ECD64BC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CC70-4A77-AE5F-F1A4ECD64BC7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CC70-4A77-AE5F-F1A4ECD64BC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CC70-4A77-AE5F-F1A4ECD64BC7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E-CC70-4A77-AE5F-F1A4ECD64BC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7</c:v>
                </c:pt>
                <c:pt idx="1">
                  <c:v>24</c:v>
                </c:pt>
                <c:pt idx="3">
                  <c:v>10</c:v>
                </c:pt>
                <c:pt idx="4">
                  <c:v>22</c:v>
                </c:pt>
                <c:pt idx="6">
                  <c:v>4</c:v>
                </c:pt>
                <c:pt idx="7">
                  <c:v>22</c:v>
                </c:pt>
                <c:pt idx="9">
                  <c:v>5</c:v>
                </c:pt>
                <c:pt idx="10">
                  <c:v>24</c:v>
                </c:pt>
                <c:pt idx="12">
                  <c:v>10</c:v>
                </c:pt>
                <c:pt idx="13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CC70-4A77-AE5F-F1A4ECD64B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48996796522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B3F9-4388-85F4-E5A633F09A0B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B3F9-4388-85F4-E5A633F09A0B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B3F9-4388-85F4-E5A633F09A0B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B3F9-4388-85F4-E5A633F09A0B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B3F9-4388-85F4-E5A633F09A0B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B3F9-4388-85F4-E5A633F09A0B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B3F9-4388-85F4-E5A633F09A0B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B3F9-4388-85F4-E5A633F09A0B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B3F9-4388-85F4-E5A633F09A0B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B3F9-4388-85F4-E5A633F09A0B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B3F9-4388-85F4-E5A633F09A0B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B3F9-4388-85F4-E5A633F09A0B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B3F9-4388-85F4-E5A633F09A0B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B3F9-4388-85F4-E5A633F09A0B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B3F9-4388-85F4-E5A633F09A0B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B3F9-4388-85F4-E5A633F09A0B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B3F9-4388-85F4-E5A633F09A0B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B3F9-4388-85F4-E5A633F09A0B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B3F9-4388-85F4-E5A633F09A0B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B3F9-4388-85F4-E5A633F09A0B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B3F9-4388-85F4-E5A633F09A0B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3F9-4388-85F4-E5A633F09A0B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B3F9-4388-85F4-E5A633F09A0B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B3F9-4388-85F4-E5A633F09A0B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B3F9-4388-85F4-E5A633F09A0B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B3F9-4388-85F4-E5A633F09A0B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B3F9-4388-85F4-E5A633F09A0B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B3F9-4388-85F4-E5A633F09A0B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B3F9-4388-85F4-E5A633F09A0B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B3F9-4388-85F4-E5A633F09A0B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B3F9-4388-85F4-E5A633F09A0B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B3F9-4388-85F4-E5A633F09A0B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B3F9-4388-85F4-E5A633F09A0B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B3F9-4388-85F4-E5A633F09A0B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B3F9-4388-85F4-E5A633F09A0B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B3F9-4388-85F4-E5A633F09A0B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B3F9-4388-85F4-E5A633F09A0B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B3F9-4388-85F4-E5A633F09A0B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B3F9-4388-85F4-E5A633F09A0B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B3F9-4388-85F4-E5A633F09A0B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B3F9-4388-85F4-E5A633F09A0B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B3F9-4388-85F4-E5A633F09A0B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33</c:v>
                </c:pt>
                <c:pt idx="1">
                  <c:v>27</c:v>
                </c:pt>
                <c:pt idx="2">
                  <c:v>46</c:v>
                </c:pt>
                <c:pt idx="3">
                  <c:v>31</c:v>
                </c:pt>
                <c:pt idx="4">
                  <c:v>31</c:v>
                </c:pt>
                <c:pt idx="5">
                  <c:v>18</c:v>
                </c:pt>
                <c:pt idx="6">
                  <c:v>28</c:v>
                </c:pt>
                <c:pt idx="7">
                  <c:v>28</c:v>
                </c:pt>
                <c:pt idx="8">
                  <c:v>46</c:v>
                </c:pt>
                <c:pt idx="9">
                  <c:v>28</c:v>
                </c:pt>
                <c:pt idx="10">
                  <c:v>21</c:v>
                </c:pt>
                <c:pt idx="11">
                  <c:v>32</c:v>
                </c:pt>
                <c:pt idx="12">
                  <c:v>18</c:v>
                </c:pt>
                <c:pt idx="13">
                  <c:v>17</c:v>
                </c:pt>
                <c:pt idx="14">
                  <c:v>9</c:v>
                </c:pt>
                <c:pt idx="15">
                  <c:v>17</c:v>
                </c:pt>
                <c:pt idx="16">
                  <c:v>27</c:v>
                </c:pt>
                <c:pt idx="17">
                  <c:v>23</c:v>
                </c:pt>
                <c:pt idx="18">
                  <c:v>61</c:v>
                </c:pt>
                <c:pt idx="19">
                  <c:v>44</c:v>
                </c:pt>
                <c:pt idx="20">
                  <c:v>11</c:v>
                </c:pt>
                <c:pt idx="21">
                  <c:v>12</c:v>
                </c:pt>
                <c:pt idx="22">
                  <c:v>10</c:v>
                </c:pt>
                <c:pt idx="23">
                  <c:v>34</c:v>
                </c:pt>
                <c:pt idx="24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B3F9-4388-85F4-E5A633F09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B3F9-4388-85F4-E5A633F09A0B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B3F9-4388-85F4-E5A633F09A0B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B3F9-4388-85F4-E5A633F09A0B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B3F9-4388-85F4-E5A633F09A0B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B3F9-4388-85F4-E5A633F09A0B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B3F9-4388-85F4-E5A633F09A0B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B3F9-4388-85F4-E5A633F09A0B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B3F9-4388-85F4-E5A633F09A0B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B3F9-4388-85F4-E5A633F09A0B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B3F9-4388-85F4-E5A633F09A0B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B3F9-4388-85F4-E5A633F09A0B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B3F9-4388-85F4-E5A633F09A0B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B3F9-4388-85F4-E5A633F09A0B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B3F9-4388-85F4-E5A633F09A0B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B3F9-4388-85F4-E5A633F09A0B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B3F9-4388-85F4-E5A633F09A0B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B3F9-4388-85F4-E5A633F09A0B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B3F9-4388-85F4-E5A633F09A0B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B3F9-4388-85F4-E5A633F09A0B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B3F9-4388-85F4-E5A633F09A0B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B3F9-4388-85F4-E5A633F09A0B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B3F9-4388-85F4-E5A633F09A0B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B3F9-4388-85F4-E5A633F09A0B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B3F9-4388-85F4-E5A633F09A0B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B3F9-4388-85F4-E5A633F09A0B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B3F9-4388-85F4-E5A633F09A0B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12</c:v>
                </c:pt>
                <c:pt idx="1">
                  <c:v>7</c:v>
                </c:pt>
                <c:pt idx="2">
                  <c:v>16</c:v>
                </c:pt>
                <c:pt idx="3">
                  <c:v>13</c:v>
                </c:pt>
                <c:pt idx="4">
                  <c:v>15</c:v>
                </c:pt>
                <c:pt idx="5">
                  <c:v>5</c:v>
                </c:pt>
                <c:pt idx="6">
                  <c:v>3</c:v>
                </c:pt>
                <c:pt idx="7">
                  <c:v>18</c:v>
                </c:pt>
                <c:pt idx="8">
                  <c:v>11</c:v>
                </c:pt>
                <c:pt idx="9">
                  <c:v>12</c:v>
                </c:pt>
                <c:pt idx="10">
                  <c:v>8</c:v>
                </c:pt>
                <c:pt idx="11">
                  <c:v>21</c:v>
                </c:pt>
                <c:pt idx="12">
                  <c:v>8</c:v>
                </c:pt>
                <c:pt idx="13">
                  <c:v>3</c:v>
                </c:pt>
                <c:pt idx="14">
                  <c:v>1</c:v>
                </c:pt>
                <c:pt idx="15">
                  <c:v>7</c:v>
                </c:pt>
                <c:pt idx="16">
                  <c:v>8</c:v>
                </c:pt>
                <c:pt idx="17">
                  <c:v>7</c:v>
                </c:pt>
                <c:pt idx="18">
                  <c:v>28</c:v>
                </c:pt>
                <c:pt idx="19">
                  <c:v>26</c:v>
                </c:pt>
                <c:pt idx="20">
                  <c:v>2</c:v>
                </c:pt>
                <c:pt idx="21">
                  <c:v>2</c:v>
                </c:pt>
                <c:pt idx="22">
                  <c:v>6</c:v>
                </c:pt>
                <c:pt idx="23">
                  <c:v>4</c:v>
                </c:pt>
                <c:pt idx="24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B3F9-4388-85F4-E5A633F09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11</c:v>
                </c:pt>
                <c:pt idx="1">
                  <c:v>11</c:v>
                </c:pt>
                <c:pt idx="2">
                  <c:v>11</c:v>
                </c:pt>
                <c:pt idx="3">
                  <c:v>11</c:v>
                </c:pt>
                <c:pt idx="4">
                  <c:v>11</c:v>
                </c:pt>
                <c:pt idx="5">
                  <c:v>11</c:v>
                </c:pt>
                <c:pt idx="6">
                  <c:v>11</c:v>
                </c:pt>
                <c:pt idx="7">
                  <c:v>11</c:v>
                </c:pt>
                <c:pt idx="8">
                  <c:v>11</c:v>
                </c:pt>
                <c:pt idx="9">
                  <c:v>11</c:v>
                </c:pt>
                <c:pt idx="10">
                  <c:v>11</c:v>
                </c:pt>
                <c:pt idx="11">
                  <c:v>11</c:v>
                </c:pt>
                <c:pt idx="12">
                  <c:v>11</c:v>
                </c:pt>
                <c:pt idx="13">
                  <c:v>11</c:v>
                </c:pt>
                <c:pt idx="14">
                  <c:v>11</c:v>
                </c:pt>
                <c:pt idx="15">
                  <c:v>11</c:v>
                </c:pt>
                <c:pt idx="16">
                  <c:v>11</c:v>
                </c:pt>
                <c:pt idx="17">
                  <c:v>11</c:v>
                </c:pt>
                <c:pt idx="18">
                  <c:v>11</c:v>
                </c:pt>
                <c:pt idx="19">
                  <c:v>11</c:v>
                </c:pt>
                <c:pt idx="20">
                  <c:v>11</c:v>
                </c:pt>
                <c:pt idx="21">
                  <c:v>11</c:v>
                </c:pt>
                <c:pt idx="22">
                  <c:v>11</c:v>
                </c:pt>
                <c:pt idx="23">
                  <c:v>11</c:v>
                </c:pt>
                <c:pt idx="24">
                  <c:v>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B3F9-4388-85F4-E5A633F09A0B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29</c:v>
                </c:pt>
                <c:pt idx="1">
                  <c:v>29</c:v>
                </c:pt>
                <c:pt idx="2">
                  <c:v>29</c:v>
                </c:pt>
                <c:pt idx="3">
                  <c:v>29</c:v>
                </c:pt>
                <c:pt idx="4">
                  <c:v>29</c:v>
                </c:pt>
                <c:pt idx="5">
                  <c:v>29</c:v>
                </c:pt>
                <c:pt idx="6">
                  <c:v>29</c:v>
                </c:pt>
                <c:pt idx="7">
                  <c:v>29</c:v>
                </c:pt>
                <c:pt idx="8">
                  <c:v>29</c:v>
                </c:pt>
                <c:pt idx="9">
                  <c:v>29</c:v>
                </c:pt>
                <c:pt idx="10">
                  <c:v>29</c:v>
                </c:pt>
                <c:pt idx="11">
                  <c:v>29</c:v>
                </c:pt>
                <c:pt idx="12">
                  <c:v>29</c:v>
                </c:pt>
                <c:pt idx="13">
                  <c:v>29</c:v>
                </c:pt>
                <c:pt idx="14">
                  <c:v>29</c:v>
                </c:pt>
                <c:pt idx="15">
                  <c:v>29</c:v>
                </c:pt>
                <c:pt idx="16">
                  <c:v>29</c:v>
                </c:pt>
                <c:pt idx="17">
                  <c:v>29</c:v>
                </c:pt>
                <c:pt idx="18">
                  <c:v>29</c:v>
                </c:pt>
                <c:pt idx="19">
                  <c:v>29</c:v>
                </c:pt>
                <c:pt idx="20">
                  <c:v>29</c:v>
                </c:pt>
                <c:pt idx="21">
                  <c:v>29</c:v>
                </c:pt>
                <c:pt idx="22">
                  <c:v>29</c:v>
                </c:pt>
                <c:pt idx="23">
                  <c:v>29</c:v>
                </c:pt>
                <c:pt idx="24">
                  <c:v>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B3F9-4388-85F4-E5A633F09A0B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10</c:v>
                </c:pt>
                <c:pt idx="1">
                  <c:v>10</c:v>
                </c:pt>
                <c:pt idx="2">
                  <c:v>10</c:v>
                </c:pt>
                <c:pt idx="3">
                  <c:v>10</c:v>
                </c:pt>
                <c:pt idx="4">
                  <c:v>10</c:v>
                </c:pt>
                <c:pt idx="5">
                  <c:v>10</c:v>
                </c:pt>
                <c:pt idx="6">
                  <c:v>10</c:v>
                </c:pt>
                <c:pt idx="7">
                  <c:v>10</c:v>
                </c:pt>
                <c:pt idx="8">
                  <c:v>10</c:v>
                </c:pt>
                <c:pt idx="9">
                  <c:v>10</c:v>
                </c:pt>
                <c:pt idx="10">
                  <c:v>10</c:v>
                </c:pt>
                <c:pt idx="11">
                  <c:v>10</c:v>
                </c:pt>
                <c:pt idx="12">
                  <c:v>10</c:v>
                </c:pt>
                <c:pt idx="13">
                  <c:v>10</c:v>
                </c:pt>
                <c:pt idx="14">
                  <c:v>10</c:v>
                </c:pt>
                <c:pt idx="15">
                  <c:v>10</c:v>
                </c:pt>
                <c:pt idx="16">
                  <c:v>10</c:v>
                </c:pt>
                <c:pt idx="17">
                  <c:v>10</c:v>
                </c:pt>
                <c:pt idx="18">
                  <c:v>10</c:v>
                </c:pt>
                <c:pt idx="19">
                  <c:v>10</c:v>
                </c:pt>
                <c:pt idx="20">
                  <c:v>10</c:v>
                </c:pt>
                <c:pt idx="21">
                  <c:v>10</c:v>
                </c:pt>
                <c:pt idx="22">
                  <c:v>10</c:v>
                </c:pt>
                <c:pt idx="23">
                  <c:v>10</c:v>
                </c:pt>
                <c:pt idx="24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B3F9-4388-85F4-E5A633F09A0B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27</c:v>
                </c:pt>
                <c:pt idx="1">
                  <c:v>27</c:v>
                </c:pt>
                <c:pt idx="2">
                  <c:v>27</c:v>
                </c:pt>
                <c:pt idx="3">
                  <c:v>27</c:v>
                </c:pt>
                <c:pt idx="4">
                  <c:v>27</c:v>
                </c:pt>
                <c:pt idx="5">
                  <c:v>27</c:v>
                </c:pt>
                <c:pt idx="6">
                  <c:v>27</c:v>
                </c:pt>
                <c:pt idx="7">
                  <c:v>27</c:v>
                </c:pt>
                <c:pt idx="8">
                  <c:v>27</c:v>
                </c:pt>
                <c:pt idx="9">
                  <c:v>27</c:v>
                </c:pt>
                <c:pt idx="10">
                  <c:v>27</c:v>
                </c:pt>
                <c:pt idx="11">
                  <c:v>27</c:v>
                </c:pt>
                <c:pt idx="12">
                  <c:v>27</c:v>
                </c:pt>
                <c:pt idx="13">
                  <c:v>27</c:v>
                </c:pt>
                <c:pt idx="14">
                  <c:v>27</c:v>
                </c:pt>
                <c:pt idx="15">
                  <c:v>27</c:v>
                </c:pt>
                <c:pt idx="16">
                  <c:v>27</c:v>
                </c:pt>
                <c:pt idx="17">
                  <c:v>27</c:v>
                </c:pt>
                <c:pt idx="18">
                  <c:v>27</c:v>
                </c:pt>
                <c:pt idx="19">
                  <c:v>27</c:v>
                </c:pt>
                <c:pt idx="20">
                  <c:v>27</c:v>
                </c:pt>
                <c:pt idx="21">
                  <c:v>27</c:v>
                </c:pt>
                <c:pt idx="22">
                  <c:v>27</c:v>
                </c:pt>
                <c:pt idx="23">
                  <c:v>27</c:v>
                </c:pt>
                <c:pt idx="24">
                  <c:v>27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B3F9-4388-85F4-E5A633F09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26700254195466694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C70-4A77-AE5F-F1A4ECD64BC7}"/>
              </c:ext>
            </c:extLst>
          </c:dPt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2-CC70-4A77-AE5F-F1A4ECD64BC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CC70-4A77-AE5F-F1A4ECD64BC7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5-CC70-4A77-AE5F-F1A4ECD64BC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CC70-4A77-AE5F-F1A4ECD64BC7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8-CC70-4A77-AE5F-F1A4ECD64BC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CC70-4A77-AE5F-F1A4ECD64BC7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B-CC70-4A77-AE5F-F1A4ECD64BC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CC70-4A77-AE5F-F1A4ECD64BC7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E-CC70-4A77-AE5F-F1A4ECD64BC7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CC70-4A77-AE5F-F1A4ECD64BC7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CC70-4A77-AE5F-F1A4ECD64BC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9</c:v>
                </c:pt>
                <c:pt idx="1">
                  <c:v>29</c:v>
                </c:pt>
                <c:pt idx="3">
                  <c:v>6</c:v>
                </c:pt>
                <c:pt idx="4">
                  <c:v>28</c:v>
                </c:pt>
                <c:pt idx="6">
                  <c:v>8</c:v>
                </c:pt>
                <c:pt idx="7">
                  <c:v>27</c:v>
                </c:pt>
                <c:pt idx="9">
                  <c:v>12</c:v>
                </c:pt>
                <c:pt idx="10">
                  <c:v>30</c:v>
                </c:pt>
                <c:pt idx="12">
                  <c:v>8</c:v>
                </c:pt>
                <c:pt idx="1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CC70-4A77-AE5F-F1A4ECD64B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CC70-4A77-AE5F-F1A4ECD64BC7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2-CC70-4A77-AE5F-F1A4ECD64BC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3-CC70-4A77-AE5F-F1A4ECD64BC7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5-CC70-4A77-AE5F-F1A4ECD64BC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CC70-4A77-AE5F-F1A4ECD64BC7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8-CC70-4A77-AE5F-F1A4ECD64BC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CC70-4A77-AE5F-F1A4ECD64BC7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CC70-4A77-AE5F-F1A4ECD64BC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CC70-4A77-AE5F-F1A4ECD64BC7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E-CC70-4A77-AE5F-F1A4ECD64BC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75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</c:v>
                </c:pt>
                <c:pt idx="1">
                  <c:v>11</c:v>
                </c:pt>
                <c:pt idx="4">
                  <c:v>11</c:v>
                </c:pt>
                <c:pt idx="7">
                  <c:v>10</c:v>
                </c:pt>
                <c:pt idx="9">
                  <c:v>3</c:v>
                </c:pt>
                <c:pt idx="10">
                  <c:v>12</c:v>
                </c:pt>
                <c:pt idx="13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CC70-4A77-AE5F-F1A4ECD64B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414483550987117E-4"/>
          <c:y val="1.526484674329502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8ACDCC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C5F-491D-8AA3-2AEF3C57D32E}"/>
              </c:ext>
            </c:extLst>
          </c:dPt>
          <c:dPt>
            <c:idx val="1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C5F-491D-8AA3-2AEF3C57D32E}"/>
              </c:ext>
            </c:extLst>
          </c:dPt>
          <c:dPt>
            <c:idx val="2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C5F-491D-8AA3-2AEF3C57D32E}"/>
              </c:ext>
            </c:extLst>
          </c:dPt>
          <c:dPt>
            <c:idx val="3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5C5F-491D-8AA3-2AEF3C57D32E}"/>
              </c:ext>
            </c:extLst>
          </c:dPt>
          <c:dPt>
            <c:idx val="4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5C5F-491D-8AA3-2AEF3C57D32E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5C5F-491D-8AA3-2AEF3C57D32E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5C5F-491D-8AA3-2AEF3C57D32E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5C5F-491D-8AA3-2AEF3C57D32E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5C5F-491D-8AA3-2AEF3C57D32E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5C5F-491D-8AA3-2AEF3C57D32E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B34E-4F9F-A1C1-0474ED3246D3}"/>
              </c:ext>
            </c:extLst>
          </c:dPt>
          <c:dLbls>
            <c:dLbl>
              <c:idx val="0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chemeClr val="bg1"/>
                        </a:solidFill>
                      </a:defRPr>
                    </a:pPr>
                    <a:fld id="{A6648C3E-531A-45B3-876C-6AB9A3A39DEC}" type="CELLRANGE">
                      <a:rPr lang="en-US">
                        <a:solidFill>
                          <a:schemeClr val="bg1"/>
                        </a:solidFill>
                      </a:rPr>
                      <a:pPr>
                        <a:defRPr sz="2400" b="1">
                          <a:solidFill>
                            <a:schemeClr val="bg1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5C5F-491D-8AA3-2AEF3C57D32E}"/>
                </c:ext>
              </c:extLst>
            </c:dLbl>
            <c:dLbl>
              <c:idx val="1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chemeClr val="bg1"/>
                        </a:solidFill>
                      </a:defRPr>
                    </a:pPr>
                    <a:fld id="{C842CB90-9110-4F71-960A-3A6602F6FB2E}" type="CELLRANGE">
                      <a:rPr lang="en-US"/>
                      <a:pPr>
                        <a:defRPr sz="2400" b="1">
                          <a:solidFill>
                            <a:schemeClr val="bg1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5C5F-491D-8AA3-2AEF3C57D32E}"/>
                </c:ext>
              </c:extLst>
            </c:dLbl>
            <c:dLbl>
              <c:idx val="2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chemeClr val="bg1"/>
                        </a:solidFill>
                      </a:defRPr>
                    </a:pPr>
                    <a:fld id="{258AC520-D03D-4CAB-96B9-0AD0DFF08696}" type="CELLRANGE">
                      <a:rPr lang="sk-SK"/>
                      <a:pPr>
                        <a:defRPr sz="2400" b="1">
                          <a:solidFill>
                            <a:schemeClr val="bg1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5C5F-491D-8AA3-2AEF3C57D32E}"/>
                </c:ext>
              </c:extLst>
            </c:dLbl>
            <c:dLbl>
              <c:idx val="3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chemeClr val="bg1"/>
                        </a:solidFill>
                      </a:defRPr>
                    </a:pPr>
                    <a:fld id="{3C35E75F-7A21-445A-BE75-DAF4E1E1A61E}" type="CELLRANGE">
                      <a:rPr lang="sk-SK"/>
                      <a:pPr>
                        <a:defRPr sz="2400" b="1">
                          <a:solidFill>
                            <a:schemeClr val="bg1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5C5F-491D-8AA3-2AEF3C57D32E}"/>
                </c:ext>
              </c:extLst>
            </c:dLbl>
            <c:dLbl>
              <c:idx val="4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chemeClr val="bg1"/>
                        </a:solidFill>
                      </a:defRPr>
                    </a:pPr>
                    <a:fld id="{235B71ED-B5DC-41A5-AE7D-D8AF5709265D}" type="CELLRANGE">
                      <a:rPr lang="sk-SK"/>
                      <a:pPr>
                        <a:defRPr sz="2400" b="1">
                          <a:solidFill>
                            <a:schemeClr val="bg1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5C5F-491D-8AA3-2AEF3C57D32E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B265-43B8-B41B-EF1CA0E9639E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1231DF1-D4CC-4F69-8ED5-7C647A924609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5C5F-491D-8AA3-2AEF3C57D32E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0D4502BD-DBC5-4B1D-9C14-3D7E45AB4501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5C5F-491D-8AA3-2AEF3C57D32E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72A431E3-78D8-4525-91CF-23EF34A31CCE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5C5F-491D-8AA3-2AEF3C57D32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1C89505D-8567-47F1-9C57-1EA4316C5573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5C5F-491D-8AA3-2AEF3C57D32E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03A26421-7525-433F-8D8A-9F83376B51AF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5C5F-491D-8AA3-2AEF3C57D32E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B265-43B8-B41B-EF1CA0E9639E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B34E-4F9F-A1C1-0474ED3246D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rgbClr val="449E9C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Feuil1!$A$2:$A$14</c:f>
              <c:numCache>
                <c:formatCode>General</c:formatCode>
                <c:ptCount val="13"/>
                <c:pt idx="0">
                  <c:v>0.45</c:v>
                </c:pt>
                <c:pt idx="1">
                  <c:v>1.45</c:v>
                </c:pt>
                <c:pt idx="2">
                  <c:v>2.4500000000000002</c:v>
                </c:pt>
                <c:pt idx="3">
                  <c:v>3.45</c:v>
                </c:pt>
                <c:pt idx="4">
                  <c:v>4.45</c:v>
                </c:pt>
                <c:pt idx="6">
                  <c:v>0.45</c:v>
                </c:pt>
                <c:pt idx="7">
                  <c:v>1.45</c:v>
                </c:pt>
                <c:pt idx="8">
                  <c:v>2.4500000000000002</c:v>
                </c:pt>
                <c:pt idx="9">
                  <c:v>3.45</c:v>
                </c:pt>
                <c:pt idx="10">
                  <c:v>4.45</c:v>
                </c:pt>
                <c:pt idx="12">
                  <c:v>1.8</c:v>
                </c:pt>
              </c:numCache>
            </c:numRef>
          </c:xVal>
          <c:yVal>
            <c:numRef>
              <c:f>Feuil1!$C$2:$C$14</c:f>
              <c:numCache>
                <c:formatCode>General</c:formatCode>
                <c:ptCount val="13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  <c:pt idx="12">
                  <c:v>1</c:v>
                </c:pt>
              </c:numCache>
            </c:numRef>
          </c:yVal>
          <c:bubbleSize>
            <c:numRef>
              <c:f>Feuil1!$B$2:$B$14</c:f>
              <c:numCache>
                <c:formatCode>General</c:formatCode>
                <c:ptCount val="13"/>
                <c:pt idx="0">
                  <c:v>82</c:v>
                </c:pt>
                <c:pt idx="1">
                  <c:v>61</c:v>
                </c:pt>
                <c:pt idx="2">
                  <c:v>76</c:v>
                </c:pt>
                <c:pt idx="3">
                  <c:v>100</c:v>
                </c:pt>
                <c:pt idx="4">
                  <c:v>100</c:v>
                </c:pt>
                <c:pt idx="6">
                  <c:v>82</c:v>
                </c:pt>
                <c:pt idx="7">
                  <c:v>58</c:v>
                </c:pt>
                <c:pt idx="8">
                  <c:v>86</c:v>
                </c:pt>
                <c:pt idx="9">
                  <c:v>98</c:v>
                </c:pt>
                <c:pt idx="10">
                  <c:v>98</c:v>
                </c:pt>
                <c:pt idx="12" formatCode="0">
                  <c:v>80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Feuil1!$B$2:$B$12</c15:f>
                <c15:dlblRangeCache>
                  <c:ptCount val="11"/>
                  <c:pt idx="0">
                    <c:v>82</c:v>
                  </c:pt>
                  <c:pt idx="1">
                    <c:v>61</c:v>
                  </c:pt>
                  <c:pt idx="2">
                    <c:v>76</c:v>
                  </c:pt>
                  <c:pt idx="3">
                    <c:v>100</c:v>
                  </c:pt>
                  <c:pt idx="4">
                    <c:v>100</c:v>
                  </c:pt>
                  <c:pt idx="6">
                    <c:v>82</c:v>
                  </c:pt>
                  <c:pt idx="7">
                    <c:v>58</c:v>
                  </c:pt>
                  <c:pt idx="8">
                    <c:v>86</c:v>
                  </c:pt>
                  <c:pt idx="9">
                    <c:v>98</c:v>
                  </c:pt>
                  <c:pt idx="10">
                    <c:v>98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5C5F-491D-8AA3-2AEF3C57D3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43598035208429131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0"/>
          <c:order val="1"/>
          <c:tx>
            <c:strRef>
              <c:f>Sheet1!$C$1</c:f>
              <c:strCache>
                <c:ptCount val="1"/>
                <c:pt idx="0">
                  <c:v>NET Already or consider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1-7B9B-4D80-84BE-CC910D99DD15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3-7B9B-4D80-84BE-CC910D99DD15}"/>
              </c:ext>
            </c:extLst>
          </c:dPt>
          <c:dPt>
            <c:idx val="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5-7B9B-4D80-84BE-CC910D99DD15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7-7B9B-4D80-84BE-CC910D99DD15}"/>
              </c:ext>
            </c:extLst>
          </c:dPt>
          <c:dPt>
            <c:idx val="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9-7B9B-4D80-84BE-CC910D99DD15}"/>
              </c:ext>
            </c:extLst>
          </c:dPt>
          <c:dPt>
            <c:idx val="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7B9B-4D80-84BE-CC910D99DD15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D-7B9B-4D80-84BE-CC910D99DD15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F-7B9B-4D80-84BE-CC910D99DD15}"/>
              </c:ext>
            </c:extLst>
          </c:dPt>
          <c:dPt>
            <c:idx val="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1-7B9B-4D80-84BE-CC910D99DD15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3-7B9B-4D80-84BE-CC910D99DD15}"/>
              </c:ext>
            </c:extLst>
          </c:dPt>
          <c:dPt>
            <c:idx val="1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5-7B9B-4D80-84BE-CC910D99DD15}"/>
              </c:ext>
            </c:extLst>
          </c:dPt>
          <c:dPt>
            <c:idx val="11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7-7B9B-4D80-84BE-CC910D99DD15}"/>
              </c:ext>
            </c:extLst>
          </c:dPt>
          <c:dPt>
            <c:idx val="12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9-7B9B-4D80-84BE-CC910D99DD15}"/>
              </c:ext>
            </c:extLst>
          </c:dPt>
          <c:dPt>
            <c:idx val="13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B-7B9B-4D80-84BE-CC910D99DD15}"/>
              </c:ext>
            </c:extLst>
          </c:dPt>
          <c:dPt>
            <c:idx val="14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D-7B9B-4D80-84BE-CC910D99DD15}"/>
              </c:ext>
            </c:extLst>
          </c:dPt>
          <c:dPt>
            <c:idx val="15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1F-7B9B-4D80-84BE-CC910D99DD15}"/>
              </c:ext>
            </c:extLst>
          </c:dPt>
          <c:dPt>
            <c:idx val="1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1-7B9B-4D80-84BE-CC910D99DD15}"/>
              </c:ext>
            </c:extLst>
          </c:dPt>
          <c:dPt>
            <c:idx val="1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3-7B9B-4D80-84BE-CC910D99DD15}"/>
              </c:ext>
            </c:extLst>
          </c:dPt>
          <c:dPt>
            <c:idx val="18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5-7B9B-4D80-84BE-CC910D99DD15}"/>
              </c:ext>
            </c:extLst>
          </c:dPt>
          <c:dPt>
            <c:idx val="1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7-7B9B-4D80-84BE-CC910D99DD15}"/>
              </c:ext>
            </c:extLst>
          </c:dPt>
          <c:dPt>
            <c:idx val="20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29-7B9B-4D80-84BE-CC910D99DD15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7B9B-4D80-84BE-CC910D99DD15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7B9B-4D80-84BE-CC910D99DD15}"/>
                </c:ext>
              </c:extLst>
            </c:dLbl>
            <c:dLbl>
              <c:idx val="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7B9B-4D80-84BE-CC910D99DD15}"/>
                </c:ext>
              </c:extLst>
            </c:dLbl>
            <c:dLbl>
              <c:idx val="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7B9B-4D80-84BE-CC910D99DD15}"/>
                </c:ext>
              </c:extLst>
            </c:dLbl>
            <c:dLbl>
              <c:idx val="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9-7B9B-4D80-84BE-CC910D99DD15}"/>
                </c:ext>
              </c:extLst>
            </c:dLbl>
            <c:dLbl>
              <c:idx val="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7B9B-4D80-84BE-CC910D99DD15}"/>
                </c:ext>
              </c:extLst>
            </c:dLbl>
            <c:dLbl>
              <c:idx val="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7B9B-4D80-84BE-CC910D99DD15}"/>
                </c:ext>
              </c:extLst>
            </c:dLbl>
            <c:dLbl>
              <c:idx val="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7B9B-4D80-84BE-CC910D99DD15}"/>
                </c:ext>
              </c:extLst>
            </c:dLbl>
            <c:dLbl>
              <c:idx val="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7B9B-4D80-84BE-CC910D99DD15}"/>
                </c:ext>
              </c:extLst>
            </c:dLbl>
            <c:dLbl>
              <c:idx val="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7B9B-4D80-84BE-CC910D99DD15}"/>
                </c:ext>
              </c:extLst>
            </c:dLbl>
            <c:dLbl>
              <c:idx val="1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5-7B9B-4D80-84BE-CC910D99DD15}"/>
                </c:ext>
              </c:extLst>
            </c:dLbl>
            <c:dLbl>
              <c:idx val="1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7-7B9B-4D80-84BE-CC910D99DD15}"/>
                </c:ext>
              </c:extLst>
            </c:dLbl>
            <c:dLbl>
              <c:idx val="12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7B9B-4D80-84BE-CC910D99DD15}"/>
                </c:ext>
              </c:extLst>
            </c:dLbl>
            <c:dLbl>
              <c:idx val="13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B-7B9B-4D80-84BE-CC910D99DD15}"/>
                </c:ext>
              </c:extLst>
            </c:dLbl>
            <c:dLbl>
              <c:idx val="14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D-7B9B-4D80-84BE-CC910D99DD15}"/>
                </c:ext>
              </c:extLst>
            </c:dLbl>
            <c:dLbl>
              <c:idx val="15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7B9B-4D80-84BE-CC910D99DD15}"/>
                </c:ext>
              </c:extLst>
            </c:dLbl>
            <c:dLbl>
              <c:idx val="16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1-7B9B-4D80-84BE-CC910D99DD15}"/>
                </c:ext>
              </c:extLst>
            </c:dLbl>
            <c:dLbl>
              <c:idx val="17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3-7B9B-4D80-84BE-CC910D99DD15}"/>
                </c:ext>
              </c:extLst>
            </c:dLbl>
            <c:dLbl>
              <c:idx val="18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5-7B9B-4D80-84BE-CC910D99DD15}"/>
                </c:ext>
              </c:extLst>
            </c:dLbl>
            <c:dLbl>
              <c:idx val="19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7-7B9B-4D80-84BE-CC910D99DD15}"/>
                </c:ext>
              </c:extLst>
            </c:dLbl>
            <c:dLbl>
              <c:idx val="2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rgbClr val="545454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9-7B9B-4D80-84BE-CC910D99DD15}"/>
                </c:ext>
              </c:extLst>
            </c:dLbl>
            <c:spPr>
              <a:solidFill>
                <a:schemeClr val="bg1"/>
              </a:solidFill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Sheet1!$C$2:$C$26</c:f>
              <c:numCache>
                <c:formatCode>General</c:formatCode>
                <c:ptCount val="25"/>
                <c:pt idx="0">
                  <c:v>9</c:v>
                </c:pt>
                <c:pt idx="1">
                  <c:v>7</c:v>
                </c:pt>
                <c:pt idx="2">
                  <c:v>10</c:v>
                </c:pt>
                <c:pt idx="3">
                  <c:v>9</c:v>
                </c:pt>
                <c:pt idx="4">
                  <c:v>19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25</c:v>
                </c:pt>
                <c:pt idx="9">
                  <c:v>10</c:v>
                </c:pt>
                <c:pt idx="10">
                  <c:v>6</c:v>
                </c:pt>
                <c:pt idx="11">
                  <c:v>11</c:v>
                </c:pt>
                <c:pt idx="12">
                  <c:v>6</c:v>
                </c:pt>
                <c:pt idx="13">
                  <c:v>2</c:v>
                </c:pt>
                <c:pt idx="14">
                  <c:v>1</c:v>
                </c:pt>
                <c:pt idx="15">
                  <c:v>4</c:v>
                </c:pt>
                <c:pt idx="16">
                  <c:v>7</c:v>
                </c:pt>
                <c:pt idx="17">
                  <c:v>3</c:v>
                </c:pt>
                <c:pt idx="18">
                  <c:v>16</c:v>
                </c:pt>
                <c:pt idx="19">
                  <c:v>13</c:v>
                </c:pt>
                <c:pt idx="20">
                  <c:v>9</c:v>
                </c:pt>
                <c:pt idx="21">
                  <c:v>7</c:v>
                </c:pt>
                <c:pt idx="22">
                  <c:v>8</c:v>
                </c:pt>
                <c:pt idx="23">
                  <c:v>15</c:v>
                </c:pt>
                <c:pt idx="24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7B9B-4D80-84BE-CC910D99DD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Already</c:v>
                </c:pt>
              </c:strCache>
            </c:strRef>
          </c:tx>
          <c:spPr>
            <a:solidFill>
              <a:srgbClr val="E6E6E6"/>
            </a:solidFill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B-7B9B-4D80-84BE-CC910D99DD15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C-7B9B-4D80-84BE-CC910D99DD15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D-7B9B-4D80-84BE-CC910D99DD15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E-7B9B-4D80-84BE-CC910D99DD15}"/>
              </c:ext>
            </c:extLst>
          </c:dPt>
          <c:dPt>
            <c:idx val="2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2F-7B9B-4D80-84BE-CC910D99DD15}"/>
              </c:ext>
            </c:extLst>
          </c:dPt>
          <c:dLbls>
            <c:dLbl>
              <c:idx val="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7B9B-4D80-84BE-CC910D99DD15}"/>
                </c:ext>
              </c:extLst>
            </c:dLbl>
            <c:dLbl>
              <c:idx val="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1-7B9B-4D80-84BE-CC910D99DD15}"/>
                </c:ext>
              </c:extLst>
            </c:dLbl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7B9B-4D80-84BE-CC910D99DD15}"/>
                </c:ext>
              </c:extLst>
            </c:dLbl>
            <c:dLbl>
              <c:idx val="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3-7B9B-4D80-84BE-CC910D99DD15}"/>
                </c:ext>
              </c:extLst>
            </c:dLbl>
            <c:dLbl>
              <c:idx val="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7B9B-4D80-84BE-CC910D99DD15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B-7B9B-4D80-84BE-CC910D99DD15}"/>
                </c:ext>
              </c:extLst>
            </c:dLbl>
            <c:dLbl>
              <c:idx val="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5-7B9B-4D80-84BE-CC910D99DD15}"/>
                </c:ext>
              </c:extLst>
            </c:dLbl>
            <c:dLbl>
              <c:idx val="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6-7B9B-4D80-84BE-CC910D99DD15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7-7B9B-4D80-84BE-CC910D99DD15}"/>
                </c:ext>
              </c:extLst>
            </c:dLbl>
            <c:dLbl>
              <c:idx val="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8-7B9B-4D80-84BE-CC910D99DD15}"/>
                </c:ext>
              </c:extLst>
            </c:dLbl>
            <c:dLbl>
              <c:idx val="1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7B9B-4D80-84BE-CC910D99DD15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9-7B9B-4D80-84BE-CC910D99DD15}"/>
                </c:ext>
              </c:extLst>
            </c:dLbl>
            <c:dLbl>
              <c:idx val="1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D-7B9B-4D80-84BE-CC910D99DD15}"/>
                </c:ext>
              </c:extLst>
            </c:dLbl>
            <c:dLbl>
              <c:idx val="13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7B9B-4D80-84BE-CC910D99DD15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7B9B-4D80-84BE-CC910D99DD15}"/>
                </c:ext>
              </c:extLst>
            </c:dLbl>
            <c:dLbl>
              <c:idx val="1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B-7B9B-4D80-84BE-CC910D99DD15}"/>
                </c:ext>
              </c:extLst>
            </c:dLbl>
            <c:dLbl>
              <c:idx val="16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C-7B9B-4D80-84BE-CC910D99DD15}"/>
                </c:ext>
              </c:extLst>
            </c:dLbl>
            <c:dLbl>
              <c:idx val="17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D-7B9B-4D80-84BE-CC910D99DD15}"/>
                </c:ext>
              </c:extLst>
            </c:dLbl>
            <c:dLbl>
              <c:idx val="1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E-7B9B-4D80-84BE-CC910D99DD15}"/>
                </c:ext>
              </c:extLst>
            </c:dLbl>
            <c:dLbl>
              <c:idx val="19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F-7B9B-4D80-84BE-CC910D99DD15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989898"/>
                      </a:solidFill>
                      <a:latin typeface="+mn-lt"/>
                      <a:cs typeface="Arial" panose="020B0604020202020204" pitchFamily="34" charset="0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40-7B9B-4D80-84BE-CC910D99DD15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n-lt"/>
                    <a:cs typeface="Arial" panose="020B0604020202020204" pitchFamily="34" charset="0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Sheet1!$B$2:$B$26</c:f>
              <c:numCache>
                <c:formatCode>General</c:formatCode>
                <c:ptCount val="25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1</c:v>
                </c:pt>
                <c:pt idx="4">
                  <c:v>4</c:v>
                </c:pt>
                <c:pt idx="5">
                  <c:v>0</c:v>
                </c:pt>
                <c:pt idx="6">
                  <c:v>0</c:v>
                </c:pt>
                <c:pt idx="7">
                  <c:v>3</c:v>
                </c:pt>
                <c:pt idx="8">
                  <c:v>0</c:v>
                </c:pt>
                <c:pt idx="9">
                  <c:v>3</c:v>
                </c:pt>
                <c:pt idx="10">
                  <c:v>3</c:v>
                </c:pt>
                <c:pt idx="11">
                  <c:v>6</c:v>
                </c:pt>
                <c:pt idx="12">
                  <c:v>2</c:v>
                </c:pt>
                <c:pt idx="13">
                  <c:v>0</c:v>
                </c:pt>
                <c:pt idx="14">
                  <c:v>1</c:v>
                </c:pt>
                <c:pt idx="15">
                  <c:v>1</c:v>
                </c:pt>
                <c:pt idx="16">
                  <c:v>2</c:v>
                </c:pt>
                <c:pt idx="17">
                  <c:v>1</c:v>
                </c:pt>
                <c:pt idx="18">
                  <c:v>2</c:v>
                </c:pt>
                <c:pt idx="19">
                  <c:v>4</c:v>
                </c:pt>
                <c:pt idx="20">
                  <c:v>3</c:v>
                </c:pt>
                <c:pt idx="21">
                  <c:v>1</c:v>
                </c:pt>
                <c:pt idx="22">
                  <c:v>3</c:v>
                </c:pt>
                <c:pt idx="23">
                  <c:v>1</c:v>
                </c:pt>
                <c:pt idx="24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7B9B-4D80-84BE-CC910D99DD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89752360"/>
        <c:axId val="989753016"/>
      </c:barChart>
      <c:lineChart>
        <c:grouping val="standar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Already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Sheet1!$D$2:$D$26</c:f>
              <c:numCache>
                <c:formatCode>General</c:formatCode>
                <c:ptCount val="2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2</c:v>
                </c:pt>
                <c:pt idx="19">
                  <c:v>2</c:v>
                </c:pt>
                <c:pt idx="20">
                  <c:v>2</c:v>
                </c:pt>
                <c:pt idx="21">
                  <c:v>2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2-7B9B-4D80-84BE-CC910D99DD15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NET Europe</c:v>
                </c:pt>
              </c:strCache>
            </c:strRef>
          </c:tx>
          <c:spPr>
            <a:ln w="12700">
              <a:solidFill>
                <a:srgbClr val="2A2A2A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Sheet1!$E$2:$E$26</c:f>
              <c:numCache>
                <c:formatCode>General</c:formatCode>
                <c:ptCount val="25"/>
                <c:pt idx="0">
                  <c:v>9</c:v>
                </c:pt>
                <c:pt idx="1">
                  <c:v>9</c:v>
                </c:pt>
                <c:pt idx="2">
                  <c:v>9</c:v>
                </c:pt>
                <c:pt idx="3">
                  <c:v>9</c:v>
                </c:pt>
                <c:pt idx="4">
                  <c:v>9</c:v>
                </c:pt>
                <c:pt idx="5">
                  <c:v>9</c:v>
                </c:pt>
                <c:pt idx="6">
                  <c:v>9</c:v>
                </c:pt>
                <c:pt idx="7">
                  <c:v>9</c:v>
                </c:pt>
                <c:pt idx="8">
                  <c:v>9</c:v>
                </c:pt>
                <c:pt idx="9">
                  <c:v>9</c:v>
                </c:pt>
                <c:pt idx="10">
                  <c:v>9</c:v>
                </c:pt>
                <c:pt idx="11">
                  <c:v>9</c:v>
                </c:pt>
                <c:pt idx="12">
                  <c:v>9</c:v>
                </c:pt>
                <c:pt idx="13">
                  <c:v>9</c:v>
                </c:pt>
                <c:pt idx="14">
                  <c:v>9</c:v>
                </c:pt>
                <c:pt idx="15">
                  <c:v>9</c:v>
                </c:pt>
                <c:pt idx="16">
                  <c:v>9</c:v>
                </c:pt>
                <c:pt idx="17">
                  <c:v>9</c:v>
                </c:pt>
                <c:pt idx="18">
                  <c:v>9</c:v>
                </c:pt>
                <c:pt idx="19">
                  <c:v>9</c:v>
                </c:pt>
                <c:pt idx="20">
                  <c:v>9</c:v>
                </c:pt>
                <c:pt idx="21">
                  <c:v>9</c:v>
                </c:pt>
                <c:pt idx="22">
                  <c:v>9</c:v>
                </c:pt>
                <c:pt idx="23">
                  <c:v>9</c:v>
                </c:pt>
                <c:pt idx="24">
                  <c:v>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3-7B9B-4D80-84BE-CC910D99DD15}"/>
            </c:ext>
          </c:extLst>
        </c:ser>
        <c:ser>
          <c:idx val="3"/>
          <c:order val="4"/>
          <c:tx>
            <c:strRef>
              <c:f>Sheet1!$F$1</c:f>
              <c:strCache>
                <c:ptCount val="1"/>
                <c:pt idx="0">
                  <c:v>Already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Sheet1!$F$2:$F$26</c:f>
              <c:numCache>
                <c:formatCode>General</c:formatCode>
                <c:ptCount val="2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2</c:v>
                </c:pt>
                <c:pt idx="19">
                  <c:v>2</c:v>
                </c:pt>
                <c:pt idx="20">
                  <c:v>2</c:v>
                </c:pt>
                <c:pt idx="21">
                  <c:v>2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4-7B9B-4D80-84BE-CC910D99DD15}"/>
            </c:ext>
          </c:extLst>
        </c:ser>
        <c:ser>
          <c:idx val="4"/>
          <c:order val="5"/>
          <c:tx>
            <c:strRef>
              <c:f>Sheet1!$G$1</c:f>
              <c:strCache>
                <c:ptCount val="1"/>
                <c:pt idx="0">
                  <c:v>NET World</c:v>
                </c:pt>
              </c:strCache>
            </c:strRef>
          </c:tx>
          <c:spPr>
            <a:ln w="12700">
              <a:solidFill>
                <a:srgbClr val="588791"/>
              </a:solidFill>
              <a:prstDash val="dash"/>
            </a:ln>
          </c:spPr>
          <c:marker>
            <c:symbol val="none"/>
          </c:marker>
          <c:cat>
            <c:strRef>
              <c:f>Sheet1!$A$2:$A$26</c:f>
              <c:strCache>
                <c:ptCount val="25"/>
                <c:pt idx="0">
                  <c:v>Austria</c:v>
                </c:pt>
                <c:pt idx="1">
                  <c:v>Switzerland</c:v>
                </c:pt>
                <c:pt idx="2">
                  <c:v>Germany</c:v>
                </c:pt>
                <c:pt idx="3">
                  <c:v>Spain</c:v>
                </c:pt>
                <c:pt idx="4">
                  <c:v>France</c:v>
                </c:pt>
                <c:pt idx="5">
                  <c:v>Greece</c:v>
                </c:pt>
                <c:pt idx="6">
                  <c:v>Italy</c:v>
                </c:pt>
                <c:pt idx="7">
                  <c:v>Portugal</c:v>
                </c:pt>
                <c:pt idx="8">
                  <c:v>United Kingdom</c:v>
                </c:pt>
                <c:pt idx="9">
                  <c:v>Belgium</c:v>
                </c:pt>
                <c:pt idx="10">
                  <c:v>Luxemburg</c:v>
                </c:pt>
                <c:pt idx="11">
                  <c:v>Netherlands</c:v>
                </c:pt>
                <c:pt idx="12">
                  <c:v>Czech Republic</c:v>
                </c:pt>
                <c:pt idx="13">
                  <c:v>Poland</c:v>
                </c:pt>
                <c:pt idx="14">
                  <c:v>Slovakia</c:v>
                </c:pt>
                <c:pt idx="15">
                  <c:v>Romania</c:v>
                </c:pt>
                <c:pt idx="16">
                  <c:v>Denmark</c:v>
                </c:pt>
                <c:pt idx="17">
                  <c:v>Finland</c:v>
                </c:pt>
                <c:pt idx="18">
                  <c:v>Norway</c:v>
                </c:pt>
                <c:pt idx="19">
                  <c:v>Sweden</c:v>
                </c:pt>
                <c:pt idx="20">
                  <c:v>Brazil</c:v>
                </c:pt>
                <c:pt idx="21">
                  <c:v>Chile</c:v>
                </c:pt>
                <c:pt idx="22">
                  <c:v>Peru</c:v>
                </c:pt>
                <c:pt idx="23">
                  <c:v>Morocco</c:v>
                </c:pt>
                <c:pt idx="24">
                  <c:v>Turkey</c:v>
                </c:pt>
              </c:strCache>
            </c:strRef>
          </c:cat>
          <c:val>
            <c:numRef>
              <c:f>Sheet1!$G$2:$G$26</c:f>
              <c:numCache>
                <c:formatCode>General</c:formatCode>
                <c:ptCount val="25"/>
                <c:pt idx="0">
                  <c:v>9</c:v>
                </c:pt>
                <c:pt idx="1">
                  <c:v>9</c:v>
                </c:pt>
                <c:pt idx="2">
                  <c:v>9</c:v>
                </c:pt>
                <c:pt idx="3">
                  <c:v>9</c:v>
                </c:pt>
                <c:pt idx="4">
                  <c:v>9</c:v>
                </c:pt>
                <c:pt idx="5">
                  <c:v>9</c:v>
                </c:pt>
                <c:pt idx="6">
                  <c:v>9</c:v>
                </c:pt>
                <c:pt idx="7">
                  <c:v>9</c:v>
                </c:pt>
                <c:pt idx="8">
                  <c:v>9</c:v>
                </c:pt>
                <c:pt idx="9">
                  <c:v>9</c:v>
                </c:pt>
                <c:pt idx="10">
                  <c:v>9</c:v>
                </c:pt>
                <c:pt idx="11">
                  <c:v>9</c:v>
                </c:pt>
                <c:pt idx="12">
                  <c:v>9</c:v>
                </c:pt>
                <c:pt idx="13">
                  <c:v>9</c:v>
                </c:pt>
                <c:pt idx="14">
                  <c:v>9</c:v>
                </c:pt>
                <c:pt idx="15">
                  <c:v>9</c:v>
                </c:pt>
                <c:pt idx="16">
                  <c:v>9</c:v>
                </c:pt>
                <c:pt idx="17">
                  <c:v>9</c:v>
                </c:pt>
                <c:pt idx="18">
                  <c:v>9</c:v>
                </c:pt>
                <c:pt idx="19">
                  <c:v>9</c:v>
                </c:pt>
                <c:pt idx="20">
                  <c:v>9</c:v>
                </c:pt>
                <c:pt idx="21">
                  <c:v>9</c:v>
                </c:pt>
                <c:pt idx="22">
                  <c:v>9</c:v>
                </c:pt>
                <c:pt idx="23">
                  <c:v>9</c:v>
                </c:pt>
                <c:pt idx="24">
                  <c:v>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45-7B9B-4D80-84BE-CC910D99DD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9688192"/>
        <c:axId val="269698176"/>
      </c:line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89753016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89752360"/>
        <c:crosses val="max"/>
        <c:crossBetween val="between"/>
      </c:valAx>
      <c:catAx>
        <c:axId val="9897523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8975301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5.6393871673524774E-3"/>
          <c:y val="0.26897341034721423"/>
          <c:w val="0.98161492423585761"/>
          <c:h val="0.56175459240267378"/>
        </c:manualLayout>
      </c:layout>
      <c:barChart>
        <c:barDir val="col"/>
        <c:grouping val="clustered"/>
        <c:varyColors val="0"/>
        <c:ser>
          <c:idx val="8"/>
          <c:order val="1"/>
          <c:tx>
            <c:strRef>
              <c:f>Sheet1!$C$1</c:f>
              <c:strCache>
                <c:ptCount val="1"/>
                <c:pt idx="0">
                  <c:v>consider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AD8-41CF-B098-E5A44C3DFFC6}"/>
              </c:ext>
            </c:extLst>
          </c:dPt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2-8AD8-41CF-B098-E5A44C3DFFC6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8AD8-41CF-B098-E5A44C3DFFC6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5-8AD8-41CF-B098-E5A44C3DFFC6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8AD8-41CF-B098-E5A44C3DFFC6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8-8AD8-41CF-B098-E5A44C3DFFC6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8AD8-41CF-B098-E5A44C3DFFC6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B-8AD8-41CF-B098-E5A44C3DFFC6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8AD8-41CF-B098-E5A44C3DFFC6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0E-8AD8-41CF-B098-E5A44C3DFFC6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8AD8-41CF-B098-E5A44C3DFFC6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sz="1400" b="1"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8AD8-41CF-B098-E5A44C3DFFC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1</c:v>
                </c:pt>
                <c:pt idx="1">
                  <c:v>9</c:v>
                </c:pt>
                <c:pt idx="3">
                  <c:v>2</c:v>
                </c:pt>
                <c:pt idx="4">
                  <c:v>8</c:v>
                </c:pt>
                <c:pt idx="7">
                  <c:v>9</c:v>
                </c:pt>
                <c:pt idx="10">
                  <c:v>9</c:v>
                </c:pt>
                <c:pt idx="12">
                  <c:v>2</c:v>
                </c:pt>
                <c:pt idx="13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F-8AD8-41CF-B098-E5A44C3DFF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269688192"/>
        <c:axId val="269698176"/>
      </c:barChar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Use 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0-8AD8-41CF-B098-E5A44C3DFFC6}"/>
              </c:ext>
            </c:extLst>
          </c:dPt>
          <c:dPt>
            <c:idx val="1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2-8AD8-41CF-B098-E5A44C3DFFC6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3-8AD8-41CF-B098-E5A44C3DFFC6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5-8AD8-41CF-B098-E5A44C3DFFC6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8AD8-41CF-B098-E5A44C3DFFC6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8-8AD8-41CF-B098-E5A44C3DFFC6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8AD8-41CF-B098-E5A44C3DFFC6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B-8AD8-41CF-B098-E5A44C3DFFC6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C-8AD8-41CF-B098-E5A44C3DFFC6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</c:spPr>
            <c:extLst>
              <c:ext xmlns:c16="http://schemas.microsoft.com/office/drawing/2014/chart" uri="{C3380CC4-5D6E-409C-BE32-E72D297353CC}">
                <c16:uniqueId val="{0000001E-8AD8-41CF-B098-E5A44C3DFFC6}"/>
              </c:ext>
            </c:extLst>
          </c:dPt>
          <c:cat>
            <c:strRef>
              <c:f>Sheet1!$A$2:$A$15</c:f>
              <c:strCache>
                <c:ptCount val="14"/>
                <c:pt idx="1">
                  <c:v>Europe</c:v>
                </c:pt>
                <c:pt idx="3">
                  <c:v>Less than 10</c:v>
                </c:pt>
                <c:pt idx="4">
                  <c:v>Europe</c:v>
                </c:pt>
                <c:pt idx="6">
                  <c:v>10 to 99</c:v>
                </c:pt>
                <c:pt idx="7">
                  <c:v>Europe</c:v>
                </c:pt>
                <c:pt idx="9">
                  <c:v>100-999</c:v>
                </c:pt>
                <c:pt idx="10">
                  <c:v>Europe</c:v>
                </c:pt>
                <c:pt idx="12">
                  <c:v>&gt;1000</c:v>
                </c:pt>
                <c:pt idx="13">
                  <c:v>Europe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4">
                  <c:v>2</c:v>
                </c:pt>
                <c:pt idx="7">
                  <c:v>2</c:v>
                </c:pt>
                <c:pt idx="10">
                  <c:v>2</c:v>
                </c:pt>
                <c:pt idx="12">
                  <c:v>2</c:v>
                </c:pt>
                <c:pt idx="1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8AD8-41CF-B098-E5A44C3DFF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7"/>
        <c:overlap val="100"/>
        <c:axId val="962316928"/>
        <c:axId val="962312008"/>
      </c:barChart>
      <c:catAx>
        <c:axId val="26968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69698176"/>
        <c:crosses val="autoZero"/>
        <c:auto val="1"/>
        <c:lblAlgn val="ctr"/>
        <c:lblOffset val="100"/>
        <c:noMultiLvlLbl val="0"/>
      </c:catAx>
      <c:valAx>
        <c:axId val="269698176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69688192"/>
        <c:crosses val="autoZero"/>
        <c:crossBetween val="between"/>
      </c:valAx>
      <c:valAx>
        <c:axId val="96231200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962316928"/>
        <c:crosses val="max"/>
        <c:crossBetween val="between"/>
      </c:valAx>
      <c:catAx>
        <c:axId val="962316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623120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sk-SK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C3C945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0C0-4179-A468-5CD59A8F4E08}"/>
                </c:ext>
              </c:extLst>
            </c:dLbl>
            <c:dLbl>
              <c:idx val="7"/>
              <c:layout>
                <c:manualLayout>
                  <c:x val="-3.5273407026090177E-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744-459C-AB90-1D30288A0772}"/>
                </c:ext>
              </c:extLst>
            </c:dLbl>
            <c:dLbl>
              <c:idx val="8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5E3-420F-9AC5-80F0FB6DED86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0C0-4179-A468-5CD59A8F4E08}"/>
                </c:ext>
              </c:extLst>
            </c:dLbl>
            <c:dLbl>
              <c:idx val="10"/>
              <c:layout>
                <c:manualLayout>
                  <c:x val="-0.24184394362898934"/>
                  <c:y val="-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0C0-4179-A468-5CD59A8F4E08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80C0-4179-A468-5CD59A8F4E08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80C0-4179-A468-5CD59A8F4E08}"/>
                </c:ext>
              </c:extLst>
            </c:dLbl>
            <c:dLbl>
              <c:idx val="13"/>
              <c:layout>
                <c:manualLayout>
                  <c:x val="-9.6828960463776953E-2"/>
                  <c:y val="-2.8649714157065551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5E3-420F-9AC5-80F0FB6DED8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C3C945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31</c:v>
                </c:pt>
                <c:pt idx="1">
                  <c:v>30</c:v>
                </c:pt>
                <c:pt idx="2">
                  <c:v>26</c:v>
                </c:pt>
                <c:pt idx="3">
                  <c:v>25</c:v>
                </c:pt>
                <c:pt idx="4">
                  <c:v>22</c:v>
                </c:pt>
                <c:pt idx="5">
                  <c:v>18</c:v>
                </c:pt>
                <c:pt idx="6">
                  <c:v>13</c:v>
                </c:pt>
                <c:pt idx="7">
                  <c:v>43</c:v>
                </c:pt>
                <c:pt idx="8">
                  <c:v>49</c:v>
                </c:pt>
                <c:pt idx="9">
                  <c:v>27</c:v>
                </c:pt>
                <c:pt idx="10">
                  <c:v>20</c:v>
                </c:pt>
                <c:pt idx="11">
                  <c:v>24</c:v>
                </c:pt>
                <c:pt idx="12">
                  <c:v>26</c:v>
                </c:pt>
                <c:pt idx="13">
                  <c:v>8</c:v>
                </c:pt>
              </c:numCache>
            </c:numRef>
          </c:xVal>
          <c:yVal>
            <c:numRef>
              <c:f>Feuil1!$C$2:$C$15</c:f>
              <c:numCache>
                <c:formatCode>General</c:formatCode>
                <c:ptCount val="14"/>
                <c:pt idx="7">
                  <c:v>7</c:v>
                </c:pt>
                <c:pt idx="8">
                  <c:v>6</c:v>
                </c:pt>
                <c:pt idx="9">
                  <c:v>5</c:v>
                </c:pt>
                <c:pt idx="10">
                  <c:v>4</c:v>
                </c:pt>
                <c:pt idx="11">
                  <c:v>3</c:v>
                </c:pt>
                <c:pt idx="12">
                  <c:v>2</c:v>
                </c:pt>
                <c:pt idx="13">
                  <c:v>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A5E3-420F-9AC5-80F0FB6DED86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0.20403245240581572"/>
                  <c:y val="-8.2068545616248878E-19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5E3-420F-9AC5-80F0FB6DED86}"/>
                </c:ext>
              </c:extLst>
            </c:dLbl>
            <c:dLbl>
              <c:idx val="1"/>
              <c:layout>
                <c:manualLayout>
                  <c:x val="-0.22675267634320911"/>
                  <c:y val="-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5E3-420F-9AC5-80F0FB6DED86}"/>
                </c:ext>
              </c:extLst>
            </c:dLbl>
            <c:dLbl>
              <c:idx val="2"/>
              <c:layout>
                <c:manualLayout>
                  <c:x val="-0.28554168805335939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0C0-4179-A468-5CD59A8F4E08}"/>
                </c:ext>
              </c:extLst>
            </c:dLbl>
            <c:dLbl>
              <c:idx val="3"/>
              <c:layout>
                <c:manualLayout>
                  <c:x val="-1.926204677797274E-2"/>
                  <c:y val="5.2523869194399282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80C0-4179-A468-5CD59A8F4E08}"/>
                </c:ext>
              </c:extLst>
            </c:dLbl>
            <c:dLbl>
              <c:idx val="4"/>
              <c:layout>
                <c:manualLayout>
                  <c:x val="-0.2405853849808915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80C0-4179-A468-5CD59A8F4E08}"/>
                </c:ext>
              </c:extLst>
            </c:dLbl>
            <c:dLbl>
              <c:idx val="5"/>
              <c:layout>
                <c:manualLayout>
                  <c:x val="-0.21291996770552668"/>
                  <c:y val="-2.8649714157064502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80C0-4179-A468-5CD59A8F4E08}"/>
                </c:ext>
              </c:extLst>
            </c:dLbl>
            <c:dLbl>
              <c:idx val="6"/>
              <c:layout>
                <c:manualLayout>
                  <c:x val="1.4870161785508604E-3"/>
                  <c:y val="-1.0504773838879856E-16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5E3-420F-9AC5-80F0FB6DED86}"/>
                </c:ext>
              </c:extLst>
            </c:dLbl>
            <c:dLbl>
              <c:idx val="7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0C0-4179-A468-5CD59A8F4E08}"/>
                </c:ext>
              </c:extLst>
            </c:dLbl>
            <c:dLbl>
              <c:idx val="8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0C0-4179-A468-5CD59A8F4E08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0C0-4179-A468-5CD59A8F4E08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0C0-4179-A468-5CD59A8F4E08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80C0-4179-A468-5CD59A8F4E08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80C0-4179-A468-5CD59A8F4E08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80C0-4179-A468-5CD59A8F4E0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31</c:v>
                </c:pt>
                <c:pt idx="1">
                  <c:v>30</c:v>
                </c:pt>
                <c:pt idx="2">
                  <c:v>26</c:v>
                </c:pt>
                <c:pt idx="3">
                  <c:v>25</c:v>
                </c:pt>
                <c:pt idx="4">
                  <c:v>22</c:v>
                </c:pt>
                <c:pt idx="5">
                  <c:v>18</c:v>
                </c:pt>
                <c:pt idx="6">
                  <c:v>13</c:v>
                </c:pt>
                <c:pt idx="7">
                  <c:v>43</c:v>
                </c:pt>
                <c:pt idx="8">
                  <c:v>49</c:v>
                </c:pt>
                <c:pt idx="9">
                  <c:v>27</c:v>
                </c:pt>
                <c:pt idx="10">
                  <c:v>20</c:v>
                </c:pt>
                <c:pt idx="11">
                  <c:v>24</c:v>
                </c:pt>
                <c:pt idx="12">
                  <c:v>26</c:v>
                </c:pt>
                <c:pt idx="13">
                  <c:v>8</c:v>
                </c:pt>
              </c:numCache>
            </c:numRef>
          </c:xVal>
          <c:yVal>
            <c:numRef>
              <c:f>Feuil1!$B$2:$B$15</c:f>
              <c:numCache>
                <c:formatCode>General</c:formatCode>
                <c:ptCount val="14"/>
                <c:pt idx="0">
                  <c:v>7</c:v>
                </c:pt>
                <c:pt idx="1">
                  <c:v>6</c:v>
                </c:pt>
                <c:pt idx="2">
                  <c:v>5</c:v>
                </c:pt>
                <c:pt idx="3">
                  <c:v>4</c:v>
                </c:pt>
                <c:pt idx="4">
                  <c:v>3</c:v>
                </c:pt>
                <c:pt idx="5">
                  <c:v>2</c:v>
                </c:pt>
                <c:pt idx="6">
                  <c:v>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A5E3-420F-9AC5-80F0FB6DED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7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1"/>
          <c:order val="0"/>
          <c:tx>
            <c:strRef>
              <c:f>Feuil1!$C$1</c:f>
              <c:strCache>
                <c:ptCount val="1"/>
                <c:pt idx="0">
                  <c:v>Colonne1</c:v>
                </c:pt>
              </c:strCache>
            </c:strRef>
          </c:tx>
          <c:spPr>
            <a:ln w="57150" cap="rnd">
              <a:solidFill>
                <a:srgbClr val="C3C945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0C0-4179-A468-5CD59A8F4E08}"/>
                </c:ext>
              </c:extLst>
            </c:dLbl>
            <c:dLbl>
              <c:idx val="7"/>
              <c:layout>
                <c:manualLayout>
                  <c:x val="-6.9855178620296865E-3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5E8-48A5-9244-AAF7356E61ED}"/>
                </c:ext>
              </c:extLst>
            </c:dLbl>
            <c:dLbl>
              <c:idx val="8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5E3-420F-9AC5-80F0FB6DED86}"/>
                </c:ext>
              </c:extLst>
            </c:dLbl>
            <c:dLbl>
              <c:idx val="9"/>
              <c:layout>
                <c:manualLayout>
                  <c:x val="-0.28702870423191024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0C0-4179-A468-5CD59A8F4E08}"/>
                </c:ext>
              </c:extLst>
            </c:dLbl>
            <c:dLbl>
              <c:idx val="10"/>
              <c:layout>
                <c:manualLayout>
                  <c:x val="-0.24898875547828361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0C0-4179-A468-5CD59A8F4E08}"/>
                </c:ext>
              </c:extLst>
            </c:dLbl>
            <c:dLbl>
              <c:idx val="11"/>
              <c:layout>
                <c:manualLayout>
                  <c:x val="-0.14524344069566544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80C0-4179-A468-5CD59A8F4E08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80C0-4179-A468-5CD59A8F4E08}"/>
                </c:ext>
              </c:extLst>
            </c:dLbl>
            <c:dLbl>
              <c:idx val="13"/>
              <c:layout>
                <c:manualLayout>
                  <c:x val="-7.2621720347832736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5E3-420F-9AC5-80F0FB6DED8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rgbClr val="C3C945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dLblPos val="l"/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33</c:v>
                </c:pt>
                <c:pt idx="1">
                  <c:v>30</c:v>
                </c:pt>
                <c:pt idx="2">
                  <c:v>27</c:v>
                </c:pt>
                <c:pt idx="3">
                  <c:v>25</c:v>
                </c:pt>
                <c:pt idx="4">
                  <c:v>23</c:v>
                </c:pt>
                <c:pt idx="5">
                  <c:v>18</c:v>
                </c:pt>
                <c:pt idx="6">
                  <c:v>12</c:v>
                </c:pt>
                <c:pt idx="7">
                  <c:v>51</c:v>
                </c:pt>
                <c:pt idx="8">
                  <c:v>43</c:v>
                </c:pt>
                <c:pt idx="9">
                  <c:v>26</c:v>
                </c:pt>
                <c:pt idx="10">
                  <c:v>21</c:v>
                </c:pt>
                <c:pt idx="11">
                  <c:v>22</c:v>
                </c:pt>
                <c:pt idx="12">
                  <c:v>26</c:v>
                </c:pt>
                <c:pt idx="13">
                  <c:v>9</c:v>
                </c:pt>
              </c:numCache>
            </c:numRef>
          </c:xVal>
          <c:yVal>
            <c:numRef>
              <c:f>Feuil1!$C$2:$C$15</c:f>
              <c:numCache>
                <c:formatCode>General</c:formatCode>
                <c:ptCount val="14"/>
                <c:pt idx="7">
                  <c:v>7</c:v>
                </c:pt>
                <c:pt idx="8">
                  <c:v>6</c:v>
                </c:pt>
                <c:pt idx="9">
                  <c:v>5</c:v>
                </c:pt>
                <c:pt idx="10">
                  <c:v>4</c:v>
                </c:pt>
                <c:pt idx="11">
                  <c:v>3</c:v>
                </c:pt>
                <c:pt idx="12">
                  <c:v>2</c:v>
                </c:pt>
                <c:pt idx="13">
                  <c:v>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A5E3-420F-9AC5-80F0FB6DED86}"/>
            </c:ext>
          </c:extLst>
        </c:ser>
        <c:ser>
          <c:idx val="0"/>
          <c:order val="1"/>
          <c:tx>
            <c:strRef>
              <c:f>Feuil1!$B$1</c:f>
              <c:strCache>
                <c:ptCount val="1"/>
                <c:pt idx="0">
                  <c:v>Valeur des Y</c:v>
                </c:pt>
              </c:strCache>
            </c:strRef>
          </c:tx>
          <c:spPr>
            <a:ln w="19050" cap="rnd">
              <a:solidFill>
                <a:srgbClr val="23AC84"/>
              </a:solidFill>
              <a:prstDash val="dash"/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0.23515604684060121"/>
                  <c:y val="-8.2068545616248878E-19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5E3-420F-9AC5-80F0FB6DED86}"/>
                </c:ext>
              </c:extLst>
            </c:dLbl>
            <c:dLbl>
              <c:idx val="1"/>
              <c:layout>
                <c:manualLayout>
                  <c:x val="-0.2405853849808915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5E3-420F-9AC5-80F0FB6DED86}"/>
                </c:ext>
              </c:extLst>
            </c:dLbl>
            <c:dLbl>
              <c:idx val="2"/>
              <c:layout>
                <c:manualLayout>
                  <c:x val="-1.9262046777972774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0C0-4179-A468-5CD59A8F4E08}"/>
                </c:ext>
              </c:extLst>
            </c:dLbl>
            <c:dLbl>
              <c:idx val="3"/>
              <c:layout>
                <c:manualLayout>
                  <c:x val="-1.9262046777972806E-2"/>
                  <c:y val="5.2523869194399282E-17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80C0-4179-A468-5CD59A8F4E08}"/>
                </c:ext>
              </c:extLst>
            </c:dLbl>
            <c:dLbl>
              <c:idx val="4"/>
              <c:layout>
                <c:manualLayout>
                  <c:x val="-1.2345692459131561E-2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80C0-4179-A468-5CD59A8F4E08}"/>
                </c:ext>
              </c:extLst>
            </c:dLbl>
            <c:dLbl>
              <c:idx val="5"/>
              <c:layout>
                <c:manualLayout>
                  <c:x val="-0.22329449918378849"/>
                  <c:y val="0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80C0-4179-A468-5CD59A8F4E08}"/>
                </c:ext>
              </c:extLst>
            </c:dLbl>
            <c:dLbl>
              <c:idx val="6"/>
              <c:layout>
                <c:manualLayout>
                  <c:x val="2.5727476579018669E-2"/>
                  <c:y val="-8.5949142471195596E-3"/>
                </c:manualLayout>
              </c:layout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5E3-420F-9AC5-80F0FB6DED86}"/>
                </c:ext>
              </c:extLst>
            </c:dLbl>
            <c:dLbl>
              <c:idx val="7"/>
              <c:dLblPos val="l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0C0-4179-A468-5CD59A8F4E08}"/>
                </c:ext>
              </c:extLst>
            </c:dLbl>
            <c:dLbl>
              <c:idx val="8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0C0-4179-A468-5CD59A8F4E08}"/>
                </c:ext>
              </c:extLst>
            </c:dLbl>
            <c:dLbl>
              <c:idx val="9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80C0-4179-A468-5CD59A8F4E08}"/>
                </c:ext>
              </c:extLst>
            </c:dLbl>
            <c:dLbl>
              <c:idx val="10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0C0-4179-A468-5CD59A8F4E08}"/>
                </c:ext>
              </c:extLst>
            </c:dLbl>
            <c:dLbl>
              <c:idx val="11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80C0-4179-A468-5CD59A8F4E08}"/>
                </c:ext>
              </c:extLst>
            </c:dLbl>
            <c:dLbl>
              <c:idx val="12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80C0-4179-A468-5CD59A8F4E08}"/>
                </c:ext>
              </c:extLst>
            </c:dLbl>
            <c:dLbl>
              <c:idx val="13"/>
              <c:dLblPos val="r"/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80C0-4179-A468-5CD59A8F4E0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rgbClr val="23AC84"/>
                    </a:solidFill>
                    <a:latin typeface="+mn-lt"/>
                    <a:ea typeface="+mn-ea"/>
                    <a:cs typeface="+mn-cs"/>
                  </a:defRPr>
                </a:pPr>
                <a:endParaRPr lang="sk-SK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Feuil1!$A$2:$A$15</c:f>
              <c:numCache>
                <c:formatCode>General</c:formatCode>
                <c:ptCount val="14"/>
                <c:pt idx="0">
                  <c:v>33</c:v>
                </c:pt>
                <c:pt idx="1">
                  <c:v>30</c:v>
                </c:pt>
                <c:pt idx="2">
                  <c:v>27</c:v>
                </c:pt>
                <c:pt idx="3">
                  <c:v>25</c:v>
                </c:pt>
                <c:pt idx="4">
                  <c:v>23</c:v>
                </c:pt>
                <c:pt idx="5">
                  <c:v>18</c:v>
                </c:pt>
                <c:pt idx="6">
                  <c:v>12</c:v>
                </c:pt>
                <c:pt idx="7">
                  <c:v>51</c:v>
                </c:pt>
                <c:pt idx="8">
                  <c:v>43</c:v>
                </c:pt>
                <c:pt idx="9">
                  <c:v>26</c:v>
                </c:pt>
                <c:pt idx="10">
                  <c:v>21</c:v>
                </c:pt>
                <c:pt idx="11">
                  <c:v>22</c:v>
                </c:pt>
                <c:pt idx="12">
                  <c:v>26</c:v>
                </c:pt>
                <c:pt idx="13">
                  <c:v>9</c:v>
                </c:pt>
              </c:numCache>
            </c:numRef>
          </c:xVal>
          <c:yVal>
            <c:numRef>
              <c:f>Feuil1!$B$2:$B$15</c:f>
              <c:numCache>
                <c:formatCode>General</c:formatCode>
                <c:ptCount val="14"/>
                <c:pt idx="0">
                  <c:v>7</c:v>
                </c:pt>
                <c:pt idx="1">
                  <c:v>6</c:v>
                </c:pt>
                <c:pt idx="2">
                  <c:v>5</c:v>
                </c:pt>
                <c:pt idx="3">
                  <c:v>4</c:v>
                </c:pt>
                <c:pt idx="4">
                  <c:v>3</c:v>
                </c:pt>
                <c:pt idx="5">
                  <c:v>2</c:v>
                </c:pt>
                <c:pt idx="6">
                  <c:v>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7-A5E3-420F-9AC5-80F0FB6DED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5314624"/>
        <c:axId val="985313968"/>
      </c:scatterChart>
      <c:valAx>
        <c:axId val="985314624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985313968"/>
        <c:crosses val="autoZero"/>
        <c:crossBetween val="midCat"/>
      </c:valAx>
      <c:valAx>
        <c:axId val="985313968"/>
        <c:scaling>
          <c:orientation val="minMax"/>
          <c:max val="7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985314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0729080818100507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9A6-41B6-B0ED-9BCF1A45762B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A9A6-41B6-B0ED-9BCF1A45762B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9A6-41B6-B0ED-9BCF1A45762B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9A6-41B6-B0ED-9BCF1A45762B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A9A6-41B6-B0ED-9BCF1A45762B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D-A9A6-41B6-B0ED-9BCF1A45762B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E-A9A6-41B6-B0ED-9BCF1A45762B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F-A9A6-41B6-B0ED-9BCF1A45762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  <a:latin typeface="+mn-lt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Feuil1!$A$2:$A$8</c:f>
              <c:numCache>
                <c:formatCode>General</c:formatCode>
                <c:ptCount val="7"/>
              </c:numCache>
            </c:numRef>
          </c:cat>
          <c:val>
            <c:numRef>
              <c:f>Feuil1!$B$2:$B$8</c:f>
              <c:numCache>
                <c:formatCode>0</c:formatCode>
                <c:ptCount val="7"/>
                <c:pt idx="0">
                  <c:v>19</c:v>
                </c:pt>
                <c:pt idx="1">
                  <c:v>38</c:v>
                </c:pt>
                <c:pt idx="2">
                  <c:v>38</c:v>
                </c:pt>
                <c:pt idx="3">
                  <c:v>50</c:v>
                </c:pt>
                <c:pt idx="4">
                  <c:v>50</c:v>
                </c:pt>
                <c:pt idx="5">
                  <c:v>13</c:v>
                </c:pt>
                <c:pt idx="6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A9A6-41B6-B0ED-9BCF1A4576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0729080818100507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C10-48FE-A751-07A3263FAE5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8C10-48FE-A751-07A3263FAE5C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8C10-48FE-A751-07A3263FAE5C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8C10-48FE-A751-07A3263FAE5C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8C10-48FE-A751-07A3263FAE5C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8C10-48FE-A751-07A3263FAE5C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8C10-48FE-A751-07A3263FAE5C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8C10-48FE-A751-07A3263FAE5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chemeClr val="bg1"/>
                    </a:solidFill>
                    <a:latin typeface="+mn-lt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Feuil1!$A$2:$A$8</c:f>
              <c:numCache>
                <c:formatCode>General</c:formatCode>
                <c:ptCount val="7"/>
              </c:numCache>
            </c:numRef>
          </c:cat>
          <c:val>
            <c:numRef>
              <c:f>Feuil1!$B$2:$B$8</c:f>
              <c:numCache>
                <c:formatCode>0</c:formatCode>
                <c:ptCount val="7"/>
                <c:pt idx="0">
                  <c:v>41</c:v>
                </c:pt>
                <c:pt idx="1">
                  <c:v>37</c:v>
                </c:pt>
                <c:pt idx="2">
                  <c:v>34</c:v>
                </c:pt>
                <c:pt idx="3">
                  <c:v>31</c:v>
                </c:pt>
                <c:pt idx="4">
                  <c:v>29</c:v>
                </c:pt>
                <c:pt idx="5">
                  <c:v>24</c:v>
                </c:pt>
                <c:pt idx="6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C10-48FE-A751-07A3263FAE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0729080818100507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759-497E-AA48-4E9A75F7313E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759-497E-AA48-4E9A75F7313E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759-497E-AA48-4E9A75F7313E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759-497E-AA48-4E9A75F7313E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9759-497E-AA48-4E9A75F7313E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759-497E-AA48-4E9A75F7313E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9759-497E-AA48-4E9A75F7313E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759-497E-AA48-4E9A75F7313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  <a:latin typeface="+mn-lt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Feuil1!$A$2:$A$8</c:f>
              <c:numCache>
                <c:formatCode>General</c:formatCode>
                <c:ptCount val="7"/>
              </c:numCache>
            </c:numRef>
          </c:cat>
          <c:val>
            <c:numRef>
              <c:f>Feuil1!$B$2:$B$8</c:f>
              <c:numCache>
                <c:formatCode>0</c:formatCode>
                <c:ptCount val="7"/>
                <c:pt idx="0">
                  <c:v>45</c:v>
                </c:pt>
                <c:pt idx="1">
                  <c:v>45</c:v>
                </c:pt>
                <c:pt idx="2">
                  <c:v>33</c:v>
                </c:pt>
                <c:pt idx="3">
                  <c:v>24</c:v>
                </c:pt>
                <c:pt idx="4">
                  <c:v>30</c:v>
                </c:pt>
                <c:pt idx="5">
                  <c:v>36</c:v>
                </c:pt>
                <c:pt idx="6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759-497E-AA48-4E9A75F731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0729080818100507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F42-48E4-A6F1-71380893ADF7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F42-48E4-A6F1-71380893ADF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F42-48E4-A6F1-71380893ADF7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F42-48E4-A6F1-71380893ADF7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9F42-48E4-A6F1-71380893ADF7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F42-48E4-A6F1-71380893ADF7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9F42-48E4-A6F1-71380893ADF7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F42-48E4-A6F1-71380893AD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  <a:latin typeface="+mn-lt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Feuil1!$A$2:$A$8</c:f>
              <c:numCache>
                <c:formatCode>General</c:formatCode>
                <c:ptCount val="7"/>
              </c:numCache>
            </c:numRef>
          </c:cat>
          <c:val>
            <c:numRef>
              <c:f>Feuil1!$B$2:$B$8</c:f>
              <c:numCache>
                <c:formatCode>0</c:formatCode>
                <c:ptCount val="7"/>
                <c:pt idx="0">
                  <c:v>35</c:v>
                </c:pt>
                <c:pt idx="1">
                  <c:v>35</c:v>
                </c:pt>
                <c:pt idx="2">
                  <c:v>39</c:v>
                </c:pt>
                <c:pt idx="3">
                  <c:v>31</c:v>
                </c:pt>
                <c:pt idx="4">
                  <c:v>27</c:v>
                </c:pt>
                <c:pt idx="5">
                  <c:v>31</c:v>
                </c:pt>
                <c:pt idx="6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F42-48E4-A6F1-71380893AD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0729080818100507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7CB-4ED2-B64A-1DD21649CB0B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7CB-4ED2-B64A-1DD21649CB0B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17CB-4ED2-B64A-1DD21649CB0B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17CB-4ED2-B64A-1DD21649CB0B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17CB-4ED2-B64A-1DD21649CB0B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17CB-4ED2-B64A-1DD21649CB0B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17CB-4ED2-B64A-1DD21649CB0B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17CB-4ED2-B64A-1DD21649CB0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  <a:latin typeface="+mn-lt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Feuil1!$A$2:$A$8</c:f>
              <c:numCache>
                <c:formatCode>General</c:formatCode>
                <c:ptCount val="7"/>
              </c:numCache>
            </c:numRef>
          </c:cat>
          <c:val>
            <c:numRef>
              <c:f>Feuil1!$B$2:$B$8</c:f>
              <c:numCache>
                <c:formatCode>0</c:formatCode>
                <c:ptCount val="7"/>
                <c:pt idx="0">
                  <c:v>56</c:v>
                </c:pt>
                <c:pt idx="1">
                  <c:v>30</c:v>
                </c:pt>
                <c:pt idx="2">
                  <c:v>30</c:v>
                </c:pt>
                <c:pt idx="3">
                  <c:v>30</c:v>
                </c:pt>
                <c:pt idx="4">
                  <c:v>19</c:v>
                </c:pt>
                <c:pt idx="5">
                  <c:v>11</c:v>
                </c:pt>
                <c:pt idx="6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7CB-4ED2-B64A-1DD21649CB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1-141E-44CA-89A1-AC22C47B88CA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141E-44CA-89A1-AC22C47B88CA}"/>
              </c:ext>
            </c:extLst>
          </c:dPt>
          <c:dPt>
            <c:idx val="3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5-141E-44CA-89A1-AC22C47B88CA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141E-44CA-89A1-AC22C47B88CA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9-141E-44CA-89A1-AC22C47B88CA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141E-44CA-89A1-AC22C47B88CA}"/>
              </c:ext>
            </c:extLst>
          </c:dPt>
          <c:dPt>
            <c:idx val="9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D-141E-44CA-89A1-AC22C47B88CA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141E-44CA-89A1-AC22C47B88CA}"/>
              </c:ext>
            </c:extLst>
          </c:dPt>
          <c:dPt>
            <c:idx val="12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1-141E-44CA-89A1-AC22C47B88CA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141E-44CA-89A1-AC22C47B88CA}"/>
              </c:ext>
            </c:extLst>
          </c:dPt>
          <c:dPt>
            <c:idx val="15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5-141E-44CA-89A1-AC22C47B88CA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141E-44CA-89A1-AC22C47B88CA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141E-44CA-89A1-AC22C47B88CA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8-141E-44CA-89A1-AC22C47B88CA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141E-44CA-89A1-AC22C47B88CA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141E-44CA-89A1-AC22C47B88CA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141E-44CA-89A1-AC22C47B88CA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141E-44CA-89A1-AC22C47B88CA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3-141E-44CA-89A1-AC22C47B88CA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6-141E-44CA-89A1-AC22C47B88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Feuil1!$A$2:$A$18</c:f>
              <c:strCache>
                <c:ptCount val="17"/>
                <c:pt idx="0">
                  <c:v>No charging points</c:v>
                </c:pt>
                <c:pt idx="1">
                  <c:v>Europe</c:v>
                </c:pt>
                <c:pt idx="3">
                  <c:v>Free charging </c:v>
                </c:pt>
                <c:pt idx="4">
                  <c:v>Europe</c:v>
                </c:pt>
                <c:pt idx="6">
                  <c:v>Drivers charged</c:v>
                </c:pt>
                <c:pt idx="7">
                  <c:v>Europe</c:v>
                </c:pt>
                <c:pt idx="9">
                  <c:v>Planned to be installed</c:v>
                </c:pt>
                <c:pt idx="10">
                  <c:v>Europe</c:v>
                </c:pt>
                <c:pt idx="12">
                  <c:v>Subsidies cost of installation</c:v>
                </c:pt>
                <c:pt idx="13">
                  <c:v>Europe</c:v>
                </c:pt>
                <c:pt idx="15">
                  <c:v>Drivers have to pay</c:v>
                </c:pt>
                <c:pt idx="16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0">
                  <c:v>57</c:v>
                </c:pt>
                <c:pt idx="1">
                  <c:v>41</c:v>
                </c:pt>
                <c:pt idx="3">
                  <c:v>29</c:v>
                </c:pt>
                <c:pt idx="4">
                  <c:v>26</c:v>
                </c:pt>
                <c:pt idx="6">
                  <c:v>36</c:v>
                </c:pt>
                <c:pt idx="7">
                  <c:v>23</c:v>
                </c:pt>
                <c:pt idx="9">
                  <c:v>7</c:v>
                </c:pt>
                <c:pt idx="10">
                  <c:v>17</c:v>
                </c:pt>
                <c:pt idx="12">
                  <c:v>7</c:v>
                </c:pt>
                <c:pt idx="13">
                  <c:v>15</c:v>
                </c:pt>
                <c:pt idx="15">
                  <c:v>0</c:v>
                </c:pt>
                <c:pt idx="16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9-141E-44CA-89A1-AC22C47B88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411346273613936E-4"/>
          <c:y val="1.5264835382819222E-2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8756"/>
            </a:solidFill>
            <a:ln>
              <a:solidFill>
                <a:srgbClr val="8ACDCC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C5C-4CD3-A26D-3796EB2B00F8}"/>
              </c:ext>
            </c:extLst>
          </c:dPt>
          <c:dPt>
            <c:idx val="1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C5C-4CD3-A26D-3796EB2B00F8}"/>
              </c:ext>
            </c:extLst>
          </c:dPt>
          <c:dPt>
            <c:idx val="2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AC5C-4CD3-A26D-3796EB2B00F8}"/>
              </c:ext>
            </c:extLst>
          </c:dPt>
          <c:dPt>
            <c:idx val="3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AC5C-4CD3-A26D-3796EB2B00F8}"/>
              </c:ext>
            </c:extLst>
          </c:dPt>
          <c:dPt>
            <c:idx val="4"/>
            <c:invertIfNegative val="0"/>
            <c:bubble3D val="0"/>
            <c:spPr>
              <a:solidFill>
                <a:srgbClr val="8ACDCC"/>
              </a:solidFill>
              <a:ln>
                <a:solidFill>
                  <a:srgbClr val="8ACDCC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AC5C-4CD3-A26D-3796EB2B00F8}"/>
              </c:ext>
            </c:extLst>
          </c:dPt>
          <c:dPt>
            <c:idx val="6"/>
            <c:invertIfNegative val="0"/>
            <c:bubble3D val="0"/>
            <c:spPr>
              <a:solidFill>
                <a:schemeClr val="bg1"/>
              </a:solidFill>
              <a:ln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AC5C-4CD3-A26D-3796EB2B00F8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AC5C-4CD3-A26D-3796EB2B00F8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AC5C-4CD3-A26D-3796EB2B00F8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AC5C-4CD3-A26D-3796EB2B00F8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/>
              </a:solidFill>
              <a:ln w="3175">
                <a:solidFill>
                  <a:srgbClr val="008E7F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AC5C-4CD3-A26D-3796EB2B00F8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750B-49D9-8A62-6946711BB936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D1159822-600D-46C1-A910-D0285936A018}" type="CELLRANGE">
                      <a:rPr lang="en-US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AC5C-4CD3-A26D-3796EB2B00F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A4A6AB43-97F5-4C54-9FC2-85170071CEA0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AC5C-4CD3-A26D-3796EB2B00F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F57B33AB-1E48-4182-A793-603D4B01318A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AC5C-4CD3-A26D-3796EB2B00F8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6C40AD25-9DB3-4F33-80F1-E1A92340D714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AC5C-4CD3-A26D-3796EB2B00F8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EB1E5E60-B30F-49CE-B191-FF2B0F62D83B}" type="CELLRANGE">
                      <a:rPr lang="sk-SK"/>
                      <a:pPr/>
                      <a:t>[CELLRANGE]</a:t>
                    </a:fld>
                    <a:endParaRPr lang="sk-SK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AC5C-4CD3-A26D-3796EB2B00F8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03AF-4F47-88DE-96EF98EFD85C}"/>
                </c:ext>
              </c:extLst>
            </c:dLbl>
            <c:dLbl>
              <c:idx val="6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FD054631-DEA5-4841-851B-DDEBBE44C980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AC5C-4CD3-A26D-3796EB2B00F8}"/>
                </c:ext>
              </c:extLst>
            </c:dLbl>
            <c:dLbl>
              <c:idx val="7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CD434392-8A20-41C6-BBD6-A20816159AE3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AC5C-4CD3-A26D-3796EB2B00F8}"/>
                </c:ext>
              </c:extLst>
            </c:dLbl>
            <c:dLbl>
              <c:idx val="8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E88CB7B2-2FDA-48CC-BD64-854A2470C060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AC5C-4CD3-A26D-3796EB2B00F8}"/>
                </c:ext>
              </c:extLst>
            </c:dLbl>
            <c:dLbl>
              <c:idx val="9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A2A02C67-871C-424E-8B30-B15CBFE11962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AC5C-4CD3-A26D-3796EB2B00F8}"/>
                </c:ext>
              </c:extLst>
            </c:dLbl>
            <c:dLbl>
              <c:idx val="10"/>
              <c:tx>
                <c:rich>
                  <a:bodyPr wrap="square" lIns="38100" tIns="19050" rIns="38100" bIns="19050" anchor="ctr">
                    <a:spAutoFit/>
                  </a:bodyPr>
                  <a:lstStyle/>
                  <a:p>
                    <a:pPr>
                      <a:defRPr sz="2400" b="1">
                        <a:solidFill>
                          <a:srgbClr val="449E9C"/>
                        </a:solidFill>
                      </a:defRPr>
                    </a:pPr>
                    <a:fld id="{E7AFBDC8-F752-4D9B-8894-8E2C44A029B8}" type="CELLRANGE">
                      <a:rPr lang="sk-SK"/>
                      <a:pPr>
                        <a:defRPr sz="2400" b="1">
                          <a:solidFill>
                            <a:srgbClr val="449E9C"/>
                          </a:solidFill>
                        </a:defRPr>
                      </a:pPr>
                      <a:t>[CELLRANGE]</a:t>
                    </a:fld>
                    <a:endParaRPr lang="sk-SK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AC5C-4CD3-A26D-3796EB2B00F8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03AF-4F47-88DE-96EF98EFD85C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endParaRPr lang="en-US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750B-49D9-8A62-6946711BB93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2400" b="1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</c:ext>
            </c:extLst>
          </c:dLbls>
          <c:xVal>
            <c:numRef>
              <c:f>Feuil1!$A$2:$A$14</c:f>
              <c:numCache>
                <c:formatCode>General</c:formatCode>
                <c:ptCount val="13"/>
                <c:pt idx="0">
                  <c:v>0.45</c:v>
                </c:pt>
                <c:pt idx="1">
                  <c:v>1.45</c:v>
                </c:pt>
                <c:pt idx="2">
                  <c:v>2.4500000000000002</c:v>
                </c:pt>
                <c:pt idx="3">
                  <c:v>3.45</c:v>
                </c:pt>
                <c:pt idx="4">
                  <c:v>4.45</c:v>
                </c:pt>
                <c:pt idx="6">
                  <c:v>0.45</c:v>
                </c:pt>
                <c:pt idx="7">
                  <c:v>1.45</c:v>
                </c:pt>
                <c:pt idx="8">
                  <c:v>2.4500000000000002</c:v>
                </c:pt>
                <c:pt idx="9">
                  <c:v>3.45</c:v>
                </c:pt>
                <c:pt idx="10">
                  <c:v>4.45</c:v>
                </c:pt>
                <c:pt idx="12">
                  <c:v>1.8</c:v>
                </c:pt>
              </c:numCache>
            </c:numRef>
          </c:xVal>
          <c:yVal>
            <c:numRef>
              <c:f>Feuil1!$C$2:$C$14</c:f>
              <c:numCache>
                <c:formatCode>General</c:formatCode>
                <c:ptCount val="13"/>
                <c:pt idx="0">
                  <c:v>1.5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1.5</c:v>
                </c:pt>
                <c:pt idx="6">
                  <c:v>0.5</c:v>
                </c:pt>
                <c:pt idx="7">
                  <c:v>0.5</c:v>
                </c:pt>
                <c:pt idx="8">
                  <c:v>0.5</c:v>
                </c:pt>
                <c:pt idx="9">
                  <c:v>0.5</c:v>
                </c:pt>
                <c:pt idx="10">
                  <c:v>0.5</c:v>
                </c:pt>
                <c:pt idx="12">
                  <c:v>1</c:v>
                </c:pt>
              </c:numCache>
            </c:numRef>
          </c:yVal>
          <c:bubbleSize>
            <c:numRef>
              <c:f>Feuil1!$B$2:$B$14</c:f>
              <c:numCache>
                <c:formatCode>General</c:formatCode>
                <c:ptCount val="13"/>
                <c:pt idx="0">
                  <c:v>93</c:v>
                </c:pt>
                <c:pt idx="1">
                  <c:v>84</c:v>
                </c:pt>
                <c:pt idx="2">
                  <c:v>98</c:v>
                </c:pt>
                <c:pt idx="3">
                  <c:v>96</c:v>
                </c:pt>
                <c:pt idx="4">
                  <c:v>100</c:v>
                </c:pt>
                <c:pt idx="6">
                  <c:v>92</c:v>
                </c:pt>
                <c:pt idx="7">
                  <c:v>85</c:v>
                </c:pt>
                <c:pt idx="8">
                  <c:v>89</c:v>
                </c:pt>
                <c:pt idx="9">
                  <c:v>98</c:v>
                </c:pt>
                <c:pt idx="10">
                  <c:v>99</c:v>
                </c:pt>
                <c:pt idx="12" formatCode="0">
                  <c:v>80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Feuil1!$B$2:$B$12</c15:f>
                <c15:dlblRangeCache>
                  <c:ptCount val="11"/>
                  <c:pt idx="0">
                    <c:v>93</c:v>
                  </c:pt>
                  <c:pt idx="1">
                    <c:v>84</c:v>
                  </c:pt>
                  <c:pt idx="2">
                    <c:v>98</c:v>
                  </c:pt>
                  <c:pt idx="3">
                    <c:v>96</c:v>
                  </c:pt>
                  <c:pt idx="4">
                    <c:v>100</c:v>
                  </c:pt>
                  <c:pt idx="6">
                    <c:v>92</c:v>
                  </c:pt>
                  <c:pt idx="7">
                    <c:v>85</c:v>
                  </c:pt>
                  <c:pt idx="8">
                    <c:v>89</c:v>
                  </c:pt>
                  <c:pt idx="9">
                    <c:v>98</c:v>
                  </c:pt>
                  <c:pt idx="10">
                    <c:v>99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AC5C-4CD3-A26D-3796EB2B0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75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1-7A16-4241-BBAE-704EF958177D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7A16-4241-BBAE-704EF958177D}"/>
              </c:ext>
            </c:extLst>
          </c:dPt>
          <c:dPt>
            <c:idx val="3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5-7A16-4241-BBAE-704EF958177D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7A16-4241-BBAE-704EF958177D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9-7A16-4241-BBAE-704EF958177D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7A16-4241-BBAE-704EF958177D}"/>
              </c:ext>
            </c:extLst>
          </c:dPt>
          <c:dPt>
            <c:idx val="9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D-7A16-4241-BBAE-704EF958177D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7A16-4241-BBAE-704EF958177D}"/>
              </c:ext>
            </c:extLst>
          </c:dPt>
          <c:dPt>
            <c:idx val="12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1-7A16-4241-BBAE-704EF958177D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7A16-4241-BBAE-704EF958177D}"/>
              </c:ext>
            </c:extLst>
          </c:dPt>
          <c:dPt>
            <c:idx val="15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5-7A16-4241-BBAE-704EF958177D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7A16-4241-BBAE-704EF958177D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7A16-4241-BBAE-704EF958177D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8-7A16-4241-BBAE-704EF958177D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7A16-4241-BBAE-704EF958177D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7A16-4241-BBAE-704EF958177D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7A16-4241-BBAE-704EF958177D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7A16-4241-BBAE-704EF958177D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3-7A16-4241-BBAE-704EF958177D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chemeClr val="bg1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6-7A16-4241-BBAE-704EF95817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chemeClr val="bg1"/>
                    </a:solidFill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Feuil1!$A$2:$A$18</c:f>
              <c:strCache>
                <c:ptCount val="17"/>
                <c:pt idx="0">
                  <c:v>No charging points</c:v>
                </c:pt>
                <c:pt idx="1">
                  <c:v>Europe</c:v>
                </c:pt>
                <c:pt idx="3">
                  <c:v>Free charging </c:v>
                </c:pt>
                <c:pt idx="4">
                  <c:v>Europe</c:v>
                </c:pt>
                <c:pt idx="6">
                  <c:v>Drivers charged</c:v>
                </c:pt>
                <c:pt idx="7">
                  <c:v>Europe</c:v>
                </c:pt>
                <c:pt idx="9">
                  <c:v>Planned to be installed</c:v>
                </c:pt>
                <c:pt idx="10">
                  <c:v>Europe</c:v>
                </c:pt>
                <c:pt idx="12">
                  <c:v>Subsidies cost of installation</c:v>
                </c:pt>
                <c:pt idx="13">
                  <c:v>Europe</c:v>
                </c:pt>
                <c:pt idx="15">
                  <c:v>Drivers have to pay</c:v>
                </c:pt>
                <c:pt idx="16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0">
                  <c:v>56</c:v>
                </c:pt>
                <c:pt idx="1">
                  <c:v>40</c:v>
                </c:pt>
                <c:pt idx="3">
                  <c:v>47</c:v>
                </c:pt>
                <c:pt idx="4">
                  <c:v>31</c:v>
                </c:pt>
                <c:pt idx="6">
                  <c:v>33</c:v>
                </c:pt>
                <c:pt idx="7">
                  <c:v>25</c:v>
                </c:pt>
                <c:pt idx="9">
                  <c:v>9</c:v>
                </c:pt>
                <c:pt idx="10">
                  <c:v>18</c:v>
                </c:pt>
                <c:pt idx="12">
                  <c:v>6</c:v>
                </c:pt>
                <c:pt idx="13">
                  <c:v>14</c:v>
                </c:pt>
                <c:pt idx="15">
                  <c:v>1</c:v>
                </c:pt>
                <c:pt idx="16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9-7A16-4241-BBAE-704EF95817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1-55C8-4D47-ADAD-61A002A478F6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55C8-4D47-ADAD-61A002A478F6}"/>
              </c:ext>
            </c:extLst>
          </c:dPt>
          <c:dPt>
            <c:idx val="3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5-55C8-4D47-ADAD-61A002A478F6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55C8-4D47-ADAD-61A002A478F6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9-55C8-4D47-ADAD-61A002A478F6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55C8-4D47-ADAD-61A002A478F6}"/>
              </c:ext>
            </c:extLst>
          </c:dPt>
          <c:dPt>
            <c:idx val="9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D-55C8-4D47-ADAD-61A002A478F6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55C8-4D47-ADAD-61A002A478F6}"/>
              </c:ext>
            </c:extLst>
          </c:dPt>
          <c:dPt>
            <c:idx val="12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1-55C8-4D47-ADAD-61A002A478F6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55C8-4D47-ADAD-61A002A478F6}"/>
              </c:ext>
            </c:extLst>
          </c:dPt>
          <c:dPt>
            <c:idx val="15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5-55C8-4D47-ADAD-61A002A478F6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55C8-4D47-ADAD-61A002A478F6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55C8-4D47-ADAD-61A002A478F6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8-55C8-4D47-ADAD-61A002A478F6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55C8-4D47-ADAD-61A002A478F6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55C8-4D47-ADAD-61A002A478F6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55C8-4D47-ADAD-61A002A478F6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55C8-4D47-ADAD-61A002A478F6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3-55C8-4D47-ADAD-61A002A478F6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6-55C8-4D47-ADAD-61A002A478F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Feuil1!$A$2:$A$18</c:f>
              <c:strCache>
                <c:ptCount val="17"/>
                <c:pt idx="0">
                  <c:v>No charging points</c:v>
                </c:pt>
                <c:pt idx="1">
                  <c:v>Europe</c:v>
                </c:pt>
                <c:pt idx="3">
                  <c:v>Free charging </c:v>
                </c:pt>
                <c:pt idx="4">
                  <c:v>Europe</c:v>
                </c:pt>
                <c:pt idx="6">
                  <c:v>Drivers charged</c:v>
                </c:pt>
                <c:pt idx="7">
                  <c:v>Europe</c:v>
                </c:pt>
                <c:pt idx="9">
                  <c:v>Planned to be installed</c:v>
                </c:pt>
                <c:pt idx="10">
                  <c:v>Europe</c:v>
                </c:pt>
                <c:pt idx="12">
                  <c:v>Subsidies cost of installation</c:v>
                </c:pt>
                <c:pt idx="13">
                  <c:v>Europe</c:v>
                </c:pt>
                <c:pt idx="15">
                  <c:v>Drivers have to pay</c:v>
                </c:pt>
                <c:pt idx="16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0">
                  <c:v>67</c:v>
                </c:pt>
                <c:pt idx="1">
                  <c:v>41</c:v>
                </c:pt>
                <c:pt idx="3">
                  <c:v>45</c:v>
                </c:pt>
                <c:pt idx="4">
                  <c:v>33</c:v>
                </c:pt>
                <c:pt idx="6">
                  <c:v>41</c:v>
                </c:pt>
                <c:pt idx="7">
                  <c:v>25</c:v>
                </c:pt>
                <c:pt idx="9">
                  <c:v>4</c:v>
                </c:pt>
                <c:pt idx="10">
                  <c:v>17</c:v>
                </c:pt>
                <c:pt idx="12">
                  <c:v>7</c:v>
                </c:pt>
                <c:pt idx="13">
                  <c:v>15</c:v>
                </c:pt>
                <c:pt idx="15">
                  <c:v>0</c:v>
                </c:pt>
                <c:pt idx="16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9-55C8-4D47-ADAD-61A002A478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1-97FD-4207-9BD4-54D0FD318D1B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97FD-4207-9BD4-54D0FD318D1B}"/>
              </c:ext>
            </c:extLst>
          </c:dPt>
          <c:dPt>
            <c:idx val="3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5-97FD-4207-9BD4-54D0FD318D1B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97FD-4207-9BD4-54D0FD318D1B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9-97FD-4207-9BD4-54D0FD318D1B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97FD-4207-9BD4-54D0FD318D1B}"/>
              </c:ext>
            </c:extLst>
          </c:dPt>
          <c:dPt>
            <c:idx val="9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D-97FD-4207-9BD4-54D0FD318D1B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97FD-4207-9BD4-54D0FD318D1B}"/>
              </c:ext>
            </c:extLst>
          </c:dPt>
          <c:dPt>
            <c:idx val="12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1-97FD-4207-9BD4-54D0FD318D1B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97FD-4207-9BD4-54D0FD318D1B}"/>
              </c:ext>
            </c:extLst>
          </c:dPt>
          <c:dPt>
            <c:idx val="15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5-97FD-4207-9BD4-54D0FD318D1B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97FD-4207-9BD4-54D0FD318D1B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97FD-4207-9BD4-54D0FD318D1B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8-97FD-4207-9BD4-54D0FD318D1B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97FD-4207-9BD4-54D0FD318D1B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97FD-4207-9BD4-54D0FD318D1B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97FD-4207-9BD4-54D0FD318D1B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97FD-4207-9BD4-54D0FD318D1B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3-97FD-4207-9BD4-54D0FD318D1B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6-97FD-4207-9BD4-54D0FD318D1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Feuil1!$A$2:$A$18</c:f>
              <c:strCache>
                <c:ptCount val="17"/>
                <c:pt idx="0">
                  <c:v>No charging points</c:v>
                </c:pt>
                <c:pt idx="1">
                  <c:v>Europe</c:v>
                </c:pt>
                <c:pt idx="3">
                  <c:v>Free charging </c:v>
                </c:pt>
                <c:pt idx="4">
                  <c:v>Europe</c:v>
                </c:pt>
                <c:pt idx="6">
                  <c:v>Drivers charged</c:v>
                </c:pt>
                <c:pt idx="7">
                  <c:v>Europe</c:v>
                </c:pt>
                <c:pt idx="9">
                  <c:v>Planned to be installed</c:v>
                </c:pt>
                <c:pt idx="10">
                  <c:v>Europe</c:v>
                </c:pt>
                <c:pt idx="12">
                  <c:v>Subsidies cost of installation</c:v>
                </c:pt>
                <c:pt idx="13">
                  <c:v>Europe</c:v>
                </c:pt>
                <c:pt idx="15">
                  <c:v>Drivers have to pay</c:v>
                </c:pt>
                <c:pt idx="16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0">
                  <c:v>56</c:v>
                </c:pt>
                <c:pt idx="1">
                  <c:v>38</c:v>
                </c:pt>
                <c:pt idx="3">
                  <c:v>61</c:v>
                </c:pt>
                <c:pt idx="4">
                  <c:v>34</c:v>
                </c:pt>
                <c:pt idx="6">
                  <c:v>28</c:v>
                </c:pt>
                <c:pt idx="7">
                  <c:v>24</c:v>
                </c:pt>
                <c:pt idx="9">
                  <c:v>22</c:v>
                </c:pt>
                <c:pt idx="10">
                  <c:v>19</c:v>
                </c:pt>
                <c:pt idx="12">
                  <c:v>0</c:v>
                </c:pt>
                <c:pt idx="13">
                  <c:v>15</c:v>
                </c:pt>
                <c:pt idx="15">
                  <c:v>0</c:v>
                </c:pt>
                <c:pt idx="16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9-97FD-4207-9BD4-54D0FD318D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1-EED2-4556-80A5-0241E54FBC16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EED2-4556-80A5-0241E54FBC16}"/>
              </c:ext>
            </c:extLst>
          </c:dPt>
          <c:dPt>
            <c:idx val="3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5-EED2-4556-80A5-0241E54FBC16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EED2-4556-80A5-0241E54FBC16}"/>
              </c:ext>
            </c:extLst>
          </c:dPt>
          <c:dPt>
            <c:idx val="6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9-EED2-4556-80A5-0241E54FBC16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EED2-4556-80A5-0241E54FBC16}"/>
              </c:ext>
            </c:extLst>
          </c:dPt>
          <c:dPt>
            <c:idx val="9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0D-EED2-4556-80A5-0241E54FBC16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EED2-4556-80A5-0241E54FBC16}"/>
              </c:ext>
            </c:extLst>
          </c:dPt>
          <c:dPt>
            <c:idx val="12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1-EED2-4556-80A5-0241E54FBC16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EED2-4556-80A5-0241E54FBC16}"/>
              </c:ext>
            </c:extLst>
          </c:dPt>
          <c:dPt>
            <c:idx val="15"/>
            <c:invertIfNegative val="0"/>
            <c:bubble3D val="0"/>
            <c:spPr>
              <a:solidFill>
                <a:srgbClr val="C3C945"/>
              </a:solidFill>
            </c:spPr>
            <c:extLst>
              <c:ext xmlns:c16="http://schemas.microsoft.com/office/drawing/2014/chart" uri="{C3380CC4-5D6E-409C-BE32-E72D297353CC}">
                <c16:uniqueId val="{00000015-EED2-4556-80A5-0241E54FBC16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EED2-4556-80A5-0241E54FBC16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7-EED2-4556-80A5-0241E54FBC16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8-EED2-4556-80A5-0241E54FBC16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EED2-4556-80A5-0241E54FBC16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EED2-4556-80A5-0241E54FBC16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EED2-4556-80A5-0241E54FBC16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EED2-4556-80A5-0241E54FBC16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3-EED2-4556-80A5-0241E54FBC16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none" lIns="38100" tIns="19050" rIns="38100" bIns="19050" anchor="ctr">
                  <a:spAutoFit/>
                </a:bodyPr>
                <a:lstStyle/>
                <a:p>
                  <a:pPr>
                    <a:defRPr sz="1200" b="0">
                      <a:solidFill>
                        <a:srgbClr val="080808"/>
                      </a:solidFill>
                    </a:defRPr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6-EED2-4556-80A5-0241E54FBC1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non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Feuil1!$A$2:$A$18</c:f>
              <c:strCache>
                <c:ptCount val="17"/>
                <c:pt idx="0">
                  <c:v>No charging points</c:v>
                </c:pt>
                <c:pt idx="1">
                  <c:v>Europe</c:v>
                </c:pt>
                <c:pt idx="3">
                  <c:v>Free charging </c:v>
                </c:pt>
                <c:pt idx="4">
                  <c:v>Europe</c:v>
                </c:pt>
                <c:pt idx="6">
                  <c:v>Drivers charged</c:v>
                </c:pt>
                <c:pt idx="7">
                  <c:v>Europe</c:v>
                </c:pt>
                <c:pt idx="9">
                  <c:v>Planned to be installed</c:v>
                </c:pt>
                <c:pt idx="10">
                  <c:v>Europe</c:v>
                </c:pt>
                <c:pt idx="12">
                  <c:v>Subsidies cost of installation</c:v>
                </c:pt>
                <c:pt idx="13">
                  <c:v>Europe</c:v>
                </c:pt>
                <c:pt idx="15">
                  <c:v>Drivers have to pay</c:v>
                </c:pt>
                <c:pt idx="16">
                  <c:v>Europe</c:v>
                </c:pt>
              </c:strCache>
            </c:strRef>
          </c:cat>
          <c:val>
            <c:numRef>
              <c:f>Feuil1!$B$2:$B$18</c:f>
              <c:numCache>
                <c:formatCode>0</c:formatCode>
                <c:ptCount val="17"/>
                <c:pt idx="0">
                  <c:v>45</c:v>
                </c:pt>
                <c:pt idx="1">
                  <c:v>41</c:v>
                </c:pt>
                <c:pt idx="3">
                  <c:v>48</c:v>
                </c:pt>
                <c:pt idx="4">
                  <c:v>31</c:v>
                </c:pt>
                <c:pt idx="6">
                  <c:v>26</c:v>
                </c:pt>
                <c:pt idx="7">
                  <c:v>25</c:v>
                </c:pt>
                <c:pt idx="9">
                  <c:v>8</c:v>
                </c:pt>
                <c:pt idx="10">
                  <c:v>18</c:v>
                </c:pt>
                <c:pt idx="12">
                  <c:v>7</c:v>
                </c:pt>
                <c:pt idx="13">
                  <c:v>14</c:v>
                </c:pt>
                <c:pt idx="15">
                  <c:v>4</c:v>
                </c:pt>
                <c:pt idx="16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9-EED2-4556-80A5-0241E54FB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593754389250432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D34-4502-A071-9C932566B91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D34-4502-A071-9C932566B91F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0D34-4502-A071-9C932566B91F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D34-4502-A071-9C932566B91F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0D34-4502-A071-9C932566B91F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D34-4502-A071-9C932566B91F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0D34-4502-A071-9C932566B91F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D34-4502-A071-9C932566B91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  <a:latin typeface="BNPPSlabSerif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Feuil1!$B$2:$B$3</c:f>
              <c:numCache>
                <c:formatCode>0</c:formatCode>
                <c:ptCount val="2"/>
                <c:pt idx="0">
                  <c:v>26</c:v>
                </c:pt>
                <c:pt idx="1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D34-4502-A071-9C932566B91F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Already Equipped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Lbls>
            <c:dLbl>
              <c:idx val="1"/>
              <c:layout>
                <c:manualLayout>
                  <c:x val="-3.2087916666666681E-2"/>
                  <c:y val="8.0397377226734837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0D34-4502-A071-9C932566B9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rgbClr val="080808"/>
                    </a:solidFill>
                    <a:latin typeface="BNPPSlabSerif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Feuil1!$C$2:$C$3</c:f>
              <c:numCache>
                <c:formatCode>0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D34-4502-A071-9C932566B9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0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593754389250432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59E-416C-B4A5-B58A11D6A75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59E-416C-B4A5-B58A11D6A750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C59E-416C-B4A5-B58A11D6A750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C59E-416C-B4A5-B58A11D6A750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C59E-416C-B4A5-B58A11D6A750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C59E-416C-B4A5-B58A11D6A750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C59E-416C-B4A5-B58A11D6A750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C59E-416C-B4A5-B58A11D6A75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chemeClr val="bg1"/>
                    </a:solidFill>
                    <a:latin typeface="BNPPSlabSerif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Feuil1!$B$2:$B$3</c:f>
              <c:numCache>
                <c:formatCode>0</c:formatCode>
                <c:ptCount val="2"/>
                <c:pt idx="0">
                  <c:v>19</c:v>
                </c:pt>
                <c:pt idx="1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C59E-416C-B4A5-B58A11D6A750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Already Equipped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Lbls>
            <c:dLbl>
              <c:idx val="1"/>
              <c:layout>
                <c:manualLayout>
                  <c:x val="-3.2087916666666681E-2"/>
                  <c:y val="8.0397377226734837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59E-416C-B4A5-B58A11D6A75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tx1">
                        <a:lumMod val="50000"/>
                      </a:schemeClr>
                    </a:solidFill>
                    <a:latin typeface="BNPPSlabSerif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Feuil1!$C$2:$C$3</c:f>
              <c:numCache>
                <c:formatCode>0</c:formatCode>
                <c:ptCount val="2"/>
                <c:pt idx="0">
                  <c:v>6</c:v>
                </c:pt>
                <c:pt idx="1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C59E-416C-B4A5-B58A11D6A7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0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593754389250432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4D37-477F-BF4F-7B6A24D05EF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D37-477F-BF4F-7B6A24D05EF4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4D37-477F-BF4F-7B6A24D05EF4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D37-477F-BF4F-7B6A24D05EF4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4D37-477F-BF4F-7B6A24D05EF4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4D37-477F-BF4F-7B6A24D05EF4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4D37-477F-BF4F-7B6A24D05EF4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4D37-477F-BF4F-7B6A24D05EF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  <a:latin typeface="BNPPSlabSerif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Feuil1!$B$2:$B$3</c:f>
              <c:numCache>
                <c:formatCode>0</c:formatCode>
                <c:ptCount val="2"/>
                <c:pt idx="0">
                  <c:v>16</c:v>
                </c:pt>
                <c:pt idx="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D37-477F-BF4F-7B6A24D05EF4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Already Equipped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Lbls>
            <c:dLbl>
              <c:idx val="1"/>
              <c:layout>
                <c:manualLayout>
                  <c:x val="-3.2087916666666681E-2"/>
                  <c:y val="8.0397377226734837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4D37-477F-BF4F-7B6A24D05EF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rgbClr val="080808"/>
                    </a:solidFill>
                    <a:latin typeface="BNPPSlabSerif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Feuil1!$C$2:$C$3</c:f>
              <c:numCache>
                <c:formatCode>0</c:formatCode>
                <c:ptCount val="2"/>
                <c:pt idx="0">
                  <c:v>8</c:v>
                </c:pt>
                <c:pt idx="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4D37-477F-BF4F-7B6A24D05E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0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593754389250432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B73-4506-B204-385B1AB9C48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B73-4506-B204-385B1AB9C481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B73-4506-B204-385B1AB9C481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B73-4506-B204-385B1AB9C481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9B73-4506-B204-385B1AB9C481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B73-4506-B204-385B1AB9C481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9B73-4506-B204-385B1AB9C481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B73-4506-B204-385B1AB9C48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  <a:latin typeface="BNPPSlabSerif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Feuil1!$B$2:$B$3</c:f>
              <c:numCache>
                <c:formatCode>0</c:formatCode>
                <c:ptCount val="2"/>
                <c:pt idx="0">
                  <c:v>14</c:v>
                </c:pt>
                <c:pt idx="1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B73-4506-B204-385B1AB9C481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Already Equipped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417-4F54-8CE0-9CCCE3987F92}"/>
                </c:ext>
              </c:extLst>
            </c:dLbl>
            <c:dLbl>
              <c:idx val="1"/>
              <c:layout>
                <c:manualLayout>
                  <c:x val="-0.10828861283246373"/>
                  <c:y val="-8.7703789850682792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B73-4506-B204-385B1AB9C48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rgbClr val="080808"/>
                    </a:solidFill>
                    <a:latin typeface="BNPPSlabSerif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Feuil1!$C$2:$C$3</c:f>
              <c:numCache>
                <c:formatCode>0</c:formatCode>
                <c:ptCount val="2"/>
                <c:pt idx="0">
                  <c:v>0</c:v>
                </c:pt>
                <c:pt idx="1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B73-4506-B204-385B1AB9C4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0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593754389250432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C3C945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EF1-4A2D-82DE-C06FBB8B4588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EF1-4A2D-82DE-C06FBB8B4588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AEF1-4A2D-82DE-C06FBB8B4588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EF1-4A2D-82DE-C06FBB8B4588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AEF1-4A2D-82DE-C06FBB8B4588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EF1-4A2D-82DE-C06FBB8B4588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AEF1-4A2D-82DE-C06FBB8B4588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AEF1-4A2D-82DE-C06FBB8B458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600">
                    <a:solidFill>
                      <a:srgbClr val="080808"/>
                    </a:solidFill>
                    <a:latin typeface="BNPPSlabSerif"/>
                  </a:defRPr>
                </a:pPr>
                <a:endParaRPr lang="sk-SK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Feuil1!$B$2:$B$3</c:f>
              <c:numCache>
                <c:formatCode>0</c:formatCode>
                <c:ptCount val="2"/>
                <c:pt idx="0">
                  <c:v>20</c:v>
                </c:pt>
                <c:pt idx="1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EF1-4A2D-82DE-C06FBB8B4588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Already Equipped</c:v>
                </c:pt>
              </c:strCache>
            </c:strRef>
          </c:tx>
          <c:spPr>
            <a:solidFill>
              <a:srgbClr val="E0E3A1"/>
            </a:solidFill>
          </c:spPr>
          <c:invertIfNegative val="0"/>
          <c:dLbls>
            <c:dLbl>
              <c:idx val="1"/>
              <c:layout>
                <c:manualLayout>
                  <c:x val="-0.12352878352237547"/>
                  <c:y val="-8.7703789850682792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EF1-4A2D-82DE-C06FBB8B458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rgbClr val="080808"/>
                    </a:solidFill>
                    <a:latin typeface="BNPPSlabSerif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Feuil1!$A$2:$A$3</c:f>
              <c:strCache>
                <c:ptCount val="2"/>
                <c:pt idx="0">
                  <c:v>Your company premises</c:v>
                </c:pt>
                <c:pt idx="1">
                  <c:v>Your employees` homes</c:v>
                </c:pt>
              </c:strCache>
            </c:strRef>
          </c:cat>
          <c:val>
            <c:numRef>
              <c:f>Feuil1!$C$2:$C$3</c:f>
              <c:numCache>
                <c:formatCode>0</c:formatCode>
                <c:ptCount val="2"/>
                <c:pt idx="0">
                  <c:v>5</c:v>
                </c:pt>
                <c:pt idx="1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EF1-4A2D-82DE-C06FBB8B45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00"/>
          <c:min val="0"/>
        </c:scaling>
        <c:delete val="0"/>
        <c:axPos val="t"/>
        <c:numFmt formatCode="0" sourceLinked="1"/>
        <c:majorTickMark val="out"/>
        <c:minorTickMark val="none"/>
        <c:tickLblPos val="none"/>
        <c:spPr>
          <a:ln>
            <a:noFill/>
          </a:ln>
        </c:spPr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15371943714202E-3"/>
          <c:y val="0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74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DE26-407B-8CDE-FA632C22AF2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E26-407B-8CDE-FA632C22AF21}"/>
              </c:ext>
            </c:extLst>
          </c:dPt>
          <c:dPt>
            <c:idx val="2"/>
            <c:invertIfNegative val="0"/>
            <c:bubble3D val="0"/>
            <c:spPr>
              <a:solidFill>
                <a:srgbClr val="007466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E26-407B-8CDE-FA632C22AF2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solidFill>
                      <a:schemeClr val="bg1"/>
                    </a:solidFill>
                    <a:latin typeface="+mn-lt"/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Feuil1!$A$2:$A$4</c:f>
              <c:numCache>
                <c:formatCode>General</c:formatCode>
                <c:ptCount val="3"/>
                <c:pt idx="0">
                  <c:v>0.45</c:v>
                </c:pt>
                <c:pt idx="1">
                  <c:v>0.45</c:v>
                </c:pt>
                <c:pt idx="2">
                  <c:v>0.45</c:v>
                </c:pt>
              </c:numCache>
            </c:numRef>
          </c:xVal>
          <c:yVal>
            <c:numRef>
              <c:f>Feuil1!$C$2:$C$4</c:f>
              <c:numCache>
                <c:formatCode>General</c:formatCode>
                <c:ptCount val="3"/>
                <c:pt idx="0">
                  <c:v>1.5</c:v>
                </c:pt>
                <c:pt idx="1">
                  <c:v>0</c:v>
                </c:pt>
                <c:pt idx="2">
                  <c:v>-1.5</c:v>
                </c:pt>
              </c:numCache>
            </c:numRef>
          </c:yVal>
          <c:bubbleSize>
            <c:numRef>
              <c:f>Feuil1!$B$2:$B$4</c:f>
              <c:numCache>
                <c:formatCode>0%</c:formatCode>
                <c:ptCount val="3"/>
                <c:pt idx="0">
                  <c:v>0.28000000000000003</c:v>
                </c:pt>
                <c:pt idx="1">
                  <c:v>0.26</c:v>
                </c:pt>
                <c:pt idx="2">
                  <c:v>0.3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4-DE26-407B-8CDE-FA632C22AF21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bubbleScale val="150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  <c:max val="2.25"/>
          <c:min val="-2.25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7636929230085546"/>
          <c:w val="0.95915658494084166"/>
          <c:h val="0.7877036296378591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Feuil1!$A$2</c:f>
              <c:strCache>
                <c:ptCount val="1"/>
                <c:pt idx="0">
                  <c:v>1 to 9 vehicles</c:v>
                </c:pt>
              </c:strCache>
            </c:strRef>
          </c:tx>
          <c:spPr>
            <a:solidFill>
              <a:srgbClr val="CCE6DE"/>
            </a:solidFill>
            <a:ln>
              <a:noFill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368-4A39-BE4A-67C6EAA346E4}"/>
              </c:ext>
            </c:extLst>
          </c:dPt>
          <c:dPt>
            <c:idx val="4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368-4A39-BE4A-67C6EAA346E4}"/>
              </c:ext>
            </c:extLst>
          </c:dPt>
          <c:dPt>
            <c:idx val="7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E368-4A39-BE4A-67C6EAA346E4}"/>
              </c:ext>
            </c:extLst>
          </c:dPt>
          <c:dPt>
            <c:idx val="10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E368-4A39-BE4A-67C6EAA346E4}"/>
              </c:ext>
            </c:extLst>
          </c:dPt>
          <c:dPt>
            <c:idx val="13"/>
            <c:invertIfNegative val="0"/>
            <c:bubble3D val="0"/>
            <c:spPr>
              <a:solidFill>
                <a:srgbClr val="A5D2B6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E368-4A39-BE4A-67C6EAA346E4}"/>
              </c:ext>
            </c:extLst>
          </c:dPt>
          <c:dLbls>
            <c:dLbl>
              <c:idx val="2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A-E368-4A39-BE4A-67C6EAA346E4}"/>
                </c:ext>
              </c:extLst>
            </c:dLbl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E368-4A39-BE4A-67C6EAA346E4}"/>
                </c:ext>
              </c:extLst>
            </c:dLbl>
            <c:dLbl>
              <c:idx val="8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C-E368-4A39-BE4A-67C6EAA346E4}"/>
                </c:ext>
              </c:extLst>
            </c:dLbl>
            <c:dLbl>
              <c:idx val="11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2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D-E368-4A39-BE4A-67C6EAA346E4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>
                    <a:solidFill>
                      <a:schemeClr val="tx1">
                        <a:lumMod val="60000"/>
                        <a:lumOff val="40000"/>
                      </a:schemeClr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Feuil1!$B$2:$O$2</c:f>
              <c:numCache>
                <c:formatCode>0</c:formatCode>
                <c:ptCount val="14"/>
                <c:pt idx="0">
                  <c:v>48</c:v>
                </c:pt>
                <c:pt idx="1">
                  <c:v>46</c:v>
                </c:pt>
                <c:pt idx="3">
                  <c:v>100</c:v>
                </c:pt>
                <c:pt idx="4">
                  <c:v>100</c:v>
                </c:pt>
                <c:pt idx="6">
                  <c:v>86</c:v>
                </c:pt>
                <c:pt idx="7">
                  <c:v>72</c:v>
                </c:pt>
                <c:pt idx="10">
                  <c:v>4</c:v>
                </c:pt>
                <c:pt idx="1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E368-4A39-BE4A-67C6EAA346E4}"/>
            </c:ext>
          </c:extLst>
        </c:ser>
        <c:ser>
          <c:idx val="1"/>
          <c:order val="1"/>
          <c:tx>
            <c:strRef>
              <c:f>Feuil1!$A$3</c:f>
              <c:strCache>
                <c:ptCount val="1"/>
                <c:pt idx="0">
                  <c:v>10 to 99 vehicles</c:v>
                </c:pt>
              </c:strCache>
            </c:strRef>
          </c:tx>
          <c:spPr>
            <a:solidFill>
              <a:srgbClr val="8ACDCC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0-E368-4A39-BE4A-67C6EAA346E4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2-E368-4A39-BE4A-67C6EAA346E4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4-E368-4A39-BE4A-67C6EAA346E4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6-E368-4A39-BE4A-67C6EAA346E4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8-E368-4A39-BE4A-67C6EAA346E4}"/>
              </c:ext>
            </c:extLst>
          </c:dPt>
          <c:dLbls>
            <c:dLbl>
              <c:idx val="5"/>
              <c:layout>
                <c:manualLayout>
                  <c:x val="-8.4890352746152774E-3"/>
                  <c:y val="-7.826652208221142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1.7933142719955972E-2"/>
                      <c:h val="5.480308927302658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9-E368-4A39-BE4A-67C6EAA346E4}"/>
                </c:ext>
              </c:extLst>
            </c:dLbl>
            <c:dLbl>
              <c:idx val="8"/>
              <c:layout>
                <c:manualLayout>
                  <c:x val="-9.9038744870511581E-3"/>
                  <c:y val="-6.52222087269884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E368-4A39-BE4A-67C6EAA346E4}"/>
                </c:ext>
              </c:extLst>
            </c:dLbl>
            <c:dLbl>
              <c:idx val="11"/>
              <c:layout>
                <c:manualLayout>
                  <c:x val="-5.6593568497436226E-3"/>
                  <c:y val="-9.131109221778374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E368-4A39-BE4A-67C6EAA346E4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bg1"/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Feuil1!$B$3:$O$3</c:f>
              <c:numCache>
                <c:formatCode>0</c:formatCode>
                <c:ptCount val="14"/>
                <c:pt idx="0">
                  <c:v>25</c:v>
                </c:pt>
                <c:pt idx="1">
                  <c:v>31</c:v>
                </c:pt>
                <c:pt idx="6">
                  <c:v>14</c:v>
                </c:pt>
                <c:pt idx="7">
                  <c:v>28</c:v>
                </c:pt>
                <c:pt idx="9">
                  <c:v>81</c:v>
                </c:pt>
                <c:pt idx="10">
                  <c:v>78</c:v>
                </c:pt>
                <c:pt idx="1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C-E368-4A39-BE4A-67C6EAA346E4}"/>
            </c:ext>
          </c:extLst>
        </c:ser>
        <c:ser>
          <c:idx val="2"/>
          <c:order val="2"/>
          <c:tx>
            <c:strRef>
              <c:f>Feuil1!$A$4</c:f>
              <c:strCache>
                <c:ptCount val="1"/>
                <c:pt idx="0">
                  <c:v>100 to 499 vehicles</c:v>
                </c:pt>
              </c:strCache>
            </c:strRef>
          </c:tx>
          <c:spPr>
            <a:solidFill>
              <a:srgbClr val="0095B6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1E-E368-4A39-BE4A-67C6EAA346E4}"/>
              </c:ext>
            </c:extLst>
          </c:dPt>
          <c:dPt>
            <c:idx val="4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0-E368-4A39-BE4A-67C6EAA346E4}"/>
              </c:ext>
            </c:extLst>
          </c:dPt>
          <c:dPt>
            <c:idx val="7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2-E368-4A39-BE4A-67C6EAA346E4}"/>
              </c:ext>
            </c:extLst>
          </c:dPt>
          <c:dPt>
            <c:idx val="10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4-E368-4A39-BE4A-67C6EAA346E4}"/>
              </c:ext>
            </c:extLst>
          </c:dPt>
          <c:dPt>
            <c:idx val="13"/>
            <c:invertIfNegative val="0"/>
            <c:bubble3D val="0"/>
            <c:spPr>
              <a:solidFill>
                <a:srgbClr val="008E7F"/>
              </a:solidFill>
            </c:spPr>
            <c:extLst>
              <c:ext xmlns:c16="http://schemas.microsoft.com/office/drawing/2014/chart" uri="{C3380CC4-5D6E-409C-BE32-E72D297353CC}">
                <c16:uniqueId val="{00000026-E368-4A39-BE4A-67C6EAA346E4}"/>
              </c:ext>
            </c:extLst>
          </c:dPt>
          <c:dLbls>
            <c:dLbl>
              <c:idx val="5"/>
              <c:layout>
                <c:manualLayout>
                  <c:x val="-1.4148392124359315E-3"/>
                  <c:y val="-0.1076166443995308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7-E368-4A39-BE4A-67C6EAA346E4}"/>
                </c:ext>
              </c:extLst>
            </c:dLbl>
            <c:dLbl>
              <c:idx val="8"/>
              <c:layout>
                <c:manualLayout>
                  <c:x val="-9.9038744870511581E-3"/>
                  <c:y val="-0.1076166443995308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8-E368-4A39-BE4A-67C6EAA346E4}"/>
                </c:ext>
              </c:extLst>
            </c:dLbl>
            <c:dLbl>
              <c:idx val="11"/>
              <c:layout>
                <c:manualLayout>
                  <c:x val="1.414839212435776E-3"/>
                  <c:y val="-7.500554003603666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9-E368-4A39-BE4A-67C6EAA346E4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anchorCtr="0"/>
              <a:lstStyle/>
              <a:p>
                <a:pPr algn="ctr">
                  <a:defRPr sz="1100" b="1">
                    <a:solidFill>
                      <a:schemeClr val="bg1"/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Feuil1!$B$4:$O$4</c:f>
              <c:numCache>
                <c:formatCode>0</c:formatCode>
                <c:ptCount val="14"/>
                <c:pt idx="0">
                  <c:v>25</c:v>
                </c:pt>
                <c:pt idx="1">
                  <c:v>19</c:v>
                </c:pt>
                <c:pt idx="7">
                  <c:v>0</c:v>
                </c:pt>
                <c:pt idx="9">
                  <c:v>19</c:v>
                </c:pt>
                <c:pt idx="10">
                  <c:v>18</c:v>
                </c:pt>
                <c:pt idx="12">
                  <c:v>94</c:v>
                </c:pt>
                <c:pt idx="13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A-E368-4A39-BE4A-67C6EAA346E4}"/>
            </c:ext>
          </c:extLst>
        </c:ser>
        <c:ser>
          <c:idx val="3"/>
          <c:order val="3"/>
          <c:tx>
            <c:strRef>
              <c:f>Feuil1!$A$5</c:f>
              <c:strCache>
                <c:ptCount val="1"/>
                <c:pt idx="0">
                  <c:v>More than 500 vehicles</c:v>
                </c:pt>
              </c:strCache>
            </c:strRef>
          </c:tx>
          <c:spPr>
            <a:solidFill>
              <a:srgbClr val="04899E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2C-E368-4A39-BE4A-67C6EAA346E4}"/>
              </c:ext>
            </c:extLst>
          </c:dPt>
          <c:dPt>
            <c:idx val="4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2E-E368-4A39-BE4A-67C6EAA346E4}"/>
              </c:ext>
            </c:extLst>
          </c:dPt>
          <c:dPt>
            <c:idx val="7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0-E368-4A39-BE4A-67C6EAA346E4}"/>
              </c:ext>
            </c:extLst>
          </c:dPt>
          <c:dPt>
            <c:idx val="10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2-E368-4A39-BE4A-67C6EAA346E4}"/>
              </c:ext>
            </c:extLst>
          </c:dPt>
          <c:dPt>
            <c:idx val="13"/>
            <c:invertIfNegative val="0"/>
            <c:bubble3D val="0"/>
            <c:spPr>
              <a:solidFill>
                <a:srgbClr val="00594E"/>
              </a:solidFill>
            </c:spPr>
            <c:extLst>
              <c:ext xmlns:c16="http://schemas.microsoft.com/office/drawing/2014/chart" uri="{C3380CC4-5D6E-409C-BE32-E72D297353CC}">
                <c16:uniqueId val="{00000034-E368-4A39-BE4A-67C6EAA346E4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8F9A25C0-B0CB-4D70-B5B0-DAEC4ECEA930}" type="VALUE">
                      <a:rPr lang="en-US">
                        <a:solidFill>
                          <a:schemeClr val="bg1"/>
                        </a:solidFill>
                      </a:rPr>
                      <a:pPr/>
                      <a:t>[VALUE]</a:t>
                    </a:fld>
                    <a:endParaRPr lang="sk-SK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5-E368-4A39-BE4A-67C6EAA346E4}"/>
                </c:ext>
              </c:extLst>
            </c:dLbl>
            <c:dLbl>
              <c:idx val="1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C-E368-4A39-BE4A-67C6EAA346E4}"/>
                </c:ext>
              </c:extLst>
            </c:dLbl>
            <c:dLbl>
              <c:idx val="2"/>
              <c:layout>
                <c:manualLayout>
                  <c:x val="1.4148392124359057E-3"/>
                  <c:y val="-2.282777305444602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6-E368-4A39-BE4A-67C6EAA346E4}"/>
                </c:ext>
              </c:extLst>
            </c:dLbl>
            <c:dLbl>
              <c:idx val="4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2E-E368-4A39-BE4A-67C6EAA346E4}"/>
                </c:ext>
              </c:extLst>
            </c:dLbl>
            <c:dLbl>
              <c:idx val="5"/>
              <c:layout>
                <c:manualLayout>
                  <c:x val="-4.2445176373076907E-3"/>
                  <c:y val="-7.826665047238609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7-E368-4A39-BE4A-67C6EAA346E4}"/>
                </c:ext>
              </c:extLst>
            </c:dLbl>
            <c:dLbl>
              <c:idx val="7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0-E368-4A39-BE4A-67C6EAA346E4}"/>
                </c:ext>
              </c:extLst>
            </c:dLbl>
            <c:dLbl>
              <c:idx val="8"/>
              <c:layout>
                <c:manualLayout>
                  <c:x val="5.6593568497435185E-3"/>
                  <c:y val="-6.52222087269884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8-E368-4A39-BE4A-67C6EAA346E4}"/>
                </c:ext>
              </c:extLst>
            </c:dLbl>
            <c:dLbl>
              <c:idx val="10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2-E368-4A39-BE4A-67C6EAA346E4}"/>
                </c:ext>
              </c:extLst>
            </c:dLbl>
            <c:dLbl>
              <c:idx val="11"/>
              <c:layout>
                <c:manualLayout>
                  <c:x val="-2.8296784248718629E-3"/>
                  <c:y val="-8.4788871345084921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9-E368-4A39-BE4A-67C6EAA346E4}"/>
                </c:ext>
              </c:extLst>
            </c:dLbl>
            <c:dLbl>
              <c:idx val="12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A-E368-4A39-BE4A-67C6EAA346E4}"/>
                </c:ext>
              </c:extLst>
            </c:dLbl>
            <c:dLbl>
              <c:idx val="13"/>
              <c:numFmt formatCode="#,##0" sourceLinked="0"/>
              <c:spPr/>
              <c:txPr>
                <a:bodyPr/>
                <a:lstStyle/>
                <a:p>
                  <a:pPr>
                    <a:defRPr sz="1100" b="1">
                      <a:solidFill>
                        <a:schemeClr val="bg1"/>
                      </a:solidFill>
                      <a:latin typeface="+mj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34-E368-4A39-BE4A-67C6EAA346E4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>
                    <a:solidFill>
                      <a:schemeClr val="bg1"/>
                    </a:solidFill>
                    <a:latin typeface="+mj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Feuil1!$B$1:$O$1</c:f>
              <c:strCache>
                <c:ptCount val="14"/>
                <c:pt idx="0">
                  <c:v>Ensemble</c:v>
                </c:pt>
                <c:pt idx="1">
                  <c:v>Ensemble2</c:v>
                </c:pt>
                <c:pt idx="2">
                  <c:v>Vide 1</c:v>
                </c:pt>
                <c:pt idx="3">
                  <c:v>Less than 10 employees</c:v>
                </c:pt>
                <c:pt idx="4">
                  <c:v>Less than 10 employees2</c:v>
                </c:pt>
                <c:pt idx="5">
                  <c:v>Vide 2</c:v>
                </c:pt>
                <c:pt idx="6">
                  <c:v>10 to 99 employees</c:v>
                </c:pt>
                <c:pt idx="7">
                  <c:v>10 to 99 employees3</c:v>
                </c:pt>
                <c:pt idx="8">
                  <c:v>Vide 3</c:v>
                </c:pt>
                <c:pt idx="9">
                  <c:v>100 to &lt;249/499/999&gt; employees</c:v>
                </c:pt>
                <c:pt idx="10">
                  <c:v>100 to &lt;249/499/999&gt; employees4</c:v>
                </c:pt>
                <c:pt idx="11">
                  <c:v>Vide 4</c:v>
                </c:pt>
                <c:pt idx="12">
                  <c:v>&lt;250/500/1000&gt; employees and more</c:v>
                </c:pt>
                <c:pt idx="13">
                  <c:v>&lt;250/500/1000&gt; employees and more5</c:v>
                </c:pt>
              </c:strCache>
            </c:strRef>
          </c:cat>
          <c:val>
            <c:numRef>
              <c:f>Feuil1!$B$5:$O$5</c:f>
              <c:numCache>
                <c:formatCode>0</c:formatCode>
                <c:ptCount val="14"/>
                <c:pt idx="0">
                  <c:v>1</c:v>
                </c:pt>
                <c:pt idx="1">
                  <c:v>4</c:v>
                </c:pt>
                <c:pt idx="12">
                  <c:v>6</c:v>
                </c:pt>
                <c:pt idx="1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B-E368-4A39-BE4A-67C6EAA346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sk-SK"/>
    </a:p>
  </c:txPr>
  <c:externalData r:id="rId2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15488271277375E-3"/>
          <c:y val="0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FCBB6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676-4649-AFF9-B05C27BD072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676-4649-AFF9-B05C27BD0725}"/>
              </c:ext>
            </c:extLst>
          </c:dPt>
          <c:dPt>
            <c:idx val="2"/>
            <c:invertIfNegative val="0"/>
            <c:bubble3D val="0"/>
            <c:spPr>
              <a:solidFill>
                <a:srgbClr val="FCBB64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676-4649-AFF9-B05C27BD07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solidFill>
                      <a:schemeClr val="bg1"/>
                    </a:solidFill>
                    <a:latin typeface="+mn-lt"/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Feuil1!$A$2:$A$4</c:f>
              <c:numCache>
                <c:formatCode>General</c:formatCode>
                <c:ptCount val="3"/>
                <c:pt idx="0">
                  <c:v>0.45</c:v>
                </c:pt>
                <c:pt idx="1">
                  <c:v>0.45</c:v>
                </c:pt>
                <c:pt idx="2">
                  <c:v>0.45</c:v>
                </c:pt>
              </c:numCache>
            </c:numRef>
          </c:xVal>
          <c:yVal>
            <c:numRef>
              <c:f>Feuil1!$C$2:$C$4</c:f>
              <c:numCache>
                <c:formatCode>General</c:formatCode>
                <c:ptCount val="3"/>
                <c:pt idx="0">
                  <c:v>1.5</c:v>
                </c:pt>
                <c:pt idx="1">
                  <c:v>0</c:v>
                </c:pt>
                <c:pt idx="2">
                  <c:v>-1.5</c:v>
                </c:pt>
              </c:numCache>
            </c:numRef>
          </c:yVal>
          <c:bubbleSize>
            <c:numRef>
              <c:f>Feuil1!$B$2:$B$4</c:f>
              <c:numCache>
                <c:formatCode>0%</c:formatCode>
                <c:ptCount val="3"/>
                <c:pt idx="0">
                  <c:v>0.24</c:v>
                </c:pt>
                <c:pt idx="1">
                  <c:v>0.23</c:v>
                </c:pt>
                <c:pt idx="2">
                  <c:v>0.19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6-2676-4649-AFF9-B05C27BD072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bubbleScale val="150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  <c:max val="2.25"/>
          <c:min val="-2.25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15488271277375E-3"/>
          <c:y val="0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00746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06B-42BA-8438-6E5AEB60A5BF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06B-42BA-8438-6E5AEB60A5BF}"/>
              </c:ext>
            </c:extLst>
          </c:dPt>
          <c:dPt>
            <c:idx val="2"/>
            <c:invertIfNegative val="0"/>
            <c:bubble3D val="0"/>
            <c:spPr>
              <a:solidFill>
                <a:srgbClr val="007466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6B-42BA-8438-6E5AEB60A5B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solidFill>
                      <a:schemeClr val="bg1"/>
                    </a:solidFill>
                    <a:latin typeface="+mn-lt"/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Feuil1!$A$2:$A$4</c:f>
              <c:numCache>
                <c:formatCode>General</c:formatCode>
                <c:ptCount val="3"/>
                <c:pt idx="0">
                  <c:v>0.45</c:v>
                </c:pt>
                <c:pt idx="1">
                  <c:v>0.45</c:v>
                </c:pt>
                <c:pt idx="2">
                  <c:v>0.45</c:v>
                </c:pt>
              </c:numCache>
            </c:numRef>
          </c:xVal>
          <c:yVal>
            <c:numRef>
              <c:f>Feuil1!$C$2:$C$4</c:f>
              <c:numCache>
                <c:formatCode>General</c:formatCode>
                <c:ptCount val="3"/>
                <c:pt idx="0">
                  <c:v>1.5</c:v>
                </c:pt>
                <c:pt idx="1">
                  <c:v>0</c:v>
                </c:pt>
                <c:pt idx="2">
                  <c:v>-1.5</c:v>
                </c:pt>
              </c:numCache>
            </c:numRef>
          </c:yVal>
          <c:bubbleSize>
            <c:numRef>
              <c:f>Feuil1!$B$2:$B$4</c:f>
              <c:numCache>
                <c:formatCode>0%</c:formatCode>
                <c:ptCount val="3"/>
                <c:pt idx="0">
                  <c:v>0.19</c:v>
                </c:pt>
                <c:pt idx="1">
                  <c:v>0.15</c:v>
                </c:pt>
                <c:pt idx="2">
                  <c:v>0.14000000000000001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4-506B-42BA-8438-6E5AEB60A5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50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  <c:max val="2.25"/>
          <c:min val="-2.25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6215488271277375E-3"/>
          <c:y val="0"/>
          <c:w val="0.99537848684174257"/>
          <c:h val="0.98473508176828684"/>
        </c:manualLayout>
      </c:layout>
      <c:bubbleChart>
        <c:varyColors val="0"/>
        <c:ser>
          <c:idx val="0"/>
          <c:order val="0"/>
          <c:tx>
            <c:strRef>
              <c:f>Feuil1!$C$1</c:f>
              <c:strCache>
                <c:ptCount val="1"/>
                <c:pt idx="0">
                  <c:v>Valeur des Y</c:v>
                </c:pt>
              </c:strCache>
            </c:strRef>
          </c:tx>
          <c:spPr>
            <a:solidFill>
              <a:srgbClr val="FCBB6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AE9-4B1D-811B-D6C0E0A11600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AE9-4B1D-811B-D6C0E0A11600}"/>
              </c:ext>
            </c:extLst>
          </c:dPt>
          <c:dPt>
            <c:idx val="2"/>
            <c:invertIfNegative val="0"/>
            <c:bubble3D val="0"/>
            <c:spPr>
              <a:solidFill>
                <a:srgbClr val="FCBB64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AE9-4B1D-811B-D6C0E0A1160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 b="1">
                    <a:solidFill>
                      <a:schemeClr val="bg1"/>
                    </a:solidFill>
                    <a:latin typeface="+mn-lt"/>
                  </a:defRPr>
                </a:pPr>
                <a:endParaRPr lang="sk-SK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Feuil1!$A$2:$A$4</c:f>
              <c:numCache>
                <c:formatCode>General</c:formatCode>
                <c:ptCount val="3"/>
                <c:pt idx="0">
                  <c:v>0.45</c:v>
                </c:pt>
                <c:pt idx="1">
                  <c:v>0.45</c:v>
                </c:pt>
                <c:pt idx="2">
                  <c:v>0.45</c:v>
                </c:pt>
              </c:numCache>
            </c:numRef>
          </c:xVal>
          <c:yVal>
            <c:numRef>
              <c:f>Feuil1!$C$2:$C$4</c:f>
              <c:numCache>
                <c:formatCode>General</c:formatCode>
                <c:ptCount val="3"/>
                <c:pt idx="0">
                  <c:v>1.5</c:v>
                </c:pt>
                <c:pt idx="1">
                  <c:v>0</c:v>
                </c:pt>
                <c:pt idx="2">
                  <c:v>-1.5</c:v>
                </c:pt>
              </c:numCache>
            </c:numRef>
          </c:yVal>
          <c:bubbleSize>
            <c:numRef>
              <c:f>Feuil1!$B$2:$B$4</c:f>
              <c:numCache>
                <c:formatCode>0%</c:formatCode>
                <c:ptCount val="3"/>
                <c:pt idx="0">
                  <c:v>0.2</c:v>
                </c:pt>
                <c:pt idx="1">
                  <c:v>0.15</c:v>
                </c:pt>
                <c:pt idx="2">
                  <c:v>0.12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4-BAE9-4B1D-811B-D6C0E0A1160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bubbleScale val="150"/>
        <c:showNegBubbles val="1"/>
        <c:axId val="696663688"/>
        <c:axId val="696662048"/>
      </c:bubbleChart>
      <c:valAx>
        <c:axId val="696663688"/>
        <c:scaling>
          <c:orientation val="minMax"/>
          <c:max val="5"/>
        </c:scaling>
        <c:delete val="1"/>
        <c:axPos val="b"/>
        <c:numFmt formatCode="General" sourceLinked="1"/>
        <c:majorTickMark val="none"/>
        <c:minorTickMark val="none"/>
        <c:tickLblPos val="nextTo"/>
        <c:crossAx val="696662048"/>
        <c:crosses val="autoZero"/>
        <c:crossBetween val="midCat"/>
      </c:valAx>
      <c:valAx>
        <c:axId val="696662048"/>
        <c:scaling>
          <c:orientation val="minMax"/>
          <c:max val="2.25"/>
          <c:min val="-2.25"/>
        </c:scaling>
        <c:delete val="1"/>
        <c:axPos val="l"/>
        <c:numFmt formatCode="General" sourceLinked="1"/>
        <c:majorTickMark val="out"/>
        <c:minorTickMark val="none"/>
        <c:tickLblPos val="nextTo"/>
        <c:crossAx val="696663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sk-SK"/>
    </a:p>
  </c:txPr>
  <c:externalData r:id="rId1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6F0D-4282-940C-2380938F799B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6F0D-4282-940C-2380938F799B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6F0D-4282-940C-2380938F799B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6F0D-4282-940C-2380938F799B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6F0D-4282-940C-2380938F799B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6F0D-4282-940C-2380938F799B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6F0D-4282-940C-2380938F799B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6F0D-4282-940C-2380938F799B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6F0D-4282-940C-2380938F799B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6F0D-4282-940C-2380938F799B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6F0D-4282-940C-2380938F799B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6F0D-4282-940C-2380938F799B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8-6F0D-4282-940C-2380938F799B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6F0D-4282-940C-2380938F799B}"/>
              </c:ext>
            </c:extLst>
          </c:dPt>
          <c:dPt>
            <c:idx val="21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C-6F0D-4282-940C-2380938F799B}"/>
              </c:ext>
            </c:extLst>
          </c:dPt>
          <c:dPt>
            <c:idx val="24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D-6F0D-4282-940C-2380938F799B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6F0D-4282-940C-2380938F799B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6F0D-4282-940C-2380938F799B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6F0D-4282-940C-2380938F799B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6F0D-4282-940C-2380938F799B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6F0D-4282-940C-2380938F799B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6F0D-4282-940C-2380938F799B}"/>
                </c:ext>
              </c:extLst>
            </c:dLbl>
            <c:dLbl>
              <c:idx val="19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6F0D-4282-940C-2380938F799B}"/>
                </c:ext>
              </c:extLst>
            </c:dLbl>
            <c:dLbl>
              <c:idx val="22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3C3D-4CE6-80B7-DB756012AEED}"/>
                </c:ext>
              </c:extLst>
            </c:dLbl>
            <c:dLbl>
              <c:idx val="25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3C3D-4CE6-80B7-DB756012AEED}"/>
                </c:ext>
              </c:extLst>
            </c:dLbl>
            <c:spPr>
              <a:noFill/>
              <a:ln>
                <a:noFill/>
              </a:ln>
              <a:effectLst/>
            </c:sp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Feuil1!$A$2:$A$27</c:f>
              <c:strCache>
                <c:ptCount val="26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  <c:pt idx="21">
                  <c:v>Slovakia</c:v>
                </c:pt>
                <c:pt idx="22">
                  <c:v>Europe</c:v>
                </c:pt>
                <c:pt idx="24">
                  <c:v>Slovakia</c:v>
                </c:pt>
                <c:pt idx="25">
                  <c:v>Europe</c:v>
                </c:pt>
              </c:strCache>
            </c:strRef>
          </c:cat>
          <c:val>
            <c:numRef>
              <c:f>Feuil1!$B$2:$B$27</c:f>
              <c:numCache>
                <c:formatCode>0</c:formatCode>
                <c:ptCount val="26"/>
                <c:pt idx="0">
                  <c:v>28</c:v>
                </c:pt>
                <c:pt idx="1">
                  <c:v>35</c:v>
                </c:pt>
                <c:pt idx="3" formatCode="General">
                  <c:v>14</c:v>
                </c:pt>
                <c:pt idx="4" formatCode="General">
                  <c:v>12</c:v>
                </c:pt>
                <c:pt idx="6" formatCode="General">
                  <c:v>25</c:v>
                </c:pt>
                <c:pt idx="7" formatCode="General">
                  <c:v>10</c:v>
                </c:pt>
                <c:pt idx="9" formatCode="General">
                  <c:v>7</c:v>
                </c:pt>
                <c:pt idx="10" formatCode="General">
                  <c:v>9</c:v>
                </c:pt>
                <c:pt idx="12" formatCode="General">
                  <c:v>9</c:v>
                </c:pt>
                <c:pt idx="13" formatCode="General">
                  <c:v>9</c:v>
                </c:pt>
                <c:pt idx="15" formatCode="General">
                  <c:v>5</c:v>
                </c:pt>
                <c:pt idx="16" formatCode="General">
                  <c:v>9</c:v>
                </c:pt>
                <c:pt idx="18" formatCode="General">
                  <c:v>5</c:v>
                </c:pt>
                <c:pt idx="19" formatCode="General">
                  <c:v>6</c:v>
                </c:pt>
                <c:pt idx="21" formatCode="General">
                  <c:v>4</c:v>
                </c:pt>
                <c:pt idx="22" formatCode="General">
                  <c:v>4</c:v>
                </c:pt>
                <c:pt idx="24" formatCode="General">
                  <c:v>3</c:v>
                </c:pt>
                <c:pt idx="25" formatCode="General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6F0D-4282-940C-2380938F79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2775090014467688"/>
          <c:w val="0.95915658494084166"/>
          <c:h val="0.79518340512208607"/>
        </c:manualLayout>
      </c:layout>
      <c:barChart>
        <c:barDir val="col"/>
        <c:grouping val="percentStacked"/>
        <c:varyColors val="0"/>
        <c:ser>
          <c:idx val="3"/>
          <c:order val="0"/>
          <c:tx>
            <c:strRef>
              <c:f>Feuil1!$A$2</c:f>
              <c:strCache>
                <c:ptCount val="1"/>
              </c:strCache>
            </c:strRef>
          </c:tx>
          <c:spPr>
            <a:solidFill>
              <a:srgbClr val="008E7F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F1B-4771-A522-4B61C375F44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F1B-4771-A522-4B61C375F446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F1B-4771-A522-4B61C375F4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Ensemble</c:v>
                </c:pt>
                <c:pt idx="1">
                  <c:v>Colonne2</c:v>
                </c:pt>
              </c:strCache>
            </c:strRef>
          </c:cat>
          <c:val>
            <c:numRef>
              <c:f>Feuil1!$B$2:$C$2</c:f>
              <c:numCache>
                <c:formatCode>General</c:formatCode>
                <c:ptCount val="2"/>
                <c:pt idx="0" formatCode="0">
                  <c:v>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F1B-4771-A522-4B61C375F446}"/>
            </c:ext>
          </c:extLst>
        </c:ser>
        <c:ser>
          <c:idx val="2"/>
          <c:order val="1"/>
          <c:tx>
            <c:strRef>
              <c:f>Feuil1!$A$3</c:f>
              <c:strCache>
                <c:ptCount val="1"/>
              </c:strCache>
            </c:strRef>
          </c:tx>
          <c:spPr>
            <a:solidFill>
              <a:srgbClr val="0096AE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EF1B-4771-A522-4B61C375F44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EF1B-4771-A522-4B61C375F44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Ensemble</c:v>
                </c:pt>
                <c:pt idx="1">
                  <c:v>Colonne2</c:v>
                </c:pt>
              </c:strCache>
            </c:strRef>
          </c:cat>
          <c:val>
            <c:numRef>
              <c:f>Feuil1!$B$3:$C$3</c:f>
              <c:numCache>
                <c:formatCode>General</c:formatCode>
                <c:ptCount val="2"/>
                <c:pt idx="0" formatCode="0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EF1B-4771-A522-4B61C375F446}"/>
            </c:ext>
          </c:extLst>
        </c:ser>
        <c:ser>
          <c:idx val="1"/>
          <c:order val="2"/>
          <c:tx>
            <c:strRef>
              <c:f>Feuil1!$A$4</c:f>
              <c:strCache>
                <c:ptCount val="1"/>
              </c:strCache>
            </c:strRef>
          </c:tx>
          <c:spPr>
            <a:solidFill>
              <a:srgbClr val="8ACDCC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F1B-4771-A522-4B61C375F44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F1B-4771-A522-4B61C375F44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Ensemble</c:v>
                </c:pt>
                <c:pt idx="1">
                  <c:v>Colonne2</c:v>
                </c:pt>
              </c:strCache>
            </c:strRef>
          </c:cat>
          <c:val>
            <c:numRef>
              <c:f>Feuil1!$B$4:$C$4</c:f>
              <c:numCache>
                <c:formatCode>General</c:formatCode>
                <c:ptCount val="2"/>
                <c:pt idx="0" formatCode="0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F1B-4771-A522-4B61C375F446}"/>
            </c:ext>
          </c:extLst>
        </c:ser>
        <c:ser>
          <c:idx val="0"/>
          <c:order val="3"/>
          <c:tx>
            <c:strRef>
              <c:f>Feuil1!$A$5</c:f>
              <c:strCache>
                <c:ptCount val="1"/>
              </c:strCache>
            </c:strRef>
          </c:tx>
          <c:spPr>
            <a:solidFill>
              <a:srgbClr val="FDD9A9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FFFFF">
                  <a:lumMod val="75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A-EF1B-4771-A522-4B61C375F446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Ensemble</c:v>
                </c:pt>
                <c:pt idx="1">
                  <c:v>Colonne2</c:v>
                </c:pt>
              </c:strCache>
            </c:strRef>
          </c:cat>
          <c:val>
            <c:numRef>
              <c:f>Feuil1!$B$5:$C$5</c:f>
              <c:numCache>
                <c:formatCode>General</c:formatCode>
                <c:ptCount val="2"/>
                <c:pt idx="0" formatCode="0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EF1B-4771-A522-4B61C375F4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t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solidFill>
            <a:schemeClr val="bg1"/>
          </a:solidFill>
        </a:defRPr>
      </a:pPr>
      <a:endParaRPr lang="sk-SK"/>
    </a:p>
  </c:txPr>
  <c:externalData r:id="rId2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2.0421707529574108E-2"/>
          <c:y val="0.12775090014467688"/>
          <c:w val="0.95915658494084166"/>
          <c:h val="0.79518340512208607"/>
        </c:manualLayout>
      </c:layout>
      <c:barChart>
        <c:barDir val="col"/>
        <c:grouping val="percentStacked"/>
        <c:varyColors val="0"/>
        <c:ser>
          <c:idx val="3"/>
          <c:order val="0"/>
          <c:tx>
            <c:strRef>
              <c:f>Feuil1!$A$2</c:f>
              <c:strCache>
                <c:ptCount val="1"/>
              </c:strCache>
            </c:strRef>
          </c:tx>
          <c:spPr>
            <a:solidFill>
              <a:srgbClr val="C87404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D185-412C-BE70-CA98170BCD0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185-412C-BE70-CA98170BCD04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>
                      <a:solidFill>
                        <a:schemeClr val="bg1"/>
                      </a:solidFill>
                      <a:latin typeface="+mn-lt"/>
                    </a:defRPr>
                  </a:pPr>
                  <a:endParaRPr lang="sk-SK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185-412C-BE70-CA98170BCD0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Ensemble</c:v>
                </c:pt>
                <c:pt idx="1">
                  <c:v>Colonne2</c:v>
                </c:pt>
              </c:strCache>
            </c:strRef>
          </c:cat>
          <c:val>
            <c:numRef>
              <c:f>Feuil1!$B$2:$C$2</c:f>
              <c:numCache>
                <c:formatCode>General</c:formatCode>
                <c:ptCount val="2"/>
                <c:pt idx="0" formatCode="0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185-412C-BE70-CA98170BCD04}"/>
            </c:ext>
          </c:extLst>
        </c:ser>
        <c:ser>
          <c:idx val="2"/>
          <c:order val="1"/>
          <c:tx>
            <c:strRef>
              <c:f>Feuil1!$A$3</c:f>
              <c:strCache>
                <c:ptCount val="1"/>
              </c:strCache>
            </c:strRef>
          </c:tx>
          <c:spPr>
            <a:solidFill>
              <a:srgbClr val="FB9E2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D185-412C-BE70-CA98170BCD0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D185-412C-BE70-CA98170BCD0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Ensemble</c:v>
                </c:pt>
                <c:pt idx="1">
                  <c:v>Colonne2</c:v>
                </c:pt>
              </c:strCache>
            </c:strRef>
          </c:cat>
          <c:val>
            <c:numRef>
              <c:f>Feuil1!$B$3:$C$3</c:f>
              <c:numCache>
                <c:formatCode>General</c:formatCode>
                <c:ptCount val="2"/>
                <c:pt idx="0" formatCode="0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185-412C-BE70-CA98170BCD04}"/>
            </c:ext>
          </c:extLst>
        </c:ser>
        <c:ser>
          <c:idx val="1"/>
          <c:order val="2"/>
          <c:tx>
            <c:strRef>
              <c:f>Feuil1!$A$4</c:f>
              <c:strCache>
                <c:ptCount val="1"/>
              </c:strCache>
            </c:strRef>
          </c:tx>
          <c:spPr>
            <a:solidFill>
              <a:srgbClr val="FCBB64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D185-412C-BE70-CA98170BCD04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D185-412C-BE70-CA98170BCD0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latin typeface="+mn-lt"/>
                  </a:defRPr>
                </a:pPr>
                <a:endParaRPr lang="sk-SK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Ensemble</c:v>
                </c:pt>
                <c:pt idx="1">
                  <c:v>Colonne2</c:v>
                </c:pt>
              </c:strCache>
            </c:strRef>
          </c:cat>
          <c:val>
            <c:numRef>
              <c:f>Feuil1!$B$4:$C$4</c:f>
              <c:numCache>
                <c:formatCode>General</c:formatCode>
                <c:ptCount val="2"/>
                <c:pt idx="0" formatCode="0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185-412C-BE70-CA98170BCD04}"/>
            </c:ext>
          </c:extLst>
        </c:ser>
        <c:ser>
          <c:idx val="0"/>
          <c:order val="3"/>
          <c:tx>
            <c:strRef>
              <c:f>Feuil1!$A$5</c:f>
              <c:strCache>
                <c:ptCount val="1"/>
              </c:strCache>
            </c:strRef>
          </c:tx>
          <c:spPr>
            <a:solidFill>
              <a:srgbClr val="FDD9A9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FFFFF">
                  <a:lumMod val="75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A-D185-412C-BE70-CA98170BCD04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Feuil1!$B$1:$C$1</c:f>
              <c:strCache>
                <c:ptCount val="2"/>
                <c:pt idx="0">
                  <c:v>Ensemble</c:v>
                </c:pt>
                <c:pt idx="1">
                  <c:v>Colonne2</c:v>
                </c:pt>
              </c:strCache>
            </c:strRef>
          </c:cat>
          <c:val>
            <c:numRef>
              <c:f>Feuil1!$B$5:$C$5</c:f>
              <c:numCache>
                <c:formatCode>General</c:formatCode>
                <c:ptCount val="2"/>
                <c:pt idx="0" formatCode="0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D185-412C-BE70-CA98170BCD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100"/>
        <c:axId val="277342080"/>
        <c:axId val="277398272"/>
      </c:barChart>
      <c:catAx>
        <c:axId val="277342080"/>
        <c:scaling>
          <c:orientation val="minMax"/>
        </c:scaling>
        <c:delete val="0"/>
        <c:axPos val="t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277398272"/>
        <c:crosses val="autoZero"/>
        <c:auto val="1"/>
        <c:lblAlgn val="ctr"/>
        <c:lblOffset val="100"/>
        <c:noMultiLvlLbl val="0"/>
      </c:catAx>
      <c:valAx>
        <c:axId val="277398272"/>
        <c:scaling>
          <c:orientation val="maxMin"/>
        </c:scaling>
        <c:delete val="1"/>
        <c:axPos val="l"/>
        <c:numFmt formatCode="0%" sourceLinked="1"/>
        <c:majorTickMark val="out"/>
        <c:minorTickMark val="none"/>
        <c:tickLblPos val="nextTo"/>
        <c:crossAx val="277342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solidFill>
            <a:schemeClr val="bg1"/>
          </a:solidFill>
        </a:defRPr>
      </a:pPr>
      <a:endParaRPr lang="sk-SK"/>
    </a:p>
  </c:txPr>
  <c:externalData r:id="rId2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B43F-4BE0-B392-7A13CF34F103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B43F-4BE0-B392-7A13CF34F103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B43F-4BE0-B392-7A13CF34F103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B43F-4BE0-B392-7A13CF34F103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B43F-4BE0-B392-7A13CF34F103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B43F-4BE0-B392-7A13CF34F103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B43F-4BE0-B392-7A13CF34F103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B43F-4BE0-B392-7A13CF34F103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B43F-4BE0-B392-7A13CF34F103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B43F-4BE0-B392-7A13CF34F103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B43F-4BE0-B392-7A13CF34F103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B43F-4BE0-B392-7A13CF34F103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8-B43F-4BE0-B392-7A13CF34F103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B43F-4BE0-B392-7A13CF34F103}"/>
              </c:ext>
            </c:extLst>
          </c:dPt>
          <c:dPt>
            <c:idx val="21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B-B43F-4BE0-B392-7A13CF34F103}"/>
              </c:ext>
            </c:extLst>
          </c:dPt>
          <c:dPt>
            <c:idx val="24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D-B43F-4BE0-B392-7A13CF34F10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B43F-4BE0-B392-7A13CF34F103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B43F-4BE0-B392-7A13CF34F103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B43F-4BE0-B392-7A13CF34F103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B43F-4BE0-B392-7A13CF34F103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B43F-4BE0-B392-7A13CF34F103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B43F-4BE0-B392-7A13CF34F103}"/>
                </c:ext>
              </c:extLst>
            </c:dLbl>
            <c:dLbl>
              <c:idx val="19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B43F-4BE0-B392-7A13CF34F103}"/>
                </c:ext>
              </c:extLst>
            </c:dLbl>
            <c:dLbl>
              <c:idx val="22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A74C-4BF5-954C-117E92FCC131}"/>
                </c:ext>
              </c:extLst>
            </c:dLbl>
            <c:dLbl>
              <c:idx val="25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A74C-4BF5-954C-117E92FCC131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Feuil1!$A$2:$A$27</c:f>
              <c:strCache>
                <c:ptCount val="26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  <c:pt idx="21">
                  <c:v>Slovakia</c:v>
                </c:pt>
                <c:pt idx="22">
                  <c:v>Europe</c:v>
                </c:pt>
                <c:pt idx="24">
                  <c:v>Slovakia</c:v>
                </c:pt>
                <c:pt idx="25">
                  <c:v>Europe</c:v>
                </c:pt>
              </c:strCache>
            </c:strRef>
          </c:cat>
          <c:val>
            <c:numRef>
              <c:f>Feuil1!$B$2:$B$27</c:f>
              <c:numCache>
                <c:formatCode>0</c:formatCode>
                <c:ptCount val="26"/>
                <c:pt idx="0">
                  <c:v>37</c:v>
                </c:pt>
                <c:pt idx="1">
                  <c:v>34</c:v>
                </c:pt>
                <c:pt idx="3">
                  <c:v>6</c:v>
                </c:pt>
                <c:pt idx="4">
                  <c:v>12</c:v>
                </c:pt>
                <c:pt idx="6">
                  <c:v>20</c:v>
                </c:pt>
                <c:pt idx="7">
                  <c:v>10</c:v>
                </c:pt>
                <c:pt idx="9">
                  <c:v>4</c:v>
                </c:pt>
                <c:pt idx="10">
                  <c:v>8</c:v>
                </c:pt>
                <c:pt idx="12">
                  <c:v>12</c:v>
                </c:pt>
                <c:pt idx="13">
                  <c:v>10</c:v>
                </c:pt>
                <c:pt idx="15">
                  <c:v>6</c:v>
                </c:pt>
                <c:pt idx="16">
                  <c:v>9</c:v>
                </c:pt>
                <c:pt idx="18">
                  <c:v>6</c:v>
                </c:pt>
                <c:pt idx="19">
                  <c:v>8</c:v>
                </c:pt>
                <c:pt idx="21">
                  <c:v>6</c:v>
                </c:pt>
                <c:pt idx="22">
                  <c:v>5</c:v>
                </c:pt>
                <c:pt idx="24">
                  <c:v>2</c:v>
                </c:pt>
                <c:pt idx="2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B43F-4BE0-B392-7A13CF34F1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2BF9-4F7C-A696-D6135AEF2F2C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2BF9-4F7C-A696-D6135AEF2F2C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2BF9-4F7C-A696-D6135AEF2F2C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2BF9-4F7C-A696-D6135AEF2F2C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2BF9-4F7C-A696-D6135AEF2F2C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2BF9-4F7C-A696-D6135AEF2F2C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2BF9-4F7C-A696-D6135AEF2F2C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2BF9-4F7C-A696-D6135AEF2F2C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2BF9-4F7C-A696-D6135AEF2F2C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2BF9-4F7C-A696-D6135AEF2F2C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2BF9-4F7C-A696-D6135AEF2F2C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2BF9-4F7C-A696-D6135AEF2F2C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8-2BF9-4F7C-A696-D6135AEF2F2C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2BF9-4F7C-A696-D6135AEF2F2C}"/>
              </c:ext>
            </c:extLst>
          </c:dPt>
          <c:dPt>
            <c:idx val="21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B-2BF9-4F7C-A696-D6135AEF2F2C}"/>
              </c:ext>
            </c:extLst>
          </c:dPt>
          <c:dPt>
            <c:idx val="24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D-2BF9-4F7C-A696-D6135AEF2F2C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2BF9-4F7C-A696-D6135AEF2F2C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2BF9-4F7C-A696-D6135AEF2F2C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2BF9-4F7C-A696-D6135AEF2F2C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2BF9-4F7C-A696-D6135AEF2F2C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2BF9-4F7C-A696-D6135AEF2F2C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2BF9-4F7C-A696-D6135AEF2F2C}"/>
                </c:ext>
              </c:extLst>
            </c:dLbl>
            <c:dLbl>
              <c:idx val="19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2BF9-4F7C-A696-D6135AEF2F2C}"/>
                </c:ext>
              </c:extLst>
            </c:dLbl>
            <c:dLbl>
              <c:idx val="22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2894-4A88-8FEB-A31F32DEC365}"/>
                </c:ext>
              </c:extLst>
            </c:dLbl>
            <c:dLbl>
              <c:idx val="25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2894-4A88-8FEB-A31F32DEC365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Feuil1!$A$2:$A$27</c:f>
              <c:strCache>
                <c:ptCount val="26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  <c:pt idx="21">
                  <c:v>Slovakia</c:v>
                </c:pt>
                <c:pt idx="22">
                  <c:v>Europe</c:v>
                </c:pt>
                <c:pt idx="24">
                  <c:v>Slovakia</c:v>
                </c:pt>
                <c:pt idx="25">
                  <c:v>Europe</c:v>
                </c:pt>
              </c:strCache>
            </c:strRef>
          </c:cat>
          <c:val>
            <c:numRef>
              <c:f>Feuil1!$B$2:$B$27</c:f>
              <c:numCache>
                <c:formatCode>0</c:formatCode>
                <c:ptCount val="26"/>
                <c:pt idx="0">
                  <c:v>30</c:v>
                </c:pt>
                <c:pt idx="1">
                  <c:v>36</c:v>
                </c:pt>
                <c:pt idx="3">
                  <c:v>13</c:v>
                </c:pt>
                <c:pt idx="4">
                  <c:v>11</c:v>
                </c:pt>
                <c:pt idx="6">
                  <c:v>18</c:v>
                </c:pt>
                <c:pt idx="7">
                  <c:v>11</c:v>
                </c:pt>
                <c:pt idx="9">
                  <c:v>9</c:v>
                </c:pt>
                <c:pt idx="10">
                  <c:v>9</c:v>
                </c:pt>
                <c:pt idx="12">
                  <c:v>9</c:v>
                </c:pt>
                <c:pt idx="13">
                  <c:v>9</c:v>
                </c:pt>
                <c:pt idx="15">
                  <c:v>5</c:v>
                </c:pt>
                <c:pt idx="16">
                  <c:v>8</c:v>
                </c:pt>
                <c:pt idx="18">
                  <c:v>6</c:v>
                </c:pt>
                <c:pt idx="19">
                  <c:v>5</c:v>
                </c:pt>
                <c:pt idx="21">
                  <c:v>5</c:v>
                </c:pt>
                <c:pt idx="22">
                  <c:v>4</c:v>
                </c:pt>
                <c:pt idx="24">
                  <c:v>6</c:v>
                </c:pt>
                <c:pt idx="25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2BF9-4F7C-A696-D6135AEF2F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DCCD-4ADF-B125-C8859CA5FFE3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DCCD-4ADF-B125-C8859CA5FFE3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DCCD-4ADF-B125-C8859CA5FFE3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DCCD-4ADF-B125-C8859CA5FFE3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DCCD-4ADF-B125-C8859CA5FFE3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DCCD-4ADF-B125-C8859CA5FFE3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DCCD-4ADF-B125-C8859CA5FFE3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DCCD-4ADF-B125-C8859CA5FFE3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DCCD-4ADF-B125-C8859CA5FFE3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DCCD-4ADF-B125-C8859CA5FFE3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DCCD-4ADF-B125-C8859CA5FFE3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DCCD-4ADF-B125-C8859CA5FFE3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8-DCCD-4ADF-B125-C8859CA5FFE3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DCCD-4ADF-B125-C8859CA5FFE3}"/>
              </c:ext>
            </c:extLst>
          </c:dPt>
          <c:dPt>
            <c:idx val="21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B-DCCD-4ADF-B125-C8859CA5FFE3}"/>
              </c:ext>
            </c:extLst>
          </c:dPt>
          <c:dPt>
            <c:idx val="24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D-DCCD-4ADF-B125-C8859CA5FFE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DCCD-4ADF-B125-C8859CA5FFE3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DCCD-4ADF-B125-C8859CA5FFE3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DCCD-4ADF-B125-C8859CA5FFE3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DCCD-4ADF-B125-C8859CA5FFE3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DCCD-4ADF-B125-C8859CA5FFE3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DCCD-4ADF-B125-C8859CA5FFE3}"/>
                </c:ext>
              </c:extLst>
            </c:dLbl>
            <c:dLbl>
              <c:idx val="19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DCCD-4ADF-B125-C8859CA5FFE3}"/>
                </c:ext>
              </c:extLst>
            </c:dLbl>
            <c:dLbl>
              <c:idx val="22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5CFB-43C3-81FF-446925E40CCA}"/>
                </c:ext>
              </c:extLst>
            </c:dLbl>
            <c:dLbl>
              <c:idx val="25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5CFB-43C3-81FF-446925E40CC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Feuil1!$A$2:$A$27</c:f>
              <c:strCache>
                <c:ptCount val="26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  <c:pt idx="21">
                  <c:v>Slovakia</c:v>
                </c:pt>
                <c:pt idx="22">
                  <c:v>Europe</c:v>
                </c:pt>
                <c:pt idx="24">
                  <c:v>Slovakia</c:v>
                </c:pt>
                <c:pt idx="25">
                  <c:v>Europe</c:v>
                </c:pt>
              </c:strCache>
            </c:strRef>
          </c:cat>
          <c:val>
            <c:numRef>
              <c:f>Feuil1!$B$2:$B$27</c:f>
              <c:numCache>
                <c:formatCode>0</c:formatCode>
                <c:ptCount val="26"/>
                <c:pt idx="0">
                  <c:v>24</c:v>
                </c:pt>
                <c:pt idx="1">
                  <c:v>34</c:v>
                </c:pt>
                <c:pt idx="3">
                  <c:v>22</c:v>
                </c:pt>
                <c:pt idx="4">
                  <c:v>11</c:v>
                </c:pt>
                <c:pt idx="6">
                  <c:v>30</c:v>
                </c:pt>
                <c:pt idx="7">
                  <c:v>10</c:v>
                </c:pt>
                <c:pt idx="9">
                  <c:v>6</c:v>
                </c:pt>
                <c:pt idx="10">
                  <c:v>9</c:v>
                </c:pt>
                <c:pt idx="12">
                  <c:v>4</c:v>
                </c:pt>
                <c:pt idx="13">
                  <c:v>8</c:v>
                </c:pt>
                <c:pt idx="15">
                  <c:v>6</c:v>
                </c:pt>
                <c:pt idx="16">
                  <c:v>9</c:v>
                </c:pt>
                <c:pt idx="18">
                  <c:v>4</c:v>
                </c:pt>
                <c:pt idx="19">
                  <c:v>6</c:v>
                </c:pt>
                <c:pt idx="21">
                  <c:v>2</c:v>
                </c:pt>
                <c:pt idx="22">
                  <c:v>3</c:v>
                </c:pt>
                <c:pt idx="24">
                  <c:v>2</c:v>
                </c:pt>
                <c:pt idx="2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DCCD-4ADF-B125-C8859CA5F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9904665448380823E-2"/>
          <c:y val="1.8004117414064363E-2"/>
          <c:w val="0.86019066910323871"/>
          <c:h val="0.9423868242749942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Considered</c:v>
                </c:pt>
              </c:strCache>
            </c:strRef>
          </c:tx>
          <c:spPr>
            <a:solidFill>
              <a:srgbClr val="23AC84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1-BCA3-4BB2-BBE3-47D4A3756699}"/>
              </c:ext>
            </c:extLst>
          </c:dPt>
          <c:dPt>
            <c:idx val="1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3-BCA3-4BB2-BBE3-47D4A3756699}"/>
              </c:ext>
            </c:extLst>
          </c:dPt>
          <c:dPt>
            <c:idx val="3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5-BCA3-4BB2-BBE3-47D4A3756699}"/>
              </c:ext>
            </c:extLst>
          </c:dPt>
          <c:dPt>
            <c:idx val="4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7-BCA3-4BB2-BBE3-47D4A3756699}"/>
              </c:ext>
            </c:extLst>
          </c:dPt>
          <c:dPt>
            <c:idx val="6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9-BCA3-4BB2-BBE3-47D4A3756699}"/>
              </c:ext>
            </c:extLst>
          </c:dPt>
          <c:dPt>
            <c:idx val="7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B-BCA3-4BB2-BBE3-47D4A3756699}"/>
              </c:ext>
            </c:extLst>
          </c:dPt>
          <c:dPt>
            <c:idx val="9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0D-BCA3-4BB2-BBE3-47D4A3756699}"/>
              </c:ext>
            </c:extLst>
          </c:dPt>
          <c:dPt>
            <c:idx val="10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0F-BCA3-4BB2-BBE3-47D4A3756699}"/>
              </c:ext>
            </c:extLst>
          </c:dPt>
          <c:dPt>
            <c:idx val="12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1-BCA3-4BB2-BBE3-47D4A3756699}"/>
              </c:ext>
            </c:extLst>
          </c:dPt>
          <c:dPt>
            <c:idx val="13"/>
            <c:invertIfNegative val="0"/>
            <c:bubble3D val="0"/>
            <c:spPr>
              <a:solidFill>
                <a:srgbClr val="05A68E"/>
              </a:solidFill>
            </c:spPr>
            <c:extLst>
              <c:ext xmlns:c16="http://schemas.microsoft.com/office/drawing/2014/chart" uri="{C3380CC4-5D6E-409C-BE32-E72D297353CC}">
                <c16:uniqueId val="{00000013-BCA3-4BB2-BBE3-47D4A3756699}"/>
              </c:ext>
            </c:extLst>
          </c:dPt>
          <c:dPt>
            <c:idx val="15"/>
            <c:invertIfNegative val="0"/>
            <c:bubble3D val="0"/>
            <c:spPr>
              <a:solidFill>
                <a:srgbClr val="FCBB64"/>
              </a:solidFill>
            </c:spPr>
            <c:extLst>
              <c:ext xmlns:c16="http://schemas.microsoft.com/office/drawing/2014/chart" uri="{C3380CC4-5D6E-409C-BE32-E72D297353CC}">
                <c16:uniqueId val="{00000015-BCA3-4BB2-BBE3-47D4A3756699}"/>
              </c:ext>
            </c:extLst>
          </c:dPt>
          <c:dPt>
            <c:idx val="1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6-BCA3-4BB2-BBE3-47D4A3756699}"/>
              </c:ext>
            </c:extLst>
          </c:dPt>
          <c:dPt>
            <c:idx val="18"/>
            <c:invertIfNegative val="0"/>
            <c:bubble3D val="0"/>
            <c:spPr>
              <a:solidFill>
                <a:srgbClr val="FCBB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8-BCA3-4BB2-BBE3-47D4A3756699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BCA3-4BB2-BBE3-47D4A3756699}"/>
              </c:ext>
            </c:extLst>
          </c:dPt>
          <c:dPt>
            <c:idx val="21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B-BCA3-4BB2-BBE3-47D4A3756699}"/>
              </c:ext>
            </c:extLst>
          </c:dPt>
          <c:dPt>
            <c:idx val="24"/>
            <c:invertIfNegative val="0"/>
            <c:bubble3D val="0"/>
            <c:spPr>
              <a:solidFill>
                <a:srgbClr val="FFC000"/>
              </a:solidFill>
            </c:spPr>
            <c:extLst>
              <c:ext xmlns:c16="http://schemas.microsoft.com/office/drawing/2014/chart" uri="{C3380CC4-5D6E-409C-BE32-E72D297353CC}">
                <c16:uniqueId val="{0000001D-BCA3-4BB2-BBE3-47D4A3756699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BCA3-4BB2-BBE3-47D4A3756699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BCA3-4BB2-BBE3-47D4A3756699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B-BCA3-4BB2-BBE3-47D4A3756699}"/>
                </c:ext>
              </c:extLst>
            </c:dLbl>
            <c:dLbl>
              <c:idx val="1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F-BCA3-4BB2-BBE3-47D4A3756699}"/>
                </c:ext>
              </c:extLst>
            </c:dLbl>
            <c:dLbl>
              <c:idx val="13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3-BCA3-4BB2-BBE3-47D4A3756699}"/>
                </c:ext>
              </c:extLst>
            </c:dLbl>
            <c:dLbl>
              <c:idx val="16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6-BCA3-4BB2-BBE3-47D4A3756699}"/>
                </c:ext>
              </c:extLst>
            </c:dLbl>
            <c:dLbl>
              <c:idx val="19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9-BCA3-4BB2-BBE3-47D4A3756699}"/>
                </c:ext>
              </c:extLst>
            </c:dLbl>
            <c:dLbl>
              <c:idx val="22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E-011A-4FCC-8897-833D7A8BBA3B}"/>
                </c:ext>
              </c:extLst>
            </c:dLbl>
            <c:dLbl>
              <c:idx val="25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 b="0"/>
                  </a:pPr>
                  <a:endParaRPr lang="sk-SK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F-011A-4FCC-8897-833D7A8BBA3B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Feuil1!$A$2:$A$27</c:f>
              <c:strCache>
                <c:ptCount val="26"/>
                <c:pt idx="0">
                  <c:v>Slovakia</c:v>
                </c:pt>
                <c:pt idx="1">
                  <c:v>Europe</c:v>
                </c:pt>
                <c:pt idx="3">
                  <c:v>Slovakia</c:v>
                </c:pt>
                <c:pt idx="4">
                  <c:v>Europe</c:v>
                </c:pt>
                <c:pt idx="6">
                  <c:v>Slovakia</c:v>
                </c:pt>
                <c:pt idx="7">
                  <c:v>Europe</c:v>
                </c:pt>
                <c:pt idx="9">
                  <c:v>Slovakia</c:v>
                </c:pt>
                <c:pt idx="10">
                  <c:v>Europe</c:v>
                </c:pt>
                <c:pt idx="12">
                  <c:v>Slovakia</c:v>
                </c:pt>
                <c:pt idx="13">
                  <c:v>Europe</c:v>
                </c:pt>
                <c:pt idx="15">
                  <c:v>Slovakia</c:v>
                </c:pt>
                <c:pt idx="16">
                  <c:v>Europe</c:v>
                </c:pt>
                <c:pt idx="18">
                  <c:v>Slovakia</c:v>
                </c:pt>
                <c:pt idx="19">
                  <c:v>Europe</c:v>
                </c:pt>
                <c:pt idx="21">
                  <c:v>Slovakia</c:v>
                </c:pt>
                <c:pt idx="22">
                  <c:v>Europe</c:v>
                </c:pt>
                <c:pt idx="24">
                  <c:v>Slovakia</c:v>
                </c:pt>
                <c:pt idx="25">
                  <c:v>Europe</c:v>
                </c:pt>
              </c:strCache>
            </c:strRef>
          </c:cat>
          <c:val>
            <c:numRef>
              <c:f>Feuil1!$B$2:$B$27</c:f>
              <c:numCache>
                <c:formatCode>0</c:formatCode>
                <c:ptCount val="26"/>
                <c:pt idx="0">
                  <c:v>22</c:v>
                </c:pt>
                <c:pt idx="1">
                  <c:v>36</c:v>
                </c:pt>
                <c:pt idx="3">
                  <c:v>15</c:v>
                </c:pt>
                <c:pt idx="4">
                  <c:v>12</c:v>
                </c:pt>
                <c:pt idx="6">
                  <c:v>31</c:v>
                </c:pt>
                <c:pt idx="7">
                  <c:v>11</c:v>
                </c:pt>
                <c:pt idx="9">
                  <c:v>9</c:v>
                </c:pt>
                <c:pt idx="10">
                  <c:v>9</c:v>
                </c:pt>
                <c:pt idx="12">
                  <c:v>10</c:v>
                </c:pt>
                <c:pt idx="13">
                  <c:v>8</c:v>
                </c:pt>
                <c:pt idx="15">
                  <c:v>4</c:v>
                </c:pt>
                <c:pt idx="16">
                  <c:v>9</c:v>
                </c:pt>
                <c:pt idx="18">
                  <c:v>5</c:v>
                </c:pt>
                <c:pt idx="19">
                  <c:v>6</c:v>
                </c:pt>
                <c:pt idx="21">
                  <c:v>4</c:v>
                </c:pt>
                <c:pt idx="22">
                  <c:v>4</c:v>
                </c:pt>
                <c:pt idx="24">
                  <c:v>1</c:v>
                </c:pt>
                <c:pt idx="2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BCA3-4BB2-BBE3-47D4A37566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39156352"/>
        <c:axId val="739157888"/>
      </c:barChart>
      <c:catAx>
        <c:axId val="739156352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739157888"/>
        <c:crosses val="autoZero"/>
        <c:auto val="1"/>
        <c:lblAlgn val="ctr"/>
        <c:lblOffset val="100"/>
        <c:noMultiLvlLbl val="0"/>
      </c:catAx>
      <c:valAx>
        <c:axId val="739157888"/>
        <c:scaling>
          <c:orientation val="minMax"/>
          <c:max val="120"/>
          <c:min val="0"/>
        </c:scaling>
        <c:delete val="1"/>
        <c:axPos val="t"/>
        <c:numFmt formatCode="0" sourceLinked="1"/>
        <c:majorTickMark val="out"/>
        <c:minorTickMark val="none"/>
        <c:tickLblPos val="nextTo"/>
        <c:crossAx val="73915635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1"/>
      </a:pPr>
      <a:endParaRPr lang="sk-SK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4940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2691DDE-BA6A-4F57-909C-98F49C72955F}" type="datetimeFigureOut">
              <a:rPr lang="en-GB" smtClean="0"/>
              <a:t>10/10/2023</a:t>
            </a:fld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1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4940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C50D33-42BE-4A7B-9A0E-84D31BC6EF4B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3455353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4940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AAC5B1-F58D-4268-BB75-9856A9D794A6}" type="datetimeFigureOut">
              <a:rPr lang="en-GB" smtClean="0"/>
              <a:t>10/10/2023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64237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562" y="4785599"/>
            <a:ext cx="5444490" cy="391548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4940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900C33-90AE-4963-9AD8-3B07939F57E9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096060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067185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0374456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30755480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01792563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089958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5596390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749225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3923514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50730045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8738520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55001327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109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846728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4988608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3140394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8887049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586809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82988028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00622593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61807385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61424259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06639114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73600781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7918941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46985884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14213150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876015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8911989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4612735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68020337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8376279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4536442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29656290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4556440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96601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46985884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99694547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131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3172468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132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63440651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88904445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12034254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5092908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7499466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1949519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138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986107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4698588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6439828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0598621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93415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9270881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4701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698148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7421764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12736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1757836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23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5186763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527249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3599401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056153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378547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519200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53784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1698163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707696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74753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32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29319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5853795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053444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068018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029441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269588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38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94790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39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494696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3183625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0766944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713221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4253380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5136296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1156656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28322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097952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6971829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0981033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616559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0984113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6366990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473769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1144223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7869373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2479869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616656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3608934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53490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3698242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59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421425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9102034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1147733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4013048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0533526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490386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480359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348256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7653498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944732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4655311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1022208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11089527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206977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5162823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24872385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689744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52899276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7763561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222631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2689885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1956698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79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860328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8971807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1047600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203986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1552472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1034694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2282071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9473213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98505264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739229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88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5563043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564372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3905939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90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1386586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91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0359593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92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95313306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900C33-90AE-4963-9AD8-3B07939F57E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559134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94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66193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95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69056205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96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70850797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97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14435160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98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0953505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5900C33-90AE-4963-9AD8-3B07939F57E9}" type="slidenum">
              <a:rPr lang="en-GB" smtClean="0"/>
              <a:t>99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68884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2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4AE8C902-1FAE-4A05-8AAE-7DA9B549EE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138"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19934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83EE0E8-1999-49A6-BD6B-CE2D932B04F6}"/>
              </a:ext>
            </a:extLst>
          </p:cNvPr>
          <p:cNvSpPr/>
          <p:nvPr userDrawn="1"/>
        </p:nvSpPr>
        <p:spPr bwMode="ltGray">
          <a:xfrm>
            <a:off x="425236" y="2631567"/>
            <a:ext cx="1014458" cy="904438"/>
          </a:xfrm>
          <a:prstGeom prst="rect">
            <a:avLst/>
          </a:prstGeom>
          <a:solidFill>
            <a:srgbClr val="008E8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1D8CF821-D065-4232-A100-73C885D9368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65F915F7-5ECC-44A1-AB23-D8D41EF66DD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61D0C09F-854E-407F-9B1E-BE4442698E83}"/>
              </a:ext>
            </a:extLst>
          </p:cNvPr>
          <p:cNvSpPr/>
          <p:nvPr userDrawn="1"/>
        </p:nvSpPr>
        <p:spPr bwMode="ltGray">
          <a:xfrm>
            <a:off x="564204" y="2631567"/>
            <a:ext cx="875490" cy="705020"/>
          </a:xfrm>
          <a:prstGeom prst="rect">
            <a:avLst/>
          </a:prstGeom>
          <a:solidFill>
            <a:srgbClr val="008E8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8" descr="A picture containing building, window&#10;&#10;Description automatically generated">
            <a:extLst>
              <a:ext uri="{FF2B5EF4-FFF2-40B4-BE49-F238E27FC236}">
                <a16:creationId xmlns:a16="http://schemas.microsoft.com/office/drawing/2014/main" id="{4E2E5D3E-CA98-4BD2-BE19-61DDAF582C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486" t="31017" r="18719" b="9738"/>
          <a:stretch/>
        </p:blipFill>
        <p:spPr>
          <a:xfrm>
            <a:off x="454420" y="2592658"/>
            <a:ext cx="906059" cy="7802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649069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E1C0431-1682-40CD-8125-062D4B0C44E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6" name="Image 5" descr="Une image contenant texte, clipart, carte de visite&#10;&#10;Description générée automatiquement">
            <a:extLst>
              <a:ext uri="{FF2B5EF4-FFF2-40B4-BE49-F238E27FC236}">
                <a16:creationId xmlns:a16="http://schemas.microsoft.com/office/drawing/2014/main" id="{CE9A01DE-AD39-4D97-BB24-FF5794BD7AF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058895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45342CDC-C246-4E96-916D-3AD992D58BE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F7B637F3-5853-4EEF-B65D-20E6797985D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00746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1A106E9E-97F7-43D8-A7F8-19BB0C8E38C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2A8528C9-8E2E-48D5-BFFD-EDB338B24D6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20658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AE4185EE-4D83-48B1-B377-5C176B147D7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35B537F4-9CCD-415D-AACE-A72C6C106F8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07370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70460DA0-2B1E-4BA4-B7D6-98172A6910F7}"/>
              </a:ext>
            </a:extLst>
          </p:cNvPr>
          <p:cNvSpPr/>
          <p:nvPr userDrawn="1"/>
        </p:nvSpPr>
        <p:spPr bwMode="ltGray">
          <a:xfrm>
            <a:off x="359400" y="962010"/>
            <a:ext cx="1387565" cy="576053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20000" y="1260000"/>
            <a:ext cx="8412600" cy="1461939"/>
          </a:xfrm>
        </p:spPr>
        <p:txBody>
          <a:bodyPr vert="horz" wrap="square" lIns="0" tIns="0" rIns="0" bIns="0" rtlCol="0">
            <a:spAutoFit/>
          </a:bodyPr>
          <a:lstStyle>
            <a:lvl1pPr>
              <a:defRPr lang="en-GB" dirty="0"/>
            </a:lvl1pPr>
            <a:lvl2pPr>
              <a:defRPr lang="en-GB" dirty="0"/>
            </a:lvl2pPr>
            <a:lvl3pPr>
              <a:defRPr lang="en-GB" dirty="0"/>
            </a:lvl3pPr>
            <a:lvl4pPr>
              <a:defRPr lang="en-GB" dirty="0"/>
            </a:lvl4pPr>
            <a:lvl5pPr>
              <a:defRPr lang="en-GB" dirty="0"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F0B423D6-409C-4E23-B1E2-2F7E1F3E42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6B2A6B5-55B7-4458-857B-8B9DFEF2BF1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F53F246B-744B-4813-A562-DC7375F854FE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4" name="Organigramme : Entrée manuelle 13">
              <a:extLst>
                <a:ext uri="{FF2B5EF4-FFF2-40B4-BE49-F238E27FC236}">
                  <a16:creationId xmlns:a16="http://schemas.microsoft.com/office/drawing/2014/main" id="{938E5E61-6AC9-471E-B258-DD26344D719D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746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" name="Organigramme : Entrée manuelle 14">
              <a:extLst>
                <a:ext uri="{FF2B5EF4-FFF2-40B4-BE49-F238E27FC236}">
                  <a16:creationId xmlns:a16="http://schemas.microsoft.com/office/drawing/2014/main" id="{17DE8975-1914-4C8C-A05C-79475C9BF89F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05A68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20" name="Image 19">
            <a:extLst>
              <a:ext uri="{FF2B5EF4-FFF2-40B4-BE49-F238E27FC236}">
                <a16:creationId xmlns:a16="http://schemas.microsoft.com/office/drawing/2014/main" id="{AF8D406C-D69B-4403-BA80-BE35A067E65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5783" y="6029247"/>
            <a:ext cx="971737" cy="611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99705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CF3171F-1D59-42DF-B15E-B3962C6F17CE}"/>
              </a:ext>
            </a:extLst>
          </p:cNvPr>
          <p:cNvSpPr/>
          <p:nvPr userDrawn="1"/>
        </p:nvSpPr>
        <p:spPr bwMode="ltGray">
          <a:xfrm>
            <a:off x="359400" y="864000"/>
            <a:ext cx="2700000" cy="585854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20000" y="1260000"/>
            <a:ext cx="8412600" cy="1461939"/>
          </a:xfrm>
        </p:spPr>
        <p:txBody>
          <a:bodyPr vert="horz" wrap="square" lIns="0" tIns="0" rIns="0" bIns="0" rtlCol="0">
            <a:spAutoFit/>
          </a:bodyPr>
          <a:lstStyle>
            <a:lvl1pPr>
              <a:defRPr lang="en-GB" dirty="0"/>
            </a:lvl1pPr>
            <a:lvl2pPr>
              <a:defRPr lang="en-GB" dirty="0"/>
            </a:lvl2pPr>
            <a:lvl3pPr>
              <a:defRPr lang="en-GB" dirty="0"/>
            </a:lvl3pPr>
            <a:lvl4pPr>
              <a:defRPr lang="en-GB" dirty="0"/>
            </a:lvl4pPr>
            <a:lvl5pPr>
              <a:defRPr lang="en-GB" dirty="0"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F0B423D6-409C-4E23-B1E2-2F7E1F3E42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6B2A6B5-55B7-4458-857B-8B9DFEF2BF1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AA37235-5380-4B94-83F3-70386D692383}"/>
              </a:ext>
            </a:extLst>
          </p:cNvPr>
          <p:cNvSpPr/>
          <p:nvPr userDrawn="1"/>
        </p:nvSpPr>
        <p:spPr bwMode="ltGray">
          <a:xfrm>
            <a:off x="0" y="1429409"/>
            <a:ext cx="3059400" cy="509286"/>
          </a:xfrm>
          <a:prstGeom prst="rect">
            <a:avLst/>
          </a:prstGeom>
          <a:solidFill>
            <a:srgbClr val="00875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C5BC191F-0D6E-40B8-A3E2-0C6BC49FF8AE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5" name="Organigramme : Entrée manuelle 14">
              <a:extLst>
                <a:ext uri="{FF2B5EF4-FFF2-40B4-BE49-F238E27FC236}">
                  <a16:creationId xmlns:a16="http://schemas.microsoft.com/office/drawing/2014/main" id="{6B2ED022-F898-44B8-BBD8-D77C5F230F6B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746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" name="Organigramme : Entrée manuelle 15">
              <a:extLst>
                <a:ext uri="{FF2B5EF4-FFF2-40B4-BE49-F238E27FC236}">
                  <a16:creationId xmlns:a16="http://schemas.microsoft.com/office/drawing/2014/main" id="{64425769-9E65-45D3-B92A-73527A00DAEF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05A68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18" name="Image 17">
            <a:extLst>
              <a:ext uri="{FF2B5EF4-FFF2-40B4-BE49-F238E27FC236}">
                <a16:creationId xmlns:a16="http://schemas.microsoft.com/office/drawing/2014/main" id="{D53D90F6-71E9-4057-95C3-216DE640CBB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5783" y="6029247"/>
            <a:ext cx="971737" cy="611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16664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B95E04C-DEAE-4134-912F-10A95BBFFF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547D61B3-D41A-40E6-B402-497B2ADCE2C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86F2A12E-199A-4FDA-8E34-94FF3B944B96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9" name="Organigramme : Entrée manuelle 8">
              <a:extLst>
                <a:ext uri="{FF2B5EF4-FFF2-40B4-BE49-F238E27FC236}">
                  <a16:creationId xmlns:a16="http://schemas.microsoft.com/office/drawing/2014/main" id="{3A7A91FD-54A1-4E23-B256-E3B589FE1BF6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C3C945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" name="Organigramme : Entrée manuelle 9">
              <a:extLst>
                <a:ext uri="{FF2B5EF4-FFF2-40B4-BE49-F238E27FC236}">
                  <a16:creationId xmlns:a16="http://schemas.microsoft.com/office/drawing/2014/main" id="{481CB308-CF25-4C6C-901D-4016F92945C7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E0E3A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9B992907-794A-4973-B0A2-695B8C289C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299552498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CCEA4CD-BF00-4FA2-A772-2FB71D8844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80C4779C-1308-4962-9303-C8D7F1D315E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99D03637-51D3-4DA2-B3F2-7B2132AEC808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2" name="Organigramme : Entrée manuelle 11">
              <a:extLst>
                <a:ext uri="{FF2B5EF4-FFF2-40B4-BE49-F238E27FC236}">
                  <a16:creationId xmlns:a16="http://schemas.microsoft.com/office/drawing/2014/main" id="{3B6E0480-51E7-45B3-8E31-4E59615AAC61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95B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Organigramme : Entrée manuelle 12">
              <a:extLst>
                <a:ext uri="{FF2B5EF4-FFF2-40B4-BE49-F238E27FC236}">
                  <a16:creationId xmlns:a16="http://schemas.microsoft.com/office/drawing/2014/main" id="{A5809013-DF11-4378-B5F2-11D845B0FEA4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8ACD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4AA523E7-E08F-4497-88A5-BB45924DE7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1192761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A0D1F6D-B01C-42D0-9FA8-66726F3024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07CCC1F2-B6D6-4003-B75C-60DAEA7A6C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A3561BA6-9917-44EE-BE5B-D635E4E9F91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32457679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1 (black)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Image 15" descr="Une image contenant texte, clipart, graphiques vectoriels&#10;&#10;Description générée automatiquement">
            <a:extLst>
              <a:ext uri="{FF2B5EF4-FFF2-40B4-BE49-F238E27FC236}">
                <a16:creationId xmlns:a16="http://schemas.microsoft.com/office/drawing/2014/main" id="{ABC80377-705E-4D67-97BD-22756B3A658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411241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2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F547E8CC-8AFE-41B6-982A-C75F3591F31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E461060C-0676-46DE-AB97-8DAE9F30139B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1" name="Organigramme : Entrée manuelle 10">
              <a:extLst>
                <a:ext uri="{FF2B5EF4-FFF2-40B4-BE49-F238E27FC236}">
                  <a16:creationId xmlns:a16="http://schemas.microsoft.com/office/drawing/2014/main" id="{0E81189A-58EE-4F1F-B36E-1E64375EDA18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FCBB6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" name="Organigramme : Entrée manuelle 11">
              <a:extLst>
                <a:ext uri="{FF2B5EF4-FFF2-40B4-BE49-F238E27FC236}">
                  <a16:creationId xmlns:a16="http://schemas.microsoft.com/office/drawing/2014/main" id="{D818D9D2-AEE9-4B32-BF37-6C6A6678FA21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FDD399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5" name="Titre 1">
            <a:extLst>
              <a:ext uri="{FF2B5EF4-FFF2-40B4-BE49-F238E27FC236}">
                <a16:creationId xmlns:a16="http://schemas.microsoft.com/office/drawing/2014/main" id="{852A732E-BE32-40FC-9D2C-E2895E2D1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9C046DD6-7CCB-4A22-9437-9BF07EEC220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286973879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2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C857BEA-194A-40FC-9F11-4F1AF707E4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F547E8CC-8AFE-41B6-982A-C75F3591F31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E461060C-0676-46DE-AB97-8DAE9F30139B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1" name="Organigramme : Entrée manuelle 10">
              <a:extLst>
                <a:ext uri="{FF2B5EF4-FFF2-40B4-BE49-F238E27FC236}">
                  <a16:creationId xmlns:a16="http://schemas.microsoft.com/office/drawing/2014/main" id="{0E81189A-58EE-4F1F-B36E-1E64375EDA18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95B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" name="Organigramme : Entrée manuelle 11">
              <a:extLst>
                <a:ext uri="{FF2B5EF4-FFF2-40B4-BE49-F238E27FC236}">
                  <a16:creationId xmlns:a16="http://schemas.microsoft.com/office/drawing/2014/main" id="{D818D9D2-AEE9-4B32-BF37-6C6A6678FA21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8ACD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51B1E768-D712-4071-8511-BC18962166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202528837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4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2906B0B-813E-44D6-A622-9427CB048B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F6973EED-1580-4B18-996E-095A1903B25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C150CBF2-E55B-4BDA-8572-326225B655C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41133185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68E6C15-C48E-407B-8915-181EC84DB3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00E52589-4B3B-4847-9890-557BA2430E6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90D42022-AA51-4527-8FCA-886B8959A55D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7" name="Organigramme : Entrée manuelle 6">
              <a:extLst>
                <a:ext uri="{FF2B5EF4-FFF2-40B4-BE49-F238E27FC236}">
                  <a16:creationId xmlns:a16="http://schemas.microsoft.com/office/drawing/2014/main" id="{F543FCC0-87F9-482E-B8B3-1A016264FADA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EC674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" name="Organigramme : Entrée manuelle 7">
              <a:extLst>
                <a:ext uri="{FF2B5EF4-FFF2-40B4-BE49-F238E27FC236}">
                  <a16:creationId xmlns:a16="http://schemas.microsoft.com/office/drawing/2014/main" id="{266316CB-4A5A-4E76-B50F-200AC6F492D3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F39A5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4E04E1D-64C0-4E6C-AEC4-52AD81823F5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350395172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95AA209-29BB-45A6-B2C6-4B0B6798F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B83EA404-15C5-4367-A247-7C995AD972A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8240A4DC-0480-47D0-8B8C-52D69C74E79E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7" name="Organigramme : Entrée manuelle 6">
              <a:extLst>
                <a:ext uri="{FF2B5EF4-FFF2-40B4-BE49-F238E27FC236}">
                  <a16:creationId xmlns:a16="http://schemas.microsoft.com/office/drawing/2014/main" id="{647325FC-8A2B-41C2-B192-5749512F5411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449E9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" name="Organigramme : Entrée manuelle 7">
              <a:extLst>
                <a:ext uri="{FF2B5EF4-FFF2-40B4-BE49-F238E27FC236}">
                  <a16:creationId xmlns:a16="http://schemas.microsoft.com/office/drawing/2014/main" id="{66FDAEC6-3572-49F5-A463-E49AACA705EC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B3DFD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4C50359D-BB84-4EE8-BF8A-77EA695D9DE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376007350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E6F47123-96D6-43D1-AC10-731F62D0838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5650CCDA-FE88-4ED5-AC49-156FF13B09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148" y="6153854"/>
            <a:ext cx="1068911" cy="672272"/>
          </a:xfrm>
          <a:prstGeom prst="rect">
            <a:avLst/>
          </a:prstGeom>
        </p:spPr>
      </p:pic>
      <p:grpSp>
        <p:nvGrpSpPr>
          <p:cNvPr id="12" name="Groupe 11">
            <a:extLst>
              <a:ext uri="{FF2B5EF4-FFF2-40B4-BE49-F238E27FC236}">
                <a16:creationId xmlns:a16="http://schemas.microsoft.com/office/drawing/2014/main" id="{9241E3CF-EEF5-4FEA-BDEB-2855C940AD71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3" name="Organigramme : Entrée manuelle 12">
              <a:extLst>
                <a:ext uri="{FF2B5EF4-FFF2-40B4-BE49-F238E27FC236}">
                  <a16:creationId xmlns:a16="http://schemas.microsoft.com/office/drawing/2014/main" id="{2B99BB0A-3B28-4EF2-A079-0B41BE684528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C3C945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" name="Organigramme : Entrée manuelle 13">
              <a:extLst>
                <a:ext uri="{FF2B5EF4-FFF2-40B4-BE49-F238E27FC236}">
                  <a16:creationId xmlns:a16="http://schemas.microsoft.com/office/drawing/2014/main" id="{540118E0-B854-4103-9931-F73F854463D1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E0E3A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5" name="Titre 1">
            <a:extLst>
              <a:ext uri="{FF2B5EF4-FFF2-40B4-BE49-F238E27FC236}">
                <a16:creationId xmlns:a16="http://schemas.microsoft.com/office/drawing/2014/main" id="{1C486062-10A0-4F81-AC9D-86526FD97F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58D95B76-824B-4725-BA1C-849AF1662CA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180478408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2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9400" y="1692000"/>
            <a:ext cx="5580000" cy="1284967"/>
          </a:xfrm>
        </p:spPr>
        <p:txBody>
          <a:bodyPr vert="horz" lIns="0" tIns="0" rIns="0" bIns="0" rtlCol="0">
            <a:spAutoFit/>
          </a:bodyPr>
          <a:lstStyle>
            <a:lvl1pPr>
              <a:defRPr lang="en-GB" dirty="0"/>
            </a:lvl1pPr>
            <a:lvl2pPr>
              <a:defRPr lang="en-GB" dirty="0"/>
            </a:lvl2pPr>
            <a:lvl3pPr>
              <a:defRPr lang="en-GB" dirty="0"/>
            </a:lvl3pPr>
            <a:lvl4pPr>
              <a:defRPr lang="en-GB" dirty="0"/>
            </a:lvl4pPr>
            <a:lvl5pPr>
              <a:defRPr lang="en-GB" dirty="0"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0" name="Content Placeholder 35"/>
          <p:cNvSpPr>
            <a:spLocks noGrp="1"/>
          </p:cNvSpPr>
          <p:nvPr>
            <p:ph sz="quarter" idx="14" hasCustomPrompt="1"/>
          </p:nvPr>
        </p:nvSpPr>
        <p:spPr>
          <a:xfrm>
            <a:off x="6246875" y="1692000"/>
            <a:ext cx="5580000" cy="1284967"/>
          </a:xfrm>
        </p:spPr>
        <p:txBody>
          <a:bodyPr vert="horz" lIns="0" tIns="0" rIns="0" bIns="0" rtlCol="0">
            <a:spAutoFit/>
          </a:bodyPr>
          <a:lstStyle>
            <a:lvl1pPr>
              <a:defRPr lang="en-GB" dirty="0"/>
            </a:lvl1pPr>
            <a:lvl2pPr>
              <a:defRPr lang="en-GB" dirty="0"/>
            </a:lvl2pPr>
            <a:lvl3pPr>
              <a:defRPr lang="en-GB" dirty="0"/>
            </a:lvl3pPr>
            <a:lvl4pPr>
              <a:defRPr lang="en-GB" dirty="0"/>
            </a:lvl4pPr>
            <a:lvl5pPr>
              <a:defRPr lang="en-GB" dirty="0"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DC857BEA-194A-40FC-9F11-4F1AF707E4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2D7624CF-B6DC-49C7-9EF5-2EA84876CDB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9400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F547E8CC-8AFE-41B6-982A-C75F3591F31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810040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98FBB38A-8FB1-4EF3-96C9-4F2E9CDCDE3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"/>
            <a:ext cx="12192000" cy="685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1013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A0D1F6D-B01C-42D0-9FA8-66726F3024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/>
            </a:lvl1pPr>
          </a:lstStyle>
          <a:p>
            <a:pPr lvl="0"/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07CCC1F2-B6D6-4003-B75C-60DAEA7A6C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856089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E7E05894-78EA-416A-B7E0-6ED1A1CBEDE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"/>
            <a:ext cx="12192000" cy="685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93128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1 (black)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AC9DBD19-EEA0-4A9E-9982-E19CA064925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"/>
            <a:ext cx="12192000" cy="685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789267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2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4AE8C902-1FAE-4A05-8AAE-7DA9B549EE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138"/>
          <a:stretch/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76351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1 (black)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Image 15" descr="Une image contenant texte, clipart, graphiques vectoriels&#10;&#10;Description générée automatiquement">
            <a:extLst>
              <a:ext uri="{FF2B5EF4-FFF2-40B4-BE49-F238E27FC236}">
                <a16:creationId xmlns:a16="http://schemas.microsoft.com/office/drawing/2014/main" id="{ABC80377-705E-4D67-97BD-22756B3A658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641954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1 (black)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AC9DBD19-EEA0-4A9E-9982-E19CA064925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"/>
            <a:ext cx="12192000" cy="685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025720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D236728-5C28-408F-82EA-CF7610A634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BF509FE9-2BCB-44FF-A5E4-1559E08922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CD95120-C148-4D68-AF71-D77FA0F6623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"/>
            <a:ext cx="12192000" cy="685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459056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D1FCB04-4227-49C5-B096-77F953F920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B7E0BAED-6B32-4943-9400-A1F368A613A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" name="Image 4" descr="Une image contenant texte&#10;&#10;Description générée automatiquement">
            <a:extLst>
              <a:ext uri="{FF2B5EF4-FFF2-40B4-BE49-F238E27FC236}">
                <a16:creationId xmlns:a16="http://schemas.microsoft.com/office/drawing/2014/main" id="{00E526A4-D4C1-4568-9ADF-EA3D4ED4A12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264266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A017831-A795-4AB6-8363-7FAEE84AF5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9AF7350A-0746-4480-B74C-78AE343C269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6655AFF-5BB1-4C3A-A3C8-B46B55C9BF5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953296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53D30F9-44FF-417B-8734-E9A11A9FE1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9748DF50-ED04-4361-9BE5-CFCC158E443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548911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D9DBC75-D07D-4164-AE3F-57CA90E195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E3CAB383-6AB6-481E-A4B9-0FA2F485A512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BF8FA977-C747-4CDE-9C1B-1094EED1C4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/>
          <a:lstStyle>
            <a:lvl1pPr>
              <a:defRPr sz="160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29310038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0B423D6-409C-4E23-B1E2-2F7E1F3E42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6B2A6B5-55B7-4458-857B-8B9DFEF2BF1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7EF25804-B47D-4B54-8090-F77E1029E2F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179367903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83EE0E8-1999-49A6-BD6B-CE2D932B04F6}"/>
              </a:ext>
            </a:extLst>
          </p:cNvPr>
          <p:cNvSpPr/>
          <p:nvPr userDrawn="1"/>
        </p:nvSpPr>
        <p:spPr bwMode="ltGray">
          <a:xfrm>
            <a:off x="425236" y="2631567"/>
            <a:ext cx="1014458" cy="904438"/>
          </a:xfrm>
          <a:prstGeom prst="rect">
            <a:avLst/>
          </a:prstGeom>
          <a:solidFill>
            <a:srgbClr val="008E8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1D8CF821-D065-4232-A100-73C885D9368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65F915F7-5ECC-44A1-AB23-D8D41EF66DD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61D0C09F-854E-407F-9B1E-BE4442698E83}"/>
              </a:ext>
            </a:extLst>
          </p:cNvPr>
          <p:cNvSpPr/>
          <p:nvPr userDrawn="1"/>
        </p:nvSpPr>
        <p:spPr bwMode="ltGray">
          <a:xfrm>
            <a:off x="564204" y="2631567"/>
            <a:ext cx="875490" cy="705020"/>
          </a:xfrm>
          <a:prstGeom prst="rect">
            <a:avLst/>
          </a:prstGeom>
          <a:solidFill>
            <a:srgbClr val="008E8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8" descr="A picture containing building, window&#10;&#10;Description automatically generated">
            <a:extLst>
              <a:ext uri="{FF2B5EF4-FFF2-40B4-BE49-F238E27FC236}">
                <a16:creationId xmlns:a16="http://schemas.microsoft.com/office/drawing/2014/main" id="{4E2E5D3E-CA98-4BD2-BE19-61DDAF582C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486" t="31017" r="18719" b="9738"/>
          <a:stretch/>
        </p:blipFill>
        <p:spPr>
          <a:xfrm>
            <a:off x="454420" y="2592658"/>
            <a:ext cx="906059" cy="7802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115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D236728-5C28-408F-82EA-CF7610A634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BF509FE9-2BCB-44FF-A5E4-1559E08922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CD95120-C148-4D68-AF71-D77FA0F6623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"/>
            <a:ext cx="12192000" cy="685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64266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E1C0431-1682-40CD-8125-062D4B0C44E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6" name="Image 5" descr="Une image contenant texte, clipart, carte de visite&#10;&#10;Description générée automatiquement">
            <a:extLst>
              <a:ext uri="{FF2B5EF4-FFF2-40B4-BE49-F238E27FC236}">
                <a16:creationId xmlns:a16="http://schemas.microsoft.com/office/drawing/2014/main" id="{CE9A01DE-AD39-4D97-BB24-FF5794BD7AF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235811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45342CDC-C246-4E96-916D-3AD992D58BE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F7B637F3-5853-4EEF-B65D-20E6797985D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844402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1A106E9E-97F7-43D8-A7F8-19BB0C8E38C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2A8528C9-8E2E-48D5-BFFD-EDB338B24D6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51419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AE4185EE-4D83-48B1-B377-5C176B147D7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35B537F4-9CCD-415D-AACE-A72C6C106F8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01816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70460DA0-2B1E-4BA4-B7D6-98172A6910F7}"/>
              </a:ext>
            </a:extLst>
          </p:cNvPr>
          <p:cNvSpPr/>
          <p:nvPr userDrawn="1"/>
        </p:nvSpPr>
        <p:spPr bwMode="ltGray">
          <a:xfrm>
            <a:off x="359400" y="962010"/>
            <a:ext cx="1387565" cy="576053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20000" y="1260000"/>
            <a:ext cx="8412600" cy="1461939"/>
          </a:xfrm>
        </p:spPr>
        <p:txBody>
          <a:bodyPr vert="horz" wrap="square" lIns="0" tIns="0" rIns="0" bIns="0" rtlCol="0">
            <a:spAutoFit/>
          </a:bodyPr>
          <a:lstStyle>
            <a:lvl1pPr>
              <a:defRPr lang="en-GB" dirty="0"/>
            </a:lvl1pPr>
            <a:lvl2pPr>
              <a:defRPr lang="en-GB" dirty="0"/>
            </a:lvl2pPr>
            <a:lvl3pPr>
              <a:defRPr lang="en-GB" dirty="0"/>
            </a:lvl3pPr>
            <a:lvl4pPr>
              <a:defRPr lang="en-GB" dirty="0"/>
            </a:lvl4pPr>
            <a:lvl5pPr>
              <a:defRPr lang="en-GB" dirty="0"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F0B423D6-409C-4E23-B1E2-2F7E1F3E42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6B2A6B5-55B7-4458-857B-8B9DFEF2BF1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F53F246B-744B-4813-A562-DC7375F854FE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4" name="Organigramme : Entrée manuelle 13">
              <a:extLst>
                <a:ext uri="{FF2B5EF4-FFF2-40B4-BE49-F238E27FC236}">
                  <a16:creationId xmlns:a16="http://schemas.microsoft.com/office/drawing/2014/main" id="{938E5E61-6AC9-471E-B258-DD26344D719D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746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5" name="Organigramme : Entrée manuelle 14">
              <a:extLst>
                <a:ext uri="{FF2B5EF4-FFF2-40B4-BE49-F238E27FC236}">
                  <a16:creationId xmlns:a16="http://schemas.microsoft.com/office/drawing/2014/main" id="{17DE8975-1914-4C8C-A05C-79475C9BF89F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05A68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20" name="Image 19">
            <a:extLst>
              <a:ext uri="{FF2B5EF4-FFF2-40B4-BE49-F238E27FC236}">
                <a16:creationId xmlns:a16="http://schemas.microsoft.com/office/drawing/2014/main" id="{AF8D406C-D69B-4403-BA80-BE35A067E65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5783" y="6029247"/>
            <a:ext cx="971737" cy="611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906884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CF3171F-1D59-42DF-B15E-B3962C6F17CE}"/>
              </a:ext>
            </a:extLst>
          </p:cNvPr>
          <p:cNvSpPr/>
          <p:nvPr userDrawn="1"/>
        </p:nvSpPr>
        <p:spPr bwMode="ltGray">
          <a:xfrm>
            <a:off x="359400" y="864000"/>
            <a:ext cx="2700000" cy="585854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20000" y="1260000"/>
            <a:ext cx="8412600" cy="1461939"/>
          </a:xfrm>
        </p:spPr>
        <p:txBody>
          <a:bodyPr vert="horz" wrap="square" lIns="0" tIns="0" rIns="0" bIns="0" rtlCol="0">
            <a:spAutoFit/>
          </a:bodyPr>
          <a:lstStyle>
            <a:lvl1pPr>
              <a:defRPr lang="en-GB" dirty="0"/>
            </a:lvl1pPr>
            <a:lvl2pPr>
              <a:defRPr lang="en-GB" dirty="0"/>
            </a:lvl2pPr>
            <a:lvl3pPr>
              <a:defRPr lang="en-GB" dirty="0"/>
            </a:lvl3pPr>
            <a:lvl4pPr>
              <a:defRPr lang="en-GB" dirty="0"/>
            </a:lvl4pPr>
            <a:lvl5pPr>
              <a:defRPr lang="en-GB" dirty="0"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F0B423D6-409C-4E23-B1E2-2F7E1F3E42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6B2A6B5-55B7-4458-857B-8B9DFEF2BF1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AA37235-5380-4B94-83F3-70386D692383}"/>
              </a:ext>
            </a:extLst>
          </p:cNvPr>
          <p:cNvSpPr/>
          <p:nvPr userDrawn="1"/>
        </p:nvSpPr>
        <p:spPr bwMode="ltGray">
          <a:xfrm>
            <a:off x="0" y="1429409"/>
            <a:ext cx="3059400" cy="509286"/>
          </a:xfrm>
          <a:prstGeom prst="rect">
            <a:avLst/>
          </a:prstGeom>
          <a:solidFill>
            <a:srgbClr val="00875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C5BC191F-0D6E-40B8-A3E2-0C6BC49FF8AE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5" name="Organigramme : Entrée manuelle 14">
              <a:extLst>
                <a:ext uri="{FF2B5EF4-FFF2-40B4-BE49-F238E27FC236}">
                  <a16:creationId xmlns:a16="http://schemas.microsoft.com/office/drawing/2014/main" id="{6B2ED022-F898-44B8-BBD8-D77C5F230F6B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746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" name="Organigramme : Entrée manuelle 15">
              <a:extLst>
                <a:ext uri="{FF2B5EF4-FFF2-40B4-BE49-F238E27FC236}">
                  <a16:creationId xmlns:a16="http://schemas.microsoft.com/office/drawing/2014/main" id="{64425769-9E65-45D3-B92A-73527A00DAEF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05A68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18" name="Image 17">
            <a:extLst>
              <a:ext uri="{FF2B5EF4-FFF2-40B4-BE49-F238E27FC236}">
                <a16:creationId xmlns:a16="http://schemas.microsoft.com/office/drawing/2014/main" id="{D53D90F6-71E9-4057-95C3-216DE640CBB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5783" y="6029247"/>
            <a:ext cx="971737" cy="611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25842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B95E04C-DEAE-4134-912F-10A95BBFFF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547D61B3-D41A-40E6-B402-497B2ADCE2C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86F2A12E-199A-4FDA-8E34-94FF3B944B96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9" name="Organigramme : Entrée manuelle 8">
              <a:extLst>
                <a:ext uri="{FF2B5EF4-FFF2-40B4-BE49-F238E27FC236}">
                  <a16:creationId xmlns:a16="http://schemas.microsoft.com/office/drawing/2014/main" id="{3A7A91FD-54A1-4E23-B256-E3B589FE1BF6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C3C945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" name="Organigramme : Entrée manuelle 9">
              <a:extLst>
                <a:ext uri="{FF2B5EF4-FFF2-40B4-BE49-F238E27FC236}">
                  <a16:creationId xmlns:a16="http://schemas.microsoft.com/office/drawing/2014/main" id="{481CB308-CF25-4C6C-901D-4016F92945C7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E0E3A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9B992907-794A-4973-B0A2-695B8C289C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126488794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CCEA4CD-BF00-4FA2-A772-2FB71D8844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80C4779C-1308-4962-9303-C8D7F1D315E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99D03637-51D3-4DA2-B3F2-7B2132AEC808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2" name="Organigramme : Entrée manuelle 11">
              <a:extLst>
                <a:ext uri="{FF2B5EF4-FFF2-40B4-BE49-F238E27FC236}">
                  <a16:creationId xmlns:a16="http://schemas.microsoft.com/office/drawing/2014/main" id="{3B6E0480-51E7-45B3-8E31-4E59615AAC61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95B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Organigramme : Entrée manuelle 12">
              <a:extLst>
                <a:ext uri="{FF2B5EF4-FFF2-40B4-BE49-F238E27FC236}">
                  <a16:creationId xmlns:a16="http://schemas.microsoft.com/office/drawing/2014/main" id="{A5809013-DF11-4378-B5F2-11D845B0FEA4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8ACD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4AA523E7-E08F-4497-88A5-BB45924DE7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219758484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A0D1F6D-B01C-42D0-9FA8-66726F3024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07CCC1F2-B6D6-4003-B75C-60DAEA7A6C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A3561BA6-9917-44EE-BE5B-D635E4E9F91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8315297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2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F547E8CC-8AFE-41B6-982A-C75F3591F31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5" name="Titre 1">
            <a:extLst>
              <a:ext uri="{FF2B5EF4-FFF2-40B4-BE49-F238E27FC236}">
                <a16:creationId xmlns:a16="http://schemas.microsoft.com/office/drawing/2014/main" id="{852A732E-BE32-40FC-9D2C-E2895E2D1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9C046DD6-7CCB-4A22-9437-9BF07EEC220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  <p:grpSp>
        <p:nvGrpSpPr>
          <p:cNvPr id="22" name="Groupe 6">
            <a:extLst>
              <a:ext uri="{FF2B5EF4-FFF2-40B4-BE49-F238E27FC236}">
                <a16:creationId xmlns:a16="http://schemas.microsoft.com/office/drawing/2014/main" id="{0A2BCA10-9999-4A8E-8EDD-AF112624DED8}"/>
              </a:ext>
            </a:extLst>
          </p:cNvPr>
          <p:cNvGrpSpPr/>
          <p:nvPr userDrawn="1"/>
        </p:nvGrpSpPr>
        <p:grpSpPr>
          <a:xfrm>
            <a:off x="359568" y="-10886"/>
            <a:ext cx="98550" cy="796020"/>
            <a:chOff x="359400" y="-8168"/>
            <a:chExt cx="98550" cy="796020"/>
          </a:xfrm>
        </p:grpSpPr>
        <p:sp>
          <p:nvSpPr>
            <p:cNvPr id="23" name="Organigramme : Entrée manuelle 10">
              <a:extLst>
                <a:ext uri="{FF2B5EF4-FFF2-40B4-BE49-F238E27FC236}">
                  <a16:creationId xmlns:a16="http://schemas.microsoft.com/office/drawing/2014/main" id="{1F3EB5C9-D331-403D-8467-A70C53D16EB3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FCBB6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" name="Organigramme : Entrée manuelle 11">
              <a:extLst>
                <a:ext uri="{FF2B5EF4-FFF2-40B4-BE49-F238E27FC236}">
                  <a16:creationId xmlns:a16="http://schemas.microsoft.com/office/drawing/2014/main" id="{41E42A85-A46B-4C4F-8740-B23BA5C541AE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FDD399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102779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D1FCB04-4227-49C5-B096-77F953F920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B7E0BAED-6B32-4943-9400-A1F368A613A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" name="Image 4" descr="Une image contenant texte&#10;&#10;Description générée automatiquement">
            <a:extLst>
              <a:ext uri="{FF2B5EF4-FFF2-40B4-BE49-F238E27FC236}">
                <a16:creationId xmlns:a16="http://schemas.microsoft.com/office/drawing/2014/main" id="{00E526A4-D4C1-4568-9ADF-EA3D4ED4A12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352206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2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F547E8CC-8AFE-41B6-982A-C75F3591F31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5" name="Titre 1">
            <a:extLst>
              <a:ext uri="{FF2B5EF4-FFF2-40B4-BE49-F238E27FC236}">
                <a16:creationId xmlns:a16="http://schemas.microsoft.com/office/drawing/2014/main" id="{852A732E-BE32-40FC-9D2C-E2895E2D1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9C046DD6-7CCB-4A22-9437-9BF07EEC220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C8A986EA-27C2-4C67-B1FF-C298EAB23FB0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9" name="Organigramme : Entrée manuelle 8">
              <a:extLst>
                <a:ext uri="{FF2B5EF4-FFF2-40B4-BE49-F238E27FC236}">
                  <a16:creationId xmlns:a16="http://schemas.microsoft.com/office/drawing/2014/main" id="{9BF66C94-B08C-4098-8F76-142B9392415B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95B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" name="Organigramme : Entrée manuelle 9">
              <a:extLst>
                <a:ext uri="{FF2B5EF4-FFF2-40B4-BE49-F238E27FC236}">
                  <a16:creationId xmlns:a16="http://schemas.microsoft.com/office/drawing/2014/main" id="{DF6C717C-8656-4E34-A97F-DA120F8BF826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8ACD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11" name="Groupe 6">
            <a:extLst>
              <a:ext uri="{FF2B5EF4-FFF2-40B4-BE49-F238E27FC236}">
                <a16:creationId xmlns:a16="http://schemas.microsoft.com/office/drawing/2014/main" id="{49A4D21C-B579-4C9E-9412-21FA3A7FCEA2}"/>
              </a:ext>
            </a:extLst>
          </p:cNvPr>
          <p:cNvGrpSpPr/>
          <p:nvPr userDrawn="1"/>
        </p:nvGrpSpPr>
        <p:grpSpPr>
          <a:xfrm>
            <a:off x="359568" y="-10886"/>
            <a:ext cx="98550" cy="796020"/>
            <a:chOff x="359400" y="-8168"/>
            <a:chExt cx="98550" cy="796020"/>
          </a:xfrm>
        </p:grpSpPr>
        <p:sp>
          <p:nvSpPr>
            <p:cNvPr id="12" name="Organigramme : Entrée manuelle 10">
              <a:extLst>
                <a:ext uri="{FF2B5EF4-FFF2-40B4-BE49-F238E27FC236}">
                  <a16:creationId xmlns:a16="http://schemas.microsoft.com/office/drawing/2014/main" id="{7F64B231-989F-4259-B4CF-6D96D9834FFE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FCBB6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Organigramme : Entrée manuelle 11">
              <a:extLst>
                <a:ext uri="{FF2B5EF4-FFF2-40B4-BE49-F238E27FC236}">
                  <a16:creationId xmlns:a16="http://schemas.microsoft.com/office/drawing/2014/main" id="{8CE4F0ED-6AC0-48B0-8B2A-4CC9A039AC66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FDD399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254935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2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C857BEA-194A-40FC-9F11-4F1AF707E4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F547E8CC-8AFE-41B6-982A-C75F3591F31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E461060C-0676-46DE-AB97-8DAE9F30139B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1" name="Organigramme : Entrée manuelle 10">
              <a:extLst>
                <a:ext uri="{FF2B5EF4-FFF2-40B4-BE49-F238E27FC236}">
                  <a16:creationId xmlns:a16="http://schemas.microsoft.com/office/drawing/2014/main" id="{0E81189A-58EE-4F1F-B36E-1E64375EDA18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95B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" name="Organigramme : Entrée manuelle 11">
              <a:extLst>
                <a:ext uri="{FF2B5EF4-FFF2-40B4-BE49-F238E27FC236}">
                  <a16:creationId xmlns:a16="http://schemas.microsoft.com/office/drawing/2014/main" id="{D818D9D2-AEE9-4B32-BF37-6C6A6678FA21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8ACD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51B1E768-D712-4071-8511-BC18962166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222572355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4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2906B0B-813E-44D6-A622-9427CB048B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F6973EED-1580-4B18-996E-095A1903B25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C150CBF2-E55B-4BDA-8572-326225B655C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64957258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68E6C15-C48E-407B-8915-181EC84DB3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00E52589-4B3B-4847-9890-557BA2430E6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90D42022-AA51-4527-8FCA-886B8959A55D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7" name="Organigramme : Entrée manuelle 6">
              <a:extLst>
                <a:ext uri="{FF2B5EF4-FFF2-40B4-BE49-F238E27FC236}">
                  <a16:creationId xmlns:a16="http://schemas.microsoft.com/office/drawing/2014/main" id="{F543FCC0-87F9-482E-B8B3-1A016264FADA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EC674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" name="Organigramme : Entrée manuelle 7">
              <a:extLst>
                <a:ext uri="{FF2B5EF4-FFF2-40B4-BE49-F238E27FC236}">
                  <a16:creationId xmlns:a16="http://schemas.microsoft.com/office/drawing/2014/main" id="{266316CB-4A5A-4E76-B50F-200AC6F492D3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F39A5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E4E04E1D-64C0-4E6C-AEC4-52AD81823F5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92679753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95AA209-29BB-45A6-B2C6-4B0B6798F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B83EA404-15C5-4367-A247-7C995AD972A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8240A4DC-0480-47D0-8B8C-52D69C74E79E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7" name="Organigramme : Entrée manuelle 6">
              <a:extLst>
                <a:ext uri="{FF2B5EF4-FFF2-40B4-BE49-F238E27FC236}">
                  <a16:creationId xmlns:a16="http://schemas.microsoft.com/office/drawing/2014/main" id="{647325FC-8A2B-41C2-B192-5749512F5411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449E9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" name="Organigramme : Entrée manuelle 7">
              <a:extLst>
                <a:ext uri="{FF2B5EF4-FFF2-40B4-BE49-F238E27FC236}">
                  <a16:creationId xmlns:a16="http://schemas.microsoft.com/office/drawing/2014/main" id="{66FDAEC6-3572-49F5-A463-E49AACA705EC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B3DFD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4C50359D-BB84-4EE8-BF8A-77EA695D9DE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36692279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E6F47123-96D6-43D1-AC10-731F62D0838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5650CCDA-FE88-4ED5-AC49-156FF13B09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148" y="6153854"/>
            <a:ext cx="1068911" cy="672272"/>
          </a:xfrm>
          <a:prstGeom prst="rect">
            <a:avLst/>
          </a:prstGeom>
        </p:spPr>
      </p:pic>
      <p:grpSp>
        <p:nvGrpSpPr>
          <p:cNvPr id="12" name="Groupe 11">
            <a:extLst>
              <a:ext uri="{FF2B5EF4-FFF2-40B4-BE49-F238E27FC236}">
                <a16:creationId xmlns:a16="http://schemas.microsoft.com/office/drawing/2014/main" id="{9241E3CF-EEF5-4FEA-BDEB-2855C940AD71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13" name="Organigramme : Entrée manuelle 12">
              <a:extLst>
                <a:ext uri="{FF2B5EF4-FFF2-40B4-BE49-F238E27FC236}">
                  <a16:creationId xmlns:a16="http://schemas.microsoft.com/office/drawing/2014/main" id="{2B99BB0A-3B28-4EF2-A079-0B41BE684528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C3C945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4" name="Organigramme : Entrée manuelle 13">
              <a:extLst>
                <a:ext uri="{FF2B5EF4-FFF2-40B4-BE49-F238E27FC236}">
                  <a16:creationId xmlns:a16="http://schemas.microsoft.com/office/drawing/2014/main" id="{540118E0-B854-4103-9931-F73F854463D1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E0E3A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5" name="Titre 1">
            <a:extLst>
              <a:ext uri="{FF2B5EF4-FFF2-40B4-BE49-F238E27FC236}">
                <a16:creationId xmlns:a16="http://schemas.microsoft.com/office/drawing/2014/main" id="{1C486062-10A0-4F81-AC9D-86526FD97F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58D95B76-824B-4725-BA1C-849AF1662CA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234109850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E7E05894-78EA-416A-B7E0-6ED1A1CBEDE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"/>
            <a:ext cx="12192000" cy="685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304540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98FBB38A-8FB1-4EF3-96C9-4F2E9CDCDE3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57"/>
            <a:ext cx="12192000" cy="685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87476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A0D1F6D-B01C-42D0-9FA8-66726F3024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/>
            </a:lvl1pPr>
          </a:lstStyle>
          <a:p>
            <a:pPr lvl="0"/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07CCC1F2-B6D6-4003-B75C-60DAEA7A6C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0220639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2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9400" y="1692000"/>
            <a:ext cx="5580000" cy="1284967"/>
          </a:xfrm>
        </p:spPr>
        <p:txBody>
          <a:bodyPr vert="horz" lIns="0" tIns="0" rIns="0" bIns="0" rtlCol="0">
            <a:spAutoFit/>
          </a:bodyPr>
          <a:lstStyle>
            <a:lvl1pPr>
              <a:defRPr lang="en-GB" dirty="0"/>
            </a:lvl1pPr>
            <a:lvl2pPr>
              <a:defRPr lang="en-GB" dirty="0"/>
            </a:lvl2pPr>
            <a:lvl3pPr>
              <a:defRPr lang="en-GB" dirty="0"/>
            </a:lvl3pPr>
            <a:lvl4pPr>
              <a:defRPr lang="en-GB" dirty="0"/>
            </a:lvl4pPr>
            <a:lvl5pPr>
              <a:defRPr lang="en-GB" dirty="0"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0" name="Content Placeholder 35"/>
          <p:cNvSpPr>
            <a:spLocks noGrp="1"/>
          </p:cNvSpPr>
          <p:nvPr>
            <p:ph sz="quarter" idx="14" hasCustomPrompt="1"/>
          </p:nvPr>
        </p:nvSpPr>
        <p:spPr>
          <a:xfrm>
            <a:off x="6246875" y="1692000"/>
            <a:ext cx="5580000" cy="1284967"/>
          </a:xfrm>
        </p:spPr>
        <p:txBody>
          <a:bodyPr vert="horz" lIns="0" tIns="0" rIns="0" bIns="0" rtlCol="0">
            <a:spAutoFit/>
          </a:bodyPr>
          <a:lstStyle>
            <a:lvl1pPr>
              <a:defRPr lang="en-GB" dirty="0"/>
            </a:lvl1pPr>
            <a:lvl2pPr>
              <a:defRPr lang="en-GB" dirty="0"/>
            </a:lvl2pPr>
            <a:lvl3pPr>
              <a:defRPr lang="en-GB" dirty="0"/>
            </a:lvl3pPr>
            <a:lvl4pPr>
              <a:defRPr lang="en-GB" dirty="0"/>
            </a:lvl4pPr>
            <a:lvl5pPr>
              <a:defRPr lang="en-GB" dirty="0"/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DC857BEA-194A-40FC-9F11-4F1AF707E4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2D7624CF-B6DC-49C7-9EF5-2EA84876CDB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9400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F547E8CC-8AFE-41B6-982A-C75F3591F31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464919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A017831-A795-4AB6-8363-7FAEE84AF5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9AF7350A-0746-4480-B74C-78AE343C269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6655AFF-5BB1-4C3A-A3C8-B46B55C9BF5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713"/>
            <a:ext cx="12192000" cy="6854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57598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53D30F9-44FF-417B-8734-E9A11A9FE1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9748DF50-ED04-4361-9BE5-CFCC158E443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998144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D9DBC75-D07D-4164-AE3F-57CA90E195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E3CAB383-6AB6-481E-A4B9-0FA2F485A512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BF8FA977-C747-4CDE-9C1B-1094EED1C4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/>
          <a:lstStyle>
            <a:lvl1pPr>
              <a:defRPr sz="160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30985737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1 x content - no sub hea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0B423D6-409C-4E23-B1E2-2F7E1F3E42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>
            <a:lvl1pPr>
              <a:defRPr lang="fr-FR" dirty="0"/>
            </a:lvl1pPr>
          </a:lstStyle>
          <a:p>
            <a:pPr lvl="0"/>
            <a:r>
              <a:rPr lang="fr-FR" dirty="0"/>
              <a:t>Modifiez le style du titre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6B2A6B5-55B7-4458-857B-8B9DFEF2BF1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7EF25804-B47D-4B54-8090-F77E1029E2F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>
            <a:lvl1pPr>
              <a:defRPr lang="en-US" sz="1600" dirty="0"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 </a:t>
            </a:r>
          </a:p>
        </p:txBody>
      </p:sp>
    </p:spTree>
    <p:extLst>
      <p:ext uri="{BB962C8B-B14F-4D97-AF65-F5344CB8AC3E}">
        <p14:creationId xmlns:p14="http://schemas.microsoft.com/office/powerpoint/2010/main" val="32359304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55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28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Relationship Id="rId27" Type="http://schemas.openxmlformats.org/officeDocument/2006/relationships/slideLayout" Target="../slideLayouts/slideLayout56.xml"/><Relationship Id="rId30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itle Placeholder 1"/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  <a:prstGeom prst="rect">
            <a:avLst/>
          </a:prstGeom>
        </p:spPr>
        <p:txBody>
          <a:bodyPr vert="horz" lIns="180000" tIns="0" rIns="0" bIns="0" rtlCol="0" anchor="t">
            <a:spAutoFit/>
          </a:bodyPr>
          <a:lstStyle/>
          <a:p>
            <a:pPr lvl="0"/>
            <a:r>
              <a:rPr lang="en-GB" dirty="0"/>
              <a:t>Click to edit master title style</a:t>
            </a:r>
          </a:p>
        </p:txBody>
      </p:sp>
      <p:sp>
        <p:nvSpPr>
          <p:cNvPr id="92" name="Text Placeholder 2"/>
          <p:cNvSpPr>
            <a:spLocks noGrp="1"/>
          </p:cNvSpPr>
          <p:nvPr>
            <p:ph type="body" idx="1"/>
          </p:nvPr>
        </p:nvSpPr>
        <p:spPr>
          <a:xfrm>
            <a:off x="359400" y="1708150"/>
            <a:ext cx="11473200" cy="1461939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9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25813" y="6491394"/>
            <a:ext cx="206787" cy="1384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lvl1pPr algn="r"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4" name="Group 3" hidden="1"/>
          <p:cNvGrpSpPr/>
          <p:nvPr userDrawn="1"/>
        </p:nvGrpSpPr>
        <p:grpSpPr>
          <a:xfrm>
            <a:off x="-1143000" y="-600255"/>
            <a:ext cx="13680281" cy="6720255"/>
            <a:chOff x="-1143000" y="-600255"/>
            <a:chExt cx="13680281" cy="6720255"/>
          </a:xfrm>
        </p:grpSpPr>
        <p:cxnSp>
          <p:nvCxnSpPr>
            <p:cNvPr id="90" name="Straight Connector 89" hidden="1"/>
            <p:cNvCxnSpPr/>
            <p:nvPr userDrawn="1"/>
          </p:nvCxnSpPr>
          <p:spPr>
            <a:xfrm>
              <a:off x="11826875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 hidden="1"/>
            <p:cNvCxnSpPr/>
            <p:nvPr userDrawn="1"/>
          </p:nvCxnSpPr>
          <p:spPr>
            <a:xfrm>
              <a:off x="-256200" y="1710267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 hidden="1"/>
            <p:cNvCxnSpPr/>
            <p:nvPr userDrawn="1"/>
          </p:nvCxnSpPr>
          <p:spPr>
            <a:xfrm>
              <a:off x="-256200" y="6120000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 hidden="1"/>
            <p:cNvCxnSpPr/>
            <p:nvPr userDrawn="1"/>
          </p:nvCxnSpPr>
          <p:spPr>
            <a:xfrm>
              <a:off x="-256200" y="3426354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 hidden="1"/>
            <p:cNvCxnSpPr/>
            <p:nvPr userDrawn="1"/>
          </p:nvCxnSpPr>
          <p:spPr>
            <a:xfrm>
              <a:off x="-256200" y="5714470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Box 100" hidden="1"/>
            <p:cNvSpPr txBox="1"/>
            <p:nvPr userDrawn="1"/>
          </p:nvSpPr>
          <p:spPr>
            <a:xfrm>
              <a:off x="-747711" y="164615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4.78cm</a:t>
              </a:r>
            </a:p>
          </p:txBody>
        </p:sp>
        <p:sp>
          <p:nvSpPr>
            <p:cNvPr id="102" name="TextBox 101" hidden="1"/>
            <p:cNvSpPr txBox="1"/>
            <p:nvPr userDrawn="1"/>
          </p:nvSpPr>
          <p:spPr>
            <a:xfrm>
              <a:off x="-747711" y="3357884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0 cm</a:t>
              </a:r>
            </a:p>
          </p:txBody>
        </p:sp>
        <p:sp>
          <p:nvSpPr>
            <p:cNvPr id="103" name="TextBox 102" hidden="1"/>
            <p:cNvSpPr txBox="1"/>
            <p:nvPr userDrawn="1"/>
          </p:nvSpPr>
          <p:spPr>
            <a:xfrm>
              <a:off x="-747711" y="5640188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6.35 cm</a:t>
              </a:r>
            </a:p>
          </p:txBody>
        </p:sp>
        <p:sp>
          <p:nvSpPr>
            <p:cNvPr id="104" name="TextBox 103" hidden="1"/>
            <p:cNvSpPr txBox="1"/>
            <p:nvPr userDrawn="1"/>
          </p:nvSpPr>
          <p:spPr>
            <a:xfrm>
              <a:off x="304800" y="-43743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GB" sz="800" dirty="0">
                  <a:solidFill>
                    <a:schemeClr val="tx1"/>
                  </a:solidFill>
                </a:rPr>
                <a:t>15.93 cm</a:t>
              </a:r>
            </a:p>
          </p:txBody>
        </p:sp>
        <p:sp>
          <p:nvSpPr>
            <p:cNvPr id="105" name="TextBox 104" hidden="1"/>
            <p:cNvSpPr txBox="1"/>
            <p:nvPr userDrawn="1"/>
          </p:nvSpPr>
          <p:spPr>
            <a:xfrm>
              <a:off x="11426031" y="-43743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15.92 cm</a:t>
              </a:r>
            </a:p>
          </p:txBody>
        </p:sp>
        <p:cxnSp>
          <p:nvCxnSpPr>
            <p:cNvPr id="106" name="Straight Connector 105" hidden="1"/>
            <p:cNvCxnSpPr/>
            <p:nvPr userDrawn="1"/>
          </p:nvCxnSpPr>
          <p:spPr>
            <a:xfrm>
              <a:off x="361588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 hidden="1"/>
            <p:cNvSpPr txBox="1"/>
            <p:nvPr userDrawn="1"/>
          </p:nvSpPr>
          <p:spPr>
            <a:xfrm>
              <a:off x="-1143000" y="5763299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Content Bottom</a:t>
              </a:r>
            </a:p>
          </p:txBody>
        </p:sp>
        <p:sp>
          <p:nvSpPr>
            <p:cNvPr id="108" name="TextBox 107" hidden="1"/>
            <p:cNvSpPr txBox="1"/>
            <p:nvPr userDrawn="1"/>
          </p:nvSpPr>
          <p:spPr>
            <a:xfrm>
              <a:off x="-1143000" y="1769267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Content Top</a:t>
              </a:r>
            </a:p>
          </p:txBody>
        </p:sp>
        <p:sp>
          <p:nvSpPr>
            <p:cNvPr id="109" name="TextBox 108" hidden="1"/>
            <p:cNvSpPr txBox="1"/>
            <p:nvPr userDrawn="1"/>
          </p:nvSpPr>
          <p:spPr>
            <a:xfrm>
              <a:off x="-590537" y="-438330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Left Margin</a:t>
              </a:r>
            </a:p>
          </p:txBody>
        </p:sp>
        <p:sp>
          <p:nvSpPr>
            <p:cNvPr id="110" name="TextBox 109" hidden="1"/>
            <p:cNvSpPr txBox="1"/>
            <p:nvPr userDrawn="1"/>
          </p:nvSpPr>
          <p:spPr>
            <a:xfrm>
              <a:off x="11898039" y="-438330"/>
              <a:ext cx="639242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GB" sz="800" dirty="0">
                  <a:solidFill>
                    <a:schemeClr val="tx1"/>
                  </a:solidFill>
                </a:rPr>
                <a:t>Right Margin</a:t>
              </a:r>
            </a:p>
          </p:txBody>
        </p:sp>
        <p:cxnSp>
          <p:nvCxnSpPr>
            <p:cNvPr id="111" name="Straight Connector 110" hidden="1"/>
            <p:cNvCxnSpPr/>
            <p:nvPr userDrawn="1"/>
          </p:nvCxnSpPr>
          <p:spPr>
            <a:xfrm>
              <a:off x="6096000" y="-363357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TextBox 111" hidden="1"/>
            <p:cNvSpPr txBox="1"/>
            <p:nvPr userDrawn="1"/>
          </p:nvSpPr>
          <p:spPr>
            <a:xfrm>
              <a:off x="5914719" y="-600255"/>
              <a:ext cx="362256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800" dirty="0">
                  <a:solidFill>
                    <a:schemeClr val="tx1"/>
                  </a:solidFill>
                </a:rPr>
                <a:t>Middle </a:t>
              </a:r>
              <a:br>
                <a:rPr lang="en-GB" sz="800" dirty="0">
                  <a:solidFill>
                    <a:schemeClr val="tx1"/>
                  </a:solidFill>
                </a:rPr>
              </a:br>
              <a:r>
                <a:rPr lang="en-GB" sz="800" dirty="0">
                  <a:solidFill>
                    <a:schemeClr val="tx1"/>
                  </a:solidFill>
                </a:rPr>
                <a:t>0cm </a:t>
              </a:r>
            </a:p>
          </p:txBody>
        </p:sp>
        <p:sp>
          <p:nvSpPr>
            <p:cNvPr id="113" name="TextBox 112" hidden="1"/>
            <p:cNvSpPr txBox="1"/>
            <p:nvPr userDrawn="1"/>
          </p:nvSpPr>
          <p:spPr>
            <a:xfrm>
              <a:off x="5636264" y="-208836"/>
              <a:ext cx="36225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800" dirty="0">
                  <a:solidFill>
                    <a:schemeClr val="tx1"/>
                  </a:solidFill>
                </a:rPr>
                <a:t>0.26cm</a:t>
              </a:r>
            </a:p>
          </p:txBody>
        </p:sp>
        <p:cxnSp>
          <p:nvCxnSpPr>
            <p:cNvPr id="114" name="Straight Connector 113" hidden="1"/>
            <p:cNvCxnSpPr/>
            <p:nvPr userDrawn="1"/>
          </p:nvCxnSpPr>
          <p:spPr>
            <a:xfrm>
              <a:off x="6000389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 hidden="1"/>
            <p:cNvCxnSpPr/>
            <p:nvPr userDrawn="1"/>
          </p:nvCxnSpPr>
          <p:spPr>
            <a:xfrm>
              <a:off x="6190362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TextBox 115" hidden="1"/>
            <p:cNvSpPr txBox="1"/>
            <p:nvPr userDrawn="1"/>
          </p:nvSpPr>
          <p:spPr>
            <a:xfrm>
              <a:off x="6191102" y="-208836"/>
              <a:ext cx="36225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800" dirty="0">
                  <a:solidFill>
                    <a:schemeClr val="tx1"/>
                  </a:solidFill>
                </a:rPr>
                <a:t>0.26cm</a:t>
              </a:r>
            </a:p>
          </p:txBody>
        </p:sp>
        <p:cxnSp>
          <p:nvCxnSpPr>
            <p:cNvPr id="117" name="Straight Connector 116" hidden="1"/>
            <p:cNvCxnSpPr/>
            <p:nvPr userDrawn="1"/>
          </p:nvCxnSpPr>
          <p:spPr>
            <a:xfrm>
              <a:off x="11826875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 hidden="1"/>
            <p:cNvCxnSpPr/>
            <p:nvPr userDrawn="1"/>
          </p:nvCxnSpPr>
          <p:spPr>
            <a:xfrm>
              <a:off x="-256200" y="430824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TextBox 118" hidden="1"/>
            <p:cNvSpPr txBox="1"/>
            <p:nvPr userDrawn="1"/>
          </p:nvSpPr>
          <p:spPr>
            <a:xfrm>
              <a:off x="-747711" y="404813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8.33cm</a:t>
              </a:r>
            </a:p>
          </p:txBody>
        </p:sp>
        <p:sp>
          <p:nvSpPr>
            <p:cNvPr id="120" name="TextBox 119" hidden="1"/>
            <p:cNvSpPr txBox="1"/>
            <p:nvPr userDrawn="1"/>
          </p:nvSpPr>
          <p:spPr>
            <a:xfrm>
              <a:off x="-1143000" y="527924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Title Top</a:t>
              </a:r>
            </a:p>
          </p:txBody>
        </p:sp>
      </p:grpSp>
      <p:grpSp>
        <p:nvGrpSpPr>
          <p:cNvPr id="39" name="Groupe 38">
            <a:extLst>
              <a:ext uri="{FF2B5EF4-FFF2-40B4-BE49-F238E27FC236}">
                <a16:creationId xmlns:a16="http://schemas.microsoft.com/office/drawing/2014/main" id="{EE90E4DC-5B43-4BF9-9461-53F8B96F8B5E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40" name="Organigramme : Entrée manuelle 39">
              <a:extLst>
                <a:ext uri="{FF2B5EF4-FFF2-40B4-BE49-F238E27FC236}">
                  <a16:creationId xmlns:a16="http://schemas.microsoft.com/office/drawing/2014/main" id="{2DB97B85-F891-438D-8D73-B71954A7B48A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746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Organigramme : Entrée manuelle 40">
              <a:extLst>
                <a:ext uri="{FF2B5EF4-FFF2-40B4-BE49-F238E27FC236}">
                  <a16:creationId xmlns:a16="http://schemas.microsoft.com/office/drawing/2014/main" id="{4FAFC907-982C-4D70-AF55-0EA8A562C71E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05A68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42" name="Image 41">
            <a:extLst>
              <a:ext uri="{FF2B5EF4-FFF2-40B4-BE49-F238E27FC236}">
                <a16:creationId xmlns:a16="http://schemas.microsoft.com/office/drawing/2014/main" id="{ADA6174C-FE7E-4BFF-89BB-0430004BDCE6}"/>
              </a:ext>
            </a:extLst>
          </p:cNvPr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148" y="6153854"/>
            <a:ext cx="1068911" cy="672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84013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88" r:id="rId3"/>
    <p:sldLayoutId id="2147483809" r:id="rId4"/>
    <p:sldLayoutId id="2147483810" r:id="rId5"/>
    <p:sldLayoutId id="2147483811" r:id="rId6"/>
    <p:sldLayoutId id="2147483757" r:id="rId7"/>
    <p:sldLayoutId id="2147483758" r:id="rId8"/>
    <p:sldLayoutId id="2147483759" r:id="rId9"/>
    <p:sldLayoutId id="2147483831" r:id="rId10"/>
    <p:sldLayoutId id="2147483832" r:id="rId11"/>
    <p:sldLayoutId id="2147483833" r:id="rId12"/>
    <p:sldLayoutId id="2147483834" r:id="rId13"/>
    <p:sldLayoutId id="2147483835" r:id="rId14"/>
    <p:sldLayoutId id="2147483779" r:id="rId15"/>
    <p:sldLayoutId id="2147483789" r:id="rId16"/>
    <p:sldLayoutId id="2147483760" r:id="rId17"/>
    <p:sldLayoutId id="2147483761" r:id="rId18"/>
    <p:sldLayoutId id="2147483794" r:id="rId19"/>
    <p:sldLayoutId id="2147483762" r:id="rId20"/>
    <p:sldLayoutId id="2147483808" r:id="rId21"/>
    <p:sldLayoutId id="2147483766" r:id="rId22"/>
    <p:sldLayoutId id="2147483812" r:id="rId23"/>
    <p:sldLayoutId id="2147483813" r:id="rId24"/>
    <p:sldLayoutId id="2147483768" r:id="rId25"/>
    <p:sldLayoutId id="2147483900" r:id="rId26"/>
    <p:sldLayoutId id="2147483901" r:id="rId27"/>
    <p:sldLayoutId id="2147483902" r:id="rId28"/>
    <p:sldLayoutId id="2147483938" r:id="rId29"/>
  </p:sldLayoutIdLst>
  <p:hf hdr="0" ftr="0" dt="0"/>
  <p:txStyles>
    <p:titleStyle>
      <a:lvl1pPr algn="l" defTabSz="914400" rtl="0" eaLnBrk="1" latinLnBrk="0" hangingPunct="1">
        <a:lnSpc>
          <a:spcPct val="80000"/>
        </a:lnSpc>
        <a:spcBef>
          <a:spcPts val="600"/>
        </a:spcBef>
        <a:buNone/>
        <a:defRPr lang="en-GB" sz="2000" b="1" kern="1200" cap="all" dirty="0">
          <a:solidFill>
            <a:schemeClr val="tx1"/>
          </a:solidFill>
          <a:latin typeface="+mj-lt"/>
          <a:ea typeface="+mn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None/>
        <a:defRPr sz="1400" kern="1200">
          <a:solidFill>
            <a:srgbClr val="000000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1200"/>
        </a:spcBef>
        <a:buFont typeface="Wingdings" panose="05000000000000000000" pitchFamily="2" charset="2"/>
        <a:buNone/>
        <a:defRPr sz="1400" b="1" kern="1200">
          <a:solidFill>
            <a:srgbClr val="000000"/>
          </a:solidFill>
          <a:latin typeface="+mn-lt"/>
          <a:ea typeface="+mn-ea"/>
          <a:cs typeface="+mn-cs"/>
        </a:defRPr>
      </a:lvl2pPr>
      <a:lvl3pPr marL="180000" indent="-180000" algn="l" defTabSz="914400" rtl="0" eaLnBrk="1" latinLnBrk="0" hangingPunct="1">
        <a:lnSpc>
          <a:spcPct val="100000"/>
        </a:lnSpc>
        <a:spcBef>
          <a:spcPts val="600"/>
        </a:spcBef>
        <a:buSzPct val="120000"/>
        <a:buFont typeface="Wingdings" panose="05000000000000000000" pitchFamily="2" charset="2"/>
        <a:buChar char="§"/>
        <a:defRPr sz="1400" kern="1200">
          <a:solidFill>
            <a:srgbClr val="000000"/>
          </a:solidFill>
          <a:latin typeface="+mn-lt"/>
          <a:ea typeface="+mn-ea"/>
          <a:cs typeface="+mn-cs"/>
        </a:defRPr>
      </a:lvl3pPr>
      <a:lvl4pPr marL="360000" indent="-180000" algn="l" defTabSz="914400" rtl="0" eaLnBrk="1" latinLnBrk="0" hangingPunct="1">
        <a:lnSpc>
          <a:spcPct val="100000"/>
        </a:lnSpc>
        <a:spcBef>
          <a:spcPts val="600"/>
        </a:spcBef>
        <a:buSzPct val="120000"/>
        <a:buFont typeface="Wingdings" panose="05000000000000000000" pitchFamily="2" charset="2"/>
        <a:buChar char="§"/>
        <a:defRPr sz="1400" kern="1200">
          <a:solidFill>
            <a:srgbClr val="000000"/>
          </a:solidFill>
          <a:latin typeface="+mn-lt"/>
          <a:ea typeface="+mn-ea"/>
          <a:cs typeface="+mn-cs"/>
        </a:defRPr>
      </a:lvl4pPr>
      <a:lvl5pPr marL="540000" indent="-180000" algn="l" defTabSz="914400" rtl="0" eaLnBrk="1" latinLnBrk="0" hangingPunct="1">
        <a:lnSpc>
          <a:spcPct val="100000"/>
        </a:lnSpc>
        <a:spcBef>
          <a:spcPts val="600"/>
        </a:spcBef>
        <a:buSzPct val="120000"/>
        <a:buFont typeface="Wingdings" panose="05000000000000000000" pitchFamily="2" charset="2"/>
        <a:buChar char="§"/>
        <a:defRPr sz="14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228">
          <p15:clr>
            <a:srgbClr val="F26B43"/>
          </p15:clr>
        </p15:guide>
        <p15:guide id="2" orient="horz" pos="2160">
          <p15:clr>
            <a:srgbClr val="F26B43"/>
          </p15:clr>
        </p15:guide>
        <p15:guide id="13" pos="3780">
          <p15:clr>
            <a:srgbClr val="F26B43"/>
          </p15:clr>
        </p15:guide>
        <p15:guide id="14" pos="3900">
          <p15:clr>
            <a:srgbClr val="F26B43"/>
          </p15:clr>
        </p15:guide>
        <p15:guide id="25" pos="7451">
          <p15:clr>
            <a:srgbClr val="F26B43"/>
          </p15:clr>
        </p15:guide>
        <p15:guide id="28" orient="horz" pos="1077">
          <p15:clr>
            <a:srgbClr val="F26B43"/>
          </p15:clr>
        </p15:guide>
        <p15:guide id="29" orient="horz" pos="270">
          <p15:clr>
            <a:srgbClr val="F26B43"/>
          </p15:clr>
        </p15:guide>
        <p15:guide id="33" orient="horz" pos="3600">
          <p15:clr>
            <a:srgbClr val="F26B43"/>
          </p15:clr>
        </p15:guide>
        <p15:guide id="34" pos="384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itle Placeholder 1"/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  <a:prstGeom prst="rect">
            <a:avLst/>
          </a:prstGeom>
        </p:spPr>
        <p:txBody>
          <a:bodyPr vert="horz" lIns="180000" tIns="0" rIns="0" bIns="0" rtlCol="0" anchor="t">
            <a:spAutoFit/>
          </a:bodyPr>
          <a:lstStyle/>
          <a:p>
            <a:pPr lvl="0"/>
            <a:r>
              <a:rPr lang="en-GB" dirty="0"/>
              <a:t>Click to edit master title style</a:t>
            </a:r>
          </a:p>
        </p:txBody>
      </p:sp>
      <p:sp>
        <p:nvSpPr>
          <p:cNvPr id="92" name="Text Placeholder 2"/>
          <p:cNvSpPr>
            <a:spLocks noGrp="1"/>
          </p:cNvSpPr>
          <p:nvPr>
            <p:ph type="body" idx="1"/>
          </p:nvPr>
        </p:nvSpPr>
        <p:spPr>
          <a:xfrm>
            <a:off x="359400" y="1708150"/>
            <a:ext cx="11473200" cy="1461939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9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25813" y="6491394"/>
            <a:ext cx="206787" cy="1384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lvl1pPr algn="r"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4034BEE3-566C-4068-A777-C3A4762E861B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4" name="Group 3" hidden="1"/>
          <p:cNvGrpSpPr/>
          <p:nvPr userDrawn="1"/>
        </p:nvGrpSpPr>
        <p:grpSpPr>
          <a:xfrm>
            <a:off x="-1143000" y="-600255"/>
            <a:ext cx="13680281" cy="6720255"/>
            <a:chOff x="-1143000" y="-600255"/>
            <a:chExt cx="13680281" cy="6720255"/>
          </a:xfrm>
        </p:grpSpPr>
        <p:cxnSp>
          <p:nvCxnSpPr>
            <p:cNvPr id="90" name="Straight Connector 89" hidden="1"/>
            <p:cNvCxnSpPr/>
            <p:nvPr userDrawn="1"/>
          </p:nvCxnSpPr>
          <p:spPr>
            <a:xfrm>
              <a:off x="11826875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 hidden="1"/>
            <p:cNvCxnSpPr/>
            <p:nvPr userDrawn="1"/>
          </p:nvCxnSpPr>
          <p:spPr>
            <a:xfrm>
              <a:off x="-256200" y="1710267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 hidden="1"/>
            <p:cNvCxnSpPr/>
            <p:nvPr userDrawn="1"/>
          </p:nvCxnSpPr>
          <p:spPr>
            <a:xfrm>
              <a:off x="-256200" y="6120000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 hidden="1"/>
            <p:cNvCxnSpPr/>
            <p:nvPr userDrawn="1"/>
          </p:nvCxnSpPr>
          <p:spPr>
            <a:xfrm>
              <a:off x="-256200" y="3426354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 hidden="1"/>
            <p:cNvCxnSpPr/>
            <p:nvPr userDrawn="1"/>
          </p:nvCxnSpPr>
          <p:spPr>
            <a:xfrm>
              <a:off x="-256200" y="5714470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Box 100" hidden="1"/>
            <p:cNvSpPr txBox="1"/>
            <p:nvPr userDrawn="1"/>
          </p:nvSpPr>
          <p:spPr>
            <a:xfrm>
              <a:off x="-747711" y="164615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4.78cm</a:t>
              </a:r>
            </a:p>
          </p:txBody>
        </p:sp>
        <p:sp>
          <p:nvSpPr>
            <p:cNvPr id="102" name="TextBox 101" hidden="1"/>
            <p:cNvSpPr txBox="1"/>
            <p:nvPr userDrawn="1"/>
          </p:nvSpPr>
          <p:spPr>
            <a:xfrm>
              <a:off x="-747711" y="3357884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0 cm</a:t>
              </a:r>
            </a:p>
          </p:txBody>
        </p:sp>
        <p:sp>
          <p:nvSpPr>
            <p:cNvPr id="103" name="TextBox 102" hidden="1"/>
            <p:cNvSpPr txBox="1"/>
            <p:nvPr userDrawn="1"/>
          </p:nvSpPr>
          <p:spPr>
            <a:xfrm>
              <a:off x="-747711" y="5640188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6.35 cm</a:t>
              </a:r>
            </a:p>
          </p:txBody>
        </p:sp>
        <p:sp>
          <p:nvSpPr>
            <p:cNvPr id="104" name="TextBox 103" hidden="1"/>
            <p:cNvSpPr txBox="1"/>
            <p:nvPr userDrawn="1"/>
          </p:nvSpPr>
          <p:spPr>
            <a:xfrm>
              <a:off x="304800" y="-43743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GB" sz="800" dirty="0">
                  <a:solidFill>
                    <a:schemeClr val="tx1"/>
                  </a:solidFill>
                </a:rPr>
                <a:t>15.93 cm</a:t>
              </a:r>
            </a:p>
          </p:txBody>
        </p:sp>
        <p:sp>
          <p:nvSpPr>
            <p:cNvPr id="105" name="TextBox 104" hidden="1"/>
            <p:cNvSpPr txBox="1"/>
            <p:nvPr userDrawn="1"/>
          </p:nvSpPr>
          <p:spPr>
            <a:xfrm>
              <a:off x="11426031" y="-437436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15.92 cm</a:t>
              </a:r>
            </a:p>
          </p:txBody>
        </p:sp>
        <p:cxnSp>
          <p:nvCxnSpPr>
            <p:cNvPr id="106" name="Straight Connector 105" hidden="1"/>
            <p:cNvCxnSpPr/>
            <p:nvPr userDrawn="1"/>
          </p:nvCxnSpPr>
          <p:spPr>
            <a:xfrm>
              <a:off x="361588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 hidden="1"/>
            <p:cNvSpPr txBox="1"/>
            <p:nvPr userDrawn="1"/>
          </p:nvSpPr>
          <p:spPr>
            <a:xfrm>
              <a:off x="-1143000" y="5763299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Content Bottom</a:t>
              </a:r>
            </a:p>
          </p:txBody>
        </p:sp>
        <p:sp>
          <p:nvSpPr>
            <p:cNvPr id="108" name="TextBox 107" hidden="1"/>
            <p:cNvSpPr txBox="1"/>
            <p:nvPr userDrawn="1"/>
          </p:nvSpPr>
          <p:spPr>
            <a:xfrm>
              <a:off x="-1143000" y="1769267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Content Top</a:t>
              </a:r>
            </a:p>
          </p:txBody>
        </p:sp>
        <p:sp>
          <p:nvSpPr>
            <p:cNvPr id="109" name="TextBox 108" hidden="1"/>
            <p:cNvSpPr txBox="1"/>
            <p:nvPr userDrawn="1"/>
          </p:nvSpPr>
          <p:spPr>
            <a:xfrm>
              <a:off x="-590537" y="-438330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Left Margin</a:t>
              </a:r>
            </a:p>
          </p:txBody>
        </p:sp>
        <p:sp>
          <p:nvSpPr>
            <p:cNvPr id="110" name="TextBox 109" hidden="1"/>
            <p:cNvSpPr txBox="1"/>
            <p:nvPr userDrawn="1"/>
          </p:nvSpPr>
          <p:spPr>
            <a:xfrm>
              <a:off x="11898039" y="-438330"/>
              <a:ext cx="639242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GB" sz="800" dirty="0">
                  <a:solidFill>
                    <a:schemeClr val="tx1"/>
                  </a:solidFill>
                </a:rPr>
                <a:t>Right Margin</a:t>
              </a:r>
            </a:p>
          </p:txBody>
        </p:sp>
        <p:cxnSp>
          <p:nvCxnSpPr>
            <p:cNvPr id="111" name="Straight Connector 110" hidden="1"/>
            <p:cNvCxnSpPr/>
            <p:nvPr userDrawn="1"/>
          </p:nvCxnSpPr>
          <p:spPr>
            <a:xfrm>
              <a:off x="6096000" y="-363357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TextBox 111" hidden="1"/>
            <p:cNvSpPr txBox="1"/>
            <p:nvPr userDrawn="1"/>
          </p:nvSpPr>
          <p:spPr>
            <a:xfrm>
              <a:off x="5914719" y="-600255"/>
              <a:ext cx="362256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800" dirty="0">
                  <a:solidFill>
                    <a:schemeClr val="tx1"/>
                  </a:solidFill>
                </a:rPr>
                <a:t>Middle </a:t>
              </a:r>
              <a:br>
                <a:rPr lang="en-GB" sz="800" dirty="0">
                  <a:solidFill>
                    <a:schemeClr val="tx1"/>
                  </a:solidFill>
                </a:rPr>
              </a:br>
              <a:r>
                <a:rPr lang="en-GB" sz="800" dirty="0">
                  <a:solidFill>
                    <a:schemeClr val="tx1"/>
                  </a:solidFill>
                </a:rPr>
                <a:t>0cm </a:t>
              </a:r>
            </a:p>
          </p:txBody>
        </p:sp>
        <p:sp>
          <p:nvSpPr>
            <p:cNvPr id="113" name="TextBox 112" hidden="1"/>
            <p:cNvSpPr txBox="1"/>
            <p:nvPr userDrawn="1"/>
          </p:nvSpPr>
          <p:spPr>
            <a:xfrm>
              <a:off x="5636264" y="-208836"/>
              <a:ext cx="36225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800" dirty="0">
                  <a:solidFill>
                    <a:schemeClr val="tx1"/>
                  </a:solidFill>
                </a:rPr>
                <a:t>0.26cm</a:t>
              </a:r>
            </a:p>
          </p:txBody>
        </p:sp>
        <p:cxnSp>
          <p:nvCxnSpPr>
            <p:cNvPr id="114" name="Straight Connector 113" hidden="1"/>
            <p:cNvCxnSpPr/>
            <p:nvPr userDrawn="1"/>
          </p:nvCxnSpPr>
          <p:spPr>
            <a:xfrm>
              <a:off x="6000389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 hidden="1"/>
            <p:cNvCxnSpPr/>
            <p:nvPr userDrawn="1"/>
          </p:nvCxnSpPr>
          <p:spPr>
            <a:xfrm>
              <a:off x="6190362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TextBox 115" hidden="1"/>
            <p:cNvSpPr txBox="1"/>
            <p:nvPr userDrawn="1"/>
          </p:nvSpPr>
          <p:spPr>
            <a:xfrm>
              <a:off x="6191102" y="-208836"/>
              <a:ext cx="36225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800" dirty="0">
                  <a:solidFill>
                    <a:schemeClr val="tx1"/>
                  </a:solidFill>
                </a:rPr>
                <a:t>0.26cm</a:t>
              </a:r>
            </a:p>
          </p:txBody>
        </p:sp>
        <p:cxnSp>
          <p:nvCxnSpPr>
            <p:cNvPr id="117" name="Straight Connector 116" hidden="1"/>
            <p:cNvCxnSpPr/>
            <p:nvPr userDrawn="1"/>
          </p:nvCxnSpPr>
          <p:spPr>
            <a:xfrm>
              <a:off x="11826875" y="-265725"/>
              <a:ext cx="0" cy="18000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 hidden="1"/>
            <p:cNvCxnSpPr/>
            <p:nvPr userDrawn="1"/>
          </p:nvCxnSpPr>
          <p:spPr>
            <a:xfrm>
              <a:off x="-256200" y="430824"/>
              <a:ext cx="180000" cy="0"/>
            </a:xfrm>
            <a:prstGeom prst="line">
              <a:avLst/>
            </a:prstGeom>
            <a:ln w="6350">
              <a:gradFill>
                <a:gsLst>
                  <a:gs pos="0">
                    <a:srgbClr val="F2DA64"/>
                  </a:gs>
                  <a:gs pos="18000">
                    <a:srgbClr val="A27700"/>
                  </a:gs>
                  <a:gs pos="71000">
                    <a:srgbClr val="D7B446"/>
                  </a:gs>
                  <a:gs pos="51000">
                    <a:srgbClr val="F2DA64"/>
                  </a:gs>
                  <a:gs pos="100000">
                    <a:srgbClr val="987000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TextBox 118" hidden="1"/>
            <p:cNvSpPr txBox="1"/>
            <p:nvPr userDrawn="1"/>
          </p:nvSpPr>
          <p:spPr>
            <a:xfrm>
              <a:off x="-747711" y="404813"/>
              <a:ext cx="43867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8.33cm</a:t>
              </a:r>
            </a:p>
          </p:txBody>
        </p:sp>
        <p:sp>
          <p:nvSpPr>
            <p:cNvPr id="120" name="TextBox 119" hidden="1"/>
            <p:cNvSpPr txBox="1"/>
            <p:nvPr userDrawn="1"/>
          </p:nvSpPr>
          <p:spPr>
            <a:xfrm>
              <a:off x="-1143000" y="527924"/>
              <a:ext cx="833960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800" dirty="0">
                  <a:solidFill>
                    <a:schemeClr val="tx1"/>
                  </a:solidFill>
                </a:rPr>
                <a:t>Title Top</a:t>
              </a:r>
            </a:p>
          </p:txBody>
        </p:sp>
      </p:grpSp>
      <p:grpSp>
        <p:nvGrpSpPr>
          <p:cNvPr id="39" name="Groupe 38">
            <a:extLst>
              <a:ext uri="{FF2B5EF4-FFF2-40B4-BE49-F238E27FC236}">
                <a16:creationId xmlns:a16="http://schemas.microsoft.com/office/drawing/2014/main" id="{EE90E4DC-5B43-4BF9-9461-53F8B96F8B5E}"/>
              </a:ext>
            </a:extLst>
          </p:cNvPr>
          <p:cNvGrpSpPr/>
          <p:nvPr userDrawn="1"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40" name="Organigramme : Entrée manuelle 39">
              <a:extLst>
                <a:ext uri="{FF2B5EF4-FFF2-40B4-BE49-F238E27FC236}">
                  <a16:creationId xmlns:a16="http://schemas.microsoft.com/office/drawing/2014/main" id="{2DB97B85-F891-438D-8D73-B71954A7B48A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746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1" name="Organigramme : Entrée manuelle 40">
              <a:extLst>
                <a:ext uri="{FF2B5EF4-FFF2-40B4-BE49-F238E27FC236}">
                  <a16:creationId xmlns:a16="http://schemas.microsoft.com/office/drawing/2014/main" id="{4FAFC907-982C-4D70-AF55-0EA8A562C71E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05A68E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42" name="Image 41">
            <a:extLst>
              <a:ext uri="{FF2B5EF4-FFF2-40B4-BE49-F238E27FC236}">
                <a16:creationId xmlns:a16="http://schemas.microsoft.com/office/drawing/2014/main" id="{ADA6174C-FE7E-4BFF-89BB-0430004BDCE6}"/>
              </a:ext>
            </a:extLst>
          </p:cNvPr>
          <p:cNvPicPr>
            <a:picLocks noChangeAspect="1"/>
          </p:cNvPicPr>
          <p:nvPr userDrawn="1"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148" y="6153854"/>
            <a:ext cx="1068911" cy="672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8950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6" r:id="rId1"/>
    <p:sldLayoutId id="2147483907" r:id="rId2"/>
    <p:sldLayoutId id="2147483908" r:id="rId3"/>
    <p:sldLayoutId id="2147483909" r:id="rId4"/>
    <p:sldLayoutId id="2147483910" r:id="rId5"/>
    <p:sldLayoutId id="2147483911" r:id="rId6"/>
    <p:sldLayoutId id="2147483912" r:id="rId7"/>
    <p:sldLayoutId id="2147483913" r:id="rId8"/>
    <p:sldLayoutId id="2147483914" r:id="rId9"/>
    <p:sldLayoutId id="2147483915" r:id="rId10"/>
    <p:sldLayoutId id="2147483916" r:id="rId11"/>
    <p:sldLayoutId id="2147483917" r:id="rId12"/>
    <p:sldLayoutId id="2147483918" r:id="rId13"/>
    <p:sldLayoutId id="2147483919" r:id="rId14"/>
    <p:sldLayoutId id="2147483920" r:id="rId15"/>
    <p:sldLayoutId id="2147483921" r:id="rId16"/>
    <p:sldLayoutId id="2147483922" r:id="rId17"/>
    <p:sldLayoutId id="2147483923" r:id="rId18"/>
    <p:sldLayoutId id="2147483924" r:id="rId19"/>
    <p:sldLayoutId id="2147483925" r:id="rId20"/>
    <p:sldLayoutId id="2147483926" r:id="rId21"/>
    <p:sldLayoutId id="2147483927" r:id="rId22"/>
    <p:sldLayoutId id="2147483928" r:id="rId23"/>
    <p:sldLayoutId id="2147483929" r:id="rId24"/>
    <p:sldLayoutId id="2147483930" r:id="rId25"/>
    <p:sldLayoutId id="2147483931" r:id="rId26"/>
    <p:sldLayoutId id="2147483932" r:id="rId27"/>
    <p:sldLayoutId id="2147483935" r:id="rId28"/>
    <p:sldLayoutId id="2147483936" r:id="rId29"/>
    <p:sldLayoutId id="2147483937" r:id="rId30"/>
  </p:sldLayoutIdLst>
  <p:hf hdr="0" ftr="0" dt="0"/>
  <p:txStyles>
    <p:titleStyle>
      <a:lvl1pPr algn="l" defTabSz="914400" rtl="0" eaLnBrk="1" latinLnBrk="0" hangingPunct="1">
        <a:lnSpc>
          <a:spcPct val="80000"/>
        </a:lnSpc>
        <a:spcBef>
          <a:spcPts val="600"/>
        </a:spcBef>
        <a:buNone/>
        <a:defRPr lang="en-GB" sz="2000" b="1" kern="1200" cap="all" dirty="0">
          <a:solidFill>
            <a:schemeClr val="tx1"/>
          </a:solidFill>
          <a:latin typeface="+mj-lt"/>
          <a:ea typeface="+mn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None/>
        <a:defRPr sz="1400" kern="1200">
          <a:solidFill>
            <a:srgbClr val="000000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1200"/>
        </a:spcBef>
        <a:buFont typeface="Wingdings" panose="05000000000000000000" pitchFamily="2" charset="2"/>
        <a:buNone/>
        <a:defRPr sz="1400" b="1" kern="1200">
          <a:solidFill>
            <a:srgbClr val="000000"/>
          </a:solidFill>
          <a:latin typeface="+mn-lt"/>
          <a:ea typeface="+mn-ea"/>
          <a:cs typeface="+mn-cs"/>
        </a:defRPr>
      </a:lvl2pPr>
      <a:lvl3pPr marL="180000" indent="-180000" algn="l" defTabSz="914400" rtl="0" eaLnBrk="1" latinLnBrk="0" hangingPunct="1">
        <a:lnSpc>
          <a:spcPct val="100000"/>
        </a:lnSpc>
        <a:spcBef>
          <a:spcPts val="600"/>
        </a:spcBef>
        <a:buSzPct val="120000"/>
        <a:buFont typeface="Wingdings" panose="05000000000000000000" pitchFamily="2" charset="2"/>
        <a:buChar char="§"/>
        <a:defRPr sz="1400" kern="1200">
          <a:solidFill>
            <a:srgbClr val="000000"/>
          </a:solidFill>
          <a:latin typeface="+mn-lt"/>
          <a:ea typeface="+mn-ea"/>
          <a:cs typeface="+mn-cs"/>
        </a:defRPr>
      </a:lvl3pPr>
      <a:lvl4pPr marL="360000" indent="-180000" algn="l" defTabSz="914400" rtl="0" eaLnBrk="1" latinLnBrk="0" hangingPunct="1">
        <a:lnSpc>
          <a:spcPct val="100000"/>
        </a:lnSpc>
        <a:spcBef>
          <a:spcPts val="600"/>
        </a:spcBef>
        <a:buSzPct val="120000"/>
        <a:buFont typeface="Wingdings" panose="05000000000000000000" pitchFamily="2" charset="2"/>
        <a:buChar char="§"/>
        <a:defRPr sz="1400" kern="1200">
          <a:solidFill>
            <a:srgbClr val="000000"/>
          </a:solidFill>
          <a:latin typeface="+mn-lt"/>
          <a:ea typeface="+mn-ea"/>
          <a:cs typeface="+mn-cs"/>
        </a:defRPr>
      </a:lvl4pPr>
      <a:lvl5pPr marL="540000" indent="-180000" algn="l" defTabSz="914400" rtl="0" eaLnBrk="1" latinLnBrk="0" hangingPunct="1">
        <a:lnSpc>
          <a:spcPct val="100000"/>
        </a:lnSpc>
        <a:spcBef>
          <a:spcPts val="600"/>
        </a:spcBef>
        <a:buSzPct val="120000"/>
        <a:buFont typeface="Wingdings" panose="05000000000000000000" pitchFamily="2" charset="2"/>
        <a:buChar char="§"/>
        <a:defRPr sz="14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228">
          <p15:clr>
            <a:srgbClr val="F26B43"/>
          </p15:clr>
        </p15:guide>
        <p15:guide id="2" orient="horz" pos="2160">
          <p15:clr>
            <a:srgbClr val="F26B43"/>
          </p15:clr>
        </p15:guide>
        <p15:guide id="13" pos="3780">
          <p15:clr>
            <a:srgbClr val="F26B43"/>
          </p15:clr>
        </p15:guide>
        <p15:guide id="14" pos="3900">
          <p15:clr>
            <a:srgbClr val="F26B43"/>
          </p15:clr>
        </p15:guide>
        <p15:guide id="25" pos="7451">
          <p15:clr>
            <a:srgbClr val="F26B43"/>
          </p15:clr>
        </p15:guide>
        <p15:guide id="28" orient="horz" pos="1077">
          <p15:clr>
            <a:srgbClr val="F26B43"/>
          </p15:clr>
        </p15:guide>
        <p15:guide id="29" orient="horz" pos="270">
          <p15:clr>
            <a:srgbClr val="F26B43"/>
          </p15:clr>
        </p15:guide>
        <p15:guide id="33" orient="horz" pos="3600">
          <p15:clr>
            <a:srgbClr val="F26B43"/>
          </p15:clr>
        </p15:guide>
        <p15:guide id="34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svg"/><Relationship Id="rId13" Type="http://schemas.openxmlformats.org/officeDocument/2006/relationships/image" Target="../media/image88.png"/><Relationship Id="rId3" Type="http://schemas.openxmlformats.org/officeDocument/2006/relationships/image" Target="../media/image78.png"/><Relationship Id="rId7" Type="http://schemas.openxmlformats.org/officeDocument/2006/relationships/image" Target="../media/image82.png"/><Relationship Id="rId12" Type="http://schemas.openxmlformats.org/officeDocument/2006/relationships/image" Target="../media/image87.sv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91.sv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81.svg"/><Relationship Id="rId11" Type="http://schemas.openxmlformats.org/officeDocument/2006/relationships/image" Target="../media/image86.png"/><Relationship Id="rId5" Type="http://schemas.openxmlformats.org/officeDocument/2006/relationships/image" Target="../media/image80.png"/><Relationship Id="rId15" Type="http://schemas.openxmlformats.org/officeDocument/2006/relationships/image" Target="../media/image90.png"/><Relationship Id="rId10" Type="http://schemas.openxmlformats.org/officeDocument/2006/relationships/image" Target="../media/image85.svg"/><Relationship Id="rId4" Type="http://schemas.openxmlformats.org/officeDocument/2006/relationships/image" Target="../media/image79.svg"/><Relationship Id="rId9" Type="http://schemas.openxmlformats.org/officeDocument/2006/relationships/image" Target="../media/image84.png"/><Relationship Id="rId14" Type="http://schemas.openxmlformats.org/officeDocument/2006/relationships/image" Target="../media/image89.sv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2.png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5.svg"/><Relationship Id="rId5" Type="http://schemas.openxmlformats.org/officeDocument/2006/relationships/image" Target="../media/image78.png"/><Relationship Id="rId4" Type="http://schemas.openxmlformats.org/officeDocument/2006/relationships/image" Target="../media/image188.svg"/><Relationship Id="rId9" Type="http://schemas.openxmlformats.org/officeDocument/2006/relationships/chart" Target="../charts/chart107.xml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38.png"/><Relationship Id="rId34" Type="http://schemas.openxmlformats.org/officeDocument/2006/relationships/image" Target="../media/image44.png"/><Relationship Id="rId7" Type="http://schemas.openxmlformats.org/officeDocument/2006/relationships/chart" Target="../charts/chart108.xml"/><Relationship Id="rId12" Type="http://schemas.openxmlformats.org/officeDocument/2006/relationships/image" Target="../media/image47.png"/><Relationship Id="rId17" Type="http://schemas.openxmlformats.org/officeDocument/2006/relationships/image" Target="../media/image50.png"/><Relationship Id="rId25" Type="http://schemas.openxmlformats.org/officeDocument/2006/relationships/image" Target="../media/image19.png"/><Relationship Id="rId33" Type="http://schemas.openxmlformats.org/officeDocument/2006/relationships/image" Target="../media/image30.png"/><Relationship Id="rId2" Type="http://schemas.openxmlformats.org/officeDocument/2006/relationships/notesSlide" Target="../notesSlides/notesSlide101.xml"/><Relationship Id="rId16" Type="http://schemas.openxmlformats.org/officeDocument/2006/relationships/image" Target="../media/image41.png"/><Relationship Id="rId20" Type="http://schemas.openxmlformats.org/officeDocument/2006/relationships/image" Target="../media/image39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5.svg"/><Relationship Id="rId11" Type="http://schemas.microsoft.com/office/2007/relationships/hdphoto" Target="../media/hdphoto2.wdp"/><Relationship Id="rId24" Type="http://schemas.openxmlformats.org/officeDocument/2006/relationships/image" Target="../media/image36.png"/><Relationship Id="rId32" Type="http://schemas.openxmlformats.org/officeDocument/2006/relationships/image" Target="../media/image29.png"/><Relationship Id="rId5" Type="http://schemas.openxmlformats.org/officeDocument/2006/relationships/image" Target="../media/image78.png"/><Relationship Id="rId15" Type="http://schemas.openxmlformats.org/officeDocument/2006/relationships/image" Target="../media/image42.png"/><Relationship Id="rId23" Type="http://schemas.openxmlformats.org/officeDocument/2006/relationships/image" Target="../media/image45.png"/><Relationship Id="rId28" Type="http://schemas.openxmlformats.org/officeDocument/2006/relationships/image" Target="../media/image31.png"/><Relationship Id="rId36" Type="http://schemas.openxmlformats.org/officeDocument/2006/relationships/image" Target="../media/image51.png"/><Relationship Id="rId10" Type="http://schemas.openxmlformats.org/officeDocument/2006/relationships/image" Target="../media/image53.png"/><Relationship Id="rId19" Type="http://schemas.openxmlformats.org/officeDocument/2006/relationships/image" Target="../media/image43.png"/><Relationship Id="rId31" Type="http://schemas.openxmlformats.org/officeDocument/2006/relationships/image" Target="../media/image28.png"/><Relationship Id="rId4" Type="http://schemas.openxmlformats.org/officeDocument/2006/relationships/image" Target="../media/image188.svg"/><Relationship Id="rId9" Type="http://schemas.openxmlformats.org/officeDocument/2006/relationships/image" Target="../media/image125.svg"/><Relationship Id="rId14" Type="http://schemas.openxmlformats.org/officeDocument/2006/relationships/image" Target="../media/image37.png"/><Relationship Id="rId22" Type="http://schemas.openxmlformats.org/officeDocument/2006/relationships/image" Target="../media/image35.png"/><Relationship Id="rId27" Type="http://schemas.openxmlformats.org/officeDocument/2006/relationships/image" Target="../media/image34.png"/><Relationship Id="rId30" Type="http://schemas.openxmlformats.org/officeDocument/2006/relationships/image" Target="../media/image32.png"/><Relationship Id="rId35" Type="http://schemas.openxmlformats.org/officeDocument/2006/relationships/image" Target="../media/image49.png"/><Relationship Id="rId8" Type="http://schemas.openxmlformats.org/officeDocument/2006/relationships/image" Target="../media/image124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192.svg"/><Relationship Id="rId3" Type="http://schemas.openxmlformats.org/officeDocument/2006/relationships/chart" Target="../charts/chart109.xml"/><Relationship Id="rId7" Type="http://schemas.openxmlformats.org/officeDocument/2006/relationships/image" Target="../media/image215.svg"/><Relationship Id="rId12" Type="http://schemas.openxmlformats.org/officeDocument/2006/relationships/image" Target="../media/image7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02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78.png"/><Relationship Id="rId11" Type="http://schemas.openxmlformats.org/officeDocument/2006/relationships/image" Target="../media/image191.svg"/><Relationship Id="rId5" Type="http://schemas.openxmlformats.org/officeDocument/2006/relationships/image" Target="../media/image188.svg"/><Relationship Id="rId15" Type="http://schemas.openxmlformats.org/officeDocument/2006/relationships/image" Target="../media/image193.svg"/><Relationship Id="rId10" Type="http://schemas.openxmlformats.org/officeDocument/2006/relationships/image" Target="../media/image72.png"/><Relationship Id="rId4" Type="http://schemas.openxmlformats.org/officeDocument/2006/relationships/image" Target="../media/image22.png"/><Relationship Id="rId9" Type="http://schemas.openxmlformats.org/officeDocument/2006/relationships/image" Target="../media/image190.svg"/><Relationship Id="rId14" Type="http://schemas.openxmlformats.org/officeDocument/2006/relationships/image" Target="../media/image76.png"/></Relationships>
</file>

<file path=ppt/slides/_rels/slide1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38.png"/><Relationship Id="rId34" Type="http://schemas.openxmlformats.org/officeDocument/2006/relationships/image" Target="../media/image44.png"/><Relationship Id="rId7" Type="http://schemas.openxmlformats.org/officeDocument/2006/relationships/chart" Target="../charts/chart110.xml"/><Relationship Id="rId12" Type="http://schemas.openxmlformats.org/officeDocument/2006/relationships/image" Target="../media/image47.png"/><Relationship Id="rId17" Type="http://schemas.openxmlformats.org/officeDocument/2006/relationships/image" Target="../media/image50.png"/><Relationship Id="rId25" Type="http://schemas.openxmlformats.org/officeDocument/2006/relationships/image" Target="../media/image19.png"/><Relationship Id="rId33" Type="http://schemas.openxmlformats.org/officeDocument/2006/relationships/image" Target="../media/image30.png"/><Relationship Id="rId2" Type="http://schemas.openxmlformats.org/officeDocument/2006/relationships/notesSlide" Target="../notesSlides/notesSlide103.xml"/><Relationship Id="rId16" Type="http://schemas.openxmlformats.org/officeDocument/2006/relationships/image" Target="../media/image41.png"/><Relationship Id="rId20" Type="http://schemas.openxmlformats.org/officeDocument/2006/relationships/image" Target="../media/image39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6.svg"/><Relationship Id="rId11" Type="http://schemas.microsoft.com/office/2007/relationships/hdphoto" Target="../media/hdphoto2.wdp"/><Relationship Id="rId24" Type="http://schemas.openxmlformats.org/officeDocument/2006/relationships/image" Target="../media/image36.png"/><Relationship Id="rId32" Type="http://schemas.openxmlformats.org/officeDocument/2006/relationships/image" Target="../media/image29.png"/><Relationship Id="rId5" Type="http://schemas.openxmlformats.org/officeDocument/2006/relationships/image" Target="../media/image82.png"/><Relationship Id="rId15" Type="http://schemas.openxmlformats.org/officeDocument/2006/relationships/image" Target="../media/image42.png"/><Relationship Id="rId23" Type="http://schemas.openxmlformats.org/officeDocument/2006/relationships/image" Target="../media/image45.png"/><Relationship Id="rId28" Type="http://schemas.openxmlformats.org/officeDocument/2006/relationships/image" Target="../media/image31.png"/><Relationship Id="rId36" Type="http://schemas.openxmlformats.org/officeDocument/2006/relationships/image" Target="../media/image51.png"/><Relationship Id="rId10" Type="http://schemas.openxmlformats.org/officeDocument/2006/relationships/image" Target="../media/image53.png"/><Relationship Id="rId19" Type="http://schemas.openxmlformats.org/officeDocument/2006/relationships/image" Target="../media/image43.png"/><Relationship Id="rId31" Type="http://schemas.openxmlformats.org/officeDocument/2006/relationships/image" Target="../media/image28.png"/><Relationship Id="rId4" Type="http://schemas.openxmlformats.org/officeDocument/2006/relationships/image" Target="../media/image188.svg"/><Relationship Id="rId9" Type="http://schemas.openxmlformats.org/officeDocument/2006/relationships/image" Target="../media/image125.svg"/><Relationship Id="rId14" Type="http://schemas.openxmlformats.org/officeDocument/2006/relationships/image" Target="../media/image37.png"/><Relationship Id="rId22" Type="http://schemas.openxmlformats.org/officeDocument/2006/relationships/image" Target="../media/image35.png"/><Relationship Id="rId27" Type="http://schemas.openxmlformats.org/officeDocument/2006/relationships/image" Target="../media/image34.png"/><Relationship Id="rId30" Type="http://schemas.openxmlformats.org/officeDocument/2006/relationships/image" Target="../media/image32.png"/><Relationship Id="rId35" Type="http://schemas.openxmlformats.org/officeDocument/2006/relationships/image" Target="../media/image49.png"/><Relationship Id="rId8" Type="http://schemas.openxmlformats.org/officeDocument/2006/relationships/image" Target="../media/image124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193.svg"/><Relationship Id="rId3" Type="http://schemas.openxmlformats.org/officeDocument/2006/relationships/chart" Target="../charts/chart111.xml"/><Relationship Id="rId7" Type="http://schemas.openxmlformats.org/officeDocument/2006/relationships/image" Target="../media/image190.svg"/><Relationship Id="rId12" Type="http://schemas.openxmlformats.org/officeDocument/2006/relationships/image" Target="../media/image76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04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70.png"/><Relationship Id="rId11" Type="http://schemas.openxmlformats.org/officeDocument/2006/relationships/image" Target="../media/image192.svg"/><Relationship Id="rId5" Type="http://schemas.openxmlformats.org/officeDocument/2006/relationships/image" Target="../media/image188.svg"/><Relationship Id="rId15" Type="http://schemas.openxmlformats.org/officeDocument/2006/relationships/image" Target="../media/image216.svg"/><Relationship Id="rId10" Type="http://schemas.openxmlformats.org/officeDocument/2006/relationships/image" Target="../media/image74.png"/><Relationship Id="rId4" Type="http://schemas.openxmlformats.org/officeDocument/2006/relationships/image" Target="../media/image22.png"/><Relationship Id="rId9" Type="http://schemas.openxmlformats.org/officeDocument/2006/relationships/image" Target="../media/image191.svg"/><Relationship Id="rId14" Type="http://schemas.openxmlformats.org/officeDocument/2006/relationships/image" Target="../media/image82.png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38.png"/><Relationship Id="rId34" Type="http://schemas.openxmlformats.org/officeDocument/2006/relationships/image" Target="../media/image44.png"/><Relationship Id="rId7" Type="http://schemas.openxmlformats.org/officeDocument/2006/relationships/chart" Target="../charts/chart112.xml"/><Relationship Id="rId12" Type="http://schemas.openxmlformats.org/officeDocument/2006/relationships/image" Target="../media/image47.png"/><Relationship Id="rId17" Type="http://schemas.openxmlformats.org/officeDocument/2006/relationships/image" Target="../media/image50.png"/><Relationship Id="rId25" Type="http://schemas.openxmlformats.org/officeDocument/2006/relationships/image" Target="../media/image19.png"/><Relationship Id="rId33" Type="http://schemas.openxmlformats.org/officeDocument/2006/relationships/image" Target="../media/image30.png"/><Relationship Id="rId2" Type="http://schemas.openxmlformats.org/officeDocument/2006/relationships/notesSlide" Target="../notesSlides/notesSlide105.xml"/><Relationship Id="rId16" Type="http://schemas.openxmlformats.org/officeDocument/2006/relationships/image" Target="../media/image41.png"/><Relationship Id="rId20" Type="http://schemas.openxmlformats.org/officeDocument/2006/relationships/image" Target="../media/image39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7.svg"/><Relationship Id="rId11" Type="http://schemas.microsoft.com/office/2007/relationships/hdphoto" Target="../media/hdphoto2.wdp"/><Relationship Id="rId24" Type="http://schemas.openxmlformats.org/officeDocument/2006/relationships/image" Target="../media/image36.png"/><Relationship Id="rId32" Type="http://schemas.openxmlformats.org/officeDocument/2006/relationships/image" Target="../media/image29.png"/><Relationship Id="rId5" Type="http://schemas.openxmlformats.org/officeDocument/2006/relationships/image" Target="../media/image80.png"/><Relationship Id="rId15" Type="http://schemas.openxmlformats.org/officeDocument/2006/relationships/image" Target="../media/image42.png"/><Relationship Id="rId23" Type="http://schemas.openxmlformats.org/officeDocument/2006/relationships/image" Target="../media/image45.png"/><Relationship Id="rId28" Type="http://schemas.openxmlformats.org/officeDocument/2006/relationships/image" Target="../media/image31.png"/><Relationship Id="rId36" Type="http://schemas.openxmlformats.org/officeDocument/2006/relationships/image" Target="../media/image51.png"/><Relationship Id="rId10" Type="http://schemas.openxmlformats.org/officeDocument/2006/relationships/image" Target="../media/image53.png"/><Relationship Id="rId19" Type="http://schemas.openxmlformats.org/officeDocument/2006/relationships/image" Target="../media/image43.png"/><Relationship Id="rId31" Type="http://schemas.openxmlformats.org/officeDocument/2006/relationships/image" Target="../media/image28.png"/><Relationship Id="rId4" Type="http://schemas.openxmlformats.org/officeDocument/2006/relationships/image" Target="../media/image188.svg"/><Relationship Id="rId9" Type="http://schemas.openxmlformats.org/officeDocument/2006/relationships/image" Target="../media/image125.svg"/><Relationship Id="rId14" Type="http://schemas.openxmlformats.org/officeDocument/2006/relationships/image" Target="../media/image37.png"/><Relationship Id="rId22" Type="http://schemas.openxmlformats.org/officeDocument/2006/relationships/image" Target="../media/image35.png"/><Relationship Id="rId27" Type="http://schemas.openxmlformats.org/officeDocument/2006/relationships/image" Target="../media/image34.png"/><Relationship Id="rId30" Type="http://schemas.openxmlformats.org/officeDocument/2006/relationships/image" Target="../media/image32.png"/><Relationship Id="rId35" Type="http://schemas.openxmlformats.org/officeDocument/2006/relationships/image" Target="../media/image49.png"/><Relationship Id="rId8" Type="http://schemas.openxmlformats.org/officeDocument/2006/relationships/image" Target="../media/image124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svg"/><Relationship Id="rId13" Type="http://schemas.openxmlformats.org/officeDocument/2006/relationships/image" Target="../media/image76.png"/><Relationship Id="rId3" Type="http://schemas.openxmlformats.org/officeDocument/2006/relationships/image" Target="../media/image22.png"/><Relationship Id="rId7" Type="http://schemas.openxmlformats.org/officeDocument/2006/relationships/image" Target="../media/image70.png"/><Relationship Id="rId12" Type="http://schemas.openxmlformats.org/officeDocument/2006/relationships/image" Target="../media/image192.sv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06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7.svg"/><Relationship Id="rId11" Type="http://schemas.openxmlformats.org/officeDocument/2006/relationships/image" Target="../media/image74.png"/><Relationship Id="rId5" Type="http://schemas.openxmlformats.org/officeDocument/2006/relationships/image" Target="../media/image80.png"/><Relationship Id="rId15" Type="http://schemas.openxmlformats.org/officeDocument/2006/relationships/chart" Target="../charts/chart113.xml"/><Relationship Id="rId10" Type="http://schemas.openxmlformats.org/officeDocument/2006/relationships/image" Target="../media/image191.svg"/><Relationship Id="rId4" Type="http://schemas.openxmlformats.org/officeDocument/2006/relationships/image" Target="../media/image188.svg"/><Relationship Id="rId9" Type="http://schemas.openxmlformats.org/officeDocument/2006/relationships/image" Target="../media/image72.png"/><Relationship Id="rId14" Type="http://schemas.openxmlformats.org/officeDocument/2006/relationships/image" Target="../media/image193.svg"/></Relationships>
</file>

<file path=ppt/slides/_rels/slide10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.png"/><Relationship Id="rId18" Type="http://schemas.openxmlformats.org/officeDocument/2006/relationships/image" Target="../media/image39.png"/><Relationship Id="rId26" Type="http://schemas.openxmlformats.org/officeDocument/2006/relationships/image" Target="../media/image31.png"/><Relationship Id="rId3" Type="http://schemas.openxmlformats.org/officeDocument/2006/relationships/image" Target="../media/image22.png"/><Relationship Id="rId21" Type="http://schemas.openxmlformats.org/officeDocument/2006/relationships/image" Target="../media/image45.png"/><Relationship Id="rId34" Type="http://schemas.openxmlformats.org/officeDocument/2006/relationships/image" Target="../media/image51.png"/><Relationship Id="rId7" Type="http://schemas.openxmlformats.org/officeDocument/2006/relationships/image" Target="../media/image125.svg"/><Relationship Id="rId12" Type="http://schemas.openxmlformats.org/officeDocument/2006/relationships/image" Target="../media/image37.png"/><Relationship Id="rId17" Type="http://schemas.openxmlformats.org/officeDocument/2006/relationships/image" Target="../media/image43.png"/><Relationship Id="rId25" Type="http://schemas.openxmlformats.org/officeDocument/2006/relationships/image" Target="../media/image34.png"/><Relationship Id="rId33" Type="http://schemas.openxmlformats.org/officeDocument/2006/relationships/image" Target="../media/image49.png"/><Relationship Id="rId2" Type="http://schemas.openxmlformats.org/officeDocument/2006/relationships/notesSlide" Target="../notesSlides/notesSlide107.xml"/><Relationship Id="rId16" Type="http://schemas.openxmlformats.org/officeDocument/2006/relationships/image" Target="../media/image48.png"/><Relationship Id="rId20" Type="http://schemas.openxmlformats.org/officeDocument/2006/relationships/image" Target="../media/image35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24.png"/><Relationship Id="rId11" Type="http://schemas.openxmlformats.org/officeDocument/2006/relationships/image" Target="../media/image40.png"/><Relationship Id="rId24" Type="http://schemas.openxmlformats.org/officeDocument/2006/relationships/image" Target="../media/image46.png"/><Relationship Id="rId32" Type="http://schemas.openxmlformats.org/officeDocument/2006/relationships/image" Target="../media/image44.png"/><Relationship Id="rId5" Type="http://schemas.openxmlformats.org/officeDocument/2006/relationships/chart" Target="../charts/chart114.xml"/><Relationship Id="rId15" Type="http://schemas.openxmlformats.org/officeDocument/2006/relationships/image" Target="../media/image50.png"/><Relationship Id="rId23" Type="http://schemas.openxmlformats.org/officeDocument/2006/relationships/image" Target="../media/image19.png"/><Relationship Id="rId28" Type="http://schemas.openxmlformats.org/officeDocument/2006/relationships/image" Target="../media/image32.png"/><Relationship Id="rId10" Type="http://schemas.openxmlformats.org/officeDocument/2006/relationships/image" Target="../media/image47.png"/><Relationship Id="rId19" Type="http://schemas.openxmlformats.org/officeDocument/2006/relationships/image" Target="../media/image38.png"/><Relationship Id="rId31" Type="http://schemas.openxmlformats.org/officeDocument/2006/relationships/image" Target="../media/image30.png"/><Relationship Id="rId4" Type="http://schemas.openxmlformats.org/officeDocument/2006/relationships/image" Target="../media/image188.svg"/><Relationship Id="rId9" Type="http://schemas.microsoft.com/office/2007/relationships/hdphoto" Target="../media/hdphoto2.wdp"/><Relationship Id="rId14" Type="http://schemas.openxmlformats.org/officeDocument/2006/relationships/image" Target="../media/image41.png"/><Relationship Id="rId22" Type="http://schemas.openxmlformats.org/officeDocument/2006/relationships/image" Target="../media/image36.png"/><Relationship Id="rId27" Type="http://schemas.openxmlformats.org/officeDocument/2006/relationships/image" Target="../media/image33.png"/><Relationship Id="rId30" Type="http://schemas.openxmlformats.org/officeDocument/2006/relationships/image" Target="../media/image29.png"/><Relationship Id="rId8" Type="http://schemas.openxmlformats.org/officeDocument/2006/relationships/image" Target="../media/image53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193.svg"/><Relationship Id="rId3" Type="http://schemas.openxmlformats.org/officeDocument/2006/relationships/chart" Target="../charts/chart115.xml"/><Relationship Id="rId7" Type="http://schemas.openxmlformats.org/officeDocument/2006/relationships/image" Target="../media/image190.svg"/><Relationship Id="rId12" Type="http://schemas.openxmlformats.org/officeDocument/2006/relationships/image" Target="../media/image76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70.png"/><Relationship Id="rId11" Type="http://schemas.openxmlformats.org/officeDocument/2006/relationships/image" Target="../media/image192.svg"/><Relationship Id="rId5" Type="http://schemas.openxmlformats.org/officeDocument/2006/relationships/image" Target="../media/image188.svg"/><Relationship Id="rId15" Type="http://schemas.openxmlformats.org/officeDocument/2006/relationships/image" Target="../media/image19.png"/><Relationship Id="rId10" Type="http://schemas.openxmlformats.org/officeDocument/2006/relationships/image" Target="../media/image74.png"/><Relationship Id="rId4" Type="http://schemas.openxmlformats.org/officeDocument/2006/relationships/image" Target="../media/image22.png"/><Relationship Id="rId9" Type="http://schemas.openxmlformats.org/officeDocument/2006/relationships/image" Target="../media/image191.svg"/><Relationship Id="rId14" Type="http://schemas.openxmlformats.org/officeDocument/2006/relationships/image" Target="../media/image52.png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38.png"/><Relationship Id="rId34" Type="http://schemas.openxmlformats.org/officeDocument/2006/relationships/image" Target="../media/image44.png"/><Relationship Id="rId7" Type="http://schemas.openxmlformats.org/officeDocument/2006/relationships/chart" Target="../charts/chart116.xml"/><Relationship Id="rId12" Type="http://schemas.openxmlformats.org/officeDocument/2006/relationships/image" Target="../media/image47.png"/><Relationship Id="rId17" Type="http://schemas.openxmlformats.org/officeDocument/2006/relationships/image" Target="../media/image50.png"/><Relationship Id="rId25" Type="http://schemas.openxmlformats.org/officeDocument/2006/relationships/image" Target="../media/image19.png"/><Relationship Id="rId33" Type="http://schemas.openxmlformats.org/officeDocument/2006/relationships/image" Target="../media/image30.png"/><Relationship Id="rId2" Type="http://schemas.openxmlformats.org/officeDocument/2006/relationships/notesSlide" Target="../notesSlides/notesSlide109.xml"/><Relationship Id="rId16" Type="http://schemas.openxmlformats.org/officeDocument/2006/relationships/image" Target="../media/image41.png"/><Relationship Id="rId20" Type="http://schemas.openxmlformats.org/officeDocument/2006/relationships/image" Target="../media/image39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8.svg"/><Relationship Id="rId11" Type="http://schemas.microsoft.com/office/2007/relationships/hdphoto" Target="../media/hdphoto2.wdp"/><Relationship Id="rId24" Type="http://schemas.openxmlformats.org/officeDocument/2006/relationships/image" Target="../media/image36.png"/><Relationship Id="rId32" Type="http://schemas.openxmlformats.org/officeDocument/2006/relationships/image" Target="../media/image29.png"/><Relationship Id="rId5" Type="http://schemas.openxmlformats.org/officeDocument/2006/relationships/image" Target="../media/image84.png"/><Relationship Id="rId15" Type="http://schemas.openxmlformats.org/officeDocument/2006/relationships/image" Target="../media/image42.png"/><Relationship Id="rId23" Type="http://schemas.openxmlformats.org/officeDocument/2006/relationships/image" Target="../media/image45.png"/><Relationship Id="rId28" Type="http://schemas.openxmlformats.org/officeDocument/2006/relationships/image" Target="../media/image31.png"/><Relationship Id="rId36" Type="http://schemas.openxmlformats.org/officeDocument/2006/relationships/image" Target="../media/image51.png"/><Relationship Id="rId10" Type="http://schemas.openxmlformats.org/officeDocument/2006/relationships/image" Target="../media/image53.png"/><Relationship Id="rId19" Type="http://schemas.openxmlformats.org/officeDocument/2006/relationships/image" Target="../media/image43.png"/><Relationship Id="rId31" Type="http://schemas.openxmlformats.org/officeDocument/2006/relationships/image" Target="../media/image28.png"/><Relationship Id="rId4" Type="http://schemas.openxmlformats.org/officeDocument/2006/relationships/image" Target="../media/image188.svg"/><Relationship Id="rId9" Type="http://schemas.openxmlformats.org/officeDocument/2006/relationships/image" Target="../media/image125.svg"/><Relationship Id="rId14" Type="http://schemas.openxmlformats.org/officeDocument/2006/relationships/image" Target="../media/image37.png"/><Relationship Id="rId22" Type="http://schemas.openxmlformats.org/officeDocument/2006/relationships/image" Target="../media/image35.png"/><Relationship Id="rId27" Type="http://schemas.openxmlformats.org/officeDocument/2006/relationships/image" Target="../media/image34.png"/><Relationship Id="rId30" Type="http://schemas.openxmlformats.org/officeDocument/2006/relationships/image" Target="../media/image32.png"/><Relationship Id="rId35" Type="http://schemas.openxmlformats.org/officeDocument/2006/relationships/image" Target="../media/image49.png"/><Relationship Id="rId8" Type="http://schemas.openxmlformats.org/officeDocument/2006/relationships/image" Target="../media/image12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93.sv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192.svg"/><Relationship Id="rId3" Type="http://schemas.openxmlformats.org/officeDocument/2006/relationships/chart" Target="../charts/chart117.xml"/><Relationship Id="rId7" Type="http://schemas.openxmlformats.org/officeDocument/2006/relationships/image" Target="../media/image218.svg"/><Relationship Id="rId12" Type="http://schemas.openxmlformats.org/officeDocument/2006/relationships/image" Target="../media/image7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10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84.png"/><Relationship Id="rId11" Type="http://schemas.openxmlformats.org/officeDocument/2006/relationships/image" Target="../media/image191.svg"/><Relationship Id="rId5" Type="http://schemas.openxmlformats.org/officeDocument/2006/relationships/image" Target="../media/image188.svg"/><Relationship Id="rId15" Type="http://schemas.openxmlformats.org/officeDocument/2006/relationships/image" Target="../media/image193.svg"/><Relationship Id="rId10" Type="http://schemas.openxmlformats.org/officeDocument/2006/relationships/image" Target="../media/image72.png"/><Relationship Id="rId4" Type="http://schemas.openxmlformats.org/officeDocument/2006/relationships/image" Target="../media/image22.png"/><Relationship Id="rId9" Type="http://schemas.openxmlformats.org/officeDocument/2006/relationships/image" Target="../media/image190.svg"/><Relationship Id="rId14" Type="http://schemas.openxmlformats.org/officeDocument/2006/relationships/image" Target="../media/image76.png"/></Relationships>
</file>

<file path=ppt/slides/_rels/slide1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38.png"/><Relationship Id="rId34" Type="http://schemas.openxmlformats.org/officeDocument/2006/relationships/image" Target="../media/image44.png"/><Relationship Id="rId7" Type="http://schemas.openxmlformats.org/officeDocument/2006/relationships/chart" Target="../charts/chart118.xml"/><Relationship Id="rId12" Type="http://schemas.openxmlformats.org/officeDocument/2006/relationships/image" Target="../media/image47.png"/><Relationship Id="rId17" Type="http://schemas.openxmlformats.org/officeDocument/2006/relationships/image" Target="../media/image50.png"/><Relationship Id="rId25" Type="http://schemas.openxmlformats.org/officeDocument/2006/relationships/image" Target="../media/image19.png"/><Relationship Id="rId33" Type="http://schemas.openxmlformats.org/officeDocument/2006/relationships/image" Target="../media/image30.png"/><Relationship Id="rId2" Type="http://schemas.openxmlformats.org/officeDocument/2006/relationships/notesSlide" Target="../notesSlides/notesSlide111.xml"/><Relationship Id="rId16" Type="http://schemas.openxmlformats.org/officeDocument/2006/relationships/image" Target="../media/image41.png"/><Relationship Id="rId20" Type="http://schemas.openxmlformats.org/officeDocument/2006/relationships/image" Target="../media/image39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9.svg"/><Relationship Id="rId11" Type="http://schemas.microsoft.com/office/2007/relationships/hdphoto" Target="../media/hdphoto2.wdp"/><Relationship Id="rId24" Type="http://schemas.openxmlformats.org/officeDocument/2006/relationships/image" Target="../media/image36.png"/><Relationship Id="rId32" Type="http://schemas.openxmlformats.org/officeDocument/2006/relationships/image" Target="../media/image29.png"/><Relationship Id="rId5" Type="http://schemas.openxmlformats.org/officeDocument/2006/relationships/image" Target="../media/image86.png"/><Relationship Id="rId15" Type="http://schemas.openxmlformats.org/officeDocument/2006/relationships/image" Target="../media/image42.png"/><Relationship Id="rId23" Type="http://schemas.openxmlformats.org/officeDocument/2006/relationships/image" Target="../media/image45.png"/><Relationship Id="rId28" Type="http://schemas.openxmlformats.org/officeDocument/2006/relationships/image" Target="../media/image31.png"/><Relationship Id="rId36" Type="http://schemas.openxmlformats.org/officeDocument/2006/relationships/image" Target="../media/image51.png"/><Relationship Id="rId10" Type="http://schemas.openxmlformats.org/officeDocument/2006/relationships/image" Target="../media/image53.png"/><Relationship Id="rId19" Type="http://schemas.openxmlformats.org/officeDocument/2006/relationships/image" Target="../media/image43.png"/><Relationship Id="rId31" Type="http://schemas.openxmlformats.org/officeDocument/2006/relationships/image" Target="../media/image28.png"/><Relationship Id="rId4" Type="http://schemas.openxmlformats.org/officeDocument/2006/relationships/image" Target="../media/image188.svg"/><Relationship Id="rId9" Type="http://schemas.openxmlformats.org/officeDocument/2006/relationships/image" Target="../media/image125.svg"/><Relationship Id="rId14" Type="http://schemas.openxmlformats.org/officeDocument/2006/relationships/image" Target="../media/image37.png"/><Relationship Id="rId22" Type="http://schemas.openxmlformats.org/officeDocument/2006/relationships/image" Target="../media/image35.png"/><Relationship Id="rId27" Type="http://schemas.openxmlformats.org/officeDocument/2006/relationships/image" Target="../media/image34.png"/><Relationship Id="rId30" Type="http://schemas.openxmlformats.org/officeDocument/2006/relationships/image" Target="../media/image32.png"/><Relationship Id="rId35" Type="http://schemas.openxmlformats.org/officeDocument/2006/relationships/image" Target="../media/image49.png"/><Relationship Id="rId8" Type="http://schemas.openxmlformats.org/officeDocument/2006/relationships/image" Target="../media/image124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192.svg"/><Relationship Id="rId3" Type="http://schemas.openxmlformats.org/officeDocument/2006/relationships/chart" Target="../charts/chart119.xml"/><Relationship Id="rId7" Type="http://schemas.openxmlformats.org/officeDocument/2006/relationships/image" Target="../media/image219.svg"/><Relationship Id="rId12" Type="http://schemas.openxmlformats.org/officeDocument/2006/relationships/image" Target="../media/image7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12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86.png"/><Relationship Id="rId11" Type="http://schemas.openxmlformats.org/officeDocument/2006/relationships/image" Target="../media/image191.svg"/><Relationship Id="rId5" Type="http://schemas.openxmlformats.org/officeDocument/2006/relationships/image" Target="../media/image188.svg"/><Relationship Id="rId15" Type="http://schemas.openxmlformats.org/officeDocument/2006/relationships/image" Target="../media/image193.svg"/><Relationship Id="rId10" Type="http://schemas.openxmlformats.org/officeDocument/2006/relationships/image" Target="../media/image72.png"/><Relationship Id="rId4" Type="http://schemas.openxmlformats.org/officeDocument/2006/relationships/image" Target="../media/image22.png"/><Relationship Id="rId9" Type="http://schemas.openxmlformats.org/officeDocument/2006/relationships/image" Target="../media/image190.svg"/><Relationship Id="rId14" Type="http://schemas.openxmlformats.org/officeDocument/2006/relationships/image" Target="../media/image76.png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38.png"/><Relationship Id="rId34" Type="http://schemas.openxmlformats.org/officeDocument/2006/relationships/image" Target="../media/image44.png"/><Relationship Id="rId7" Type="http://schemas.openxmlformats.org/officeDocument/2006/relationships/chart" Target="../charts/chart120.xml"/><Relationship Id="rId12" Type="http://schemas.openxmlformats.org/officeDocument/2006/relationships/image" Target="../media/image47.png"/><Relationship Id="rId17" Type="http://schemas.openxmlformats.org/officeDocument/2006/relationships/image" Target="../media/image50.png"/><Relationship Id="rId25" Type="http://schemas.openxmlformats.org/officeDocument/2006/relationships/image" Target="../media/image19.png"/><Relationship Id="rId33" Type="http://schemas.openxmlformats.org/officeDocument/2006/relationships/image" Target="../media/image30.png"/><Relationship Id="rId2" Type="http://schemas.openxmlformats.org/officeDocument/2006/relationships/notesSlide" Target="../notesSlides/notesSlide113.xml"/><Relationship Id="rId16" Type="http://schemas.openxmlformats.org/officeDocument/2006/relationships/image" Target="../media/image41.png"/><Relationship Id="rId20" Type="http://schemas.openxmlformats.org/officeDocument/2006/relationships/image" Target="../media/image39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20.svg"/><Relationship Id="rId11" Type="http://schemas.microsoft.com/office/2007/relationships/hdphoto" Target="../media/hdphoto2.wdp"/><Relationship Id="rId24" Type="http://schemas.openxmlformats.org/officeDocument/2006/relationships/image" Target="../media/image36.png"/><Relationship Id="rId32" Type="http://schemas.openxmlformats.org/officeDocument/2006/relationships/image" Target="../media/image29.png"/><Relationship Id="rId5" Type="http://schemas.openxmlformats.org/officeDocument/2006/relationships/image" Target="../media/image88.png"/><Relationship Id="rId15" Type="http://schemas.openxmlformats.org/officeDocument/2006/relationships/image" Target="../media/image42.png"/><Relationship Id="rId23" Type="http://schemas.openxmlformats.org/officeDocument/2006/relationships/image" Target="../media/image45.png"/><Relationship Id="rId28" Type="http://schemas.openxmlformats.org/officeDocument/2006/relationships/image" Target="../media/image31.png"/><Relationship Id="rId36" Type="http://schemas.openxmlformats.org/officeDocument/2006/relationships/image" Target="../media/image51.png"/><Relationship Id="rId10" Type="http://schemas.openxmlformats.org/officeDocument/2006/relationships/image" Target="../media/image53.png"/><Relationship Id="rId19" Type="http://schemas.openxmlformats.org/officeDocument/2006/relationships/image" Target="../media/image43.png"/><Relationship Id="rId31" Type="http://schemas.openxmlformats.org/officeDocument/2006/relationships/image" Target="../media/image28.png"/><Relationship Id="rId4" Type="http://schemas.openxmlformats.org/officeDocument/2006/relationships/image" Target="../media/image188.svg"/><Relationship Id="rId9" Type="http://schemas.openxmlformats.org/officeDocument/2006/relationships/image" Target="../media/image125.svg"/><Relationship Id="rId14" Type="http://schemas.openxmlformats.org/officeDocument/2006/relationships/image" Target="../media/image37.png"/><Relationship Id="rId22" Type="http://schemas.openxmlformats.org/officeDocument/2006/relationships/image" Target="../media/image35.png"/><Relationship Id="rId27" Type="http://schemas.openxmlformats.org/officeDocument/2006/relationships/image" Target="../media/image34.png"/><Relationship Id="rId30" Type="http://schemas.openxmlformats.org/officeDocument/2006/relationships/image" Target="../media/image32.png"/><Relationship Id="rId35" Type="http://schemas.openxmlformats.org/officeDocument/2006/relationships/image" Target="../media/image49.png"/><Relationship Id="rId8" Type="http://schemas.openxmlformats.org/officeDocument/2006/relationships/image" Target="../media/image124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193.svg"/><Relationship Id="rId3" Type="http://schemas.openxmlformats.org/officeDocument/2006/relationships/chart" Target="../charts/chart121.xml"/><Relationship Id="rId7" Type="http://schemas.openxmlformats.org/officeDocument/2006/relationships/image" Target="../media/image190.svg"/><Relationship Id="rId12" Type="http://schemas.openxmlformats.org/officeDocument/2006/relationships/image" Target="../media/image76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14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70.png"/><Relationship Id="rId11" Type="http://schemas.openxmlformats.org/officeDocument/2006/relationships/image" Target="../media/image192.svg"/><Relationship Id="rId5" Type="http://schemas.openxmlformats.org/officeDocument/2006/relationships/image" Target="../media/image188.svg"/><Relationship Id="rId15" Type="http://schemas.openxmlformats.org/officeDocument/2006/relationships/image" Target="../media/image220.svg"/><Relationship Id="rId10" Type="http://schemas.openxmlformats.org/officeDocument/2006/relationships/image" Target="../media/image74.png"/><Relationship Id="rId4" Type="http://schemas.openxmlformats.org/officeDocument/2006/relationships/image" Target="../media/image22.png"/><Relationship Id="rId9" Type="http://schemas.openxmlformats.org/officeDocument/2006/relationships/image" Target="../media/image191.svg"/><Relationship Id="rId14" Type="http://schemas.openxmlformats.org/officeDocument/2006/relationships/image" Target="../media/image88.png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" Type="http://schemas.openxmlformats.org/officeDocument/2006/relationships/image" Target="../media/image22.png"/><Relationship Id="rId21" Type="http://schemas.openxmlformats.org/officeDocument/2006/relationships/image" Target="../media/image38.png"/><Relationship Id="rId34" Type="http://schemas.openxmlformats.org/officeDocument/2006/relationships/image" Target="../media/image44.png"/><Relationship Id="rId7" Type="http://schemas.openxmlformats.org/officeDocument/2006/relationships/chart" Target="../charts/chart122.xml"/><Relationship Id="rId12" Type="http://schemas.openxmlformats.org/officeDocument/2006/relationships/image" Target="../media/image47.png"/><Relationship Id="rId17" Type="http://schemas.openxmlformats.org/officeDocument/2006/relationships/image" Target="../media/image50.png"/><Relationship Id="rId25" Type="http://schemas.openxmlformats.org/officeDocument/2006/relationships/image" Target="../media/image19.png"/><Relationship Id="rId33" Type="http://schemas.openxmlformats.org/officeDocument/2006/relationships/image" Target="../media/image30.png"/><Relationship Id="rId2" Type="http://schemas.openxmlformats.org/officeDocument/2006/relationships/notesSlide" Target="../notesSlides/notesSlide115.xml"/><Relationship Id="rId16" Type="http://schemas.openxmlformats.org/officeDocument/2006/relationships/image" Target="../media/image41.png"/><Relationship Id="rId20" Type="http://schemas.openxmlformats.org/officeDocument/2006/relationships/image" Target="../media/image39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21.svg"/><Relationship Id="rId11" Type="http://schemas.microsoft.com/office/2007/relationships/hdphoto" Target="../media/hdphoto2.wdp"/><Relationship Id="rId24" Type="http://schemas.openxmlformats.org/officeDocument/2006/relationships/image" Target="../media/image36.png"/><Relationship Id="rId32" Type="http://schemas.openxmlformats.org/officeDocument/2006/relationships/image" Target="../media/image29.png"/><Relationship Id="rId5" Type="http://schemas.openxmlformats.org/officeDocument/2006/relationships/image" Target="../media/image90.png"/><Relationship Id="rId15" Type="http://schemas.openxmlformats.org/officeDocument/2006/relationships/image" Target="../media/image42.png"/><Relationship Id="rId23" Type="http://schemas.openxmlformats.org/officeDocument/2006/relationships/image" Target="../media/image45.png"/><Relationship Id="rId28" Type="http://schemas.openxmlformats.org/officeDocument/2006/relationships/image" Target="../media/image31.png"/><Relationship Id="rId36" Type="http://schemas.openxmlformats.org/officeDocument/2006/relationships/image" Target="../media/image51.png"/><Relationship Id="rId10" Type="http://schemas.openxmlformats.org/officeDocument/2006/relationships/image" Target="../media/image53.png"/><Relationship Id="rId19" Type="http://schemas.openxmlformats.org/officeDocument/2006/relationships/image" Target="../media/image43.png"/><Relationship Id="rId31" Type="http://schemas.openxmlformats.org/officeDocument/2006/relationships/image" Target="../media/image28.png"/><Relationship Id="rId4" Type="http://schemas.openxmlformats.org/officeDocument/2006/relationships/image" Target="../media/image188.svg"/><Relationship Id="rId9" Type="http://schemas.openxmlformats.org/officeDocument/2006/relationships/image" Target="../media/image125.svg"/><Relationship Id="rId14" Type="http://schemas.openxmlformats.org/officeDocument/2006/relationships/image" Target="../media/image37.png"/><Relationship Id="rId22" Type="http://schemas.openxmlformats.org/officeDocument/2006/relationships/image" Target="../media/image35.png"/><Relationship Id="rId27" Type="http://schemas.openxmlformats.org/officeDocument/2006/relationships/image" Target="../media/image34.png"/><Relationship Id="rId30" Type="http://schemas.openxmlformats.org/officeDocument/2006/relationships/image" Target="../media/image32.png"/><Relationship Id="rId35" Type="http://schemas.openxmlformats.org/officeDocument/2006/relationships/image" Target="../media/image49.png"/><Relationship Id="rId8" Type="http://schemas.openxmlformats.org/officeDocument/2006/relationships/image" Target="../media/image124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192.svg"/><Relationship Id="rId3" Type="http://schemas.openxmlformats.org/officeDocument/2006/relationships/chart" Target="../charts/chart123.xml"/><Relationship Id="rId7" Type="http://schemas.openxmlformats.org/officeDocument/2006/relationships/image" Target="../media/image221.svg"/><Relationship Id="rId12" Type="http://schemas.openxmlformats.org/officeDocument/2006/relationships/image" Target="../media/image7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16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90.png"/><Relationship Id="rId11" Type="http://schemas.openxmlformats.org/officeDocument/2006/relationships/image" Target="../media/image191.svg"/><Relationship Id="rId5" Type="http://schemas.openxmlformats.org/officeDocument/2006/relationships/image" Target="../media/image188.svg"/><Relationship Id="rId15" Type="http://schemas.openxmlformats.org/officeDocument/2006/relationships/image" Target="../media/image193.svg"/><Relationship Id="rId10" Type="http://schemas.openxmlformats.org/officeDocument/2006/relationships/image" Target="../media/image72.png"/><Relationship Id="rId4" Type="http://schemas.openxmlformats.org/officeDocument/2006/relationships/image" Target="../media/image22.png"/><Relationship Id="rId9" Type="http://schemas.openxmlformats.org/officeDocument/2006/relationships/image" Target="../media/image190.svg"/><Relationship Id="rId14" Type="http://schemas.openxmlformats.org/officeDocument/2006/relationships/image" Target="../media/image76.png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.png"/><Relationship Id="rId18" Type="http://schemas.openxmlformats.org/officeDocument/2006/relationships/image" Target="../media/image34.png"/><Relationship Id="rId26" Type="http://schemas.openxmlformats.org/officeDocument/2006/relationships/image" Target="../media/image49.png"/><Relationship Id="rId3" Type="http://schemas.openxmlformats.org/officeDocument/2006/relationships/image" Target="../media/image47.png"/><Relationship Id="rId21" Type="http://schemas.openxmlformats.org/officeDocument/2006/relationships/image" Target="../media/image32.png"/><Relationship Id="rId34" Type="http://schemas.microsoft.com/office/2007/relationships/hdphoto" Target="../media/hdphoto2.wdp"/><Relationship Id="rId7" Type="http://schemas.openxmlformats.org/officeDocument/2006/relationships/image" Target="../media/image41.png"/><Relationship Id="rId12" Type="http://schemas.openxmlformats.org/officeDocument/2006/relationships/image" Target="../media/image38.png"/><Relationship Id="rId17" Type="http://schemas.openxmlformats.org/officeDocument/2006/relationships/image" Target="../media/image46.png"/><Relationship Id="rId25" Type="http://schemas.openxmlformats.org/officeDocument/2006/relationships/image" Target="../media/image44.png"/><Relationship Id="rId33" Type="http://schemas.openxmlformats.org/officeDocument/2006/relationships/image" Target="../media/image53.png"/><Relationship Id="rId2" Type="http://schemas.openxmlformats.org/officeDocument/2006/relationships/notesSlide" Target="../notesSlides/notesSlide117.xml"/><Relationship Id="rId16" Type="http://schemas.openxmlformats.org/officeDocument/2006/relationships/image" Target="../media/image19.png"/><Relationship Id="rId20" Type="http://schemas.openxmlformats.org/officeDocument/2006/relationships/image" Target="../media/image33.png"/><Relationship Id="rId29" Type="http://schemas.openxmlformats.org/officeDocument/2006/relationships/image" Target="../media/image23.sv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42.png"/><Relationship Id="rId11" Type="http://schemas.openxmlformats.org/officeDocument/2006/relationships/image" Target="../media/image39.png"/><Relationship Id="rId24" Type="http://schemas.openxmlformats.org/officeDocument/2006/relationships/image" Target="../media/image30.png"/><Relationship Id="rId32" Type="http://schemas.openxmlformats.org/officeDocument/2006/relationships/image" Target="../media/image125.svg"/><Relationship Id="rId5" Type="http://schemas.openxmlformats.org/officeDocument/2006/relationships/image" Target="../media/image37.png"/><Relationship Id="rId15" Type="http://schemas.openxmlformats.org/officeDocument/2006/relationships/image" Target="../media/image36.png"/><Relationship Id="rId23" Type="http://schemas.openxmlformats.org/officeDocument/2006/relationships/image" Target="../media/image29.png"/><Relationship Id="rId28" Type="http://schemas.openxmlformats.org/officeDocument/2006/relationships/image" Target="../media/image22.png"/><Relationship Id="rId36" Type="http://schemas.openxmlformats.org/officeDocument/2006/relationships/image" Target="../media/image218.svg"/><Relationship Id="rId10" Type="http://schemas.openxmlformats.org/officeDocument/2006/relationships/image" Target="../media/image43.png"/><Relationship Id="rId19" Type="http://schemas.openxmlformats.org/officeDocument/2006/relationships/image" Target="../media/image31.png"/><Relationship Id="rId31" Type="http://schemas.openxmlformats.org/officeDocument/2006/relationships/image" Target="../media/image124.png"/><Relationship Id="rId4" Type="http://schemas.openxmlformats.org/officeDocument/2006/relationships/image" Target="../media/image40.png"/><Relationship Id="rId9" Type="http://schemas.openxmlformats.org/officeDocument/2006/relationships/image" Target="../media/image48.png"/><Relationship Id="rId14" Type="http://schemas.openxmlformats.org/officeDocument/2006/relationships/image" Target="../media/image45.png"/><Relationship Id="rId22" Type="http://schemas.openxmlformats.org/officeDocument/2006/relationships/image" Target="../media/image28.png"/><Relationship Id="rId27" Type="http://schemas.openxmlformats.org/officeDocument/2006/relationships/image" Target="../media/image51.png"/><Relationship Id="rId30" Type="http://schemas.openxmlformats.org/officeDocument/2006/relationships/chart" Target="../charts/chart124.xml"/><Relationship Id="rId35" Type="http://schemas.openxmlformats.org/officeDocument/2006/relationships/image" Target="../media/image84.png"/><Relationship Id="rId8" Type="http://schemas.openxmlformats.org/officeDocument/2006/relationships/image" Target="../media/image50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svg"/><Relationship Id="rId13" Type="http://schemas.openxmlformats.org/officeDocument/2006/relationships/chart" Target="../charts/chart125.xml"/><Relationship Id="rId3" Type="http://schemas.openxmlformats.org/officeDocument/2006/relationships/image" Target="../media/image22.png"/><Relationship Id="rId7" Type="http://schemas.openxmlformats.org/officeDocument/2006/relationships/image" Target="../media/image72.png"/><Relationship Id="rId12" Type="http://schemas.openxmlformats.org/officeDocument/2006/relationships/image" Target="../media/image77.sv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18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71.svg"/><Relationship Id="rId11" Type="http://schemas.openxmlformats.org/officeDocument/2006/relationships/image" Target="../media/image76.png"/><Relationship Id="rId5" Type="http://schemas.openxmlformats.org/officeDocument/2006/relationships/image" Target="../media/image70.png"/><Relationship Id="rId15" Type="http://schemas.openxmlformats.org/officeDocument/2006/relationships/image" Target="../media/image218.svg"/><Relationship Id="rId10" Type="http://schemas.openxmlformats.org/officeDocument/2006/relationships/image" Target="../media/image75.svg"/><Relationship Id="rId4" Type="http://schemas.openxmlformats.org/officeDocument/2006/relationships/image" Target="../media/image23.svg"/><Relationship Id="rId9" Type="http://schemas.openxmlformats.org/officeDocument/2006/relationships/image" Target="../media/image74.png"/><Relationship Id="rId14" Type="http://schemas.openxmlformats.org/officeDocument/2006/relationships/image" Target="../media/image84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svg"/><Relationship Id="rId13" Type="http://schemas.openxmlformats.org/officeDocument/2006/relationships/chart" Target="../charts/chart128.xml"/><Relationship Id="rId3" Type="http://schemas.openxmlformats.org/officeDocument/2006/relationships/image" Target="../media/image70.png"/><Relationship Id="rId7" Type="http://schemas.openxmlformats.org/officeDocument/2006/relationships/image" Target="../media/image74.png"/><Relationship Id="rId12" Type="http://schemas.openxmlformats.org/officeDocument/2006/relationships/chart" Target="../charts/chart127.xml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19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73.svg"/><Relationship Id="rId11" Type="http://schemas.openxmlformats.org/officeDocument/2006/relationships/chart" Target="../charts/chart126.xml"/><Relationship Id="rId5" Type="http://schemas.openxmlformats.org/officeDocument/2006/relationships/image" Target="../media/image72.png"/><Relationship Id="rId15" Type="http://schemas.openxmlformats.org/officeDocument/2006/relationships/chart" Target="../charts/chart130.xml"/><Relationship Id="rId10" Type="http://schemas.openxmlformats.org/officeDocument/2006/relationships/image" Target="../media/image77.svg"/><Relationship Id="rId4" Type="http://schemas.openxmlformats.org/officeDocument/2006/relationships/image" Target="../media/image71.svg"/><Relationship Id="rId9" Type="http://schemas.openxmlformats.org/officeDocument/2006/relationships/image" Target="../media/image76.png"/><Relationship Id="rId14" Type="http://schemas.openxmlformats.org/officeDocument/2006/relationships/chart" Target="../charts/chart12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chart" Target="../charts/chart133.xml"/><Relationship Id="rId3" Type="http://schemas.openxmlformats.org/officeDocument/2006/relationships/chart" Target="../charts/chart131.xml"/><Relationship Id="rId7" Type="http://schemas.openxmlformats.org/officeDocument/2006/relationships/image" Target="../media/image191.svg"/><Relationship Id="rId12" Type="http://schemas.openxmlformats.org/officeDocument/2006/relationships/chart" Target="../charts/chart132.xml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120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72.png"/><Relationship Id="rId11" Type="http://schemas.openxmlformats.org/officeDocument/2006/relationships/image" Target="../media/image193.svg"/><Relationship Id="rId5" Type="http://schemas.openxmlformats.org/officeDocument/2006/relationships/image" Target="../media/image190.svg"/><Relationship Id="rId15" Type="http://schemas.openxmlformats.org/officeDocument/2006/relationships/chart" Target="../charts/chart135.xml"/><Relationship Id="rId10" Type="http://schemas.openxmlformats.org/officeDocument/2006/relationships/image" Target="../media/image76.png"/><Relationship Id="rId4" Type="http://schemas.openxmlformats.org/officeDocument/2006/relationships/image" Target="../media/image70.png"/><Relationship Id="rId9" Type="http://schemas.openxmlformats.org/officeDocument/2006/relationships/image" Target="../media/image192.svg"/><Relationship Id="rId14" Type="http://schemas.openxmlformats.org/officeDocument/2006/relationships/chart" Target="../charts/chart134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2.svg"/><Relationship Id="rId13" Type="http://schemas.openxmlformats.org/officeDocument/2006/relationships/chart" Target="../charts/chart138.xml"/><Relationship Id="rId3" Type="http://schemas.openxmlformats.org/officeDocument/2006/relationships/image" Target="../media/image70.png"/><Relationship Id="rId7" Type="http://schemas.openxmlformats.org/officeDocument/2006/relationships/image" Target="../media/image74.png"/><Relationship Id="rId12" Type="http://schemas.openxmlformats.org/officeDocument/2006/relationships/chart" Target="../charts/chart137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191.svg"/><Relationship Id="rId11" Type="http://schemas.openxmlformats.org/officeDocument/2006/relationships/chart" Target="../charts/chart136.xml"/><Relationship Id="rId5" Type="http://schemas.openxmlformats.org/officeDocument/2006/relationships/image" Target="../media/image72.png"/><Relationship Id="rId15" Type="http://schemas.openxmlformats.org/officeDocument/2006/relationships/image" Target="../media/image19.png"/><Relationship Id="rId10" Type="http://schemas.openxmlformats.org/officeDocument/2006/relationships/image" Target="../media/image193.svg"/><Relationship Id="rId4" Type="http://schemas.openxmlformats.org/officeDocument/2006/relationships/image" Target="../media/image190.svg"/><Relationship Id="rId9" Type="http://schemas.openxmlformats.org/officeDocument/2006/relationships/image" Target="../media/image76.png"/><Relationship Id="rId14" Type="http://schemas.openxmlformats.org/officeDocument/2006/relationships/image" Target="../media/image52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23.svg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4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2.png"/><Relationship Id="rId13" Type="http://schemas.openxmlformats.org/officeDocument/2006/relationships/image" Target="../media/image52.png"/><Relationship Id="rId3" Type="http://schemas.openxmlformats.org/officeDocument/2006/relationships/image" Target="../media/image100.png"/><Relationship Id="rId7" Type="http://schemas.openxmlformats.org/officeDocument/2006/relationships/chart" Target="../charts/chart141.xml"/><Relationship Id="rId12" Type="http://schemas.openxmlformats.org/officeDocument/2006/relationships/image" Target="../media/image95.sv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3.xml"/><Relationship Id="rId6" Type="http://schemas.openxmlformats.org/officeDocument/2006/relationships/chart" Target="../charts/chart140.xml"/><Relationship Id="rId11" Type="http://schemas.openxmlformats.org/officeDocument/2006/relationships/image" Target="../media/image94.png"/><Relationship Id="rId5" Type="http://schemas.openxmlformats.org/officeDocument/2006/relationships/chart" Target="../charts/chart139.xml"/><Relationship Id="rId15" Type="http://schemas.openxmlformats.org/officeDocument/2006/relationships/image" Target="../media/image127.png"/><Relationship Id="rId10" Type="http://schemas.openxmlformats.org/officeDocument/2006/relationships/chart" Target="../charts/chart142.xml"/><Relationship Id="rId4" Type="http://schemas.openxmlformats.org/officeDocument/2006/relationships/image" Target="../media/image101.svg"/><Relationship Id="rId9" Type="http://schemas.openxmlformats.org/officeDocument/2006/relationships/image" Target="../media/image203.svg"/><Relationship Id="rId14" Type="http://schemas.openxmlformats.org/officeDocument/2006/relationships/image" Target="../media/image19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98.png"/><Relationship Id="rId7" Type="http://schemas.openxmlformats.org/officeDocument/2006/relationships/chart" Target="../charts/chart143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05.svg"/><Relationship Id="rId5" Type="http://schemas.openxmlformats.org/officeDocument/2006/relationships/image" Target="../media/image104.png"/><Relationship Id="rId10" Type="http://schemas.openxmlformats.org/officeDocument/2006/relationships/image" Target="../media/image102.png"/><Relationship Id="rId4" Type="http://schemas.openxmlformats.org/officeDocument/2006/relationships/image" Target="../media/image99.svg"/><Relationship Id="rId9" Type="http://schemas.openxmlformats.org/officeDocument/2006/relationships/image" Target="../media/image52.png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105.svg"/><Relationship Id="rId18" Type="http://schemas.openxmlformats.org/officeDocument/2006/relationships/image" Target="../media/image102.png"/><Relationship Id="rId3" Type="http://schemas.openxmlformats.org/officeDocument/2006/relationships/chart" Target="../charts/chart144.xml"/><Relationship Id="rId7" Type="http://schemas.openxmlformats.org/officeDocument/2006/relationships/image" Target="../media/image73.svg"/><Relationship Id="rId12" Type="http://schemas.openxmlformats.org/officeDocument/2006/relationships/image" Target="../media/image104.png"/><Relationship Id="rId17" Type="http://schemas.openxmlformats.org/officeDocument/2006/relationships/image" Target="../media/image52.png"/><Relationship Id="rId2" Type="http://schemas.openxmlformats.org/officeDocument/2006/relationships/notesSlide" Target="../notesSlides/notesSlide126.xm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72.png"/><Relationship Id="rId11" Type="http://schemas.openxmlformats.org/officeDocument/2006/relationships/image" Target="../media/image77.svg"/><Relationship Id="rId5" Type="http://schemas.openxmlformats.org/officeDocument/2006/relationships/image" Target="../media/image71.svg"/><Relationship Id="rId15" Type="http://schemas.openxmlformats.org/officeDocument/2006/relationships/image" Target="../media/image99.svg"/><Relationship Id="rId10" Type="http://schemas.openxmlformats.org/officeDocument/2006/relationships/image" Target="../media/image76.png"/><Relationship Id="rId4" Type="http://schemas.openxmlformats.org/officeDocument/2006/relationships/image" Target="../media/image70.png"/><Relationship Id="rId9" Type="http://schemas.openxmlformats.org/officeDocument/2006/relationships/image" Target="../media/image75.svg"/><Relationship Id="rId14" Type="http://schemas.openxmlformats.org/officeDocument/2006/relationships/image" Target="../media/image98.pn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chart" Target="../charts/chart145.xml"/><Relationship Id="rId7" Type="http://schemas.openxmlformats.org/officeDocument/2006/relationships/image" Target="../media/image99.sv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98.png"/><Relationship Id="rId11" Type="http://schemas.openxmlformats.org/officeDocument/2006/relationships/image" Target="../media/image102.png"/><Relationship Id="rId5" Type="http://schemas.openxmlformats.org/officeDocument/2006/relationships/image" Target="../media/image105.svg"/><Relationship Id="rId10" Type="http://schemas.openxmlformats.org/officeDocument/2006/relationships/image" Target="../media/image127.png"/><Relationship Id="rId4" Type="http://schemas.openxmlformats.org/officeDocument/2006/relationships/image" Target="../media/image104.png"/><Relationship Id="rId9" Type="http://schemas.openxmlformats.org/officeDocument/2006/relationships/image" Target="../media/image19.png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13" Type="http://schemas.openxmlformats.org/officeDocument/2006/relationships/image" Target="../media/image19.png"/><Relationship Id="rId3" Type="http://schemas.openxmlformats.org/officeDocument/2006/relationships/chart" Target="../charts/chart146.xml"/><Relationship Id="rId7" Type="http://schemas.openxmlformats.org/officeDocument/2006/relationships/image" Target="../media/image73.svg"/><Relationship Id="rId12" Type="http://schemas.openxmlformats.org/officeDocument/2006/relationships/image" Target="../media/image52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72.png"/><Relationship Id="rId11" Type="http://schemas.openxmlformats.org/officeDocument/2006/relationships/image" Target="../media/image99.svg"/><Relationship Id="rId5" Type="http://schemas.openxmlformats.org/officeDocument/2006/relationships/image" Target="../media/image71.svg"/><Relationship Id="rId10" Type="http://schemas.openxmlformats.org/officeDocument/2006/relationships/image" Target="../media/image98.png"/><Relationship Id="rId4" Type="http://schemas.openxmlformats.org/officeDocument/2006/relationships/image" Target="../media/image70.png"/><Relationship Id="rId9" Type="http://schemas.openxmlformats.org/officeDocument/2006/relationships/image" Target="../media/image105.svg"/><Relationship Id="rId14" Type="http://schemas.openxmlformats.org/officeDocument/2006/relationships/image" Target="../media/image127.png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13" Type="http://schemas.openxmlformats.org/officeDocument/2006/relationships/image" Target="../media/image19.png"/><Relationship Id="rId3" Type="http://schemas.openxmlformats.org/officeDocument/2006/relationships/chart" Target="../charts/chart147.xml"/><Relationship Id="rId7" Type="http://schemas.openxmlformats.org/officeDocument/2006/relationships/image" Target="../media/image77.svg"/><Relationship Id="rId12" Type="http://schemas.openxmlformats.org/officeDocument/2006/relationships/image" Target="../media/image52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76.png"/><Relationship Id="rId11" Type="http://schemas.openxmlformats.org/officeDocument/2006/relationships/image" Target="../media/image99.svg"/><Relationship Id="rId5" Type="http://schemas.openxmlformats.org/officeDocument/2006/relationships/image" Target="../media/image75.svg"/><Relationship Id="rId15" Type="http://schemas.openxmlformats.org/officeDocument/2006/relationships/image" Target="../media/image102.png"/><Relationship Id="rId10" Type="http://schemas.openxmlformats.org/officeDocument/2006/relationships/image" Target="../media/image98.png"/><Relationship Id="rId4" Type="http://schemas.openxmlformats.org/officeDocument/2006/relationships/image" Target="../media/image74.png"/><Relationship Id="rId9" Type="http://schemas.openxmlformats.org/officeDocument/2006/relationships/image" Target="../media/image105.svg"/><Relationship Id="rId14" Type="http://schemas.openxmlformats.org/officeDocument/2006/relationships/image" Target="../media/image127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23.svg"/></Relationships>
</file>

<file path=ppt/slides/_rels/slide1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.png"/><Relationship Id="rId18" Type="http://schemas.openxmlformats.org/officeDocument/2006/relationships/image" Target="../media/image43.png"/><Relationship Id="rId26" Type="http://schemas.openxmlformats.org/officeDocument/2006/relationships/image" Target="../media/image34.png"/><Relationship Id="rId3" Type="http://schemas.openxmlformats.org/officeDocument/2006/relationships/chart" Target="../charts/chart148.xml"/><Relationship Id="rId21" Type="http://schemas.openxmlformats.org/officeDocument/2006/relationships/image" Target="../media/image35.png"/><Relationship Id="rId34" Type="http://schemas.openxmlformats.org/officeDocument/2006/relationships/image" Target="../media/image49.png"/><Relationship Id="rId7" Type="http://schemas.openxmlformats.org/officeDocument/2006/relationships/image" Target="../media/image53.png"/><Relationship Id="rId12" Type="http://schemas.openxmlformats.org/officeDocument/2006/relationships/image" Target="../media/image40.png"/><Relationship Id="rId17" Type="http://schemas.openxmlformats.org/officeDocument/2006/relationships/image" Target="../media/image48.png"/><Relationship Id="rId25" Type="http://schemas.openxmlformats.org/officeDocument/2006/relationships/image" Target="../media/image46.png"/><Relationship Id="rId33" Type="http://schemas.openxmlformats.org/officeDocument/2006/relationships/image" Target="../media/image44.png"/><Relationship Id="rId2" Type="http://schemas.openxmlformats.org/officeDocument/2006/relationships/notesSlide" Target="../notesSlides/notesSlide131.xml"/><Relationship Id="rId16" Type="http://schemas.openxmlformats.org/officeDocument/2006/relationships/image" Target="../media/image50.png"/><Relationship Id="rId20" Type="http://schemas.openxmlformats.org/officeDocument/2006/relationships/image" Target="../media/image38.png"/><Relationship Id="rId29" Type="http://schemas.openxmlformats.org/officeDocument/2006/relationships/image" Target="../media/image32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70.svg"/><Relationship Id="rId11" Type="http://schemas.openxmlformats.org/officeDocument/2006/relationships/image" Target="../media/image47.png"/><Relationship Id="rId24" Type="http://schemas.openxmlformats.org/officeDocument/2006/relationships/image" Target="../media/image19.png"/><Relationship Id="rId32" Type="http://schemas.openxmlformats.org/officeDocument/2006/relationships/image" Target="../media/image30.png"/><Relationship Id="rId5" Type="http://schemas.openxmlformats.org/officeDocument/2006/relationships/image" Target="../media/image124.png"/><Relationship Id="rId15" Type="http://schemas.openxmlformats.org/officeDocument/2006/relationships/image" Target="../media/image41.png"/><Relationship Id="rId23" Type="http://schemas.openxmlformats.org/officeDocument/2006/relationships/image" Target="../media/image36.png"/><Relationship Id="rId28" Type="http://schemas.openxmlformats.org/officeDocument/2006/relationships/image" Target="../media/image33.png"/><Relationship Id="rId10" Type="http://schemas.openxmlformats.org/officeDocument/2006/relationships/image" Target="../media/image99.svg"/><Relationship Id="rId19" Type="http://schemas.openxmlformats.org/officeDocument/2006/relationships/image" Target="../media/image39.png"/><Relationship Id="rId31" Type="http://schemas.openxmlformats.org/officeDocument/2006/relationships/image" Target="../media/image29.png"/><Relationship Id="rId4" Type="http://schemas.openxmlformats.org/officeDocument/2006/relationships/chart" Target="../charts/chart149.xml"/><Relationship Id="rId9" Type="http://schemas.openxmlformats.org/officeDocument/2006/relationships/image" Target="../media/image98.png"/><Relationship Id="rId14" Type="http://schemas.openxmlformats.org/officeDocument/2006/relationships/image" Target="../media/image42.png"/><Relationship Id="rId22" Type="http://schemas.openxmlformats.org/officeDocument/2006/relationships/image" Target="../media/image45.png"/><Relationship Id="rId27" Type="http://schemas.openxmlformats.org/officeDocument/2006/relationships/image" Target="../media/image31.png"/><Relationship Id="rId30" Type="http://schemas.openxmlformats.org/officeDocument/2006/relationships/image" Target="../media/image28.png"/><Relationship Id="rId35" Type="http://schemas.openxmlformats.org/officeDocument/2006/relationships/image" Target="../media/image51.png"/><Relationship Id="rId8" Type="http://schemas.microsoft.com/office/2007/relationships/hdphoto" Target="../media/hdphoto2.wdp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99.svg"/><Relationship Id="rId3" Type="http://schemas.openxmlformats.org/officeDocument/2006/relationships/chart" Target="../charts/chart150.xml"/><Relationship Id="rId7" Type="http://schemas.openxmlformats.org/officeDocument/2006/relationships/image" Target="../media/image73.svg"/><Relationship Id="rId12" Type="http://schemas.openxmlformats.org/officeDocument/2006/relationships/image" Target="../media/image98.png"/><Relationship Id="rId2" Type="http://schemas.openxmlformats.org/officeDocument/2006/relationships/notesSlide" Target="../notesSlides/notesSlide132.xml"/><Relationship Id="rId16" Type="http://schemas.openxmlformats.org/officeDocument/2006/relationships/image" Target="../media/image102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72.png"/><Relationship Id="rId11" Type="http://schemas.openxmlformats.org/officeDocument/2006/relationships/image" Target="../media/image77.svg"/><Relationship Id="rId5" Type="http://schemas.openxmlformats.org/officeDocument/2006/relationships/image" Target="../media/image71.svg"/><Relationship Id="rId15" Type="http://schemas.openxmlformats.org/officeDocument/2006/relationships/image" Target="../media/image52.png"/><Relationship Id="rId10" Type="http://schemas.openxmlformats.org/officeDocument/2006/relationships/image" Target="../media/image76.png"/><Relationship Id="rId4" Type="http://schemas.openxmlformats.org/officeDocument/2006/relationships/image" Target="../media/image70.png"/><Relationship Id="rId9" Type="http://schemas.openxmlformats.org/officeDocument/2006/relationships/image" Target="../media/image75.svg"/><Relationship Id="rId14" Type="http://schemas.openxmlformats.org/officeDocument/2006/relationships/image" Target="../media/image19.png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png"/><Relationship Id="rId3" Type="http://schemas.openxmlformats.org/officeDocument/2006/relationships/chart" Target="../charts/chart151.xm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2.png"/><Relationship Id="rId5" Type="http://schemas.openxmlformats.org/officeDocument/2006/relationships/image" Target="../media/image99.svg"/><Relationship Id="rId4" Type="http://schemas.openxmlformats.org/officeDocument/2006/relationships/image" Target="../media/image98.png"/><Relationship Id="rId9" Type="http://schemas.openxmlformats.org/officeDocument/2006/relationships/image" Target="../media/image102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23.svg"/></Relationships>
</file>

<file path=ppt/slides/_rels/slide1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.png"/><Relationship Id="rId18" Type="http://schemas.openxmlformats.org/officeDocument/2006/relationships/image" Target="../media/image39.png"/><Relationship Id="rId26" Type="http://schemas.openxmlformats.org/officeDocument/2006/relationships/image" Target="../media/image31.png"/><Relationship Id="rId3" Type="http://schemas.openxmlformats.org/officeDocument/2006/relationships/chart" Target="../charts/chart152.xml"/><Relationship Id="rId21" Type="http://schemas.openxmlformats.org/officeDocument/2006/relationships/image" Target="../media/image45.png"/><Relationship Id="rId34" Type="http://schemas.openxmlformats.org/officeDocument/2006/relationships/image" Target="../media/image51.png"/><Relationship Id="rId7" Type="http://schemas.microsoft.com/office/2007/relationships/hdphoto" Target="../media/hdphoto2.wdp"/><Relationship Id="rId12" Type="http://schemas.openxmlformats.org/officeDocument/2006/relationships/image" Target="../media/image37.png"/><Relationship Id="rId17" Type="http://schemas.openxmlformats.org/officeDocument/2006/relationships/image" Target="../media/image43.png"/><Relationship Id="rId25" Type="http://schemas.openxmlformats.org/officeDocument/2006/relationships/image" Target="../media/image34.png"/><Relationship Id="rId33" Type="http://schemas.openxmlformats.org/officeDocument/2006/relationships/image" Target="../media/image49.png"/><Relationship Id="rId2" Type="http://schemas.openxmlformats.org/officeDocument/2006/relationships/notesSlide" Target="../notesSlides/notesSlide135.xml"/><Relationship Id="rId16" Type="http://schemas.openxmlformats.org/officeDocument/2006/relationships/image" Target="../media/image48.png"/><Relationship Id="rId20" Type="http://schemas.openxmlformats.org/officeDocument/2006/relationships/image" Target="../media/image35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3.png"/><Relationship Id="rId11" Type="http://schemas.openxmlformats.org/officeDocument/2006/relationships/image" Target="../media/image40.png"/><Relationship Id="rId24" Type="http://schemas.openxmlformats.org/officeDocument/2006/relationships/image" Target="../media/image46.png"/><Relationship Id="rId32" Type="http://schemas.openxmlformats.org/officeDocument/2006/relationships/image" Target="../media/image44.png"/><Relationship Id="rId5" Type="http://schemas.openxmlformats.org/officeDocument/2006/relationships/image" Target="../media/image170.svg"/><Relationship Id="rId15" Type="http://schemas.openxmlformats.org/officeDocument/2006/relationships/image" Target="../media/image50.png"/><Relationship Id="rId23" Type="http://schemas.openxmlformats.org/officeDocument/2006/relationships/image" Target="../media/image19.png"/><Relationship Id="rId28" Type="http://schemas.openxmlformats.org/officeDocument/2006/relationships/image" Target="../media/image32.png"/><Relationship Id="rId10" Type="http://schemas.openxmlformats.org/officeDocument/2006/relationships/image" Target="../media/image47.png"/><Relationship Id="rId19" Type="http://schemas.openxmlformats.org/officeDocument/2006/relationships/image" Target="../media/image38.png"/><Relationship Id="rId31" Type="http://schemas.openxmlformats.org/officeDocument/2006/relationships/image" Target="../media/image30.png"/><Relationship Id="rId4" Type="http://schemas.openxmlformats.org/officeDocument/2006/relationships/image" Target="../media/image124.png"/><Relationship Id="rId9" Type="http://schemas.openxmlformats.org/officeDocument/2006/relationships/image" Target="../media/image105.svg"/><Relationship Id="rId14" Type="http://schemas.openxmlformats.org/officeDocument/2006/relationships/image" Target="../media/image41.png"/><Relationship Id="rId22" Type="http://schemas.openxmlformats.org/officeDocument/2006/relationships/image" Target="../media/image36.png"/><Relationship Id="rId27" Type="http://schemas.openxmlformats.org/officeDocument/2006/relationships/image" Target="../media/image33.png"/><Relationship Id="rId30" Type="http://schemas.openxmlformats.org/officeDocument/2006/relationships/image" Target="../media/image29.png"/><Relationship Id="rId8" Type="http://schemas.openxmlformats.org/officeDocument/2006/relationships/image" Target="../media/image104.pn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105.svg"/><Relationship Id="rId3" Type="http://schemas.openxmlformats.org/officeDocument/2006/relationships/chart" Target="../charts/chart153.xml"/><Relationship Id="rId7" Type="http://schemas.openxmlformats.org/officeDocument/2006/relationships/image" Target="../media/image73.svg"/><Relationship Id="rId12" Type="http://schemas.openxmlformats.org/officeDocument/2006/relationships/image" Target="../media/image104.png"/><Relationship Id="rId2" Type="http://schemas.openxmlformats.org/officeDocument/2006/relationships/notesSlide" Target="../notesSlides/notesSlide136.xml"/><Relationship Id="rId16" Type="http://schemas.openxmlformats.org/officeDocument/2006/relationships/image" Target="../media/image102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72.png"/><Relationship Id="rId11" Type="http://schemas.openxmlformats.org/officeDocument/2006/relationships/image" Target="../media/image77.svg"/><Relationship Id="rId5" Type="http://schemas.openxmlformats.org/officeDocument/2006/relationships/image" Target="../media/image71.svg"/><Relationship Id="rId15" Type="http://schemas.openxmlformats.org/officeDocument/2006/relationships/image" Target="../media/image52.png"/><Relationship Id="rId10" Type="http://schemas.openxmlformats.org/officeDocument/2006/relationships/image" Target="../media/image76.png"/><Relationship Id="rId4" Type="http://schemas.openxmlformats.org/officeDocument/2006/relationships/image" Target="../media/image70.png"/><Relationship Id="rId9" Type="http://schemas.openxmlformats.org/officeDocument/2006/relationships/image" Target="../media/image75.svg"/><Relationship Id="rId14" Type="http://schemas.openxmlformats.org/officeDocument/2006/relationships/image" Target="../media/image19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.png"/><Relationship Id="rId3" Type="http://schemas.openxmlformats.org/officeDocument/2006/relationships/chart" Target="../charts/chart154.xm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2.png"/><Relationship Id="rId5" Type="http://schemas.openxmlformats.org/officeDocument/2006/relationships/image" Target="../media/image105.svg"/><Relationship Id="rId4" Type="http://schemas.openxmlformats.org/officeDocument/2006/relationships/image" Target="../media/image104.png"/><Relationship Id="rId9" Type="http://schemas.openxmlformats.org/officeDocument/2006/relationships/image" Target="../media/image127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.xml"/><Relationship Id="rId13" Type="http://schemas.openxmlformats.org/officeDocument/2006/relationships/image" Target="../media/image19.png"/><Relationship Id="rId3" Type="http://schemas.openxmlformats.org/officeDocument/2006/relationships/chart" Target="../charts/chart2.xml"/><Relationship Id="rId7" Type="http://schemas.openxmlformats.org/officeDocument/2006/relationships/image" Target="../media/image97.svg"/><Relationship Id="rId12" Type="http://schemas.openxmlformats.org/officeDocument/2006/relationships/image" Target="../media/image101.svg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103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6.png"/><Relationship Id="rId11" Type="http://schemas.openxmlformats.org/officeDocument/2006/relationships/image" Target="../media/image100.png"/><Relationship Id="rId5" Type="http://schemas.openxmlformats.org/officeDocument/2006/relationships/image" Target="../media/image95.svg"/><Relationship Id="rId15" Type="http://schemas.openxmlformats.org/officeDocument/2006/relationships/image" Target="../media/image102.png"/><Relationship Id="rId10" Type="http://schemas.openxmlformats.org/officeDocument/2006/relationships/image" Target="../media/image99.svg"/><Relationship Id="rId4" Type="http://schemas.openxmlformats.org/officeDocument/2006/relationships/image" Target="../media/image94.png"/><Relationship Id="rId9" Type="http://schemas.openxmlformats.org/officeDocument/2006/relationships/image" Target="../media/image98.png"/><Relationship Id="rId14" Type="http://schemas.openxmlformats.org/officeDocument/2006/relationships/image" Target="../media/image5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.xml"/><Relationship Id="rId3" Type="http://schemas.openxmlformats.org/officeDocument/2006/relationships/image" Target="../media/image104.png"/><Relationship Id="rId7" Type="http://schemas.openxmlformats.org/officeDocument/2006/relationships/chart" Target="../charts/chart4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99.svg"/><Relationship Id="rId5" Type="http://schemas.openxmlformats.org/officeDocument/2006/relationships/image" Target="../media/image98.png"/><Relationship Id="rId10" Type="http://schemas.openxmlformats.org/officeDocument/2006/relationships/image" Target="../media/image52.png"/><Relationship Id="rId4" Type="http://schemas.openxmlformats.org/officeDocument/2006/relationships/image" Target="../media/image105.svg"/><Relationship Id="rId9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.svg"/><Relationship Id="rId18" Type="http://schemas.openxmlformats.org/officeDocument/2006/relationships/image" Target="../media/image108.png"/><Relationship Id="rId26" Type="http://schemas.openxmlformats.org/officeDocument/2006/relationships/image" Target="../media/image116.png"/><Relationship Id="rId3" Type="http://schemas.openxmlformats.org/officeDocument/2006/relationships/chart" Target="../charts/chart6.xml"/><Relationship Id="rId21" Type="http://schemas.openxmlformats.org/officeDocument/2006/relationships/image" Target="../media/image111.svg"/><Relationship Id="rId7" Type="http://schemas.openxmlformats.org/officeDocument/2006/relationships/image" Target="../media/image99.svg"/><Relationship Id="rId12" Type="http://schemas.openxmlformats.org/officeDocument/2006/relationships/image" Target="../media/image74.png"/><Relationship Id="rId17" Type="http://schemas.openxmlformats.org/officeDocument/2006/relationships/image" Target="../media/image107.svg"/><Relationship Id="rId25" Type="http://schemas.openxmlformats.org/officeDocument/2006/relationships/image" Target="../media/image115.svg"/><Relationship Id="rId33" Type="http://schemas.openxmlformats.org/officeDocument/2006/relationships/image" Target="../media/image52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106.png"/><Relationship Id="rId20" Type="http://schemas.openxmlformats.org/officeDocument/2006/relationships/image" Target="../media/image110.png"/><Relationship Id="rId29" Type="http://schemas.openxmlformats.org/officeDocument/2006/relationships/image" Target="../media/image119.sv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98.png"/><Relationship Id="rId11" Type="http://schemas.openxmlformats.org/officeDocument/2006/relationships/image" Target="../media/image73.svg"/><Relationship Id="rId24" Type="http://schemas.openxmlformats.org/officeDocument/2006/relationships/image" Target="../media/image114.png"/><Relationship Id="rId32" Type="http://schemas.openxmlformats.org/officeDocument/2006/relationships/image" Target="../media/image19.png"/><Relationship Id="rId5" Type="http://schemas.openxmlformats.org/officeDocument/2006/relationships/image" Target="../media/image105.svg"/><Relationship Id="rId15" Type="http://schemas.openxmlformats.org/officeDocument/2006/relationships/image" Target="../media/image77.svg"/><Relationship Id="rId23" Type="http://schemas.openxmlformats.org/officeDocument/2006/relationships/image" Target="../media/image113.svg"/><Relationship Id="rId28" Type="http://schemas.openxmlformats.org/officeDocument/2006/relationships/image" Target="../media/image118.png"/><Relationship Id="rId10" Type="http://schemas.openxmlformats.org/officeDocument/2006/relationships/image" Target="../media/image72.png"/><Relationship Id="rId19" Type="http://schemas.openxmlformats.org/officeDocument/2006/relationships/image" Target="../media/image109.svg"/><Relationship Id="rId31" Type="http://schemas.openxmlformats.org/officeDocument/2006/relationships/image" Target="../media/image121.svg"/><Relationship Id="rId4" Type="http://schemas.openxmlformats.org/officeDocument/2006/relationships/image" Target="../media/image104.png"/><Relationship Id="rId9" Type="http://schemas.openxmlformats.org/officeDocument/2006/relationships/image" Target="../media/image71.svg"/><Relationship Id="rId14" Type="http://schemas.openxmlformats.org/officeDocument/2006/relationships/image" Target="../media/image76.png"/><Relationship Id="rId22" Type="http://schemas.openxmlformats.org/officeDocument/2006/relationships/image" Target="../media/image112.png"/><Relationship Id="rId27" Type="http://schemas.openxmlformats.org/officeDocument/2006/relationships/image" Target="../media/image117.svg"/><Relationship Id="rId30" Type="http://schemas.openxmlformats.org/officeDocument/2006/relationships/image" Target="../media/image120.png"/><Relationship Id="rId8" Type="http://schemas.openxmlformats.org/officeDocument/2006/relationships/image" Target="../media/image7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slide" Target="slide12.xml"/><Relationship Id="rId5" Type="http://schemas.openxmlformats.org/officeDocument/2006/relationships/slide" Target="slide17.xml"/><Relationship Id="rId4" Type="http://schemas.openxmlformats.org/officeDocument/2006/relationships/slide" Target="slide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svg"/><Relationship Id="rId13" Type="http://schemas.openxmlformats.org/officeDocument/2006/relationships/image" Target="../media/image98.png"/><Relationship Id="rId18" Type="http://schemas.openxmlformats.org/officeDocument/2006/relationships/image" Target="../media/image52.png"/><Relationship Id="rId3" Type="http://schemas.openxmlformats.org/officeDocument/2006/relationships/chart" Target="../charts/chart7.xml"/><Relationship Id="rId7" Type="http://schemas.openxmlformats.org/officeDocument/2006/relationships/image" Target="../media/image72.png"/><Relationship Id="rId12" Type="http://schemas.openxmlformats.org/officeDocument/2006/relationships/image" Target="../media/image77.sv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05.sv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71.svg"/><Relationship Id="rId11" Type="http://schemas.openxmlformats.org/officeDocument/2006/relationships/image" Target="../media/image76.png"/><Relationship Id="rId5" Type="http://schemas.openxmlformats.org/officeDocument/2006/relationships/image" Target="../media/image70.png"/><Relationship Id="rId15" Type="http://schemas.openxmlformats.org/officeDocument/2006/relationships/image" Target="../media/image104.png"/><Relationship Id="rId10" Type="http://schemas.openxmlformats.org/officeDocument/2006/relationships/image" Target="../media/image75.svg"/><Relationship Id="rId4" Type="http://schemas.openxmlformats.org/officeDocument/2006/relationships/chart" Target="../charts/chart8.xml"/><Relationship Id="rId9" Type="http://schemas.openxmlformats.org/officeDocument/2006/relationships/image" Target="../media/image74.png"/><Relationship Id="rId14" Type="http://schemas.openxmlformats.org/officeDocument/2006/relationships/image" Target="../media/image99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.svg"/><Relationship Id="rId13" Type="http://schemas.openxmlformats.org/officeDocument/2006/relationships/image" Target="../media/image116.png"/><Relationship Id="rId18" Type="http://schemas.openxmlformats.org/officeDocument/2006/relationships/image" Target="../media/image121.svg"/><Relationship Id="rId26" Type="http://schemas.openxmlformats.org/officeDocument/2006/relationships/image" Target="../media/image74.png"/><Relationship Id="rId3" Type="http://schemas.openxmlformats.org/officeDocument/2006/relationships/image" Target="../media/image106.png"/><Relationship Id="rId21" Type="http://schemas.openxmlformats.org/officeDocument/2006/relationships/chart" Target="../charts/chart9.xml"/><Relationship Id="rId7" Type="http://schemas.openxmlformats.org/officeDocument/2006/relationships/image" Target="../media/image110.png"/><Relationship Id="rId12" Type="http://schemas.openxmlformats.org/officeDocument/2006/relationships/image" Target="../media/image115.svg"/><Relationship Id="rId17" Type="http://schemas.openxmlformats.org/officeDocument/2006/relationships/image" Target="../media/image120.png"/><Relationship Id="rId25" Type="http://schemas.openxmlformats.org/officeDocument/2006/relationships/image" Target="../media/image73.svg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19.svg"/><Relationship Id="rId20" Type="http://schemas.openxmlformats.org/officeDocument/2006/relationships/image" Target="../media/image99.svg"/><Relationship Id="rId29" Type="http://schemas.openxmlformats.org/officeDocument/2006/relationships/image" Target="../media/image77.sv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09.svg"/><Relationship Id="rId11" Type="http://schemas.openxmlformats.org/officeDocument/2006/relationships/image" Target="../media/image114.png"/><Relationship Id="rId24" Type="http://schemas.openxmlformats.org/officeDocument/2006/relationships/image" Target="../media/image72.png"/><Relationship Id="rId5" Type="http://schemas.openxmlformats.org/officeDocument/2006/relationships/image" Target="../media/image108.png"/><Relationship Id="rId15" Type="http://schemas.openxmlformats.org/officeDocument/2006/relationships/image" Target="../media/image118.png"/><Relationship Id="rId23" Type="http://schemas.openxmlformats.org/officeDocument/2006/relationships/image" Target="../media/image71.svg"/><Relationship Id="rId28" Type="http://schemas.openxmlformats.org/officeDocument/2006/relationships/image" Target="../media/image76.png"/><Relationship Id="rId10" Type="http://schemas.openxmlformats.org/officeDocument/2006/relationships/image" Target="../media/image113.svg"/><Relationship Id="rId19" Type="http://schemas.openxmlformats.org/officeDocument/2006/relationships/image" Target="../media/image98.png"/><Relationship Id="rId31" Type="http://schemas.openxmlformats.org/officeDocument/2006/relationships/image" Target="../media/image52.png"/><Relationship Id="rId4" Type="http://schemas.openxmlformats.org/officeDocument/2006/relationships/image" Target="../media/image107.svg"/><Relationship Id="rId9" Type="http://schemas.openxmlformats.org/officeDocument/2006/relationships/image" Target="../media/image112.png"/><Relationship Id="rId14" Type="http://schemas.openxmlformats.org/officeDocument/2006/relationships/image" Target="../media/image117.svg"/><Relationship Id="rId22" Type="http://schemas.openxmlformats.org/officeDocument/2006/relationships/image" Target="../media/image70.png"/><Relationship Id="rId27" Type="http://schemas.openxmlformats.org/officeDocument/2006/relationships/image" Target="../media/image75.svg"/><Relationship Id="rId30" Type="http://schemas.openxmlformats.org/officeDocument/2006/relationships/image" Target="../media/image19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.svg"/><Relationship Id="rId13" Type="http://schemas.openxmlformats.org/officeDocument/2006/relationships/image" Target="../media/image116.png"/><Relationship Id="rId18" Type="http://schemas.openxmlformats.org/officeDocument/2006/relationships/image" Target="../media/image121.svg"/><Relationship Id="rId26" Type="http://schemas.openxmlformats.org/officeDocument/2006/relationships/image" Target="../media/image74.png"/><Relationship Id="rId3" Type="http://schemas.openxmlformats.org/officeDocument/2006/relationships/image" Target="../media/image106.png"/><Relationship Id="rId21" Type="http://schemas.openxmlformats.org/officeDocument/2006/relationships/chart" Target="../charts/chart10.xml"/><Relationship Id="rId7" Type="http://schemas.openxmlformats.org/officeDocument/2006/relationships/image" Target="../media/image110.png"/><Relationship Id="rId12" Type="http://schemas.openxmlformats.org/officeDocument/2006/relationships/image" Target="../media/image115.svg"/><Relationship Id="rId17" Type="http://schemas.openxmlformats.org/officeDocument/2006/relationships/image" Target="../media/image120.png"/><Relationship Id="rId25" Type="http://schemas.openxmlformats.org/officeDocument/2006/relationships/image" Target="../media/image73.sv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19.svg"/><Relationship Id="rId20" Type="http://schemas.openxmlformats.org/officeDocument/2006/relationships/image" Target="../media/image105.svg"/><Relationship Id="rId29" Type="http://schemas.openxmlformats.org/officeDocument/2006/relationships/image" Target="../media/image77.sv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09.svg"/><Relationship Id="rId11" Type="http://schemas.openxmlformats.org/officeDocument/2006/relationships/image" Target="../media/image114.png"/><Relationship Id="rId24" Type="http://schemas.openxmlformats.org/officeDocument/2006/relationships/image" Target="../media/image72.png"/><Relationship Id="rId5" Type="http://schemas.openxmlformats.org/officeDocument/2006/relationships/image" Target="../media/image108.png"/><Relationship Id="rId15" Type="http://schemas.openxmlformats.org/officeDocument/2006/relationships/image" Target="../media/image118.png"/><Relationship Id="rId23" Type="http://schemas.openxmlformats.org/officeDocument/2006/relationships/image" Target="../media/image71.svg"/><Relationship Id="rId28" Type="http://schemas.openxmlformats.org/officeDocument/2006/relationships/image" Target="../media/image76.png"/><Relationship Id="rId10" Type="http://schemas.openxmlformats.org/officeDocument/2006/relationships/image" Target="../media/image113.svg"/><Relationship Id="rId19" Type="http://schemas.openxmlformats.org/officeDocument/2006/relationships/image" Target="../media/image104.png"/><Relationship Id="rId31" Type="http://schemas.openxmlformats.org/officeDocument/2006/relationships/image" Target="../media/image52.png"/><Relationship Id="rId4" Type="http://schemas.openxmlformats.org/officeDocument/2006/relationships/image" Target="../media/image107.svg"/><Relationship Id="rId9" Type="http://schemas.openxmlformats.org/officeDocument/2006/relationships/image" Target="../media/image112.png"/><Relationship Id="rId14" Type="http://schemas.openxmlformats.org/officeDocument/2006/relationships/image" Target="../media/image117.svg"/><Relationship Id="rId22" Type="http://schemas.openxmlformats.org/officeDocument/2006/relationships/image" Target="../media/image70.png"/><Relationship Id="rId27" Type="http://schemas.openxmlformats.org/officeDocument/2006/relationships/image" Target="../media/image75.svg"/><Relationship Id="rId30" Type="http://schemas.openxmlformats.org/officeDocument/2006/relationships/image" Target="../media/image19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105.svg"/><Relationship Id="rId18" Type="http://schemas.openxmlformats.org/officeDocument/2006/relationships/image" Target="../media/image103.png"/><Relationship Id="rId3" Type="http://schemas.openxmlformats.org/officeDocument/2006/relationships/chart" Target="../charts/chart11.xml"/><Relationship Id="rId7" Type="http://schemas.openxmlformats.org/officeDocument/2006/relationships/image" Target="../media/image73.svg"/><Relationship Id="rId12" Type="http://schemas.openxmlformats.org/officeDocument/2006/relationships/image" Target="../media/image104.png"/><Relationship Id="rId17" Type="http://schemas.openxmlformats.org/officeDocument/2006/relationships/image" Target="../media/image52.png"/><Relationship Id="rId2" Type="http://schemas.openxmlformats.org/officeDocument/2006/relationships/notesSlide" Target="../notesSlides/notesSlide23.xm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2.png"/><Relationship Id="rId11" Type="http://schemas.openxmlformats.org/officeDocument/2006/relationships/image" Target="../media/image77.svg"/><Relationship Id="rId5" Type="http://schemas.openxmlformats.org/officeDocument/2006/relationships/image" Target="../media/image71.svg"/><Relationship Id="rId15" Type="http://schemas.openxmlformats.org/officeDocument/2006/relationships/image" Target="../media/image99.svg"/><Relationship Id="rId10" Type="http://schemas.openxmlformats.org/officeDocument/2006/relationships/image" Target="../media/image76.png"/><Relationship Id="rId4" Type="http://schemas.openxmlformats.org/officeDocument/2006/relationships/image" Target="../media/image70.png"/><Relationship Id="rId9" Type="http://schemas.openxmlformats.org/officeDocument/2006/relationships/image" Target="../media/image75.svg"/><Relationship Id="rId14" Type="http://schemas.openxmlformats.org/officeDocument/2006/relationships/image" Target="../media/image98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99.svg"/><Relationship Id="rId3" Type="http://schemas.openxmlformats.org/officeDocument/2006/relationships/chart" Target="../charts/chart12.xml"/><Relationship Id="rId7" Type="http://schemas.openxmlformats.org/officeDocument/2006/relationships/image" Target="../media/image73.svg"/><Relationship Id="rId12" Type="http://schemas.openxmlformats.org/officeDocument/2006/relationships/image" Target="../media/image9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2.png"/><Relationship Id="rId11" Type="http://schemas.openxmlformats.org/officeDocument/2006/relationships/image" Target="../media/image77.svg"/><Relationship Id="rId5" Type="http://schemas.openxmlformats.org/officeDocument/2006/relationships/image" Target="../media/image71.svg"/><Relationship Id="rId15" Type="http://schemas.openxmlformats.org/officeDocument/2006/relationships/image" Target="../media/image52.png"/><Relationship Id="rId10" Type="http://schemas.openxmlformats.org/officeDocument/2006/relationships/image" Target="../media/image76.png"/><Relationship Id="rId4" Type="http://schemas.openxmlformats.org/officeDocument/2006/relationships/image" Target="../media/image70.png"/><Relationship Id="rId9" Type="http://schemas.openxmlformats.org/officeDocument/2006/relationships/image" Target="../media/image75.svg"/><Relationship Id="rId14" Type="http://schemas.openxmlformats.org/officeDocument/2006/relationships/image" Target="../media/image19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105.svg"/><Relationship Id="rId3" Type="http://schemas.openxmlformats.org/officeDocument/2006/relationships/chart" Target="../charts/chart13.xml"/><Relationship Id="rId7" Type="http://schemas.openxmlformats.org/officeDocument/2006/relationships/image" Target="../media/image73.svg"/><Relationship Id="rId12" Type="http://schemas.openxmlformats.org/officeDocument/2006/relationships/image" Target="../media/image104.png"/><Relationship Id="rId2" Type="http://schemas.openxmlformats.org/officeDocument/2006/relationships/notesSlide" Target="../notesSlides/notesSlide25.xml"/><Relationship Id="rId16" Type="http://schemas.openxmlformats.org/officeDocument/2006/relationships/image" Target="../media/image103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2.png"/><Relationship Id="rId11" Type="http://schemas.openxmlformats.org/officeDocument/2006/relationships/image" Target="../media/image77.svg"/><Relationship Id="rId5" Type="http://schemas.openxmlformats.org/officeDocument/2006/relationships/image" Target="../media/image71.svg"/><Relationship Id="rId15" Type="http://schemas.openxmlformats.org/officeDocument/2006/relationships/image" Target="../media/image52.png"/><Relationship Id="rId10" Type="http://schemas.openxmlformats.org/officeDocument/2006/relationships/image" Target="../media/image76.png"/><Relationship Id="rId4" Type="http://schemas.openxmlformats.org/officeDocument/2006/relationships/image" Target="../media/image70.png"/><Relationship Id="rId9" Type="http://schemas.openxmlformats.org/officeDocument/2006/relationships/image" Target="../media/image75.svg"/><Relationship Id="rId14" Type="http://schemas.openxmlformats.org/officeDocument/2006/relationships/image" Target="../media/image19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svg"/><Relationship Id="rId13" Type="http://schemas.openxmlformats.org/officeDocument/2006/relationships/image" Target="../media/image104.png"/><Relationship Id="rId18" Type="http://schemas.openxmlformats.org/officeDocument/2006/relationships/image" Target="../media/image19.png"/><Relationship Id="rId3" Type="http://schemas.openxmlformats.org/officeDocument/2006/relationships/image" Target="../media/image122.png"/><Relationship Id="rId21" Type="http://schemas.openxmlformats.org/officeDocument/2006/relationships/image" Target="../media/image103.png"/><Relationship Id="rId7" Type="http://schemas.openxmlformats.org/officeDocument/2006/relationships/image" Target="../media/image72.png"/><Relationship Id="rId12" Type="http://schemas.openxmlformats.org/officeDocument/2006/relationships/image" Target="../media/image77.svg"/><Relationship Id="rId17" Type="http://schemas.openxmlformats.org/officeDocument/2006/relationships/chart" Target="../charts/chart14.xml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99.svg"/><Relationship Id="rId20" Type="http://schemas.openxmlformats.org/officeDocument/2006/relationships/image" Target="../media/image102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1.svg"/><Relationship Id="rId11" Type="http://schemas.openxmlformats.org/officeDocument/2006/relationships/image" Target="../media/image76.png"/><Relationship Id="rId5" Type="http://schemas.openxmlformats.org/officeDocument/2006/relationships/image" Target="../media/image70.png"/><Relationship Id="rId15" Type="http://schemas.openxmlformats.org/officeDocument/2006/relationships/image" Target="../media/image98.png"/><Relationship Id="rId10" Type="http://schemas.openxmlformats.org/officeDocument/2006/relationships/image" Target="../media/image75.svg"/><Relationship Id="rId19" Type="http://schemas.openxmlformats.org/officeDocument/2006/relationships/image" Target="../media/image52.png"/><Relationship Id="rId4" Type="http://schemas.openxmlformats.org/officeDocument/2006/relationships/image" Target="../media/image123.svg"/><Relationship Id="rId9" Type="http://schemas.openxmlformats.org/officeDocument/2006/relationships/image" Target="../media/image74.png"/><Relationship Id="rId14" Type="http://schemas.openxmlformats.org/officeDocument/2006/relationships/image" Target="../media/image105.sv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.png"/><Relationship Id="rId18" Type="http://schemas.openxmlformats.org/officeDocument/2006/relationships/image" Target="../media/image43.png"/><Relationship Id="rId26" Type="http://schemas.openxmlformats.org/officeDocument/2006/relationships/image" Target="../media/image34.png"/><Relationship Id="rId21" Type="http://schemas.openxmlformats.org/officeDocument/2006/relationships/image" Target="../media/image35.png"/><Relationship Id="rId34" Type="http://schemas.openxmlformats.org/officeDocument/2006/relationships/image" Target="../media/image49.png"/><Relationship Id="rId7" Type="http://schemas.openxmlformats.org/officeDocument/2006/relationships/image" Target="../media/image124.png"/><Relationship Id="rId12" Type="http://schemas.openxmlformats.org/officeDocument/2006/relationships/image" Target="../media/image40.png"/><Relationship Id="rId17" Type="http://schemas.openxmlformats.org/officeDocument/2006/relationships/image" Target="../media/image48.png"/><Relationship Id="rId25" Type="http://schemas.openxmlformats.org/officeDocument/2006/relationships/image" Target="../media/image46.png"/><Relationship Id="rId33" Type="http://schemas.openxmlformats.org/officeDocument/2006/relationships/image" Target="../media/image44.png"/><Relationship Id="rId38" Type="http://schemas.openxmlformats.org/officeDocument/2006/relationships/chart" Target="../charts/chart15.xml"/><Relationship Id="rId2" Type="http://schemas.openxmlformats.org/officeDocument/2006/relationships/notesSlide" Target="../notesSlides/notesSlide27.xml"/><Relationship Id="rId16" Type="http://schemas.openxmlformats.org/officeDocument/2006/relationships/image" Target="../media/image50.png"/><Relationship Id="rId20" Type="http://schemas.openxmlformats.org/officeDocument/2006/relationships/image" Target="../media/image38.png"/><Relationship Id="rId29" Type="http://schemas.openxmlformats.org/officeDocument/2006/relationships/image" Target="../media/image32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05.svg"/><Relationship Id="rId11" Type="http://schemas.openxmlformats.org/officeDocument/2006/relationships/image" Target="../media/image47.png"/><Relationship Id="rId24" Type="http://schemas.openxmlformats.org/officeDocument/2006/relationships/image" Target="../media/image19.png"/><Relationship Id="rId32" Type="http://schemas.openxmlformats.org/officeDocument/2006/relationships/image" Target="../media/image30.png"/><Relationship Id="rId37" Type="http://schemas.openxmlformats.org/officeDocument/2006/relationships/image" Target="../media/image126.svg"/><Relationship Id="rId5" Type="http://schemas.openxmlformats.org/officeDocument/2006/relationships/image" Target="../media/image104.png"/><Relationship Id="rId15" Type="http://schemas.openxmlformats.org/officeDocument/2006/relationships/image" Target="../media/image41.png"/><Relationship Id="rId23" Type="http://schemas.openxmlformats.org/officeDocument/2006/relationships/image" Target="../media/image36.png"/><Relationship Id="rId28" Type="http://schemas.openxmlformats.org/officeDocument/2006/relationships/image" Target="../media/image33.png"/><Relationship Id="rId36" Type="http://schemas.openxmlformats.org/officeDocument/2006/relationships/image" Target="../media/image122.png"/><Relationship Id="rId10" Type="http://schemas.microsoft.com/office/2007/relationships/hdphoto" Target="../media/hdphoto2.wdp"/><Relationship Id="rId19" Type="http://schemas.openxmlformats.org/officeDocument/2006/relationships/image" Target="../media/image39.png"/><Relationship Id="rId31" Type="http://schemas.openxmlformats.org/officeDocument/2006/relationships/image" Target="../media/image29.png"/><Relationship Id="rId4" Type="http://schemas.openxmlformats.org/officeDocument/2006/relationships/image" Target="../media/image99.svg"/><Relationship Id="rId9" Type="http://schemas.openxmlformats.org/officeDocument/2006/relationships/image" Target="../media/image53.png"/><Relationship Id="rId14" Type="http://schemas.openxmlformats.org/officeDocument/2006/relationships/image" Target="../media/image42.png"/><Relationship Id="rId22" Type="http://schemas.openxmlformats.org/officeDocument/2006/relationships/image" Target="../media/image45.png"/><Relationship Id="rId27" Type="http://schemas.openxmlformats.org/officeDocument/2006/relationships/image" Target="../media/image31.png"/><Relationship Id="rId30" Type="http://schemas.openxmlformats.org/officeDocument/2006/relationships/image" Target="../media/image28.png"/><Relationship Id="rId35" Type="http://schemas.openxmlformats.org/officeDocument/2006/relationships/image" Target="../media/image51.png"/><Relationship Id="rId8" Type="http://schemas.openxmlformats.org/officeDocument/2006/relationships/image" Target="../media/image125.svg"/><Relationship Id="rId3" Type="http://schemas.openxmlformats.org/officeDocument/2006/relationships/image" Target="../media/image98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svg"/><Relationship Id="rId13" Type="http://schemas.openxmlformats.org/officeDocument/2006/relationships/chart" Target="../charts/chart16.xml"/><Relationship Id="rId3" Type="http://schemas.openxmlformats.org/officeDocument/2006/relationships/image" Target="../media/image70.png"/><Relationship Id="rId7" Type="http://schemas.openxmlformats.org/officeDocument/2006/relationships/image" Target="../media/image74.png"/><Relationship Id="rId12" Type="http://schemas.openxmlformats.org/officeDocument/2006/relationships/image" Target="../media/image99.sv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3.svg"/><Relationship Id="rId11" Type="http://schemas.openxmlformats.org/officeDocument/2006/relationships/image" Target="../media/image98.png"/><Relationship Id="rId5" Type="http://schemas.openxmlformats.org/officeDocument/2006/relationships/image" Target="../media/image72.png"/><Relationship Id="rId15" Type="http://schemas.openxmlformats.org/officeDocument/2006/relationships/image" Target="../media/image52.png"/><Relationship Id="rId10" Type="http://schemas.openxmlformats.org/officeDocument/2006/relationships/image" Target="../media/image77.svg"/><Relationship Id="rId4" Type="http://schemas.openxmlformats.org/officeDocument/2006/relationships/image" Target="../media/image71.svg"/><Relationship Id="rId9" Type="http://schemas.openxmlformats.org/officeDocument/2006/relationships/image" Target="../media/image76.png"/><Relationship Id="rId14" Type="http://schemas.openxmlformats.org/officeDocument/2006/relationships/image" Target="../media/image19.png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.png"/><Relationship Id="rId18" Type="http://schemas.openxmlformats.org/officeDocument/2006/relationships/image" Target="../media/image38.png"/><Relationship Id="rId26" Type="http://schemas.openxmlformats.org/officeDocument/2006/relationships/image" Target="../media/image33.png"/><Relationship Id="rId3" Type="http://schemas.openxmlformats.org/officeDocument/2006/relationships/image" Target="../media/image98.png"/><Relationship Id="rId21" Type="http://schemas.openxmlformats.org/officeDocument/2006/relationships/image" Target="../media/image36.png"/><Relationship Id="rId34" Type="http://schemas.openxmlformats.org/officeDocument/2006/relationships/image" Target="../media/image122.png"/><Relationship Id="rId7" Type="http://schemas.openxmlformats.org/officeDocument/2006/relationships/image" Target="../media/image53.png"/><Relationship Id="rId12" Type="http://schemas.openxmlformats.org/officeDocument/2006/relationships/image" Target="../media/image42.png"/><Relationship Id="rId17" Type="http://schemas.openxmlformats.org/officeDocument/2006/relationships/image" Target="../media/image39.png"/><Relationship Id="rId25" Type="http://schemas.openxmlformats.org/officeDocument/2006/relationships/image" Target="../media/image31.png"/><Relationship Id="rId33" Type="http://schemas.openxmlformats.org/officeDocument/2006/relationships/image" Target="../media/image51.png"/><Relationship Id="rId2" Type="http://schemas.openxmlformats.org/officeDocument/2006/relationships/notesSlide" Target="../notesSlides/notesSlide29.xml"/><Relationship Id="rId16" Type="http://schemas.openxmlformats.org/officeDocument/2006/relationships/image" Target="../media/image43.png"/><Relationship Id="rId20" Type="http://schemas.openxmlformats.org/officeDocument/2006/relationships/image" Target="../media/image45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25.svg"/><Relationship Id="rId11" Type="http://schemas.openxmlformats.org/officeDocument/2006/relationships/image" Target="../media/image37.png"/><Relationship Id="rId24" Type="http://schemas.openxmlformats.org/officeDocument/2006/relationships/image" Target="../media/image34.png"/><Relationship Id="rId32" Type="http://schemas.openxmlformats.org/officeDocument/2006/relationships/image" Target="../media/image49.png"/><Relationship Id="rId5" Type="http://schemas.openxmlformats.org/officeDocument/2006/relationships/image" Target="../media/image124.png"/><Relationship Id="rId15" Type="http://schemas.openxmlformats.org/officeDocument/2006/relationships/image" Target="../media/image48.png"/><Relationship Id="rId23" Type="http://schemas.openxmlformats.org/officeDocument/2006/relationships/image" Target="../media/image46.png"/><Relationship Id="rId28" Type="http://schemas.openxmlformats.org/officeDocument/2006/relationships/image" Target="../media/image28.png"/><Relationship Id="rId36" Type="http://schemas.openxmlformats.org/officeDocument/2006/relationships/chart" Target="../charts/chart17.xml"/><Relationship Id="rId10" Type="http://schemas.openxmlformats.org/officeDocument/2006/relationships/image" Target="../media/image40.png"/><Relationship Id="rId19" Type="http://schemas.openxmlformats.org/officeDocument/2006/relationships/image" Target="../media/image35.png"/><Relationship Id="rId31" Type="http://schemas.openxmlformats.org/officeDocument/2006/relationships/image" Target="../media/image44.png"/><Relationship Id="rId4" Type="http://schemas.openxmlformats.org/officeDocument/2006/relationships/image" Target="../media/image99.svg"/><Relationship Id="rId9" Type="http://schemas.openxmlformats.org/officeDocument/2006/relationships/image" Target="../media/image47.png"/><Relationship Id="rId14" Type="http://schemas.openxmlformats.org/officeDocument/2006/relationships/image" Target="../media/image50.png"/><Relationship Id="rId22" Type="http://schemas.openxmlformats.org/officeDocument/2006/relationships/image" Target="../media/image19.png"/><Relationship Id="rId27" Type="http://schemas.openxmlformats.org/officeDocument/2006/relationships/image" Target="../media/image32.png"/><Relationship Id="rId30" Type="http://schemas.openxmlformats.org/officeDocument/2006/relationships/image" Target="../media/image30.png"/><Relationship Id="rId35" Type="http://schemas.openxmlformats.org/officeDocument/2006/relationships/image" Target="../media/image126.svg"/><Relationship Id="rId8" Type="http://schemas.microsoft.com/office/2007/relationships/hdphoto" Target="../media/hdphoto2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sv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svg"/><Relationship Id="rId13" Type="http://schemas.openxmlformats.org/officeDocument/2006/relationships/chart" Target="../charts/chart18.xml"/><Relationship Id="rId3" Type="http://schemas.openxmlformats.org/officeDocument/2006/relationships/image" Target="../media/image104.png"/><Relationship Id="rId7" Type="http://schemas.openxmlformats.org/officeDocument/2006/relationships/image" Target="../media/image72.png"/><Relationship Id="rId12" Type="http://schemas.openxmlformats.org/officeDocument/2006/relationships/image" Target="../media/image77.sv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1.svg"/><Relationship Id="rId11" Type="http://schemas.openxmlformats.org/officeDocument/2006/relationships/image" Target="../media/image76.png"/><Relationship Id="rId5" Type="http://schemas.openxmlformats.org/officeDocument/2006/relationships/image" Target="../media/image70.png"/><Relationship Id="rId15" Type="http://schemas.openxmlformats.org/officeDocument/2006/relationships/image" Target="../media/image52.png"/><Relationship Id="rId10" Type="http://schemas.openxmlformats.org/officeDocument/2006/relationships/image" Target="../media/image75.svg"/><Relationship Id="rId4" Type="http://schemas.openxmlformats.org/officeDocument/2006/relationships/image" Target="../media/image105.svg"/><Relationship Id="rId9" Type="http://schemas.openxmlformats.org/officeDocument/2006/relationships/image" Target="../media/image74.png"/><Relationship Id="rId14" Type="http://schemas.openxmlformats.org/officeDocument/2006/relationships/image" Target="../media/image19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.png"/><Relationship Id="rId18" Type="http://schemas.openxmlformats.org/officeDocument/2006/relationships/image" Target="../media/image38.png"/><Relationship Id="rId26" Type="http://schemas.openxmlformats.org/officeDocument/2006/relationships/image" Target="../media/image33.png"/><Relationship Id="rId3" Type="http://schemas.openxmlformats.org/officeDocument/2006/relationships/image" Target="../media/image104.png"/><Relationship Id="rId21" Type="http://schemas.openxmlformats.org/officeDocument/2006/relationships/image" Target="../media/image36.png"/><Relationship Id="rId34" Type="http://schemas.openxmlformats.org/officeDocument/2006/relationships/image" Target="../media/image122.png"/><Relationship Id="rId7" Type="http://schemas.openxmlformats.org/officeDocument/2006/relationships/image" Target="../media/image53.png"/><Relationship Id="rId12" Type="http://schemas.openxmlformats.org/officeDocument/2006/relationships/image" Target="../media/image42.png"/><Relationship Id="rId17" Type="http://schemas.openxmlformats.org/officeDocument/2006/relationships/image" Target="../media/image39.png"/><Relationship Id="rId25" Type="http://schemas.openxmlformats.org/officeDocument/2006/relationships/image" Target="../media/image31.png"/><Relationship Id="rId33" Type="http://schemas.openxmlformats.org/officeDocument/2006/relationships/image" Target="../media/image51.png"/><Relationship Id="rId2" Type="http://schemas.openxmlformats.org/officeDocument/2006/relationships/notesSlide" Target="../notesSlides/notesSlide31.xml"/><Relationship Id="rId16" Type="http://schemas.openxmlformats.org/officeDocument/2006/relationships/image" Target="../media/image43.png"/><Relationship Id="rId20" Type="http://schemas.openxmlformats.org/officeDocument/2006/relationships/image" Target="../media/image45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25.svg"/><Relationship Id="rId11" Type="http://schemas.openxmlformats.org/officeDocument/2006/relationships/image" Target="../media/image37.png"/><Relationship Id="rId24" Type="http://schemas.openxmlformats.org/officeDocument/2006/relationships/image" Target="../media/image34.png"/><Relationship Id="rId32" Type="http://schemas.openxmlformats.org/officeDocument/2006/relationships/image" Target="../media/image49.png"/><Relationship Id="rId5" Type="http://schemas.openxmlformats.org/officeDocument/2006/relationships/image" Target="../media/image124.png"/><Relationship Id="rId15" Type="http://schemas.openxmlformats.org/officeDocument/2006/relationships/image" Target="../media/image48.png"/><Relationship Id="rId23" Type="http://schemas.openxmlformats.org/officeDocument/2006/relationships/image" Target="../media/image46.png"/><Relationship Id="rId28" Type="http://schemas.openxmlformats.org/officeDocument/2006/relationships/image" Target="../media/image28.png"/><Relationship Id="rId36" Type="http://schemas.openxmlformats.org/officeDocument/2006/relationships/chart" Target="../charts/chart19.xml"/><Relationship Id="rId10" Type="http://schemas.openxmlformats.org/officeDocument/2006/relationships/image" Target="../media/image40.png"/><Relationship Id="rId19" Type="http://schemas.openxmlformats.org/officeDocument/2006/relationships/image" Target="../media/image35.png"/><Relationship Id="rId31" Type="http://schemas.openxmlformats.org/officeDocument/2006/relationships/image" Target="../media/image44.png"/><Relationship Id="rId4" Type="http://schemas.openxmlformats.org/officeDocument/2006/relationships/image" Target="../media/image105.svg"/><Relationship Id="rId9" Type="http://schemas.openxmlformats.org/officeDocument/2006/relationships/image" Target="../media/image47.png"/><Relationship Id="rId14" Type="http://schemas.openxmlformats.org/officeDocument/2006/relationships/image" Target="../media/image50.png"/><Relationship Id="rId22" Type="http://schemas.openxmlformats.org/officeDocument/2006/relationships/image" Target="../media/image19.png"/><Relationship Id="rId27" Type="http://schemas.openxmlformats.org/officeDocument/2006/relationships/image" Target="../media/image32.png"/><Relationship Id="rId30" Type="http://schemas.openxmlformats.org/officeDocument/2006/relationships/image" Target="../media/image30.png"/><Relationship Id="rId35" Type="http://schemas.openxmlformats.org/officeDocument/2006/relationships/image" Target="../media/image126.svg"/><Relationship Id="rId8" Type="http://schemas.microsoft.com/office/2007/relationships/hdphoto" Target="../media/hdphoto2.wdp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chart" Target="../charts/chart20.xml"/><Relationship Id="rId7" Type="http://schemas.openxmlformats.org/officeDocument/2006/relationships/image" Target="../media/image99.sv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98.png"/><Relationship Id="rId11" Type="http://schemas.openxmlformats.org/officeDocument/2006/relationships/image" Target="../media/image102.png"/><Relationship Id="rId5" Type="http://schemas.openxmlformats.org/officeDocument/2006/relationships/image" Target="../media/image105.svg"/><Relationship Id="rId10" Type="http://schemas.openxmlformats.org/officeDocument/2006/relationships/image" Target="../media/image127.png"/><Relationship Id="rId4" Type="http://schemas.openxmlformats.org/officeDocument/2006/relationships/image" Target="../media/image104.png"/><Relationship Id="rId9" Type="http://schemas.openxmlformats.org/officeDocument/2006/relationships/image" Target="../media/image19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svg"/><Relationship Id="rId13" Type="http://schemas.openxmlformats.org/officeDocument/2006/relationships/image" Target="../media/image106.png"/><Relationship Id="rId18" Type="http://schemas.openxmlformats.org/officeDocument/2006/relationships/image" Target="../media/image105.svg"/><Relationship Id="rId3" Type="http://schemas.openxmlformats.org/officeDocument/2006/relationships/image" Target="../media/image108.png"/><Relationship Id="rId21" Type="http://schemas.openxmlformats.org/officeDocument/2006/relationships/chart" Target="../charts/chart21.xml"/><Relationship Id="rId7" Type="http://schemas.openxmlformats.org/officeDocument/2006/relationships/image" Target="../media/image118.png"/><Relationship Id="rId12" Type="http://schemas.openxmlformats.org/officeDocument/2006/relationships/image" Target="../media/image129.svg"/><Relationship Id="rId17" Type="http://schemas.openxmlformats.org/officeDocument/2006/relationships/image" Target="../media/image104.png"/><Relationship Id="rId25" Type="http://schemas.openxmlformats.org/officeDocument/2006/relationships/image" Target="../media/image52.png"/><Relationship Id="rId2" Type="http://schemas.openxmlformats.org/officeDocument/2006/relationships/notesSlide" Target="../notesSlides/notesSlide33.xml"/><Relationship Id="rId16" Type="http://schemas.openxmlformats.org/officeDocument/2006/relationships/image" Target="../media/image131.svg"/><Relationship Id="rId20" Type="http://schemas.openxmlformats.org/officeDocument/2006/relationships/image" Target="../media/image99.sv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11.svg"/><Relationship Id="rId11" Type="http://schemas.openxmlformats.org/officeDocument/2006/relationships/image" Target="../media/image128.png"/><Relationship Id="rId24" Type="http://schemas.openxmlformats.org/officeDocument/2006/relationships/image" Target="../media/image19.png"/><Relationship Id="rId5" Type="http://schemas.openxmlformats.org/officeDocument/2006/relationships/image" Target="../media/image110.png"/><Relationship Id="rId15" Type="http://schemas.openxmlformats.org/officeDocument/2006/relationships/image" Target="../media/image114.png"/><Relationship Id="rId23" Type="http://schemas.openxmlformats.org/officeDocument/2006/relationships/chart" Target="../charts/chart23.xml"/><Relationship Id="rId10" Type="http://schemas.openxmlformats.org/officeDocument/2006/relationships/image" Target="../media/image117.svg"/><Relationship Id="rId19" Type="http://schemas.openxmlformats.org/officeDocument/2006/relationships/image" Target="../media/image98.png"/><Relationship Id="rId4" Type="http://schemas.openxmlformats.org/officeDocument/2006/relationships/image" Target="../media/image109.svg"/><Relationship Id="rId9" Type="http://schemas.openxmlformats.org/officeDocument/2006/relationships/image" Target="../media/image116.png"/><Relationship Id="rId14" Type="http://schemas.openxmlformats.org/officeDocument/2006/relationships/image" Target="../media/image130.svg"/><Relationship Id="rId22" Type="http://schemas.openxmlformats.org/officeDocument/2006/relationships/chart" Target="../charts/chart22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.xml"/><Relationship Id="rId3" Type="http://schemas.openxmlformats.org/officeDocument/2006/relationships/image" Target="../media/image104.png"/><Relationship Id="rId7" Type="http://schemas.openxmlformats.org/officeDocument/2006/relationships/chart" Target="../charts/chart24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99.svg"/><Relationship Id="rId5" Type="http://schemas.openxmlformats.org/officeDocument/2006/relationships/image" Target="../media/image98.png"/><Relationship Id="rId10" Type="http://schemas.openxmlformats.org/officeDocument/2006/relationships/image" Target="../media/image52.png"/><Relationship Id="rId4" Type="http://schemas.openxmlformats.org/officeDocument/2006/relationships/image" Target="../media/image105.svg"/><Relationship Id="rId9" Type="http://schemas.openxmlformats.org/officeDocument/2006/relationships/image" Target="../media/image1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3.sv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.svg"/><Relationship Id="rId13" Type="http://schemas.openxmlformats.org/officeDocument/2006/relationships/image" Target="../media/image19.png"/><Relationship Id="rId3" Type="http://schemas.openxmlformats.org/officeDocument/2006/relationships/image" Target="../media/image134.png"/><Relationship Id="rId7" Type="http://schemas.openxmlformats.org/officeDocument/2006/relationships/image" Target="../media/image94.png"/><Relationship Id="rId12" Type="http://schemas.openxmlformats.org/officeDocument/2006/relationships/image" Target="../media/image142.sv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7.svg"/><Relationship Id="rId11" Type="http://schemas.openxmlformats.org/officeDocument/2006/relationships/image" Target="../media/image141.png"/><Relationship Id="rId5" Type="http://schemas.openxmlformats.org/officeDocument/2006/relationships/image" Target="../media/image136.png"/><Relationship Id="rId10" Type="http://schemas.openxmlformats.org/officeDocument/2006/relationships/image" Target="../media/image140.svg"/><Relationship Id="rId4" Type="http://schemas.openxmlformats.org/officeDocument/2006/relationships/image" Target="../media/image135.svg"/><Relationship Id="rId9" Type="http://schemas.openxmlformats.org/officeDocument/2006/relationships/image" Target="../media/image139.png"/><Relationship Id="rId14" Type="http://schemas.openxmlformats.org/officeDocument/2006/relationships/image" Target="../media/image5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8.svg"/><Relationship Id="rId13" Type="http://schemas.openxmlformats.org/officeDocument/2006/relationships/image" Target="../media/image72.png"/><Relationship Id="rId18" Type="http://schemas.openxmlformats.org/officeDocument/2006/relationships/image" Target="../media/image77.svg"/><Relationship Id="rId3" Type="http://schemas.openxmlformats.org/officeDocument/2006/relationships/image" Target="../media/image143.png"/><Relationship Id="rId21" Type="http://schemas.openxmlformats.org/officeDocument/2006/relationships/image" Target="../media/image98.png"/><Relationship Id="rId7" Type="http://schemas.openxmlformats.org/officeDocument/2006/relationships/image" Target="../media/image147.png"/><Relationship Id="rId12" Type="http://schemas.openxmlformats.org/officeDocument/2006/relationships/image" Target="../media/image71.svg"/><Relationship Id="rId17" Type="http://schemas.openxmlformats.org/officeDocument/2006/relationships/image" Target="../media/image76.png"/><Relationship Id="rId25" Type="http://schemas.openxmlformats.org/officeDocument/2006/relationships/image" Target="../media/image52.png"/><Relationship Id="rId2" Type="http://schemas.openxmlformats.org/officeDocument/2006/relationships/notesSlide" Target="../notesSlides/notesSlide38.xml"/><Relationship Id="rId16" Type="http://schemas.openxmlformats.org/officeDocument/2006/relationships/image" Target="../media/image75.svg"/><Relationship Id="rId20" Type="http://schemas.openxmlformats.org/officeDocument/2006/relationships/image" Target="../media/image105.sv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146.svg"/><Relationship Id="rId11" Type="http://schemas.openxmlformats.org/officeDocument/2006/relationships/image" Target="../media/image70.png"/><Relationship Id="rId24" Type="http://schemas.openxmlformats.org/officeDocument/2006/relationships/image" Target="../media/image19.png"/><Relationship Id="rId5" Type="http://schemas.openxmlformats.org/officeDocument/2006/relationships/image" Target="../media/image145.png"/><Relationship Id="rId15" Type="http://schemas.openxmlformats.org/officeDocument/2006/relationships/image" Target="../media/image74.png"/><Relationship Id="rId23" Type="http://schemas.openxmlformats.org/officeDocument/2006/relationships/chart" Target="../charts/chart26.xml"/><Relationship Id="rId10" Type="http://schemas.openxmlformats.org/officeDocument/2006/relationships/image" Target="../media/image150.svg"/><Relationship Id="rId19" Type="http://schemas.openxmlformats.org/officeDocument/2006/relationships/image" Target="../media/image104.png"/><Relationship Id="rId4" Type="http://schemas.openxmlformats.org/officeDocument/2006/relationships/image" Target="../media/image144.svg"/><Relationship Id="rId9" Type="http://schemas.openxmlformats.org/officeDocument/2006/relationships/image" Target="../media/image149.png"/><Relationship Id="rId14" Type="http://schemas.openxmlformats.org/officeDocument/2006/relationships/image" Target="../media/image73.svg"/><Relationship Id="rId22" Type="http://schemas.openxmlformats.org/officeDocument/2006/relationships/image" Target="../media/image99.sv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svg"/><Relationship Id="rId13" Type="http://schemas.openxmlformats.org/officeDocument/2006/relationships/image" Target="../media/image70.png"/><Relationship Id="rId18" Type="http://schemas.openxmlformats.org/officeDocument/2006/relationships/image" Target="../media/image75.svg"/><Relationship Id="rId3" Type="http://schemas.openxmlformats.org/officeDocument/2006/relationships/image" Target="../media/image98.png"/><Relationship Id="rId21" Type="http://schemas.openxmlformats.org/officeDocument/2006/relationships/chart" Target="../charts/chart27.xml"/><Relationship Id="rId7" Type="http://schemas.openxmlformats.org/officeDocument/2006/relationships/image" Target="../media/image145.png"/><Relationship Id="rId12" Type="http://schemas.openxmlformats.org/officeDocument/2006/relationships/image" Target="../media/image150.svg"/><Relationship Id="rId17" Type="http://schemas.openxmlformats.org/officeDocument/2006/relationships/image" Target="../media/image74.png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73.svg"/><Relationship Id="rId20" Type="http://schemas.openxmlformats.org/officeDocument/2006/relationships/image" Target="../media/image77.sv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144.svg"/><Relationship Id="rId11" Type="http://schemas.openxmlformats.org/officeDocument/2006/relationships/image" Target="../media/image149.png"/><Relationship Id="rId5" Type="http://schemas.openxmlformats.org/officeDocument/2006/relationships/image" Target="../media/image143.png"/><Relationship Id="rId15" Type="http://schemas.openxmlformats.org/officeDocument/2006/relationships/image" Target="../media/image72.png"/><Relationship Id="rId23" Type="http://schemas.openxmlformats.org/officeDocument/2006/relationships/image" Target="../media/image52.png"/><Relationship Id="rId10" Type="http://schemas.openxmlformats.org/officeDocument/2006/relationships/image" Target="../media/image148.svg"/><Relationship Id="rId19" Type="http://schemas.openxmlformats.org/officeDocument/2006/relationships/image" Target="../media/image76.png"/><Relationship Id="rId4" Type="http://schemas.openxmlformats.org/officeDocument/2006/relationships/image" Target="../media/image99.svg"/><Relationship Id="rId9" Type="http://schemas.openxmlformats.org/officeDocument/2006/relationships/image" Target="../media/image147.png"/><Relationship Id="rId14" Type="http://schemas.openxmlformats.org/officeDocument/2006/relationships/image" Target="../media/image71.svg"/><Relationship Id="rId22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sv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23.svg"/><Relationship Id="rId9" Type="http://schemas.openxmlformats.org/officeDocument/2006/relationships/image" Target="../media/image19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svg"/><Relationship Id="rId13" Type="http://schemas.openxmlformats.org/officeDocument/2006/relationships/image" Target="../media/image70.png"/><Relationship Id="rId18" Type="http://schemas.openxmlformats.org/officeDocument/2006/relationships/image" Target="../media/image75.svg"/><Relationship Id="rId3" Type="http://schemas.openxmlformats.org/officeDocument/2006/relationships/image" Target="../media/image104.png"/><Relationship Id="rId21" Type="http://schemas.openxmlformats.org/officeDocument/2006/relationships/chart" Target="../charts/chart28.xml"/><Relationship Id="rId7" Type="http://schemas.openxmlformats.org/officeDocument/2006/relationships/image" Target="../media/image145.png"/><Relationship Id="rId12" Type="http://schemas.openxmlformats.org/officeDocument/2006/relationships/image" Target="../media/image150.svg"/><Relationship Id="rId17" Type="http://schemas.openxmlformats.org/officeDocument/2006/relationships/image" Target="../media/image74.png"/><Relationship Id="rId2" Type="http://schemas.openxmlformats.org/officeDocument/2006/relationships/notesSlide" Target="../notesSlides/notesSlide40.xml"/><Relationship Id="rId16" Type="http://schemas.openxmlformats.org/officeDocument/2006/relationships/image" Target="../media/image73.svg"/><Relationship Id="rId20" Type="http://schemas.openxmlformats.org/officeDocument/2006/relationships/image" Target="../media/image77.sv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144.svg"/><Relationship Id="rId11" Type="http://schemas.openxmlformats.org/officeDocument/2006/relationships/image" Target="../media/image149.png"/><Relationship Id="rId5" Type="http://schemas.openxmlformats.org/officeDocument/2006/relationships/image" Target="../media/image143.png"/><Relationship Id="rId15" Type="http://schemas.openxmlformats.org/officeDocument/2006/relationships/image" Target="../media/image72.png"/><Relationship Id="rId23" Type="http://schemas.openxmlformats.org/officeDocument/2006/relationships/image" Target="../media/image52.png"/><Relationship Id="rId10" Type="http://schemas.openxmlformats.org/officeDocument/2006/relationships/image" Target="../media/image148.svg"/><Relationship Id="rId19" Type="http://schemas.openxmlformats.org/officeDocument/2006/relationships/image" Target="../media/image76.png"/><Relationship Id="rId4" Type="http://schemas.openxmlformats.org/officeDocument/2006/relationships/image" Target="../media/image105.svg"/><Relationship Id="rId9" Type="http://schemas.openxmlformats.org/officeDocument/2006/relationships/image" Target="../media/image147.png"/><Relationship Id="rId14" Type="http://schemas.openxmlformats.org/officeDocument/2006/relationships/image" Target="../media/image71.svg"/><Relationship Id="rId22" Type="http://schemas.openxmlformats.org/officeDocument/2006/relationships/image" Target="../media/image19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svg"/><Relationship Id="rId13" Type="http://schemas.openxmlformats.org/officeDocument/2006/relationships/image" Target="../media/image76.png"/><Relationship Id="rId3" Type="http://schemas.openxmlformats.org/officeDocument/2006/relationships/image" Target="../media/image104.png"/><Relationship Id="rId7" Type="http://schemas.openxmlformats.org/officeDocument/2006/relationships/image" Target="../media/image70.png"/><Relationship Id="rId12" Type="http://schemas.openxmlformats.org/officeDocument/2006/relationships/image" Target="../media/image75.svg"/><Relationship Id="rId17" Type="http://schemas.openxmlformats.org/officeDocument/2006/relationships/image" Target="../media/image52.png"/><Relationship Id="rId2" Type="http://schemas.openxmlformats.org/officeDocument/2006/relationships/notesSlide" Target="../notesSlides/notesSlide41.xm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99.svg"/><Relationship Id="rId11" Type="http://schemas.openxmlformats.org/officeDocument/2006/relationships/image" Target="../media/image74.png"/><Relationship Id="rId5" Type="http://schemas.openxmlformats.org/officeDocument/2006/relationships/image" Target="../media/image98.png"/><Relationship Id="rId15" Type="http://schemas.openxmlformats.org/officeDocument/2006/relationships/chart" Target="../charts/chart29.xml"/><Relationship Id="rId10" Type="http://schemas.openxmlformats.org/officeDocument/2006/relationships/image" Target="../media/image73.svg"/><Relationship Id="rId4" Type="http://schemas.openxmlformats.org/officeDocument/2006/relationships/image" Target="../media/image105.svg"/><Relationship Id="rId9" Type="http://schemas.openxmlformats.org/officeDocument/2006/relationships/image" Target="../media/image72.png"/><Relationship Id="rId14" Type="http://schemas.openxmlformats.org/officeDocument/2006/relationships/image" Target="../media/image77.sv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svg"/><Relationship Id="rId13" Type="http://schemas.openxmlformats.org/officeDocument/2006/relationships/image" Target="../media/image104.png"/><Relationship Id="rId18" Type="http://schemas.openxmlformats.org/officeDocument/2006/relationships/image" Target="../media/image52.png"/><Relationship Id="rId3" Type="http://schemas.openxmlformats.org/officeDocument/2006/relationships/image" Target="../media/image70.png"/><Relationship Id="rId7" Type="http://schemas.openxmlformats.org/officeDocument/2006/relationships/image" Target="../media/image74.png"/><Relationship Id="rId12" Type="http://schemas.openxmlformats.org/officeDocument/2006/relationships/chart" Target="../charts/chart31.xml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42.xml"/><Relationship Id="rId16" Type="http://schemas.openxmlformats.org/officeDocument/2006/relationships/image" Target="../media/image99.sv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73.svg"/><Relationship Id="rId11" Type="http://schemas.openxmlformats.org/officeDocument/2006/relationships/chart" Target="../charts/chart30.xml"/><Relationship Id="rId5" Type="http://schemas.openxmlformats.org/officeDocument/2006/relationships/image" Target="../media/image72.png"/><Relationship Id="rId15" Type="http://schemas.openxmlformats.org/officeDocument/2006/relationships/image" Target="../media/image98.png"/><Relationship Id="rId10" Type="http://schemas.openxmlformats.org/officeDocument/2006/relationships/image" Target="../media/image77.svg"/><Relationship Id="rId19" Type="http://schemas.openxmlformats.org/officeDocument/2006/relationships/image" Target="../media/image103.png"/><Relationship Id="rId4" Type="http://schemas.openxmlformats.org/officeDocument/2006/relationships/image" Target="../media/image71.svg"/><Relationship Id="rId9" Type="http://schemas.openxmlformats.org/officeDocument/2006/relationships/image" Target="../media/image76.png"/><Relationship Id="rId14" Type="http://schemas.openxmlformats.org/officeDocument/2006/relationships/image" Target="../media/image105.sv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2.sv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svg"/><Relationship Id="rId13" Type="http://schemas.openxmlformats.org/officeDocument/2006/relationships/image" Target="../media/image161.png"/><Relationship Id="rId18" Type="http://schemas.openxmlformats.org/officeDocument/2006/relationships/image" Target="../media/image166.svg"/><Relationship Id="rId26" Type="http://schemas.openxmlformats.org/officeDocument/2006/relationships/image" Target="../media/image19.png"/><Relationship Id="rId3" Type="http://schemas.openxmlformats.org/officeDocument/2006/relationships/image" Target="../media/image153.png"/><Relationship Id="rId21" Type="http://schemas.openxmlformats.org/officeDocument/2006/relationships/image" Target="../media/image139.png"/><Relationship Id="rId7" Type="http://schemas.openxmlformats.org/officeDocument/2006/relationships/image" Target="../media/image157.png"/><Relationship Id="rId12" Type="http://schemas.openxmlformats.org/officeDocument/2006/relationships/image" Target="../media/image160.svg"/><Relationship Id="rId17" Type="http://schemas.openxmlformats.org/officeDocument/2006/relationships/image" Target="../media/image165.png"/><Relationship Id="rId25" Type="http://schemas.openxmlformats.org/officeDocument/2006/relationships/image" Target="../media/image52.png"/><Relationship Id="rId2" Type="http://schemas.openxmlformats.org/officeDocument/2006/relationships/notesSlide" Target="../notesSlides/notesSlide45.xml"/><Relationship Id="rId16" Type="http://schemas.openxmlformats.org/officeDocument/2006/relationships/image" Target="../media/image164.svg"/><Relationship Id="rId20" Type="http://schemas.openxmlformats.org/officeDocument/2006/relationships/chart" Target="../charts/chart3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56.svg"/><Relationship Id="rId11" Type="http://schemas.openxmlformats.org/officeDocument/2006/relationships/image" Target="../media/image159.png"/><Relationship Id="rId24" Type="http://schemas.openxmlformats.org/officeDocument/2006/relationships/image" Target="../media/image95.svg"/><Relationship Id="rId5" Type="http://schemas.openxmlformats.org/officeDocument/2006/relationships/image" Target="../media/image155.png"/><Relationship Id="rId15" Type="http://schemas.openxmlformats.org/officeDocument/2006/relationships/image" Target="../media/image163.png"/><Relationship Id="rId23" Type="http://schemas.openxmlformats.org/officeDocument/2006/relationships/image" Target="../media/image94.png"/><Relationship Id="rId10" Type="http://schemas.openxmlformats.org/officeDocument/2006/relationships/chart" Target="../charts/chart33.xml"/><Relationship Id="rId19" Type="http://schemas.openxmlformats.org/officeDocument/2006/relationships/chart" Target="../charts/chart34.xml"/><Relationship Id="rId4" Type="http://schemas.openxmlformats.org/officeDocument/2006/relationships/image" Target="../media/image154.svg"/><Relationship Id="rId9" Type="http://schemas.openxmlformats.org/officeDocument/2006/relationships/chart" Target="../charts/chart32.xml"/><Relationship Id="rId14" Type="http://schemas.openxmlformats.org/officeDocument/2006/relationships/image" Target="../media/image162.svg"/><Relationship Id="rId22" Type="http://schemas.openxmlformats.org/officeDocument/2006/relationships/image" Target="../media/image167.svg"/><Relationship Id="rId27" Type="http://schemas.openxmlformats.org/officeDocument/2006/relationships/image" Target="../media/image102.png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.png"/><Relationship Id="rId18" Type="http://schemas.openxmlformats.org/officeDocument/2006/relationships/image" Target="../media/image34.png"/><Relationship Id="rId26" Type="http://schemas.openxmlformats.org/officeDocument/2006/relationships/image" Target="../media/image49.png"/><Relationship Id="rId21" Type="http://schemas.openxmlformats.org/officeDocument/2006/relationships/image" Target="../media/image32.png"/><Relationship Id="rId34" Type="http://schemas.openxmlformats.org/officeDocument/2006/relationships/image" Target="../media/image170.svg"/><Relationship Id="rId7" Type="http://schemas.openxmlformats.org/officeDocument/2006/relationships/image" Target="../media/image41.png"/><Relationship Id="rId12" Type="http://schemas.openxmlformats.org/officeDocument/2006/relationships/image" Target="../media/image38.png"/><Relationship Id="rId17" Type="http://schemas.openxmlformats.org/officeDocument/2006/relationships/image" Target="../media/image46.png"/><Relationship Id="rId25" Type="http://schemas.openxmlformats.org/officeDocument/2006/relationships/image" Target="../media/image44.png"/><Relationship Id="rId33" Type="http://schemas.openxmlformats.org/officeDocument/2006/relationships/image" Target="../media/image124.png"/><Relationship Id="rId38" Type="http://schemas.openxmlformats.org/officeDocument/2006/relationships/image" Target="../media/image99.svg"/><Relationship Id="rId2" Type="http://schemas.openxmlformats.org/officeDocument/2006/relationships/notesSlide" Target="../notesSlides/notesSlide46.xml"/><Relationship Id="rId16" Type="http://schemas.openxmlformats.org/officeDocument/2006/relationships/image" Target="../media/image19.png"/><Relationship Id="rId20" Type="http://schemas.openxmlformats.org/officeDocument/2006/relationships/image" Target="../media/image33.png"/><Relationship Id="rId29" Type="http://schemas.openxmlformats.org/officeDocument/2006/relationships/image" Target="../media/image2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2.png"/><Relationship Id="rId11" Type="http://schemas.openxmlformats.org/officeDocument/2006/relationships/image" Target="../media/image39.png"/><Relationship Id="rId24" Type="http://schemas.openxmlformats.org/officeDocument/2006/relationships/image" Target="../media/image30.png"/><Relationship Id="rId32" Type="http://schemas.openxmlformats.org/officeDocument/2006/relationships/image" Target="../media/image169.svg"/><Relationship Id="rId37" Type="http://schemas.openxmlformats.org/officeDocument/2006/relationships/image" Target="../media/image98.png"/><Relationship Id="rId5" Type="http://schemas.openxmlformats.org/officeDocument/2006/relationships/image" Target="../media/image37.png"/><Relationship Id="rId15" Type="http://schemas.openxmlformats.org/officeDocument/2006/relationships/image" Target="../media/image36.png"/><Relationship Id="rId23" Type="http://schemas.openxmlformats.org/officeDocument/2006/relationships/image" Target="../media/image29.png"/><Relationship Id="rId28" Type="http://schemas.openxmlformats.org/officeDocument/2006/relationships/chart" Target="../charts/chart36.xml"/><Relationship Id="rId36" Type="http://schemas.openxmlformats.org/officeDocument/2006/relationships/image" Target="../media/image172.svg"/><Relationship Id="rId10" Type="http://schemas.openxmlformats.org/officeDocument/2006/relationships/image" Target="../media/image43.png"/><Relationship Id="rId19" Type="http://schemas.openxmlformats.org/officeDocument/2006/relationships/image" Target="../media/image31.png"/><Relationship Id="rId31" Type="http://schemas.openxmlformats.org/officeDocument/2006/relationships/image" Target="../media/image168.png"/><Relationship Id="rId4" Type="http://schemas.openxmlformats.org/officeDocument/2006/relationships/image" Target="../media/image40.png"/><Relationship Id="rId9" Type="http://schemas.openxmlformats.org/officeDocument/2006/relationships/image" Target="../media/image48.png"/><Relationship Id="rId14" Type="http://schemas.openxmlformats.org/officeDocument/2006/relationships/image" Target="../media/image45.png"/><Relationship Id="rId22" Type="http://schemas.openxmlformats.org/officeDocument/2006/relationships/image" Target="../media/image28.png"/><Relationship Id="rId27" Type="http://schemas.openxmlformats.org/officeDocument/2006/relationships/image" Target="../media/image51.png"/><Relationship Id="rId30" Type="http://schemas.openxmlformats.org/officeDocument/2006/relationships/image" Target="../media/image23.svg"/><Relationship Id="rId35" Type="http://schemas.openxmlformats.org/officeDocument/2006/relationships/image" Target="../media/image171.png"/><Relationship Id="rId8" Type="http://schemas.openxmlformats.org/officeDocument/2006/relationships/image" Target="../media/image50.png"/><Relationship Id="rId3" Type="http://schemas.openxmlformats.org/officeDocument/2006/relationships/image" Target="../media/image47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svg"/><Relationship Id="rId13" Type="http://schemas.openxmlformats.org/officeDocument/2006/relationships/image" Target="../media/image74.png"/><Relationship Id="rId18" Type="http://schemas.openxmlformats.org/officeDocument/2006/relationships/image" Target="../media/image19.png"/><Relationship Id="rId3" Type="http://schemas.openxmlformats.org/officeDocument/2006/relationships/image" Target="../media/image98.png"/><Relationship Id="rId7" Type="http://schemas.openxmlformats.org/officeDocument/2006/relationships/image" Target="../media/image168.png"/><Relationship Id="rId12" Type="http://schemas.openxmlformats.org/officeDocument/2006/relationships/image" Target="../media/image73.svg"/><Relationship Id="rId17" Type="http://schemas.openxmlformats.org/officeDocument/2006/relationships/chart" Target="../charts/chart37.xml"/><Relationship Id="rId2" Type="http://schemas.openxmlformats.org/officeDocument/2006/relationships/notesSlide" Target="../notesSlides/notesSlide47.xml"/><Relationship Id="rId16" Type="http://schemas.openxmlformats.org/officeDocument/2006/relationships/image" Target="../media/image77.svg"/><Relationship Id="rId20" Type="http://schemas.openxmlformats.org/officeDocument/2006/relationships/image" Target="../media/image10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3.svg"/><Relationship Id="rId11" Type="http://schemas.openxmlformats.org/officeDocument/2006/relationships/image" Target="../media/image72.png"/><Relationship Id="rId5" Type="http://schemas.openxmlformats.org/officeDocument/2006/relationships/image" Target="../media/image22.png"/><Relationship Id="rId15" Type="http://schemas.openxmlformats.org/officeDocument/2006/relationships/image" Target="../media/image76.png"/><Relationship Id="rId10" Type="http://schemas.openxmlformats.org/officeDocument/2006/relationships/image" Target="../media/image71.svg"/><Relationship Id="rId19" Type="http://schemas.openxmlformats.org/officeDocument/2006/relationships/image" Target="../media/image52.png"/><Relationship Id="rId4" Type="http://schemas.openxmlformats.org/officeDocument/2006/relationships/image" Target="../media/image99.svg"/><Relationship Id="rId9" Type="http://schemas.openxmlformats.org/officeDocument/2006/relationships/image" Target="../media/image70.png"/><Relationship Id="rId14" Type="http://schemas.openxmlformats.org/officeDocument/2006/relationships/image" Target="../media/image75.sv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13" Type="http://schemas.openxmlformats.org/officeDocument/2006/relationships/image" Target="../media/image176.png"/><Relationship Id="rId3" Type="http://schemas.openxmlformats.org/officeDocument/2006/relationships/chart" Target="../charts/chart38.xml"/><Relationship Id="rId7" Type="http://schemas.openxmlformats.org/officeDocument/2006/relationships/image" Target="../media/image174.svg"/><Relationship Id="rId12" Type="http://schemas.openxmlformats.org/officeDocument/2006/relationships/image" Target="../media/image17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2.png"/><Relationship Id="rId11" Type="http://schemas.openxmlformats.org/officeDocument/2006/relationships/image" Target="../media/image52.png"/><Relationship Id="rId5" Type="http://schemas.openxmlformats.org/officeDocument/2006/relationships/image" Target="../media/image173.svg"/><Relationship Id="rId10" Type="http://schemas.openxmlformats.org/officeDocument/2006/relationships/image" Target="../media/image102.png"/><Relationship Id="rId4" Type="http://schemas.openxmlformats.org/officeDocument/2006/relationships/image" Target="../media/image168.png"/><Relationship Id="rId9" Type="http://schemas.openxmlformats.org/officeDocument/2006/relationships/image" Target="../media/image99.sv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52.png"/><Relationship Id="rId3" Type="http://schemas.openxmlformats.org/officeDocument/2006/relationships/chart" Target="../charts/chart39.xml"/><Relationship Id="rId7" Type="http://schemas.openxmlformats.org/officeDocument/2006/relationships/image" Target="../media/image173.svg"/><Relationship Id="rId12" Type="http://schemas.openxmlformats.org/officeDocument/2006/relationships/image" Target="../media/image10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68.png"/><Relationship Id="rId11" Type="http://schemas.openxmlformats.org/officeDocument/2006/relationships/image" Target="../media/image99.svg"/><Relationship Id="rId5" Type="http://schemas.openxmlformats.org/officeDocument/2006/relationships/image" Target="../media/image174.svg"/><Relationship Id="rId10" Type="http://schemas.openxmlformats.org/officeDocument/2006/relationships/image" Target="../media/image98.png"/><Relationship Id="rId4" Type="http://schemas.openxmlformats.org/officeDocument/2006/relationships/image" Target="../media/image22.png"/><Relationship Id="rId9" Type="http://schemas.openxmlformats.org/officeDocument/2006/relationships/image" Target="../media/image71.svg"/><Relationship Id="rId14" Type="http://schemas.openxmlformats.org/officeDocument/2006/relationships/image" Target="../media/image17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8.png"/><Relationship Id="rId18" Type="http://schemas.openxmlformats.org/officeDocument/2006/relationships/image" Target="../media/image43.png"/><Relationship Id="rId26" Type="http://schemas.openxmlformats.org/officeDocument/2006/relationships/image" Target="../media/image50.png"/><Relationship Id="rId3" Type="http://schemas.openxmlformats.org/officeDocument/2006/relationships/image" Target="../media/image28.png"/><Relationship Id="rId21" Type="http://schemas.openxmlformats.org/officeDocument/2006/relationships/image" Target="../media/image19.png"/><Relationship Id="rId7" Type="http://schemas.openxmlformats.org/officeDocument/2006/relationships/image" Target="../media/image32.png"/><Relationship Id="rId12" Type="http://schemas.openxmlformats.org/officeDocument/2006/relationships/image" Target="../media/image37.png"/><Relationship Id="rId17" Type="http://schemas.openxmlformats.org/officeDocument/2006/relationships/image" Target="../media/image42.png"/><Relationship Id="rId25" Type="http://schemas.openxmlformats.org/officeDocument/2006/relationships/image" Target="../media/image49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41.png"/><Relationship Id="rId20" Type="http://schemas.openxmlformats.org/officeDocument/2006/relationships/image" Target="../media/image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png"/><Relationship Id="rId11" Type="http://schemas.openxmlformats.org/officeDocument/2006/relationships/image" Target="../media/image36.png"/><Relationship Id="rId24" Type="http://schemas.openxmlformats.org/officeDocument/2006/relationships/image" Target="../media/image48.png"/><Relationship Id="rId5" Type="http://schemas.openxmlformats.org/officeDocument/2006/relationships/image" Target="../media/image30.png"/><Relationship Id="rId15" Type="http://schemas.openxmlformats.org/officeDocument/2006/relationships/image" Target="../media/image40.png"/><Relationship Id="rId23" Type="http://schemas.openxmlformats.org/officeDocument/2006/relationships/image" Target="../media/image47.png"/><Relationship Id="rId10" Type="http://schemas.openxmlformats.org/officeDocument/2006/relationships/image" Target="../media/image35.png"/><Relationship Id="rId19" Type="http://schemas.openxmlformats.org/officeDocument/2006/relationships/image" Target="../media/image44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Relationship Id="rId14" Type="http://schemas.openxmlformats.org/officeDocument/2006/relationships/image" Target="../media/image39.png"/><Relationship Id="rId22" Type="http://schemas.openxmlformats.org/officeDocument/2006/relationships/image" Target="../media/image46.png"/><Relationship Id="rId27" Type="http://schemas.openxmlformats.org/officeDocument/2006/relationships/image" Target="../media/image51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52.png"/><Relationship Id="rId3" Type="http://schemas.openxmlformats.org/officeDocument/2006/relationships/chart" Target="../charts/chart40.xml"/><Relationship Id="rId7" Type="http://schemas.openxmlformats.org/officeDocument/2006/relationships/image" Target="../media/image174.svg"/><Relationship Id="rId12" Type="http://schemas.openxmlformats.org/officeDocument/2006/relationships/image" Target="../media/image10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2.png"/><Relationship Id="rId11" Type="http://schemas.openxmlformats.org/officeDocument/2006/relationships/image" Target="../media/image99.svg"/><Relationship Id="rId5" Type="http://schemas.openxmlformats.org/officeDocument/2006/relationships/image" Target="../media/image173.svg"/><Relationship Id="rId15" Type="http://schemas.openxmlformats.org/officeDocument/2006/relationships/image" Target="../media/image176.png"/><Relationship Id="rId10" Type="http://schemas.openxmlformats.org/officeDocument/2006/relationships/image" Target="../media/image98.png"/><Relationship Id="rId4" Type="http://schemas.openxmlformats.org/officeDocument/2006/relationships/image" Target="../media/image168.png"/><Relationship Id="rId9" Type="http://schemas.openxmlformats.org/officeDocument/2006/relationships/image" Target="../media/image73.svg"/><Relationship Id="rId14" Type="http://schemas.openxmlformats.org/officeDocument/2006/relationships/image" Target="../media/image175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52.png"/><Relationship Id="rId3" Type="http://schemas.openxmlformats.org/officeDocument/2006/relationships/chart" Target="../charts/chart41.xml"/><Relationship Id="rId7" Type="http://schemas.openxmlformats.org/officeDocument/2006/relationships/image" Target="../media/image173.svg"/><Relationship Id="rId12" Type="http://schemas.openxmlformats.org/officeDocument/2006/relationships/image" Target="../media/image10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68.png"/><Relationship Id="rId11" Type="http://schemas.openxmlformats.org/officeDocument/2006/relationships/image" Target="../media/image99.svg"/><Relationship Id="rId5" Type="http://schemas.openxmlformats.org/officeDocument/2006/relationships/image" Target="../media/image174.svg"/><Relationship Id="rId10" Type="http://schemas.openxmlformats.org/officeDocument/2006/relationships/image" Target="../media/image98.png"/><Relationship Id="rId4" Type="http://schemas.openxmlformats.org/officeDocument/2006/relationships/image" Target="../media/image22.png"/><Relationship Id="rId9" Type="http://schemas.openxmlformats.org/officeDocument/2006/relationships/image" Target="../media/image75.svg"/><Relationship Id="rId14" Type="http://schemas.openxmlformats.org/officeDocument/2006/relationships/image" Target="../media/image176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13" Type="http://schemas.openxmlformats.org/officeDocument/2006/relationships/image" Target="../media/image176.png"/><Relationship Id="rId3" Type="http://schemas.openxmlformats.org/officeDocument/2006/relationships/chart" Target="../charts/chart42.xml"/><Relationship Id="rId7" Type="http://schemas.openxmlformats.org/officeDocument/2006/relationships/image" Target="../media/image173.svg"/><Relationship Id="rId12" Type="http://schemas.openxmlformats.org/officeDocument/2006/relationships/image" Target="../media/image5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68.png"/><Relationship Id="rId11" Type="http://schemas.openxmlformats.org/officeDocument/2006/relationships/image" Target="../media/image99.svg"/><Relationship Id="rId5" Type="http://schemas.openxmlformats.org/officeDocument/2006/relationships/image" Target="../media/image174.svg"/><Relationship Id="rId10" Type="http://schemas.openxmlformats.org/officeDocument/2006/relationships/image" Target="../media/image98.png"/><Relationship Id="rId4" Type="http://schemas.openxmlformats.org/officeDocument/2006/relationships/image" Target="../media/image22.png"/><Relationship Id="rId9" Type="http://schemas.openxmlformats.org/officeDocument/2006/relationships/image" Target="../media/image77.svg"/><Relationship Id="rId14" Type="http://schemas.openxmlformats.org/officeDocument/2006/relationships/image" Target="../media/image102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99.svg"/><Relationship Id="rId3" Type="http://schemas.openxmlformats.org/officeDocument/2006/relationships/chart" Target="../charts/chart43.xml"/><Relationship Id="rId7" Type="http://schemas.openxmlformats.org/officeDocument/2006/relationships/image" Target="../media/image173.svg"/><Relationship Id="rId12" Type="http://schemas.openxmlformats.org/officeDocument/2006/relationships/image" Target="../media/image98.png"/><Relationship Id="rId17" Type="http://schemas.openxmlformats.org/officeDocument/2006/relationships/image" Target="../media/image176.png"/><Relationship Id="rId2" Type="http://schemas.openxmlformats.org/officeDocument/2006/relationships/notesSlide" Target="../notesSlides/notesSlide53.xml"/><Relationship Id="rId16" Type="http://schemas.openxmlformats.org/officeDocument/2006/relationships/image" Target="../media/image175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68.png"/><Relationship Id="rId11" Type="http://schemas.openxmlformats.org/officeDocument/2006/relationships/image" Target="../media/image73.svg"/><Relationship Id="rId5" Type="http://schemas.openxmlformats.org/officeDocument/2006/relationships/image" Target="../media/image174.svg"/><Relationship Id="rId15" Type="http://schemas.openxmlformats.org/officeDocument/2006/relationships/image" Target="../media/image52.png"/><Relationship Id="rId10" Type="http://schemas.openxmlformats.org/officeDocument/2006/relationships/image" Target="../media/image72.png"/><Relationship Id="rId4" Type="http://schemas.openxmlformats.org/officeDocument/2006/relationships/image" Target="../media/image22.png"/><Relationship Id="rId9" Type="http://schemas.openxmlformats.org/officeDocument/2006/relationships/image" Target="../media/image71.svg"/><Relationship Id="rId14" Type="http://schemas.openxmlformats.org/officeDocument/2006/relationships/image" Target="../media/image102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99.svg"/><Relationship Id="rId3" Type="http://schemas.openxmlformats.org/officeDocument/2006/relationships/chart" Target="../charts/chart44.xml"/><Relationship Id="rId7" Type="http://schemas.openxmlformats.org/officeDocument/2006/relationships/image" Target="../media/image77.svg"/><Relationship Id="rId12" Type="http://schemas.openxmlformats.org/officeDocument/2006/relationships/image" Target="../media/image98.png"/><Relationship Id="rId2" Type="http://schemas.openxmlformats.org/officeDocument/2006/relationships/notesSlide" Target="../notesSlides/notesSlide54.xml"/><Relationship Id="rId16" Type="http://schemas.openxmlformats.org/officeDocument/2006/relationships/image" Target="../media/image17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6.png"/><Relationship Id="rId11" Type="http://schemas.openxmlformats.org/officeDocument/2006/relationships/image" Target="../media/image173.svg"/><Relationship Id="rId5" Type="http://schemas.openxmlformats.org/officeDocument/2006/relationships/image" Target="../media/image75.svg"/><Relationship Id="rId15" Type="http://schemas.openxmlformats.org/officeDocument/2006/relationships/image" Target="../media/image52.png"/><Relationship Id="rId10" Type="http://schemas.openxmlformats.org/officeDocument/2006/relationships/image" Target="../media/image168.png"/><Relationship Id="rId4" Type="http://schemas.openxmlformats.org/officeDocument/2006/relationships/image" Target="../media/image74.png"/><Relationship Id="rId9" Type="http://schemas.openxmlformats.org/officeDocument/2006/relationships/image" Target="../media/image174.svg"/><Relationship Id="rId14" Type="http://schemas.openxmlformats.org/officeDocument/2006/relationships/image" Target="../media/image102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13" Type="http://schemas.openxmlformats.org/officeDocument/2006/relationships/image" Target="../media/image175.png"/><Relationship Id="rId3" Type="http://schemas.openxmlformats.org/officeDocument/2006/relationships/chart" Target="../charts/chart45.xml"/><Relationship Id="rId7" Type="http://schemas.openxmlformats.org/officeDocument/2006/relationships/image" Target="../media/image173.svg"/><Relationship Id="rId12" Type="http://schemas.openxmlformats.org/officeDocument/2006/relationships/image" Target="../media/image10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68.png"/><Relationship Id="rId11" Type="http://schemas.openxmlformats.org/officeDocument/2006/relationships/image" Target="../media/image52.png"/><Relationship Id="rId5" Type="http://schemas.openxmlformats.org/officeDocument/2006/relationships/image" Target="../media/image174.svg"/><Relationship Id="rId10" Type="http://schemas.openxmlformats.org/officeDocument/2006/relationships/image" Target="../media/image19.png"/><Relationship Id="rId4" Type="http://schemas.openxmlformats.org/officeDocument/2006/relationships/image" Target="../media/image22.png"/><Relationship Id="rId9" Type="http://schemas.openxmlformats.org/officeDocument/2006/relationships/image" Target="../media/image99.svg"/><Relationship Id="rId14" Type="http://schemas.openxmlformats.org/officeDocument/2006/relationships/image" Target="../media/image176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.png"/><Relationship Id="rId3" Type="http://schemas.openxmlformats.org/officeDocument/2006/relationships/chart" Target="../charts/chart46.xml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9.png"/><Relationship Id="rId5" Type="http://schemas.openxmlformats.org/officeDocument/2006/relationships/image" Target="../media/image99.svg"/><Relationship Id="rId4" Type="http://schemas.openxmlformats.org/officeDocument/2006/relationships/image" Target="../media/image98.png"/><Relationship Id="rId9" Type="http://schemas.openxmlformats.org/officeDocument/2006/relationships/image" Target="../media/image103.png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.png"/><Relationship Id="rId18" Type="http://schemas.openxmlformats.org/officeDocument/2006/relationships/image" Target="../media/image39.png"/><Relationship Id="rId26" Type="http://schemas.openxmlformats.org/officeDocument/2006/relationships/image" Target="../media/image31.png"/><Relationship Id="rId21" Type="http://schemas.openxmlformats.org/officeDocument/2006/relationships/image" Target="../media/image45.png"/><Relationship Id="rId34" Type="http://schemas.openxmlformats.org/officeDocument/2006/relationships/image" Target="../media/image51.png"/><Relationship Id="rId7" Type="http://schemas.openxmlformats.org/officeDocument/2006/relationships/image" Target="../media/image171.png"/><Relationship Id="rId12" Type="http://schemas.openxmlformats.org/officeDocument/2006/relationships/image" Target="../media/image37.png"/><Relationship Id="rId17" Type="http://schemas.openxmlformats.org/officeDocument/2006/relationships/image" Target="../media/image43.png"/><Relationship Id="rId25" Type="http://schemas.openxmlformats.org/officeDocument/2006/relationships/image" Target="../media/image34.png"/><Relationship Id="rId33" Type="http://schemas.openxmlformats.org/officeDocument/2006/relationships/image" Target="../media/image49.png"/><Relationship Id="rId38" Type="http://schemas.openxmlformats.org/officeDocument/2006/relationships/image" Target="../media/image169.svg"/><Relationship Id="rId2" Type="http://schemas.openxmlformats.org/officeDocument/2006/relationships/notesSlide" Target="../notesSlides/notesSlide57.xml"/><Relationship Id="rId16" Type="http://schemas.openxmlformats.org/officeDocument/2006/relationships/image" Target="../media/image48.png"/><Relationship Id="rId20" Type="http://schemas.openxmlformats.org/officeDocument/2006/relationships/image" Target="../media/image35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70.svg"/><Relationship Id="rId11" Type="http://schemas.openxmlformats.org/officeDocument/2006/relationships/image" Target="../media/image40.png"/><Relationship Id="rId24" Type="http://schemas.openxmlformats.org/officeDocument/2006/relationships/image" Target="../media/image46.png"/><Relationship Id="rId32" Type="http://schemas.openxmlformats.org/officeDocument/2006/relationships/image" Target="../media/image44.png"/><Relationship Id="rId37" Type="http://schemas.openxmlformats.org/officeDocument/2006/relationships/image" Target="../media/image168.png"/><Relationship Id="rId5" Type="http://schemas.openxmlformats.org/officeDocument/2006/relationships/image" Target="../media/image124.png"/><Relationship Id="rId15" Type="http://schemas.openxmlformats.org/officeDocument/2006/relationships/image" Target="../media/image50.png"/><Relationship Id="rId23" Type="http://schemas.openxmlformats.org/officeDocument/2006/relationships/image" Target="../media/image19.png"/><Relationship Id="rId28" Type="http://schemas.openxmlformats.org/officeDocument/2006/relationships/image" Target="../media/image32.png"/><Relationship Id="rId36" Type="http://schemas.openxmlformats.org/officeDocument/2006/relationships/image" Target="../media/image105.svg"/><Relationship Id="rId10" Type="http://schemas.openxmlformats.org/officeDocument/2006/relationships/image" Target="../media/image47.png"/><Relationship Id="rId19" Type="http://schemas.openxmlformats.org/officeDocument/2006/relationships/image" Target="../media/image38.png"/><Relationship Id="rId31" Type="http://schemas.openxmlformats.org/officeDocument/2006/relationships/image" Target="../media/image30.png"/><Relationship Id="rId4" Type="http://schemas.openxmlformats.org/officeDocument/2006/relationships/image" Target="../media/image23.svg"/><Relationship Id="rId9" Type="http://schemas.openxmlformats.org/officeDocument/2006/relationships/chart" Target="../charts/chart47.xml"/><Relationship Id="rId14" Type="http://schemas.openxmlformats.org/officeDocument/2006/relationships/image" Target="../media/image41.png"/><Relationship Id="rId22" Type="http://schemas.openxmlformats.org/officeDocument/2006/relationships/image" Target="../media/image36.png"/><Relationship Id="rId27" Type="http://schemas.openxmlformats.org/officeDocument/2006/relationships/image" Target="../media/image33.png"/><Relationship Id="rId30" Type="http://schemas.openxmlformats.org/officeDocument/2006/relationships/image" Target="../media/image29.png"/><Relationship Id="rId35" Type="http://schemas.openxmlformats.org/officeDocument/2006/relationships/image" Target="../media/image104.png"/><Relationship Id="rId8" Type="http://schemas.openxmlformats.org/officeDocument/2006/relationships/image" Target="../media/image172.svg"/><Relationship Id="rId3" Type="http://schemas.openxmlformats.org/officeDocument/2006/relationships/image" Target="../media/image22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svg"/><Relationship Id="rId13" Type="http://schemas.openxmlformats.org/officeDocument/2006/relationships/chart" Target="../charts/chart48.xml"/><Relationship Id="rId18" Type="http://schemas.openxmlformats.org/officeDocument/2006/relationships/image" Target="../media/image19.png"/><Relationship Id="rId3" Type="http://schemas.openxmlformats.org/officeDocument/2006/relationships/image" Target="../media/image22.png"/><Relationship Id="rId7" Type="http://schemas.openxmlformats.org/officeDocument/2006/relationships/image" Target="../media/image72.png"/><Relationship Id="rId12" Type="http://schemas.openxmlformats.org/officeDocument/2006/relationships/image" Target="../media/image77.svg"/><Relationship Id="rId17" Type="http://schemas.openxmlformats.org/officeDocument/2006/relationships/image" Target="../media/image169.svg"/><Relationship Id="rId2" Type="http://schemas.openxmlformats.org/officeDocument/2006/relationships/notesSlide" Target="../notesSlides/notesSlide58.xml"/><Relationship Id="rId16" Type="http://schemas.openxmlformats.org/officeDocument/2006/relationships/image" Target="../media/image168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71.svg"/><Relationship Id="rId11" Type="http://schemas.openxmlformats.org/officeDocument/2006/relationships/image" Target="../media/image76.png"/><Relationship Id="rId5" Type="http://schemas.openxmlformats.org/officeDocument/2006/relationships/image" Target="../media/image70.png"/><Relationship Id="rId15" Type="http://schemas.openxmlformats.org/officeDocument/2006/relationships/image" Target="../media/image105.svg"/><Relationship Id="rId10" Type="http://schemas.openxmlformats.org/officeDocument/2006/relationships/image" Target="../media/image75.svg"/><Relationship Id="rId19" Type="http://schemas.openxmlformats.org/officeDocument/2006/relationships/image" Target="../media/image52.png"/><Relationship Id="rId4" Type="http://schemas.openxmlformats.org/officeDocument/2006/relationships/image" Target="../media/image23.svg"/><Relationship Id="rId9" Type="http://schemas.openxmlformats.org/officeDocument/2006/relationships/image" Target="../media/image74.png"/><Relationship Id="rId14" Type="http://schemas.openxmlformats.org/officeDocument/2006/relationships/image" Target="../media/image104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svg"/><Relationship Id="rId3" Type="http://schemas.openxmlformats.org/officeDocument/2006/relationships/image" Target="../media/image22.png"/><Relationship Id="rId7" Type="http://schemas.openxmlformats.org/officeDocument/2006/relationships/image" Target="../media/image168.png"/><Relationship Id="rId12" Type="http://schemas.openxmlformats.org/officeDocument/2006/relationships/image" Target="../media/image17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05.svg"/><Relationship Id="rId11" Type="http://schemas.openxmlformats.org/officeDocument/2006/relationships/image" Target="../media/image102.png"/><Relationship Id="rId5" Type="http://schemas.openxmlformats.org/officeDocument/2006/relationships/image" Target="../media/image104.png"/><Relationship Id="rId10" Type="http://schemas.openxmlformats.org/officeDocument/2006/relationships/image" Target="../media/image52.png"/><Relationship Id="rId4" Type="http://schemas.openxmlformats.org/officeDocument/2006/relationships/image" Target="../media/image174.svg"/><Relationship Id="rId9" Type="http://schemas.openxmlformats.org/officeDocument/2006/relationships/chart" Target="../charts/chart4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43.png"/><Relationship Id="rId18" Type="http://schemas.openxmlformats.org/officeDocument/2006/relationships/image" Target="../media/image36.png"/><Relationship Id="rId26" Type="http://schemas.openxmlformats.org/officeDocument/2006/relationships/image" Target="../media/image29.png"/><Relationship Id="rId3" Type="http://schemas.openxmlformats.org/officeDocument/2006/relationships/image" Target="../media/image52.png"/><Relationship Id="rId21" Type="http://schemas.openxmlformats.org/officeDocument/2006/relationships/image" Target="../media/image34.png"/><Relationship Id="rId7" Type="http://schemas.openxmlformats.org/officeDocument/2006/relationships/image" Target="../media/image40.png"/><Relationship Id="rId12" Type="http://schemas.openxmlformats.org/officeDocument/2006/relationships/image" Target="../media/image48.png"/><Relationship Id="rId17" Type="http://schemas.openxmlformats.org/officeDocument/2006/relationships/image" Target="../media/image45.png"/><Relationship Id="rId25" Type="http://schemas.openxmlformats.org/officeDocument/2006/relationships/image" Target="../media/image2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5.png"/><Relationship Id="rId20" Type="http://schemas.openxmlformats.org/officeDocument/2006/relationships/image" Target="../media/image46.png"/><Relationship Id="rId29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7.png"/><Relationship Id="rId11" Type="http://schemas.openxmlformats.org/officeDocument/2006/relationships/image" Target="../media/image50.png"/><Relationship Id="rId24" Type="http://schemas.openxmlformats.org/officeDocument/2006/relationships/image" Target="../media/image32.png"/><Relationship Id="rId5" Type="http://schemas.microsoft.com/office/2007/relationships/hdphoto" Target="../media/hdphoto2.wdp"/><Relationship Id="rId15" Type="http://schemas.openxmlformats.org/officeDocument/2006/relationships/image" Target="../media/image38.png"/><Relationship Id="rId23" Type="http://schemas.openxmlformats.org/officeDocument/2006/relationships/image" Target="../media/image33.png"/><Relationship Id="rId28" Type="http://schemas.openxmlformats.org/officeDocument/2006/relationships/image" Target="../media/image44.png"/><Relationship Id="rId10" Type="http://schemas.openxmlformats.org/officeDocument/2006/relationships/image" Target="../media/image41.png"/><Relationship Id="rId19" Type="http://schemas.openxmlformats.org/officeDocument/2006/relationships/image" Target="../media/image19.png"/><Relationship Id="rId4" Type="http://schemas.openxmlformats.org/officeDocument/2006/relationships/image" Target="../media/image53.png"/><Relationship Id="rId9" Type="http://schemas.openxmlformats.org/officeDocument/2006/relationships/image" Target="../media/image42.png"/><Relationship Id="rId14" Type="http://schemas.openxmlformats.org/officeDocument/2006/relationships/image" Target="../media/image39.png"/><Relationship Id="rId22" Type="http://schemas.openxmlformats.org/officeDocument/2006/relationships/image" Target="../media/image31.png"/><Relationship Id="rId27" Type="http://schemas.openxmlformats.org/officeDocument/2006/relationships/image" Target="../media/image30.png"/><Relationship Id="rId30" Type="http://schemas.openxmlformats.org/officeDocument/2006/relationships/image" Target="../media/image51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svg"/><Relationship Id="rId13" Type="http://schemas.openxmlformats.org/officeDocument/2006/relationships/image" Target="../media/image102.png"/><Relationship Id="rId3" Type="http://schemas.openxmlformats.org/officeDocument/2006/relationships/image" Target="../media/image22.png"/><Relationship Id="rId7" Type="http://schemas.openxmlformats.org/officeDocument/2006/relationships/image" Target="../media/image104.png"/><Relationship Id="rId12" Type="http://schemas.openxmlformats.org/officeDocument/2006/relationships/image" Target="../media/image5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1.svg"/><Relationship Id="rId11" Type="http://schemas.openxmlformats.org/officeDocument/2006/relationships/chart" Target="../charts/chart50.xml"/><Relationship Id="rId5" Type="http://schemas.openxmlformats.org/officeDocument/2006/relationships/image" Target="../media/image70.png"/><Relationship Id="rId10" Type="http://schemas.openxmlformats.org/officeDocument/2006/relationships/image" Target="../media/image169.svg"/><Relationship Id="rId4" Type="http://schemas.openxmlformats.org/officeDocument/2006/relationships/image" Target="../media/image174.svg"/><Relationship Id="rId9" Type="http://schemas.openxmlformats.org/officeDocument/2006/relationships/image" Target="../media/image168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svg"/><Relationship Id="rId13" Type="http://schemas.openxmlformats.org/officeDocument/2006/relationships/image" Target="../media/image102.png"/><Relationship Id="rId3" Type="http://schemas.openxmlformats.org/officeDocument/2006/relationships/image" Target="../media/image22.png"/><Relationship Id="rId7" Type="http://schemas.openxmlformats.org/officeDocument/2006/relationships/image" Target="../media/image104.png"/><Relationship Id="rId12" Type="http://schemas.openxmlformats.org/officeDocument/2006/relationships/image" Target="../media/image5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3.svg"/><Relationship Id="rId11" Type="http://schemas.openxmlformats.org/officeDocument/2006/relationships/chart" Target="../charts/chart51.xml"/><Relationship Id="rId5" Type="http://schemas.openxmlformats.org/officeDocument/2006/relationships/image" Target="../media/image72.png"/><Relationship Id="rId10" Type="http://schemas.openxmlformats.org/officeDocument/2006/relationships/image" Target="../media/image169.svg"/><Relationship Id="rId4" Type="http://schemas.openxmlformats.org/officeDocument/2006/relationships/image" Target="../media/image174.svg"/><Relationship Id="rId9" Type="http://schemas.openxmlformats.org/officeDocument/2006/relationships/image" Target="../media/image168.png"/><Relationship Id="rId14" Type="http://schemas.openxmlformats.org/officeDocument/2006/relationships/image" Target="../media/image176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svg"/><Relationship Id="rId13" Type="http://schemas.openxmlformats.org/officeDocument/2006/relationships/image" Target="../media/image102.png"/><Relationship Id="rId3" Type="http://schemas.openxmlformats.org/officeDocument/2006/relationships/image" Target="../media/image22.png"/><Relationship Id="rId7" Type="http://schemas.openxmlformats.org/officeDocument/2006/relationships/image" Target="../media/image104.png"/><Relationship Id="rId12" Type="http://schemas.openxmlformats.org/officeDocument/2006/relationships/image" Target="../media/image5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5.svg"/><Relationship Id="rId11" Type="http://schemas.openxmlformats.org/officeDocument/2006/relationships/chart" Target="../charts/chart52.xml"/><Relationship Id="rId5" Type="http://schemas.openxmlformats.org/officeDocument/2006/relationships/image" Target="../media/image74.png"/><Relationship Id="rId10" Type="http://schemas.openxmlformats.org/officeDocument/2006/relationships/image" Target="../media/image169.svg"/><Relationship Id="rId4" Type="http://schemas.openxmlformats.org/officeDocument/2006/relationships/image" Target="../media/image174.svg"/><Relationship Id="rId9" Type="http://schemas.openxmlformats.org/officeDocument/2006/relationships/image" Target="../media/image168.png"/><Relationship Id="rId14" Type="http://schemas.openxmlformats.org/officeDocument/2006/relationships/image" Target="../media/image176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svg"/><Relationship Id="rId13" Type="http://schemas.openxmlformats.org/officeDocument/2006/relationships/image" Target="../media/image52.png"/><Relationship Id="rId3" Type="http://schemas.openxmlformats.org/officeDocument/2006/relationships/image" Target="../media/image22.png"/><Relationship Id="rId7" Type="http://schemas.openxmlformats.org/officeDocument/2006/relationships/image" Target="../media/image76.png"/><Relationship Id="rId12" Type="http://schemas.openxmlformats.org/officeDocument/2006/relationships/image" Target="../media/image169.sv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73.svg"/><Relationship Id="rId11" Type="http://schemas.openxmlformats.org/officeDocument/2006/relationships/chart" Target="../charts/chart53.xml"/><Relationship Id="rId5" Type="http://schemas.openxmlformats.org/officeDocument/2006/relationships/image" Target="../media/image168.png"/><Relationship Id="rId15" Type="http://schemas.openxmlformats.org/officeDocument/2006/relationships/image" Target="../media/image102.png"/><Relationship Id="rId10" Type="http://schemas.openxmlformats.org/officeDocument/2006/relationships/image" Target="../media/image105.svg"/><Relationship Id="rId4" Type="http://schemas.openxmlformats.org/officeDocument/2006/relationships/image" Target="../media/image174.svg"/><Relationship Id="rId9" Type="http://schemas.openxmlformats.org/officeDocument/2006/relationships/image" Target="../media/image104.png"/><Relationship Id="rId14" Type="http://schemas.openxmlformats.org/officeDocument/2006/relationships/image" Target="../media/image176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svg"/><Relationship Id="rId13" Type="http://schemas.openxmlformats.org/officeDocument/2006/relationships/chart" Target="../charts/chart54.xml"/><Relationship Id="rId3" Type="http://schemas.openxmlformats.org/officeDocument/2006/relationships/image" Target="../media/image22.png"/><Relationship Id="rId7" Type="http://schemas.openxmlformats.org/officeDocument/2006/relationships/image" Target="../media/image72.png"/><Relationship Id="rId12" Type="http://schemas.openxmlformats.org/officeDocument/2006/relationships/image" Target="../media/image169.svg"/><Relationship Id="rId2" Type="http://schemas.openxmlformats.org/officeDocument/2006/relationships/notesSlide" Target="../notesSlides/notesSlide64.xml"/><Relationship Id="rId16" Type="http://schemas.openxmlformats.org/officeDocument/2006/relationships/image" Target="../media/image17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1.svg"/><Relationship Id="rId11" Type="http://schemas.openxmlformats.org/officeDocument/2006/relationships/image" Target="../media/image168.png"/><Relationship Id="rId5" Type="http://schemas.openxmlformats.org/officeDocument/2006/relationships/image" Target="../media/image70.png"/><Relationship Id="rId15" Type="http://schemas.openxmlformats.org/officeDocument/2006/relationships/image" Target="../media/image102.png"/><Relationship Id="rId10" Type="http://schemas.openxmlformats.org/officeDocument/2006/relationships/image" Target="../media/image105.svg"/><Relationship Id="rId4" Type="http://schemas.openxmlformats.org/officeDocument/2006/relationships/image" Target="../media/image174.svg"/><Relationship Id="rId9" Type="http://schemas.openxmlformats.org/officeDocument/2006/relationships/image" Target="../media/image104.png"/><Relationship Id="rId14" Type="http://schemas.openxmlformats.org/officeDocument/2006/relationships/image" Target="../media/image52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svg"/><Relationship Id="rId13" Type="http://schemas.openxmlformats.org/officeDocument/2006/relationships/chart" Target="../charts/chart55.xml"/><Relationship Id="rId3" Type="http://schemas.openxmlformats.org/officeDocument/2006/relationships/image" Target="../media/image74.png"/><Relationship Id="rId7" Type="http://schemas.openxmlformats.org/officeDocument/2006/relationships/image" Target="../media/image22.png"/><Relationship Id="rId12" Type="http://schemas.openxmlformats.org/officeDocument/2006/relationships/image" Target="../media/image169.svg"/><Relationship Id="rId2" Type="http://schemas.openxmlformats.org/officeDocument/2006/relationships/notesSlide" Target="../notesSlides/notesSlide65.xml"/><Relationship Id="rId16" Type="http://schemas.openxmlformats.org/officeDocument/2006/relationships/image" Target="../media/image17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7.svg"/><Relationship Id="rId11" Type="http://schemas.openxmlformats.org/officeDocument/2006/relationships/image" Target="../media/image168.png"/><Relationship Id="rId5" Type="http://schemas.openxmlformats.org/officeDocument/2006/relationships/image" Target="../media/image76.png"/><Relationship Id="rId15" Type="http://schemas.openxmlformats.org/officeDocument/2006/relationships/image" Target="../media/image102.png"/><Relationship Id="rId10" Type="http://schemas.openxmlformats.org/officeDocument/2006/relationships/image" Target="../media/image105.svg"/><Relationship Id="rId4" Type="http://schemas.openxmlformats.org/officeDocument/2006/relationships/image" Target="../media/image75.svg"/><Relationship Id="rId9" Type="http://schemas.openxmlformats.org/officeDocument/2006/relationships/image" Target="../media/image104.png"/><Relationship Id="rId14" Type="http://schemas.openxmlformats.org/officeDocument/2006/relationships/image" Target="../media/image52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8.png"/><Relationship Id="rId3" Type="http://schemas.openxmlformats.org/officeDocument/2006/relationships/chart" Target="../charts/chart56.xml"/><Relationship Id="rId7" Type="http://schemas.openxmlformats.org/officeDocument/2006/relationships/image" Target="../media/image105.svg"/><Relationship Id="rId12" Type="http://schemas.openxmlformats.org/officeDocument/2006/relationships/image" Target="../media/image102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04.png"/><Relationship Id="rId11" Type="http://schemas.openxmlformats.org/officeDocument/2006/relationships/image" Target="../media/image52.png"/><Relationship Id="rId5" Type="http://schemas.openxmlformats.org/officeDocument/2006/relationships/image" Target="../media/image174.svg"/><Relationship Id="rId10" Type="http://schemas.openxmlformats.org/officeDocument/2006/relationships/image" Target="../media/image19.png"/><Relationship Id="rId4" Type="http://schemas.openxmlformats.org/officeDocument/2006/relationships/image" Target="../media/image22.png"/><Relationship Id="rId9" Type="http://schemas.openxmlformats.org/officeDocument/2006/relationships/image" Target="../media/image169.sv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7.xml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9.png"/><Relationship Id="rId5" Type="http://schemas.openxmlformats.org/officeDocument/2006/relationships/image" Target="../media/image105.svg"/><Relationship Id="rId4" Type="http://schemas.openxmlformats.org/officeDocument/2006/relationships/image" Target="../media/image104.png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.svg"/><Relationship Id="rId18" Type="http://schemas.openxmlformats.org/officeDocument/2006/relationships/image" Target="../media/image182.png"/><Relationship Id="rId26" Type="http://schemas.openxmlformats.org/officeDocument/2006/relationships/image" Target="../media/image118.png"/><Relationship Id="rId3" Type="http://schemas.openxmlformats.org/officeDocument/2006/relationships/chart" Target="../charts/chart58.xml"/><Relationship Id="rId21" Type="http://schemas.openxmlformats.org/officeDocument/2006/relationships/image" Target="../media/image185.svg"/><Relationship Id="rId7" Type="http://schemas.openxmlformats.org/officeDocument/2006/relationships/image" Target="../media/image71.svg"/><Relationship Id="rId12" Type="http://schemas.openxmlformats.org/officeDocument/2006/relationships/image" Target="../media/image76.png"/><Relationship Id="rId17" Type="http://schemas.openxmlformats.org/officeDocument/2006/relationships/image" Target="../media/image181.svg"/><Relationship Id="rId25" Type="http://schemas.openxmlformats.org/officeDocument/2006/relationships/image" Target="../media/image117.svg"/><Relationship Id="rId33" Type="http://schemas.openxmlformats.org/officeDocument/2006/relationships/image" Target="../media/image19.png"/><Relationship Id="rId2" Type="http://schemas.openxmlformats.org/officeDocument/2006/relationships/notesSlide" Target="../notesSlides/notesSlide68.xml"/><Relationship Id="rId16" Type="http://schemas.openxmlformats.org/officeDocument/2006/relationships/image" Target="../media/image180.png"/><Relationship Id="rId20" Type="http://schemas.openxmlformats.org/officeDocument/2006/relationships/image" Target="../media/image184.png"/><Relationship Id="rId29" Type="http://schemas.openxmlformats.org/officeDocument/2006/relationships/image" Target="../media/image121.sv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0.png"/><Relationship Id="rId11" Type="http://schemas.openxmlformats.org/officeDocument/2006/relationships/image" Target="../media/image75.svg"/><Relationship Id="rId24" Type="http://schemas.openxmlformats.org/officeDocument/2006/relationships/image" Target="../media/image116.png"/><Relationship Id="rId32" Type="http://schemas.openxmlformats.org/officeDocument/2006/relationships/image" Target="../media/image52.png"/><Relationship Id="rId5" Type="http://schemas.openxmlformats.org/officeDocument/2006/relationships/image" Target="../media/image99.svg"/><Relationship Id="rId15" Type="http://schemas.openxmlformats.org/officeDocument/2006/relationships/image" Target="../media/image179.svg"/><Relationship Id="rId23" Type="http://schemas.openxmlformats.org/officeDocument/2006/relationships/image" Target="../media/image115.svg"/><Relationship Id="rId28" Type="http://schemas.openxmlformats.org/officeDocument/2006/relationships/image" Target="../media/image120.png"/><Relationship Id="rId10" Type="http://schemas.openxmlformats.org/officeDocument/2006/relationships/image" Target="../media/image74.png"/><Relationship Id="rId19" Type="http://schemas.openxmlformats.org/officeDocument/2006/relationships/image" Target="../media/image183.svg"/><Relationship Id="rId31" Type="http://schemas.openxmlformats.org/officeDocument/2006/relationships/image" Target="../media/image187.svg"/><Relationship Id="rId4" Type="http://schemas.openxmlformats.org/officeDocument/2006/relationships/image" Target="../media/image98.png"/><Relationship Id="rId9" Type="http://schemas.openxmlformats.org/officeDocument/2006/relationships/image" Target="../media/image73.svg"/><Relationship Id="rId14" Type="http://schemas.openxmlformats.org/officeDocument/2006/relationships/image" Target="../media/image178.png"/><Relationship Id="rId22" Type="http://schemas.openxmlformats.org/officeDocument/2006/relationships/image" Target="../media/image114.png"/><Relationship Id="rId27" Type="http://schemas.openxmlformats.org/officeDocument/2006/relationships/image" Target="../media/image119.svg"/><Relationship Id="rId30" Type="http://schemas.openxmlformats.org/officeDocument/2006/relationships/image" Target="../media/image186.png"/><Relationship Id="rId8" Type="http://schemas.openxmlformats.org/officeDocument/2006/relationships/image" Target="../media/image72.png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.png"/><Relationship Id="rId18" Type="http://schemas.openxmlformats.org/officeDocument/2006/relationships/image" Target="../media/image34.png"/><Relationship Id="rId26" Type="http://schemas.openxmlformats.org/officeDocument/2006/relationships/image" Target="../media/image49.png"/><Relationship Id="rId39" Type="http://schemas.openxmlformats.org/officeDocument/2006/relationships/image" Target="../media/image186.png"/><Relationship Id="rId21" Type="http://schemas.openxmlformats.org/officeDocument/2006/relationships/image" Target="../media/image32.png"/><Relationship Id="rId34" Type="http://schemas.openxmlformats.org/officeDocument/2006/relationships/image" Target="../media/image181.svg"/><Relationship Id="rId7" Type="http://schemas.openxmlformats.org/officeDocument/2006/relationships/image" Target="../media/image41.png"/><Relationship Id="rId12" Type="http://schemas.openxmlformats.org/officeDocument/2006/relationships/image" Target="../media/image38.png"/><Relationship Id="rId17" Type="http://schemas.openxmlformats.org/officeDocument/2006/relationships/image" Target="../media/image46.png"/><Relationship Id="rId25" Type="http://schemas.openxmlformats.org/officeDocument/2006/relationships/image" Target="../media/image44.png"/><Relationship Id="rId33" Type="http://schemas.openxmlformats.org/officeDocument/2006/relationships/image" Target="../media/image180.png"/><Relationship Id="rId38" Type="http://schemas.openxmlformats.org/officeDocument/2006/relationships/image" Target="../media/image185.sv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19.png"/><Relationship Id="rId20" Type="http://schemas.openxmlformats.org/officeDocument/2006/relationships/image" Target="../media/image33.png"/><Relationship Id="rId29" Type="http://schemas.openxmlformats.org/officeDocument/2006/relationships/image" Target="../media/image99.sv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2.png"/><Relationship Id="rId11" Type="http://schemas.openxmlformats.org/officeDocument/2006/relationships/image" Target="../media/image39.png"/><Relationship Id="rId24" Type="http://schemas.openxmlformats.org/officeDocument/2006/relationships/image" Target="../media/image30.png"/><Relationship Id="rId32" Type="http://schemas.openxmlformats.org/officeDocument/2006/relationships/image" Target="../media/image179.svg"/><Relationship Id="rId37" Type="http://schemas.openxmlformats.org/officeDocument/2006/relationships/image" Target="../media/image184.png"/><Relationship Id="rId40" Type="http://schemas.openxmlformats.org/officeDocument/2006/relationships/image" Target="../media/image187.svg"/><Relationship Id="rId5" Type="http://schemas.openxmlformats.org/officeDocument/2006/relationships/image" Target="../media/image37.png"/><Relationship Id="rId15" Type="http://schemas.openxmlformats.org/officeDocument/2006/relationships/image" Target="../media/image36.png"/><Relationship Id="rId23" Type="http://schemas.openxmlformats.org/officeDocument/2006/relationships/image" Target="../media/image29.png"/><Relationship Id="rId28" Type="http://schemas.openxmlformats.org/officeDocument/2006/relationships/image" Target="../media/image98.png"/><Relationship Id="rId36" Type="http://schemas.openxmlformats.org/officeDocument/2006/relationships/image" Target="../media/image183.svg"/><Relationship Id="rId10" Type="http://schemas.openxmlformats.org/officeDocument/2006/relationships/image" Target="../media/image43.png"/><Relationship Id="rId19" Type="http://schemas.openxmlformats.org/officeDocument/2006/relationships/image" Target="../media/image31.png"/><Relationship Id="rId31" Type="http://schemas.openxmlformats.org/officeDocument/2006/relationships/image" Target="../media/image178.png"/><Relationship Id="rId4" Type="http://schemas.openxmlformats.org/officeDocument/2006/relationships/image" Target="../media/image40.png"/><Relationship Id="rId9" Type="http://schemas.openxmlformats.org/officeDocument/2006/relationships/image" Target="../media/image48.png"/><Relationship Id="rId14" Type="http://schemas.openxmlformats.org/officeDocument/2006/relationships/image" Target="../media/image45.png"/><Relationship Id="rId22" Type="http://schemas.openxmlformats.org/officeDocument/2006/relationships/image" Target="../media/image28.png"/><Relationship Id="rId27" Type="http://schemas.openxmlformats.org/officeDocument/2006/relationships/image" Target="../media/image51.png"/><Relationship Id="rId30" Type="http://schemas.openxmlformats.org/officeDocument/2006/relationships/chart" Target="../charts/chart59.xml"/><Relationship Id="rId35" Type="http://schemas.openxmlformats.org/officeDocument/2006/relationships/image" Target="../media/image182.png"/><Relationship Id="rId8" Type="http://schemas.openxmlformats.org/officeDocument/2006/relationships/image" Target="../media/image50.png"/><Relationship Id="rId3" Type="http://schemas.openxmlformats.org/officeDocument/2006/relationships/image" Target="../media/image4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svg"/><Relationship Id="rId13" Type="http://schemas.openxmlformats.org/officeDocument/2006/relationships/image" Target="../media/image64.png"/><Relationship Id="rId3" Type="http://schemas.openxmlformats.org/officeDocument/2006/relationships/image" Target="../media/image54.png"/><Relationship Id="rId7" Type="http://schemas.openxmlformats.org/officeDocument/2006/relationships/image" Target="../media/image58.png"/><Relationship Id="rId12" Type="http://schemas.openxmlformats.org/officeDocument/2006/relationships/image" Target="../media/image63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7.svg"/><Relationship Id="rId11" Type="http://schemas.openxmlformats.org/officeDocument/2006/relationships/image" Target="../media/image62.png"/><Relationship Id="rId5" Type="http://schemas.openxmlformats.org/officeDocument/2006/relationships/image" Target="../media/image56.png"/><Relationship Id="rId10" Type="http://schemas.openxmlformats.org/officeDocument/2006/relationships/image" Target="../media/image61.svg"/><Relationship Id="rId4" Type="http://schemas.openxmlformats.org/officeDocument/2006/relationships/image" Target="../media/image55.svg"/><Relationship Id="rId9" Type="http://schemas.openxmlformats.org/officeDocument/2006/relationships/image" Target="../media/image60.png"/><Relationship Id="rId14" Type="http://schemas.openxmlformats.org/officeDocument/2006/relationships/image" Target="../media/image65.svg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8.png"/><Relationship Id="rId18" Type="http://schemas.openxmlformats.org/officeDocument/2006/relationships/image" Target="../media/image183.svg"/><Relationship Id="rId26" Type="http://schemas.openxmlformats.org/officeDocument/2006/relationships/image" Target="../media/image119.svg"/><Relationship Id="rId3" Type="http://schemas.openxmlformats.org/officeDocument/2006/relationships/image" Target="../media/image104.png"/><Relationship Id="rId21" Type="http://schemas.openxmlformats.org/officeDocument/2006/relationships/image" Target="../media/image114.png"/><Relationship Id="rId7" Type="http://schemas.openxmlformats.org/officeDocument/2006/relationships/image" Target="../media/image72.png"/><Relationship Id="rId12" Type="http://schemas.openxmlformats.org/officeDocument/2006/relationships/image" Target="../media/image77.svg"/><Relationship Id="rId17" Type="http://schemas.openxmlformats.org/officeDocument/2006/relationships/image" Target="../media/image182.png"/><Relationship Id="rId25" Type="http://schemas.openxmlformats.org/officeDocument/2006/relationships/image" Target="../media/image118.png"/><Relationship Id="rId33" Type="http://schemas.openxmlformats.org/officeDocument/2006/relationships/image" Target="../media/image19.png"/><Relationship Id="rId2" Type="http://schemas.openxmlformats.org/officeDocument/2006/relationships/notesSlide" Target="../notesSlides/notesSlide70.xml"/><Relationship Id="rId16" Type="http://schemas.openxmlformats.org/officeDocument/2006/relationships/image" Target="../media/image181.svg"/><Relationship Id="rId20" Type="http://schemas.openxmlformats.org/officeDocument/2006/relationships/image" Target="../media/image185.svg"/><Relationship Id="rId29" Type="http://schemas.openxmlformats.org/officeDocument/2006/relationships/image" Target="../media/image18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1.svg"/><Relationship Id="rId11" Type="http://schemas.openxmlformats.org/officeDocument/2006/relationships/image" Target="../media/image76.png"/><Relationship Id="rId24" Type="http://schemas.openxmlformats.org/officeDocument/2006/relationships/image" Target="../media/image117.svg"/><Relationship Id="rId32" Type="http://schemas.openxmlformats.org/officeDocument/2006/relationships/image" Target="../media/image52.png"/><Relationship Id="rId5" Type="http://schemas.openxmlformats.org/officeDocument/2006/relationships/image" Target="../media/image70.png"/><Relationship Id="rId15" Type="http://schemas.openxmlformats.org/officeDocument/2006/relationships/image" Target="../media/image180.png"/><Relationship Id="rId23" Type="http://schemas.openxmlformats.org/officeDocument/2006/relationships/image" Target="../media/image116.png"/><Relationship Id="rId28" Type="http://schemas.openxmlformats.org/officeDocument/2006/relationships/image" Target="../media/image121.svg"/><Relationship Id="rId10" Type="http://schemas.openxmlformats.org/officeDocument/2006/relationships/image" Target="../media/image75.svg"/><Relationship Id="rId19" Type="http://schemas.openxmlformats.org/officeDocument/2006/relationships/image" Target="../media/image184.png"/><Relationship Id="rId31" Type="http://schemas.openxmlformats.org/officeDocument/2006/relationships/chart" Target="../charts/chart60.xml"/><Relationship Id="rId4" Type="http://schemas.openxmlformats.org/officeDocument/2006/relationships/image" Target="../media/image105.svg"/><Relationship Id="rId9" Type="http://schemas.openxmlformats.org/officeDocument/2006/relationships/image" Target="../media/image74.png"/><Relationship Id="rId14" Type="http://schemas.openxmlformats.org/officeDocument/2006/relationships/image" Target="../media/image179.svg"/><Relationship Id="rId22" Type="http://schemas.openxmlformats.org/officeDocument/2006/relationships/image" Target="../media/image115.svg"/><Relationship Id="rId27" Type="http://schemas.openxmlformats.org/officeDocument/2006/relationships/image" Target="../media/image120.png"/><Relationship Id="rId30" Type="http://schemas.openxmlformats.org/officeDocument/2006/relationships/image" Target="../media/image187.svg"/><Relationship Id="rId8" Type="http://schemas.openxmlformats.org/officeDocument/2006/relationships/image" Target="../media/image73.svg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.png"/><Relationship Id="rId18" Type="http://schemas.openxmlformats.org/officeDocument/2006/relationships/image" Target="../media/image34.png"/><Relationship Id="rId26" Type="http://schemas.openxmlformats.org/officeDocument/2006/relationships/image" Target="../media/image49.png"/><Relationship Id="rId39" Type="http://schemas.openxmlformats.org/officeDocument/2006/relationships/image" Target="../media/image104.png"/><Relationship Id="rId21" Type="http://schemas.openxmlformats.org/officeDocument/2006/relationships/image" Target="../media/image32.png"/><Relationship Id="rId34" Type="http://schemas.openxmlformats.org/officeDocument/2006/relationships/image" Target="../media/image183.svg"/><Relationship Id="rId7" Type="http://schemas.openxmlformats.org/officeDocument/2006/relationships/image" Target="../media/image41.png"/><Relationship Id="rId12" Type="http://schemas.openxmlformats.org/officeDocument/2006/relationships/image" Target="../media/image38.png"/><Relationship Id="rId17" Type="http://schemas.openxmlformats.org/officeDocument/2006/relationships/image" Target="../media/image46.png"/><Relationship Id="rId25" Type="http://schemas.openxmlformats.org/officeDocument/2006/relationships/image" Target="../media/image44.png"/><Relationship Id="rId33" Type="http://schemas.openxmlformats.org/officeDocument/2006/relationships/image" Target="../media/image182.png"/><Relationship Id="rId38" Type="http://schemas.openxmlformats.org/officeDocument/2006/relationships/image" Target="../media/image187.svg"/><Relationship Id="rId2" Type="http://schemas.openxmlformats.org/officeDocument/2006/relationships/notesSlide" Target="../notesSlides/notesSlide71.xml"/><Relationship Id="rId16" Type="http://schemas.openxmlformats.org/officeDocument/2006/relationships/image" Target="../media/image19.png"/><Relationship Id="rId20" Type="http://schemas.openxmlformats.org/officeDocument/2006/relationships/image" Target="../media/image33.png"/><Relationship Id="rId29" Type="http://schemas.openxmlformats.org/officeDocument/2006/relationships/image" Target="../media/image178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2.png"/><Relationship Id="rId11" Type="http://schemas.openxmlformats.org/officeDocument/2006/relationships/image" Target="../media/image39.png"/><Relationship Id="rId24" Type="http://schemas.openxmlformats.org/officeDocument/2006/relationships/image" Target="../media/image30.png"/><Relationship Id="rId32" Type="http://schemas.openxmlformats.org/officeDocument/2006/relationships/image" Target="../media/image181.svg"/><Relationship Id="rId37" Type="http://schemas.openxmlformats.org/officeDocument/2006/relationships/image" Target="../media/image186.png"/><Relationship Id="rId40" Type="http://schemas.openxmlformats.org/officeDocument/2006/relationships/image" Target="../media/image105.svg"/><Relationship Id="rId5" Type="http://schemas.openxmlformats.org/officeDocument/2006/relationships/image" Target="../media/image37.png"/><Relationship Id="rId15" Type="http://schemas.openxmlformats.org/officeDocument/2006/relationships/image" Target="../media/image36.png"/><Relationship Id="rId23" Type="http://schemas.openxmlformats.org/officeDocument/2006/relationships/image" Target="../media/image29.png"/><Relationship Id="rId28" Type="http://schemas.openxmlformats.org/officeDocument/2006/relationships/chart" Target="../charts/chart61.xml"/><Relationship Id="rId36" Type="http://schemas.openxmlformats.org/officeDocument/2006/relationships/image" Target="../media/image185.svg"/><Relationship Id="rId10" Type="http://schemas.openxmlformats.org/officeDocument/2006/relationships/image" Target="../media/image43.png"/><Relationship Id="rId19" Type="http://schemas.openxmlformats.org/officeDocument/2006/relationships/image" Target="../media/image31.png"/><Relationship Id="rId31" Type="http://schemas.openxmlformats.org/officeDocument/2006/relationships/image" Target="../media/image180.png"/><Relationship Id="rId4" Type="http://schemas.openxmlformats.org/officeDocument/2006/relationships/image" Target="../media/image40.png"/><Relationship Id="rId9" Type="http://schemas.openxmlformats.org/officeDocument/2006/relationships/image" Target="../media/image48.png"/><Relationship Id="rId14" Type="http://schemas.openxmlformats.org/officeDocument/2006/relationships/image" Target="../media/image45.png"/><Relationship Id="rId22" Type="http://schemas.openxmlformats.org/officeDocument/2006/relationships/image" Target="../media/image28.png"/><Relationship Id="rId27" Type="http://schemas.openxmlformats.org/officeDocument/2006/relationships/image" Target="../media/image51.png"/><Relationship Id="rId30" Type="http://schemas.openxmlformats.org/officeDocument/2006/relationships/image" Target="../media/image179.svg"/><Relationship Id="rId35" Type="http://schemas.openxmlformats.org/officeDocument/2006/relationships/image" Target="../media/image184.png"/><Relationship Id="rId8" Type="http://schemas.openxmlformats.org/officeDocument/2006/relationships/image" Target="../media/image50.png"/><Relationship Id="rId3" Type="http://schemas.openxmlformats.org/officeDocument/2006/relationships/image" Target="../media/image47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2.svg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9.svg"/><Relationship Id="rId18" Type="http://schemas.openxmlformats.org/officeDocument/2006/relationships/image" Target="../media/image41.png"/><Relationship Id="rId26" Type="http://schemas.openxmlformats.org/officeDocument/2006/relationships/image" Target="../media/image36.png"/><Relationship Id="rId21" Type="http://schemas.openxmlformats.org/officeDocument/2006/relationships/image" Target="../media/image43.png"/><Relationship Id="rId34" Type="http://schemas.openxmlformats.org/officeDocument/2006/relationships/image" Target="../media/image29.png"/><Relationship Id="rId7" Type="http://schemas.openxmlformats.org/officeDocument/2006/relationships/chart" Target="../charts/chart62.xml"/><Relationship Id="rId12" Type="http://schemas.openxmlformats.org/officeDocument/2006/relationships/image" Target="../media/image98.png"/><Relationship Id="rId17" Type="http://schemas.openxmlformats.org/officeDocument/2006/relationships/image" Target="../media/image42.png"/><Relationship Id="rId25" Type="http://schemas.openxmlformats.org/officeDocument/2006/relationships/image" Target="../media/image45.png"/><Relationship Id="rId33" Type="http://schemas.openxmlformats.org/officeDocument/2006/relationships/image" Target="../media/image28.png"/><Relationship Id="rId38" Type="http://schemas.openxmlformats.org/officeDocument/2006/relationships/image" Target="../media/image51.png"/><Relationship Id="rId2" Type="http://schemas.openxmlformats.org/officeDocument/2006/relationships/notesSlide" Target="../notesSlides/notesSlide73.xml"/><Relationship Id="rId16" Type="http://schemas.openxmlformats.org/officeDocument/2006/relationships/image" Target="../media/image37.png"/><Relationship Id="rId20" Type="http://schemas.openxmlformats.org/officeDocument/2006/relationships/image" Target="../media/image48.png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69.svg"/><Relationship Id="rId11" Type="http://schemas.microsoft.com/office/2007/relationships/hdphoto" Target="../media/hdphoto2.wdp"/><Relationship Id="rId24" Type="http://schemas.openxmlformats.org/officeDocument/2006/relationships/image" Target="../media/image35.png"/><Relationship Id="rId32" Type="http://schemas.openxmlformats.org/officeDocument/2006/relationships/image" Target="../media/image32.png"/><Relationship Id="rId37" Type="http://schemas.openxmlformats.org/officeDocument/2006/relationships/image" Target="../media/image49.png"/><Relationship Id="rId5" Type="http://schemas.openxmlformats.org/officeDocument/2006/relationships/image" Target="../media/image168.png"/><Relationship Id="rId15" Type="http://schemas.openxmlformats.org/officeDocument/2006/relationships/image" Target="../media/image40.png"/><Relationship Id="rId23" Type="http://schemas.openxmlformats.org/officeDocument/2006/relationships/image" Target="../media/image38.png"/><Relationship Id="rId28" Type="http://schemas.openxmlformats.org/officeDocument/2006/relationships/image" Target="../media/image46.png"/><Relationship Id="rId36" Type="http://schemas.openxmlformats.org/officeDocument/2006/relationships/image" Target="../media/image44.png"/><Relationship Id="rId10" Type="http://schemas.openxmlformats.org/officeDocument/2006/relationships/image" Target="../media/image53.png"/><Relationship Id="rId19" Type="http://schemas.openxmlformats.org/officeDocument/2006/relationships/image" Target="../media/image50.png"/><Relationship Id="rId31" Type="http://schemas.openxmlformats.org/officeDocument/2006/relationships/image" Target="../media/image33.png"/><Relationship Id="rId4" Type="http://schemas.openxmlformats.org/officeDocument/2006/relationships/image" Target="../media/image23.svg"/><Relationship Id="rId9" Type="http://schemas.openxmlformats.org/officeDocument/2006/relationships/image" Target="../media/image170.svg"/><Relationship Id="rId14" Type="http://schemas.openxmlformats.org/officeDocument/2006/relationships/image" Target="../media/image47.png"/><Relationship Id="rId22" Type="http://schemas.openxmlformats.org/officeDocument/2006/relationships/image" Target="../media/image39.png"/><Relationship Id="rId27" Type="http://schemas.openxmlformats.org/officeDocument/2006/relationships/image" Target="../media/image19.png"/><Relationship Id="rId30" Type="http://schemas.openxmlformats.org/officeDocument/2006/relationships/image" Target="../media/image31.png"/><Relationship Id="rId35" Type="http://schemas.openxmlformats.org/officeDocument/2006/relationships/image" Target="../media/image30.png"/><Relationship Id="rId8" Type="http://schemas.openxmlformats.org/officeDocument/2006/relationships/image" Target="../media/image124.png"/><Relationship Id="rId3" Type="http://schemas.openxmlformats.org/officeDocument/2006/relationships/image" Target="../media/image22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192.svg"/><Relationship Id="rId18" Type="http://schemas.openxmlformats.org/officeDocument/2006/relationships/image" Target="../media/image52.png"/><Relationship Id="rId3" Type="http://schemas.openxmlformats.org/officeDocument/2006/relationships/chart" Target="../charts/chart63.xml"/><Relationship Id="rId7" Type="http://schemas.openxmlformats.org/officeDocument/2006/relationships/image" Target="../media/image189.svg"/><Relationship Id="rId12" Type="http://schemas.openxmlformats.org/officeDocument/2006/relationships/image" Target="../media/image74.png"/><Relationship Id="rId17" Type="http://schemas.openxmlformats.org/officeDocument/2006/relationships/image" Target="../media/image99.svg"/><Relationship Id="rId2" Type="http://schemas.openxmlformats.org/officeDocument/2006/relationships/notesSlide" Target="../notesSlides/notesSlide74.xml"/><Relationship Id="rId16" Type="http://schemas.openxmlformats.org/officeDocument/2006/relationships/image" Target="../media/image98.png"/><Relationship Id="rId20" Type="http://schemas.openxmlformats.org/officeDocument/2006/relationships/image" Target="../media/image10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68.png"/><Relationship Id="rId11" Type="http://schemas.openxmlformats.org/officeDocument/2006/relationships/image" Target="../media/image191.svg"/><Relationship Id="rId5" Type="http://schemas.openxmlformats.org/officeDocument/2006/relationships/image" Target="../media/image188.svg"/><Relationship Id="rId15" Type="http://schemas.openxmlformats.org/officeDocument/2006/relationships/image" Target="../media/image193.svg"/><Relationship Id="rId10" Type="http://schemas.openxmlformats.org/officeDocument/2006/relationships/image" Target="../media/image72.png"/><Relationship Id="rId19" Type="http://schemas.openxmlformats.org/officeDocument/2006/relationships/image" Target="../media/image19.png"/><Relationship Id="rId4" Type="http://schemas.openxmlformats.org/officeDocument/2006/relationships/image" Target="../media/image22.png"/><Relationship Id="rId9" Type="http://schemas.openxmlformats.org/officeDocument/2006/relationships/image" Target="../media/image190.svg"/><Relationship Id="rId14" Type="http://schemas.openxmlformats.org/officeDocument/2006/relationships/image" Target="../media/image76.png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9.svg"/><Relationship Id="rId18" Type="http://schemas.openxmlformats.org/officeDocument/2006/relationships/image" Target="../media/image41.png"/><Relationship Id="rId26" Type="http://schemas.openxmlformats.org/officeDocument/2006/relationships/image" Target="../media/image36.png"/><Relationship Id="rId21" Type="http://schemas.openxmlformats.org/officeDocument/2006/relationships/image" Target="../media/image43.png"/><Relationship Id="rId34" Type="http://schemas.openxmlformats.org/officeDocument/2006/relationships/image" Target="../media/image29.png"/><Relationship Id="rId7" Type="http://schemas.openxmlformats.org/officeDocument/2006/relationships/chart" Target="../charts/chart64.xml"/><Relationship Id="rId12" Type="http://schemas.openxmlformats.org/officeDocument/2006/relationships/image" Target="../media/image98.png"/><Relationship Id="rId17" Type="http://schemas.openxmlformats.org/officeDocument/2006/relationships/image" Target="../media/image42.png"/><Relationship Id="rId25" Type="http://schemas.openxmlformats.org/officeDocument/2006/relationships/image" Target="../media/image45.png"/><Relationship Id="rId33" Type="http://schemas.openxmlformats.org/officeDocument/2006/relationships/image" Target="../media/image28.png"/><Relationship Id="rId38" Type="http://schemas.openxmlformats.org/officeDocument/2006/relationships/image" Target="../media/image51.png"/><Relationship Id="rId2" Type="http://schemas.openxmlformats.org/officeDocument/2006/relationships/notesSlide" Target="../notesSlides/notesSlide75.xml"/><Relationship Id="rId16" Type="http://schemas.openxmlformats.org/officeDocument/2006/relationships/image" Target="../media/image37.png"/><Relationship Id="rId20" Type="http://schemas.openxmlformats.org/officeDocument/2006/relationships/image" Target="../media/image48.png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89.svg"/><Relationship Id="rId11" Type="http://schemas.microsoft.com/office/2007/relationships/hdphoto" Target="../media/hdphoto2.wdp"/><Relationship Id="rId24" Type="http://schemas.openxmlformats.org/officeDocument/2006/relationships/image" Target="../media/image35.png"/><Relationship Id="rId32" Type="http://schemas.openxmlformats.org/officeDocument/2006/relationships/image" Target="../media/image32.png"/><Relationship Id="rId37" Type="http://schemas.openxmlformats.org/officeDocument/2006/relationships/image" Target="../media/image49.png"/><Relationship Id="rId5" Type="http://schemas.openxmlformats.org/officeDocument/2006/relationships/image" Target="../media/image168.png"/><Relationship Id="rId15" Type="http://schemas.openxmlformats.org/officeDocument/2006/relationships/image" Target="../media/image40.png"/><Relationship Id="rId23" Type="http://schemas.openxmlformats.org/officeDocument/2006/relationships/image" Target="../media/image38.png"/><Relationship Id="rId28" Type="http://schemas.openxmlformats.org/officeDocument/2006/relationships/image" Target="../media/image46.png"/><Relationship Id="rId36" Type="http://schemas.openxmlformats.org/officeDocument/2006/relationships/image" Target="../media/image44.png"/><Relationship Id="rId10" Type="http://schemas.openxmlformats.org/officeDocument/2006/relationships/image" Target="../media/image53.png"/><Relationship Id="rId19" Type="http://schemas.openxmlformats.org/officeDocument/2006/relationships/image" Target="../media/image50.png"/><Relationship Id="rId31" Type="http://schemas.openxmlformats.org/officeDocument/2006/relationships/image" Target="../media/image33.png"/><Relationship Id="rId4" Type="http://schemas.openxmlformats.org/officeDocument/2006/relationships/image" Target="../media/image188.svg"/><Relationship Id="rId9" Type="http://schemas.openxmlformats.org/officeDocument/2006/relationships/image" Target="../media/image125.svg"/><Relationship Id="rId14" Type="http://schemas.openxmlformats.org/officeDocument/2006/relationships/image" Target="../media/image47.png"/><Relationship Id="rId22" Type="http://schemas.openxmlformats.org/officeDocument/2006/relationships/image" Target="../media/image39.png"/><Relationship Id="rId27" Type="http://schemas.openxmlformats.org/officeDocument/2006/relationships/image" Target="../media/image19.png"/><Relationship Id="rId30" Type="http://schemas.openxmlformats.org/officeDocument/2006/relationships/image" Target="../media/image31.png"/><Relationship Id="rId35" Type="http://schemas.openxmlformats.org/officeDocument/2006/relationships/image" Target="../media/image30.png"/><Relationship Id="rId8" Type="http://schemas.openxmlformats.org/officeDocument/2006/relationships/image" Target="../media/image124.png"/><Relationship Id="rId3" Type="http://schemas.openxmlformats.org/officeDocument/2006/relationships/image" Target="../media/image22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192.svg"/><Relationship Id="rId18" Type="http://schemas.openxmlformats.org/officeDocument/2006/relationships/image" Target="../media/image52.png"/><Relationship Id="rId3" Type="http://schemas.openxmlformats.org/officeDocument/2006/relationships/chart" Target="../charts/chart65.xml"/><Relationship Id="rId7" Type="http://schemas.openxmlformats.org/officeDocument/2006/relationships/image" Target="../media/image189.svg"/><Relationship Id="rId12" Type="http://schemas.openxmlformats.org/officeDocument/2006/relationships/image" Target="../media/image74.png"/><Relationship Id="rId17" Type="http://schemas.openxmlformats.org/officeDocument/2006/relationships/image" Target="../media/image99.svg"/><Relationship Id="rId2" Type="http://schemas.openxmlformats.org/officeDocument/2006/relationships/notesSlide" Target="../notesSlides/notesSlide76.xml"/><Relationship Id="rId16" Type="http://schemas.openxmlformats.org/officeDocument/2006/relationships/image" Target="../media/image98.png"/><Relationship Id="rId20" Type="http://schemas.openxmlformats.org/officeDocument/2006/relationships/image" Target="../media/image10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68.png"/><Relationship Id="rId11" Type="http://schemas.openxmlformats.org/officeDocument/2006/relationships/image" Target="../media/image191.svg"/><Relationship Id="rId5" Type="http://schemas.openxmlformats.org/officeDocument/2006/relationships/image" Target="../media/image188.svg"/><Relationship Id="rId15" Type="http://schemas.openxmlformats.org/officeDocument/2006/relationships/image" Target="../media/image193.svg"/><Relationship Id="rId10" Type="http://schemas.openxmlformats.org/officeDocument/2006/relationships/image" Target="../media/image72.png"/><Relationship Id="rId19" Type="http://schemas.openxmlformats.org/officeDocument/2006/relationships/image" Target="../media/image19.png"/><Relationship Id="rId4" Type="http://schemas.openxmlformats.org/officeDocument/2006/relationships/image" Target="../media/image22.png"/><Relationship Id="rId9" Type="http://schemas.openxmlformats.org/officeDocument/2006/relationships/image" Target="../media/image190.svg"/><Relationship Id="rId14" Type="http://schemas.openxmlformats.org/officeDocument/2006/relationships/image" Target="../media/image76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9.svg"/><Relationship Id="rId18" Type="http://schemas.openxmlformats.org/officeDocument/2006/relationships/image" Target="../media/image41.png"/><Relationship Id="rId26" Type="http://schemas.openxmlformats.org/officeDocument/2006/relationships/image" Target="../media/image36.png"/><Relationship Id="rId21" Type="http://schemas.openxmlformats.org/officeDocument/2006/relationships/image" Target="../media/image43.png"/><Relationship Id="rId34" Type="http://schemas.openxmlformats.org/officeDocument/2006/relationships/image" Target="../media/image29.png"/><Relationship Id="rId7" Type="http://schemas.openxmlformats.org/officeDocument/2006/relationships/chart" Target="../charts/chart66.xml"/><Relationship Id="rId12" Type="http://schemas.openxmlformats.org/officeDocument/2006/relationships/image" Target="../media/image98.png"/><Relationship Id="rId17" Type="http://schemas.openxmlformats.org/officeDocument/2006/relationships/image" Target="../media/image42.png"/><Relationship Id="rId25" Type="http://schemas.openxmlformats.org/officeDocument/2006/relationships/image" Target="../media/image45.png"/><Relationship Id="rId33" Type="http://schemas.openxmlformats.org/officeDocument/2006/relationships/image" Target="../media/image28.png"/><Relationship Id="rId38" Type="http://schemas.openxmlformats.org/officeDocument/2006/relationships/image" Target="../media/image51.png"/><Relationship Id="rId2" Type="http://schemas.openxmlformats.org/officeDocument/2006/relationships/notesSlide" Target="../notesSlides/notesSlide77.xml"/><Relationship Id="rId16" Type="http://schemas.openxmlformats.org/officeDocument/2006/relationships/image" Target="../media/image37.png"/><Relationship Id="rId20" Type="http://schemas.openxmlformats.org/officeDocument/2006/relationships/image" Target="../media/image48.png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89.svg"/><Relationship Id="rId11" Type="http://schemas.microsoft.com/office/2007/relationships/hdphoto" Target="../media/hdphoto2.wdp"/><Relationship Id="rId24" Type="http://schemas.openxmlformats.org/officeDocument/2006/relationships/image" Target="../media/image35.png"/><Relationship Id="rId32" Type="http://schemas.openxmlformats.org/officeDocument/2006/relationships/image" Target="../media/image32.png"/><Relationship Id="rId37" Type="http://schemas.openxmlformats.org/officeDocument/2006/relationships/image" Target="../media/image49.png"/><Relationship Id="rId5" Type="http://schemas.openxmlformats.org/officeDocument/2006/relationships/image" Target="../media/image168.png"/><Relationship Id="rId15" Type="http://schemas.openxmlformats.org/officeDocument/2006/relationships/image" Target="../media/image40.png"/><Relationship Id="rId23" Type="http://schemas.openxmlformats.org/officeDocument/2006/relationships/image" Target="../media/image38.png"/><Relationship Id="rId28" Type="http://schemas.openxmlformats.org/officeDocument/2006/relationships/image" Target="../media/image46.png"/><Relationship Id="rId36" Type="http://schemas.openxmlformats.org/officeDocument/2006/relationships/image" Target="../media/image44.png"/><Relationship Id="rId10" Type="http://schemas.openxmlformats.org/officeDocument/2006/relationships/image" Target="../media/image53.png"/><Relationship Id="rId19" Type="http://schemas.openxmlformats.org/officeDocument/2006/relationships/image" Target="../media/image50.png"/><Relationship Id="rId31" Type="http://schemas.openxmlformats.org/officeDocument/2006/relationships/image" Target="../media/image33.png"/><Relationship Id="rId4" Type="http://schemas.openxmlformats.org/officeDocument/2006/relationships/image" Target="../media/image188.svg"/><Relationship Id="rId9" Type="http://schemas.openxmlformats.org/officeDocument/2006/relationships/image" Target="../media/image125.svg"/><Relationship Id="rId14" Type="http://schemas.openxmlformats.org/officeDocument/2006/relationships/image" Target="../media/image47.png"/><Relationship Id="rId22" Type="http://schemas.openxmlformats.org/officeDocument/2006/relationships/image" Target="../media/image39.png"/><Relationship Id="rId27" Type="http://schemas.openxmlformats.org/officeDocument/2006/relationships/image" Target="../media/image19.png"/><Relationship Id="rId30" Type="http://schemas.openxmlformats.org/officeDocument/2006/relationships/image" Target="../media/image31.png"/><Relationship Id="rId35" Type="http://schemas.openxmlformats.org/officeDocument/2006/relationships/image" Target="../media/image30.png"/><Relationship Id="rId8" Type="http://schemas.openxmlformats.org/officeDocument/2006/relationships/image" Target="../media/image124.png"/><Relationship Id="rId3" Type="http://schemas.openxmlformats.org/officeDocument/2006/relationships/image" Target="../media/image22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192.svg"/><Relationship Id="rId18" Type="http://schemas.openxmlformats.org/officeDocument/2006/relationships/image" Target="../media/image52.png"/><Relationship Id="rId3" Type="http://schemas.openxmlformats.org/officeDocument/2006/relationships/chart" Target="../charts/chart67.xml"/><Relationship Id="rId7" Type="http://schemas.openxmlformats.org/officeDocument/2006/relationships/image" Target="../media/image189.svg"/><Relationship Id="rId12" Type="http://schemas.openxmlformats.org/officeDocument/2006/relationships/image" Target="../media/image74.png"/><Relationship Id="rId17" Type="http://schemas.openxmlformats.org/officeDocument/2006/relationships/image" Target="../media/image99.svg"/><Relationship Id="rId2" Type="http://schemas.openxmlformats.org/officeDocument/2006/relationships/notesSlide" Target="../notesSlides/notesSlide78.xml"/><Relationship Id="rId16" Type="http://schemas.openxmlformats.org/officeDocument/2006/relationships/image" Target="../media/image98.png"/><Relationship Id="rId20" Type="http://schemas.openxmlformats.org/officeDocument/2006/relationships/image" Target="../media/image10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68.png"/><Relationship Id="rId11" Type="http://schemas.openxmlformats.org/officeDocument/2006/relationships/image" Target="../media/image191.svg"/><Relationship Id="rId5" Type="http://schemas.openxmlformats.org/officeDocument/2006/relationships/image" Target="../media/image188.svg"/><Relationship Id="rId15" Type="http://schemas.openxmlformats.org/officeDocument/2006/relationships/image" Target="../media/image193.svg"/><Relationship Id="rId10" Type="http://schemas.openxmlformats.org/officeDocument/2006/relationships/image" Target="../media/image72.png"/><Relationship Id="rId19" Type="http://schemas.openxmlformats.org/officeDocument/2006/relationships/image" Target="../media/image19.png"/><Relationship Id="rId4" Type="http://schemas.openxmlformats.org/officeDocument/2006/relationships/image" Target="../media/image22.png"/><Relationship Id="rId9" Type="http://schemas.openxmlformats.org/officeDocument/2006/relationships/image" Target="../media/image190.svg"/><Relationship Id="rId14" Type="http://schemas.openxmlformats.org/officeDocument/2006/relationships/image" Target="../media/image76.png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9.svg"/><Relationship Id="rId18" Type="http://schemas.openxmlformats.org/officeDocument/2006/relationships/image" Target="../media/image41.png"/><Relationship Id="rId26" Type="http://schemas.openxmlformats.org/officeDocument/2006/relationships/image" Target="../media/image36.png"/><Relationship Id="rId21" Type="http://schemas.openxmlformats.org/officeDocument/2006/relationships/image" Target="../media/image43.png"/><Relationship Id="rId34" Type="http://schemas.openxmlformats.org/officeDocument/2006/relationships/image" Target="../media/image29.png"/><Relationship Id="rId7" Type="http://schemas.openxmlformats.org/officeDocument/2006/relationships/image" Target="../media/image125.svg"/><Relationship Id="rId12" Type="http://schemas.openxmlformats.org/officeDocument/2006/relationships/image" Target="../media/image168.png"/><Relationship Id="rId17" Type="http://schemas.openxmlformats.org/officeDocument/2006/relationships/image" Target="../media/image42.png"/><Relationship Id="rId25" Type="http://schemas.openxmlformats.org/officeDocument/2006/relationships/image" Target="../media/image45.png"/><Relationship Id="rId33" Type="http://schemas.openxmlformats.org/officeDocument/2006/relationships/image" Target="../media/image28.png"/><Relationship Id="rId38" Type="http://schemas.openxmlformats.org/officeDocument/2006/relationships/image" Target="../media/image51.png"/><Relationship Id="rId2" Type="http://schemas.openxmlformats.org/officeDocument/2006/relationships/notesSlide" Target="../notesSlides/notesSlide79.xml"/><Relationship Id="rId16" Type="http://schemas.openxmlformats.org/officeDocument/2006/relationships/image" Target="../media/image37.png"/><Relationship Id="rId20" Type="http://schemas.openxmlformats.org/officeDocument/2006/relationships/image" Target="../media/image48.png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24.png"/><Relationship Id="rId11" Type="http://schemas.openxmlformats.org/officeDocument/2006/relationships/image" Target="../media/image105.svg"/><Relationship Id="rId24" Type="http://schemas.openxmlformats.org/officeDocument/2006/relationships/image" Target="../media/image35.png"/><Relationship Id="rId32" Type="http://schemas.openxmlformats.org/officeDocument/2006/relationships/image" Target="../media/image32.png"/><Relationship Id="rId37" Type="http://schemas.openxmlformats.org/officeDocument/2006/relationships/image" Target="../media/image49.png"/><Relationship Id="rId5" Type="http://schemas.openxmlformats.org/officeDocument/2006/relationships/chart" Target="../charts/chart68.xml"/><Relationship Id="rId15" Type="http://schemas.openxmlformats.org/officeDocument/2006/relationships/image" Target="../media/image40.png"/><Relationship Id="rId23" Type="http://schemas.openxmlformats.org/officeDocument/2006/relationships/image" Target="../media/image38.png"/><Relationship Id="rId28" Type="http://schemas.openxmlformats.org/officeDocument/2006/relationships/image" Target="../media/image46.png"/><Relationship Id="rId36" Type="http://schemas.openxmlformats.org/officeDocument/2006/relationships/image" Target="../media/image44.png"/><Relationship Id="rId10" Type="http://schemas.openxmlformats.org/officeDocument/2006/relationships/image" Target="../media/image104.png"/><Relationship Id="rId19" Type="http://schemas.openxmlformats.org/officeDocument/2006/relationships/image" Target="../media/image50.png"/><Relationship Id="rId31" Type="http://schemas.openxmlformats.org/officeDocument/2006/relationships/image" Target="../media/image33.png"/><Relationship Id="rId4" Type="http://schemas.openxmlformats.org/officeDocument/2006/relationships/image" Target="../media/image188.svg"/><Relationship Id="rId9" Type="http://schemas.microsoft.com/office/2007/relationships/hdphoto" Target="../media/hdphoto2.wdp"/><Relationship Id="rId14" Type="http://schemas.openxmlformats.org/officeDocument/2006/relationships/image" Target="../media/image47.png"/><Relationship Id="rId22" Type="http://schemas.openxmlformats.org/officeDocument/2006/relationships/image" Target="../media/image39.png"/><Relationship Id="rId27" Type="http://schemas.openxmlformats.org/officeDocument/2006/relationships/image" Target="../media/image19.png"/><Relationship Id="rId30" Type="http://schemas.openxmlformats.org/officeDocument/2006/relationships/image" Target="../media/image31.png"/><Relationship Id="rId35" Type="http://schemas.openxmlformats.org/officeDocument/2006/relationships/image" Target="../media/image30.png"/><Relationship Id="rId8" Type="http://schemas.openxmlformats.org/officeDocument/2006/relationships/image" Target="../media/image53.png"/><Relationship Id="rId3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svg"/><Relationship Id="rId13" Type="http://schemas.openxmlformats.org/officeDocument/2006/relationships/image" Target="../media/image76.png"/><Relationship Id="rId3" Type="http://schemas.openxmlformats.org/officeDocument/2006/relationships/image" Target="../media/image66.png"/><Relationship Id="rId7" Type="http://schemas.openxmlformats.org/officeDocument/2006/relationships/image" Target="../media/image70.png"/><Relationship Id="rId12" Type="http://schemas.openxmlformats.org/officeDocument/2006/relationships/image" Target="../media/image75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9.svg"/><Relationship Id="rId11" Type="http://schemas.openxmlformats.org/officeDocument/2006/relationships/image" Target="../media/image74.png"/><Relationship Id="rId5" Type="http://schemas.openxmlformats.org/officeDocument/2006/relationships/image" Target="../media/image68.png"/><Relationship Id="rId15" Type="http://schemas.openxmlformats.org/officeDocument/2006/relationships/image" Target="../media/image19.png"/><Relationship Id="rId10" Type="http://schemas.openxmlformats.org/officeDocument/2006/relationships/image" Target="../media/image73.svg"/><Relationship Id="rId4" Type="http://schemas.openxmlformats.org/officeDocument/2006/relationships/image" Target="../media/image67.svg"/><Relationship Id="rId9" Type="http://schemas.openxmlformats.org/officeDocument/2006/relationships/image" Target="../media/image72.png"/><Relationship Id="rId14" Type="http://schemas.openxmlformats.org/officeDocument/2006/relationships/image" Target="../media/image77.sv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193.svg"/><Relationship Id="rId18" Type="http://schemas.openxmlformats.org/officeDocument/2006/relationships/image" Target="../media/image52.png"/><Relationship Id="rId3" Type="http://schemas.openxmlformats.org/officeDocument/2006/relationships/chart" Target="../charts/chart69.xml"/><Relationship Id="rId7" Type="http://schemas.openxmlformats.org/officeDocument/2006/relationships/image" Target="../media/image190.svg"/><Relationship Id="rId12" Type="http://schemas.openxmlformats.org/officeDocument/2006/relationships/image" Target="../media/image76.png"/><Relationship Id="rId17" Type="http://schemas.openxmlformats.org/officeDocument/2006/relationships/image" Target="../media/image169.svg"/><Relationship Id="rId2" Type="http://schemas.openxmlformats.org/officeDocument/2006/relationships/notesSlide" Target="../notesSlides/notesSlide80.xml"/><Relationship Id="rId16" Type="http://schemas.openxmlformats.org/officeDocument/2006/relationships/image" Target="../media/image168.png"/><Relationship Id="rId20" Type="http://schemas.openxmlformats.org/officeDocument/2006/relationships/image" Target="../media/image10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70.png"/><Relationship Id="rId11" Type="http://schemas.openxmlformats.org/officeDocument/2006/relationships/image" Target="../media/image192.svg"/><Relationship Id="rId5" Type="http://schemas.openxmlformats.org/officeDocument/2006/relationships/image" Target="../media/image188.svg"/><Relationship Id="rId15" Type="http://schemas.openxmlformats.org/officeDocument/2006/relationships/image" Target="../media/image105.svg"/><Relationship Id="rId10" Type="http://schemas.openxmlformats.org/officeDocument/2006/relationships/image" Target="../media/image74.png"/><Relationship Id="rId19" Type="http://schemas.openxmlformats.org/officeDocument/2006/relationships/image" Target="../media/image19.png"/><Relationship Id="rId4" Type="http://schemas.openxmlformats.org/officeDocument/2006/relationships/image" Target="../media/image22.png"/><Relationship Id="rId9" Type="http://schemas.openxmlformats.org/officeDocument/2006/relationships/image" Target="../media/image191.svg"/><Relationship Id="rId14" Type="http://schemas.openxmlformats.org/officeDocument/2006/relationships/image" Target="../media/image104.png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8.png"/><Relationship Id="rId18" Type="http://schemas.openxmlformats.org/officeDocument/2006/relationships/image" Target="../media/image45.png"/><Relationship Id="rId26" Type="http://schemas.openxmlformats.org/officeDocument/2006/relationships/image" Target="../media/image28.png"/><Relationship Id="rId21" Type="http://schemas.openxmlformats.org/officeDocument/2006/relationships/image" Target="../media/image46.png"/><Relationship Id="rId34" Type="http://schemas.openxmlformats.org/officeDocument/2006/relationships/chart" Target="../charts/chart70.xml"/><Relationship Id="rId7" Type="http://schemas.openxmlformats.org/officeDocument/2006/relationships/image" Target="../media/image47.png"/><Relationship Id="rId12" Type="http://schemas.openxmlformats.org/officeDocument/2006/relationships/image" Target="../media/image50.png"/><Relationship Id="rId17" Type="http://schemas.openxmlformats.org/officeDocument/2006/relationships/image" Target="../media/image35.png"/><Relationship Id="rId25" Type="http://schemas.openxmlformats.org/officeDocument/2006/relationships/image" Target="../media/image32.png"/><Relationship Id="rId33" Type="http://schemas.openxmlformats.org/officeDocument/2006/relationships/image" Target="../media/image169.svg"/><Relationship Id="rId38" Type="http://schemas.microsoft.com/office/2007/relationships/hdphoto" Target="../media/hdphoto2.wdp"/><Relationship Id="rId2" Type="http://schemas.openxmlformats.org/officeDocument/2006/relationships/notesSlide" Target="../notesSlides/notesSlide81.xml"/><Relationship Id="rId16" Type="http://schemas.openxmlformats.org/officeDocument/2006/relationships/image" Target="../media/image38.png"/><Relationship Id="rId20" Type="http://schemas.openxmlformats.org/officeDocument/2006/relationships/image" Target="../media/image19.png"/><Relationship Id="rId29" Type="http://schemas.openxmlformats.org/officeDocument/2006/relationships/image" Target="../media/image44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05.svg"/><Relationship Id="rId11" Type="http://schemas.openxmlformats.org/officeDocument/2006/relationships/image" Target="../media/image41.png"/><Relationship Id="rId24" Type="http://schemas.openxmlformats.org/officeDocument/2006/relationships/image" Target="../media/image33.png"/><Relationship Id="rId32" Type="http://schemas.openxmlformats.org/officeDocument/2006/relationships/image" Target="../media/image168.png"/><Relationship Id="rId37" Type="http://schemas.openxmlformats.org/officeDocument/2006/relationships/image" Target="../media/image53.png"/><Relationship Id="rId5" Type="http://schemas.openxmlformats.org/officeDocument/2006/relationships/image" Target="../media/image104.png"/><Relationship Id="rId15" Type="http://schemas.openxmlformats.org/officeDocument/2006/relationships/image" Target="../media/image39.png"/><Relationship Id="rId23" Type="http://schemas.openxmlformats.org/officeDocument/2006/relationships/image" Target="../media/image31.png"/><Relationship Id="rId28" Type="http://schemas.openxmlformats.org/officeDocument/2006/relationships/image" Target="../media/image30.png"/><Relationship Id="rId36" Type="http://schemas.openxmlformats.org/officeDocument/2006/relationships/image" Target="../media/image125.svg"/><Relationship Id="rId10" Type="http://schemas.openxmlformats.org/officeDocument/2006/relationships/image" Target="../media/image42.png"/><Relationship Id="rId19" Type="http://schemas.openxmlformats.org/officeDocument/2006/relationships/image" Target="../media/image36.png"/><Relationship Id="rId31" Type="http://schemas.openxmlformats.org/officeDocument/2006/relationships/image" Target="../media/image51.png"/><Relationship Id="rId4" Type="http://schemas.openxmlformats.org/officeDocument/2006/relationships/image" Target="../media/image23.svg"/><Relationship Id="rId9" Type="http://schemas.openxmlformats.org/officeDocument/2006/relationships/image" Target="../media/image37.png"/><Relationship Id="rId14" Type="http://schemas.openxmlformats.org/officeDocument/2006/relationships/image" Target="../media/image43.png"/><Relationship Id="rId22" Type="http://schemas.openxmlformats.org/officeDocument/2006/relationships/image" Target="../media/image34.png"/><Relationship Id="rId27" Type="http://schemas.openxmlformats.org/officeDocument/2006/relationships/image" Target="../media/image29.png"/><Relationship Id="rId30" Type="http://schemas.openxmlformats.org/officeDocument/2006/relationships/image" Target="../media/image49.png"/><Relationship Id="rId35" Type="http://schemas.openxmlformats.org/officeDocument/2006/relationships/image" Target="../media/image124.png"/><Relationship Id="rId8" Type="http://schemas.openxmlformats.org/officeDocument/2006/relationships/image" Target="../media/image40.png"/><Relationship Id="rId3" Type="http://schemas.openxmlformats.org/officeDocument/2006/relationships/image" Target="../media/image22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svg"/><Relationship Id="rId13" Type="http://schemas.openxmlformats.org/officeDocument/2006/relationships/image" Target="../media/image104.png"/><Relationship Id="rId18" Type="http://schemas.openxmlformats.org/officeDocument/2006/relationships/image" Target="../media/image52.png"/><Relationship Id="rId3" Type="http://schemas.openxmlformats.org/officeDocument/2006/relationships/image" Target="../media/image22.png"/><Relationship Id="rId7" Type="http://schemas.openxmlformats.org/officeDocument/2006/relationships/image" Target="../media/image72.png"/><Relationship Id="rId12" Type="http://schemas.openxmlformats.org/officeDocument/2006/relationships/image" Target="../media/image77.svg"/><Relationship Id="rId17" Type="http://schemas.openxmlformats.org/officeDocument/2006/relationships/chart" Target="../charts/chart71.xml"/><Relationship Id="rId2" Type="http://schemas.openxmlformats.org/officeDocument/2006/relationships/notesSlide" Target="../notesSlides/notesSlide82.xml"/><Relationship Id="rId16" Type="http://schemas.openxmlformats.org/officeDocument/2006/relationships/image" Target="../media/image169.sv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71.svg"/><Relationship Id="rId11" Type="http://schemas.openxmlformats.org/officeDocument/2006/relationships/image" Target="../media/image76.png"/><Relationship Id="rId5" Type="http://schemas.openxmlformats.org/officeDocument/2006/relationships/image" Target="../media/image70.png"/><Relationship Id="rId15" Type="http://schemas.openxmlformats.org/officeDocument/2006/relationships/image" Target="../media/image168.png"/><Relationship Id="rId10" Type="http://schemas.openxmlformats.org/officeDocument/2006/relationships/image" Target="../media/image75.svg"/><Relationship Id="rId19" Type="http://schemas.openxmlformats.org/officeDocument/2006/relationships/image" Target="../media/image19.png"/><Relationship Id="rId4" Type="http://schemas.openxmlformats.org/officeDocument/2006/relationships/image" Target="../media/image23.svg"/><Relationship Id="rId9" Type="http://schemas.openxmlformats.org/officeDocument/2006/relationships/image" Target="../media/image74.png"/><Relationship Id="rId14" Type="http://schemas.openxmlformats.org/officeDocument/2006/relationships/image" Target="../media/image105.sv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.png"/><Relationship Id="rId3" Type="http://schemas.openxmlformats.org/officeDocument/2006/relationships/chart" Target="../charts/chart72.xml"/><Relationship Id="rId7" Type="http://schemas.openxmlformats.org/officeDocument/2006/relationships/image" Target="../media/image195.svg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98.png"/><Relationship Id="rId11" Type="http://schemas.openxmlformats.org/officeDocument/2006/relationships/image" Target="../media/image52.png"/><Relationship Id="rId5" Type="http://schemas.openxmlformats.org/officeDocument/2006/relationships/image" Target="../media/image194.svg"/><Relationship Id="rId10" Type="http://schemas.openxmlformats.org/officeDocument/2006/relationships/image" Target="../media/image102.png"/><Relationship Id="rId4" Type="http://schemas.openxmlformats.org/officeDocument/2006/relationships/image" Target="../media/image104.png"/><Relationship Id="rId9" Type="http://schemas.openxmlformats.org/officeDocument/2006/relationships/image" Target="../media/image103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.png"/><Relationship Id="rId3" Type="http://schemas.openxmlformats.org/officeDocument/2006/relationships/chart" Target="../charts/chart73.xml"/><Relationship Id="rId7" Type="http://schemas.openxmlformats.org/officeDocument/2006/relationships/image" Target="../media/image195.sv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98.png"/><Relationship Id="rId11" Type="http://schemas.openxmlformats.org/officeDocument/2006/relationships/image" Target="../media/image19.png"/><Relationship Id="rId5" Type="http://schemas.openxmlformats.org/officeDocument/2006/relationships/image" Target="../media/image194.svg"/><Relationship Id="rId10" Type="http://schemas.openxmlformats.org/officeDocument/2006/relationships/image" Target="../media/image52.png"/><Relationship Id="rId4" Type="http://schemas.openxmlformats.org/officeDocument/2006/relationships/image" Target="../media/image104.png"/><Relationship Id="rId9" Type="http://schemas.openxmlformats.org/officeDocument/2006/relationships/image" Target="../media/image103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194.svg"/><Relationship Id="rId18" Type="http://schemas.openxmlformats.org/officeDocument/2006/relationships/chart" Target="../charts/chart77.xml"/><Relationship Id="rId3" Type="http://schemas.openxmlformats.org/officeDocument/2006/relationships/chart" Target="../charts/chart74.xml"/><Relationship Id="rId7" Type="http://schemas.openxmlformats.org/officeDocument/2006/relationships/image" Target="../media/image191.svg"/><Relationship Id="rId12" Type="http://schemas.openxmlformats.org/officeDocument/2006/relationships/image" Target="../media/image104.png"/><Relationship Id="rId17" Type="http://schemas.openxmlformats.org/officeDocument/2006/relationships/chart" Target="../charts/chart76.xml"/><Relationship Id="rId2" Type="http://schemas.openxmlformats.org/officeDocument/2006/relationships/notesSlide" Target="../notesSlides/notesSlide85.xml"/><Relationship Id="rId16" Type="http://schemas.openxmlformats.org/officeDocument/2006/relationships/chart" Target="../charts/chart75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72.png"/><Relationship Id="rId11" Type="http://schemas.openxmlformats.org/officeDocument/2006/relationships/image" Target="../media/image193.svg"/><Relationship Id="rId5" Type="http://schemas.openxmlformats.org/officeDocument/2006/relationships/image" Target="../media/image190.svg"/><Relationship Id="rId15" Type="http://schemas.openxmlformats.org/officeDocument/2006/relationships/image" Target="../media/image195.svg"/><Relationship Id="rId10" Type="http://schemas.openxmlformats.org/officeDocument/2006/relationships/image" Target="../media/image76.png"/><Relationship Id="rId19" Type="http://schemas.openxmlformats.org/officeDocument/2006/relationships/chart" Target="../charts/chart78.xml"/><Relationship Id="rId4" Type="http://schemas.openxmlformats.org/officeDocument/2006/relationships/image" Target="../media/image70.png"/><Relationship Id="rId9" Type="http://schemas.openxmlformats.org/officeDocument/2006/relationships/image" Target="../media/image192.svg"/><Relationship Id="rId14" Type="http://schemas.openxmlformats.org/officeDocument/2006/relationships/image" Target="../media/image98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2.svg"/><Relationship Id="rId13" Type="http://schemas.openxmlformats.org/officeDocument/2006/relationships/image" Target="../media/image194.svg"/><Relationship Id="rId18" Type="http://schemas.openxmlformats.org/officeDocument/2006/relationships/chart" Target="../charts/chart82.xml"/><Relationship Id="rId3" Type="http://schemas.openxmlformats.org/officeDocument/2006/relationships/image" Target="../media/image70.png"/><Relationship Id="rId21" Type="http://schemas.openxmlformats.org/officeDocument/2006/relationships/image" Target="../media/image103.png"/><Relationship Id="rId7" Type="http://schemas.openxmlformats.org/officeDocument/2006/relationships/image" Target="../media/image74.png"/><Relationship Id="rId12" Type="http://schemas.openxmlformats.org/officeDocument/2006/relationships/image" Target="../media/image104.png"/><Relationship Id="rId17" Type="http://schemas.openxmlformats.org/officeDocument/2006/relationships/chart" Target="../charts/chart81.xml"/><Relationship Id="rId2" Type="http://schemas.openxmlformats.org/officeDocument/2006/relationships/notesSlide" Target="../notesSlides/notesSlide86.xml"/><Relationship Id="rId16" Type="http://schemas.openxmlformats.org/officeDocument/2006/relationships/chart" Target="../charts/chart80.xml"/><Relationship Id="rId20" Type="http://schemas.openxmlformats.org/officeDocument/2006/relationships/image" Target="../media/image10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1.svg"/><Relationship Id="rId11" Type="http://schemas.openxmlformats.org/officeDocument/2006/relationships/chart" Target="../charts/chart79.xml"/><Relationship Id="rId5" Type="http://schemas.openxmlformats.org/officeDocument/2006/relationships/image" Target="../media/image72.png"/><Relationship Id="rId15" Type="http://schemas.openxmlformats.org/officeDocument/2006/relationships/image" Target="../media/image195.svg"/><Relationship Id="rId23" Type="http://schemas.openxmlformats.org/officeDocument/2006/relationships/image" Target="../media/image19.png"/><Relationship Id="rId10" Type="http://schemas.openxmlformats.org/officeDocument/2006/relationships/image" Target="../media/image193.svg"/><Relationship Id="rId19" Type="http://schemas.openxmlformats.org/officeDocument/2006/relationships/chart" Target="../charts/chart83.xml"/><Relationship Id="rId4" Type="http://schemas.openxmlformats.org/officeDocument/2006/relationships/image" Target="../media/image190.svg"/><Relationship Id="rId9" Type="http://schemas.openxmlformats.org/officeDocument/2006/relationships/image" Target="../media/image76.png"/><Relationship Id="rId14" Type="http://schemas.openxmlformats.org/officeDocument/2006/relationships/image" Target="../media/image98.png"/><Relationship Id="rId22" Type="http://schemas.openxmlformats.org/officeDocument/2006/relationships/image" Target="../media/image52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svg"/><Relationship Id="rId13" Type="http://schemas.openxmlformats.org/officeDocument/2006/relationships/image" Target="../media/image76.png"/><Relationship Id="rId18" Type="http://schemas.openxmlformats.org/officeDocument/2006/relationships/image" Target="../media/image98.png"/><Relationship Id="rId3" Type="http://schemas.openxmlformats.org/officeDocument/2006/relationships/image" Target="../media/image196.png"/><Relationship Id="rId21" Type="http://schemas.openxmlformats.org/officeDocument/2006/relationships/chart" Target="../charts/chart86.xml"/><Relationship Id="rId7" Type="http://schemas.openxmlformats.org/officeDocument/2006/relationships/image" Target="../media/image70.png"/><Relationship Id="rId12" Type="http://schemas.openxmlformats.org/officeDocument/2006/relationships/image" Target="../media/image192.svg"/><Relationship Id="rId17" Type="http://schemas.openxmlformats.org/officeDocument/2006/relationships/image" Target="../media/image194.svg"/><Relationship Id="rId2" Type="http://schemas.openxmlformats.org/officeDocument/2006/relationships/notesSlide" Target="../notesSlides/notesSlide87.xml"/><Relationship Id="rId16" Type="http://schemas.openxmlformats.org/officeDocument/2006/relationships/image" Target="../media/image104.png"/><Relationship Id="rId20" Type="http://schemas.openxmlformats.org/officeDocument/2006/relationships/chart" Target="../charts/chart85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99.svg"/><Relationship Id="rId11" Type="http://schemas.openxmlformats.org/officeDocument/2006/relationships/image" Target="../media/image74.png"/><Relationship Id="rId24" Type="http://schemas.openxmlformats.org/officeDocument/2006/relationships/image" Target="../media/image102.png"/><Relationship Id="rId5" Type="http://schemas.openxmlformats.org/officeDocument/2006/relationships/image" Target="../media/image198.png"/><Relationship Id="rId15" Type="http://schemas.openxmlformats.org/officeDocument/2006/relationships/chart" Target="../charts/chart84.xml"/><Relationship Id="rId23" Type="http://schemas.openxmlformats.org/officeDocument/2006/relationships/chart" Target="../charts/chart88.xml"/><Relationship Id="rId10" Type="http://schemas.openxmlformats.org/officeDocument/2006/relationships/image" Target="../media/image191.svg"/><Relationship Id="rId19" Type="http://schemas.openxmlformats.org/officeDocument/2006/relationships/image" Target="../media/image195.svg"/><Relationship Id="rId4" Type="http://schemas.openxmlformats.org/officeDocument/2006/relationships/image" Target="../media/image197.svg"/><Relationship Id="rId9" Type="http://schemas.openxmlformats.org/officeDocument/2006/relationships/image" Target="../media/image72.png"/><Relationship Id="rId14" Type="http://schemas.openxmlformats.org/officeDocument/2006/relationships/image" Target="../media/image193.svg"/><Relationship Id="rId22" Type="http://schemas.openxmlformats.org/officeDocument/2006/relationships/chart" Target="../charts/chart8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01.sv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2.xml"/><Relationship Id="rId3" Type="http://schemas.openxmlformats.org/officeDocument/2006/relationships/image" Target="../media/image202.png"/><Relationship Id="rId7" Type="http://schemas.openxmlformats.org/officeDocument/2006/relationships/chart" Target="../charts/chart91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2.x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10" Type="http://schemas.openxmlformats.org/officeDocument/2006/relationships/image" Target="../media/image19.png"/><Relationship Id="rId4" Type="http://schemas.openxmlformats.org/officeDocument/2006/relationships/image" Target="../media/image203.svg"/><Relationship Id="rId9" Type="http://schemas.openxmlformats.org/officeDocument/2006/relationships/image" Target="../media/image5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3" Type="http://schemas.openxmlformats.org/officeDocument/2006/relationships/chart" Target="../charts/chart1.xml"/><Relationship Id="rId7" Type="http://schemas.openxmlformats.org/officeDocument/2006/relationships/image" Target="../media/image73.svg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2.png"/><Relationship Id="rId11" Type="http://schemas.openxmlformats.org/officeDocument/2006/relationships/image" Target="../media/image77.svg"/><Relationship Id="rId5" Type="http://schemas.openxmlformats.org/officeDocument/2006/relationships/image" Target="../media/image71.svg"/><Relationship Id="rId10" Type="http://schemas.openxmlformats.org/officeDocument/2006/relationships/image" Target="../media/image76.png"/><Relationship Id="rId4" Type="http://schemas.openxmlformats.org/officeDocument/2006/relationships/image" Target="../media/image70.png"/><Relationship Id="rId9" Type="http://schemas.openxmlformats.org/officeDocument/2006/relationships/image" Target="../media/image75.sv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0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9.svg"/><Relationship Id="rId13" Type="http://schemas.openxmlformats.org/officeDocument/2006/relationships/chart" Target="../charts/chart95.xml"/><Relationship Id="rId3" Type="http://schemas.openxmlformats.org/officeDocument/2006/relationships/image" Target="../media/image204.png"/><Relationship Id="rId7" Type="http://schemas.openxmlformats.org/officeDocument/2006/relationships/image" Target="../media/image208.png"/><Relationship Id="rId12" Type="http://schemas.openxmlformats.org/officeDocument/2006/relationships/chart" Target="../charts/chart94.xml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07.svg"/><Relationship Id="rId11" Type="http://schemas.openxmlformats.org/officeDocument/2006/relationships/chart" Target="../charts/chart93.xml"/><Relationship Id="rId5" Type="http://schemas.openxmlformats.org/officeDocument/2006/relationships/image" Target="../media/image206.png"/><Relationship Id="rId15" Type="http://schemas.openxmlformats.org/officeDocument/2006/relationships/image" Target="../media/image19.png"/><Relationship Id="rId10" Type="http://schemas.openxmlformats.org/officeDocument/2006/relationships/image" Target="../media/image129.svg"/><Relationship Id="rId4" Type="http://schemas.openxmlformats.org/officeDocument/2006/relationships/image" Target="../media/image205.svg"/><Relationship Id="rId9" Type="http://schemas.openxmlformats.org/officeDocument/2006/relationships/image" Target="../media/image128.png"/><Relationship Id="rId14" Type="http://schemas.openxmlformats.org/officeDocument/2006/relationships/image" Target="../media/image52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2.svg"/><Relationship Id="rId13" Type="http://schemas.openxmlformats.org/officeDocument/2006/relationships/chart" Target="../charts/chart98.xml"/><Relationship Id="rId3" Type="http://schemas.openxmlformats.org/officeDocument/2006/relationships/image" Target="../media/image70.png"/><Relationship Id="rId7" Type="http://schemas.openxmlformats.org/officeDocument/2006/relationships/image" Target="../media/image74.png"/><Relationship Id="rId12" Type="http://schemas.openxmlformats.org/officeDocument/2006/relationships/chart" Target="../charts/chart97.xml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92.xml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91.svg"/><Relationship Id="rId11" Type="http://schemas.openxmlformats.org/officeDocument/2006/relationships/chart" Target="../charts/chart96.xml"/><Relationship Id="rId5" Type="http://schemas.openxmlformats.org/officeDocument/2006/relationships/image" Target="../media/image72.png"/><Relationship Id="rId15" Type="http://schemas.openxmlformats.org/officeDocument/2006/relationships/chart" Target="../charts/chart100.xml"/><Relationship Id="rId10" Type="http://schemas.openxmlformats.org/officeDocument/2006/relationships/image" Target="../media/image193.svg"/><Relationship Id="rId4" Type="http://schemas.openxmlformats.org/officeDocument/2006/relationships/image" Target="../media/image190.svg"/><Relationship Id="rId9" Type="http://schemas.openxmlformats.org/officeDocument/2006/relationships/image" Target="../media/image76.png"/><Relationship Id="rId14" Type="http://schemas.openxmlformats.org/officeDocument/2006/relationships/chart" Target="../charts/chart99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svg"/><Relationship Id="rId13" Type="http://schemas.openxmlformats.org/officeDocument/2006/relationships/image" Target="../media/image88.png"/><Relationship Id="rId3" Type="http://schemas.openxmlformats.org/officeDocument/2006/relationships/image" Target="../media/image78.png"/><Relationship Id="rId7" Type="http://schemas.openxmlformats.org/officeDocument/2006/relationships/image" Target="../media/image82.png"/><Relationship Id="rId12" Type="http://schemas.openxmlformats.org/officeDocument/2006/relationships/image" Target="../media/image87.svg"/><Relationship Id="rId2" Type="http://schemas.openxmlformats.org/officeDocument/2006/relationships/notesSlide" Target="../notesSlides/notesSlide93.xml"/><Relationship Id="rId16" Type="http://schemas.openxmlformats.org/officeDocument/2006/relationships/image" Target="../media/image91.sv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81.svg"/><Relationship Id="rId11" Type="http://schemas.openxmlformats.org/officeDocument/2006/relationships/image" Target="../media/image86.png"/><Relationship Id="rId5" Type="http://schemas.openxmlformats.org/officeDocument/2006/relationships/image" Target="../media/image80.png"/><Relationship Id="rId15" Type="http://schemas.openxmlformats.org/officeDocument/2006/relationships/image" Target="../media/image90.png"/><Relationship Id="rId10" Type="http://schemas.openxmlformats.org/officeDocument/2006/relationships/image" Target="../media/image85.svg"/><Relationship Id="rId4" Type="http://schemas.openxmlformats.org/officeDocument/2006/relationships/image" Target="../media/image79.svg"/><Relationship Id="rId9" Type="http://schemas.openxmlformats.org/officeDocument/2006/relationships/image" Target="../media/image84.png"/><Relationship Id="rId14" Type="http://schemas.openxmlformats.org/officeDocument/2006/relationships/image" Target="../media/image89.svg"/></Relationships>
</file>

<file path=ppt/slides/_rels/slide9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.png"/><Relationship Id="rId18" Type="http://schemas.openxmlformats.org/officeDocument/2006/relationships/image" Target="../media/image48.png"/><Relationship Id="rId26" Type="http://schemas.openxmlformats.org/officeDocument/2006/relationships/image" Target="../media/image46.png"/><Relationship Id="rId3" Type="http://schemas.openxmlformats.org/officeDocument/2006/relationships/chart" Target="../charts/chart101.xml"/><Relationship Id="rId21" Type="http://schemas.openxmlformats.org/officeDocument/2006/relationships/image" Target="../media/image38.png"/><Relationship Id="rId34" Type="http://schemas.openxmlformats.org/officeDocument/2006/relationships/image" Target="../media/image44.png"/><Relationship Id="rId7" Type="http://schemas.openxmlformats.org/officeDocument/2006/relationships/image" Target="../media/image210.svg"/><Relationship Id="rId12" Type="http://schemas.openxmlformats.org/officeDocument/2006/relationships/image" Target="../media/image47.png"/><Relationship Id="rId17" Type="http://schemas.openxmlformats.org/officeDocument/2006/relationships/image" Target="../media/image50.png"/><Relationship Id="rId25" Type="http://schemas.openxmlformats.org/officeDocument/2006/relationships/image" Target="../media/image19.png"/><Relationship Id="rId33" Type="http://schemas.openxmlformats.org/officeDocument/2006/relationships/image" Target="../media/image30.png"/><Relationship Id="rId2" Type="http://schemas.openxmlformats.org/officeDocument/2006/relationships/notesSlide" Target="../notesSlides/notesSlide94.xml"/><Relationship Id="rId16" Type="http://schemas.openxmlformats.org/officeDocument/2006/relationships/image" Target="../media/image41.png"/><Relationship Id="rId20" Type="http://schemas.openxmlformats.org/officeDocument/2006/relationships/image" Target="../media/image39.png"/><Relationship Id="rId29" Type="http://schemas.openxmlformats.org/officeDocument/2006/relationships/image" Target="../media/image33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78.png"/><Relationship Id="rId11" Type="http://schemas.microsoft.com/office/2007/relationships/hdphoto" Target="../media/hdphoto2.wdp"/><Relationship Id="rId24" Type="http://schemas.openxmlformats.org/officeDocument/2006/relationships/image" Target="../media/image36.png"/><Relationship Id="rId32" Type="http://schemas.openxmlformats.org/officeDocument/2006/relationships/image" Target="../media/image29.png"/><Relationship Id="rId5" Type="http://schemas.openxmlformats.org/officeDocument/2006/relationships/image" Target="../media/image174.svg"/><Relationship Id="rId15" Type="http://schemas.openxmlformats.org/officeDocument/2006/relationships/image" Target="../media/image42.png"/><Relationship Id="rId23" Type="http://schemas.openxmlformats.org/officeDocument/2006/relationships/image" Target="../media/image45.png"/><Relationship Id="rId28" Type="http://schemas.openxmlformats.org/officeDocument/2006/relationships/image" Target="../media/image31.png"/><Relationship Id="rId36" Type="http://schemas.openxmlformats.org/officeDocument/2006/relationships/image" Target="../media/image51.png"/><Relationship Id="rId10" Type="http://schemas.openxmlformats.org/officeDocument/2006/relationships/image" Target="../media/image53.png"/><Relationship Id="rId19" Type="http://schemas.openxmlformats.org/officeDocument/2006/relationships/image" Target="../media/image43.png"/><Relationship Id="rId31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170.svg"/><Relationship Id="rId14" Type="http://schemas.openxmlformats.org/officeDocument/2006/relationships/image" Target="../media/image37.png"/><Relationship Id="rId22" Type="http://schemas.openxmlformats.org/officeDocument/2006/relationships/image" Target="../media/image35.png"/><Relationship Id="rId27" Type="http://schemas.openxmlformats.org/officeDocument/2006/relationships/image" Target="../media/image34.png"/><Relationship Id="rId30" Type="http://schemas.openxmlformats.org/officeDocument/2006/relationships/image" Target="../media/image32.png"/><Relationship Id="rId35" Type="http://schemas.openxmlformats.org/officeDocument/2006/relationships/image" Target="../media/image49.png"/><Relationship Id="rId8" Type="http://schemas.openxmlformats.org/officeDocument/2006/relationships/image" Target="../media/image124.png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.png"/><Relationship Id="rId18" Type="http://schemas.openxmlformats.org/officeDocument/2006/relationships/image" Target="../media/image43.png"/><Relationship Id="rId26" Type="http://schemas.openxmlformats.org/officeDocument/2006/relationships/image" Target="../media/image34.png"/><Relationship Id="rId3" Type="http://schemas.openxmlformats.org/officeDocument/2006/relationships/image" Target="../media/image22.png"/><Relationship Id="rId21" Type="http://schemas.openxmlformats.org/officeDocument/2006/relationships/image" Target="../media/image35.png"/><Relationship Id="rId34" Type="http://schemas.openxmlformats.org/officeDocument/2006/relationships/image" Target="../media/image49.png"/><Relationship Id="rId7" Type="http://schemas.openxmlformats.org/officeDocument/2006/relationships/image" Target="../media/image124.png"/><Relationship Id="rId12" Type="http://schemas.openxmlformats.org/officeDocument/2006/relationships/image" Target="../media/image40.png"/><Relationship Id="rId17" Type="http://schemas.openxmlformats.org/officeDocument/2006/relationships/image" Target="../media/image48.png"/><Relationship Id="rId25" Type="http://schemas.openxmlformats.org/officeDocument/2006/relationships/image" Target="../media/image46.png"/><Relationship Id="rId33" Type="http://schemas.openxmlformats.org/officeDocument/2006/relationships/image" Target="../media/image44.png"/><Relationship Id="rId2" Type="http://schemas.openxmlformats.org/officeDocument/2006/relationships/notesSlide" Target="../notesSlides/notesSlide95.xml"/><Relationship Id="rId16" Type="http://schemas.openxmlformats.org/officeDocument/2006/relationships/image" Target="../media/image50.png"/><Relationship Id="rId20" Type="http://schemas.openxmlformats.org/officeDocument/2006/relationships/image" Target="../media/image38.png"/><Relationship Id="rId29" Type="http://schemas.openxmlformats.org/officeDocument/2006/relationships/image" Target="../media/image32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210.svg"/><Relationship Id="rId11" Type="http://schemas.openxmlformats.org/officeDocument/2006/relationships/image" Target="../media/image47.png"/><Relationship Id="rId24" Type="http://schemas.openxmlformats.org/officeDocument/2006/relationships/image" Target="../media/image19.png"/><Relationship Id="rId32" Type="http://schemas.openxmlformats.org/officeDocument/2006/relationships/image" Target="../media/image30.png"/><Relationship Id="rId5" Type="http://schemas.openxmlformats.org/officeDocument/2006/relationships/image" Target="../media/image78.png"/><Relationship Id="rId15" Type="http://schemas.openxmlformats.org/officeDocument/2006/relationships/image" Target="../media/image41.png"/><Relationship Id="rId23" Type="http://schemas.openxmlformats.org/officeDocument/2006/relationships/image" Target="../media/image36.png"/><Relationship Id="rId28" Type="http://schemas.openxmlformats.org/officeDocument/2006/relationships/image" Target="../media/image33.png"/><Relationship Id="rId36" Type="http://schemas.openxmlformats.org/officeDocument/2006/relationships/chart" Target="../charts/chart102.xml"/><Relationship Id="rId10" Type="http://schemas.microsoft.com/office/2007/relationships/hdphoto" Target="../media/hdphoto2.wdp"/><Relationship Id="rId19" Type="http://schemas.openxmlformats.org/officeDocument/2006/relationships/image" Target="../media/image39.png"/><Relationship Id="rId31" Type="http://schemas.openxmlformats.org/officeDocument/2006/relationships/image" Target="../media/image29.png"/><Relationship Id="rId4" Type="http://schemas.openxmlformats.org/officeDocument/2006/relationships/image" Target="../media/image174.svg"/><Relationship Id="rId9" Type="http://schemas.openxmlformats.org/officeDocument/2006/relationships/image" Target="../media/image53.png"/><Relationship Id="rId14" Type="http://schemas.openxmlformats.org/officeDocument/2006/relationships/image" Target="../media/image42.png"/><Relationship Id="rId22" Type="http://schemas.openxmlformats.org/officeDocument/2006/relationships/image" Target="../media/image45.png"/><Relationship Id="rId27" Type="http://schemas.openxmlformats.org/officeDocument/2006/relationships/image" Target="../media/image31.png"/><Relationship Id="rId30" Type="http://schemas.openxmlformats.org/officeDocument/2006/relationships/image" Target="../media/image28.png"/><Relationship Id="rId35" Type="http://schemas.openxmlformats.org/officeDocument/2006/relationships/image" Target="../media/image51.png"/><Relationship Id="rId8" Type="http://schemas.openxmlformats.org/officeDocument/2006/relationships/image" Target="../media/image170.sv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213.svg"/><Relationship Id="rId18" Type="http://schemas.openxmlformats.org/officeDocument/2006/relationships/image" Target="../media/image103.png"/><Relationship Id="rId3" Type="http://schemas.openxmlformats.org/officeDocument/2006/relationships/chart" Target="../charts/chart103.xml"/><Relationship Id="rId21" Type="http://schemas.openxmlformats.org/officeDocument/2006/relationships/image" Target="../media/image175.png"/><Relationship Id="rId7" Type="http://schemas.openxmlformats.org/officeDocument/2006/relationships/image" Target="../media/image210.svg"/><Relationship Id="rId12" Type="http://schemas.openxmlformats.org/officeDocument/2006/relationships/image" Target="../media/image74.png"/><Relationship Id="rId17" Type="http://schemas.openxmlformats.org/officeDocument/2006/relationships/image" Target="../media/image52.png"/><Relationship Id="rId2" Type="http://schemas.openxmlformats.org/officeDocument/2006/relationships/notesSlide" Target="../notesSlides/notesSlide96.xml"/><Relationship Id="rId16" Type="http://schemas.openxmlformats.org/officeDocument/2006/relationships/image" Target="../media/image19.png"/><Relationship Id="rId20" Type="http://schemas.openxmlformats.org/officeDocument/2006/relationships/image" Target="../media/image176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78.png"/><Relationship Id="rId11" Type="http://schemas.openxmlformats.org/officeDocument/2006/relationships/image" Target="../media/image212.svg"/><Relationship Id="rId5" Type="http://schemas.openxmlformats.org/officeDocument/2006/relationships/image" Target="../media/image174.svg"/><Relationship Id="rId15" Type="http://schemas.openxmlformats.org/officeDocument/2006/relationships/image" Target="../media/image214.svg"/><Relationship Id="rId10" Type="http://schemas.openxmlformats.org/officeDocument/2006/relationships/image" Target="../media/image72.png"/><Relationship Id="rId19" Type="http://schemas.openxmlformats.org/officeDocument/2006/relationships/image" Target="../media/image102.png"/><Relationship Id="rId4" Type="http://schemas.openxmlformats.org/officeDocument/2006/relationships/image" Target="../media/image22.png"/><Relationship Id="rId9" Type="http://schemas.openxmlformats.org/officeDocument/2006/relationships/image" Target="../media/image211.svg"/><Relationship Id="rId14" Type="http://schemas.openxmlformats.org/officeDocument/2006/relationships/image" Target="../media/image76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213.svg"/><Relationship Id="rId3" Type="http://schemas.openxmlformats.org/officeDocument/2006/relationships/chart" Target="../charts/chart104.xml"/><Relationship Id="rId7" Type="http://schemas.openxmlformats.org/officeDocument/2006/relationships/image" Target="../media/image210.svg"/><Relationship Id="rId12" Type="http://schemas.openxmlformats.org/officeDocument/2006/relationships/image" Target="../media/image74.png"/><Relationship Id="rId17" Type="http://schemas.openxmlformats.org/officeDocument/2006/relationships/image" Target="../media/image52.png"/><Relationship Id="rId2" Type="http://schemas.openxmlformats.org/officeDocument/2006/relationships/notesSlide" Target="../notesSlides/notesSlide97.xm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78.png"/><Relationship Id="rId11" Type="http://schemas.openxmlformats.org/officeDocument/2006/relationships/image" Target="../media/image212.svg"/><Relationship Id="rId5" Type="http://schemas.openxmlformats.org/officeDocument/2006/relationships/image" Target="../media/image174.svg"/><Relationship Id="rId15" Type="http://schemas.openxmlformats.org/officeDocument/2006/relationships/image" Target="../media/image214.svg"/><Relationship Id="rId10" Type="http://schemas.openxmlformats.org/officeDocument/2006/relationships/image" Target="../media/image72.png"/><Relationship Id="rId4" Type="http://schemas.openxmlformats.org/officeDocument/2006/relationships/image" Target="../media/image22.png"/><Relationship Id="rId9" Type="http://schemas.openxmlformats.org/officeDocument/2006/relationships/image" Target="../media/image211.svg"/><Relationship Id="rId14" Type="http://schemas.openxmlformats.org/officeDocument/2006/relationships/image" Target="../media/image76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2.png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5.svg"/><Relationship Id="rId5" Type="http://schemas.openxmlformats.org/officeDocument/2006/relationships/image" Target="../media/image78.png"/><Relationship Id="rId4" Type="http://schemas.openxmlformats.org/officeDocument/2006/relationships/image" Target="../media/image188.svg"/><Relationship Id="rId9" Type="http://schemas.openxmlformats.org/officeDocument/2006/relationships/chart" Target="../charts/chart105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2.png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15.svg"/><Relationship Id="rId5" Type="http://schemas.openxmlformats.org/officeDocument/2006/relationships/image" Target="../media/image78.png"/><Relationship Id="rId4" Type="http://schemas.openxmlformats.org/officeDocument/2006/relationships/image" Target="../media/image188.svg"/><Relationship Id="rId9" Type="http://schemas.openxmlformats.org/officeDocument/2006/relationships/chart" Target="../charts/chart10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gnore" descr="A car driving on a road&#10;&#10;Description automatically generated with low confidence">
            <a:extLst>
              <a:ext uri="{FF2B5EF4-FFF2-40B4-BE49-F238E27FC236}">
                <a16:creationId xmlns:a16="http://schemas.microsoft.com/office/drawing/2014/main" id="{B46304B3-86C2-4A7F-9EAE-11F598D3CEA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524" r="-626" b="5835"/>
          <a:stretch/>
        </p:blipFill>
        <p:spPr>
          <a:xfrm>
            <a:off x="101600" y="-1"/>
            <a:ext cx="12090400" cy="6858001"/>
          </a:xfrm>
          <a:prstGeom prst="rect">
            <a:avLst/>
          </a:prstGeom>
        </p:spPr>
      </p:pic>
      <p:pic>
        <p:nvPicPr>
          <p:cNvPr id="12" name="Ignore">
            <a:extLst>
              <a:ext uri="{FF2B5EF4-FFF2-40B4-BE49-F238E27FC236}">
                <a16:creationId xmlns:a16="http://schemas.microsoft.com/office/drawing/2014/main" id="{BD7EEDCC-0965-4EE9-9AF2-A1E0308FD63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86674" y="5903720"/>
            <a:ext cx="733983" cy="672302"/>
          </a:xfrm>
          <a:prstGeom prst="rect">
            <a:avLst/>
          </a:prstGeom>
        </p:spPr>
      </p:pic>
      <p:sp>
        <p:nvSpPr>
          <p:cNvPr id="19" name="Ignore">
            <a:extLst>
              <a:ext uri="{FF2B5EF4-FFF2-40B4-BE49-F238E27FC236}">
                <a16:creationId xmlns:a16="http://schemas.microsoft.com/office/drawing/2014/main" id="{9659FFF2-0AB6-47DF-8AA5-DBFEC57A9ACA}"/>
              </a:ext>
            </a:extLst>
          </p:cNvPr>
          <p:cNvSpPr/>
          <p:nvPr/>
        </p:nvSpPr>
        <p:spPr>
          <a:xfrm>
            <a:off x="0" y="0"/>
            <a:ext cx="12192000" cy="6970426"/>
          </a:xfrm>
          <a:prstGeom prst="frame">
            <a:avLst>
              <a:gd name="adj1" fmla="val 16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6" name="Ignore">
            <a:extLst>
              <a:ext uri="{FF2B5EF4-FFF2-40B4-BE49-F238E27FC236}">
                <a16:creationId xmlns:a16="http://schemas.microsoft.com/office/drawing/2014/main" id="{8E25A99F-5EF0-4CE0-81D8-A65D92C55AD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9605" y="232630"/>
            <a:ext cx="1893875" cy="1191148"/>
          </a:xfrm>
          <a:prstGeom prst="rect">
            <a:avLst/>
          </a:prstGeom>
        </p:spPr>
      </p:pic>
      <p:sp>
        <p:nvSpPr>
          <p:cNvPr id="18" name="Ignore">
            <a:extLst>
              <a:ext uri="{FF2B5EF4-FFF2-40B4-BE49-F238E27FC236}">
                <a16:creationId xmlns:a16="http://schemas.microsoft.com/office/drawing/2014/main" id="{8CB7B9A5-B568-4C34-BE3D-207A6A2C5891}"/>
              </a:ext>
            </a:extLst>
          </p:cNvPr>
          <p:cNvSpPr/>
          <p:nvPr/>
        </p:nvSpPr>
        <p:spPr bwMode="ltGray">
          <a:xfrm>
            <a:off x="0" y="3686782"/>
            <a:ext cx="12192000" cy="97200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Ignore">
            <a:extLst>
              <a:ext uri="{FF2B5EF4-FFF2-40B4-BE49-F238E27FC236}">
                <a16:creationId xmlns:a16="http://schemas.microsoft.com/office/drawing/2014/main" id="{8CD01B58-CED3-4A22-BE94-B1FEE3BF896A}"/>
              </a:ext>
            </a:extLst>
          </p:cNvPr>
          <p:cNvSpPr txBox="1"/>
          <p:nvPr/>
        </p:nvSpPr>
        <p:spPr>
          <a:xfrm>
            <a:off x="-1" y="3926645"/>
            <a:ext cx="12115801" cy="4985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sz="3600" b="1" dirty="0">
                <a:solidFill>
                  <a:srgbClr val="545454"/>
                </a:solidFill>
                <a:latin typeface="Arial"/>
              </a:rPr>
              <a:t>PRIESKUM MOBILITY </a:t>
            </a:r>
            <a:r>
              <a:rPr kumimoji="0" lang="sk-SK" sz="3600" b="1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 VOZOVÉHO PARKU</a:t>
            </a:r>
            <a:r>
              <a:rPr kumimoji="0" lang="fr-FR" sz="3600" b="1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2023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A5E76C00-077E-BC6C-7055-2311C251C03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349772" y="281978"/>
            <a:ext cx="1473602" cy="9814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617314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re 14">
            <a:extLst>
              <a:ext uri="{FF2B5EF4-FFF2-40B4-BE49-F238E27FC236}">
                <a16:creationId xmlns:a16="http://schemas.microsoft.com/office/drawing/2014/main" id="{44D517DA-B981-4681-9250-CCD45B559C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ALTERNATÍVY MOBILITY: ZOZNAM A DEFINÍCIE</a:t>
            </a:r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C5AB20D0-97E3-4327-8129-1B3AE4376D1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10</a:t>
            </a:fld>
            <a:endParaRPr lang="en-GB" dirty="0"/>
          </a:p>
        </p:txBody>
      </p:sp>
      <p:grpSp>
        <p:nvGrpSpPr>
          <p:cNvPr id="49" name="Groupe 48">
            <a:extLst>
              <a:ext uri="{FF2B5EF4-FFF2-40B4-BE49-F238E27FC236}">
                <a16:creationId xmlns:a16="http://schemas.microsoft.com/office/drawing/2014/main" id="{77C9E160-E962-408B-8358-334BC8678E42}"/>
              </a:ext>
            </a:extLst>
          </p:cNvPr>
          <p:cNvGrpSpPr/>
          <p:nvPr/>
        </p:nvGrpSpPr>
        <p:grpSpPr>
          <a:xfrm>
            <a:off x="1317173" y="2349468"/>
            <a:ext cx="4542685" cy="720000"/>
            <a:chOff x="1317173" y="2213642"/>
            <a:chExt cx="4542685" cy="720000"/>
          </a:xfrm>
        </p:grpSpPr>
        <p:sp>
          <p:nvSpPr>
            <p:cNvPr id="50" name="Label Local">
              <a:extLst>
                <a:ext uri="{FF2B5EF4-FFF2-40B4-BE49-F238E27FC236}">
                  <a16:creationId xmlns:a16="http://schemas.microsoft.com/office/drawing/2014/main" id="{AA44F820-B4B8-4A37-ACF2-54E56C63D7C2}"/>
                </a:ext>
              </a:extLst>
            </p:cNvPr>
            <p:cNvSpPr txBox="1"/>
            <p:nvPr/>
          </p:nvSpPr>
          <p:spPr>
            <a:xfrm>
              <a:off x="1458687" y="2213642"/>
              <a:ext cx="4401171" cy="617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b="1" dirty="0">
                  <a:solidFill>
                    <a:srgbClr val="017344"/>
                  </a:solidFill>
                </a:rPr>
                <a:t>ZDIEĽANIE JAZDY: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keď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viacero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zamestnancov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cestuje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rovnakým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autom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do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rovnakého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cieľa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(Bolt, </a:t>
              </a:r>
              <a:r>
                <a:rPr lang="sk-SK" sz="1300" dirty="0">
                  <a:solidFill>
                    <a:schemeClr val="tx1">
                      <a:lumMod val="50000"/>
                    </a:schemeClr>
                  </a:solidFill>
                </a:rPr>
                <a:t>t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axi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)</a:t>
              </a:r>
            </a:p>
          </p:txBody>
        </p:sp>
        <p:cxnSp>
          <p:nvCxnSpPr>
            <p:cNvPr id="51" name="Connecteur droit 50">
              <a:extLst>
                <a:ext uri="{FF2B5EF4-FFF2-40B4-BE49-F238E27FC236}">
                  <a16:creationId xmlns:a16="http://schemas.microsoft.com/office/drawing/2014/main" id="{4C50F6B6-389D-48E8-8867-85DA0F9D1F17}"/>
                </a:ext>
              </a:extLst>
            </p:cNvPr>
            <p:cNvCxnSpPr/>
            <p:nvPr/>
          </p:nvCxnSpPr>
          <p:spPr>
            <a:xfrm>
              <a:off x="1317173" y="2213642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402B7600-B190-473B-B4D6-0A0F39177603}"/>
              </a:ext>
            </a:extLst>
          </p:cNvPr>
          <p:cNvGrpSpPr/>
          <p:nvPr/>
        </p:nvGrpSpPr>
        <p:grpSpPr>
          <a:xfrm>
            <a:off x="7109638" y="3326018"/>
            <a:ext cx="4542685" cy="900246"/>
            <a:chOff x="7109638" y="4479867"/>
            <a:chExt cx="4542685" cy="900246"/>
          </a:xfrm>
        </p:grpSpPr>
        <p:sp>
          <p:nvSpPr>
            <p:cNvPr id="53" name="Texte Private Lease">
              <a:extLst>
                <a:ext uri="{FF2B5EF4-FFF2-40B4-BE49-F238E27FC236}">
                  <a16:creationId xmlns:a16="http://schemas.microsoft.com/office/drawing/2014/main" id="{22F935E9-93D1-4647-8B75-9F8C87D37529}"/>
                </a:ext>
              </a:extLst>
            </p:cNvPr>
            <p:cNvSpPr txBox="1"/>
            <p:nvPr/>
          </p:nvSpPr>
          <p:spPr>
            <a:xfrm>
              <a:off x="7251152" y="4479867"/>
              <a:ext cx="4401171" cy="90024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b="1" dirty="0">
                  <a:solidFill>
                    <a:srgbClr val="017344"/>
                  </a:solidFill>
                </a:rPr>
                <a:t>SÚKROMNÝ L</a:t>
              </a:r>
              <a:r>
                <a:rPr lang="sk-SK" sz="1300" b="1" dirty="0">
                  <a:solidFill>
                    <a:srgbClr val="017344"/>
                  </a:solidFill>
                </a:rPr>
                <a:t>EAS</a:t>
              </a:r>
              <a:r>
                <a:rPr lang="en-US" sz="1300" b="1" dirty="0">
                  <a:solidFill>
                    <a:srgbClr val="017344"/>
                  </a:solidFill>
                </a:rPr>
                <a:t>ING ALEBO </a:t>
              </a:r>
              <a:r>
                <a:rPr lang="sk-SK" sz="1300" b="1" dirty="0">
                  <a:solidFill>
                    <a:srgbClr val="017344"/>
                  </a:solidFill>
                </a:rPr>
                <a:t>ZRÁŽKY ZO MZDY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súkromný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l</a:t>
              </a:r>
              <a:r>
                <a:rPr lang="sk-SK" sz="1300" dirty="0" err="1">
                  <a:solidFill>
                    <a:schemeClr val="tx1">
                      <a:lumMod val="50000"/>
                    </a:schemeClr>
                  </a:solidFill>
                </a:rPr>
                <a:t>eas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ing</a:t>
              </a:r>
              <a:r>
                <a:rPr lang="sk-SK" sz="1300" dirty="0">
                  <a:solidFill>
                    <a:schemeClr val="tx1">
                      <a:lumMod val="50000"/>
                    </a:schemeClr>
                  </a:solidFill>
                </a:rPr>
                <a:t>: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keď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si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zamestnanec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prenajme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auto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vo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svojom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vlastnom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mene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/ </a:t>
              </a:r>
              <a:r>
                <a:rPr lang="sk-SK" sz="1300" dirty="0">
                  <a:solidFill>
                    <a:schemeClr val="tx1">
                      <a:lumMod val="50000"/>
                    </a:schemeClr>
                  </a:solidFill>
                </a:rPr>
                <a:t>zrážky zo mzdy: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keď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si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zamestnanec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prenajme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auto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prostredníctvom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svojho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zamestnávateľa</a:t>
              </a:r>
              <a:endParaRPr lang="en-US" sz="1300" dirty="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54" name="Connecteur droit 53">
              <a:extLst>
                <a:ext uri="{FF2B5EF4-FFF2-40B4-BE49-F238E27FC236}">
                  <a16:creationId xmlns:a16="http://schemas.microsoft.com/office/drawing/2014/main" id="{E1768ED7-53CC-4977-BD43-E6AE05FAB989}"/>
                </a:ext>
              </a:extLst>
            </p:cNvPr>
            <p:cNvCxnSpPr/>
            <p:nvPr/>
          </p:nvCxnSpPr>
          <p:spPr>
            <a:xfrm>
              <a:off x="7109638" y="4479867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Groupe 58">
            <a:extLst>
              <a:ext uri="{FF2B5EF4-FFF2-40B4-BE49-F238E27FC236}">
                <a16:creationId xmlns:a16="http://schemas.microsoft.com/office/drawing/2014/main" id="{300C5F2F-3246-4ED9-BDC8-D6C67ADC3E45}"/>
              </a:ext>
            </a:extLst>
          </p:cNvPr>
          <p:cNvGrpSpPr/>
          <p:nvPr/>
        </p:nvGrpSpPr>
        <p:grpSpPr>
          <a:xfrm>
            <a:off x="1328094" y="4632996"/>
            <a:ext cx="10318794" cy="730160"/>
            <a:chOff x="1328094" y="4930714"/>
            <a:chExt cx="10318794" cy="730160"/>
          </a:xfrm>
        </p:grpSpPr>
        <p:grpSp>
          <p:nvGrpSpPr>
            <p:cNvPr id="60" name="Groupe 59">
              <a:extLst>
                <a:ext uri="{FF2B5EF4-FFF2-40B4-BE49-F238E27FC236}">
                  <a16:creationId xmlns:a16="http://schemas.microsoft.com/office/drawing/2014/main" id="{149CF957-DA70-4D08-B6F7-49CC58EBEAAF}"/>
                </a:ext>
              </a:extLst>
            </p:cNvPr>
            <p:cNvGrpSpPr/>
            <p:nvPr/>
          </p:nvGrpSpPr>
          <p:grpSpPr>
            <a:xfrm>
              <a:off x="7104203" y="4930714"/>
              <a:ext cx="4542685" cy="730160"/>
              <a:chOff x="7104203" y="5790010"/>
              <a:chExt cx="4542685" cy="730160"/>
            </a:xfrm>
          </p:grpSpPr>
          <p:sp>
            <p:nvSpPr>
              <p:cNvPr id="67" name="ZoneTexte 66">
                <a:extLst>
                  <a:ext uri="{FF2B5EF4-FFF2-40B4-BE49-F238E27FC236}">
                    <a16:creationId xmlns:a16="http://schemas.microsoft.com/office/drawing/2014/main" id="{31CD7DFD-E6FD-4039-BFD2-16E73BC7E58A}"/>
                  </a:ext>
                </a:extLst>
              </p:cNvPr>
              <p:cNvSpPr txBox="1"/>
              <p:nvPr/>
            </p:nvSpPr>
            <p:spPr>
              <a:xfrm>
                <a:off x="7245717" y="5790010"/>
                <a:ext cx="4401171" cy="62209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</a:pPr>
                <a:r>
                  <a:rPr lang="en-US" sz="1300" b="1" dirty="0">
                    <a:solidFill>
                      <a:srgbClr val="017344"/>
                    </a:solidFill>
                  </a:rPr>
                  <a:t>KRÁTKODOBÝ ALEBO STREDNODOBÝ PRENÁJOM VOZIDLA </a:t>
                </a:r>
                <a:r>
                  <a:rPr lang="en-US" sz="1300" dirty="0" err="1">
                    <a:solidFill>
                      <a:schemeClr val="tx1">
                        <a:lumMod val="50000"/>
                      </a:schemeClr>
                    </a:solidFill>
                  </a:rPr>
                  <a:t>na</a:t>
                </a:r>
                <a:r>
                  <a:rPr lang="en-US" sz="1300" dirty="0">
                    <a:solidFill>
                      <a:schemeClr val="tx1">
                        <a:lumMod val="50000"/>
                      </a:schemeClr>
                    </a:solidFill>
                  </a:rPr>
                  <a:t> </a:t>
                </a:r>
                <a:r>
                  <a:rPr lang="en-US" sz="1300" dirty="0" err="1">
                    <a:solidFill>
                      <a:schemeClr val="tx1">
                        <a:lumMod val="50000"/>
                      </a:schemeClr>
                    </a:solidFill>
                  </a:rPr>
                  <a:t>zabezpečenie</a:t>
                </a:r>
                <a:r>
                  <a:rPr lang="en-US" sz="1300" dirty="0">
                    <a:solidFill>
                      <a:schemeClr val="tx1">
                        <a:lumMod val="50000"/>
                      </a:schemeClr>
                    </a:solidFill>
                  </a:rPr>
                  <a:t> mobility pre </a:t>
                </a:r>
                <a:r>
                  <a:rPr lang="en-US" sz="1300" dirty="0" err="1">
                    <a:solidFill>
                      <a:schemeClr val="tx1">
                        <a:lumMod val="50000"/>
                      </a:schemeClr>
                    </a:solidFill>
                  </a:rPr>
                  <a:t>zamestnanca</a:t>
                </a:r>
                <a:endParaRPr lang="en-US" sz="1300" dirty="0">
                  <a:solidFill>
                    <a:schemeClr val="tx1">
                      <a:lumMod val="50000"/>
                    </a:schemeClr>
                  </a:solidFill>
                </a:endParaRPr>
              </a:p>
              <a:p>
                <a:pPr>
                  <a:lnSpc>
                    <a:spcPct val="90000"/>
                  </a:lnSpc>
                  <a:spcBef>
                    <a:spcPts val="600"/>
                  </a:spcBef>
                </a:pPr>
                <a:r>
                  <a:rPr lang="en-US" sz="1300" dirty="0">
                    <a:solidFill>
                      <a:schemeClr val="tx1">
                        <a:lumMod val="50000"/>
                      </a:schemeClr>
                    </a:solidFill>
                  </a:rPr>
                  <a:t> </a:t>
                </a:r>
              </a:p>
            </p:txBody>
          </p:sp>
          <p:cxnSp>
            <p:nvCxnSpPr>
              <p:cNvPr id="68" name="Connecteur droit 67">
                <a:extLst>
                  <a:ext uri="{FF2B5EF4-FFF2-40B4-BE49-F238E27FC236}">
                    <a16:creationId xmlns:a16="http://schemas.microsoft.com/office/drawing/2014/main" id="{4960E870-EF5E-43AE-A163-758785AFEE49}"/>
                  </a:ext>
                </a:extLst>
              </p:cNvPr>
              <p:cNvCxnSpPr/>
              <p:nvPr/>
            </p:nvCxnSpPr>
            <p:spPr>
              <a:xfrm>
                <a:off x="7104203" y="5800170"/>
                <a:ext cx="0" cy="72000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e 60">
              <a:extLst>
                <a:ext uri="{FF2B5EF4-FFF2-40B4-BE49-F238E27FC236}">
                  <a16:creationId xmlns:a16="http://schemas.microsoft.com/office/drawing/2014/main" id="{6630D650-4A7F-440C-AAD5-FBBAD940231E}"/>
                </a:ext>
              </a:extLst>
            </p:cNvPr>
            <p:cNvGrpSpPr/>
            <p:nvPr/>
          </p:nvGrpSpPr>
          <p:grpSpPr>
            <a:xfrm>
              <a:off x="1328094" y="4930714"/>
              <a:ext cx="4542685" cy="720000"/>
              <a:chOff x="1328094" y="5586034"/>
              <a:chExt cx="4542685" cy="720000"/>
            </a:xfrm>
          </p:grpSpPr>
          <p:sp>
            <p:nvSpPr>
              <p:cNvPr id="63" name="ZoneTexte 62">
                <a:extLst>
                  <a:ext uri="{FF2B5EF4-FFF2-40B4-BE49-F238E27FC236}">
                    <a16:creationId xmlns:a16="http://schemas.microsoft.com/office/drawing/2014/main" id="{3BF57EDE-DCF7-470B-875F-97AC322B9FE8}"/>
                  </a:ext>
                </a:extLst>
              </p:cNvPr>
              <p:cNvSpPr txBox="1"/>
              <p:nvPr/>
            </p:nvSpPr>
            <p:spPr>
              <a:xfrm>
                <a:off x="1469608" y="5586034"/>
                <a:ext cx="4401171" cy="18505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</a:pPr>
                <a:r>
                  <a:rPr lang="en-US" sz="1300" b="1" dirty="0">
                    <a:solidFill>
                      <a:srgbClr val="017344"/>
                    </a:solidFill>
                  </a:rPr>
                  <a:t>VEREJNÁ DOPRAVA</a:t>
                </a:r>
                <a:endParaRPr lang="fr-FR" sz="1300" dirty="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65" name="Connecteur droit 64">
                <a:extLst>
                  <a:ext uri="{FF2B5EF4-FFF2-40B4-BE49-F238E27FC236}">
                    <a16:creationId xmlns:a16="http://schemas.microsoft.com/office/drawing/2014/main" id="{7D6F6B40-6C1D-4817-9E59-1709FAF5E1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8094" y="5586034"/>
                <a:ext cx="0" cy="72000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9" name="Groupe 68">
            <a:extLst>
              <a:ext uri="{FF2B5EF4-FFF2-40B4-BE49-F238E27FC236}">
                <a16:creationId xmlns:a16="http://schemas.microsoft.com/office/drawing/2014/main" id="{4F4F2A30-792E-4126-BD06-87129DEE9527}"/>
              </a:ext>
            </a:extLst>
          </p:cNvPr>
          <p:cNvGrpSpPr/>
          <p:nvPr/>
        </p:nvGrpSpPr>
        <p:grpSpPr>
          <a:xfrm>
            <a:off x="7104203" y="2237046"/>
            <a:ext cx="4542685" cy="720000"/>
            <a:chOff x="7104203" y="3410045"/>
            <a:chExt cx="4542685" cy="720000"/>
          </a:xfrm>
        </p:grpSpPr>
        <p:sp>
          <p:nvSpPr>
            <p:cNvPr id="70" name="ZoneTexte 69">
              <a:extLst>
                <a:ext uri="{FF2B5EF4-FFF2-40B4-BE49-F238E27FC236}">
                  <a16:creationId xmlns:a16="http://schemas.microsoft.com/office/drawing/2014/main" id="{CC22B85D-9258-44DD-9901-5A96371759DF}"/>
                </a:ext>
              </a:extLst>
            </p:cNvPr>
            <p:cNvSpPr txBox="1"/>
            <p:nvPr/>
          </p:nvSpPr>
          <p:spPr>
            <a:xfrm>
              <a:off x="7245717" y="3410045"/>
              <a:ext cx="4401171" cy="3600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b="1" dirty="0">
                  <a:solidFill>
                    <a:srgbClr val="017344"/>
                  </a:solidFill>
                </a:rPr>
                <a:t>APLIKÁCIA NA REZERVÁCIU RIEŠENÍ MOBILITY POSKYTOVANÝCH SPOLOČNOSŤOU</a:t>
              </a:r>
              <a:endParaRPr lang="en-US" sz="1300" dirty="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71" name="Connecteur droit 70">
              <a:extLst>
                <a:ext uri="{FF2B5EF4-FFF2-40B4-BE49-F238E27FC236}">
                  <a16:creationId xmlns:a16="http://schemas.microsoft.com/office/drawing/2014/main" id="{65212B70-99DF-4410-AEE3-E3549011C96E}"/>
                </a:ext>
              </a:extLst>
            </p:cNvPr>
            <p:cNvCxnSpPr/>
            <p:nvPr/>
          </p:nvCxnSpPr>
          <p:spPr>
            <a:xfrm>
              <a:off x="7104203" y="3410045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" name="Groupe 92">
            <a:extLst>
              <a:ext uri="{FF2B5EF4-FFF2-40B4-BE49-F238E27FC236}">
                <a16:creationId xmlns:a16="http://schemas.microsoft.com/office/drawing/2014/main" id="{9387B676-42C7-4323-BCAB-C752A982E274}"/>
              </a:ext>
            </a:extLst>
          </p:cNvPr>
          <p:cNvGrpSpPr/>
          <p:nvPr/>
        </p:nvGrpSpPr>
        <p:grpSpPr>
          <a:xfrm>
            <a:off x="1309638" y="3450600"/>
            <a:ext cx="4550220" cy="721516"/>
            <a:chOff x="1309638" y="3325856"/>
            <a:chExt cx="4550220" cy="721516"/>
          </a:xfrm>
        </p:grpSpPr>
        <p:sp>
          <p:nvSpPr>
            <p:cNvPr id="94" name="ZoneTexte 93">
              <a:extLst>
                <a:ext uri="{FF2B5EF4-FFF2-40B4-BE49-F238E27FC236}">
                  <a16:creationId xmlns:a16="http://schemas.microsoft.com/office/drawing/2014/main" id="{C014215E-3418-4C91-B9E7-0E3AC560258A}"/>
                </a:ext>
              </a:extLst>
            </p:cNvPr>
            <p:cNvSpPr txBox="1"/>
            <p:nvPr/>
          </p:nvSpPr>
          <p:spPr>
            <a:xfrm>
              <a:off x="1458687" y="3325856"/>
              <a:ext cx="4401171" cy="3600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sk-SK" sz="1300" b="1" dirty="0">
                  <a:solidFill>
                    <a:srgbClr val="017344"/>
                  </a:solidFill>
                </a:rPr>
                <a:t>BIKE SHARING </a:t>
              </a:r>
              <a:r>
                <a:rPr lang="en-US" sz="1300" b="1" dirty="0">
                  <a:solidFill>
                    <a:srgbClr val="017344"/>
                  </a:solidFill>
                </a:rPr>
                <a:t>/ L</a:t>
              </a:r>
              <a:r>
                <a:rPr lang="sk-SK" sz="1300" b="1" dirty="0">
                  <a:solidFill>
                    <a:srgbClr val="017344"/>
                  </a:solidFill>
                </a:rPr>
                <a:t>EAS</a:t>
              </a:r>
              <a:r>
                <a:rPr lang="en-US" sz="1300" b="1" dirty="0">
                  <a:solidFill>
                    <a:srgbClr val="017344"/>
                  </a:solidFill>
                </a:rPr>
                <a:t>ING BICYKLOV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riešenie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poskytované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spoločnosťou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</a:p>
          </p:txBody>
        </p:sp>
        <p:cxnSp>
          <p:nvCxnSpPr>
            <p:cNvPr id="95" name="Connecteur droit 94">
              <a:extLst>
                <a:ext uri="{FF2B5EF4-FFF2-40B4-BE49-F238E27FC236}">
                  <a16:creationId xmlns:a16="http://schemas.microsoft.com/office/drawing/2014/main" id="{C34CF0E5-088D-44F8-9522-2EEEDD90ED48}"/>
                </a:ext>
              </a:extLst>
            </p:cNvPr>
            <p:cNvCxnSpPr/>
            <p:nvPr/>
          </p:nvCxnSpPr>
          <p:spPr>
            <a:xfrm>
              <a:off x="1309638" y="3327372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Groupe 95">
            <a:extLst>
              <a:ext uri="{FF2B5EF4-FFF2-40B4-BE49-F238E27FC236}">
                <a16:creationId xmlns:a16="http://schemas.microsoft.com/office/drawing/2014/main" id="{1367D839-B90D-49D4-9601-7322762495DE}"/>
              </a:ext>
            </a:extLst>
          </p:cNvPr>
          <p:cNvGrpSpPr/>
          <p:nvPr/>
        </p:nvGrpSpPr>
        <p:grpSpPr>
          <a:xfrm>
            <a:off x="1317173" y="1111245"/>
            <a:ext cx="4542685" cy="720000"/>
            <a:chOff x="1317173" y="1111245"/>
            <a:chExt cx="4542685" cy="720000"/>
          </a:xfrm>
        </p:grpSpPr>
        <p:sp>
          <p:nvSpPr>
            <p:cNvPr id="97" name="ZoneTexte 96">
              <a:extLst>
                <a:ext uri="{FF2B5EF4-FFF2-40B4-BE49-F238E27FC236}">
                  <a16:creationId xmlns:a16="http://schemas.microsoft.com/office/drawing/2014/main" id="{A04D36A8-5AF1-457B-8AEC-D49FEF9A38E6}"/>
                </a:ext>
              </a:extLst>
            </p:cNvPr>
            <p:cNvSpPr txBox="1"/>
            <p:nvPr/>
          </p:nvSpPr>
          <p:spPr>
            <a:xfrm>
              <a:off x="1458687" y="1111245"/>
              <a:ext cx="4401171" cy="617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sk-SK" sz="1300" b="1" dirty="0">
                  <a:solidFill>
                    <a:srgbClr val="017344"/>
                  </a:solidFill>
                </a:rPr>
                <a:t>CAR SHARING</a:t>
              </a:r>
              <a:r>
                <a:rPr lang="fr-FR" sz="1300" b="1" dirty="0">
                  <a:solidFill>
                    <a:srgbClr val="017344"/>
                  </a:solidFill>
                </a:rPr>
                <a:t>: 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fr-FR" sz="1300" dirty="0" err="1">
                  <a:solidFill>
                    <a:srgbClr val="000000"/>
                  </a:solidFill>
                </a:rPr>
                <a:t>zamestnanec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sk-SK" sz="1300" dirty="0">
                  <a:solidFill>
                    <a:srgbClr val="000000"/>
                  </a:solidFill>
                </a:rPr>
                <a:t>si </a:t>
              </a:r>
              <a:r>
                <a:rPr lang="fr-FR" sz="1300" dirty="0" err="1">
                  <a:solidFill>
                    <a:srgbClr val="000000"/>
                  </a:solidFill>
                </a:rPr>
                <a:t>môže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rezervovať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vozidlo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pomocou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externého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riešenia</a:t>
              </a:r>
              <a:endParaRPr lang="fr-FR" sz="1300" dirty="0">
                <a:solidFill>
                  <a:srgbClr val="000000"/>
                </a:solidFill>
              </a:endParaRPr>
            </a:p>
          </p:txBody>
        </p:sp>
        <p:cxnSp>
          <p:nvCxnSpPr>
            <p:cNvPr id="98" name="Connecteur droit 97">
              <a:extLst>
                <a:ext uri="{FF2B5EF4-FFF2-40B4-BE49-F238E27FC236}">
                  <a16:creationId xmlns:a16="http://schemas.microsoft.com/office/drawing/2014/main" id="{575567CE-1E40-441D-B18F-F214FB2B8AAD}"/>
                </a:ext>
              </a:extLst>
            </p:cNvPr>
            <p:cNvCxnSpPr/>
            <p:nvPr/>
          </p:nvCxnSpPr>
          <p:spPr>
            <a:xfrm>
              <a:off x="1317173" y="1111245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Groupe 98">
            <a:extLst>
              <a:ext uri="{FF2B5EF4-FFF2-40B4-BE49-F238E27FC236}">
                <a16:creationId xmlns:a16="http://schemas.microsoft.com/office/drawing/2014/main" id="{755675CF-3A37-4DCD-8FEE-10CD3CECCBA9}"/>
              </a:ext>
            </a:extLst>
          </p:cNvPr>
          <p:cNvGrpSpPr/>
          <p:nvPr/>
        </p:nvGrpSpPr>
        <p:grpSpPr>
          <a:xfrm>
            <a:off x="7108391" y="1111245"/>
            <a:ext cx="4538497" cy="720000"/>
            <a:chOff x="7108391" y="1111245"/>
            <a:chExt cx="4538497" cy="720000"/>
          </a:xfrm>
        </p:grpSpPr>
        <p:sp>
          <p:nvSpPr>
            <p:cNvPr id="100" name="ZoneTexte 99">
              <a:extLst>
                <a:ext uri="{FF2B5EF4-FFF2-40B4-BE49-F238E27FC236}">
                  <a16:creationId xmlns:a16="http://schemas.microsoft.com/office/drawing/2014/main" id="{F498FEA5-B81E-4483-92E4-D7FA45C8ED3E}"/>
                </a:ext>
              </a:extLst>
            </p:cNvPr>
            <p:cNvSpPr txBox="1"/>
            <p:nvPr/>
          </p:nvSpPr>
          <p:spPr>
            <a:xfrm>
              <a:off x="7245717" y="1201699"/>
              <a:ext cx="4401171" cy="54014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fr-FR" sz="1300" b="1" dirty="0">
                  <a:solidFill>
                    <a:srgbClr val="017344"/>
                  </a:solidFill>
                </a:rPr>
                <a:t>ROZPOČET NA MOBILITU </a:t>
              </a:r>
              <a:r>
                <a:rPr lang="fr-FR" sz="1300" dirty="0" err="1">
                  <a:solidFill>
                    <a:srgbClr val="000000"/>
                  </a:solidFill>
                </a:rPr>
                <a:t>vopred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stanovený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rozpočet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spoločnosti</a:t>
              </a:r>
              <a:r>
                <a:rPr lang="fr-FR" sz="1300" dirty="0">
                  <a:solidFill>
                    <a:srgbClr val="000000"/>
                  </a:solidFill>
                </a:rPr>
                <a:t>, </a:t>
              </a:r>
              <a:r>
                <a:rPr lang="fr-FR" sz="1300" dirty="0" err="1">
                  <a:solidFill>
                    <a:srgbClr val="000000"/>
                  </a:solidFill>
                </a:rPr>
                <a:t>ktorý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umožňuje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zamestnancom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vybrať</a:t>
              </a:r>
              <a:r>
                <a:rPr lang="fr-FR" sz="1300" dirty="0">
                  <a:solidFill>
                    <a:srgbClr val="000000"/>
                  </a:solidFill>
                </a:rPr>
                <a:t> si </a:t>
              </a:r>
              <a:r>
                <a:rPr lang="fr-FR" sz="1300" dirty="0" err="1">
                  <a:solidFill>
                    <a:srgbClr val="000000"/>
                  </a:solidFill>
                </a:rPr>
                <a:t>spôsob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dopravy</a:t>
              </a:r>
              <a:endParaRPr lang="fr-FR" sz="1300" dirty="0">
                <a:solidFill>
                  <a:srgbClr val="000000"/>
                </a:solidFill>
              </a:endParaRPr>
            </a:p>
          </p:txBody>
        </p:sp>
        <p:cxnSp>
          <p:nvCxnSpPr>
            <p:cNvPr id="101" name="Connecteur droit 100">
              <a:extLst>
                <a:ext uri="{FF2B5EF4-FFF2-40B4-BE49-F238E27FC236}">
                  <a16:creationId xmlns:a16="http://schemas.microsoft.com/office/drawing/2014/main" id="{9DB084CF-A735-4586-A7EF-B6FC36C4631C}"/>
                </a:ext>
              </a:extLst>
            </p:cNvPr>
            <p:cNvCxnSpPr/>
            <p:nvPr/>
          </p:nvCxnSpPr>
          <p:spPr>
            <a:xfrm>
              <a:off x="7108391" y="1111245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2" name="Graphique 101">
            <a:extLst>
              <a:ext uri="{FF2B5EF4-FFF2-40B4-BE49-F238E27FC236}">
                <a16:creationId xmlns:a16="http://schemas.microsoft.com/office/drawing/2014/main" id="{CB6E6906-8ADF-4F2A-B4EC-ABDF1A7724B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5907" y="1094095"/>
            <a:ext cx="727386" cy="664682"/>
          </a:xfrm>
          <a:prstGeom prst="rect">
            <a:avLst/>
          </a:prstGeom>
        </p:spPr>
      </p:pic>
      <p:pic>
        <p:nvPicPr>
          <p:cNvPr id="103" name="Graphique 102">
            <a:extLst>
              <a:ext uri="{FF2B5EF4-FFF2-40B4-BE49-F238E27FC236}">
                <a16:creationId xmlns:a16="http://schemas.microsoft.com/office/drawing/2014/main" id="{51327832-A0F3-434A-B321-7FA084DD9E8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43416" y="3480149"/>
            <a:ext cx="744945" cy="677223"/>
          </a:xfrm>
          <a:prstGeom prst="rect">
            <a:avLst/>
          </a:prstGeom>
        </p:spPr>
      </p:pic>
      <p:pic>
        <p:nvPicPr>
          <p:cNvPr id="104" name="Graphique 103">
            <a:extLst>
              <a:ext uri="{FF2B5EF4-FFF2-40B4-BE49-F238E27FC236}">
                <a16:creationId xmlns:a16="http://schemas.microsoft.com/office/drawing/2014/main" id="{42E7F2D6-8587-4E18-A882-0F153865070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35088" y="2452315"/>
            <a:ext cx="728389" cy="513184"/>
          </a:xfrm>
          <a:prstGeom prst="rect">
            <a:avLst/>
          </a:prstGeom>
        </p:spPr>
      </p:pic>
      <p:grpSp>
        <p:nvGrpSpPr>
          <p:cNvPr id="105" name="Graphique 47">
            <a:extLst>
              <a:ext uri="{FF2B5EF4-FFF2-40B4-BE49-F238E27FC236}">
                <a16:creationId xmlns:a16="http://schemas.microsoft.com/office/drawing/2014/main" id="{D6C99B67-782F-4D21-96D8-FC5F84523AAB}"/>
              </a:ext>
            </a:extLst>
          </p:cNvPr>
          <p:cNvGrpSpPr/>
          <p:nvPr/>
        </p:nvGrpSpPr>
        <p:grpSpPr>
          <a:xfrm>
            <a:off x="425907" y="4698965"/>
            <a:ext cx="607259" cy="573455"/>
            <a:chOff x="360295" y="4892598"/>
            <a:chExt cx="392834" cy="370966"/>
          </a:xfrm>
          <a:solidFill>
            <a:schemeClr val="accent1"/>
          </a:solidFill>
        </p:grpSpPr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F9E9555D-7A3B-4A2F-9BF2-E2832CB34030}"/>
                </a:ext>
              </a:extLst>
            </p:cNvPr>
            <p:cNvSpPr/>
            <p:nvPr/>
          </p:nvSpPr>
          <p:spPr>
            <a:xfrm>
              <a:off x="408772" y="4944427"/>
              <a:ext cx="296632" cy="199723"/>
            </a:xfrm>
            <a:custGeom>
              <a:avLst/>
              <a:gdLst>
                <a:gd name="connsiteX0" fmla="*/ 0 w 296632"/>
                <a:gd name="connsiteY0" fmla="*/ 0 h 199723"/>
                <a:gd name="connsiteX1" fmla="*/ 296633 w 296632"/>
                <a:gd name="connsiteY1" fmla="*/ 0 h 199723"/>
                <a:gd name="connsiteX2" fmla="*/ 296633 w 296632"/>
                <a:gd name="connsiteY2" fmla="*/ 199723 h 199723"/>
                <a:gd name="connsiteX3" fmla="*/ 0 w 296632"/>
                <a:gd name="connsiteY3" fmla="*/ 199723 h 19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632" h="199723">
                  <a:moveTo>
                    <a:pt x="0" y="0"/>
                  </a:moveTo>
                  <a:lnTo>
                    <a:pt x="296633" y="0"/>
                  </a:lnTo>
                  <a:lnTo>
                    <a:pt x="296633" y="199723"/>
                  </a:lnTo>
                  <a:lnTo>
                    <a:pt x="0" y="199723"/>
                  </a:lnTo>
                  <a:close/>
                </a:path>
              </a:pathLst>
            </a:custGeom>
            <a:solidFill>
              <a:srgbClr val="091922"/>
            </a:solidFill>
            <a:ln w="2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dirty="0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8C424465-0881-4BDD-9C69-E7DFE96DC624}"/>
                </a:ext>
              </a:extLst>
            </p:cNvPr>
            <p:cNvSpPr/>
            <p:nvPr/>
          </p:nvSpPr>
          <p:spPr>
            <a:xfrm>
              <a:off x="510013" y="5205259"/>
              <a:ext cx="92736" cy="33747"/>
            </a:xfrm>
            <a:custGeom>
              <a:avLst/>
              <a:gdLst>
                <a:gd name="connsiteX0" fmla="*/ 0 w 92736"/>
                <a:gd name="connsiteY0" fmla="*/ 0 h 33747"/>
                <a:gd name="connsiteX1" fmla="*/ 92736 w 92736"/>
                <a:gd name="connsiteY1" fmla="*/ 0 h 33747"/>
                <a:gd name="connsiteX2" fmla="*/ 92736 w 92736"/>
                <a:gd name="connsiteY2" fmla="*/ 33747 h 33747"/>
                <a:gd name="connsiteX3" fmla="*/ 0 w 92736"/>
                <a:gd name="connsiteY3" fmla="*/ 33747 h 3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736" h="33747">
                  <a:moveTo>
                    <a:pt x="0" y="0"/>
                  </a:moveTo>
                  <a:lnTo>
                    <a:pt x="92736" y="0"/>
                  </a:lnTo>
                  <a:lnTo>
                    <a:pt x="92736" y="33747"/>
                  </a:lnTo>
                  <a:lnTo>
                    <a:pt x="0" y="33747"/>
                  </a:lnTo>
                  <a:close/>
                </a:path>
              </a:pathLst>
            </a:custGeom>
            <a:solidFill>
              <a:srgbClr val="091922"/>
            </a:solidFill>
            <a:ln w="2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dirty="0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6C835FE5-8737-45D4-ADB6-68BD55E6F120}"/>
                </a:ext>
              </a:extLst>
            </p:cNvPr>
            <p:cNvSpPr/>
            <p:nvPr/>
          </p:nvSpPr>
          <p:spPr>
            <a:xfrm>
              <a:off x="411622" y="5162551"/>
              <a:ext cx="56275" cy="56275"/>
            </a:xfrm>
            <a:custGeom>
              <a:avLst/>
              <a:gdLst>
                <a:gd name="connsiteX0" fmla="*/ 0 w 56275"/>
                <a:gd name="connsiteY0" fmla="*/ 0 h 56275"/>
                <a:gd name="connsiteX1" fmla="*/ 56276 w 56275"/>
                <a:gd name="connsiteY1" fmla="*/ 0 h 56275"/>
                <a:gd name="connsiteX2" fmla="*/ 56276 w 56275"/>
                <a:gd name="connsiteY2" fmla="*/ 56275 h 56275"/>
                <a:gd name="connsiteX3" fmla="*/ 0 w 56275"/>
                <a:gd name="connsiteY3" fmla="*/ 56275 h 5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5" h="56275">
                  <a:moveTo>
                    <a:pt x="0" y="0"/>
                  </a:moveTo>
                  <a:lnTo>
                    <a:pt x="56276" y="0"/>
                  </a:lnTo>
                  <a:lnTo>
                    <a:pt x="56276" y="56275"/>
                  </a:lnTo>
                  <a:lnTo>
                    <a:pt x="0" y="56275"/>
                  </a:lnTo>
                  <a:close/>
                </a:path>
              </a:pathLst>
            </a:custGeom>
            <a:solidFill>
              <a:srgbClr val="FFFFFF"/>
            </a:solidFill>
            <a:ln w="2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dirty="0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5636CB27-32FF-4A46-9FBB-8FA8F86A617A}"/>
                </a:ext>
              </a:extLst>
            </p:cNvPr>
            <p:cNvSpPr/>
            <p:nvPr/>
          </p:nvSpPr>
          <p:spPr>
            <a:xfrm>
              <a:off x="642402" y="5162551"/>
              <a:ext cx="56275" cy="56275"/>
            </a:xfrm>
            <a:custGeom>
              <a:avLst/>
              <a:gdLst>
                <a:gd name="connsiteX0" fmla="*/ 0 w 56275"/>
                <a:gd name="connsiteY0" fmla="*/ 0 h 56275"/>
                <a:gd name="connsiteX1" fmla="*/ 56276 w 56275"/>
                <a:gd name="connsiteY1" fmla="*/ 0 h 56275"/>
                <a:gd name="connsiteX2" fmla="*/ 56276 w 56275"/>
                <a:gd name="connsiteY2" fmla="*/ 56275 h 56275"/>
                <a:gd name="connsiteX3" fmla="*/ 0 w 56275"/>
                <a:gd name="connsiteY3" fmla="*/ 56275 h 5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5" h="56275">
                  <a:moveTo>
                    <a:pt x="0" y="0"/>
                  </a:moveTo>
                  <a:lnTo>
                    <a:pt x="56276" y="0"/>
                  </a:lnTo>
                  <a:lnTo>
                    <a:pt x="56276" y="56275"/>
                  </a:lnTo>
                  <a:lnTo>
                    <a:pt x="0" y="56275"/>
                  </a:lnTo>
                  <a:close/>
                </a:path>
              </a:pathLst>
            </a:custGeom>
            <a:solidFill>
              <a:srgbClr val="FFFFFF"/>
            </a:solidFill>
            <a:ln w="22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dirty="0"/>
            </a:p>
          </p:txBody>
        </p:sp>
        <p:grpSp>
          <p:nvGrpSpPr>
            <p:cNvPr id="110" name="Graphique 47">
              <a:extLst>
                <a:ext uri="{FF2B5EF4-FFF2-40B4-BE49-F238E27FC236}">
                  <a16:creationId xmlns:a16="http://schemas.microsoft.com/office/drawing/2014/main" id="{69568D0D-94B6-4059-A5B2-278CB1FC1B93}"/>
                </a:ext>
              </a:extLst>
            </p:cNvPr>
            <p:cNvGrpSpPr/>
            <p:nvPr/>
          </p:nvGrpSpPr>
          <p:grpSpPr>
            <a:xfrm>
              <a:off x="360295" y="4892598"/>
              <a:ext cx="392834" cy="370966"/>
              <a:chOff x="360295" y="4892598"/>
              <a:chExt cx="392834" cy="370966"/>
            </a:xfrm>
            <a:solidFill>
              <a:schemeClr val="accent1"/>
            </a:solidFill>
          </p:grpSpPr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1AB0F198-5241-4E10-AFD6-7BC9A92F4CBB}"/>
                  </a:ext>
                </a:extLst>
              </p:cNvPr>
              <p:cNvSpPr/>
              <p:nvPr/>
            </p:nvSpPr>
            <p:spPr>
              <a:xfrm>
                <a:off x="402980" y="4892598"/>
                <a:ext cx="307463" cy="351904"/>
              </a:xfrm>
              <a:custGeom>
                <a:avLst/>
                <a:gdLst>
                  <a:gd name="connsiteX0" fmla="*/ 258735 w 307463"/>
                  <a:gd name="connsiteY0" fmla="*/ 0 h 351904"/>
                  <a:gd name="connsiteX1" fmla="*/ 48751 w 307463"/>
                  <a:gd name="connsiteY1" fmla="*/ 0 h 351904"/>
                  <a:gd name="connsiteX2" fmla="*/ 14297 w 307463"/>
                  <a:gd name="connsiteY2" fmla="*/ 14274 h 351904"/>
                  <a:gd name="connsiteX3" fmla="*/ 7069 w 307463"/>
                  <a:gd name="connsiteY3" fmla="*/ 23463 h 351904"/>
                  <a:gd name="connsiteX4" fmla="*/ 5883 w 307463"/>
                  <a:gd name="connsiteY4" fmla="*/ 25515 h 351904"/>
                  <a:gd name="connsiteX5" fmla="*/ 5062 w 307463"/>
                  <a:gd name="connsiteY5" fmla="*/ 27089 h 351904"/>
                  <a:gd name="connsiteX6" fmla="*/ 3603 w 307463"/>
                  <a:gd name="connsiteY6" fmla="*/ 30327 h 351904"/>
                  <a:gd name="connsiteX7" fmla="*/ 2964 w 307463"/>
                  <a:gd name="connsiteY7" fmla="*/ 31991 h 351904"/>
                  <a:gd name="connsiteX8" fmla="*/ 2440 w 307463"/>
                  <a:gd name="connsiteY8" fmla="*/ 33473 h 351904"/>
                  <a:gd name="connsiteX9" fmla="*/ 1186 w 307463"/>
                  <a:gd name="connsiteY9" fmla="*/ 38057 h 351904"/>
                  <a:gd name="connsiteX10" fmla="*/ 775 w 307463"/>
                  <a:gd name="connsiteY10" fmla="*/ 40132 h 351904"/>
                  <a:gd name="connsiteX11" fmla="*/ 0 w 307463"/>
                  <a:gd name="connsiteY11" fmla="*/ 48751 h 351904"/>
                  <a:gd name="connsiteX12" fmla="*/ 0 w 307463"/>
                  <a:gd name="connsiteY12" fmla="*/ 333275 h 351904"/>
                  <a:gd name="connsiteX13" fmla="*/ 661 w 307463"/>
                  <a:gd name="connsiteY13" fmla="*/ 338223 h 351904"/>
                  <a:gd name="connsiteX14" fmla="*/ 1665 w 307463"/>
                  <a:gd name="connsiteY14" fmla="*/ 340959 h 351904"/>
                  <a:gd name="connsiteX15" fmla="*/ 2873 w 307463"/>
                  <a:gd name="connsiteY15" fmla="*/ 343217 h 351904"/>
                  <a:gd name="connsiteX16" fmla="*/ 3694 w 307463"/>
                  <a:gd name="connsiteY16" fmla="*/ 344425 h 351904"/>
                  <a:gd name="connsiteX17" fmla="*/ 7479 w 307463"/>
                  <a:gd name="connsiteY17" fmla="*/ 348210 h 351904"/>
                  <a:gd name="connsiteX18" fmla="*/ 8688 w 307463"/>
                  <a:gd name="connsiteY18" fmla="*/ 349031 h 351904"/>
                  <a:gd name="connsiteX19" fmla="*/ 10945 w 307463"/>
                  <a:gd name="connsiteY19" fmla="*/ 350240 h 351904"/>
                  <a:gd name="connsiteX20" fmla="*/ 13681 w 307463"/>
                  <a:gd name="connsiteY20" fmla="*/ 351243 h 351904"/>
                  <a:gd name="connsiteX21" fmla="*/ 18629 w 307463"/>
                  <a:gd name="connsiteY21" fmla="*/ 351904 h 351904"/>
                  <a:gd name="connsiteX22" fmla="*/ 288834 w 307463"/>
                  <a:gd name="connsiteY22" fmla="*/ 351904 h 351904"/>
                  <a:gd name="connsiteX23" fmla="*/ 294375 w 307463"/>
                  <a:gd name="connsiteY23" fmla="*/ 351083 h 351904"/>
                  <a:gd name="connsiteX24" fmla="*/ 296085 w 307463"/>
                  <a:gd name="connsiteY24" fmla="*/ 350445 h 351904"/>
                  <a:gd name="connsiteX25" fmla="*/ 296929 w 307463"/>
                  <a:gd name="connsiteY25" fmla="*/ 350057 h 351904"/>
                  <a:gd name="connsiteX26" fmla="*/ 302014 w 307463"/>
                  <a:gd name="connsiteY26" fmla="*/ 346432 h 351904"/>
                  <a:gd name="connsiteX27" fmla="*/ 307464 w 307463"/>
                  <a:gd name="connsiteY27" fmla="*/ 333252 h 351904"/>
                  <a:gd name="connsiteX28" fmla="*/ 307464 w 307463"/>
                  <a:gd name="connsiteY28" fmla="*/ 48751 h 351904"/>
                  <a:gd name="connsiteX29" fmla="*/ 258735 w 307463"/>
                  <a:gd name="connsiteY29" fmla="*/ 0 h 351904"/>
                  <a:gd name="connsiteX30" fmla="*/ 100101 w 307463"/>
                  <a:gd name="connsiteY30" fmla="*/ 24717 h 351904"/>
                  <a:gd name="connsiteX31" fmla="*/ 107535 w 307463"/>
                  <a:gd name="connsiteY31" fmla="*/ 17284 h 351904"/>
                  <a:gd name="connsiteX32" fmla="*/ 199952 w 307463"/>
                  <a:gd name="connsiteY32" fmla="*/ 17284 h 351904"/>
                  <a:gd name="connsiteX33" fmla="*/ 207385 w 307463"/>
                  <a:gd name="connsiteY33" fmla="*/ 24717 h 351904"/>
                  <a:gd name="connsiteX34" fmla="*/ 207385 w 307463"/>
                  <a:gd name="connsiteY34" fmla="*/ 31467 h 351904"/>
                  <a:gd name="connsiteX35" fmla="*/ 199952 w 307463"/>
                  <a:gd name="connsiteY35" fmla="*/ 38900 h 351904"/>
                  <a:gd name="connsiteX36" fmla="*/ 107535 w 307463"/>
                  <a:gd name="connsiteY36" fmla="*/ 38900 h 351904"/>
                  <a:gd name="connsiteX37" fmla="*/ 100101 w 307463"/>
                  <a:gd name="connsiteY37" fmla="*/ 31467 h 351904"/>
                  <a:gd name="connsiteX38" fmla="*/ 100101 w 307463"/>
                  <a:gd name="connsiteY38" fmla="*/ 24717 h 351904"/>
                  <a:gd name="connsiteX39" fmla="*/ 25698 w 307463"/>
                  <a:gd name="connsiteY39" fmla="*/ 303587 h 351904"/>
                  <a:gd name="connsiteX40" fmla="*/ 13636 w 307463"/>
                  <a:gd name="connsiteY40" fmla="*/ 291524 h 351904"/>
                  <a:gd name="connsiteX41" fmla="*/ 25698 w 307463"/>
                  <a:gd name="connsiteY41" fmla="*/ 279462 h 351904"/>
                  <a:gd name="connsiteX42" fmla="*/ 37760 w 307463"/>
                  <a:gd name="connsiteY42" fmla="*/ 291524 h 351904"/>
                  <a:gd name="connsiteX43" fmla="*/ 25698 w 307463"/>
                  <a:gd name="connsiteY43" fmla="*/ 303587 h 351904"/>
                  <a:gd name="connsiteX44" fmla="*/ 46836 w 307463"/>
                  <a:gd name="connsiteY44" fmla="*/ 321942 h 351904"/>
                  <a:gd name="connsiteX45" fmla="*/ 37555 w 307463"/>
                  <a:gd name="connsiteY45" fmla="*/ 312662 h 351904"/>
                  <a:gd name="connsiteX46" fmla="*/ 46836 w 307463"/>
                  <a:gd name="connsiteY46" fmla="*/ 303381 h 351904"/>
                  <a:gd name="connsiteX47" fmla="*/ 56116 w 307463"/>
                  <a:gd name="connsiteY47" fmla="*/ 312662 h 351904"/>
                  <a:gd name="connsiteX48" fmla="*/ 46836 w 307463"/>
                  <a:gd name="connsiteY48" fmla="*/ 321942 h 351904"/>
                  <a:gd name="connsiteX49" fmla="*/ 192860 w 307463"/>
                  <a:gd name="connsiteY49" fmla="*/ 336992 h 351904"/>
                  <a:gd name="connsiteX50" fmla="*/ 188551 w 307463"/>
                  <a:gd name="connsiteY50" fmla="*/ 341301 h 351904"/>
                  <a:gd name="connsiteX51" fmla="*/ 118936 w 307463"/>
                  <a:gd name="connsiteY51" fmla="*/ 341301 h 351904"/>
                  <a:gd name="connsiteX52" fmla="*/ 114626 w 307463"/>
                  <a:gd name="connsiteY52" fmla="*/ 336992 h 351904"/>
                  <a:gd name="connsiteX53" fmla="*/ 114626 w 307463"/>
                  <a:gd name="connsiteY53" fmla="*/ 326571 h 351904"/>
                  <a:gd name="connsiteX54" fmla="*/ 118936 w 307463"/>
                  <a:gd name="connsiteY54" fmla="*/ 322239 h 351904"/>
                  <a:gd name="connsiteX55" fmla="*/ 188551 w 307463"/>
                  <a:gd name="connsiteY55" fmla="*/ 322239 h 351904"/>
                  <a:gd name="connsiteX56" fmla="*/ 192860 w 307463"/>
                  <a:gd name="connsiteY56" fmla="*/ 326571 h 351904"/>
                  <a:gd name="connsiteX57" fmla="*/ 192860 w 307463"/>
                  <a:gd name="connsiteY57" fmla="*/ 336992 h 351904"/>
                  <a:gd name="connsiteX58" fmla="*/ 260674 w 307463"/>
                  <a:gd name="connsiteY58" fmla="*/ 321942 h 351904"/>
                  <a:gd name="connsiteX59" fmla="*/ 251393 w 307463"/>
                  <a:gd name="connsiteY59" fmla="*/ 312662 h 351904"/>
                  <a:gd name="connsiteX60" fmla="*/ 260674 w 307463"/>
                  <a:gd name="connsiteY60" fmla="*/ 303381 h 351904"/>
                  <a:gd name="connsiteX61" fmla="*/ 269954 w 307463"/>
                  <a:gd name="connsiteY61" fmla="*/ 312662 h 351904"/>
                  <a:gd name="connsiteX62" fmla="*/ 260674 w 307463"/>
                  <a:gd name="connsiteY62" fmla="*/ 321942 h 351904"/>
                  <a:gd name="connsiteX63" fmla="*/ 281811 w 307463"/>
                  <a:gd name="connsiteY63" fmla="*/ 303587 h 351904"/>
                  <a:gd name="connsiteX64" fmla="*/ 269749 w 307463"/>
                  <a:gd name="connsiteY64" fmla="*/ 291524 h 351904"/>
                  <a:gd name="connsiteX65" fmla="*/ 281811 w 307463"/>
                  <a:gd name="connsiteY65" fmla="*/ 279462 h 351904"/>
                  <a:gd name="connsiteX66" fmla="*/ 293874 w 307463"/>
                  <a:gd name="connsiteY66" fmla="*/ 291524 h 351904"/>
                  <a:gd name="connsiteX67" fmla="*/ 281811 w 307463"/>
                  <a:gd name="connsiteY67" fmla="*/ 303587 h 351904"/>
                  <a:gd name="connsiteX68" fmla="*/ 295538 w 307463"/>
                  <a:gd name="connsiteY68" fmla="*/ 225216 h 351904"/>
                  <a:gd name="connsiteX69" fmla="*/ 285938 w 307463"/>
                  <a:gd name="connsiteY69" fmla="*/ 236343 h 351904"/>
                  <a:gd name="connsiteX70" fmla="*/ 21525 w 307463"/>
                  <a:gd name="connsiteY70" fmla="*/ 236343 h 351904"/>
                  <a:gd name="connsiteX71" fmla="*/ 11926 w 307463"/>
                  <a:gd name="connsiteY71" fmla="*/ 225216 h 351904"/>
                  <a:gd name="connsiteX72" fmla="*/ 11926 w 307463"/>
                  <a:gd name="connsiteY72" fmla="*/ 74084 h 351904"/>
                  <a:gd name="connsiteX73" fmla="*/ 31216 w 307463"/>
                  <a:gd name="connsiteY73" fmla="*/ 54793 h 351904"/>
                  <a:gd name="connsiteX74" fmla="*/ 276225 w 307463"/>
                  <a:gd name="connsiteY74" fmla="*/ 54793 h 351904"/>
                  <a:gd name="connsiteX75" fmla="*/ 295515 w 307463"/>
                  <a:gd name="connsiteY75" fmla="*/ 74084 h 351904"/>
                  <a:gd name="connsiteX76" fmla="*/ 295515 w 307463"/>
                  <a:gd name="connsiteY76" fmla="*/ 225216 h 3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307463" h="351904">
                    <a:moveTo>
                      <a:pt x="258735" y="0"/>
                    </a:moveTo>
                    <a:lnTo>
                      <a:pt x="48751" y="0"/>
                    </a:lnTo>
                    <a:cubicBezTo>
                      <a:pt x="35320" y="0"/>
                      <a:pt x="23121" y="5450"/>
                      <a:pt x="14297" y="14274"/>
                    </a:cubicBezTo>
                    <a:cubicBezTo>
                      <a:pt x="11538" y="17033"/>
                      <a:pt x="9098" y="20111"/>
                      <a:pt x="7069" y="23463"/>
                    </a:cubicBezTo>
                    <a:cubicBezTo>
                      <a:pt x="6658" y="24125"/>
                      <a:pt x="6271" y="24809"/>
                      <a:pt x="5883" y="25515"/>
                    </a:cubicBezTo>
                    <a:cubicBezTo>
                      <a:pt x="5609" y="26040"/>
                      <a:pt x="5336" y="26542"/>
                      <a:pt x="5062" y="27089"/>
                    </a:cubicBezTo>
                    <a:cubicBezTo>
                      <a:pt x="4538" y="28161"/>
                      <a:pt x="4059" y="29232"/>
                      <a:pt x="3603" y="30327"/>
                    </a:cubicBezTo>
                    <a:cubicBezTo>
                      <a:pt x="3375" y="30874"/>
                      <a:pt x="3147" y="31421"/>
                      <a:pt x="2964" y="31991"/>
                    </a:cubicBezTo>
                    <a:cubicBezTo>
                      <a:pt x="2782" y="32470"/>
                      <a:pt x="2622" y="32972"/>
                      <a:pt x="2440" y="33473"/>
                    </a:cubicBezTo>
                    <a:cubicBezTo>
                      <a:pt x="1961" y="34978"/>
                      <a:pt x="1528" y="36483"/>
                      <a:pt x="1186" y="38057"/>
                    </a:cubicBezTo>
                    <a:cubicBezTo>
                      <a:pt x="1026" y="38741"/>
                      <a:pt x="889" y="39448"/>
                      <a:pt x="775" y="40132"/>
                    </a:cubicBezTo>
                    <a:cubicBezTo>
                      <a:pt x="274" y="42936"/>
                      <a:pt x="0" y="45832"/>
                      <a:pt x="0" y="48751"/>
                    </a:cubicBezTo>
                    <a:lnTo>
                      <a:pt x="0" y="333275"/>
                    </a:lnTo>
                    <a:cubicBezTo>
                      <a:pt x="0" y="334985"/>
                      <a:pt x="228" y="336650"/>
                      <a:pt x="661" y="338223"/>
                    </a:cubicBezTo>
                    <a:cubicBezTo>
                      <a:pt x="912" y="339158"/>
                      <a:pt x="1254" y="340093"/>
                      <a:pt x="1665" y="340959"/>
                    </a:cubicBezTo>
                    <a:cubicBezTo>
                      <a:pt x="2007" y="341734"/>
                      <a:pt x="2417" y="342487"/>
                      <a:pt x="2873" y="343217"/>
                    </a:cubicBezTo>
                    <a:cubicBezTo>
                      <a:pt x="3147" y="343627"/>
                      <a:pt x="3398" y="344037"/>
                      <a:pt x="3694" y="344425"/>
                    </a:cubicBezTo>
                    <a:cubicBezTo>
                      <a:pt x="4766" y="345862"/>
                      <a:pt x="6043" y="347138"/>
                      <a:pt x="7479" y="348210"/>
                    </a:cubicBezTo>
                    <a:cubicBezTo>
                      <a:pt x="7867" y="348507"/>
                      <a:pt x="8277" y="348780"/>
                      <a:pt x="8688" y="349031"/>
                    </a:cubicBezTo>
                    <a:cubicBezTo>
                      <a:pt x="9417" y="349487"/>
                      <a:pt x="10147" y="349898"/>
                      <a:pt x="10945" y="350240"/>
                    </a:cubicBezTo>
                    <a:cubicBezTo>
                      <a:pt x="11834" y="350650"/>
                      <a:pt x="12746" y="350969"/>
                      <a:pt x="13681" y="351243"/>
                    </a:cubicBezTo>
                    <a:cubicBezTo>
                      <a:pt x="15255" y="351676"/>
                      <a:pt x="16919" y="351904"/>
                      <a:pt x="18629" y="351904"/>
                    </a:cubicBezTo>
                    <a:lnTo>
                      <a:pt x="288834" y="351904"/>
                    </a:lnTo>
                    <a:cubicBezTo>
                      <a:pt x="290772" y="351904"/>
                      <a:pt x="292619" y="351608"/>
                      <a:pt x="294375" y="351083"/>
                    </a:cubicBezTo>
                    <a:cubicBezTo>
                      <a:pt x="294945" y="350901"/>
                      <a:pt x="295515" y="350696"/>
                      <a:pt x="296085" y="350445"/>
                    </a:cubicBezTo>
                    <a:cubicBezTo>
                      <a:pt x="296359" y="350308"/>
                      <a:pt x="296655" y="350194"/>
                      <a:pt x="296929" y="350057"/>
                    </a:cubicBezTo>
                    <a:cubicBezTo>
                      <a:pt x="298822" y="349145"/>
                      <a:pt x="300555" y="347914"/>
                      <a:pt x="302014" y="346432"/>
                    </a:cubicBezTo>
                    <a:cubicBezTo>
                      <a:pt x="305389" y="343057"/>
                      <a:pt x="307464" y="338405"/>
                      <a:pt x="307464" y="333252"/>
                    </a:cubicBezTo>
                    <a:lnTo>
                      <a:pt x="307464" y="48751"/>
                    </a:lnTo>
                    <a:cubicBezTo>
                      <a:pt x="307486" y="21822"/>
                      <a:pt x="285665" y="0"/>
                      <a:pt x="258735" y="0"/>
                    </a:cubicBezTo>
                    <a:close/>
                    <a:moveTo>
                      <a:pt x="100101" y="24717"/>
                    </a:moveTo>
                    <a:cubicBezTo>
                      <a:pt x="100101" y="20613"/>
                      <a:pt x="103430" y="17284"/>
                      <a:pt x="107535" y="17284"/>
                    </a:cubicBezTo>
                    <a:lnTo>
                      <a:pt x="199952" y="17284"/>
                    </a:lnTo>
                    <a:cubicBezTo>
                      <a:pt x="204056" y="17284"/>
                      <a:pt x="207385" y="20590"/>
                      <a:pt x="207385" y="24717"/>
                    </a:cubicBezTo>
                    <a:lnTo>
                      <a:pt x="207385" y="31467"/>
                    </a:lnTo>
                    <a:cubicBezTo>
                      <a:pt x="207385" y="35571"/>
                      <a:pt x="204056" y="38900"/>
                      <a:pt x="199952" y="38900"/>
                    </a:cubicBezTo>
                    <a:lnTo>
                      <a:pt x="107535" y="38900"/>
                    </a:lnTo>
                    <a:cubicBezTo>
                      <a:pt x="103430" y="38900"/>
                      <a:pt x="100101" y="35594"/>
                      <a:pt x="100101" y="31467"/>
                    </a:cubicBezTo>
                    <a:lnTo>
                      <a:pt x="100101" y="24717"/>
                    </a:lnTo>
                    <a:close/>
                    <a:moveTo>
                      <a:pt x="25698" y="303587"/>
                    </a:moveTo>
                    <a:cubicBezTo>
                      <a:pt x="19017" y="303587"/>
                      <a:pt x="13636" y="298182"/>
                      <a:pt x="13636" y="291524"/>
                    </a:cubicBezTo>
                    <a:cubicBezTo>
                      <a:pt x="13636" y="284843"/>
                      <a:pt x="19040" y="279462"/>
                      <a:pt x="25698" y="279462"/>
                    </a:cubicBezTo>
                    <a:cubicBezTo>
                      <a:pt x="32356" y="279462"/>
                      <a:pt x="37760" y="284866"/>
                      <a:pt x="37760" y="291524"/>
                    </a:cubicBezTo>
                    <a:cubicBezTo>
                      <a:pt x="37760" y="298205"/>
                      <a:pt x="32356" y="303587"/>
                      <a:pt x="25698" y="303587"/>
                    </a:cubicBezTo>
                    <a:close/>
                    <a:moveTo>
                      <a:pt x="46836" y="321942"/>
                    </a:moveTo>
                    <a:cubicBezTo>
                      <a:pt x="41705" y="321942"/>
                      <a:pt x="37555" y="317792"/>
                      <a:pt x="37555" y="312662"/>
                    </a:cubicBezTo>
                    <a:cubicBezTo>
                      <a:pt x="37555" y="307531"/>
                      <a:pt x="41705" y="303381"/>
                      <a:pt x="46836" y="303381"/>
                    </a:cubicBezTo>
                    <a:cubicBezTo>
                      <a:pt x="51966" y="303381"/>
                      <a:pt x="56116" y="307531"/>
                      <a:pt x="56116" y="312662"/>
                    </a:cubicBezTo>
                    <a:cubicBezTo>
                      <a:pt x="56116" y="317792"/>
                      <a:pt x="51943" y="321942"/>
                      <a:pt x="46836" y="321942"/>
                    </a:cubicBezTo>
                    <a:close/>
                    <a:moveTo>
                      <a:pt x="192860" y="336992"/>
                    </a:moveTo>
                    <a:cubicBezTo>
                      <a:pt x="192860" y="339386"/>
                      <a:pt x="190922" y="341301"/>
                      <a:pt x="188551" y="341301"/>
                    </a:cubicBezTo>
                    <a:lnTo>
                      <a:pt x="118936" y="341301"/>
                    </a:lnTo>
                    <a:cubicBezTo>
                      <a:pt x="116564" y="341301"/>
                      <a:pt x="114626" y="339386"/>
                      <a:pt x="114626" y="336992"/>
                    </a:cubicBezTo>
                    <a:lnTo>
                      <a:pt x="114626" y="326571"/>
                    </a:lnTo>
                    <a:cubicBezTo>
                      <a:pt x="114626" y="324200"/>
                      <a:pt x="116564" y="322239"/>
                      <a:pt x="118936" y="322239"/>
                    </a:cubicBezTo>
                    <a:lnTo>
                      <a:pt x="188551" y="322239"/>
                    </a:lnTo>
                    <a:cubicBezTo>
                      <a:pt x="190922" y="322239"/>
                      <a:pt x="192860" y="324177"/>
                      <a:pt x="192860" y="326571"/>
                    </a:cubicBezTo>
                    <a:lnTo>
                      <a:pt x="192860" y="336992"/>
                    </a:lnTo>
                    <a:close/>
                    <a:moveTo>
                      <a:pt x="260674" y="321942"/>
                    </a:moveTo>
                    <a:cubicBezTo>
                      <a:pt x="255543" y="321942"/>
                      <a:pt x="251393" y="317792"/>
                      <a:pt x="251393" y="312662"/>
                    </a:cubicBezTo>
                    <a:cubicBezTo>
                      <a:pt x="251393" y="307531"/>
                      <a:pt x="255543" y="303381"/>
                      <a:pt x="260674" y="303381"/>
                    </a:cubicBezTo>
                    <a:cubicBezTo>
                      <a:pt x="265804" y="303381"/>
                      <a:pt x="269954" y="307531"/>
                      <a:pt x="269954" y="312662"/>
                    </a:cubicBezTo>
                    <a:cubicBezTo>
                      <a:pt x="269931" y="317792"/>
                      <a:pt x="265781" y="321942"/>
                      <a:pt x="260674" y="321942"/>
                    </a:cubicBezTo>
                    <a:close/>
                    <a:moveTo>
                      <a:pt x="281811" y="303587"/>
                    </a:moveTo>
                    <a:cubicBezTo>
                      <a:pt x="275153" y="303587"/>
                      <a:pt x="269749" y="298182"/>
                      <a:pt x="269749" y="291524"/>
                    </a:cubicBezTo>
                    <a:cubicBezTo>
                      <a:pt x="269749" y="284843"/>
                      <a:pt x="275153" y="279462"/>
                      <a:pt x="281811" y="279462"/>
                    </a:cubicBezTo>
                    <a:cubicBezTo>
                      <a:pt x="288492" y="279462"/>
                      <a:pt x="293874" y="284866"/>
                      <a:pt x="293874" y="291524"/>
                    </a:cubicBezTo>
                    <a:cubicBezTo>
                      <a:pt x="293874" y="298205"/>
                      <a:pt x="288469" y="303587"/>
                      <a:pt x="281811" y="303587"/>
                    </a:cubicBezTo>
                    <a:close/>
                    <a:moveTo>
                      <a:pt x="295538" y="225216"/>
                    </a:moveTo>
                    <a:cubicBezTo>
                      <a:pt x="295538" y="230780"/>
                      <a:pt x="291457" y="235500"/>
                      <a:pt x="285938" y="236343"/>
                    </a:cubicBezTo>
                    <a:cubicBezTo>
                      <a:pt x="197785" y="249546"/>
                      <a:pt x="109678" y="249546"/>
                      <a:pt x="21525" y="236343"/>
                    </a:cubicBezTo>
                    <a:cubicBezTo>
                      <a:pt x="16007" y="235522"/>
                      <a:pt x="11926" y="230780"/>
                      <a:pt x="11926" y="225216"/>
                    </a:cubicBezTo>
                    <a:lnTo>
                      <a:pt x="11926" y="74084"/>
                    </a:lnTo>
                    <a:cubicBezTo>
                      <a:pt x="11926" y="63412"/>
                      <a:pt x="20545" y="54793"/>
                      <a:pt x="31216" y="54793"/>
                    </a:cubicBezTo>
                    <a:lnTo>
                      <a:pt x="276225" y="54793"/>
                    </a:lnTo>
                    <a:cubicBezTo>
                      <a:pt x="286873" y="54793"/>
                      <a:pt x="295515" y="63412"/>
                      <a:pt x="295515" y="74084"/>
                    </a:cubicBezTo>
                    <a:lnTo>
                      <a:pt x="295515" y="225216"/>
                    </a:lnTo>
                    <a:close/>
                  </a:path>
                </a:pathLst>
              </a:custGeom>
              <a:solidFill>
                <a:srgbClr val="05A68E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grpSp>
            <p:nvGrpSpPr>
              <p:cNvPr id="112" name="Graphique 47">
                <a:extLst>
                  <a:ext uri="{FF2B5EF4-FFF2-40B4-BE49-F238E27FC236}">
                    <a16:creationId xmlns:a16="http://schemas.microsoft.com/office/drawing/2014/main" id="{1966F4F7-8F55-49EF-8758-43621BD45DA6}"/>
                  </a:ext>
                </a:extLst>
              </p:cNvPr>
              <p:cNvGrpSpPr/>
              <p:nvPr/>
            </p:nvGrpSpPr>
            <p:grpSpPr>
              <a:xfrm>
                <a:off x="360295" y="4944427"/>
                <a:ext cx="392834" cy="92439"/>
                <a:chOff x="360295" y="4944427"/>
                <a:chExt cx="392834" cy="92439"/>
              </a:xfrm>
              <a:solidFill>
                <a:srgbClr val="05A68E"/>
              </a:solidFill>
            </p:grpSpPr>
            <p:grpSp>
              <p:nvGrpSpPr>
                <p:cNvPr id="116" name="Graphique 47">
                  <a:extLst>
                    <a:ext uri="{FF2B5EF4-FFF2-40B4-BE49-F238E27FC236}">
                      <a16:creationId xmlns:a16="http://schemas.microsoft.com/office/drawing/2014/main" id="{D59D94A6-F0CE-4B65-B30B-28AC188EC0BB}"/>
                    </a:ext>
                  </a:extLst>
                </p:cNvPr>
                <p:cNvGrpSpPr/>
                <p:nvPr/>
              </p:nvGrpSpPr>
              <p:grpSpPr>
                <a:xfrm>
                  <a:off x="708734" y="4944427"/>
                  <a:ext cx="44395" cy="92439"/>
                  <a:chOff x="708734" y="4944427"/>
                  <a:chExt cx="44395" cy="92439"/>
                </a:xfrm>
                <a:solidFill>
                  <a:srgbClr val="05A68E"/>
                </a:solidFill>
              </p:grpSpPr>
              <p:sp>
                <p:nvSpPr>
                  <p:cNvPr id="120" name="Forme libre : forme 119">
                    <a:extLst>
                      <a:ext uri="{FF2B5EF4-FFF2-40B4-BE49-F238E27FC236}">
                        <a16:creationId xmlns:a16="http://schemas.microsoft.com/office/drawing/2014/main" id="{4FC9325D-39CB-407E-A59D-756B6664A94F}"/>
                      </a:ext>
                    </a:extLst>
                  </p:cNvPr>
                  <p:cNvSpPr/>
                  <p:nvPr/>
                </p:nvSpPr>
                <p:spPr>
                  <a:xfrm>
                    <a:off x="708734" y="4944427"/>
                    <a:ext cx="33712" cy="43141"/>
                  </a:xfrm>
                  <a:custGeom>
                    <a:avLst/>
                    <a:gdLst>
                      <a:gd name="connsiteX0" fmla="*/ 33587 w 33712"/>
                      <a:gd name="connsiteY0" fmla="*/ 43141 h 43141"/>
                      <a:gd name="connsiteX1" fmla="*/ 24558 w 33712"/>
                      <a:gd name="connsiteY1" fmla="*/ 43141 h 43141"/>
                      <a:gd name="connsiteX2" fmla="*/ 24626 w 33712"/>
                      <a:gd name="connsiteY2" fmla="*/ 36483 h 43141"/>
                      <a:gd name="connsiteX3" fmla="*/ 20864 w 33712"/>
                      <a:gd name="connsiteY3" fmla="*/ 14000 h 43141"/>
                      <a:gd name="connsiteX4" fmla="*/ 0 w 33712"/>
                      <a:gd name="connsiteY4" fmla="*/ 9030 h 43141"/>
                      <a:gd name="connsiteX5" fmla="*/ 0 w 33712"/>
                      <a:gd name="connsiteY5" fmla="*/ 0 h 43141"/>
                      <a:gd name="connsiteX6" fmla="*/ 27294 w 33712"/>
                      <a:gd name="connsiteY6" fmla="*/ 7661 h 43141"/>
                      <a:gd name="connsiteX7" fmla="*/ 33656 w 33712"/>
                      <a:gd name="connsiteY7" fmla="*/ 36620 h 43141"/>
                      <a:gd name="connsiteX8" fmla="*/ 33587 w 33712"/>
                      <a:gd name="connsiteY8" fmla="*/ 43141 h 43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12" h="43141">
                        <a:moveTo>
                          <a:pt x="33587" y="43141"/>
                        </a:moveTo>
                        <a:lnTo>
                          <a:pt x="24558" y="43141"/>
                        </a:lnTo>
                        <a:cubicBezTo>
                          <a:pt x="24558" y="40838"/>
                          <a:pt x="24581" y="38604"/>
                          <a:pt x="24626" y="36483"/>
                        </a:cubicBezTo>
                        <a:cubicBezTo>
                          <a:pt x="24786" y="25812"/>
                          <a:pt x="24900" y="18082"/>
                          <a:pt x="20864" y="14000"/>
                        </a:cubicBezTo>
                        <a:cubicBezTo>
                          <a:pt x="17558" y="10649"/>
                          <a:pt x="10740" y="9030"/>
                          <a:pt x="0" y="9030"/>
                        </a:cubicBezTo>
                        <a:lnTo>
                          <a:pt x="0" y="0"/>
                        </a:lnTo>
                        <a:cubicBezTo>
                          <a:pt x="13658" y="0"/>
                          <a:pt x="22072" y="2371"/>
                          <a:pt x="27294" y="7661"/>
                        </a:cubicBezTo>
                        <a:cubicBezTo>
                          <a:pt x="33975" y="14434"/>
                          <a:pt x="33838" y="24216"/>
                          <a:pt x="33656" y="36620"/>
                        </a:cubicBezTo>
                        <a:cubicBezTo>
                          <a:pt x="33610" y="38695"/>
                          <a:pt x="33587" y="40884"/>
                          <a:pt x="33587" y="43141"/>
                        </a:cubicBezTo>
                        <a:close/>
                      </a:path>
                    </a:pathLst>
                  </a:custGeom>
                  <a:solidFill>
                    <a:srgbClr val="05A68E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 dirty="0"/>
                  </a:p>
                </p:txBody>
              </p:sp>
              <p:sp>
                <p:nvSpPr>
                  <p:cNvPr id="121" name="Forme libre : forme 120">
                    <a:extLst>
                      <a:ext uri="{FF2B5EF4-FFF2-40B4-BE49-F238E27FC236}">
                        <a16:creationId xmlns:a16="http://schemas.microsoft.com/office/drawing/2014/main" id="{8836CB49-D908-4D07-8E77-E61727779307}"/>
                      </a:ext>
                    </a:extLst>
                  </p:cNvPr>
                  <p:cNvSpPr/>
                  <p:nvPr/>
                </p:nvSpPr>
                <p:spPr>
                  <a:xfrm>
                    <a:off x="722689" y="4986223"/>
                    <a:ext cx="30440" cy="50643"/>
                  </a:xfrm>
                  <a:custGeom>
                    <a:avLst/>
                    <a:gdLst>
                      <a:gd name="connsiteX0" fmla="*/ 30441 w 30440"/>
                      <a:gd name="connsiteY0" fmla="*/ 8414 h 50643"/>
                      <a:gd name="connsiteX1" fmla="*/ 30441 w 30440"/>
                      <a:gd name="connsiteY1" fmla="*/ 42229 h 50643"/>
                      <a:gd name="connsiteX2" fmla="*/ 22027 w 30440"/>
                      <a:gd name="connsiteY2" fmla="*/ 50643 h 50643"/>
                      <a:gd name="connsiteX3" fmla="*/ 8414 w 30440"/>
                      <a:gd name="connsiteY3" fmla="*/ 50643 h 50643"/>
                      <a:gd name="connsiteX4" fmla="*/ 0 w 30440"/>
                      <a:gd name="connsiteY4" fmla="*/ 42229 h 50643"/>
                      <a:gd name="connsiteX5" fmla="*/ 0 w 30440"/>
                      <a:gd name="connsiteY5" fmla="*/ 8414 h 50643"/>
                      <a:gd name="connsiteX6" fmla="*/ 8414 w 30440"/>
                      <a:gd name="connsiteY6" fmla="*/ 0 h 50643"/>
                      <a:gd name="connsiteX7" fmla="*/ 22027 w 30440"/>
                      <a:gd name="connsiteY7" fmla="*/ 0 h 50643"/>
                      <a:gd name="connsiteX8" fmla="*/ 30441 w 30440"/>
                      <a:gd name="connsiteY8" fmla="*/ 8414 h 5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440" h="50643">
                        <a:moveTo>
                          <a:pt x="30441" y="8414"/>
                        </a:moveTo>
                        <a:lnTo>
                          <a:pt x="30441" y="42229"/>
                        </a:lnTo>
                        <a:cubicBezTo>
                          <a:pt x="30441" y="46881"/>
                          <a:pt x="26678" y="50643"/>
                          <a:pt x="22027" y="50643"/>
                        </a:cubicBezTo>
                        <a:lnTo>
                          <a:pt x="8414" y="50643"/>
                        </a:lnTo>
                        <a:cubicBezTo>
                          <a:pt x="3762" y="50643"/>
                          <a:pt x="0" y="46881"/>
                          <a:pt x="0" y="42229"/>
                        </a:cubicBezTo>
                        <a:lnTo>
                          <a:pt x="0" y="8414"/>
                        </a:lnTo>
                        <a:cubicBezTo>
                          <a:pt x="0" y="3762"/>
                          <a:pt x="3762" y="0"/>
                          <a:pt x="8414" y="0"/>
                        </a:cubicBezTo>
                        <a:lnTo>
                          <a:pt x="22027" y="0"/>
                        </a:lnTo>
                        <a:cubicBezTo>
                          <a:pt x="26678" y="0"/>
                          <a:pt x="30441" y="3762"/>
                          <a:pt x="30441" y="8414"/>
                        </a:cubicBezTo>
                        <a:close/>
                      </a:path>
                    </a:pathLst>
                  </a:custGeom>
                  <a:solidFill>
                    <a:srgbClr val="05A68E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 dirty="0"/>
                  </a:p>
                </p:txBody>
              </p:sp>
            </p:grpSp>
            <p:grpSp>
              <p:nvGrpSpPr>
                <p:cNvPr id="117" name="Graphique 47">
                  <a:extLst>
                    <a:ext uri="{FF2B5EF4-FFF2-40B4-BE49-F238E27FC236}">
                      <a16:creationId xmlns:a16="http://schemas.microsoft.com/office/drawing/2014/main" id="{D180C999-A059-440F-A5FB-6D58C45F946B}"/>
                    </a:ext>
                  </a:extLst>
                </p:cNvPr>
                <p:cNvGrpSpPr/>
                <p:nvPr/>
              </p:nvGrpSpPr>
              <p:grpSpPr>
                <a:xfrm>
                  <a:off x="360295" y="4944427"/>
                  <a:ext cx="44418" cy="92439"/>
                  <a:chOff x="360295" y="4944427"/>
                  <a:chExt cx="44418" cy="92439"/>
                </a:xfrm>
                <a:solidFill>
                  <a:srgbClr val="05A68E"/>
                </a:solidFill>
              </p:grpSpPr>
              <p:sp>
                <p:nvSpPr>
                  <p:cNvPr id="118" name="Forme libre : forme 117">
                    <a:extLst>
                      <a:ext uri="{FF2B5EF4-FFF2-40B4-BE49-F238E27FC236}">
                        <a16:creationId xmlns:a16="http://schemas.microsoft.com/office/drawing/2014/main" id="{8B7CE209-59BF-4B4D-86B3-F889D84FE519}"/>
                      </a:ext>
                    </a:extLst>
                  </p:cNvPr>
                  <p:cNvSpPr/>
                  <p:nvPr/>
                </p:nvSpPr>
                <p:spPr>
                  <a:xfrm>
                    <a:off x="371001" y="4944427"/>
                    <a:ext cx="33712" cy="43141"/>
                  </a:xfrm>
                  <a:custGeom>
                    <a:avLst/>
                    <a:gdLst>
                      <a:gd name="connsiteX0" fmla="*/ 9154 w 33712"/>
                      <a:gd name="connsiteY0" fmla="*/ 43141 h 43141"/>
                      <a:gd name="connsiteX1" fmla="*/ 125 w 33712"/>
                      <a:gd name="connsiteY1" fmla="*/ 43141 h 43141"/>
                      <a:gd name="connsiteX2" fmla="*/ 56 w 33712"/>
                      <a:gd name="connsiteY2" fmla="*/ 36620 h 43141"/>
                      <a:gd name="connsiteX3" fmla="*/ 6418 w 33712"/>
                      <a:gd name="connsiteY3" fmla="*/ 7661 h 43141"/>
                      <a:gd name="connsiteX4" fmla="*/ 33712 w 33712"/>
                      <a:gd name="connsiteY4" fmla="*/ 0 h 43141"/>
                      <a:gd name="connsiteX5" fmla="*/ 33712 w 33712"/>
                      <a:gd name="connsiteY5" fmla="*/ 9030 h 43141"/>
                      <a:gd name="connsiteX6" fmla="*/ 12848 w 33712"/>
                      <a:gd name="connsiteY6" fmla="*/ 14000 h 43141"/>
                      <a:gd name="connsiteX7" fmla="*/ 9086 w 33712"/>
                      <a:gd name="connsiteY7" fmla="*/ 36483 h 43141"/>
                      <a:gd name="connsiteX8" fmla="*/ 9154 w 33712"/>
                      <a:gd name="connsiteY8" fmla="*/ 43141 h 43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12" h="43141">
                        <a:moveTo>
                          <a:pt x="9154" y="43141"/>
                        </a:moveTo>
                        <a:lnTo>
                          <a:pt x="125" y="43141"/>
                        </a:lnTo>
                        <a:cubicBezTo>
                          <a:pt x="125" y="40884"/>
                          <a:pt x="102" y="38695"/>
                          <a:pt x="56" y="36620"/>
                        </a:cubicBezTo>
                        <a:cubicBezTo>
                          <a:pt x="-126" y="24239"/>
                          <a:pt x="-263" y="14456"/>
                          <a:pt x="6418" y="7661"/>
                        </a:cubicBezTo>
                        <a:cubicBezTo>
                          <a:pt x="11640" y="2349"/>
                          <a:pt x="20054" y="0"/>
                          <a:pt x="33712" y="0"/>
                        </a:cubicBezTo>
                        <a:lnTo>
                          <a:pt x="33712" y="9030"/>
                        </a:lnTo>
                        <a:cubicBezTo>
                          <a:pt x="22972" y="9030"/>
                          <a:pt x="16155" y="10649"/>
                          <a:pt x="12848" y="14000"/>
                        </a:cubicBezTo>
                        <a:cubicBezTo>
                          <a:pt x="8835" y="18082"/>
                          <a:pt x="8926" y="25789"/>
                          <a:pt x="9086" y="36483"/>
                        </a:cubicBezTo>
                        <a:cubicBezTo>
                          <a:pt x="9132" y="38604"/>
                          <a:pt x="9154" y="40838"/>
                          <a:pt x="9154" y="43141"/>
                        </a:cubicBezTo>
                        <a:close/>
                      </a:path>
                    </a:pathLst>
                  </a:custGeom>
                  <a:solidFill>
                    <a:srgbClr val="05A68E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 dirty="0"/>
                  </a:p>
                </p:txBody>
              </p:sp>
              <p:sp>
                <p:nvSpPr>
                  <p:cNvPr id="119" name="Forme libre : forme 118">
                    <a:extLst>
                      <a:ext uri="{FF2B5EF4-FFF2-40B4-BE49-F238E27FC236}">
                        <a16:creationId xmlns:a16="http://schemas.microsoft.com/office/drawing/2014/main" id="{916D427C-9217-49B1-9B17-3AAE1DDAF868}"/>
                      </a:ext>
                    </a:extLst>
                  </p:cNvPr>
                  <p:cNvSpPr/>
                  <p:nvPr/>
                </p:nvSpPr>
                <p:spPr>
                  <a:xfrm>
                    <a:off x="360295" y="4986223"/>
                    <a:ext cx="30440" cy="50643"/>
                  </a:xfrm>
                  <a:custGeom>
                    <a:avLst/>
                    <a:gdLst>
                      <a:gd name="connsiteX0" fmla="*/ 1323 w 30440"/>
                      <a:gd name="connsiteY0" fmla="*/ 50643 h 50643"/>
                      <a:gd name="connsiteX1" fmla="*/ 29118 w 30440"/>
                      <a:gd name="connsiteY1" fmla="*/ 50643 h 50643"/>
                      <a:gd name="connsiteX2" fmla="*/ 30441 w 30440"/>
                      <a:gd name="connsiteY2" fmla="*/ 49321 h 50643"/>
                      <a:gd name="connsiteX3" fmla="*/ 30441 w 30440"/>
                      <a:gd name="connsiteY3" fmla="*/ 1323 h 50643"/>
                      <a:gd name="connsiteX4" fmla="*/ 29118 w 30440"/>
                      <a:gd name="connsiteY4" fmla="*/ 0 h 50643"/>
                      <a:gd name="connsiteX5" fmla="*/ 1323 w 30440"/>
                      <a:gd name="connsiteY5" fmla="*/ 0 h 50643"/>
                      <a:gd name="connsiteX6" fmla="*/ 0 w 30440"/>
                      <a:gd name="connsiteY6" fmla="*/ 1323 h 50643"/>
                      <a:gd name="connsiteX7" fmla="*/ 0 w 30440"/>
                      <a:gd name="connsiteY7" fmla="*/ 49321 h 50643"/>
                      <a:gd name="connsiteX8" fmla="*/ 1323 w 30440"/>
                      <a:gd name="connsiteY8" fmla="*/ 50643 h 5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440" h="50643">
                        <a:moveTo>
                          <a:pt x="1323" y="50643"/>
                        </a:moveTo>
                        <a:lnTo>
                          <a:pt x="29118" y="50643"/>
                        </a:lnTo>
                        <a:cubicBezTo>
                          <a:pt x="29848" y="50643"/>
                          <a:pt x="30441" y="50051"/>
                          <a:pt x="30441" y="49321"/>
                        </a:cubicBezTo>
                        <a:lnTo>
                          <a:pt x="30441" y="1323"/>
                        </a:lnTo>
                        <a:cubicBezTo>
                          <a:pt x="30441" y="593"/>
                          <a:pt x="29848" y="0"/>
                          <a:pt x="29118" y="0"/>
                        </a:cubicBezTo>
                        <a:lnTo>
                          <a:pt x="1323" y="0"/>
                        </a:lnTo>
                        <a:cubicBezTo>
                          <a:pt x="593" y="0"/>
                          <a:pt x="0" y="593"/>
                          <a:pt x="0" y="1323"/>
                        </a:cubicBezTo>
                        <a:lnTo>
                          <a:pt x="0" y="49321"/>
                        </a:lnTo>
                        <a:cubicBezTo>
                          <a:pt x="23" y="50051"/>
                          <a:pt x="616" y="50643"/>
                          <a:pt x="1323" y="50643"/>
                        </a:cubicBezTo>
                        <a:close/>
                      </a:path>
                    </a:pathLst>
                  </a:custGeom>
                  <a:solidFill>
                    <a:srgbClr val="05A68E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 dirty="0"/>
                  </a:p>
                </p:txBody>
              </p:sp>
            </p:grpSp>
          </p:grpSp>
          <p:grpSp>
            <p:nvGrpSpPr>
              <p:cNvPr id="113" name="Graphique 47">
                <a:extLst>
                  <a:ext uri="{FF2B5EF4-FFF2-40B4-BE49-F238E27FC236}">
                    <a16:creationId xmlns:a16="http://schemas.microsoft.com/office/drawing/2014/main" id="{CADBD68F-8798-4DDE-9F90-DFA0A038631F}"/>
                  </a:ext>
                </a:extLst>
              </p:cNvPr>
              <p:cNvGrpSpPr/>
              <p:nvPr/>
            </p:nvGrpSpPr>
            <p:grpSpPr>
              <a:xfrm>
                <a:off x="427971" y="5244525"/>
                <a:ext cx="257526" cy="19039"/>
                <a:chOff x="427971" y="5244525"/>
                <a:chExt cx="257526" cy="19039"/>
              </a:xfrm>
              <a:solidFill>
                <a:srgbClr val="091922"/>
              </a:solidFill>
            </p:grpSpPr>
            <p:sp>
              <p:nvSpPr>
                <p:cNvPr id="114" name="Forme libre : forme 113">
                  <a:extLst>
                    <a:ext uri="{FF2B5EF4-FFF2-40B4-BE49-F238E27FC236}">
                      <a16:creationId xmlns:a16="http://schemas.microsoft.com/office/drawing/2014/main" id="{82A5B189-DCE6-4D31-B177-1F004358DCEE}"/>
                    </a:ext>
                  </a:extLst>
                </p:cNvPr>
                <p:cNvSpPr/>
                <p:nvPr/>
              </p:nvSpPr>
              <p:spPr>
                <a:xfrm>
                  <a:off x="649859" y="5244525"/>
                  <a:ext cx="35639" cy="19039"/>
                </a:xfrm>
                <a:custGeom>
                  <a:avLst/>
                  <a:gdLst>
                    <a:gd name="connsiteX0" fmla="*/ 34158 w 35639"/>
                    <a:gd name="connsiteY0" fmla="*/ 19040 h 19039"/>
                    <a:gd name="connsiteX1" fmla="*/ 1482 w 35639"/>
                    <a:gd name="connsiteY1" fmla="*/ 19040 h 19039"/>
                    <a:gd name="connsiteX2" fmla="*/ 0 w 35639"/>
                    <a:gd name="connsiteY2" fmla="*/ 17558 h 19039"/>
                    <a:gd name="connsiteX3" fmla="*/ 0 w 35639"/>
                    <a:gd name="connsiteY3" fmla="*/ 0 h 19039"/>
                    <a:gd name="connsiteX4" fmla="*/ 35640 w 35639"/>
                    <a:gd name="connsiteY4" fmla="*/ 0 h 19039"/>
                    <a:gd name="connsiteX5" fmla="*/ 35640 w 35639"/>
                    <a:gd name="connsiteY5" fmla="*/ 17558 h 19039"/>
                    <a:gd name="connsiteX6" fmla="*/ 34158 w 35639"/>
                    <a:gd name="connsiteY6" fmla="*/ 19040 h 19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639" h="19039">
                      <a:moveTo>
                        <a:pt x="34158" y="19040"/>
                      </a:moveTo>
                      <a:lnTo>
                        <a:pt x="1482" y="19040"/>
                      </a:lnTo>
                      <a:cubicBezTo>
                        <a:pt x="661" y="19040"/>
                        <a:pt x="0" y="18378"/>
                        <a:pt x="0" y="17558"/>
                      </a:cubicBezTo>
                      <a:lnTo>
                        <a:pt x="0" y="0"/>
                      </a:lnTo>
                      <a:lnTo>
                        <a:pt x="35640" y="0"/>
                      </a:lnTo>
                      <a:lnTo>
                        <a:pt x="35640" y="17558"/>
                      </a:lnTo>
                      <a:cubicBezTo>
                        <a:pt x="35640" y="18378"/>
                        <a:pt x="34978" y="19040"/>
                        <a:pt x="34158" y="19040"/>
                      </a:cubicBezTo>
                      <a:close/>
                    </a:path>
                  </a:pathLst>
                </a:custGeom>
                <a:solidFill>
                  <a:srgbClr val="091922"/>
                </a:solidFill>
                <a:ln w="2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dirty="0"/>
                </a:p>
              </p:txBody>
            </p:sp>
            <p:sp>
              <p:nvSpPr>
                <p:cNvPr id="115" name="Forme libre : forme 114">
                  <a:extLst>
                    <a:ext uri="{FF2B5EF4-FFF2-40B4-BE49-F238E27FC236}">
                      <a16:creationId xmlns:a16="http://schemas.microsoft.com/office/drawing/2014/main" id="{F71730F7-793C-476E-8A7B-54B9630E21E1}"/>
                    </a:ext>
                  </a:extLst>
                </p:cNvPr>
                <p:cNvSpPr/>
                <p:nvPr/>
              </p:nvSpPr>
              <p:spPr>
                <a:xfrm>
                  <a:off x="427971" y="5244525"/>
                  <a:ext cx="35639" cy="19039"/>
                </a:xfrm>
                <a:custGeom>
                  <a:avLst/>
                  <a:gdLst>
                    <a:gd name="connsiteX0" fmla="*/ 34158 w 35639"/>
                    <a:gd name="connsiteY0" fmla="*/ 19040 h 19039"/>
                    <a:gd name="connsiteX1" fmla="*/ 1482 w 35639"/>
                    <a:gd name="connsiteY1" fmla="*/ 19040 h 19039"/>
                    <a:gd name="connsiteX2" fmla="*/ 0 w 35639"/>
                    <a:gd name="connsiteY2" fmla="*/ 17558 h 19039"/>
                    <a:gd name="connsiteX3" fmla="*/ 0 w 35639"/>
                    <a:gd name="connsiteY3" fmla="*/ 0 h 19039"/>
                    <a:gd name="connsiteX4" fmla="*/ 35640 w 35639"/>
                    <a:gd name="connsiteY4" fmla="*/ 0 h 19039"/>
                    <a:gd name="connsiteX5" fmla="*/ 35640 w 35639"/>
                    <a:gd name="connsiteY5" fmla="*/ 17558 h 19039"/>
                    <a:gd name="connsiteX6" fmla="*/ 34158 w 35639"/>
                    <a:gd name="connsiteY6" fmla="*/ 19040 h 19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639" h="19039">
                      <a:moveTo>
                        <a:pt x="34158" y="19040"/>
                      </a:moveTo>
                      <a:lnTo>
                        <a:pt x="1482" y="19040"/>
                      </a:lnTo>
                      <a:cubicBezTo>
                        <a:pt x="661" y="19040"/>
                        <a:pt x="0" y="18378"/>
                        <a:pt x="0" y="17558"/>
                      </a:cubicBezTo>
                      <a:lnTo>
                        <a:pt x="0" y="0"/>
                      </a:lnTo>
                      <a:lnTo>
                        <a:pt x="35640" y="0"/>
                      </a:lnTo>
                      <a:lnTo>
                        <a:pt x="35640" y="17558"/>
                      </a:lnTo>
                      <a:cubicBezTo>
                        <a:pt x="35640" y="18378"/>
                        <a:pt x="34978" y="19040"/>
                        <a:pt x="34158" y="19040"/>
                      </a:cubicBezTo>
                      <a:close/>
                    </a:path>
                  </a:pathLst>
                </a:custGeom>
                <a:solidFill>
                  <a:srgbClr val="091922"/>
                </a:solidFill>
                <a:ln w="2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dirty="0"/>
                </a:p>
              </p:txBody>
            </p:sp>
          </p:grpSp>
        </p:grpSp>
      </p:grpSp>
      <p:pic>
        <p:nvPicPr>
          <p:cNvPr id="122" name="Graphique 121">
            <a:extLst>
              <a:ext uri="{FF2B5EF4-FFF2-40B4-BE49-F238E27FC236}">
                <a16:creationId xmlns:a16="http://schemas.microsoft.com/office/drawing/2014/main" id="{8BED187C-8818-48CE-802D-5B4A47E18011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51791" y="1151974"/>
            <a:ext cx="811755" cy="654419"/>
          </a:xfrm>
          <a:prstGeom prst="rect">
            <a:avLst/>
          </a:prstGeom>
        </p:spPr>
      </p:pic>
      <p:pic>
        <p:nvPicPr>
          <p:cNvPr id="123" name="Graphique 122">
            <a:extLst>
              <a:ext uri="{FF2B5EF4-FFF2-40B4-BE49-F238E27FC236}">
                <a16:creationId xmlns:a16="http://schemas.microsoft.com/office/drawing/2014/main" id="{32BD17A3-FBCC-4EAC-AEAC-9F78010022C1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427063" y="2176502"/>
            <a:ext cx="419376" cy="833235"/>
          </a:xfrm>
          <a:prstGeom prst="rect">
            <a:avLst/>
          </a:prstGeom>
        </p:spPr>
      </p:pic>
      <p:pic>
        <p:nvPicPr>
          <p:cNvPr id="124" name="Graphique 123">
            <a:extLst>
              <a:ext uri="{FF2B5EF4-FFF2-40B4-BE49-F238E27FC236}">
                <a16:creationId xmlns:a16="http://schemas.microsoft.com/office/drawing/2014/main" id="{22B0BFB2-9D19-49F8-B213-82E47322C778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6233824" y="3466231"/>
            <a:ext cx="742482" cy="484309"/>
          </a:xfrm>
          <a:prstGeom prst="rect">
            <a:avLst/>
          </a:prstGeom>
        </p:spPr>
      </p:pic>
      <p:pic>
        <p:nvPicPr>
          <p:cNvPr id="125" name="Graphique 124">
            <a:extLst>
              <a:ext uri="{FF2B5EF4-FFF2-40B4-BE49-F238E27FC236}">
                <a16:creationId xmlns:a16="http://schemas.microsoft.com/office/drawing/2014/main" id="{8E423C17-B6E8-4193-AC89-DCDE16D98944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6344671" y="4611073"/>
            <a:ext cx="631635" cy="719771"/>
          </a:xfrm>
          <a:prstGeom prst="rect">
            <a:avLst/>
          </a:prstGeom>
        </p:spPr>
      </p:pic>
      <p:grpSp>
        <p:nvGrpSpPr>
          <p:cNvPr id="126" name="Groupe 125">
            <a:extLst>
              <a:ext uri="{FF2B5EF4-FFF2-40B4-BE49-F238E27FC236}">
                <a16:creationId xmlns:a16="http://schemas.microsoft.com/office/drawing/2014/main" id="{74DD8952-ACF1-4065-9376-AF534FB7C843}"/>
              </a:ext>
            </a:extLst>
          </p:cNvPr>
          <p:cNvGrpSpPr/>
          <p:nvPr/>
        </p:nvGrpSpPr>
        <p:grpSpPr>
          <a:xfrm>
            <a:off x="7104203" y="5817247"/>
            <a:ext cx="4461391" cy="720000"/>
            <a:chOff x="7104203" y="5800170"/>
            <a:chExt cx="4461391" cy="720000"/>
          </a:xfrm>
        </p:grpSpPr>
        <p:sp>
          <p:nvSpPr>
            <p:cNvPr id="127" name="ZoneTexte 126">
              <a:extLst>
                <a:ext uri="{FF2B5EF4-FFF2-40B4-BE49-F238E27FC236}">
                  <a16:creationId xmlns:a16="http://schemas.microsoft.com/office/drawing/2014/main" id="{41E4F773-EDCB-4A45-86C6-201EF86CF6E2}"/>
                </a:ext>
              </a:extLst>
            </p:cNvPr>
            <p:cNvSpPr txBox="1"/>
            <p:nvPr/>
          </p:nvSpPr>
          <p:spPr>
            <a:xfrm>
              <a:off x="7164423" y="5908857"/>
              <a:ext cx="4401171" cy="4370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sk-SK" sz="1300" b="1" dirty="0">
                  <a:solidFill>
                    <a:srgbClr val="017344"/>
                  </a:solidFill>
                </a:rPr>
                <a:t>AUTO ALEBO PEŇAŽNÝ PRÍSPEVOK</a:t>
              </a:r>
              <a:endParaRPr lang="en-US" sz="1300" dirty="0">
                <a:solidFill>
                  <a:schemeClr val="tx1">
                    <a:lumMod val="50000"/>
                  </a:schemeClr>
                </a:solidFill>
              </a:endParaRP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 </a:t>
              </a:r>
            </a:p>
          </p:txBody>
        </p:sp>
        <p:cxnSp>
          <p:nvCxnSpPr>
            <p:cNvPr id="128" name="Connecteur droit 127">
              <a:extLst>
                <a:ext uri="{FF2B5EF4-FFF2-40B4-BE49-F238E27FC236}">
                  <a16:creationId xmlns:a16="http://schemas.microsoft.com/office/drawing/2014/main" id="{D1B56964-2FF5-461D-A97A-B237734E0837}"/>
                </a:ext>
              </a:extLst>
            </p:cNvPr>
            <p:cNvCxnSpPr/>
            <p:nvPr/>
          </p:nvCxnSpPr>
          <p:spPr>
            <a:xfrm>
              <a:off x="7104203" y="5800170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0" name="Graphique 129">
            <a:extLst>
              <a:ext uri="{FF2B5EF4-FFF2-40B4-BE49-F238E27FC236}">
                <a16:creationId xmlns:a16="http://schemas.microsoft.com/office/drawing/2014/main" id="{ACDA1905-DEFC-41EF-8694-91B868322D05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54401"/>
          <a:stretch/>
        </p:blipFill>
        <p:spPr>
          <a:xfrm>
            <a:off x="6476289" y="5817247"/>
            <a:ext cx="370150" cy="654419"/>
          </a:xfrm>
          <a:prstGeom prst="rect">
            <a:avLst/>
          </a:prstGeom>
        </p:spPr>
      </p:pic>
      <p:sp>
        <p:nvSpPr>
          <p:cNvPr id="131" name="ZoneTexte 22">
            <a:extLst>
              <a:ext uri="{FF2B5EF4-FFF2-40B4-BE49-F238E27FC236}">
                <a16:creationId xmlns:a16="http://schemas.microsoft.com/office/drawing/2014/main" id="{7A4F344A-20DE-4CF3-89C1-F9875DDD4E42}"/>
              </a:ext>
            </a:extLst>
          </p:cNvPr>
          <p:cNvSpPr txBox="1"/>
          <p:nvPr/>
        </p:nvSpPr>
        <p:spPr>
          <a:xfrm>
            <a:off x="8664762" y="6144455"/>
            <a:ext cx="88496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dirty="0">
                <a:solidFill>
                  <a:schemeClr val="tx1">
                    <a:lumMod val="75000"/>
                  </a:schemeClr>
                </a:solidFill>
              </a:rPr>
              <a:t>*</a:t>
            </a:r>
            <a:r>
              <a:rPr lang="sk-SK" sz="800" dirty="0">
                <a:solidFill>
                  <a:schemeClr val="tx1">
                    <a:lumMod val="75000"/>
                  </a:schemeClr>
                </a:solidFill>
              </a:rPr>
              <a:t>Nová položka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988CFF9-9CA5-4A93-8DCB-8943C6D7A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k-SK" altLang="sk-SK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k-SK" altLang="sk-SK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379152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789" y="358252"/>
            <a:ext cx="11473200" cy="246221"/>
          </a:xfrm>
        </p:spPr>
        <p:txBody>
          <a:bodyPr/>
          <a:lstStyle/>
          <a:p>
            <a:r>
              <a:rPr lang="en-GB" dirty="0">
                <a:latin typeface="+mn-lt"/>
              </a:rPr>
              <a:t>PREHĽAD REALIZÁCIE RIEŠENÍ MOBILITY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E3B3CE76-EF7C-4EB0-9805-7C414459682A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EDA539CB-2F2F-40B6-A48C-F01D4C66375A}"/>
              </a:ext>
            </a:extLst>
          </p:cNvPr>
          <p:cNvSpPr/>
          <p:nvPr/>
        </p:nvSpPr>
        <p:spPr bwMode="ltGray">
          <a:xfrm>
            <a:off x="1107748" y="1040589"/>
            <a:ext cx="1031326" cy="553998"/>
          </a:xfrm>
          <a:prstGeom prst="rect">
            <a:avLst/>
          </a:prstGeom>
          <a:solidFill>
            <a:srgbClr val="FBA12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AF4CBEDB-BED7-4C81-BB15-4C9DDB30B416}"/>
              </a:ext>
            </a:extLst>
          </p:cNvPr>
          <p:cNvSpPr/>
          <p:nvPr/>
        </p:nvSpPr>
        <p:spPr>
          <a:xfrm>
            <a:off x="2111963" y="1029955"/>
            <a:ext cx="390002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err="1">
                <a:solidFill>
                  <a:srgbClr val="000000"/>
                </a:solidFill>
              </a:rPr>
              <a:t>Niektoré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spoločnosti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už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zaviedli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aspoň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jedno</a:t>
            </a:r>
            <a:r>
              <a:rPr lang="en-GB" sz="1600" dirty="0">
                <a:solidFill>
                  <a:srgbClr val="000000"/>
                </a:solidFill>
              </a:rPr>
              <a:t> z </a:t>
            </a:r>
            <a:r>
              <a:rPr lang="en-GB" sz="1600" dirty="0" err="1">
                <a:solidFill>
                  <a:srgbClr val="000000"/>
                </a:solidFill>
              </a:rPr>
              <a:t>týchto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riešení</a:t>
            </a:r>
            <a:endParaRPr lang="en-GB" sz="1600" dirty="0"/>
          </a:p>
        </p:txBody>
      </p:sp>
      <p:sp>
        <p:nvSpPr>
          <p:cNvPr id="72" name="Txt Yes">
            <a:extLst>
              <a:ext uri="{FF2B5EF4-FFF2-40B4-BE49-F238E27FC236}">
                <a16:creationId xmlns:a16="http://schemas.microsoft.com/office/drawing/2014/main" id="{E74249F3-8F73-4E60-8FB0-D79668C43455}"/>
              </a:ext>
            </a:extLst>
          </p:cNvPr>
          <p:cNvSpPr txBox="1"/>
          <p:nvPr/>
        </p:nvSpPr>
        <p:spPr>
          <a:xfrm>
            <a:off x="1107748" y="1123689"/>
            <a:ext cx="1031326" cy="3877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sk-SK" sz="2800" dirty="0">
                <a:solidFill>
                  <a:schemeClr val="bg1"/>
                </a:solidFill>
              </a:rPr>
              <a:t>63</a:t>
            </a:r>
            <a:r>
              <a:rPr lang="en-GB" sz="2800" dirty="0">
                <a:solidFill>
                  <a:schemeClr val="bg1"/>
                </a:solidFill>
              </a:rPr>
              <a:t>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3E9BB114-BBC8-4169-9726-CA58CB3604D6}"/>
              </a:ext>
            </a:extLst>
          </p:cNvPr>
          <p:cNvGrpSpPr/>
          <p:nvPr/>
        </p:nvGrpSpPr>
        <p:grpSpPr>
          <a:xfrm>
            <a:off x="389529" y="2406868"/>
            <a:ext cx="1574015" cy="1219373"/>
            <a:chOff x="678289" y="2406868"/>
            <a:chExt cx="1574015" cy="1219373"/>
          </a:xfrm>
        </p:grpSpPr>
        <p:sp>
          <p:nvSpPr>
            <p:cNvPr id="43" name="Label R1">
              <a:extLst>
                <a:ext uri="{FF2B5EF4-FFF2-40B4-BE49-F238E27FC236}">
                  <a16:creationId xmlns:a16="http://schemas.microsoft.com/office/drawing/2014/main" id="{1C143DFC-90C6-46D1-8F10-7CDB3625422B}"/>
                </a:ext>
              </a:extLst>
            </p:cNvPr>
            <p:cNvSpPr txBox="1"/>
            <p:nvPr/>
          </p:nvSpPr>
          <p:spPr>
            <a:xfrm>
              <a:off x="678289" y="2949133"/>
              <a:ext cx="1222499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V NAJBLIŽŠÍCH 3 ROKOCH</a:t>
              </a:r>
            </a:p>
          </p:txBody>
        </p:sp>
        <p:cxnSp>
          <p:nvCxnSpPr>
            <p:cNvPr id="44" name="CGR1">
              <a:extLst>
                <a:ext uri="{FF2B5EF4-FFF2-40B4-BE49-F238E27FC236}">
                  <a16:creationId xmlns:a16="http://schemas.microsoft.com/office/drawing/2014/main" id="{2D67E7E8-5BC3-4B33-82BF-F7A0AA57D00B}"/>
                </a:ext>
              </a:extLst>
            </p:cNvPr>
            <p:cNvCxnSpPr>
              <a:cxnSpLocks/>
            </p:cNvCxnSpPr>
            <p:nvPr/>
          </p:nvCxnSpPr>
          <p:spPr>
            <a:xfrm>
              <a:off x="1896379" y="3494585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5" name="Graphique 44">
              <a:extLst>
                <a:ext uri="{FF2B5EF4-FFF2-40B4-BE49-F238E27FC236}">
                  <a16:creationId xmlns:a16="http://schemas.microsoft.com/office/drawing/2014/main" id="{C37E23B3-EC54-40F3-996D-40FE281823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946993" y="2406868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B5F9933C-D9CB-4690-A08C-09F3F30B6C94}"/>
              </a:ext>
            </a:extLst>
          </p:cNvPr>
          <p:cNvGrpSpPr/>
          <p:nvPr/>
        </p:nvGrpSpPr>
        <p:grpSpPr>
          <a:xfrm>
            <a:off x="442954" y="3952686"/>
            <a:ext cx="1520590" cy="879843"/>
            <a:chOff x="731714" y="3952686"/>
            <a:chExt cx="1520590" cy="879843"/>
          </a:xfrm>
        </p:grpSpPr>
        <p:cxnSp>
          <p:nvCxnSpPr>
            <p:cNvPr id="49" name="Connecteur droit 48">
              <a:extLst>
                <a:ext uri="{FF2B5EF4-FFF2-40B4-BE49-F238E27FC236}">
                  <a16:creationId xmlns:a16="http://schemas.microsoft.com/office/drawing/2014/main" id="{3679856F-3FE2-4014-A576-8BCBDFC65FC5}"/>
                </a:ext>
              </a:extLst>
            </p:cNvPr>
            <p:cNvCxnSpPr>
              <a:cxnSpLocks/>
            </p:cNvCxnSpPr>
            <p:nvPr/>
          </p:nvCxnSpPr>
          <p:spPr>
            <a:xfrm>
              <a:off x="1896379" y="456484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Label R2">
              <a:extLst>
                <a:ext uri="{FF2B5EF4-FFF2-40B4-BE49-F238E27FC236}">
                  <a16:creationId xmlns:a16="http://schemas.microsoft.com/office/drawing/2014/main" id="{DC75C47E-1D03-45D6-9DE1-5EB75102B2D1}"/>
                </a:ext>
              </a:extLst>
            </p:cNvPr>
            <p:cNvSpPr txBox="1"/>
            <p:nvPr/>
          </p:nvSpPr>
          <p:spPr>
            <a:xfrm>
              <a:off x="731714" y="4493975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52" name="Graphique 51">
              <a:extLst>
                <a:ext uri="{FF2B5EF4-FFF2-40B4-BE49-F238E27FC236}">
                  <a16:creationId xmlns:a16="http://schemas.microsoft.com/office/drawing/2014/main" id="{C3B3BCB3-67BE-402D-BC98-349D57ED081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93864" y="3952686"/>
              <a:ext cx="496814" cy="453986"/>
            </a:xfrm>
            <a:prstGeom prst="rect">
              <a:avLst/>
            </a:prstGeom>
          </p:spPr>
        </p:pic>
      </p:grp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6B037B18-9E2F-42EE-9960-77F337F8CB6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100</a:t>
            </a:fld>
            <a:endParaRPr lang="en-GB" dirty="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E78254F-BFBB-4295-BCDC-8BF21369BDB8}"/>
              </a:ext>
            </a:extLst>
          </p:cNvPr>
          <p:cNvSpPr/>
          <p:nvPr/>
        </p:nvSpPr>
        <p:spPr>
          <a:xfrm>
            <a:off x="5584778" y="5868609"/>
            <a:ext cx="623808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100 %.</a:t>
            </a:r>
            <a:endParaRPr lang="en-US" altLang="fr-FR" sz="800" b="1" i="1" kern="0" dirty="0">
              <a:solidFill>
                <a:srgbClr val="7F7F7F"/>
              </a:solidFill>
            </a:endParaRPr>
          </a:p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33" name="ZoneTexte 22">
            <a:extLst>
              <a:ext uri="{FF2B5EF4-FFF2-40B4-BE49-F238E27FC236}">
                <a16:creationId xmlns:a16="http://schemas.microsoft.com/office/drawing/2014/main" id="{FA34ED57-2D91-48B0-BF39-6721EA07FAB7}"/>
              </a:ext>
            </a:extLst>
          </p:cNvPr>
          <p:cNvSpPr txBox="1"/>
          <p:nvPr/>
        </p:nvSpPr>
        <p:spPr>
          <a:xfrm>
            <a:off x="7566200" y="6361249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Otázka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položená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respondentom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ktorí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poznajú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riešenia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690F8E4-7715-AB6A-89C2-3E71D9D0C38A}"/>
              </a:ext>
            </a:extLst>
          </p:cNvPr>
          <p:cNvSpPr/>
          <p:nvPr/>
        </p:nvSpPr>
        <p:spPr>
          <a:xfrm>
            <a:off x="6533811" y="5033481"/>
            <a:ext cx="96418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1100" dirty="0">
                <a:solidFill>
                  <a:srgbClr val="545454"/>
                </a:solidFill>
              </a:rPr>
              <a:t>MOBILITA ROZPOČET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D420F50-F584-320E-AA3F-DC21370716CA}"/>
              </a:ext>
            </a:extLst>
          </p:cNvPr>
          <p:cNvSpPr/>
          <p:nvPr/>
        </p:nvSpPr>
        <p:spPr>
          <a:xfrm>
            <a:off x="2127115" y="5033481"/>
            <a:ext cx="1229862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CAR SHARING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E2EC17E-5F73-057A-712F-5C40365BEFBF}"/>
              </a:ext>
            </a:extLst>
          </p:cNvPr>
          <p:cNvSpPr/>
          <p:nvPr/>
        </p:nvSpPr>
        <p:spPr>
          <a:xfrm>
            <a:off x="3216883" y="5033481"/>
            <a:ext cx="120577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ZDIEĽANÉ JAZDY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9F26141-C821-37E6-7603-071B38ECE46C}"/>
              </a:ext>
            </a:extLst>
          </p:cNvPr>
          <p:cNvSpPr/>
          <p:nvPr/>
        </p:nvSpPr>
        <p:spPr>
          <a:xfrm>
            <a:off x="4282568" y="5033481"/>
            <a:ext cx="1341683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</a:t>
            </a:r>
            <a:r>
              <a:rPr kumimoji="0" lang="sk-SK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ICYKLE</a:t>
            </a: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</a:t>
            </a:r>
            <a:r>
              <a:rPr kumimoji="0" lang="sk-SK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alebo </a:t>
            </a:r>
            <a:r>
              <a:rPr kumimoji="0" lang="sk-SK" sz="1100" b="0" i="0" u="none" strike="noStrike" kern="1200" cap="all" spc="0" normalizeH="0" baseline="0" noProof="0" dirty="0" err="1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dvojkolesovévozidlá</a:t>
            </a: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 </a:t>
            </a:r>
            <a:r>
              <a:rPr kumimoji="0" lang="sk-SK" sz="1100" b="0" i="0" u="none" strike="noStrike" kern="1200" cap="all" spc="0" normalizeH="0" baseline="0" noProof="0" dirty="0" err="1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zdieĽAniE</a:t>
            </a: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/ leasing</a:t>
            </a:r>
            <a:endParaRPr kumimoji="0" lang="fr-FR" sz="1100" b="0" i="0" u="none" strike="noStrike" kern="1200" cap="all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0DFE425-29D6-8081-B390-723C7FF4BA7F}"/>
              </a:ext>
            </a:extLst>
          </p:cNvPr>
          <p:cNvSpPr/>
          <p:nvPr/>
        </p:nvSpPr>
        <p:spPr>
          <a:xfrm>
            <a:off x="5484157" y="5033481"/>
            <a:ext cx="1189748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sz="1100" dirty="0">
                <a:solidFill>
                  <a:srgbClr val="545454"/>
                </a:solidFill>
                <a:latin typeface="Arial"/>
              </a:rPr>
              <a:t>VEREJNÁ DOPRAVA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1C6BBF3-2242-E5BE-FEA7-8502F177ECC4}"/>
              </a:ext>
            </a:extLst>
          </p:cNvPr>
          <p:cNvSpPr/>
          <p:nvPr/>
        </p:nvSpPr>
        <p:spPr>
          <a:xfrm>
            <a:off x="7245745" y="5033481"/>
            <a:ext cx="1490691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1100" dirty="0">
                <a:solidFill>
                  <a:srgbClr val="545454"/>
                </a:solidFill>
              </a:rPr>
              <a:t>APLIKÁCIA NA RIEŠEN</a:t>
            </a:r>
            <a:r>
              <a:rPr lang="sk-SK" sz="1100" dirty="0">
                <a:solidFill>
                  <a:srgbClr val="545454"/>
                </a:solidFill>
              </a:rPr>
              <a:t>IE</a:t>
            </a:r>
            <a:r>
              <a:rPr lang="en-US" sz="1100" dirty="0">
                <a:solidFill>
                  <a:srgbClr val="545454"/>
                </a:solidFill>
              </a:rPr>
              <a:t> MOBILITY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Label C7">
            <a:extLst>
              <a:ext uri="{FF2B5EF4-FFF2-40B4-BE49-F238E27FC236}">
                <a16:creationId xmlns:a16="http://schemas.microsoft.com/office/drawing/2014/main" id="{9201B363-7BE8-B068-1202-AE77BBA92D2A}"/>
              </a:ext>
            </a:extLst>
          </p:cNvPr>
          <p:cNvSpPr/>
          <p:nvPr/>
        </p:nvSpPr>
        <p:spPr>
          <a:xfrm>
            <a:off x="8596342" y="5033481"/>
            <a:ext cx="130902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SÚKROMNÝ LEASING/ ZRÁŽKY ZO MZDY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572BF76A-EBF9-9FC9-4DBD-277E6E6C2229}"/>
              </a:ext>
            </a:extLst>
          </p:cNvPr>
          <p:cNvSpPr/>
          <p:nvPr/>
        </p:nvSpPr>
        <p:spPr>
          <a:xfrm>
            <a:off x="9765268" y="5033481"/>
            <a:ext cx="982531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FLEXIBILNÝ PRENÁJOM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B693C53-D3B2-88EC-B71D-009C5466EF9B}"/>
              </a:ext>
            </a:extLst>
          </p:cNvPr>
          <p:cNvSpPr/>
          <p:nvPr/>
        </p:nvSpPr>
        <p:spPr>
          <a:xfrm>
            <a:off x="10664897" y="5066324"/>
            <a:ext cx="107216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pt-BR" sz="1100" dirty="0">
                <a:solidFill>
                  <a:srgbClr val="545454"/>
                </a:solidFill>
              </a:rPr>
              <a:t>PRÍSPEVOK NA AUTO ALEBO  HOTOVOS</a:t>
            </a:r>
            <a:r>
              <a:rPr lang="sk-SK" sz="1100" dirty="0">
                <a:solidFill>
                  <a:srgbClr val="545454"/>
                </a:solidFill>
              </a:rPr>
              <a:t>Ť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1" name="Image 20">
            <a:extLst>
              <a:ext uri="{FF2B5EF4-FFF2-40B4-BE49-F238E27FC236}">
                <a16:creationId xmlns:a16="http://schemas.microsoft.com/office/drawing/2014/main" id="{FB534FCD-11FF-6BD2-0E5B-1F4D4FE9A8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56008" y="1712492"/>
            <a:ext cx="344430" cy="229530"/>
          </a:xfrm>
          <a:prstGeom prst="rect">
            <a:avLst/>
          </a:prstGeom>
        </p:spPr>
      </p:pic>
      <p:pic>
        <p:nvPicPr>
          <p:cNvPr id="23" name="Image 22">
            <a:extLst>
              <a:ext uri="{FF2B5EF4-FFF2-40B4-BE49-F238E27FC236}">
                <a16:creationId xmlns:a16="http://schemas.microsoft.com/office/drawing/2014/main" id="{4613074D-3848-E303-EC71-ECA86E45205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13864" y="1712492"/>
            <a:ext cx="344632" cy="229530"/>
          </a:xfrm>
          <a:prstGeom prst="rect">
            <a:avLst/>
          </a:prstGeom>
        </p:spPr>
      </p:pic>
      <p:sp>
        <p:nvSpPr>
          <p:cNvPr id="5" name="Obdĺžnik 4">
            <a:extLst>
              <a:ext uri="{FF2B5EF4-FFF2-40B4-BE49-F238E27FC236}">
                <a16:creationId xmlns:a16="http://schemas.microsoft.com/office/drawing/2014/main" id="{EE40EE26-BFE2-47D5-82DE-75684CFDA623}"/>
              </a:ext>
            </a:extLst>
          </p:cNvPr>
          <p:cNvSpPr/>
          <p:nvPr/>
        </p:nvSpPr>
        <p:spPr>
          <a:xfrm>
            <a:off x="11407643" y="5749340"/>
            <a:ext cx="84991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k-SK" sz="800" dirty="0"/>
              <a:t>*Nová položka</a:t>
            </a:r>
          </a:p>
        </p:txBody>
      </p:sp>
      <p:sp>
        <p:nvSpPr>
          <p:cNvPr id="6" name="Obdĺžnik 5">
            <a:extLst>
              <a:ext uri="{FF2B5EF4-FFF2-40B4-BE49-F238E27FC236}">
                <a16:creationId xmlns:a16="http://schemas.microsoft.com/office/drawing/2014/main" id="{D0F8282C-AA0E-4D6D-BEAB-35D7A31F5AC6}"/>
              </a:ext>
            </a:extLst>
          </p:cNvPr>
          <p:cNvSpPr/>
          <p:nvPr/>
        </p:nvSpPr>
        <p:spPr>
          <a:xfrm>
            <a:off x="579208" y="676012"/>
            <a:ext cx="7745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k-SK" dirty="0"/>
              <a:t>1 - 99</a:t>
            </a:r>
            <a:endParaRPr lang="fr-FR" dirty="0"/>
          </a:p>
        </p:txBody>
      </p:sp>
      <p:graphicFrame>
        <p:nvGraphicFramePr>
          <p:cNvPr id="34" name="Graphique Slide">
            <a:extLst>
              <a:ext uri="{FF2B5EF4-FFF2-40B4-BE49-F238E27FC236}">
                <a16:creationId xmlns:a16="http://schemas.microsoft.com/office/drawing/2014/main" id="{08C2C9B6-622C-46B9-AC9D-1F85363845E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76382468"/>
              </p:ext>
            </p:extLst>
          </p:nvPr>
        </p:nvGraphicFramePr>
        <p:xfrm>
          <a:off x="2413864" y="406541"/>
          <a:ext cx="9510699" cy="5431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</p:spTree>
    <p:extLst>
      <p:ext uri="{BB962C8B-B14F-4D97-AF65-F5344CB8AC3E}">
        <p14:creationId xmlns:p14="http://schemas.microsoft.com/office/powerpoint/2010/main" val="12035590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Zavedenie</a:t>
            </a:r>
            <a:r>
              <a:rPr lang="en-US" dirty="0"/>
              <a:t> car </a:t>
            </a:r>
            <a:r>
              <a:rPr lang="en-US" dirty="0" err="1"/>
              <a:t>sharingu</a:t>
            </a:r>
            <a:endParaRPr lang="fr-FR" dirty="0"/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24C387C1-DAE0-4D47-83B6-3D625BC7543D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88ACD414-0A8D-43B9-9878-40A2A0293401}"/>
              </a:ext>
            </a:extLst>
          </p:cNvPr>
          <p:cNvGrpSpPr/>
          <p:nvPr/>
        </p:nvGrpSpPr>
        <p:grpSpPr>
          <a:xfrm>
            <a:off x="-63426" y="2246640"/>
            <a:ext cx="1592713" cy="1388331"/>
            <a:chOff x="-63426" y="2747104"/>
            <a:chExt cx="1592713" cy="1388331"/>
          </a:xfrm>
        </p:grpSpPr>
        <p:sp>
          <p:nvSpPr>
            <p:cNvPr id="130" name="Label R1">
              <a:extLst>
                <a:ext uri="{FF2B5EF4-FFF2-40B4-BE49-F238E27FC236}">
                  <a16:creationId xmlns:a16="http://schemas.microsoft.com/office/drawing/2014/main" id="{64E23B99-93D6-4AFD-9DC3-F3C1B252BA85}"/>
                </a:ext>
              </a:extLst>
            </p:cNvPr>
            <p:cNvSpPr txBox="1"/>
            <p:nvPr/>
          </p:nvSpPr>
          <p:spPr>
            <a:xfrm>
              <a:off x="-63426" y="3289049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31" name="CGR1">
              <a:extLst>
                <a:ext uri="{FF2B5EF4-FFF2-40B4-BE49-F238E27FC236}">
                  <a16:creationId xmlns:a16="http://schemas.microsoft.com/office/drawing/2014/main" id="{AFEE767B-66A1-429B-9379-209DA84E3CFF}"/>
                </a:ext>
              </a:extLst>
            </p:cNvPr>
            <p:cNvCxnSpPr>
              <a:cxnSpLocks/>
            </p:cNvCxnSpPr>
            <p:nvPr/>
          </p:nvCxnSpPr>
          <p:spPr>
            <a:xfrm>
              <a:off x="1173362" y="383482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2" name="Graphique 131">
              <a:extLst>
                <a:ext uri="{FF2B5EF4-FFF2-40B4-BE49-F238E27FC236}">
                  <a16:creationId xmlns:a16="http://schemas.microsoft.com/office/drawing/2014/main" id="{2ECD386F-0F7A-4A49-985C-722B143A66D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23976" y="2747104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D1316E12-CB83-4891-8F0D-83BE4747BD1B}"/>
              </a:ext>
            </a:extLst>
          </p:cNvPr>
          <p:cNvGrpSpPr/>
          <p:nvPr/>
        </p:nvGrpSpPr>
        <p:grpSpPr>
          <a:xfrm>
            <a:off x="-63426" y="4361415"/>
            <a:ext cx="1593277" cy="880089"/>
            <a:chOff x="-63426" y="4058536"/>
            <a:chExt cx="1593277" cy="880089"/>
          </a:xfrm>
        </p:grpSpPr>
        <p:cxnSp>
          <p:nvCxnSpPr>
            <p:cNvPr id="127" name="Connecteur droit 23">
              <a:extLst>
                <a:ext uri="{FF2B5EF4-FFF2-40B4-BE49-F238E27FC236}">
                  <a16:creationId xmlns:a16="http://schemas.microsoft.com/office/drawing/2014/main" id="{4246B1C2-46F5-491A-A7A5-2B51AA2B5AFC}"/>
                </a:ext>
              </a:extLst>
            </p:cNvPr>
            <p:cNvCxnSpPr>
              <a:cxnSpLocks/>
            </p:cNvCxnSpPr>
            <p:nvPr/>
          </p:nvCxnSpPr>
          <p:spPr>
            <a:xfrm>
              <a:off x="1173926" y="4677652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" name="ZoneTexte 36">
              <a:extLst>
                <a:ext uri="{FF2B5EF4-FFF2-40B4-BE49-F238E27FC236}">
                  <a16:creationId xmlns:a16="http://schemas.microsoft.com/office/drawing/2014/main" id="{F6F6B3B9-6F5B-4EAF-9B3A-23A1EB6811C2}"/>
                </a:ext>
              </a:extLst>
            </p:cNvPr>
            <p:cNvSpPr txBox="1"/>
            <p:nvPr/>
          </p:nvSpPr>
          <p:spPr>
            <a:xfrm>
              <a:off x="-63426" y="4600071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33" name="Graphique 132">
              <a:extLst>
                <a:ext uri="{FF2B5EF4-FFF2-40B4-BE49-F238E27FC236}">
                  <a16:creationId xmlns:a16="http://schemas.microsoft.com/office/drawing/2014/main" id="{F92FD8B6-1B6A-4321-B734-A8F23E3C7A9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41388" y="4058536"/>
              <a:ext cx="496814" cy="453986"/>
            </a:xfrm>
            <a:prstGeom prst="rect">
              <a:avLst/>
            </a:prstGeom>
          </p:spPr>
        </p:pic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74A0C73B-5A19-44D1-A949-6194B2CC8FC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101</a:t>
            </a:fld>
            <a:endParaRPr lang="en-GB" dirty="0"/>
          </a:p>
        </p:txBody>
      </p:sp>
      <p:graphicFrame>
        <p:nvGraphicFramePr>
          <p:cNvPr id="121" name="Graphique Slide">
            <a:extLst>
              <a:ext uri="{FF2B5EF4-FFF2-40B4-BE49-F238E27FC236}">
                <a16:creationId xmlns:a16="http://schemas.microsoft.com/office/drawing/2014/main" id="{863B3E3B-E2F5-4EEC-83A8-11706D77D8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4741789"/>
              </p:ext>
            </p:extLst>
          </p:nvPr>
        </p:nvGraphicFramePr>
        <p:xfrm>
          <a:off x="1614127" y="65164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23" name="R1_Bench">
            <a:extLst>
              <a:ext uri="{FF2B5EF4-FFF2-40B4-BE49-F238E27FC236}">
                <a16:creationId xmlns:a16="http://schemas.microsoft.com/office/drawing/2014/main" id="{49E6707E-99E8-4DB1-9541-0B915D55D9A5}"/>
              </a:ext>
            </a:extLst>
          </p:cNvPr>
          <p:cNvSpPr txBox="1"/>
          <p:nvPr/>
        </p:nvSpPr>
        <p:spPr>
          <a:xfrm>
            <a:off x="11844888" y="4524786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22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124" name="R2_Bench">
            <a:extLst>
              <a:ext uri="{FF2B5EF4-FFF2-40B4-BE49-F238E27FC236}">
                <a16:creationId xmlns:a16="http://schemas.microsoft.com/office/drawing/2014/main" id="{57E7030C-6507-4D8C-BFBC-7784AB12C7C0}"/>
              </a:ext>
            </a:extLst>
          </p:cNvPr>
          <p:cNvSpPr txBox="1"/>
          <p:nvPr/>
        </p:nvSpPr>
        <p:spPr>
          <a:xfrm>
            <a:off x="11844888" y="5241504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13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125" name="flag_Bench1">
            <a:extLst>
              <a:ext uri="{FF2B5EF4-FFF2-40B4-BE49-F238E27FC236}">
                <a16:creationId xmlns:a16="http://schemas.microsoft.com/office/drawing/2014/main" id="{D6DCB724-9813-4E6F-94F2-B42733EA180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523839"/>
            <a:ext cx="290591" cy="201178"/>
          </a:xfrm>
          <a:prstGeom prst="rect">
            <a:avLst/>
          </a:prstGeom>
        </p:spPr>
      </p:pic>
      <p:pic>
        <p:nvPicPr>
          <p:cNvPr id="126" name="flag_Bench2">
            <a:extLst>
              <a:ext uri="{FF2B5EF4-FFF2-40B4-BE49-F238E27FC236}">
                <a16:creationId xmlns:a16="http://schemas.microsoft.com/office/drawing/2014/main" id="{398D6508-BE94-4964-AD6F-62850DA2576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5226909"/>
            <a:ext cx="290591" cy="201178"/>
          </a:xfrm>
          <a:prstGeom prst="rect">
            <a:avLst/>
          </a:prstGeom>
        </p:spPr>
      </p:pic>
      <p:sp>
        <p:nvSpPr>
          <p:cNvPr id="129" name="R1_Bench">
            <a:extLst>
              <a:ext uri="{FF2B5EF4-FFF2-40B4-BE49-F238E27FC236}">
                <a16:creationId xmlns:a16="http://schemas.microsoft.com/office/drawing/2014/main" id="{F9C10C5A-5B1B-4115-8BF1-73C5824EC6F3}"/>
              </a:ext>
            </a:extLst>
          </p:cNvPr>
          <p:cNvSpPr txBox="1"/>
          <p:nvPr/>
        </p:nvSpPr>
        <p:spPr>
          <a:xfrm>
            <a:off x="11844888" y="4254736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588791"/>
                </a:solidFill>
              </a:rPr>
              <a:t>25</a:t>
            </a:r>
          </a:p>
        </p:txBody>
      </p:sp>
      <p:sp>
        <p:nvSpPr>
          <p:cNvPr id="134" name="R2_Bench">
            <a:extLst>
              <a:ext uri="{FF2B5EF4-FFF2-40B4-BE49-F238E27FC236}">
                <a16:creationId xmlns:a16="http://schemas.microsoft.com/office/drawing/2014/main" id="{047091E9-09CB-408D-A47D-E21CB581E49C}"/>
              </a:ext>
            </a:extLst>
          </p:cNvPr>
          <p:cNvSpPr txBox="1"/>
          <p:nvPr/>
        </p:nvSpPr>
        <p:spPr>
          <a:xfrm>
            <a:off x="11844888" y="4968840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13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135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1A01DE06-644F-4DB4-9D33-659009C5C4EF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231972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136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930DB7F2-2B6C-4D3C-986A-955C35BD8B56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920822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F9064EC3-2D43-4D21-94D3-2467933B5BD5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kumimoji="0" lang="en-US" altLang="fr-FR" sz="800" b="1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55" name="ZoneTexte 22">
            <a:extLst>
              <a:ext uri="{FF2B5EF4-FFF2-40B4-BE49-F238E27FC236}">
                <a16:creationId xmlns:a16="http://schemas.microsoft.com/office/drawing/2014/main" id="{32B23681-10AA-4400-BDF1-FFA2B7AA5358}"/>
              </a:ext>
            </a:extLst>
          </p:cNvPr>
          <p:cNvSpPr txBox="1"/>
          <p:nvPr/>
        </p:nvSpPr>
        <p:spPr>
          <a:xfrm>
            <a:off x="7827153" y="6158872"/>
            <a:ext cx="4255567" cy="7925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br>
              <a:rPr lang="sk-SK" dirty="0"/>
            </a:br>
            <a:r>
              <a:rPr lang="sk-SK" sz="1050" dirty="0"/>
              <a:t>Otázka položená respondentom, ktorí poznajú riešenia mobility</a:t>
            </a:r>
          </a:p>
          <a:p>
            <a:br>
              <a:rPr lang="sk-SK" dirty="0"/>
            </a:br>
            <a:endParaRPr kumimoji="0" lang="en-US" sz="5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graphicFrame>
        <p:nvGraphicFramePr>
          <p:cNvPr id="34" name="Tableau 33">
            <a:extLst>
              <a:ext uri="{FF2B5EF4-FFF2-40B4-BE49-F238E27FC236}">
                <a16:creationId xmlns:a16="http://schemas.microsoft.com/office/drawing/2014/main" id="{E477B5E1-81AB-745E-FD2A-ECF972F055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2141605"/>
              </p:ext>
            </p:extLst>
          </p:nvPr>
        </p:nvGraphicFramePr>
        <p:xfrm>
          <a:off x="1585549" y="5589838"/>
          <a:ext cx="991542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6617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35" name="Group 50">
            <a:extLst>
              <a:ext uri="{FF2B5EF4-FFF2-40B4-BE49-F238E27FC236}">
                <a16:creationId xmlns:a16="http://schemas.microsoft.com/office/drawing/2014/main" id="{81A4F93A-0DB0-4988-C1CF-CD3309FB2853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36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55A0CA27-6F54-8F1B-B39A-1FA2BED2443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37" name="Picture 53" descr="Logo&#10;&#10;Description automatically generated">
              <a:extLst>
                <a:ext uri="{FF2B5EF4-FFF2-40B4-BE49-F238E27FC236}">
                  <a16:creationId xmlns:a16="http://schemas.microsoft.com/office/drawing/2014/main" id="{465AE41A-70F4-CBD9-83E2-4C2E8D5E93F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38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D0AC56E2-1175-EA35-4BCC-FDF9C4FDBA7F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39" name="Image 22">
              <a:extLst>
                <a:ext uri="{FF2B5EF4-FFF2-40B4-BE49-F238E27FC236}">
                  <a16:creationId xmlns:a16="http://schemas.microsoft.com/office/drawing/2014/main" id="{1AFD0F08-08AC-9D32-BB78-87C732927432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40" name="Image 25">
              <a:extLst>
                <a:ext uri="{FF2B5EF4-FFF2-40B4-BE49-F238E27FC236}">
                  <a16:creationId xmlns:a16="http://schemas.microsoft.com/office/drawing/2014/main" id="{5772D09B-ADD4-AF41-268C-A582FB484F3A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41" name="Image 28">
              <a:extLst>
                <a:ext uri="{FF2B5EF4-FFF2-40B4-BE49-F238E27FC236}">
                  <a16:creationId xmlns:a16="http://schemas.microsoft.com/office/drawing/2014/main" id="{1E1DE454-0EEC-44C8-8B28-D495697690D4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42" name="Image 30">
              <a:extLst>
                <a:ext uri="{FF2B5EF4-FFF2-40B4-BE49-F238E27FC236}">
                  <a16:creationId xmlns:a16="http://schemas.microsoft.com/office/drawing/2014/main" id="{D949A706-19D7-6D1D-A2D1-87B24436570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43" name="Image 41">
              <a:extLst>
                <a:ext uri="{FF2B5EF4-FFF2-40B4-BE49-F238E27FC236}">
                  <a16:creationId xmlns:a16="http://schemas.microsoft.com/office/drawing/2014/main" id="{28FDC7BE-A91F-F45F-0FE7-5ABDB63697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44" name="Image 45">
              <a:extLst>
                <a:ext uri="{FF2B5EF4-FFF2-40B4-BE49-F238E27FC236}">
                  <a16:creationId xmlns:a16="http://schemas.microsoft.com/office/drawing/2014/main" id="{7E4B11B8-BCA3-D2DC-A402-5F4AF74183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45" name="Image 47">
              <a:extLst>
                <a:ext uri="{FF2B5EF4-FFF2-40B4-BE49-F238E27FC236}">
                  <a16:creationId xmlns:a16="http://schemas.microsoft.com/office/drawing/2014/main" id="{F40125FE-D211-F534-A0ED-B31A837782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46" name="Image 49">
              <a:extLst>
                <a:ext uri="{FF2B5EF4-FFF2-40B4-BE49-F238E27FC236}">
                  <a16:creationId xmlns:a16="http://schemas.microsoft.com/office/drawing/2014/main" id="{49F0214B-6438-78EF-C9F2-53CA47A2B915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47" name="Image 51">
              <a:extLst>
                <a:ext uri="{FF2B5EF4-FFF2-40B4-BE49-F238E27FC236}">
                  <a16:creationId xmlns:a16="http://schemas.microsoft.com/office/drawing/2014/main" id="{765B1167-6818-F8FD-02BE-5E8912A1AA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48" name="Image 53">
              <a:extLst>
                <a:ext uri="{FF2B5EF4-FFF2-40B4-BE49-F238E27FC236}">
                  <a16:creationId xmlns:a16="http://schemas.microsoft.com/office/drawing/2014/main" id="{801624EA-7385-B4D9-E8BA-C0F661D37E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49" name="Image 55">
              <a:extLst>
                <a:ext uri="{FF2B5EF4-FFF2-40B4-BE49-F238E27FC236}">
                  <a16:creationId xmlns:a16="http://schemas.microsoft.com/office/drawing/2014/main" id="{7E26BA38-9949-983E-A7C9-10DC318219A2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50" name="Image 57">
              <a:extLst>
                <a:ext uri="{FF2B5EF4-FFF2-40B4-BE49-F238E27FC236}">
                  <a16:creationId xmlns:a16="http://schemas.microsoft.com/office/drawing/2014/main" id="{BD63BA6B-A426-7CA7-CDB2-0A8691734A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51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F6F02658-1266-F93E-CB94-3189C8873D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52" name="Image 61">
              <a:extLst>
                <a:ext uri="{FF2B5EF4-FFF2-40B4-BE49-F238E27FC236}">
                  <a16:creationId xmlns:a16="http://schemas.microsoft.com/office/drawing/2014/main" id="{68158C11-DAE2-F1FF-6D6A-99851BEF50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53" name="Image 64">
              <a:extLst>
                <a:ext uri="{FF2B5EF4-FFF2-40B4-BE49-F238E27FC236}">
                  <a16:creationId xmlns:a16="http://schemas.microsoft.com/office/drawing/2014/main" id="{BAF6C601-3C3D-EA67-98D5-ABFAC8C14A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56" name="Image 68">
              <a:extLst>
                <a:ext uri="{FF2B5EF4-FFF2-40B4-BE49-F238E27FC236}">
                  <a16:creationId xmlns:a16="http://schemas.microsoft.com/office/drawing/2014/main" id="{CF1D5428-0C33-A90F-7628-04427F76D1E3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57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8573EEEF-B53F-EB00-809B-480FBDAF36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58" name="Image 72">
              <a:extLst>
                <a:ext uri="{FF2B5EF4-FFF2-40B4-BE49-F238E27FC236}">
                  <a16:creationId xmlns:a16="http://schemas.microsoft.com/office/drawing/2014/main" id="{B267323A-5628-E2B9-14AA-995EFB784B6D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59" name="Image 74">
              <a:extLst>
                <a:ext uri="{FF2B5EF4-FFF2-40B4-BE49-F238E27FC236}">
                  <a16:creationId xmlns:a16="http://schemas.microsoft.com/office/drawing/2014/main" id="{3860AD85-B024-E6A8-82DC-B9F456FEB9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60" name="Image 76">
              <a:extLst>
                <a:ext uri="{FF2B5EF4-FFF2-40B4-BE49-F238E27FC236}">
                  <a16:creationId xmlns:a16="http://schemas.microsoft.com/office/drawing/2014/main" id="{9FA4C7CC-B9AB-D65C-E5E7-58BDB94261DD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61" name="Image 80">
              <a:extLst>
                <a:ext uri="{FF2B5EF4-FFF2-40B4-BE49-F238E27FC236}">
                  <a16:creationId xmlns:a16="http://schemas.microsoft.com/office/drawing/2014/main" id="{0EE2C77A-F1CB-F1FC-F563-C79D27FEB0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64" name="Image 43">
              <a:extLst>
                <a:ext uri="{FF2B5EF4-FFF2-40B4-BE49-F238E27FC236}">
                  <a16:creationId xmlns:a16="http://schemas.microsoft.com/office/drawing/2014/main" id="{BC09B216-F8E9-634F-0BC8-F6DB167A91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950549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4A9F9115-240B-4684-9B52-73DE60E92883}"/>
              </a:ext>
            </a:extLst>
          </p:cNvPr>
          <p:cNvSpPr/>
          <p:nvPr/>
        </p:nvSpPr>
        <p:spPr bwMode="ltGray">
          <a:xfrm>
            <a:off x="2584985" y="154200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61" name="Graphique Slide">
            <a:extLst>
              <a:ext uri="{FF2B5EF4-FFF2-40B4-BE49-F238E27FC236}">
                <a16:creationId xmlns:a16="http://schemas.microsoft.com/office/drawing/2014/main" id="{E0A06703-A3D9-4751-A993-5FD5C5FA6BD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1445599"/>
              </p:ext>
            </p:extLst>
          </p:nvPr>
        </p:nvGraphicFramePr>
        <p:xfrm>
          <a:off x="2584985" y="144809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Zavedenie</a:t>
            </a:r>
            <a:r>
              <a:rPr lang="en-US" dirty="0"/>
              <a:t> car </a:t>
            </a:r>
            <a:r>
              <a:rPr lang="en-US" dirty="0" err="1"/>
              <a:t>sharingu</a:t>
            </a:r>
            <a:endParaRPr lang="fr-FR" dirty="0">
              <a:latin typeface="+mn-lt"/>
            </a:endParaRP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1D9E83D9-BEC9-4FFE-AF67-CA2E23E3C9F2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1C00E22E-FA32-48F7-BF40-1237E54A1C80}"/>
              </a:ext>
            </a:extLst>
          </p:cNvPr>
          <p:cNvCxnSpPr>
            <a:cxnSpLocks/>
          </p:cNvCxnSpPr>
          <p:nvPr/>
        </p:nvCxnSpPr>
        <p:spPr>
          <a:xfrm>
            <a:off x="445352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776D71D7-F1E7-43DB-980B-F557FB8F43C8}"/>
              </a:ext>
            </a:extLst>
          </p:cNvPr>
          <p:cNvCxnSpPr>
            <a:cxnSpLocks/>
          </p:cNvCxnSpPr>
          <p:nvPr/>
        </p:nvCxnSpPr>
        <p:spPr>
          <a:xfrm>
            <a:off x="634758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E2B2E899-71BE-46B4-A21A-DCED094DF494}"/>
              </a:ext>
            </a:extLst>
          </p:cNvPr>
          <p:cNvCxnSpPr>
            <a:cxnSpLocks/>
          </p:cNvCxnSpPr>
          <p:nvPr/>
        </p:nvCxnSpPr>
        <p:spPr>
          <a:xfrm>
            <a:off x="8229567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B50825BE-382C-4EE8-A5DC-7D300CB7D21C}"/>
              </a:ext>
            </a:extLst>
          </p:cNvPr>
          <p:cNvCxnSpPr>
            <a:cxnSpLocks/>
          </p:cNvCxnSpPr>
          <p:nvPr/>
        </p:nvCxnSpPr>
        <p:spPr>
          <a:xfrm>
            <a:off x="10090748" y="19601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ZoneTexte 57">
            <a:extLst>
              <a:ext uri="{FF2B5EF4-FFF2-40B4-BE49-F238E27FC236}">
                <a16:creationId xmlns:a16="http://schemas.microsoft.com/office/drawing/2014/main" id="{FB1ABBE8-E6DE-4C00-8FAB-1DDC27DD0ED8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02DD11FC-421F-4033-8989-D1F0F7E55266}"/>
              </a:ext>
            </a:extLst>
          </p:cNvPr>
          <p:cNvGrpSpPr/>
          <p:nvPr/>
        </p:nvGrpSpPr>
        <p:grpSpPr>
          <a:xfrm>
            <a:off x="518638" y="2261234"/>
            <a:ext cx="1592623" cy="1371916"/>
            <a:chOff x="795366" y="2188827"/>
            <a:chExt cx="1592623" cy="1371916"/>
          </a:xfrm>
        </p:grpSpPr>
        <p:sp>
          <p:nvSpPr>
            <p:cNvPr id="44" name="Label R1">
              <a:extLst>
                <a:ext uri="{FF2B5EF4-FFF2-40B4-BE49-F238E27FC236}">
                  <a16:creationId xmlns:a16="http://schemas.microsoft.com/office/drawing/2014/main" id="{E3FBEDCB-89CC-4092-B1D4-354EAAB8F18A}"/>
                </a:ext>
              </a:extLst>
            </p:cNvPr>
            <p:cNvSpPr txBox="1"/>
            <p:nvPr/>
          </p:nvSpPr>
          <p:spPr>
            <a:xfrm>
              <a:off x="795366" y="2714357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45" name="CGR1">
              <a:extLst>
                <a:ext uri="{FF2B5EF4-FFF2-40B4-BE49-F238E27FC236}">
                  <a16:creationId xmlns:a16="http://schemas.microsoft.com/office/drawing/2014/main" id="{637B933F-FF73-4F09-BDB6-7B4B13609A85}"/>
                </a:ext>
              </a:extLst>
            </p:cNvPr>
            <p:cNvCxnSpPr>
              <a:cxnSpLocks/>
            </p:cNvCxnSpPr>
            <p:nvPr/>
          </p:nvCxnSpPr>
          <p:spPr>
            <a:xfrm>
              <a:off x="2032064" y="327654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6" name="Graphique 45">
              <a:extLst>
                <a:ext uri="{FF2B5EF4-FFF2-40B4-BE49-F238E27FC236}">
                  <a16:creationId xmlns:a16="http://schemas.microsoft.com/office/drawing/2014/main" id="{547ADDA2-27E1-436E-BAE7-7C5E7DC8F44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2678" y="2188827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7B1BA567-27E6-4C21-970E-12A6E0DCCC2D}"/>
              </a:ext>
            </a:extLst>
          </p:cNvPr>
          <p:cNvGrpSpPr/>
          <p:nvPr/>
        </p:nvGrpSpPr>
        <p:grpSpPr>
          <a:xfrm>
            <a:off x="561212" y="4132544"/>
            <a:ext cx="1550613" cy="924489"/>
            <a:chOff x="837940" y="3500259"/>
            <a:chExt cx="1550613" cy="924489"/>
          </a:xfrm>
        </p:grpSpPr>
        <p:cxnSp>
          <p:nvCxnSpPr>
            <p:cNvPr id="41" name="Connecteur droit 23">
              <a:extLst>
                <a:ext uri="{FF2B5EF4-FFF2-40B4-BE49-F238E27FC236}">
                  <a16:creationId xmlns:a16="http://schemas.microsoft.com/office/drawing/2014/main" id="{DA6F8460-824D-4064-80AE-38406FAEAAC6}"/>
                </a:ext>
              </a:extLst>
            </p:cNvPr>
            <p:cNvCxnSpPr>
              <a:cxnSpLocks/>
            </p:cNvCxnSpPr>
            <p:nvPr/>
          </p:nvCxnSpPr>
          <p:spPr>
            <a:xfrm>
              <a:off x="2032628" y="4119375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ZoneTexte 36">
              <a:extLst>
                <a:ext uri="{FF2B5EF4-FFF2-40B4-BE49-F238E27FC236}">
                  <a16:creationId xmlns:a16="http://schemas.microsoft.com/office/drawing/2014/main" id="{CF891F9B-D416-41C0-97D2-FFC7B640C329}"/>
                </a:ext>
              </a:extLst>
            </p:cNvPr>
            <p:cNvSpPr txBox="1"/>
            <p:nvPr/>
          </p:nvSpPr>
          <p:spPr>
            <a:xfrm>
              <a:off x="837940" y="4086194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63" name="Graphique 62">
              <a:extLst>
                <a:ext uri="{FF2B5EF4-FFF2-40B4-BE49-F238E27FC236}">
                  <a16:creationId xmlns:a16="http://schemas.microsoft.com/office/drawing/2014/main" id="{DF1E1C4D-9291-4D5C-AE5F-0A93051D00A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00090" y="3500259"/>
              <a:ext cx="496814" cy="453986"/>
            </a:xfrm>
            <a:prstGeom prst="rect">
              <a:avLst/>
            </a:prstGeom>
          </p:spPr>
        </p:pic>
      </p:grpSp>
      <p:pic>
        <p:nvPicPr>
          <p:cNvPr id="65" name="Graphique 64">
            <a:extLst>
              <a:ext uri="{FF2B5EF4-FFF2-40B4-BE49-F238E27FC236}">
                <a16:creationId xmlns:a16="http://schemas.microsoft.com/office/drawing/2014/main" id="{242C7C4E-7F43-4588-8081-6440F989C96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6" name="Graphique 65">
            <a:extLst>
              <a:ext uri="{FF2B5EF4-FFF2-40B4-BE49-F238E27FC236}">
                <a16:creationId xmlns:a16="http://schemas.microsoft.com/office/drawing/2014/main" id="{42CFB84B-7CC1-4A3E-828C-45E4FFA89EE7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7" name="Graphique 66">
            <a:extLst>
              <a:ext uri="{FF2B5EF4-FFF2-40B4-BE49-F238E27FC236}">
                <a16:creationId xmlns:a16="http://schemas.microsoft.com/office/drawing/2014/main" id="{F3A84059-3897-4061-B115-40487C35FD89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68" name="Graphique 67">
            <a:extLst>
              <a:ext uri="{FF2B5EF4-FFF2-40B4-BE49-F238E27FC236}">
                <a16:creationId xmlns:a16="http://schemas.microsoft.com/office/drawing/2014/main" id="{762C3F90-AC5B-4B88-9574-B466701D6171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6CB020DB-3C99-44ED-A182-0527837D3A37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102</a:t>
            </a:fld>
            <a:endParaRPr lang="en-GB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CB5DDF0-0DBC-4B6E-AC76-5EB1CD96128C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</a:p>
        </p:txBody>
      </p:sp>
      <p:sp>
        <p:nvSpPr>
          <p:cNvPr id="32" name="ZoneTexte 22">
            <a:extLst>
              <a:ext uri="{FF2B5EF4-FFF2-40B4-BE49-F238E27FC236}">
                <a16:creationId xmlns:a16="http://schemas.microsoft.com/office/drawing/2014/main" id="{767A5ADC-B90A-400E-B916-EEB053C65690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kumimoji="0" lang="en-US" sz="5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629C44A8-A9D0-26AB-3728-5FFDFAF9BF98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296031" y="5531952"/>
            <a:ext cx="486737" cy="324365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1A72BFFA-C24F-3B1A-FB7C-3A7AF042F3F1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665449" y="55320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7604004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err="1"/>
              <a:t>Zavedenie</a:t>
            </a:r>
            <a:r>
              <a:rPr lang="en-GB" dirty="0"/>
              <a:t> </a:t>
            </a:r>
            <a:r>
              <a:rPr lang="en-GB" dirty="0" err="1"/>
              <a:t>zdieľan</a:t>
            </a:r>
            <a:r>
              <a:rPr lang="sk-SK" dirty="0" err="1"/>
              <a:t>ých</a:t>
            </a:r>
            <a:r>
              <a:rPr lang="sk-SK" dirty="0"/>
              <a:t> (spoločných) </a:t>
            </a:r>
            <a:r>
              <a:rPr lang="en-GB" dirty="0"/>
              <a:t>j</a:t>
            </a:r>
            <a:r>
              <a:rPr lang="sk-SK" dirty="0" err="1"/>
              <a:t>ázd</a:t>
            </a:r>
            <a:r>
              <a:rPr lang="sk-SK" dirty="0"/>
              <a:t> </a:t>
            </a:r>
            <a:endParaRPr lang="fr-FR" dirty="0"/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8092DCBA-0A68-4298-AE2F-F46D2992C28F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1E9FCFD9-2B7C-419C-8E38-9B189B7707F4}"/>
              </a:ext>
            </a:extLst>
          </p:cNvPr>
          <p:cNvGrpSpPr/>
          <p:nvPr/>
        </p:nvGrpSpPr>
        <p:grpSpPr>
          <a:xfrm>
            <a:off x="0" y="1759641"/>
            <a:ext cx="1544355" cy="1411042"/>
            <a:chOff x="0" y="2715878"/>
            <a:chExt cx="1544355" cy="1411042"/>
          </a:xfrm>
        </p:grpSpPr>
        <p:sp>
          <p:nvSpPr>
            <p:cNvPr id="118" name="Label R1">
              <a:extLst>
                <a:ext uri="{FF2B5EF4-FFF2-40B4-BE49-F238E27FC236}">
                  <a16:creationId xmlns:a16="http://schemas.microsoft.com/office/drawing/2014/main" id="{78CE1557-A486-4E37-9ABE-11DA70AEB75D}"/>
                </a:ext>
              </a:extLst>
            </p:cNvPr>
            <p:cNvSpPr txBox="1"/>
            <p:nvPr/>
          </p:nvSpPr>
          <p:spPr>
            <a:xfrm>
              <a:off x="0" y="3280534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19" name="CGR1">
              <a:extLst>
                <a:ext uri="{FF2B5EF4-FFF2-40B4-BE49-F238E27FC236}">
                  <a16:creationId xmlns:a16="http://schemas.microsoft.com/office/drawing/2014/main" id="{CBDD4520-16F6-4C5B-9310-DD6B6269BCFB}"/>
                </a:ext>
              </a:extLst>
            </p:cNvPr>
            <p:cNvCxnSpPr>
              <a:cxnSpLocks/>
            </p:cNvCxnSpPr>
            <p:nvPr/>
          </p:nvCxnSpPr>
          <p:spPr>
            <a:xfrm>
              <a:off x="1188430" y="3803595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0" name="Graphique 119">
              <a:extLst>
                <a:ext uri="{FF2B5EF4-FFF2-40B4-BE49-F238E27FC236}">
                  <a16:creationId xmlns:a16="http://schemas.microsoft.com/office/drawing/2014/main" id="{214DBD3E-EA12-47D0-9237-E7C71FD437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39044" y="2715878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B5904D90-AD7C-4253-80D6-808F0D150DBC}"/>
              </a:ext>
            </a:extLst>
          </p:cNvPr>
          <p:cNvGrpSpPr/>
          <p:nvPr/>
        </p:nvGrpSpPr>
        <p:grpSpPr>
          <a:xfrm>
            <a:off x="55792" y="4127737"/>
            <a:ext cx="1489127" cy="816308"/>
            <a:chOff x="55792" y="4075674"/>
            <a:chExt cx="1489127" cy="816308"/>
          </a:xfrm>
        </p:grpSpPr>
        <p:cxnSp>
          <p:nvCxnSpPr>
            <p:cNvPr id="115" name="Connecteur droit 23">
              <a:extLst>
                <a:ext uri="{FF2B5EF4-FFF2-40B4-BE49-F238E27FC236}">
                  <a16:creationId xmlns:a16="http://schemas.microsoft.com/office/drawing/2014/main" id="{AB4FF62A-9893-4800-8D0A-E581B3DE7018}"/>
                </a:ext>
              </a:extLst>
            </p:cNvPr>
            <p:cNvCxnSpPr>
              <a:cxnSpLocks/>
            </p:cNvCxnSpPr>
            <p:nvPr/>
          </p:nvCxnSpPr>
          <p:spPr>
            <a:xfrm>
              <a:off x="1188994" y="46464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ZoneTexte 36">
              <a:extLst>
                <a:ext uri="{FF2B5EF4-FFF2-40B4-BE49-F238E27FC236}">
                  <a16:creationId xmlns:a16="http://schemas.microsoft.com/office/drawing/2014/main" id="{03881CE2-D667-4A91-BFE7-FEDC73F01CD2}"/>
                </a:ext>
              </a:extLst>
            </p:cNvPr>
            <p:cNvSpPr txBox="1"/>
            <p:nvPr/>
          </p:nvSpPr>
          <p:spPr>
            <a:xfrm>
              <a:off x="55792" y="4553428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24" name="Graphique 123">
              <a:extLst>
                <a:ext uri="{FF2B5EF4-FFF2-40B4-BE49-F238E27FC236}">
                  <a16:creationId xmlns:a16="http://schemas.microsoft.com/office/drawing/2014/main" id="{C45C051B-AFA0-4E68-A003-804A70C0F8E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42578" y="4075674"/>
              <a:ext cx="547250" cy="385563"/>
            </a:xfrm>
            <a:prstGeom prst="rect">
              <a:avLst/>
            </a:prstGeom>
          </p:spPr>
        </p:pic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090EE4AA-3A4D-43B0-A8C1-1170525409F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103</a:t>
            </a:fld>
            <a:endParaRPr lang="en-GB" dirty="0"/>
          </a:p>
        </p:txBody>
      </p:sp>
      <p:graphicFrame>
        <p:nvGraphicFramePr>
          <p:cNvPr id="84" name="Graphique Slide">
            <a:extLst>
              <a:ext uri="{FF2B5EF4-FFF2-40B4-BE49-F238E27FC236}">
                <a16:creationId xmlns:a16="http://schemas.microsoft.com/office/drawing/2014/main" id="{A622233C-BA5C-4780-9E75-9E985A27E5E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86147318"/>
              </p:ext>
            </p:extLst>
          </p:nvPr>
        </p:nvGraphicFramePr>
        <p:xfrm>
          <a:off x="1614127" y="65164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5" name="R1_Bench">
            <a:extLst>
              <a:ext uri="{FF2B5EF4-FFF2-40B4-BE49-F238E27FC236}">
                <a16:creationId xmlns:a16="http://schemas.microsoft.com/office/drawing/2014/main" id="{34934FE3-4700-4AAC-A331-BBA862464E32}"/>
              </a:ext>
            </a:extLst>
          </p:cNvPr>
          <p:cNvSpPr txBox="1"/>
          <p:nvPr/>
        </p:nvSpPr>
        <p:spPr>
          <a:xfrm>
            <a:off x="11844888" y="4348516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28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86" name="R2_Bench">
            <a:extLst>
              <a:ext uri="{FF2B5EF4-FFF2-40B4-BE49-F238E27FC236}">
                <a16:creationId xmlns:a16="http://schemas.microsoft.com/office/drawing/2014/main" id="{D9E8DD34-F447-4BE6-B323-B3A584266D95}"/>
              </a:ext>
            </a:extLst>
          </p:cNvPr>
          <p:cNvSpPr txBox="1"/>
          <p:nvPr/>
        </p:nvSpPr>
        <p:spPr>
          <a:xfrm>
            <a:off x="11844888" y="4944045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19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87" name="flag_Bench1">
            <a:extLst>
              <a:ext uri="{FF2B5EF4-FFF2-40B4-BE49-F238E27FC236}">
                <a16:creationId xmlns:a16="http://schemas.microsoft.com/office/drawing/2014/main" id="{76765603-FD5A-4450-88B2-A165E8ECA38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347569"/>
            <a:ext cx="290591" cy="201178"/>
          </a:xfrm>
          <a:prstGeom prst="rect">
            <a:avLst/>
          </a:prstGeom>
        </p:spPr>
      </p:pic>
      <p:pic>
        <p:nvPicPr>
          <p:cNvPr id="88" name="flag_Bench2">
            <a:extLst>
              <a:ext uri="{FF2B5EF4-FFF2-40B4-BE49-F238E27FC236}">
                <a16:creationId xmlns:a16="http://schemas.microsoft.com/office/drawing/2014/main" id="{275D9499-6040-44A0-ABD9-C1CBBE0D09C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929450"/>
            <a:ext cx="290591" cy="201178"/>
          </a:xfrm>
          <a:prstGeom prst="rect">
            <a:avLst/>
          </a:prstGeom>
        </p:spPr>
      </p:pic>
      <p:sp>
        <p:nvSpPr>
          <p:cNvPr id="89" name="R1_Bench">
            <a:extLst>
              <a:ext uri="{FF2B5EF4-FFF2-40B4-BE49-F238E27FC236}">
                <a16:creationId xmlns:a16="http://schemas.microsoft.com/office/drawing/2014/main" id="{0CF82188-01CE-43ED-BB76-3A4CE8FC89CE}"/>
              </a:ext>
            </a:extLst>
          </p:cNvPr>
          <p:cNvSpPr txBox="1"/>
          <p:nvPr/>
        </p:nvSpPr>
        <p:spPr>
          <a:xfrm>
            <a:off x="11844888" y="4078468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29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90" name="R2_Bench">
            <a:extLst>
              <a:ext uri="{FF2B5EF4-FFF2-40B4-BE49-F238E27FC236}">
                <a16:creationId xmlns:a16="http://schemas.microsoft.com/office/drawing/2014/main" id="{05BA0AC9-CD1F-4E4C-AC09-EC5EB8616A5F}"/>
              </a:ext>
            </a:extLst>
          </p:cNvPr>
          <p:cNvSpPr txBox="1"/>
          <p:nvPr/>
        </p:nvSpPr>
        <p:spPr>
          <a:xfrm>
            <a:off x="11844888" y="4671382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19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91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63D4B2C9-74B3-44C8-8EB6-46B7AD7BB167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055704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92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A87D245F-F552-4099-AE03-B56E8ED83B10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623364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85643C0A-C27E-4DBD-855E-A4C531B86699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kumimoji="0" lang="en-US" altLang="fr-FR" sz="800" b="1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55" name="ZoneTexte 22">
            <a:extLst>
              <a:ext uri="{FF2B5EF4-FFF2-40B4-BE49-F238E27FC236}">
                <a16:creationId xmlns:a16="http://schemas.microsoft.com/office/drawing/2014/main" id="{13BCFC30-4544-4611-B576-681442A88242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15E84F5B-260E-0669-4716-2F897B3214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498043"/>
              </p:ext>
            </p:extLst>
          </p:nvPr>
        </p:nvGraphicFramePr>
        <p:xfrm>
          <a:off x="1585549" y="5589838"/>
          <a:ext cx="991542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6617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8" name="Group 50">
            <a:extLst>
              <a:ext uri="{FF2B5EF4-FFF2-40B4-BE49-F238E27FC236}">
                <a16:creationId xmlns:a16="http://schemas.microsoft.com/office/drawing/2014/main" id="{BA97AC56-BD34-E4E7-0978-BC825BDE8FD2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1520B032-064C-B712-F467-8F5499039CC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0" name="Picture 53" descr="Logo&#10;&#10;Description automatically generated">
              <a:extLst>
                <a:ext uri="{FF2B5EF4-FFF2-40B4-BE49-F238E27FC236}">
                  <a16:creationId xmlns:a16="http://schemas.microsoft.com/office/drawing/2014/main" id="{BBD47DF9-723E-93FC-FFCB-998AFEB8F625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1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D866723F-9E8A-61E6-F3E9-256A2DE82C9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2" name="Image 22">
              <a:extLst>
                <a:ext uri="{FF2B5EF4-FFF2-40B4-BE49-F238E27FC236}">
                  <a16:creationId xmlns:a16="http://schemas.microsoft.com/office/drawing/2014/main" id="{85954FFD-D898-004F-E57F-1888DDC38DE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25">
              <a:extLst>
                <a:ext uri="{FF2B5EF4-FFF2-40B4-BE49-F238E27FC236}">
                  <a16:creationId xmlns:a16="http://schemas.microsoft.com/office/drawing/2014/main" id="{FB24F884-F315-9BC3-0DD6-11644C7A9DC6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4" name="Image 28">
              <a:extLst>
                <a:ext uri="{FF2B5EF4-FFF2-40B4-BE49-F238E27FC236}">
                  <a16:creationId xmlns:a16="http://schemas.microsoft.com/office/drawing/2014/main" id="{A708B2B1-904F-8414-A3B5-64063E5395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30">
              <a:extLst>
                <a:ext uri="{FF2B5EF4-FFF2-40B4-BE49-F238E27FC236}">
                  <a16:creationId xmlns:a16="http://schemas.microsoft.com/office/drawing/2014/main" id="{EE2B5285-3D65-28B0-587B-901895A56E09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6" name="Image 41">
              <a:extLst>
                <a:ext uri="{FF2B5EF4-FFF2-40B4-BE49-F238E27FC236}">
                  <a16:creationId xmlns:a16="http://schemas.microsoft.com/office/drawing/2014/main" id="{93A1400E-A091-DCE6-C653-75F6E447572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7" name="Image 45">
              <a:extLst>
                <a:ext uri="{FF2B5EF4-FFF2-40B4-BE49-F238E27FC236}">
                  <a16:creationId xmlns:a16="http://schemas.microsoft.com/office/drawing/2014/main" id="{DDF9898F-F99A-6F3C-C4AD-17177ED2141E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8" name="Image 47">
              <a:extLst>
                <a:ext uri="{FF2B5EF4-FFF2-40B4-BE49-F238E27FC236}">
                  <a16:creationId xmlns:a16="http://schemas.microsoft.com/office/drawing/2014/main" id="{1710F539-B7D4-71AD-8423-37F241F62C57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9" name="Image 49">
              <a:extLst>
                <a:ext uri="{FF2B5EF4-FFF2-40B4-BE49-F238E27FC236}">
                  <a16:creationId xmlns:a16="http://schemas.microsoft.com/office/drawing/2014/main" id="{80955758-12FE-6741-841B-07D2FFB7AED7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20" name="Image 51">
              <a:extLst>
                <a:ext uri="{FF2B5EF4-FFF2-40B4-BE49-F238E27FC236}">
                  <a16:creationId xmlns:a16="http://schemas.microsoft.com/office/drawing/2014/main" id="{4B4B6CFE-F84F-5E6B-CFB5-8D731AE4083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21" name="Image 53">
              <a:extLst>
                <a:ext uri="{FF2B5EF4-FFF2-40B4-BE49-F238E27FC236}">
                  <a16:creationId xmlns:a16="http://schemas.microsoft.com/office/drawing/2014/main" id="{58019A5E-E731-8775-941E-042F04852B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2" name="Image 55">
              <a:extLst>
                <a:ext uri="{FF2B5EF4-FFF2-40B4-BE49-F238E27FC236}">
                  <a16:creationId xmlns:a16="http://schemas.microsoft.com/office/drawing/2014/main" id="{CAF892BC-E60B-6F2C-EE55-7D8ABB8D99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3" name="Image 57">
              <a:extLst>
                <a:ext uri="{FF2B5EF4-FFF2-40B4-BE49-F238E27FC236}">
                  <a16:creationId xmlns:a16="http://schemas.microsoft.com/office/drawing/2014/main" id="{AE5D7177-E265-8952-B921-C67AF2E2D946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21729164-2A99-6174-21D0-E6D7CBED09CA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5" name="Image 61">
              <a:extLst>
                <a:ext uri="{FF2B5EF4-FFF2-40B4-BE49-F238E27FC236}">
                  <a16:creationId xmlns:a16="http://schemas.microsoft.com/office/drawing/2014/main" id="{7C00887B-2674-76EE-A7A3-89376964404C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6" name="Image 64">
              <a:extLst>
                <a:ext uri="{FF2B5EF4-FFF2-40B4-BE49-F238E27FC236}">
                  <a16:creationId xmlns:a16="http://schemas.microsoft.com/office/drawing/2014/main" id="{199A3EAC-EBCE-DA0D-7919-45624D6AA417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7" name="Image 68">
              <a:extLst>
                <a:ext uri="{FF2B5EF4-FFF2-40B4-BE49-F238E27FC236}">
                  <a16:creationId xmlns:a16="http://schemas.microsoft.com/office/drawing/2014/main" id="{D9BD5911-2C9B-BF2E-5A2B-227E86194F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363B5340-9E07-0D72-C26D-FA219C933D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9" name="Image 72">
              <a:extLst>
                <a:ext uri="{FF2B5EF4-FFF2-40B4-BE49-F238E27FC236}">
                  <a16:creationId xmlns:a16="http://schemas.microsoft.com/office/drawing/2014/main" id="{DA7859A5-CD70-0606-AEC9-8FC5B5C422E6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74">
              <a:extLst>
                <a:ext uri="{FF2B5EF4-FFF2-40B4-BE49-F238E27FC236}">
                  <a16:creationId xmlns:a16="http://schemas.microsoft.com/office/drawing/2014/main" id="{FF9A7554-00A3-5934-E9EE-DB9AD46EEA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31" name="Image 76">
              <a:extLst>
                <a:ext uri="{FF2B5EF4-FFF2-40B4-BE49-F238E27FC236}">
                  <a16:creationId xmlns:a16="http://schemas.microsoft.com/office/drawing/2014/main" id="{2A76BE1C-6FC6-3FE5-CA37-0118ED664CEF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2" name="Image 80">
              <a:extLst>
                <a:ext uri="{FF2B5EF4-FFF2-40B4-BE49-F238E27FC236}">
                  <a16:creationId xmlns:a16="http://schemas.microsoft.com/office/drawing/2014/main" id="{13799C17-7A7B-AFCA-FA70-659CD2D1CF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3" name="Image 43">
              <a:extLst>
                <a:ext uri="{FF2B5EF4-FFF2-40B4-BE49-F238E27FC236}">
                  <a16:creationId xmlns:a16="http://schemas.microsoft.com/office/drawing/2014/main" id="{44367F40-5A5E-8D3A-FB2B-4CA3E9486D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8426000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51263563-B4B7-4846-9619-03888AE99F59}"/>
              </a:ext>
            </a:extLst>
          </p:cNvPr>
          <p:cNvSpPr/>
          <p:nvPr/>
        </p:nvSpPr>
        <p:spPr bwMode="ltGray">
          <a:xfrm>
            <a:off x="2584985" y="154200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61" name="Graphique Slide">
            <a:extLst>
              <a:ext uri="{FF2B5EF4-FFF2-40B4-BE49-F238E27FC236}">
                <a16:creationId xmlns:a16="http://schemas.microsoft.com/office/drawing/2014/main" id="{19F6711D-C0C7-4E17-B6FD-BE8D2FCE8C2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61258369"/>
              </p:ext>
            </p:extLst>
          </p:nvPr>
        </p:nvGraphicFramePr>
        <p:xfrm>
          <a:off x="2576965" y="14826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err="1"/>
              <a:t>Zavedenie</a:t>
            </a:r>
            <a:r>
              <a:rPr lang="en-GB" dirty="0"/>
              <a:t> </a:t>
            </a:r>
            <a:r>
              <a:rPr lang="en-GB" dirty="0" err="1"/>
              <a:t>zdieľan</a:t>
            </a:r>
            <a:r>
              <a:rPr lang="sk-SK" dirty="0" err="1"/>
              <a:t>ých</a:t>
            </a:r>
            <a:r>
              <a:rPr lang="sk-SK" dirty="0"/>
              <a:t> (spoločných) </a:t>
            </a:r>
            <a:r>
              <a:rPr lang="en-GB" dirty="0"/>
              <a:t>j</a:t>
            </a:r>
            <a:r>
              <a:rPr lang="sk-SK" dirty="0" err="1"/>
              <a:t>ázd</a:t>
            </a:r>
            <a:r>
              <a:rPr lang="sk-SK" dirty="0"/>
              <a:t> </a:t>
            </a:r>
            <a:endParaRPr lang="fr-FR" dirty="0"/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B9A6F37E-4BC7-4D8C-9988-2823202D296C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630F4CA3-6B79-4060-9E06-8B34E759F04E}"/>
              </a:ext>
            </a:extLst>
          </p:cNvPr>
          <p:cNvCxnSpPr>
            <a:cxnSpLocks/>
          </p:cNvCxnSpPr>
          <p:nvPr/>
        </p:nvCxnSpPr>
        <p:spPr>
          <a:xfrm>
            <a:off x="445352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B073B3E1-0D6D-481B-93FA-17751E74F00B}"/>
              </a:ext>
            </a:extLst>
          </p:cNvPr>
          <p:cNvCxnSpPr>
            <a:cxnSpLocks/>
          </p:cNvCxnSpPr>
          <p:nvPr/>
        </p:nvCxnSpPr>
        <p:spPr>
          <a:xfrm>
            <a:off x="634758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16D45BED-8560-4B7D-8263-846E466661BE}"/>
              </a:ext>
            </a:extLst>
          </p:cNvPr>
          <p:cNvCxnSpPr>
            <a:cxnSpLocks/>
          </p:cNvCxnSpPr>
          <p:nvPr/>
        </p:nvCxnSpPr>
        <p:spPr>
          <a:xfrm>
            <a:off x="8229567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E1C23660-DAAF-4C3C-815E-FD2FB4C55E77}"/>
              </a:ext>
            </a:extLst>
          </p:cNvPr>
          <p:cNvCxnSpPr>
            <a:cxnSpLocks/>
          </p:cNvCxnSpPr>
          <p:nvPr/>
        </p:nvCxnSpPr>
        <p:spPr>
          <a:xfrm>
            <a:off x="10090748" y="19601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ZoneTexte 57">
            <a:extLst>
              <a:ext uri="{FF2B5EF4-FFF2-40B4-BE49-F238E27FC236}">
                <a16:creationId xmlns:a16="http://schemas.microsoft.com/office/drawing/2014/main" id="{8667686C-CC0C-458E-9004-1E83DB3E33BB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BAD15A9E-2FB8-45E2-8523-F3026E479DE5}"/>
              </a:ext>
            </a:extLst>
          </p:cNvPr>
          <p:cNvGrpSpPr/>
          <p:nvPr/>
        </p:nvGrpSpPr>
        <p:grpSpPr>
          <a:xfrm>
            <a:off x="809565" y="2228488"/>
            <a:ext cx="1578424" cy="1382166"/>
            <a:chOff x="809565" y="2188827"/>
            <a:chExt cx="1578424" cy="1382166"/>
          </a:xfrm>
        </p:grpSpPr>
        <p:sp>
          <p:nvSpPr>
            <p:cNvPr id="43" name="Label R1">
              <a:extLst>
                <a:ext uri="{FF2B5EF4-FFF2-40B4-BE49-F238E27FC236}">
                  <a16:creationId xmlns:a16="http://schemas.microsoft.com/office/drawing/2014/main" id="{EE83F3BC-BDAB-4F29-B4A7-D501990F3C2C}"/>
                </a:ext>
              </a:extLst>
            </p:cNvPr>
            <p:cNvSpPr txBox="1"/>
            <p:nvPr/>
          </p:nvSpPr>
          <p:spPr>
            <a:xfrm>
              <a:off x="809565" y="2724607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44" name="CGR1">
              <a:extLst>
                <a:ext uri="{FF2B5EF4-FFF2-40B4-BE49-F238E27FC236}">
                  <a16:creationId xmlns:a16="http://schemas.microsoft.com/office/drawing/2014/main" id="{851EE4BC-4BC9-4B0F-9624-7A31EC81FE82}"/>
                </a:ext>
              </a:extLst>
            </p:cNvPr>
            <p:cNvCxnSpPr>
              <a:cxnSpLocks/>
            </p:cNvCxnSpPr>
            <p:nvPr/>
          </p:nvCxnSpPr>
          <p:spPr>
            <a:xfrm>
              <a:off x="2032064" y="327654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5" name="Graphique 44">
              <a:extLst>
                <a:ext uri="{FF2B5EF4-FFF2-40B4-BE49-F238E27FC236}">
                  <a16:creationId xmlns:a16="http://schemas.microsoft.com/office/drawing/2014/main" id="{CA5CED3F-FE37-426B-8647-D59169CD8EA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2678" y="2188827"/>
              <a:ext cx="554318" cy="453989"/>
            </a:xfrm>
            <a:prstGeom prst="rect">
              <a:avLst/>
            </a:prstGeom>
          </p:spPr>
        </p:pic>
      </p:grpSp>
      <p:pic>
        <p:nvPicPr>
          <p:cNvPr id="64" name="Graphique 63">
            <a:extLst>
              <a:ext uri="{FF2B5EF4-FFF2-40B4-BE49-F238E27FC236}">
                <a16:creationId xmlns:a16="http://schemas.microsoft.com/office/drawing/2014/main" id="{892FFA86-105E-4F6C-81FA-4AA9CCA54A1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5" name="Graphique 64">
            <a:extLst>
              <a:ext uri="{FF2B5EF4-FFF2-40B4-BE49-F238E27FC236}">
                <a16:creationId xmlns:a16="http://schemas.microsoft.com/office/drawing/2014/main" id="{2CC9EF3E-4747-4D0B-AC9E-700B78E7E0F1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6" name="Graphique 65">
            <a:extLst>
              <a:ext uri="{FF2B5EF4-FFF2-40B4-BE49-F238E27FC236}">
                <a16:creationId xmlns:a16="http://schemas.microsoft.com/office/drawing/2014/main" id="{E9DD17DA-FF4B-4E41-9F76-65D46538A74A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67" name="Graphique 66">
            <a:extLst>
              <a:ext uri="{FF2B5EF4-FFF2-40B4-BE49-F238E27FC236}">
                <a16:creationId xmlns:a16="http://schemas.microsoft.com/office/drawing/2014/main" id="{8EEF4AB6-8599-4353-8224-84BC244F86C3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grpSp>
        <p:nvGrpSpPr>
          <p:cNvPr id="3" name="Groupe R2">
            <a:extLst>
              <a:ext uri="{FF2B5EF4-FFF2-40B4-BE49-F238E27FC236}">
                <a16:creationId xmlns:a16="http://schemas.microsoft.com/office/drawing/2014/main" id="{D7C437B1-2562-4E65-8583-843CF31045AB}"/>
              </a:ext>
            </a:extLst>
          </p:cNvPr>
          <p:cNvGrpSpPr/>
          <p:nvPr/>
        </p:nvGrpSpPr>
        <p:grpSpPr>
          <a:xfrm>
            <a:off x="910257" y="4172195"/>
            <a:ext cx="1478296" cy="829596"/>
            <a:chOff x="910257" y="3818989"/>
            <a:chExt cx="1478296" cy="829596"/>
          </a:xfrm>
        </p:grpSpPr>
        <p:cxnSp>
          <p:nvCxnSpPr>
            <p:cNvPr id="40" name="Connecteur droit 23">
              <a:extLst>
                <a:ext uri="{FF2B5EF4-FFF2-40B4-BE49-F238E27FC236}">
                  <a16:creationId xmlns:a16="http://schemas.microsoft.com/office/drawing/2014/main" id="{9E340E47-D4FD-416F-BDCB-C1EA76313D1E}"/>
                </a:ext>
              </a:extLst>
            </p:cNvPr>
            <p:cNvCxnSpPr>
              <a:cxnSpLocks/>
            </p:cNvCxnSpPr>
            <p:nvPr/>
          </p:nvCxnSpPr>
          <p:spPr>
            <a:xfrm>
              <a:off x="2032628" y="4395823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ZoneTexte 36">
              <a:extLst>
                <a:ext uri="{FF2B5EF4-FFF2-40B4-BE49-F238E27FC236}">
                  <a16:creationId xmlns:a16="http://schemas.microsoft.com/office/drawing/2014/main" id="{4E9B47ED-CAC6-4880-B93C-9AC14669384F}"/>
                </a:ext>
              </a:extLst>
            </p:cNvPr>
            <p:cNvSpPr txBox="1"/>
            <p:nvPr/>
          </p:nvSpPr>
          <p:spPr>
            <a:xfrm>
              <a:off x="910257" y="4310031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69" name="Graphique 68">
              <a:extLst>
                <a:ext uri="{FF2B5EF4-FFF2-40B4-BE49-F238E27FC236}">
                  <a16:creationId xmlns:a16="http://schemas.microsoft.com/office/drawing/2014/main" id="{A6C66DCB-B609-4AE9-A5B0-755D2E03F027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1107145" y="3818989"/>
              <a:ext cx="547250" cy="385563"/>
            </a:xfrm>
            <a:prstGeom prst="rect">
              <a:avLst/>
            </a:prstGeom>
          </p:spPr>
        </p:pic>
      </p:grp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68772BA1-E2F2-40DA-A1CE-A7AEF8CD54D2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104</a:t>
            </a:fld>
            <a:endParaRPr lang="en-GB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2997393-E7F1-4E08-919E-23D30B666B42}"/>
              </a:ext>
            </a:extLst>
          </p:cNvPr>
          <p:cNvSpPr/>
          <p:nvPr/>
        </p:nvSpPr>
        <p:spPr>
          <a:xfrm>
            <a:off x="5601106" y="6031018"/>
            <a:ext cx="6238085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</a:p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32" name="ZoneTexte 22">
            <a:extLst>
              <a:ext uri="{FF2B5EF4-FFF2-40B4-BE49-F238E27FC236}">
                <a16:creationId xmlns:a16="http://schemas.microsoft.com/office/drawing/2014/main" id="{A07F9A18-CB15-469F-96C3-7BE61A42C932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538396C5-D4DB-34E3-E1EA-2319C3DBF6C7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296031" y="5531952"/>
            <a:ext cx="486737" cy="324365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EA44D995-89F4-4A40-B1FB-84C13459B87D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656305" y="55320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6219955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0870" y="231060"/>
            <a:ext cx="11619240" cy="984885"/>
          </a:xfrm>
        </p:spPr>
        <p:txBody>
          <a:bodyPr/>
          <a:lstStyle/>
          <a:p>
            <a:br>
              <a:rPr lang="sk-SK" b="0" dirty="0"/>
            </a:br>
            <a:r>
              <a:rPr lang="sk-SK" dirty="0"/>
              <a:t>Zdieľanie/</a:t>
            </a:r>
            <a:r>
              <a:rPr lang="sk-SK" dirty="0" err="1"/>
              <a:t>LEASing</a:t>
            </a:r>
            <a:r>
              <a:rPr lang="sk-SK" dirty="0"/>
              <a:t> bicyklov (alebo iných dvojkolesových vozidiel)</a:t>
            </a:r>
            <a:br>
              <a:rPr lang="sk-SK" dirty="0"/>
            </a:br>
            <a:br>
              <a:rPr lang="sk-SK" dirty="0"/>
            </a:br>
            <a:endParaRPr lang="fr-FR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8CF6BCEB-A3F9-49E8-ABA2-CC87A7E397BF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D325D547-7645-4FCE-BBD6-1D8F237D0ACA}"/>
              </a:ext>
            </a:extLst>
          </p:cNvPr>
          <p:cNvGrpSpPr/>
          <p:nvPr/>
        </p:nvGrpSpPr>
        <p:grpSpPr>
          <a:xfrm>
            <a:off x="38721" y="2149611"/>
            <a:ext cx="1553980" cy="1436727"/>
            <a:chOff x="38721" y="2640232"/>
            <a:chExt cx="1553980" cy="1436727"/>
          </a:xfrm>
        </p:grpSpPr>
        <p:sp>
          <p:nvSpPr>
            <p:cNvPr id="122" name="Label R1">
              <a:extLst>
                <a:ext uri="{FF2B5EF4-FFF2-40B4-BE49-F238E27FC236}">
                  <a16:creationId xmlns:a16="http://schemas.microsoft.com/office/drawing/2014/main" id="{3C90365A-7BB0-41CF-8EA3-9A3CAF14318E}"/>
                </a:ext>
              </a:extLst>
            </p:cNvPr>
            <p:cNvSpPr txBox="1"/>
            <p:nvPr/>
          </p:nvSpPr>
          <p:spPr>
            <a:xfrm>
              <a:off x="38721" y="3230573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25" name="CGR1">
              <a:extLst>
                <a:ext uri="{FF2B5EF4-FFF2-40B4-BE49-F238E27FC236}">
                  <a16:creationId xmlns:a16="http://schemas.microsoft.com/office/drawing/2014/main" id="{8B4020A2-C918-4A3A-84C9-DCB6E3767EEE}"/>
                </a:ext>
              </a:extLst>
            </p:cNvPr>
            <p:cNvCxnSpPr>
              <a:cxnSpLocks/>
            </p:cNvCxnSpPr>
            <p:nvPr/>
          </p:nvCxnSpPr>
          <p:spPr>
            <a:xfrm>
              <a:off x="1236776" y="3727949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6" name="Graphique 125">
              <a:extLst>
                <a:ext uri="{FF2B5EF4-FFF2-40B4-BE49-F238E27FC236}">
                  <a16:creationId xmlns:a16="http://schemas.microsoft.com/office/drawing/2014/main" id="{6609023F-9D94-4420-8F75-CA8D7737F6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87390" y="2640232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0344D4C8-5ACC-4308-BC63-3FCB9A7F2658}"/>
              </a:ext>
            </a:extLst>
          </p:cNvPr>
          <p:cNvGrpSpPr/>
          <p:nvPr/>
        </p:nvGrpSpPr>
        <p:grpSpPr>
          <a:xfrm>
            <a:off x="-43832" y="4137726"/>
            <a:ext cx="1637097" cy="948184"/>
            <a:chOff x="-43832" y="4106902"/>
            <a:chExt cx="1637097" cy="948184"/>
          </a:xfrm>
        </p:grpSpPr>
        <p:cxnSp>
          <p:nvCxnSpPr>
            <p:cNvPr id="119" name="Connecteur droit 23">
              <a:extLst>
                <a:ext uri="{FF2B5EF4-FFF2-40B4-BE49-F238E27FC236}">
                  <a16:creationId xmlns:a16="http://schemas.microsoft.com/office/drawing/2014/main" id="{6C110591-A650-4750-B562-4FEA06DE0C9E}"/>
                </a:ext>
              </a:extLst>
            </p:cNvPr>
            <p:cNvCxnSpPr>
              <a:cxnSpLocks/>
            </p:cNvCxnSpPr>
            <p:nvPr/>
          </p:nvCxnSpPr>
          <p:spPr>
            <a:xfrm>
              <a:off x="1237340" y="4847228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ZoneTexte 36">
              <a:extLst>
                <a:ext uri="{FF2B5EF4-FFF2-40B4-BE49-F238E27FC236}">
                  <a16:creationId xmlns:a16="http://schemas.microsoft.com/office/drawing/2014/main" id="{34C8E6F4-A947-4864-8A9F-B0C737091DF9}"/>
                </a:ext>
              </a:extLst>
            </p:cNvPr>
            <p:cNvSpPr txBox="1"/>
            <p:nvPr/>
          </p:nvSpPr>
          <p:spPr>
            <a:xfrm>
              <a:off x="-43832" y="4716532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27" name="Graphique 126">
              <a:extLst>
                <a:ext uri="{FF2B5EF4-FFF2-40B4-BE49-F238E27FC236}">
                  <a16:creationId xmlns:a16="http://schemas.microsoft.com/office/drawing/2014/main" id="{3BFE0180-674E-4005-891E-0214706B0C7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92657" y="4106902"/>
              <a:ext cx="615657" cy="559688"/>
            </a:xfrm>
            <a:prstGeom prst="rect">
              <a:avLst/>
            </a:prstGeom>
          </p:spPr>
        </p:pic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9BD4FE59-A19A-4C84-BB3A-6F5FF3692061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105</a:t>
            </a:fld>
            <a:endParaRPr lang="en-GB" dirty="0"/>
          </a:p>
        </p:txBody>
      </p:sp>
      <p:graphicFrame>
        <p:nvGraphicFramePr>
          <p:cNvPr id="85" name="Graphique Slide">
            <a:extLst>
              <a:ext uri="{FF2B5EF4-FFF2-40B4-BE49-F238E27FC236}">
                <a16:creationId xmlns:a16="http://schemas.microsoft.com/office/drawing/2014/main" id="{05C37A28-81DF-4310-849C-187B6454042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1211679"/>
              </p:ext>
            </p:extLst>
          </p:nvPr>
        </p:nvGraphicFramePr>
        <p:xfrm>
          <a:off x="1614127" y="65164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6" name="R1_Bench">
            <a:extLst>
              <a:ext uri="{FF2B5EF4-FFF2-40B4-BE49-F238E27FC236}">
                <a16:creationId xmlns:a16="http://schemas.microsoft.com/office/drawing/2014/main" id="{FA4CB75D-A27F-4680-A177-75B43CE27259}"/>
              </a:ext>
            </a:extLst>
          </p:cNvPr>
          <p:cNvSpPr txBox="1"/>
          <p:nvPr/>
        </p:nvSpPr>
        <p:spPr>
          <a:xfrm>
            <a:off x="11844888" y="3951910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29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87" name="R2_Bench">
            <a:extLst>
              <a:ext uri="{FF2B5EF4-FFF2-40B4-BE49-F238E27FC236}">
                <a16:creationId xmlns:a16="http://schemas.microsoft.com/office/drawing/2014/main" id="{B0FBFF00-DCFF-41DC-9231-6AA99075A0D0}"/>
              </a:ext>
            </a:extLst>
          </p:cNvPr>
          <p:cNvSpPr txBox="1"/>
          <p:nvPr/>
        </p:nvSpPr>
        <p:spPr>
          <a:xfrm>
            <a:off x="11844888" y="4712693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17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88" name="flag_Bench1">
            <a:extLst>
              <a:ext uri="{FF2B5EF4-FFF2-40B4-BE49-F238E27FC236}">
                <a16:creationId xmlns:a16="http://schemas.microsoft.com/office/drawing/2014/main" id="{FC7F33CA-A84B-44E5-B7DC-18D4FA589CA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3950963"/>
            <a:ext cx="290591" cy="201178"/>
          </a:xfrm>
          <a:prstGeom prst="rect">
            <a:avLst/>
          </a:prstGeom>
        </p:spPr>
      </p:pic>
      <p:pic>
        <p:nvPicPr>
          <p:cNvPr id="89" name="flag_Bench2">
            <a:extLst>
              <a:ext uri="{FF2B5EF4-FFF2-40B4-BE49-F238E27FC236}">
                <a16:creationId xmlns:a16="http://schemas.microsoft.com/office/drawing/2014/main" id="{B97CAE8E-24A1-4891-961C-0BE23342A79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698098"/>
            <a:ext cx="290591" cy="201178"/>
          </a:xfrm>
          <a:prstGeom prst="rect">
            <a:avLst/>
          </a:prstGeom>
        </p:spPr>
      </p:pic>
      <p:sp>
        <p:nvSpPr>
          <p:cNvPr id="90" name="R1_Bench">
            <a:extLst>
              <a:ext uri="{FF2B5EF4-FFF2-40B4-BE49-F238E27FC236}">
                <a16:creationId xmlns:a16="http://schemas.microsoft.com/office/drawing/2014/main" id="{B70791E7-24A4-409F-A594-461CFDDF471B}"/>
              </a:ext>
            </a:extLst>
          </p:cNvPr>
          <p:cNvSpPr txBox="1"/>
          <p:nvPr/>
        </p:nvSpPr>
        <p:spPr>
          <a:xfrm>
            <a:off x="11844888" y="4243722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29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91" name="R2_Bench">
            <a:extLst>
              <a:ext uri="{FF2B5EF4-FFF2-40B4-BE49-F238E27FC236}">
                <a16:creationId xmlns:a16="http://schemas.microsoft.com/office/drawing/2014/main" id="{73597002-F93D-4B04-954A-69EA7EA9898F}"/>
              </a:ext>
            </a:extLst>
          </p:cNvPr>
          <p:cNvSpPr txBox="1"/>
          <p:nvPr/>
        </p:nvSpPr>
        <p:spPr>
          <a:xfrm>
            <a:off x="11844888" y="5012908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17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92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C9B3FEAC-F56D-4A42-A754-A18376BBE436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220958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93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93DACBDE-C5CE-441E-BF17-5ABE42B0B881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964890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12C2008C-54AA-4C1E-AD67-B13D95A83302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kumimoji="0" lang="en-US" altLang="fr-FR" sz="800" b="1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55" name="ZoneTexte 22">
            <a:extLst>
              <a:ext uri="{FF2B5EF4-FFF2-40B4-BE49-F238E27FC236}">
                <a16:creationId xmlns:a16="http://schemas.microsoft.com/office/drawing/2014/main" id="{D2FDCB6A-A82A-4D06-BEC3-FDC80C5D9847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26C90474-A905-1F8B-ADFC-F448552A85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022185"/>
              </p:ext>
            </p:extLst>
          </p:nvPr>
        </p:nvGraphicFramePr>
        <p:xfrm>
          <a:off x="1585549" y="5589838"/>
          <a:ext cx="991542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6617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429620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63614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8" name="Group 50">
            <a:extLst>
              <a:ext uri="{FF2B5EF4-FFF2-40B4-BE49-F238E27FC236}">
                <a16:creationId xmlns:a16="http://schemas.microsoft.com/office/drawing/2014/main" id="{A8F320A5-DB5D-39CD-EFAB-3B73356188DA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FC753432-08C2-EA64-0409-E23954AF2C0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0" name="Picture 53" descr="Logo&#10;&#10;Description automatically generated">
              <a:extLst>
                <a:ext uri="{FF2B5EF4-FFF2-40B4-BE49-F238E27FC236}">
                  <a16:creationId xmlns:a16="http://schemas.microsoft.com/office/drawing/2014/main" id="{35AEA0BD-6AA9-548A-0777-7C963203C42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1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3B8652A6-AD53-2C8D-68B6-BC1452B8A3B6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2" name="Image 22">
              <a:extLst>
                <a:ext uri="{FF2B5EF4-FFF2-40B4-BE49-F238E27FC236}">
                  <a16:creationId xmlns:a16="http://schemas.microsoft.com/office/drawing/2014/main" id="{C2143BAC-F30C-574C-47D2-B8F52563A21C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25">
              <a:extLst>
                <a:ext uri="{FF2B5EF4-FFF2-40B4-BE49-F238E27FC236}">
                  <a16:creationId xmlns:a16="http://schemas.microsoft.com/office/drawing/2014/main" id="{034DA51C-422A-8D7D-81AB-93DCB22EFC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4" name="Image 28">
              <a:extLst>
                <a:ext uri="{FF2B5EF4-FFF2-40B4-BE49-F238E27FC236}">
                  <a16:creationId xmlns:a16="http://schemas.microsoft.com/office/drawing/2014/main" id="{1AF0FEB4-B7AC-CE56-4C9D-8393F7EC2D2F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30">
              <a:extLst>
                <a:ext uri="{FF2B5EF4-FFF2-40B4-BE49-F238E27FC236}">
                  <a16:creationId xmlns:a16="http://schemas.microsoft.com/office/drawing/2014/main" id="{322CDBD4-EDE5-5456-5D63-FC529EF6F80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6" name="Image 41">
              <a:extLst>
                <a:ext uri="{FF2B5EF4-FFF2-40B4-BE49-F238E27FC236}">
                  <a16:creationId xmlns:a16="http://schemas.microsoft.com/office/drawing/2014/main" id="{D30AE8CA-C42F-C4F6-61D0-7A3F360755E7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7" name="Image 45">
              <a:extLst>
                <a:ext uri="{FF2B5EF4-FFF2-40B4-BE49-F238E27FC236}">
                  <a16:creationId xmlns:a16="http://schemas.microsoft.com/office/drawing/2014/main" id="{32833903-2900-AECD-0AB6-3FB012E46C43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8" name="Image 47">
              <a:extLst>
                <a:ext uri="{FF2B5EF4-FFF2-40B4-BE49-F238E27FC236}">
                  <a16:creationId xmlns:a16="http://schemas.microsoft.com/office/drawing/2014/main" id="{748927C7-3331-6C63-0DA6-2E9006009D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9" name="Image 49">
              <a:extLst>
                <a:ext uri="{FF2B5EF4-FFF2-40B4-BE49-F238E27FC236}">
                  <a16:creationId xmlns:a16="http://schemas.microsoft.com/office/drawing/2014/main" id="{86B9E4BA-C3D6-3585-1759-48E7F8D47E7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20" name="Image 51">
              <a:extLst>
                <a:ext uri="{FF2B5EF4-FFF2-40B4-BE49-F238E27FC236}">
                  <a16:creationId xmlns:a16="http://schemas.microsoft.com/office/drawing/2014/main" id="{DFE5A061-AA98-46FE-98F0-875AA7136B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21" name="Image 53">
              <a:extLst>
                <a:ext uri="{FF2B5EF4-FFF2-40B4-BE49-F238E27FC236}">
                  <a16:creationId xmlns:a16="http://schemas.microsoft.com/office/drawing/2014/main" id="{3CE8E972-5EAB-B79E-6E2C-D4BADB8EFD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2" name="Image 55">
              <a:extLst>
                <a:ext uri="{FF2B5EF4-FFF2-40B4-BE49-F238E27FC236}">
                  <a16:creationId xmlns:a16="http://schemas.microsoft.com/office/drawing/2014/main" id="{D83407E1-2671-DF71-52FB-509BD5616D8C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3" name="Image 57">
              <a:extLst>
                <a:ext uri="{FF2B5EF4-FFF2-40B4-BE49-F238E27FC236}">
                  <a16:creationId xmlns:a16="http://schemas.microsoft.com/office/drawing/2014/main" id="{D42CCFBF-3944-DBA1-B390-20A7452DB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ECC1A1AA-8624-E6BE-6D43-A58B83062C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5" name="Image 61">
              <a:extLst>
                <a:ext uri="{FF2B5EF4-FFF2-40B4-BE49-F238E27FC236}">
                  <a16:creationId xmlns:a16="http://schemas.microsoft.com/office/drawing/2014/main" id="{BF78F8BF-57D8-DD5A-9045-21C845DE56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6" name="Image 64">
              <a:extLst>
                <a:ext uri="{FF2B5EF4-FFF2-40B4-BE49-F238E27FC236}">
                  <a16:creationId xmlns:a16="http://schemas.microsoft.com/office/drawing/2014/main" id="{63C13521-A430-2491-A14A-4A3C2BE5F23B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7" name="Image 68">
              <a:extLst>
                <a:ext uri="{FF2B5EF4-FFF2-40B4-BE49-F238E27FC236}">
                  <a16:creationId xmlns:a16="http://schemas.microsoft.com/office/drawing/2014/main" id="{5ACB628A-8E45-AE90-D1B7-CB000B9016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77259DB0-B3EB-B1BE-84F1-850D0958D8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9" name="Image 72">
              <a:extLst>
                <a:ext uri="{FF2B5EF4-FFF2-40B4-BE49-F238E27FC236}">
                  <a16:creationId xmlns:a16="http://schemas.microsoft.com/office/drawing/2014/main" id="{F57B6B27-C143-F0DC-35AB-DEBB088377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74">
              <a:extLst>
                <a:ext uri="{FF2B5EF4-FFF2-40B4-BE49-F238E27FC236}">
                  <a16:creationId xmlns:a16="http://schemas.microsoft.com/office/drawing/2014/main" id="{483FC6E8-C9E1-E860-139A-07E3AB0EB87A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31" name="Image 76">
              <a:extLst>
                <a:ext uri="{FF2B5EF4-FFF2-40B4-BE49-F238E27FC236}">
                  <a16:creationId xmlns:a16="http://schemas.microsoft.com/office/drawing/2014/main" id="{55AA6096-DD85-A529-8E1D-0CE45899B9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2" name="Image 80">
              <a:extLst>
                <a:ext uri="{FF2B5EF4-FFF2-40B4-BE49-F238E27FC236}">
                  <a16:creationId xmlns:a16="http://schemas.microsoft.com/office/drawing/2014/main" id="{A3BDE935-187A-B18B-259D-16618BAD3C9C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3" name="Image 43">
              <a:extLst>
                <a:ext uri="{FF2B5EF4-FFF2-40B4-BE49-F238E27FC236}">
                  <a16:creationId xmlns:a16="http://schemas.microsoft.com/office/drawing/2014/main" id="{E256BB4E-58D6-6235-EB8A-5216771228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05867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3" name="Connecteur droit 52">
            <a:extLst>
              <a:ext uri="{FF2B5EF4-FFF2-40B4-BE49-F238E27FC236}">
                <a16:creationId xmlns:a16="http://schemas.microsoft.com/office/drawing/2014/main" id="{FB47F0BA-F1BA-4F0A-817E-53A88757159E}"/>
              </a:ext>
            </a:extLst>
          </p:cNvPr>
          <p:cNvCxnSpPr>
            <a:cxnSpLocks/>
          </p:cNvCxnSpPr>
          <p:nvPr/>
        </p:nvCxnSpPr>
        <p:spPr>
          <a:xfrm>
            <a:off x="445352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6CA2C790-EAAA-4DD4-BB45-A12820A3AB0C}"/>
              </a:ext>
            </a:extLst>
          </p:cNvPr>
          <p:cNvCxnSpPr>
            <a:cxnSpLocks/>
          </p:cNvCxnSpPr>
          <p:nvPr/>
        </p:nvCxnSpPr>
        <p:spPr>
          <a:xfrm>
            <a:off x="634758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D2FAD7F6-91CC-4AD6-A394-C1FC05E0ABA8}"/>
              </a:ext>
            </a:extLst>
          </p:cNvPr>
          <p:cNvCxnSpPr>
            <a:cxnSpLocks/>
          </p:cNvCxnSpPr>
          <p:nvPr/>
        </p:nvCxnSpPr>
        <p:spPr>
          <a:xfrm>
            <a:off x="8229567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0194FCE3-BFD1-4A9E-96B9-BB2DED642732}"/>
              </a:ext>
            </a:extLst>
          </p:cNvPr>
          <p:cNvCxnSpPr>
            <a:cxnSpLocks/>
          </p:cNvCxnSpPr>
          <p:nvPr/>
        </p:nvCxnSpPr>
        <p:spPr>
          <a:xfrm>
            <a:off x="10090748" y="19601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e R1">
            <a:extLst>
              <a:ext uri="{FF2B5EF4-FFF2-40B4-BE49-F238E27FC236}">
                <a16:creationId xmlns:a16="http://schemas.microsoft.com/office/drawing/2014/main" id="{DF7B1B55-CEFA-4B1E-A30E-B47A7C7F00AA}"/>
              </a:ext>
            </a:extLst>
          </p:cNvPr>
          <p:cNvGrpSpPr/>
          <p:nvPr/>
        </p:nvGrpSpPr>
        <p:grpSpPr>
          <a:xfrm>
            <a:off x="754361" y="2518077"/>
            <a:ext cx="1633628" cy="1408437"/>
            <a:chOff x="754361" y="2188827"/>
            <a:chExt cx="1633628" cy="1408437"/>
          </a:xfrm>
        </p:grpSpPr>
        <p:sp>
          <p:nvSpPr>
            <p:cNvPr id="43" name="Label R1">
              <a:extLst>
                <a:ext uri="{FF2B5EF4-FFF2-40B4-BE49-F238E27FC236}">
                  <a16:creationId xmlns:a16="http://schemas.microsoft.com/office/drawing/2014/main" id="{30F5506D-ACED-4B39-8549-59939EFECCFF}"/>
                </a:ext>
              </a:extLst>
            </p:cNvPr>
            <p:cNvSpPr txBox="1"/>
            <p:nvPr/>
          </p:nvSpPr>
          <p:spPr>
            <a:xfrm>
              <a:off x="754361" y="2750878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44" name="CGR1">
              <a:extLst>
                <a:ext uri="{FF2B5EF4-FFF2-40B4-BE49-F238E27FC236}">
                  <a16:creationId xmlns:a16="http://schemas.microsoft.com/office/drawing/2014/main" id="{D2861E7C-3596-40B1-BC04-450FEED161F0}"/>
                </a:ext>
              </a:extLst>
            </p:cNvPr>
            <p:cNvCxnSpPr>
              <a:cxnSpLocks/>
            </p:cNvCxnSpPr>
            <p:nvPr/>
          </p:nvCxnSpPr>
          <p:spPr>
            <a:xfrm>
              <a:off x="2032064" y="327654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5" name="Graphique 44">
              <a:extLst>
                <a:ext uri="{FF2B5EF4-FFF2-40B4-BE49-F238E27FC236}">
                  <a16:creationId xmlns:a16="http://schemas.microsoft.com/office/drawing/2014/main" id="{5F0ADCFE-A586-4FEC-8636-B35A18451A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82678" y="2188827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4A6DF12D-10B3-49C8-A7BD-0CDBE755FBC7}"/>
              </a:ext>
            </a:extLst>
          </p:cNvPr>
          <p:cNvGrpSpPr/>
          <p:nvPr/>
        </p:nvGrpSpPr>
        <p:grpSpPr>
          <a:xfrm>
            <a:off x="726493" y="4316990"/>
            <a:ext cx="1662060" cy="950164"/>
            <a:chOff x="726493" y="3655497"/>
            <a:chExt cx="1662060" cy="950164"/>
          </a:xfrm>
        </p:grpSpPr>
        <p:cxnSp>
          <p:nvCxnSpPr>
            <p:cNvPr id="40" name="Connecteur droit 23">
              <a:extLst>
                <a:ext uri="{FF2B5EF4-FFF2-40B4-BE49-F238E27FC236}">
                  <a16:creationId xmlns:a16="http://schemas.microsoft.com/office/drawing/2014/main" id="{CA613577-31B8-473D-A3EF-3C67D6FC61DF}"/>
                </a:ext>
              </a:extLst>
            </p:cNvPr>
            <p:cNvCxnSpPr>
              <a:cxnSpLocks/>
            </p:cNvCxnSpPr>
            <p:nvPr/>
          </p:nvCxnSpPr>
          <p:spPr>
            <a:xfrm>
              <a:off x="2032628" y="4395823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ZoneTexte 36">
              <a:extLst>
                <a:ext uri="{FF2B5EF4-FFF2-40B4-BE49-F238E27FC236}">
                  <a16:creationId xmlns:a16="http://schemas.microsoft.com/office/drawing/2014/main" id="{2D6C5154-C020-48BF-A6A2-5964F1A0FEA4}"/>
                </a:ext>
              </a:extLst>
            </p:cNvPr>
            <p:cNvSpPr txBox="1"/>
            <p:nvPr/>
          </p:nvSpPr>
          <p:spPr>
            <a:xfrm>
              <a:off x="726493" y="4267107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69" name="Graphique 68">
              <a:extLst>
                <a:ext uri="{FF2B5EF4-FFF2-40B4-BE49-F238E27FC236}">
                  <a16:creationId xmlns:a16="http://schemas.microsoft.com/office/drawing/2014/main" id="{FDAC9CB6-6FC5-406F-800A-2F8D2C1A693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87945" y="3655497"/>
              <a:ext cx="615657" cy="559688"/>
            </a:xfrm>
            <a:prstGeom prst="rect">
              <a:avLst/>
            </a:prstGeom>
          </p:spPr>
        </p:pic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0056A61F-A515-45DB-9A3C-064813360529}"/>
              </a:ext>
            </a:extLst>
          </p:cNvPr>
          <p:cNvSpPr/>
          <p:nvPr/>
        </p:nvSpPr>
        <p:spPr bwMode="ltGray">
          <a:xfrm>
            <a:off x="2584985" y="154200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Zdieľanie/</a:t>
            </a:r>
            <a:r>
              <a:rPr lang="sk-SK" dirty="0" err="1"/>
              <a:t>LEASing</a:t>
            </a:r>
            <a:r>
              <a:rPr lang="sk-SK" dirty="0"/>
              <a:t> bicyklov (alebo iných dvojkolesových vozidiel</a:t>
            </a:r>
            <a:endParaRPr lang="fr-FR" dirty="0"/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76E5842B-1B03-43E0-AEE1-87132038E181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3C7E0563-E907-4E2C-8743-F3F448A32E63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pic>
        <p:nvPicPr>
          <p:cNvPr id="64" name="Graphique 63">
            <a:extLst>
              <a:ext uri="{FF2B5EF4-FFF2-40B4-BE49-F238E27FC236}">
                <a16:creationId xmlns:a16="http://schemas.microsoft.com/office/drawing/2014/main" id="{B0C417AB-CE65-4034-803F-4EE2C266A07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5" name="Graphique 64">
            <a:extLst>
              <a:ext uri="{FF2B5EF4-FFF2-40B4-BE49-F238E27FC236}">
                <a16:creationId xmlns:a16="http://schemas.microsoft.com/office/drawing/2014/main" id="{D87166BE-117A-49BB-B5FC-5A7C7ACF1AD6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6" name="Graphique 65">
            <a:extLst>
              <a:ext uri="{FF2B5EF4-FFF2-40B4-BE49-F238E27FC236}">
                <a16:creationId xmlns:a16="http://schemas.microsoft.com/office/drawing/2014/main" id="{CC17CF3F-99C7-49E7-8636-F404E3B043DD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67" name="Graphique 66">
            <a:extLst>
              <a:ext uri="{FF2B5EF4-FFF2-40B4-BE49-F238E27FC236}">
                <a16:creationId xmlns:a16="http://schemas.microsoft.com/office/drawing/2014/main" id="{235C23AF-816B-434F-BADF-8EE65ECF8847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3321B9CC-B258-475E-AB4A-F16B4F435E78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106</a:t>
            </a:fld>
            <a:endParaRPr lang="en-GB" dirty="0"/>
          </a:p>
        </p:txBody>
      </p:sp>
      <p:graphicFrame>
        <p:nvGraphicFramePr>
          <p:cNvPr id="33" name="Graphique Slide">
            <a:extLst>
              <a:ext uri="{FF2B5EF4-FFF2-40B4-BE49-F238E27FC236}">
                <a16:creationId xmlns:a16="http://schemas.microsoft.com/office/drawing/2014/main" id="{C31D42CD-60C5-4F11-9E2D-C0394AA10CA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95565020"/>
              </p:ext>
            </p:extLst>
          </p:nvPr>
        </p:nvGraphicFramePr>
        <p:xfrm>
          <a:off x="2576965" y="14826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0" name="Rectangle 29">
            <a:extLst>
              <a:ext uri="{FF2B5EF4-FFF2-40B4-BE49-F238E27FC236}">
                <a16:creationId xmlns:a16="http://schemas.microsoft.com/office/drawing/2014/main" id="{AAE1B552-FAB7-4467-9166-66E092A8FF67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</a:p>
        </p:txBody>
      </p:sp>
      <p:sp>
        <p:nvSpPr>
          <p:cNvPr id="37" name="ZoneTexte 22">
            <a:extLst>
              <a:ext uri="{FF2B5EF4-FFF2-40B4-BE49-F238E27FC236}">
                <a16:creationId xmlns:a16="http://schemas.microsoft.com/office/drawing/2014/main" id="{726ADBD9-6FC9-47C7-B6E8-E68A4203E60D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4CEF127C-2880-38ED-3BC7-F2D50B407463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296031" y="5531952"/>
            <a:ext cx="486737" cy="324365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23228998-E350-A486-8656-D5DEB653DEE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656305" y="55320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623444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</a:t>
            </a:r>
            <a:r>
              <a:rPr lang="en-US" dirty="0" err="1"/>
              <a:t>verejnej</a:t>
            </a:r>
            <a:r>
              <a:rPr lang="en-US" dirty="0"/>
              <a:t> </a:t>
            </a:r>
            <a:r>
              <a:rPr lang="en-US" dirty="0" err="1"/>
              <a:t>dopravy</a:t>
            </a:r>
            <a:endParaRPr lang="fr-FR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F25B31B9-081D-4190-95AB-7E1F18935087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D10D240D-59D1-48C8-B02B-C53CE81494AC}"/>
              </a:ext>
            </a:extLst>
          </p:cNvPr>
          <p:cNvGrpSpPr/>
          <p:nvPr/>
        </p:nvGrpSpPr>
        <p:grpSpPr>
          <a:xfrm>
            <a:off x="-11326" y="1949632"/>
            <a:ext cx="1603624" cy="1400780"/>
            <a:chOff x="-11326" y="2691086"/>
            <a:chExt cx="1603624" cy="1400780"/>
          </a:xfrm>
        </p:grpSpPr>
        <p:sp>
          <p:nvSpPr>
            <p:cNvPr id="76" name="Label R1">
              <a:extLst>
                <a:ext uri="{FF2B5EF4-FFF2-40B4-BE49-F238E27FC236}">
                  <a16:creationId xmlns:a16="http://schemas.microsoft.com/office/drawing/2014/main" id="{470F43B1-47A7-4FFA-A020-7D96A7351614}"/>
                </a:ext>
              </a:extLst>
            </p:cNvPr>
            <p:cNvSpPr txBox="1"/>
            <p:nvPr/>
          </p:nvSpPr>
          <p:spPr>
            <a:xfrm>
              <a:off x="-11326" y="3245480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77" name="CGR1">
              <a:extLst>
                <a:ext uri="{FF2B5EF4-FFF2-40B4-BE49-F238E27FC236}">
                  <a16:creationId xmlns:a16="http://schemas.microsoft.com/office/drawing/2014/main" id="{51E70605-60EF-4853-99CE-6D149BE73DEA}"/>
                </a:ext>
              </a:extLst>
            </p:cNvPr>
            <p:cNvCxnSpPr>
              <a:cxnSpLocks/>
            </p:cNvCxnSpPr>
            <p:nvPr/>
          </p:nvCxnSpPr>
          <p:spPr>
            <a:xfrm>
              <a:off x="1236373" y="3778803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8" name="Graphique 77">
              <a:extLst>
                <a:ext uri="{FF2B5EF4-FFF2-40B4-BE49-F238E27FC236}">
                  <a16:creationId xmlns:a16="http://schemas.microsoft.com/office/drawing/2014/main" id="{36928211-336B-46B0-99D2-0BA0098A90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86987" y="2691086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77D57DD9-FEAB-47C3-8EBF-D5A60C05DA9C}"/>
              </a:ext>
            </a:extLst>
          </p:cNvPr>
          <p:cNvGrpSpPr/>
          <p:nvPr/>
        </p:nvGrpSpPr>
        <p:grpSpPr>
          <a:xfrm>
            <a:off x="634" y="4127737"/>
            <a:ext cx="1592228" cy="933089"/>
            <a:chOff x="634" y="4208602"/>
            <a:chExt cx="1592228" cy="933089"/>
          </a:xfrm>
        </p:grpSpPr>
        <p:cxnSp>
          <p:nvCxnSpPr>
            <p:cNvPr id="73" name="Connecteur droit 23">
              <a:extLst>
                <a:ext uri="{FF2B5EF4-FFF2-40B4-BE49-F238E27FC236}">
                  <a16:creationId xmlns:a16="http://schemas.microsoft.com/office/drawing/2014/main" id="{AB08A1E6-F9E2-4231-9F95-B852955C93E2}"/>
                </a:ext>
              </a:extLst>
            </p:cNvPr>
            <p:cNvCxnSpPr>
              <a:cxnSpLocks/>
            </p:cNvCxnSpPr>
            <p:nvPr/>
          </p:nvCxnSpPr>
          <p:spPr>
            <a:xfrm>
              <a:off x="1236937" y="4898082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ZoneTexte 36">
              <a:extLst>
                <a:ext uri="{FF2B5EF4-FFF2-40B4-BE49-F238E27FC236}">
                  <a16:creationId xmlns:a16="http://schemas.microsoft.com/office/drawing/2014/main" id="{7A25A11C-6119-43AC-A42E-DFFE202A642B}"/>
                </a:ext>
              </a:extLst>
            </p:cNvPr>
            <p:cNvSpPr txBox="1"/>
            <p:nvPr/>
          </p:nvSpPr>
          <p:spPr>
            <a:xfrm>
              <a:off x="634" y="4803137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grpSp>
          <p:nvGrpSpPr>
            <p:cNvPr id="80" name="Graphique 47">
              <a:extLst>
                <a:ext uri="{FF2B5EF4-FFF2-40B4-BE49-F238E27FC236}">
                  <a16:creationId xmlns:a16="http://schemas.microsoft.com/office/drawing/2014/main" id="{D5A3CC39-CFE4-4414-8CC0-775577CD2AA7}"/>
                </a:ext>
              </a:extLst>
            </p:cNvPr>
            <p:cNvGrpSpPr/>
            <p:nvPr/>
          </p:nvGrpSpPr>
          <p:grpSpPr>
            <a:xfrm>
              <a:off x="271178" y="4208602"/>
              <a:ext cx="552054" cy="521323"/>
              <a:chOff x="360295" y="4892598"/>
              <a:chExt cx="392834" cy="370966"/>
            </a:xfrm>
            <a:solidFill>
              <a:schemeClr val="accent1"/>
            </a:solidFill>
          </p:grpSpPr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0F2B9982-8843-4F5E-A73E-4C8036584D2C}"/>
                  </a:ext>
                </a:extLst>
              </p:cNvPr>
              <p:cNvSpPr/>
              <p:nvPr/>
            </p:nvSpPr>
            <p:spPr>
              <a:xfrm>
                <a:off x="408772" y="4944427"/>
                <a:ext cx="296632" cy="199723"/>
              </a:xfrm>
              <a:custGeom>
                <a:avLst/>
                <a:gdLst>
                  <a:gd name="connsiteX0" fmla="*/ 0 w 296632"/>
                  <a:gd name="connsiteY0" fmla="*/ 0 h 199723"/>
                  <a:gd name="connsiteX1" fmla="*/ 296633 w 296632"/>
                  <a:gd name="connsiteY1" fmla="*/ 0 h 199723"/>
                  <a:gd name="connsiteX2" fmla="*/ 296633 w 296632"/>
                  <a:gd name="connsiteY2" fmla="*/ 199723 h 199723"/>
                  <a:gd name="connsiteX3" fmla="*/ 0 w 296632"/>
                  <a:gd name="connsiteY3" fmla="*/ 199723 h 19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632" h="199723">
                    <a:moveTo>
                      <a:pt x="0" y="0"/>
                    </a:moveTo>
                    <a:lnTo>
                      <a:pt x="296633" y="0"/>
                    </a:lnTo>
                    <a:lnTo>
                      <a:pt x="296633" y="199723"/>
                    </a:lnTo>
                    <a:lnTo>
                      <a:pt x="0" y="199723"/>
                    </a:lnTo>
                    <a:close/>
                  </a:path>
                </a:pathLst>
              </a:custGeom>
              <a:solidFill>
                <a:srgbClr val="091922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6CA9E6EA-CDF6-40CE-B660-772774FF2516}"/>
                  </a:ext>
                </a:extLst>
              </p:cNvPr>
              <p:cNvSpPr/>
              <p:nvPr/>
            </p:nvSpPr>
            <p:spPr>
              <a:xfrm>
                <a:off x="510013" y="5205259"/>
                <a:ext cx="92736" cy="33747"/>
              </a:xfrm>
              <a:custGeom>
                <a:avLst/>
                <a:gdLst>
                  <a:gd name="connsiteX0" fmla="*/ 0 w 92736"/>
                  <a:gd name="connsiteY0" fmla="*/ 0 h 33747"/>
                  <a:gd name="connsiteX1" fmla="*/ 92736 w 92736"/>
                  <a:gd name="connsiteY1" fmla="*/ 0 h 33747"/>
                  <a:gd name="connsiteX2" fmla="*/ 92736 w 92736"/>
                  <a:gd name="connsiteY2" fmla="*/ 33747 h 33747"/>
                  <a:gd name="connsiteX3" fmla="*/ 0 w 92736"/>
                  <a:gd name="connsiteY3" fmla="*/ 33747 h 33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736" h="33747">
                    <a:moveTo>
                      <a:pt x="0" y="0"/>
                    </a:moveTo>
                    <a:lnTo>
                      <a:pt x="92736" y="0"/>
                    </a:lnTo>
                    <a:lnTo>
                      <a:pt x="92736" y="33747"/>
                    </a:lnTo>
                    <a:lnTo>
                      <a:pt x="0" y="33747"/>
                    </a:lnTo>
                    <a:close/>
                  </a:path>
                </a:pathLst>
              </a:custGeom>
              <a:solidFill>
                <a:srgbClr val="091922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15C7AB78-7C6D-4347-8373-0DAF789CE6F3}"/>
                  </a:ext>
                </a:extLst>
              </p:cNvPr>
              <p:cNvSpPr/>
              <p:nvPr/>
            </p:nvSpPr>
            <p:spPr>
              <a:xfrm>
                <a:off x="411622" y="5162551"/>
                <a:ext cx="56275" cy="56275"/>
              </a:xfrm>
              <a:custGeom>
                <a:avLst/>
                <a:gdLst>
                  <a:gd name="connsiteX0" fmla="*/ 0 w 56275"/>
                  <a:gd name="connsiteY0" fmla="*/ 0 h 56275"/>
                  <a:gd name="connsiteX1" fmla="*/ 56276 w 56275"/>
                  <a:gd name="connsiteY1" fmla="*/ 0 h 56275"/>
                  <a:gd name="connsiteX2" fmla="*/ 56276 w 56275"/>
                  <a:gd name="connsiteY2" fmla="*/ 56275 h 56275"/>
                  <a:gd name="connsiteX3" fmla="*/ 0 w 56275"/>
                  <a:gd name="connsiteY3" fmla="*/ 56275 h 5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275" h="56275">
                    <a:moveTo>
                      <a:pt x="0" y="0"/>
                    </a:moveTo>
                    <a:lnTo>
                      <a:pt x="56276" y="0"/>
                    </a:lnTo>
                    <a:lnTo>
                      <a:pt x="56276" y="56275"/>
                    </a:lnTo>
                    <a:lnTo>
                      <a:pt x="0" y="56275"/>
                    </a:lnTo>
                    <a:close/>
                  </a:path>
                </a:pathLst>
              </a:custGeom>
              <a:solidFill>
                <a:srgbClr val="FFFFFF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2A85BBE1-5B8A-4D11-A286-4F2193286E09}"/>
                  </a:ext>
                </a:extLst>
              </p:cNvPr>
              <p:cNvSpPr/>
              <p:nvPr/>
            </p:nvSpPr>
            <p:spPr>
              <a:xfrm>
                <a:off x="642402" y="5162551"/>
                <a:ext cx="56275" cy="56275"/>
              </a:xfrm>
              <a:custGeom>
                <a:avLst/>
                <a:gdLst>
                  <a:gd name="connsiteX0" fmla="*/ 0 w 56275"/>
                  <a:gd name="connsiteY0" fmla="*/ 0 h 56275"/>
                  <a:gd name="connsiteX1" fmla="*/ 56276 w 56275"/>
                  <a:gd name="connsiteY1" fmla="*/ 0 h 56275"/>
                  <a:gd name="connsiteX2" fmla="*/ 56276 w 56275"/>
                  <a:gd name="connsiteY2" fmla="*/ 56275 h 56275"/>
                  <a:gd name="connsiteX3" fmla="*/ 0 w 56275"/>
                  <a:gd name="connsiteY3" fmla="*/ 56275 h 5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275" h="56275">
                    <a:moveTo>
                      <a:pt x="0" y="0"/>
                    </a:moveTo>
                    <a:lnTo>
                      <a:pt x="56276" y="0"/>
                    </a:lnTo>
                    <a:lnTo>
                      <a:pt x="56276" y="56275"/>
                    </a:lnTo>
                    <a:lnTo>
                      <a:pt x="0" y="56275"/>
                    </a:lnTo>
                    <a:close/>
                  </a:path>
                </a:pathLst>
              </a:custGeom>
              <a:solidFill>
                <a:srgbClr val="FFFFFF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grpSp>
            <p:nvGrpSpPr>
              <p:cNvPr id="85" name="Graphique 47">
                <a:extLst>
                  <a:ext uri="{FF2B5EF4-FFF2-40B4-BE49-F238E27FC236}">
                    <a16:creationId xmlns:a16="http://schemas.microsoft.com/office/drawing/2014/main" id="{F0CFE099-16B9-4238-AAD3-1A4D78E42BA6}"/>
                  </a:ext>
                </a:extLst>
              </p:cNvPr>
              <p:cNvGrpSpPr/>
              <p:nvPr/>
            </p:nvGrpSpPr>
            <p:grpSpPr>
              <a:xfrm>
                <a:off x="360295" y="4892598"/>
                <a:ext cx="392834" cy="370966"/>
                <a:chOff x="360295" y="4892598"/>
                <a:chExt cx="392834" cy="370966"/>
              </a:xfrm>
              <a:solidFill>
                <a:schemeClr val="accent1"/>
              </a:solidFill>
            </p:grpSpPr>
            <p:sp>
              <p:nvSpPr>
                <p:cNvPr id="86" name="Forme libre : forme 85">
                  <a:extLst>
                    <a:ext uri="{FF2B5EF4-FFF2-40B4-BE49-F238E27FC236}">
                      <a16:creationId xmlns:a16="http://schemas.microsoft.com/office/drawing/2014/main" id="{37EEF735-2866-4E5B-B650-56C96C387FC8}"/>
                    </a:ext>
                  </a:extLst>
                </p:cNvPr>
                <p:cNvSpPr/>
                <p:nvPr/>
              </p:nvSpPr>
              <p:spPr>
                <a:xfrm>
                  <a:off x="402980" y="4892598"/>
                  <a:ext cx="307463" cy="351904"/>
                </a:xfrm>
                <a:custGeom>
                  <a:avLst/>
                  <a:gdLst>
                    <a:gd name="connsiteX0" fmla="*/ 258735 w 307463"/>
                    <a:gd name="connsiteY0" fmla="*/ 0 h 351904"/>
                    <a:gd name="connsiteX1" fmla="*/ 48751 w 307463"/>
                    <a:gd name="connsiteY1" fmla="*/ 0 h 351904"/>
                    <a:gd name="connsiteX2" fmla="*/ 14297 w 307463"/>
                    <a:gd name="connsiteY2" fmla="*/ 14274 h 351904"/>
                    <a:gd name="connsiteX3" fmla="*/ 7069 w 307463"/>
                    <a:gd name="connsiteY3" fmla="*/ 23463 h 351904"/>
                    <a:gd name="connsiteX4" fmla="*/ 5883 w 307463"/>
                    <a:gd name="connsiteY4" fmla="*/ 25515 h 351904"/>
                    <a:gd name="connsiteX5" fmla="*/ 5062 w 307463"/>
                    <a:gd name="connsiteY5" fmla="*/ 27089 h 351904"/>
                    <a:gd name="connsiteX6" fmla="*/ 3603 w 307463"/>
                    <a:gd name="connsiteY6" fmla="*/ 30327 h 351904"/>
                    <a:gd name="connsiteX7" fmla="*/ 2964 w 307463"/>
                    <a:gd name="connsiteY7" fmla="*/ 31991 h 351904"/>
                    <a:gd name="connsiteX8" fmla="*/ 2440 w 307463"/>
                    <a:gd name="connsiteY8" fmla="*/ 33473 h 351904"/>
                    <a:gd name="connsiteX9" fmla="*/ 1186 w 307463"/>
                    <a:gd name="connsiteY9" fmla="*/ 38057 h 351904"/>
                    <a:gd name="connsiteX10" fmla="*/ 775 w 307463"/>
                    <a:gd name="connsiteY10" fmla="*/ 40132 h 351904"/>
                    <a:gd name="connsiteX11" fmla="*/ 0 w 307463"/>
                    <a:gd name="connsiteY11" fmla="*/ 48751 h 351904"/>
                    <a:gd name="connsiteX12" fmla="*/ 0 w 307463"/>
                    <a:gd name="connsiteY12" fmla="*/ 333275 h 351904"/>
                    <a:gd name="connsiteX13" fmla="*/ 661 w 307463"/>
                    <a:gd name="connsiteY13" fmla="*/ 338223 h 351904"/>
                    <a:gd name="connsiteX14" fmla="*/ 1665 w 307463"/>
                    <a:gd name="connsiteY14" fmla="*/ 340959 h 351904"/>
                    <a:gd name="connsiteX15" fmla="*/ 2873 w 307463"/>
                    <a:gd name="connsiteY15" fmla="*/ 343217 h 351904"/>
                    <a:gd name="connsiteX16" fmla="*/ 3694 w 307463"/>
                    <a:gd name="connsiteY16" fmla="*/ 344425 h 351904"/>
                    <a:gd name="connsiteX17" fmla="*/ 7479 w 307463"/>
                    <a:gd name="connsiteY17" fmla="*/ 348210 h 351904"/>
                    <a:gd name="connsiteX18" fmla="*/ 8688 w 307463"/>
                    <a:gd name="connsiteY18" fmla="*/ 349031 h 351904"/>
                    <a:gd name="connsiteX19" fmla="*/ 10945 w 307463"/>
                    <a:gd name="connsiteY19" fmla="*/ 350240 h 351904"/>
                    <a:gd name="connsiteX20" fmla="*/ 13681 w 307463"/>
                    <a:gd name="connsiteY20" fmla="*/ 351243 h 351904"/>
                    <a:gd name="connsiteX21" fmla="*/ 18629 w 307463"/>
                    <a:gd name="connsiteY21" fmla="*/ 351904 h 351904"/>
                    <a:gd name="connsiteX22" fmla="*/ 288834 w 307463"/>
                    <a:gd name="connsiteY22" fmla="*/ 351904 h 351904"/>
                    <a:gd name="connsiteX23" fmla="*/ 294375 w 307463"/>
                    <a:gd name="connsiteY23" fmla="*/ 351083 h 351904"/>
                    <a:gd name="connsiteX24" fmla="*/ 296085 w 307463"/>
                    <a:gd name="connsiteY24" fmla="*/ 350445 h 351904"/>
                    <a:gd name="connsiteX25" fmla="*/ 296929 w 307463"/>
                    <a:gd name="connsiteY25" fmla="*/ 350057 h 351904"/>
                    <a:gd name="connsiteX26" fmla="*/ 302014 w 307463"/>
                    <a:gd name="connsiteY26" fmla="*/ 346432 h 351904"/>
                    <a:gd name="connsiteX27" fmla="*/ 307464 w 307463"/>
                    <a:gd name="connsiteY27" fmla="*/ 333252 h 351904"/>
                    <a:gd name="connsiteX28" fmla="*/ 307464 w 307463"/>
                    <a:gd name="connsiteY28" fmla="*/ 48751 h 351904"/>
                    <a:gd name="connsiteX29" fmla="*/ 258735 w 307463"/>
                    <a:gd name="connsiteY29" fmla="*/ 0 h 351904"/>
                    <a:gd name="connsiteX30" fmla="*/ 100101 w 307463"/>
                    <a:gd name="connsiteY30" fmla="*/ 24717 h 351904"/>
                    <a:gd name="connsiteX31" fmla="*/ 107535 w 307463"/>
                    <a:gd name="connsiteY31" fmla="*/ 17284 h 351904"/>
                    <a:gd name="connsiteX32" fmla="*/ 199952 w 307463"/>
                    <a:gd name="connsiteY32" fmla="*/ 17284 h 351904"/>
                    <a:gd name="connsiteX33" fmla="*/ 207385 w 307463"/>
                    <a:gd name="connsiteY33" fmla="*/ 24717 h 351904"/>
                    <a:gd name="connsiteX34" fmla="*/ 207385 w 307463"/>
                    <a:gd name="connsiteY34" fmla="*/ 31467 h 351904"/>
                    <a:gd name="connsiteX35" fmla="*/ 199952 w 307463"/>
                    <a:gd name="connsiteY35" fmla="*/ 38900 h 351904"/>
                    <a:gd name="connsiteX36" fmla="*/ 107535 w 307463"/>
                    <a:gd name="connsiteY36" fmla="*/ 38900 h 351904"/>
                    <a:gd name="connsiteX37" fmla="*/ 100101 w 307463"/>
                    <a:gd name="connsiteY37" fmla="*/ 31467 h 351904"/>
                    <a:gd name="connsiteX38" fmla="*/ 100101 w 307463"/>
                    <a:gd name="connsiteY38" fmla="*/ 24717 h 351904"/>
                    <a:gd name="connsiteX39" fmla="*/ 25698 w 307463"/>
                    <a:gd name="connsiteY39" fmla="*/ 303587 h 351904"/>
                    <a:gd name="connsiteX40" fmla="*/ 13636 w 307463"/>
                    <a:gd name="connsiteY40" fmla="*/ 291524 h 351904"/>
                    <a:gd name="connsiteX41" fmla="*/ 25698 w 307463"/>
                    <a:gd name="connsiteY41" fmla="*/ 279462 h 351904"/>
                    <a:gd name="connsiteX42" fmla="*/ 37760 w 307463"/>
                    <a:gd name="connsiteY42" fmla="*/ 291524 h 351904"/>
                    <a:gd name="connsiteX43" fmla="*/ 25698 w 307463"/>
                    <a:gd name="connsiteY43" fmla="*/ 303587 h 351904"/>
                    <a:gd name="connsiteX44" fmla="*/ 46836 w 307463"/>
                    <a:gd name="connsiteY44" fmla="*/ 321942 h 351904"/>
                    <a:gd name="connsiteX45" fmla="*/ 37555 w 307463"/>
                    <a:gd name="connsiteY45" fmla="*/ 312662 h 351904"/>
                    <a:gd name="connsiteX46" fmla="*/ 46836 w 307463"/>
                    <a:gd name="connsiteY46" fmla="*/ 303381 h 351904"/>
                    <a:gd name="connsiteX47" fmla="*/ 56116 w 307463"/>
                    <a:gd name="connsiteY47" fmla="*/ 312662 h 351904"/>
                    <a:gd name="connsiteX48" fmla="*/ 46836 w 307463"/>
                    <a:gd name="connsiteY48" fmla="*/ 321942 h 351904"/>
                    <a:gd name="connsiteX49" fmla="*/ 192860 w 307463"/>
                    <a:gd name="connsiteY49" fmla="*/ 336992 h 351904"/>
                    <a:gd name="connsiteX50" fmla="*/ 188551 w 307463"/>
                    <a:gd name="connsiteY50" fmla="*/ 341301 h 351904"/>
                    <a:gd name="connsiteX51" fmla="*/ 118936 w 307463"/>
                    <a:gd name="connsiteY51" fmla="*/ 341301 h 351904"/>
                    <a:gd name="connsiteX52" fmla="*/ 114626 w 307463"/>
                    <a:gd name="connsiteY52" fmla="*/ 336992 h 351904"/>
                    <a:gd name="connsiteX53" fmla="*/ 114626 w 307463"/>
                    <a:gd name="connsiteY53" fmla="*/ 326571 h 351904"/>
                    <a:gd name="connsiteX54" fmla="*/ 118936 w 307463"/>
                    <a:gd name="connsiteY54" fmla="*/ 322239 h 351904"/>
                    <a:gd name="connsiteX55" fmla="*/ 188551 w 307463"/>
                    <a:gd name="connsiteY55" fmla="*/ 322239 h 351904"/>
                    <a:gd name="connsiteX56" fmla="*/ 192860 w 307463"/>
                    <a:gd name="connsiteY56" fmla="*/ 326571 h 351904"/>
                    <a:gd name="connsiteX57" fmla="*/ 192860 w 307463"/>
                    <a:gd name="connsiteY57" fmla="*/ 336992 h 351904"/>
                    <a:gd name="connsiteX58" fmla="*/ 260674 w 307463"/>
                    <a:gd name="connsiteY58" fmla="*/ 321942 h 351904"/>
                    <a:gd name="connsiteX59" fmla="*/ 251393 w 307463"/>
                    <a:gd name="connsiteY59" fmla="*/ 312662 h 351904"/>
                    <a:gd name="connsiteX60" fmla="*/ 260674 w 307463"/>
                    <a:gd name="connsiteY60" fmla="*/ 303381 h 351904"/>
                    <a:gd name="connsiteX61" fmla="*/ 269954 w 307463"/>
                    <a:gd name="connsiteY61" fmla="*/ 312662 h 351904"/>
                    <a:gd name="connsiteX62" fmla="*/ 260674 w 307463"/>
                    <a:gd name="connsiteY62" fmla="*/ 321942 h 351904"/>
                    <a:gd name="connsiteX63" fmla="*/ 281811 w 307463"/>
                    <a:gd name="connsiteY63" fmla="*/ 303587 h 351904"/>
                    <a:gd name="connsiteX64" fmla="*/ 269749 w 307463"/>
                    <a:gd name="connsiteY64" fmla="*/ 291524 h 351904"/>
                    <a:gd name="connsiteX65" fmla="*/ 281811 w 307463"/>
                    <a:gd name="connsiteY65" fmla="*/ 279462 h 351904"/>
                    <a:gd name="connsiteX66" fmla="*/ 293874 w 307463"/>
                    <a:gd name="connsiteY66" fmla="*/ 291524 h 351904"/>
                    <a:gd name="connsiteX67" fmla="*/ 281811 w 307463"/>
                    <a:gd name="connsiteY67" fmla="*/ 303587 h 351904"/>
                    <a:gd name="connsiteX68" fmla="*/ 295538 w 307463"/>
                    <a:gd name="connsiteY68" fmla="*/ 225216 h 351904"/>
                    <a:gd name="connsiteX69" fmla="*/ 285938 w 307463"/>
                    <a:gd name="connsiteY69" fmla="*/ 236343 h 351904"/>
                    <a:gd name="connsiteX70" fmla="*/ 21525 w 307463"/>
                    <a:gd name="connsiteY70" fmla="*/ 236343 h 351904"/>
                    <a:gd name="connsiteX71" fmla="*/ 11926 w 307463"/>
                    <a:gd name="connsiteY71" fmla="*/ 225216 h 351904"/>
                    <a:gd name="connsiteX72" fmla="*/ 11926 w 307463"/>
                    <a:gd name="connsiteY72" fmla="*/ 74084 h 351904"/>
                    <a:gd name="connsiteX73" fmla="*/ 31216 w 307463"/>
                    <a:gd name="connsiteY73" fmla="*/ 54793 h 351904"/>
                    <a:gd name="connsiteX74" fmla="*/ 276225 w 307463"/>
                    <a:gd name="connsiteY74" fmla="*/ 54793 h 351904"/>
                    <a:gd name="connsiteX75" fmla="*/ 295515 w 307463"/>
                    <a:gd name="connsiteY75" fmla="*/ 74084 h 351904"/>
                    <a:gd name="connsiteX76" fmla="*/ 295515 w 307463"/>
                    <a:gd name="connsiteY76" fmla="*/ 225216 h 35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07463" h="351904">
                      <a:moveTo>
                        <a:pt x="258735" y="0"/>
                      </a:moveTo>
                      <a:lnTo>
                        <a:pt x="48751" y="0"/>
                      </a:lnTo>
                      <a:cubicBezTo>
                        <a:pt x="35320" y="0"/>
                        <a:pt x="23121" y="5450"/>
                        <a:pt x="14297" y="14274"/>
                      </a:cubicBezTo>
                      <a:cubicBezTo>
                        <a:pt x="11538" y="17033"/>
                        <a:pt x="9098" y="20111"/>
                        <a:pt x="7069" y="23463"/>
                      </a:cubicBezTo>
                      <a:cubicBezTo>
                        <a:pt x="6658" y="24125"/>
                        <a:pt x="6271" y="24809"/>
                        <a:pt x="5883" y="25515"/>
                      </a:cubicBezTo>
                      <a:cubicBezTo>
                        <a:pt x="5609" y="26040"/>
                        <a:pt x="5336" y="26542"/>
                        <a:pt x="5062" y="27089"/>
                      </a:cubicBezTo>
                      <a:cubicBezTo>
                        <a:pt x="4538" y="28161"/>
                        <a:pt x="4059" y="29232"/>
                        <a:pt x="3603" y="30327"/>
                      </a:cubicBezTo>
                      <a:cubicBezTo>
                        <a:pt x="3375" y="30874"/>
                        <a:pt x="3147" y="31421"/>
                        <a:pt x="2964" y="31991"/>
                      </a:cubicBezTo>
                      <a:cubicBezTo>
                        <a:pt x="2782" y="32470"/>
                        <a:pt x="2622" y="32972"/>
                        <a:pt x="2440" y="33473"/>
                      </a:cubicBezTo>
                      <a:cubicBezTo>
                        <a:pt x="1961" y="34978"/>
                        <a:pt x="1528" y="36483"/>
                        <a:pt x="1186" y="38057"/>
                      </a:cubicBezTo>
                      <a:cubicBezTo>
                        <a:pt x="1026" y="38741"/>
                        <a:pt x="889" y="39448"/>
                        <a:pt x="775" y="40132"/>
                      </a:cubicBezTo>
                      <a:cubicBezTo>
                        <a:pt x="274" y="42936"/>
                        <a:pt x="0" y="45832"/>
                        <a:pt x="0" y="48751"/>
                      </a:cubicBezTo>
                      <a:lnTo>
                        <a:pt x="0" y="333275"/>
                      </a:lnTo>
                      <a:cubicBezTo>
                        <a:pt x="0" y="334985"/>
                        <a:pt x="228" y="336650"/>
                        <a:pt x="661" y="338223"/>
                      </a:cubicBezTo>
                      <a:cubicBezTo>
                        <a:pt x="912" y="339158"/>
                        <a:pt x="1254" y="340093"/>
                        <a:pt x="1665" y="340959"/>
                      </a:cubicBezTo>
                      <a:cubicBezTo>
                        <a:pt x="2007" y="341734"/>
                        <a:pt x="2417" y="342487"/>
                        <a:pt x="2873" y="343217"/>
                      </a:cubicBezTo>
                      <a:cubicBezTo>
                        <a:pt x="3147" y="343627"/>
                        <a:pt x="3398" y="344037"/>
                        <a:pt x="3694" y="344425"/>
                      </a:cubicBezTo>
                      <a:cubicBezTo>
                        <a:pt x="4766" y="345862"/>
                        <a:pt x="6043" y="347138"/>
                        <a:pt x="7479" y="348210"/>
                      </a:cubicBezTo>
                      <a:cubicBezTo>
                        <a:pt x="7867" y="348507"/>
                        <a:pt x="8277" y="348780"/>
                        <a:pt x="8688" y="349031"/>
                      </a:cubicBezTo>
                      <a:cubicBezTo>
                        <a:pt x="9417" y="349487"/>
                        <a:pt x="10147" y="349898"/>
                        <a:pt x="10945" y="350240"/>
                      </a:cubicBezTo>
                      <a:cubicBezTo>
                        <a:pt x="11834" y="350650"/>
                        <a:pt x="12746" y="350969"/>
                        <a:pt x="13681" y="351243"/>
                      </a:cubicBezTo>
                      <a:cubicBezTo>
                        <a:pt x="15255" y="351676"/>
                        <a:pt x="16919" y="351904"/>
                        <a:pt x="18629" y="351904"/>
                      </a:cubicBezTo>
                      <a:lnTo>
                        <a:pt x="288834" y="351904"/>
                      </a:lnTo>
                      <a:cubicBezTo>
                        <a:pt x="290772" y="351904"/>
                        <a:pt x="292619" y="351608"/>
                        <a:pt x="294375" y="351083"/>
                      </a:cubicBezTo>
                      <a:cubicBezTo>
                        <a:pt x="294945" y="350901"/>
                        <a:pt x="295515" y="350696"/>
                        <a:pt x="296085" y="350445"/>
                      </a:cubicBezTo>
                      <a:cubicBezTo>
                        <a:pt x="296359" y="350308"/>
                        <a:pt x="296655" y="350194"/>
                        <a:pt x="296929" y="350057"/>
                      </a:cubicBezTo>
                      <a:cubicBezTo>
                        <a:pt x="298822" y="349145"/>
                        <a:pt x="300555" y="347914"/>
                        <a:pt x="302014" y="346432"/>
                      </a:cubicBezTo>
                      <a:cubicBezTo>
                        <a:pt x="305389" y="343057"/>
                        <a:pt x="307464" y="338405"/>
                        <a:pt x="307464" y="333252"/>
                      </a:cubicBezTo>
                      <a:lnTo>
                        <a:pt x="307464" y="48751"/>
                      </a:lnTo>
                      <a:cubicBezTo>
                        <a:pt x="307486" y="21822"/>
                        <a:pt x="285665" y="0"/>
                        <a:pt x="258735" y="0"/>
                      </a:cubicBezTo>
                      <a:close/>
                      <a:moveTo>
                        <a:pt x="100101" y="24717"/>
                      </a:moveTo>
                      <a:cubicBezTo>
                        <a:pt x="100101" y="20613"/>
                        <a:pt x="103430" y="17284"/>
                        <a:pt x="107535" y="17284"/>
                      </a:cubicBezTo>
                      <a:lnTo>
                        <a:pt x="199952" y="17284"/>
                      </a:lnTo>
                      <a:cubicBezTo>
                        <a:pt x="204056" y="17284"/>
                        <a:pt x="207385" y="20590"/>
                        <a:pt x="207385" y="24717"/>
                      </a:cubicBezTo>
                      <a:lnTo>
                        <a:pt x="207385" y="31467"/>
                      </a:lnTo>
                      <a:cubicBezTo>
                        <a:pt x="207385" y="35571"/>
                        <a:pt x="204056" y="38900"/>
                        <a:pt x="199952" y="38900"/>
                      </a:cubicBezTo>
                      <a:lnTo>
                        <a:pt x="107535" y="38900"/>
                      </a:lnTo>
                      <a:cubicBezTo>
                        <a:pt x="103430" y="38900"/>
                        <a:pt x="100101" y="35594"/>
                        <a:pt x="100101" y="31467"/>
                      </a:cubicBezTo>
                      <a:lnTo>
                        <a:pt x="100101" y="24717"/>
                      </a:lnTo>
                      <a:close/>
                      <a:moveTo>
                        <a:pt x="25698" y="303587"/>
                      </a:moveTo>
                      <a:cubicBezTo>
                        <a:pt x="19017" y="303587"/>
                        <a:pt x="13636" y="298182"/>
                        <a:pt x="13636" y="291524"/>
                      </a:cubicBezTo>
                      <a:cubicBezTo>
                        <a:pt x="13636" y="284843"/>
                        <a:pt x="19040" y="279462"/>
                        <a:pt x="25698" y="279462"/>
                      </a:cubicBezTo>
                      <a:cubicBezTo>
                        <a:pt x="32356" y="279462"/>
                        <a:pt x="37760" y="284866"/>
                        <a:pt x="37760" y="291524"/>
                      </a:cubicBezTo>
                      <a:cubicBezTo>
                        <a:pt x="37760" y="298205"/>
                        <a:pt x="32356" y="303587"/>
                        <a:pt x="25698" y="303587"/>
                      </a:cubicBezTo>
                      <a:close/>
                      <a:moveTo>
                        <a:pt x="46836" y="321942"/>
                      </a:moveTo>
                      <a:cubicBezTo>
                        <a:pt x="41705" y="321942"/>
                        <a:pt x="37555" y="317792"/>
                        <a:pt x="37555" y="312662"/>
                      </a:cubicBezTo>
                      <a:cubicBezTo>
                        <a:pt x="37555" y="307531"/>
                        <a:pt x="41705" y="303381"/>
                        <a:pt x="46836" y="303381"/>
                      </a:cubicBezTo>
                      <a:cubicBezTo>
                        <a:pt x="51966" y="303381"/>
                        <a:pt x="56116" y="307531"/>
                        <a:pt x="56116" y="312662"/>
                      </a:cubicBezTo>
                      <a:cubicBezTo>
                        <a:pt x="56116" y="317792"/>
                        <a:pt x="51943" y="321942"/>
                        <a:pt x="46836" y="321942"/>
                      </a:cubicBezTo>
                      <a:close/>
                      <a:moveTo>
                        <a:pt x="192860" y="336992"/>
                      </a:moveTo>
                      <a:cubicBezTo>
                        <a:pt x="192860" y="339386"/>
                        <a:pt x="190922" y="341301"/>
                        <a:pt x="188551" y="341301"/>
                      </a:cubicBezTo>
                      <a:lnTo>
                        <a:pt x="118936" y="341301"/>
                      </a:lnTo>
                      <a:cubicBezTo>
                        <a:pt x="116564" y="341301"/>
                        <a:pt x="114626" y="339386"/>
                        <a:pt x="114626" y="336992"/>
                      </a:cubicBezTo>
                      <a:lnTo>
                        <a:pt x="114626" y="326571"/>
                      </a:lnTo>
                      <a:cubicBezTo>
                        <a:pt x="114626" y="324200"/>
                        <a:pt x="116564" y="322239"/>
                        <a:pt x="118936" y="322239"/>
                      </a:cubicBezTo>
                      <a:lnTo>
                        <a:pt x="188551" y="322239"/>
                      </a:lnTo>
                      <a:cubicBezTo>
                        <a:pt x="190922" y="322239"/>
                        <a:pt x="192860" y="324177"/>
                        <a:pt x="192860" y="326571"/>
                      </a:cubicBezTo>
                      <a:lnTo>
                        <a:pt x="192860" y="336992"/>
                      </a:lnTo>
                      <a:close/>
                      <a:moveTo>
                        <a:pt x="260674" y="321942"/>
                      </a:moveTo>
                      <a:cubicBezTo>
                        <a:pt x="255543" y="321942"/>
                        <a:pt x="251393" y="317792"/>
                        <a:pt x="251393" y="312662"/>
                      </a:cubicBezTo>
                      <a:cubicBezTo>
                        <a:pt x="251393" y="307531"/>
                        <a:pt x="255543" y="303381"/>
                        <a:pt x="260674" y="303381"/>
                      </a:cubicBezTo>
                      <a:cubicBezTo>
                        <a:pt x="265804" y="303381"/>
                        <a:pt x="269954" y="307531"/>
                        <a:pt x="269954" y="312662"/>
                      </a:cubicBezTo>
                      <a:cubicBezTo>
                        <a:pt x="269931" y="317792"/>
                        <a:pt x="265781" y="321942"/>
                        <a:pt x="260674" y="321942"/>
                      </a:cubicBezTo>
                      <a:close/>
                      <a:moveTo>
                        <a:pt x="281811" y="303587"/>
                      </a:moveTo>
                      <a:cubicBezTo>
                        <a:pt x="275153" y="303587"/>
                        <a:pt x="269749" y="298182"/>
                        <a:pt x="269749" y="291524"/>
                      </a:cubicBezTo>
                      <a:cubicBezTo>
                        <a:pt x="269749" y="284843"/>
                        <a:pt x="275153" y="279462"/>
                        <a:pt x="281811" y="279462"/>
                      </a:cubicBezTo>
                      <a:cubicBezTo>
                        <a:pt x="288492" y="279462"/>
                        <a:pt x="293874" y="284866"/>
                        <a:pt x="293874" y="291524"/>
                      </a:cubicBezTo>
                      <a:cubicBezTo>
                        <a:pt x="293874" y="298205"/>
                        <a:pt x="288469" y="303587"/>
                        <a:pt x="281811" y="303587"/>
                      </a:cubicBezTo>
                      <a:close/>
                      <a:moveTo>
                        <a:pt x="295538" y="225216"/>
                      </a:moveTo>
                      <a:cubicBezTo>
                        <a:pt x="295538" y="230780"/>
                        <a:pt x="291457" y="235500"/>
                        <a:pt x="285938" y="236343"/>
                      </a:cubicBezTo>
                      <a:cubicBezTo>
                        <a:pt x="197785" y="249546"/>
                        <a:pt x="109678" y="249546"/>
                        <a:pt x="21525" y="236343"/>
                      </a:cubicBezTo>
                      <a:cubicBezTo>
                        <a:pt x="16007" y="235522"/>
                        <a:pt x="11926" y="230780"/>
                        <a:pt x="11926" y="225216"/>
                      </a:cubicBezTo>
                      <a:lnTo>
                        <a:pt x="11926" y="74084"/>
                      </a:lnTo>
                      <a:cubicBezTo>
                        <a:pt x="11926" y="63412"/>
                        <a:pt x="20545" y="54793"/>
                        <a:pt x="31216" y="54793"/>
                      </a:cubicBezTo>
                      <a:lnTo>
                        <a:pt x="276225" y="54793"/>
                      </a:lnTo>
                      <a:cubicBezTo>
                        <a:pt x="286873" y="54793"/>
                        <a:pt x="295515" y="63412"/>
                        <a:pt x="295515" y="74084"/>
                      </a:cubicBezTo>
                      <a:lnTo>
                        <a:pt x="295515" y="225216"/>
                      </a:lnTo>
                      <a:close/>
                    </a:path>
                  </a:pathLst>
                </a:custGeom>
                <a:solidFill>
                  <a:srgbClr val="05A68E"/>
                </a:solidFill>
                <a:ln w="2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dirty="0"/>
                </a:p>
              </p:txBody>
            </p:sp>
            <p:grpSp>
              <p:nvGrpSpPr>
                <p:cNvPr id="87" name="Graphique 47">
                  <a:extLst>
                    <a:ext uri="{FF2B5EF4-FFF2-40B4-BE49-F238E27FC236}">
                      <a16:creationId xmlns:a16="http://schemas.microsoft.com/office/drawing/2014/main" id="{4E25E278-8538-4298-BAD7-CF4EE9DC9BC6}"/>
                    </a:ext>
                  </a:extLst>
                </p:cNvPr>
                <p:cNvGrpSpPr/>
                <p:nvPr/>
              </p:nvGrpSpPr>
              <p:grpSpPr>
                <a:xfrm>
                  <a:off x="360295" y="4944427"/>
                  <a:ext cx="392834" cy="92439"/>
                  <a:chOff x="360295" y="4944427"/>
                  <a:chExt cx="392834" cy="92439"/>
                </a:xfrm>
                <a:solidFill>
                  <a:srgbClr val="05A68E"/>
                </a:solidFill>
              </p:grpSpPr>
              <p:grpSp>
                <p:nvGrpSpPr>
                  <p:cNvPr id="91" name="Graphique 47">
                    <a:extLst>
                      <a:ext uri="{FF2B5EF4-FFF2-40B4-BE49-F238E27FC236}">
                        <a16:creationId xmlns:a16="http://schemas.microsoft.com/office/drawing/2014/main" id="{0858733F-848B-4FD8-9A73-AB1D452F9C07}"/>
                      </a:ext>
                    </a:extLst>
                  </p:cNvPr>
                  <p:cNvGrpSpPr/>
                  <p:nvPr/>
                </p:nvGrpSpPr>
                <p:grpSpPr>
                  <a:xfrm>
                    <a:off x="708734" y="4944427"/>
                    <a:ext cx="44395" cy="92439"/>
                    <a:chOff x="708734" y="4944427"/>
                    <a:chExt cx="44395" cy="92439"/>
                  </a:xfrm>
                  <a:solidFill>
                    <a:srgbClr val="05A68E"/>
                  </a:solidFill>
                </p:grpSpPr>
                <p:sp>
                  <p:nvSpPr>
                    <p:cNvPr id="95" name="Forme libre : forme 94">
                      <a:extLst>
                        <a:ext uri="{FF2B5EF4-FFF2-40B4-BE49-F238E27FC236}">
                          <a16:creationId xmlns:a16="http://schemas.microsoft.com/office/drawing/2014/main" id="{05B793B8-3FC8-44B6-A3B5-9C454C5347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734" y="4944427"/>
                      <a:ext cx="33712" cy="43141"/>
                    </a:xfrm>
                    <a:custGeom>
                      <a:avLst/>
                      <a:gdLst>
                        <a:gd name="connsiteX0" fmla="*/ 33587 w 33712"/>
                        <a:gd name="connsiteY0" fmla="*/ 43141 h 43141"/>
                        <a:gd name="connsiteX1" fmla="*/ 24558 w 33712"/>
                        <a:gd name="connsiteY1" fmla="*/ 43141 h 43141"/>
                        <a:gd name="connsiteX2" fmla="*/ 24626 w 33712"/>
                        <a:gd name="connsiteY2" fmla="*/ 36483 h 43141"/>
                        <a:gd name="connsiteX3" fmla="*/ 20864 w 33712"/>
                        <a:gd name="connsiteY3" fmla="*/ 14000 h 43141"/>
                        <a:gd name="connsiteX4" fmla="*/ 0 w 33712"/>
                        <a:gd name="connsiteY4" fmla="*/ 9030 h 43141"/>
                        <a:gd name="connsiteX5" fmla="*/ 0 w 33712"/>
                        <a:gd name="connsiteY5" fmla="*/ 0 h 43141"/>
                        <a:gd name="connsiteX6" fmla="*/ 27294 w 33712"/>
                        <a:gd name="connsiteY6" fmla="*/ 7661 h 43141"/>
                        <a:gd name="connsiteX7" fmla="*/ 33656 w 33712"/>
                        <a:gd name="connsiteY7" fmla="*/ 36620 h 43141"/>
                        <a:gd name="connsiteX8" fmla="*/ 33587 w 33712"/>
                        <a:gd name="connsiteY8" fmla="*/ 43141 h 431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712" h="43141">
                          <a:moveTo>
                            <a:pt x="33587" y="43141"/>
                          </a:moveTo>
                          <a:lnTo>
                            <a:pt x="24558" y="43141"/>
                          </a:lnTo>
                          <a:cubicBezTo>
                            <a:pt x="24558" y="40838"/>
                            <a:pt x="24581" y="38604"/>
                            <a:pt x="24626" y="36483"/>
                          </a:cubicBezTo>
                          <a:cubicBezTo>
                            <a:pt x="24786" y="25812"/>
                            <a:pt x="24900" y="18082"/>
                            <a:pt x="20864" y="14000"/>
                          </a:cubicBezTo>
                          <a:cubicBezTo>
                            <a:pt x="17558" y="10649"/>
                            <a:pt x="10740" y="9030"/>
                            <a:pt x="0" y="9030"/>
                          </a:cubicBezTo>
                          <a:lnTo>
                            <a:pt x="0" y="0"/>
                          </a:lnTo>
                          <a:cubicBezTo>
                            <a:pt x="13658" y="0"/>
                            <a:pt x="22072" y="2371"/>
                            <a:pt x="27294" y="7661"/>
                          </a:cubicBezTo>
                          <a:cubicBezTo>
                            <a:pt x="33975" y="14434"/>
                            <a:pt x="33838" y="24216"/>
                            <a:pt x="33656" y="36620"/>
                          </a:cubicBezTo>
                          <a:cubicBezTo>
                            <a:pt x="33610" y="38695"/>
                            <a:pt x="33587" y="40884"/>
                            <a:pt x="33587" y="43141"/>
                          </a:cubicBezTo>
                          <a:close/>
                        </a:path>
                      </a:pathLst>
                    </a:custGeom>
                    <a:solidFill>
                      <a:srgbClr val="05A68E"/>
                    </a:solidFill>
                    <a:ln w="2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GB" dirty="0"/>
                    </a:p>
                  </p:txBody>
                </p:sp>
                <p:sp>
                  <p:nvSpPr>
                    <p:cNvPr id="96" name="Forme libre : forme 95">
                      <a:extLst>
                        <a:ext uri="{FF2B5EF4-FFF2-40B4-BE49-F238E27FC236}">
                          <a16:creationId xmlns:a16="http://schemas.microsoft.com/office/drawing/2014/main" id="{E745C825-C525-44CB-8B08-D92B9FE302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689" y="4986223"/>
                      <a:ext cx="30440" cy="50643"/>
                    </a:xfrm>
                    <a:custGeom>
                      <a:avLst/>
                      <a:gdLst>
                        <a:gd name="connsiteX0" fmla="*/ 30441 w 30440"/>
                        <a:gd name="connsiteY0" fmla="*/ 8414 h 50643"/>
                        <a:gd name="connsiteX1" fmla="*/ 30441 w 30440"/>
                        <a:gd name="connsiteY1" fmla="*/ 42229 h 50643"/>
                        <a:gd name="connsiteX2" fmla="*/ 22027 w 30440"/>
                        <a:gd name="connsiteY2" fmla="*/ 50643 h 50643"/>
                        <a:gd name="connsiteX3" fmla="*/ 8414 w 30440"/>
                        <a:gd name="connsiteY3" fmla="*/ 50643 h 50643"/>
                        <a:gd name="connsiteX4" fmla="*/ 0 w 30440"/>
                        <a:gd name="connsiteY4" fmla="*/ 42229 h 50643"/>
                        <a:gd name="connsiteX5" fmla="*/ 0 w 30440"/>
                        <a:gd name="connsiteY5" fmla="*/ 8414 h 50643"/>
                        <a:gd name="connsiteX6" fmla="*/ 8414 w 30440"/>
                        <a:gd name="connsiteY6" fmla="*/ 0 h 50643"/>
                        <a:gd name="connsiteX7" fmla="*/ 22027 w 30440"/>
                        <a:gd name="connsiteY7" fmla="*/ 0 h 50643"/>
                        <a:gd name="connsiteX8" fmla="*/ 30441 w 30440"/>
                        <a:gd name="connsiteY8" fmla="*/ 8414 h 506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0440" h="50643">
                          <a:moveTo>
                            <a:pt x="30441" y="8414"/>
                          </a:moveTo>
                          <a:lnTo>
                            <a:pt x="30441" y="42229"/>
                          </a:lnTo>
                          <a:cubicBezTo>
                            <a:pt x="30441" y="46881"/>
                            <a:pt x="26678" y="50643"/>
                            <a:pt x="22027" y="50643"/>
                          </a:cubicBezTo>
                          <a:lnTo>
                            <a:pt x="8414" y="50643"/>
                          </a:lnTo>
                          <a:cubicBezTo>
                            <a:pt x="3762" y="50643"/>
                            <a:pt x="0" y="46881"/>
                            <a:pt x="0" y="42229"/>
                          </a:cubicBezTo>
                          <a:lnTo>
                            <a:pt x="0" y="8414"/>
                          </a:lnTo>
                          <a:cubicBezTo>
                            <a:pt x="0" y="3762"/>
                            <a:pt x="3762" y="0"/>
                            <a:pt x="8414" y="0"/>
                          </a:cubicBezTo>
                          <a:lnTo>
                            <a:pt x="22027" y="0"/>
                          </a:lnTo>
                          <a:cubicBezTo>
                            <a:pt x="26678" y="0"/>
                            <a:pt x="30441" y="3762"/>
                            <a:pt x="30441" y="8414"/>
                          </a:cubicBezTo>
                          <a:close/>
                        </a:path>
                      </a:pathLst>
                    </a:custGeom>
                    <a:solidFill>
                      <a:srgbClr val="05A68E"/>
                    </a:solidFill>
                    <a:ln w="2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GB" dirty="0"/>
                    </a:p>
                  </p:txBody>
                </p:sp>
              </p:grpSp>
              <p:grpSp>
                <p:nvGrpSpPr>
                  <p:cNvPr id="92" name="Graphique 47">
                    <a:extLst>
                      <a:ext uri="{FF2B5EF4-FFF2-40B4-BE49-F238E27FC236}">
                        <a16:creationId xmlns:a16="http://schemas.microsoft.com/office/drawing/2014/main" id="{2B0B3715-709E-44DC-A63D-61E41C790D48}"/>
                      </a:ext>
                    </a:extLst>
                  </p:cNvPr>
                  <p:cNvGrpSpPr/>
                  <p:nvPr/>
                </p:nvGrpSpPr>
                <p:grpSpPr>
                  <a:xfrm>
                    <a:off x="360295" y="4944427"/>
                    <a:ext cx="44418" cy="92439"/>
                    <a:chOff x="360295" y="4944427"/>
                    <a:chExt cx="44418" cy="92439"/>
                  </a:xfrm>
                  <a:solidFill>
                    <a:srgbClr val="05A68E"/>
                  </a:solidFill>
                </p:grpSpPr>
                <p:sp>
                  <p:nvSpPr>
                    <p:cNvPr id="93" name="Forme libre : forme 92">
                      <a:extLst>
                        <a:ext uri="{FF2B5EF4-FFF2-40B4-BE49-F238E27FC236}">
                          <a16:creationId xmlns:a16="http://schemas.microsoft.com/office/drawing/2014/main" id="{67F11487-59B9-4FC9-AA73-2C608856E1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001" y="4944427"/>
                      <a:ext cx="33712" cy="43141"/>
                    </a:xfrm>
                    <a:custGeom>
                      <a:avLst/>
                      <a:gdLst>
                        <a:gd name="connsiteX0" fmla="*/ 9154 w 33712"/>
                        <a:gd name="connsiteY0" fmla="*/ 43141 h 43141"/>
                        <a:gd name="connsiteX1" fmla="*/ 125 w 33712"/>
                        <a:gd name="connsiteY1" fmla="*/ 43141 h 43141"/>
                        <a:gd name="connsiteX2" fmla="*/ 56 w 33712"/>
                        <a:gd name="connsiteY2" fmla="*/ 36620 h 43141"/>
                        <a:gd name="connsiteX3" fmla="*/ 6418 w 33712"/>
                        <a:gd name="connsiteY3" fmla="*/ 7661 h 43141"/>
                        <a:gd name="connsiteX4" fmla="*/ 33712 w 33712"/>
                        <a:gd name="connsiteY4" fmla="*/ 0 h 43141"/>
                        <a:gd name="connsiteX5" fmla="*/ 33712 w 33712"/>
                        <a:gd name="connsiteY5" fmla="*/ 9030 h 43141"/>
                        <a:gd name="connsiteX6" fmla="*/ 12848 w 33712"/>
                        <a:gd name="connsiteY6" fmla="*/ 14000 h 43141"/>
                        <a:gd name="connsiteX7" fmla="*/ 9086 w 33712"/>
                        <a:gd name="connsiteY7" fmla="*/ 36483 h 43141"/>
                        <a:gd name="connsiteX8" fmla="*/ 9154 w 33712"/>
                        <a:gd name="connsiteY8" fmla="*/ 43141 h 431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712" h="43141">
                          <a:moveTo>
                            <a:pt x="9154" y="43141"/>
                          </a:moveTo>
                          <a:lnTo>
                            <a:pt x="125" y="43141"/>
                          </a:lnTo>
                          <a:cubicBezTo>
                            <a:pt x="125" y="40884"/>
                            <a:pt x="102" y="38695"/>
                            <a:pt x="56" y="36620"/>
                          </a:cubicBezTo>
                          <a:cubicBezTo>
                            <a:pt x="-126" y="24239"/>
                            <a:pt x="-263" y="14456"/>
                            <a:pt x="6418" y="7661"/>
                          </a:cubicBezTo>
                          <a:cubicBezTo>
                            <a:pt x="11640" y="2349"/>
                            <a:pt x="20054" y="0"/>
                            <a:pt x="33712" y="0"/>
                          </a:cubicBezTo>
                          <a:lnTo>
                            <a:pt x="33712" y="9030"/>
                          </a:lnTo>
                          <a:cubicBezTo>
                            <a:pt x="22972" y="9030"/>
                            <a:pt x="16155" y="10649"/>
                            <a:pt x="12848" y="14000"/>
                          </a:cubicBezTo>
                          <a:cubicBezTo>
                            <a:pt x="8835" y="18082"/>
                            <a:pt x="8926" y="25789"/>
                            <a:pt x="9086" y="36483"/>
                          </a:cubicBezTo>
                          <a:cubicBezTo>
                            <a:pt x="9132" y="38604"/>
                            <a:pt x="9154" y="40838"/>
                            <a:pt x="9154" y="43141"/>
                          </a:cubicBezTo>
                          <a:close/>
                        </a:path>
                      </a:pathLst>
                    </a:custGeom>
                    <a:solidFill>
                      <a:srgbClr val="05A68E"/>
                    </a:solidFill>
                    <a:ln w="2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GB" dirty="0"/>
                    </a:p>
                  </p:txBody>
                </p:sp>
                <p:sp>
                  <p:nvSpPr>
                    <p:cNvPr id="94" name="Forme libre : forme 93">
                      <a:extLst>
                        <a:ext uri="{FF2B5EF4-FFF2-40B4-BE49-F238E27FC236}">
                          <a16:creationId xmlns:a16="http://schemas.microsoft.com/office/drawing/2014/main" id="{820BDBF3-1315-414B-B761-7FD4458221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295" y="4986223"/>
                      <a:ext cx="30440" cy="50643"/>
                    </a:xfrm>
                    <a:custGeom>
                      <a:avLst/>
                      <a:gdLst>
                        <a:gd name="connsiteX0" fmla="*/ 1323 w 30440"/>
                        <a:gd name="connsiteY0" fmla="*/ 50643 h 50643"/>
                        <a:gd name="connsiteX1" fmla="*/ 29118 w 30440"/>
                        <a:gd name="connsiteY1" fmla="*/ 50643 h 50643"/>
                        <a:gd name="connsiteX2" fmla="*/ 30441 w 30440"/>
                        <a:gd name="connsiteY2" fmla="*/ 49321 h 50643"/>
                        <a:gd name="connsiteX3" fmla="*/ 30441 w 30440"/>
                        <a:gd name="connsiteY3" fmla="*/ 1323 h 50643"/>
                        <a:gd name="connsiteX4" fmla="*/ 29118 w 30440"/>
                        <a:gd name="connsiteY4" fmla="*/ 0 h 50643"/>
                        <a:gd name="connsiteX5" fmla="*/ 1323 w 30440"/>
                        <a:gd name="connsiteY5" fmla="*/ 0 h 50643"/>
                        <a:gd name="connsiteX6" fmla="*/ 0 w 30440"/>
                        <a:gd name="connsiteY6" fmla="*/ 1323 h 50643"/>
                        <a:gd name="connsiteX7" fmla="*/ 0 w 30440"/>
                        <a:gd name="connsiteY7" fmla="*/ 49321 h 50643"/>
                        <a:gd name="connsiteX8" fmla="*/ 1323 w 30440"/>
                        <a:gd name="connsiteY8" fmla="*/ 50643 h 506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0440" h="50643">
                          <a:moveTo>
                            <a:pt x="1323" y="50643"/>
                          </a:moveTo>
                          <a:lnTo>
                            <a:pt x="29118" y="50643"/>
                          </a:lnTo>
                          <a:cubicBezTo>
                            <a:pt x="29848" y="50643"/>
                            <a:pt x="30441" y="50051"/>
                            <a:pt x="30441" y="49321"/>
                          </a:cubicBezTo>
                          <a:lnTo>
                            <a:pt x="30441" y="1323"/>
                          </a:lnTo>
                          <a:cubicBezTo>
                            <a:pt x="30441" y="593"/>
                            <a:pt x="29848" y="0"/>
                            <a:pt x="29118" y="0"/>
                          </a:cubicBezTo>
                          <a:lnTo>
                            <a:pt x="1323" y="0"/>
                          </a:lnTo>
                          <a:cubicBezTo>
                            <a:pt x="593" y="0"/>
                            <a:pt x="0" y="593"/>
                            <a:pt x="0" y="1323"/>
                          </a:cubicBezTo>
                          <a:lnTo>
                            <a:pt x="0" y="49321"/>
                          </a:lnTo>
                          <a:cubicBezTo>
                            <a:pt x="23" y="50051"/>
                            <a:pt x="616" y="50643"/>
                            <a:pt x="1323" y="50643"/>
                          </a:cubicBezTo>
                          <a:close/>
                        </a:path>
                      </a:pathLst>
                    </a:custGeom>
                    <a:solidFill>
                      <a:srgbClr val="05A68E"/>
                    </a:solidFill>
                    <a:ln w="2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GB" dirty="0"/>
                    </a:p>
                  </p:txBody>
                </p:sp>
              </p:grpSp>
            </p:grpSp>
            <p:grpSp>
              <p:nvGrpSpPr>
                <p:cNvPr id="88" name="Graphique 47">
                  <a:extLst>
                    <a:ext uri="{FF2B5EF4-FFF2-40B4-BE49-F238E27FC236}">
                      <a16:creationId xmlns:a16="http://schemas.microsoft.com/office/drawing/2014/main" id="{B3970CBB-CD66-4E15-A129-F1E53D868DD5}"/>
                    </a:ext>
                  </a:extLst>
                </p:cNvPr>
                <p:cNvGrpSpPr/>
                <p:nvPr/>
              </p:nvGrpSpPr>
              <p:grpSpPr>
                <a:xfrm>
                  <a:off x="427971" y="5244525"/>
                  <a:ext cx="257526" cy="19039"/>
                  <a:chOff x="427971" y="5244525"/>
                  <a:chExt cx="257526" cy="19039"/>
                </a:xfrm>
                <a:solidFill>
                  <a:srgbClr val="091922"/>
                </a:solidFill>
              </p:grpSpPr>
              <p:sp>
                <p:nvSpPr>
                  <p:cNvPr id="89" name="Forme libre : forme 88">
                    <a:extLst>
                      <a:ext uri="{FF2B5EF4-FFF2-40B4-BE49-F238E27FC236}">
                        <a16:creationId xmlns:a16="http://schemas.microsoft.com/office/drawing/2014/main" id="{C9E67656-4E1E-4B09-A470-C68A941B0976}"/>
                      </a:ext>
                    </a:extLst>
                  </p:cNvPr>
                  <p:cNvSpPr/>
                  <p:nvPr/>
                </p:nvSpPr>
                <p:spPr>
                  <a:xfrm>
                    <a:off x="649859" y="5244525"/>
                    <a:ext cx="35639" cy="19039"/>
                  </a:xfrm>
                  <a:custGeom>
                    <a:avLst/>
                    <a:gdLst>
                      <a:gd name="connsiteX0" fmla="*/ 34158 w 35639"/>
                      <a:gd name="connsiteY0" fmla="*/ 19040 h 19039"/>
                      <a:gd name="connsiteX1" fmla="*/ 1482 w 35639"/>
                      <a:gd name="connsiteY1" fmla="*/ 19040 h 19039"/>
                      <a:gd name="connsiteX2" fmla="*/ 0 w 35639"/>
                      <a:gd name="connsiteY2" fmla="*/ 17558 h 19039"/>
                      <a:gd name="connsiteX3" fmla="*/ 0 w 35639"/>
                      <a:gd name="connsiteY3" fmla="*/ 0 h 19039"/>
                      <a:gd name="connsiteX4" fmla="*/ 35640 w 35639"/>
                      <a:gd name="connsiteY4" fmla="*/ 0 h 19039"/>
                      <a:gd name="connsiteX5" fmla="*/ 35640 w 35639"/>
                      <a:gd name="connsiteY5" fmla="*/ 17558 h 19039"/>
                      <a:gd name="connsiteX6" fmla="*/ 34158 w 35639"/>
                      <a:gd name="connsiteY6" fmla="*/ 19040 h 19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639" h="19039">
                        <a:moveTo>
                          <a:pt x="34158" y="19040"/>
                        </a:moveTo>
                        <a:lnTo>
                          <a:pt x="1482" y="19040"/>
                        </a:lnTo>
                        <a:cubicBezTo>
                          <a:pt x="661" y="19040"/>
                          <a:pt x="0" y="18378"/>
                          <a:pt x="0" y="17558"/>
                        </a:cubicBezTo>
                        <a:lnTo>
                          <a:pt x="0" y="0"/>
                        </a:lnTo>
                        <a:lnTo>
                          <a:pt x="35640" y="0"/>
                        </a:lnTo>
                        <a:lnTo>
                          <a:pt x="35640" y="17558"/>
                        </a:lnTo>
                        <a:cubicBezTo>
                          <a:pt x="35640" y="18378"/>
                          <a:pt x="34978" y="19040"/>
                          <a:pt x="34158" y="19040"/>
                        </a:cubicBezTo>
                        <a:close/>
                      </a:path>
                    </a:pathLst>
                  </a:custGeom>
                  <a:solidFill>
                    <a:srgbClr val="091922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 dirty="0"/>
                  </a:p>
                </p:txBody>
              </p:sp>
              <p:sp>
                <p:nvSpPr>
                  <p:cNvPr id="90" name="Forme libre : forme 89">
                    <a:extLst>
                      <a:ext uri="{FF2B5EF4-FFF2-40B4-BE49-F238E27FC236}">
                        <a16:creationId xmlns:a16="http://schemas.microsoft.com/office/drawing/2014/main" id="{6D1892B9-7925-460B-8DF9-CC71DCA07A57}"/>
                      </a:ext>
                    </a:extLst>
                  </p:cNvPr>
                  <p:cNvSpPr/>
                  <p:nvPr/>
                </p:nvSpPr>
                <p:spPr>
                  <a:xfrm>
                    <a:off x="427971" y="5244525"/>
                    <a:ext cx="35639" cy="19039"/>
                  </a:xfrm>
                  <a:custGeom>
                    <a:avLst/>
                    <a:gdLst>
                      <a:gd name="connsiteX0" fmla="*/ 34158 w 35639"/>
                      <a:gd name="connsiteY0" fmla="*/ 19040 h 19039"/>
                      <a:gd name="connsiteX1" fmla="*/ 1482 w 35639"/>
                      <a:gd name="connsiteY1" fmla="*/ 19040 h 19039"/>
                      <a:gd name="connsiteX2" fmla="*/ 0 w 35639"/>
                      <a:gd name="connsiteY2" fmla="*/ 17558 h 19039"/>
                      <a:gd name="connsiteX3" fmla="*/ 0 w 35639"/>
                      <a:gd name="connsiteY3" fmla="*/ 0 h 19039"/>
                      <a:gd name="connsiteX4" fmla="*/ 35640 w 35639"/>
                      <a:gd name="connsiteY4" fmla="*/ 0 h 19039"/>
                      <a:gd name="connsiteX5" fmla="*/ 35640 w 35639"/>
                      <a:gd name="connsiteY5" fmla="*/ 17558 h 19039"/>
                      <a:gd name="connsiteX6" fmla="*/ 34158 w 35639"/>
                      <a:gd name="connsiteY6" fmla="*/ 19040 h 19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639" h="19039">
                        <a:moveTo>
                          <a:pt x="34158" y="19040"/>
                        </a:moveTo>
                        <a:lnTo>
                          <a:pt x="1482" y="19040"/>
                        </a:lnTo>
                        <a:cubicBezTo>
                          <a:pt x="661" y="19040"/>
                          <a:pt x="0" y="18378"/>
                          <a:pt x="0" y="17558"/>
                        </a:cubicBezTo>
                        <a:lnTo>
                          <a:pt x="0" y="0"/>
                        </a:lnTo>
                        <a:lnTo>
                          <a:pt x="35640" y="0"/>
                        </a:lnTo>
                        <a:lnTo>
                          <a:pt x="35640" y="17558"/>
                        </a:lnTo>
                        <a:cubicBezTo>
                          <a:pt x="35640" y="18378"/>
                          <a:pt x="34978" y="19040"/>
                          <a:pt x="34158" y="19040"/>
                        </a:cubicBezTo>
                        <a:close/>
                      </a:path>
                    </a:pathLst>
                  </a:custGeom>
                  <a:solidFill>
                    <a:srgbClr val="091922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 dirty="0"/>
                  </a:p>
                </p:txBody>
              </p:sp>
            </p:grpSp>
          </p:grpSp>
        </p:grpSp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8F74C226-1D9A-4099-B3B4-4C5EE8224A27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107</a:t>
            </a:fld>
            <a:endParaRPr lang="en-GB" dirty="0"/>
          </a:p>
        </p:txBody>
      </p:sp>
      <p:graphicFrame>
        <p:nvGraphicFramePr>
          <p:cNvPr id="123" name="Graphique Slide">
            <a:extLst>
              <a:ext uri="{FF2B5EF4-FFF2-40B4-BE49-F238E27FC236}">
                <a16:creationId xmlns:a16="http://schemas.microsoft.com/office/drawing/2014/main" id="{3A5156BD-AE89-49C1-A052-29F355133FC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579122"/>
              </p:ext>
            </p:extLst>
          </p:nvPr>
        </p:nvGraphicFramePr>
        <p:xfrm>
          <a:off x="1614127" y="65164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4" name="R1_Bench">
            <a:extLst>
              <a:ext uri="{FF2B5EF4-FFF2-40B4-BE49-F238E27FC236}">
                <a16:creationId xmlns:a16="http://schemas.microsoft.com/office/drawing/2014/main" id="{93D54036-080C-40EE-B12A-7340EF5BB5FE}"/>
              </a:ext>
            </a:extLst>
          </p:cNvPr>
          <p:cNvSpPr txBox="1"/>
          <p:nvPr/>
        </p:nvSpPr>
        <p:spPr>
          <a:xfrm>
            <a:off x="11844888" y="4260381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000000"/>
                </a:solidFill>
              </a:rPr>
              <a:t>30</a:t>
            </a:r>
          </a:p>
        </p:txBody>
      </p:sp>
      <p:sp>
        <p:nvSpPr>
          <p:cNvPr id="125" name="R2_Bench">
            <a:extLst>
              <a:ext uri="{FF2B5EF4-FFF2-40B4-BE49-F238E27FC236}">
                <a16:creationId xmlns:a16="http://schemas.microsoft.com/office/drawing/2014/main" id="{E27C4347-5BC4-4CE8-92F5-CCC33F842B3F}"/>
              </a:ext>
            </a:extLst>
          </p:cNvPr>
          <p:cNvSpPr txBox="1"/>
          <p:nvPr/>
        </p:nvSpPr>
        <p:spPr>
          <a:xfrm>
            <a:off x="11844888" y="4866927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21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126" name="flag_Bench1">
            <a:extLst>
              <a:ext uri="{FF2B5EF4-FFF2-40B4-BE49-F238E27FC236}">
                <a16:creationId xmlns:a16="http://schemas.microsoft.com/office/drawing/2014/main" id="{619ADECB-9789-49B5-80E1-B03635EB2AE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00965" y="4259434"/>
            <a:ext cx="290591" cy="201178"/>
          </a:xfrm>
          <a:prstGeom prst="rect">
            <a:avLst/>
          </a:prstGeom>
        </p:spPr>
      </p:pic>
      <p:pic>
        <p:nvPicPr>
          <p:cNvPr id="127" name="flag_Bench2">
            <a:extLst>
              <a:ext uri="{FF2B5EF4-FFF2-40B4-BE49-F238E27FC236}">
                <a16:creationId xmlns:a16="http://schemas.microsoft.com/office/drawing/2014/main" id="{31B4BBA8-8893-413B-AB6F-6845DD25B8F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00965" y="4852332"/>
            <a:ext cx="290591" cy="201178"/>
          </a:xfrm>
          <a:prstGeom prst="rect">
            <a:avLst/>
          </a:prstGeom>
        </p:spPr>
      </p:pic>
      <p:sp>
        <p:nvSpPr>
          <p:cNvPr id="128" name="R1_Bench">
            <a:extLst>
              <a:ext uri="{FF2B5EF4-FFF2-40B4-BE49-F238E27FC236}">
                <a16:creationId xmlns:a16="http://schemas.microsoft.com/office/drawing/2014/main" id="{D6BB8E7F-7117-4DA5-851C-49479B67DF85}"/>
              </a:ext>
            </a:extLst>
          </p:cNvPr>
          <p:cNvSpPr txBox="1"/>
          <p:nvPr/>
        </p:nvSpPr>
        <p:spPr>
          <a:xfrm>
            <a:off x="11844888" y="3990331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588791"/>
                </a:solidFill>
              </a:rPr>
              <a:t>32</a:t>
            </a:r>
          </a:p>
        </p:txBody>
      </p:sp>
      <p:sp>
        <p:nvSpPr>
          <p:cNvPr id="129" name="R2_Bench">
            <a:extLst>
              <a:ext uri="{FF2B5EF4-FFF2-40B4-BE49-F238E27FC236}">
                <a16:creationId xmlns:a16="http://schemas.microsoft.com/office/drawing/2014/main" id="{990A5816-412F-492F-B069-7EDC5E61BA2D}"/>
              </a:ext>
            </a:extLst>
          </p:cNvPr>
          <p:cNvSpPr txBox="1"/>
          <p:nvPr/>
        </p:nvSpPr>
        <p:spPr>
          <a:xfrm>
            <a:off x="11844888" y="4572232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22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130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1B5574EB-E97A-4A07-B42F-64941FA56BBE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3967567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131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F5E34BBD-96ED-4A13-85DC-6F302F2F0A5C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524214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71" name="Rectangle 70">
            <a:extLst>
              <a:ext uri="{FF2B5EF4-FFF2-40B4-BE49-F238E27FC236}">
                <a16:creationId xmlns:a16="http://schemas.microsoft.com/office/drawing/2014/main" id="{FE2D50B0-D280-43C3-8C8D-5AA8E286C9B9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</a:p>
        </p:txBody>
      </p:sp>
      <p:sp>
        <p:nvSpPr>
          <p:cNvPr id="72" name="ZoneTexte 22">
            <a:extLst>
              <a:ext uri="{FF2B5EF4-FFF2-40B4-BE49-F238E27FC236}">
                <a16:creationId xmlns:a16="http://schemas.microsoft.com/office/drawing/2014/main" id="{11B49C03-2D2D-46D0-86A3-43EDA4DBC8F5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0FDA41AA-02A2-37AB-874B-B340CCE46F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2947243"/>
              </p:ext>
            </p:extLst>
          </p:nvPr>
        </p:nvGraphicFramePr>
        <p:xfrm>
          <a:off x="1585549" y="5589838"/>
          <a:ext cx="991542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6617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8" name="Group 50">
            <a:extLst>
              <a:ext uri="{FF2B5EF4-FFF2-40B4-BE49-F238E27FC236}">
                <a16:creationId xmlns:a16="http://schemas.microsoft.com/office/drawing/2014/main" id="{A024E0DD-F387-4971-79A1-5D1F7C6E4EA4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21A3C6AD-387A-A907-41C4-5B8C5CF28A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0" name="Picture 53" descr="Logo&#10;&#10;Description automatically generated">
              <a:extLst>
                <a:ext uri="{FF2B5EF4-FFF2-40B4-BE49-F238E27FC236}">
                  <a16:creationId xmlns:a16="http://schemas.microsoft.com/office/drawing/2014/main" id="{6781C5D2-9EE9-7F9C-B402-0B6209E3B72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1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4A1E57B8-AD76-51CE-D45C-C315E79DE1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2" name="Image 22">
              <a:extLst>
                <a:ext uri="{FF2B5EF4-FFF2-40B4-BE49-F238E27FC236}">
                  <a16:creationId xmlns:a16="http://schemas.microsoft.com/office/drawing/2014/main" id="{4A67B26F-2C25-375D-B120-288D3110CC2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25">
              <a:extLst>
                <a:ext uri="{FF2B5EF4-FFF2-40B4-BE49-F238E27FC236}">
                  <a16:creationId xmlns:a16="http://schemas.microsoft.com/office/drawing/2014/main" id="{FC27E424-1419-5721-E301-0C96BF825C08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4" name="Image 28">
              <a:extLst>
                <a:ext uri="{FF2B5EF4-FFF2-40B4-BE49-F238E27FC236}">
                  <a16:creationId xmlns:a16="http://schemas.microsoft.com/office/drawing/2014/main" id="{6ABA0480-798C-45FB-0B45-2EBD70D88FC2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30">
              <a:extLst>
                <a:ext uri="{FF2B5EF4-FFF2-40B4-BE49-F238E27FC236}">
                  <a16:creationId xmlns:a16="http://schemas.microsoft.com/office/drawing/2014/main" id="{7ECF3F76-EE8C-E031-2EE1-E83D60E7ADAA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6" name="Image 41">
              <a:extLst>
                <a:ext uri="{FF2B5EF4-FFF2-40B4-BE49-F238E27FC236}">
                  <a16:creationId xmlns:a16="http://schemas.microsoft.com/office/drawing/2014/main" id="{3AA958C2-2F61-D464-E592-1BF4B9633C3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7" name="Image 45">
              <a:extLst>
                <a:ext uri="{FF2B5EF4-FFF2-40B4-BE49-F238E27FC236}">
                  <a16:creationId xmlns:a16="http://schemas.microsoft.com/office/drawing/2014/main" id="{2F83B89B-5D43-3D09-FFD3-26BC9DA8494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8" name="Image 47">
              <a:extLst>
                <a:ext uri="{FF2B5EF4-FFF2-40B4-BE49-F238E27FC236}">
                  <a16:creationId xmlns:a16="http://schemas.microsoft.com/office/drawing/2014/main" id="{1D60129E-7906-06F2-0BB6-DCA80B5572EA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9" name="Image 49">
              <a:extLst>
                <a:ext uri="{FF2B5EF4-FFF2-40B4-BE49-F238E27FC236}">
                  <a16:creationId xmlns:a16="http://schemas.microsoft.com/office/drawing/2014/main" id="{E21E402C-3A36-57C7-C68A-92ED34A84E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20" name="Image 51">
              <a:extLst>
                <a:ext uri="{FF2B5EF4-FFF2-40B4-BE49-F238E27FC236}">
                  <a16:creationId xmlns:a16="http://schemas.microsoft.com/office/drawing/2014/main" id="{10360B84-AD14-C99F-D296-70B57F5692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21" name="Image 53">
              <a:extLst>
                <a:ext uri="{FF2B5EF4-FFF2-40B4-BE49-F238E27FC236}">
                  <a16:creationId xmlns:a16="http://schemas.microsoft.com/office/drawing/2014/main" id="{951ECBE3-06DD-2738-A1B8-704C25058669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2" name="Image 55">
              <a:extLst>
                <a:ext uri="{FF2B5EF4-FFF2-40B4-BE49-F238E27FC236}">
                  <a16:creationId xmlns:a16="http://schemas.microsoft.com/office/drawing/2014/main" id="{49305372-52E1-81E4-33E7-42AABC1852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3" name="Image 57">
              <a:extLst>
                <a:ext uri="{FF2B5EF4-FFF2-40B4-BE49-F238E27FC236}">
                  <a16:creationId xmlns:a16="http://schemas.microsoft.com/office/drawing/2014/main" id="{E07D4F3A-6C7B-742B-F478-A7DC79892E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0AF480FD-293F-BEF8-FA5E-FD62653171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5" name="Image 61">
              <a:extLst>
                <a:ext uri="{FF2B5EF4-FFF2-40B4-BE49-F238E27FC236}">
                  <a16:creationId xmlns:a16="http://schemas.microsoft.com/office/drawing/2014/main" id="{611ECB0C-6AF8-5E65-5B79-0CDC05E98E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6" name="Image 64">
              <a:extLst>
                <a:ext uri="{FF2B5EF4-FFF2-40B4-BE49-F238E27FC236}">
                  <a16:creationId xmlns:a16="http://schemas.microsoft.com/office/drawing/2014/main" id="{1DCCE40A-6F83-253F-E24F-8D40F6DB1227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7" name="Image 68">
              <a:extLst>
                <a:ext uri="{FF2B5EF4-FFF2-40B4-BE49-F238E27FC236}">
                  <a16:creationId xmlns:a16="http://schemas.microsoft.com/office/drawing/2014/main" id="{45F07F01-D727-1F78-23F9-517E66795B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66FF3CBB-8AAF-D2C8-26AC-25CEDD69D2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9" name="Image 72">
              <a:extLst>
                <a:ext uri="{FF2B5EF4-FFF2-40B4-BE49-F238E27FC236}">
                  <a16:creationId xmlns:a16="http://schemas.microsoft.com/office/drawing/2014/main" id="{EAD00664-BA44-9A41-A5E0-D3DC00D8D26D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74">
              <a:extLst>
                <a:ext uri="{FF2B5EF4-FFF2-40B4-BE49-F238E27FC236}">
                  <a16:creationId xmlns:a16="http://schemas.microsoft.com/office/drawing/2014/main" id="{521A44E5-9E65-77DA-A582-3CCEBF1E62A6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31" name="Image 76">
              <a:extLst>
                <a:ext uri="{FF2B5EF4-FFF2-40B4-BE49-F238E27FC236}">
                  <a16:creationId xmlns:a16="http://schemas.microsoft.com/office/drawing/2014/main" id="{A7162743-9843-F0B0-DAB3-5CCD602407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2" name="Image 80">
              <a:extLst>
                <a:ext uri="{FF2B5EF4-FFF2-40B4-BE49-F238E27FC236}">
                  <a16:creationId xmlns:a16="http://schemas.microsoft.com/office/drawing/2014/main" id="{644547D3-633A-B390-DE70-8DD08C4552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3" name="Image 43">
              <a:extLst>
                <a:ext uri="{FF2B5EF4-FFF2-40B4-BE49-F238E27FC236}">
                  <a16:creationId xmlns:a16="http://schemas.microsoft.com/office/drawing/2014/main" id="{A414CF13-42E8-2983-33D1-AEEB07959472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7483828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6096294D-50A5-4472-ADE8-AF83C8A528B9}"/>
              </a:ext>
            </a:extLst>
          </p:cNvPr>
          <p:cNvSpPr/>
          <p:nvPr/>
        </p:nvSpPr>
        <p:spPr bwMode="ltGray">
          <a:xfrm>
            <a:off x="2584985" y="154200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61" name="Graphique Slide">
            <a:extLst>
              <a:ext uri="{FF2B5EF4-FFF2-40B4-BE49-F238E27FC236}">
                <a16:creationId xmlns:a16="http://schemas.microsoft.com/office/drawing/2014/main" id="{95483EF0-5ABD-427E-94C5-40E8D2DB7F5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3348600"/>
              </p:ext>
            </p:extLst>
          </p:nvPr>
        </p:nvGraphicFramePr>
        <p:xfrm>
          <a:off x="2576965" y="14826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</a:t>
            </a:r>
            <a:r>
              <a:rPr lang="en-US" dirty="0" err="1"/>
              <a:t>verejnej</a:t>
            </a:r>
            <a:r>
              <a:rPr lang="en-US" dirty="0"/>
              <a:t> </a:t>
            </a:r>
            <a:r>
              <a:rPr lang="en-US" dirty="0" err="1"/>
              <a:t>dopravy</a:t>
            </a:r>
            <a:endParaRPr lang="fr-FR" dirty="0"/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CFD81624-1FF6-4940-B4A1-1D072320F650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1DE4D037-3936-4ABE-9E21-2627F6F51BFD}"/>
              </a:ext>
            </a:extLst>
          </p:cNvPr>
          <p:cNvCxnSpPr>
            <a:cxnSpLocks/>
          </p:cNvCxnSpPr>
          <p:nvPr/>
        </p:nvCxnSpPr>
        <p:spPr>
          <a:xfrm>
            <a:off x="445352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9FDBB6DF-707D-48F9-99F2-C2F1DFC3C51E}"/>
              </a:ext>
            </a:extLst>
          </p:cNvPr>
          <p:cNvCxnSpPr>
            <a:cxnSpLocks/>
          </p:cNvCxnSpPr>
          <p:nvPr/>
        </p:nvCxnSpPr>
        <p:spPr>
          <a:xfrm>
            <a:off x="634758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4E639106-9CAD-44A7-92D3-6C1E99AEDD98}"/>
              </a:ext>
            </a:extLst>
          </p:cNvPr>
          <p:cNvCxnSpPr>
            <a:cxnSpLocks/>
          </p:cNvCxnSpPr>
          <p:nvPr/>
        </p:nvCxnSpPr>
        <p:spPr>
          <a:xfrm>
            <a:off x="8229567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47BF57A8-9EEB-4615-8F43-F18602256D95}"/>
              </a:ext>
            </a:extLst>
          </p:cNvPr>
          <p:cNvCxnSpPr>
            <a:cxnSpLocks/>
          </p:cNvCxnSpPr>
          <p:nvPr/>
        </p:nvCxnSpPr>
        <p:spPr>
          <a:xfrm>
            <a:off x="10090748" y="19601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ZoneTexte 57">
            <a:extLst>
              <a:ext uri="{FF2B5EF4-FFF2-40B4-BE49-F238E27FC236}">
                <a16:creationId xmlns:a16="http://schemas.microsoft.com/office/drawing/2014/main" id="{33131BDA-E1E7-4851-8313-CE17EC1B33C0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71520A03-54C7-4E29-91E1-478D66C697F2}"/>
              </a:ext>
            </a:extLst>
          </p:cNvPr>
          <p:cNvGrpSpPr/>
          <p:nvPr/>
        </p:nvGrpSpPr>
        <p:grpSpPr>
          <a:xfrm>
            <a:off x="439542" y="2228488"/>
            <a:ext cx="1639402" cy="1374688"/>
            <a:chOff x="764396" y="2465401"/>
            <a:chExt cx="1639402" cy="1374688"/>
          </a:xfrm>
        </p:grpSpPr>
        <p:sp>
          <p:nvSpPr>
            <p:cNvPr id="50" name="Label R1">
              <a:extLst>
                <a:ext uri="{FF2B5EF4-FFF2-40B4-BE49-F238E27FC236}">
                  <a16:creationId xmlns:a16="http://schemas.microsoft.com/office/drawing/2014/main" id="{087548EB-4E2F-4EFE-BA72-A5010BC41F2F}"/>
                </a:ext>
              </a:extLst>
            </p:cNvPr>
            <p:cNvSpPr txBox="1"/>
            <p:nvPr/>
          </p:nvSpPr>
          <p:spPr>
            <a:xfrm>
              <a:off x="764396" y="2993703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62" name="CGR1">
              <a:extLst>
                <a:ext uri="{FF2B5EF4-FFF2-40B4-BE49-F238E27FC236}">
                  <a16:creationId xmlns:a16="http://schemas.microsoft.com/office/drawing/2014/main" id="{F131DE6A-ECE6-4C72-A0CF-F4E228750D83}"/>
                </a:ext>
              </a:extLst>
            </p:cNvPr>
            <p:cNvCxnSpPr>
              <a:cxnSpLocks/>
            </p:cNvCxnSpPr>
            <p:nvPr/>
          </p:nvCxnSpPr>
          <p:spPr>
            <a:xfrm>
              <a:off x="2047873" y="3553118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3" name="Graphique 62">
              <a:extLst>
                <a:ext uri="{FF2B5EF4-FFF2-40B4-BE49-F238E27FC236}">
                  <a16:creationId xmlns:a16="http://schemas.microsoft.com/office/drawing/2014/main" id="{8520467F-EC78-4DCB-BD80-0E8EE85C70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8487" y="2465401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ADB6B75B-029D-473A-A5B7-745B2635D9DA}"/>
              </a:ext>
            </a:extLst>
          </p:cNvPr>
          <p:cNvGrpSpPr/>
          <p:nvPr/>
        </p:nvGrpSpPr>
        <p:grpSpPr>
          <a:xfrm>
            <a:off x="531962" y="3991202"/>
            <a:ext cx="1547546" cy="896209"/>
            <a:chOff x="856816" y="3982917"/>
            <a:chExt cx="1547546" cy="896209"/>
          </a:xfrm>
        </p:grpSpPr>
        <p:cxnSp>
          <p:nvCxnSpPr>
            <p:cNvPr id="43" name="Connecteur droit 23">
              <a:extLst>
                <a:ext uri="{FF2B5EF4-FFF2-40B4-BE49-F238E27FC236}">
                  <a16:creationId xmlns:a16="http://schemas.microsoft.com/office/drawing/2014/main" id="{3F5995AF-EA4C-437A-9BB8-8F83DBE882CA}"/>
                </a:ext>
              </a:extLst>
            </p:cNvPr>
            <p:cNvCxnSpPr>
              <a:cxnSpLocks/>
            </p:cNvCxnSpPr>
            <p:nvPr/>
          </p:nvCxnSpPr>
          <p:spPr>
            <a:xfrm>
              <a:off x="2048437" y="4672397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ZoneTexte 36">
              <a:extLst>
                <a:ext uri="{FF2B5EF4-FFF2-40B4-BE49-F238E27FC236}">
                  <a16:creationId xmlns:a16="http://schemas.microsoft.com/office/drawing/2014/main" id="{82A51794-B813-4DB3-97D9-9EB9C6B08EBB}"/>
                </a:ext>
              </a:extLst>
            </p:cNvPr>
            <p:cNvSpPr txBox="1"/>
            <p:nvPr/>
          </p:nvSpPr>
          <p:spPr>
            <a:xfrm>
              <a:off x="856816" y="4540572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grpSp>
          <p:nvGrpSpPr>
            <p:cNvPr id="64" name="Graphique 47">
              <a:extLst>
                <a:ext uri="{FF2B5EF4-FFF2-40B4-BE49-F238E27FC236}">
                  <a16:creationId xmlns:a16="http://schemas.microsoft.com/office/drawing/2014/main" id="{2029A327-C8EA-477F-92F6-F777C86225D0}"/>
                </a:ext>
              </a:extLst>
            </p:cNvPr>
            <p:cNvGrpSpPr/>
            <p:nvPr/>
          </p:nvGrpSpPr>
          <p:grpSpPr>
            <a:xfrm>
              <a:off x="1082678" y="3982917"/>
              <a:ext cx="552054" cy="521323"/>
              <a:chOff x="360295" y="4892598"/>
              <a:chExt cx="392834" cy="370966"/>
            </a:xfrm>
            <a:solidFill>
              <a:schemeClr val="accent1"/>
            </a:solidFill>
          </p:grpSpPr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E2A3C0E7-6AA7-4C31-8748-9C75B80970CF}"/>
                  </a:ext>
                </a:extLst>
              </p:cNvPr>
              <p:cNvSpPr/>
              <p:nvPr/>
            </p:nvSpPr>
            <p:spPr>
              <a:xfrm>
                <a:off x="408772" y="4944427"/>
                <a:ext cx="296632" cy="199723"/>
              </a:xfrm>
              <a:custGeom>
                <a:avLst/>
                <a:gdLst>
                  <a:gd name="connsiteX0" fmla="*/ 0 w 296632"/>
                  <a:gd name="connsiteY0" fmla="*/ 0 h 199723"/>
                  <a:gd name="connsiteX1" fmla="*/ 296633 w 296632"/>
                  <a:gd name="connsiteY1" fmla="*/ 0 h 199723"/>
                  <a:gd name="connsiteX2" fmla="*/ 296633 w 296632"/>
                  <a:gd name="connsiteY2" fmla="*/ 199723 h 199723"/>
                  <a:gd name="connsiteX3" fmla="*/ 0 w 296632"/>
                  <a:gd name="connsiteY3" fmla="*/ 199723 h 19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632" h="199723">
                    <a:moveTo>
                      <a:pt x="0" y="0"/>
                    </a:moveTo>
                    <a:lnTo>
                      <a:pt x="296633" y="0"/>
                    </a:lnTo>
                    <a:lnTo>
                      <a:pt x="296633" y="199723"/>
                    </a:lnTo>
                    <a:lnTo>
                      <a:pt x="0" y="199723"/>
                    </a:lnTo>
                    <a:close/>
                  </a:path>
                </a:pathLst>
              </a:custGeom>
              <a:solidFill>
                <a:srgbClr val="091922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BE0723B0-A836-40D5-B2B8-45FB1F4C737D}"/>
                  </a:ext>
                </a:extLst>
              </p:cNvPr>
              <p:cNvSpPr/>
              <p:nvPr/>
            </p:nvSpPr>
            <p:spPr>
              <a:xfrm>
                <a:off x="510013" y="5205259"/>
                <a:ext cx="92736" cy="33747"/>
              </a:xfrm>
              <a:custGeom>
                <a:avLst/>
                <a:gdLst>
                  <a:gd name="connsiteX0" fmla="*/ 0 w 92736"/>
                  <a:gd name="connsiteY0" fmla="*/ 0 h 33747"/>
                  <a:gd name="connsiteX1" fmla="*/ 92736 w 92736"/>
                  <a:gd name="connsiteY1" fmla="*/ 0 h 33747"/>
                  <a:gd name="connsiteX2" fmla="*/ 92736 w 92736"/>
                  <a:gd name="connsiteY2" fmla="*/ 33747 h 33747"/>
                  <a:gd name="connsiteX3" fmla="*/ 0 w 92736"/>
                  <a:gd name="connsiteY3" fmla="*/ 33747 h 33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736" h="33747">
                    <a:moveTo>
                      <a:pt x="0" y="0"/>
                    </a:moveTo>
                    <a:lnTo>
                      <a:pt x="92736" y="0"/>
                    </a:lnTo>
                    <a:lnTo>
                      <a:pt x="92736" y="33747"/>
                    </a:lnTo>
                    <a:lnTo>
                      <a:pt x="0" y="33747"/>
                    </a:lnTo>
                    <a:close/>
                  </a:path>
                </a:pathLst>
              </a:custGeom>
              <a:solidFill>
                <a:srgbClr val="091922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1E1F8C72-8B85-483E-9B22-CA22FF99B890}"/>
                  </a:ext>
                </a:extLst>
              </p:cNvPr>
              <p:cNvSpPr/>
              <p:nvPr/>
            </p:nvSpPr>
            <p:spPr>
              <a:xfrm>
                <a:off x="411622" y="5162551"/>
                <a:ext cx="56275" cy="56275"/>
              </a:xfrm>
              <a:custGeom>
                <a:avLst/>
                <a:gdLst>
                  <a:gd name="connsiteX0" fmla="*/ 0 w 56275"/>
                  <a:gd name="connsiteY0" fmla="*/ 0 h 56275"/>
                  <a:gd name="connsiteX1" fmla="*/ 56276 w 56275"/>
                  <a:gd name="connsiteY1" fmla="*/ 0 h 56275"/>
                  <a:gd name="connsiteX2" fmla="*/ 56276 w 56275"/>
                  <a:gd name="connsiteY2" fmla="*/ 56275 h 56275"/>
                  <a:gd name="connsiteX3" fmla="*/ 0 w 56275"/>
                  <a:gd name="connsiteY3" fmla="*/ 56275 h 5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275" h="56275">
                    <a:moveTo>
                      <a:pt x="0" y="0"/>
                    </a:moveTo>
                    <a:lnTo>
                      <a:pt x="56276" y="0"/>
                    </a:lnTo>
                    <a:lnTo>
                      <a:pt x="56276" y="56275"/>
                    </a:lnTo>
                    <a:lnTo>
                      <a:pt x="0" y="56275"/>
                    </a:lnTo>
                    <a:close/>
                  </a:path>
                </a:pathLst>
              </a:custGeom>
              <a:solidFill>
                <a:srgbClr val="FFFFFF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8BC8B936-E5F0-431A-8B2C-B607B62FFB6D}"/>
                  </a:ext>
                </a:extLst>
              </p:cNvPr>
              <p:cNvSpPr/>
              <p:nvPr/>
            </p:nvSpPr>
            <p:spPr>
              <a:xfrm>
                <a:off x="642402" y="5162551"/>
                <a:ext cx="56275" cy="56275"/>
              </a:xfrm>
              <a:custGeom>
                <a:avLst/>
                <a:gdLst>
                  <a:gd name="connsiteX0" fmla="*/ 0 w 56275"/>
                  <a:gd name="connsiteY0" fmla="*/ 0 h 56275"/>
                  <a:gd name="connsiteX1" fmla="*/ 56276 w 56275"/>
                  <a:gd name="connsiteY1" fmla="*/ 0 h 56275"/>
                  <a:gd name="connsiteX2" fmla="*/ 56276 w 56275"/>
                  <a:gd name="connsiteY2" fmla="*/ 56275 h 56275"/>
                  <a:gd name="connsiteX3" fmla="*/ 0 w 56275"/>
                  <a:gd name="connsiteY3" fmla="*/ 56275 h 5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275" h="56275">
                    <a:moveTo>
                      <a:pt x="0" y="0"/>
                    </a:moveTo>
                    <a:lnTo>
                      <a:pt x="56276" y="0"/>
                    </a:lnTo>
                    <a:lnTo>
                      <a:pt x="56276" y="56275"/>
                    </a:lnTo>
                    <a:lnTo>
                      <a:pt x="0" y="56275"/>
                    </a:lnTo>
                    <a:close/>
                  </a:path>
                </a:pathLst>
              </a:custGeom>
              <a:solidFill>
                <a:srgbClr val="FFFFFF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dirty="0"/>
              </a:p>
            </p:txBody>
          </p:sp>
          <p:grpSp>
            <p:nvGrpSpPr>
              <p:cNvPr id="69" name="Graphique 47">
                <a:extLst>
                  <a:ext uri="{FF2B5EF4-FFF2-40B4-BE49-F238E27FC236}">
                    <a16:creationId xmlns:a16="http://schemas.microsoft.com/office/drawing/2014/main" id="{2E5B5DFA-2899-46B0-9C05-A42CB9ACD392}"/>
                  </a:ext>
                </a:extLst>
              </p:cNvPr>
              <p:cNvGrpSpPr/>
              <p:nvPr/>
            </p:nvGrpSpPr>
            <p:grpSpPr>
              <a:xfrm>
                <a:off x="360295" y="4892598"/>
                <a:ext cx="392834" cy="370966"/>
                <a:chOff x="360295" y="4892598"/>
                <a:chExt cx="392834" cy="370966"/>
              </a:xfrm>
              <a:solidFill>
                <a:schemeClr val="accent1"/>
              </a:solidFill>
            </p:grpSpPr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EE17EBA5-ABFF-4554-89FD-A26BE73078BB}"/>
                    </a:ext>
                  </a:extLst>
                </p:cNvPr>
                <p:cNvSpPr/>
                <p:nvPr/>
              </p:nvSpPr>
              <p:spPr>
                <a:xfrm>
                  <a:off x="402980" y="4892598"/>
                  <a:ext cx="307463" cy="351904"/>
                </a:xfrm>
                <a:custGeom>
                  <a:avLst/>
                  <a:gdLst>
                    <a:gd name="connsiteX0" fmla="*/ 258735 w 307463"/>
                    <a:gd name="connsiteY0" fmla="*/ 0 h 351904"/>
                    <a:gd name="connsiteX1" fmla="*/ 48751 w 307463"/>
                    <a:gd name="connsiteY1" fmla="*/ 0 h 351904"/>
                    <a:gd name="connsiteX2" fmla="*/ 14297 w 307463"/>
                    <a:gd name="connsiteY2" fmla="*/ 14274 h 351904"/>
                    <a:gd name="connsiteX3" fmla="*/ 7069 w 307463"/>
                    <a:gd name="connsiteY3" fmla="*/ 23463 h 351904"/>
                    <a:gd name="connsiteX4" fmla="*/ 5883 w 307463"/>
                    <a:gd name="connsiteY4" fmla="*/ 25515 h 351904"/>
                    <a:gd name="connsiteX5" fmla="*/ 5062 w 307463"/>
                    <a:gd name="connsiteY5" fmla="*/ 27089 h 351904"/>
                    <a:gd name="connsiteX6" fmla="*/ 3603 w 307463"/>
                    <a:gd name="connsiteY6" fmla="*/ 30327 h 351904"/>
                    <a:gd name="connsiteX7" fmla="*/ 2964 w 307463"/>
                    <a:gd name="connsiteY7" fmla="*/ 31991 h 351904"/>
                    <a:gd name="connsiteX8" fmla="*/ 2440 w 307463"/>
                    <a:gd name="connsiteY8" fmla="*/ 33473 h 351904"/>
                    <a:gd name="connsiteX9" fmla="*/ 1186 w 307463"/>
                    <a:gd name="connsiteY9" fmla="*/ 38057 h 351904"/>
                    <a:gd name="connsiteX10" fmla="*/ 775 w 307463"/>
                    <a:gd name="connsiteY10" fmla="*/ 40132 h 351904"/>
                    <a:gd name="connsiteX11" fmla="*/ 0 w 307463"/>
                    <a:gd name="connsiteY11" fmla="*/ 48751 h 351904"/>
                    <a:gd name="connsiteX12" fmla="*/ 0 w 307463"/>
                    <a:gd name="connsiteY12" fmla="*/ 333275 h 351904"/>
                    <a:gd name="connsiteX13" fmla="*/ 661 w 307463"/>
                    <a:gd name="connsiteY13" fmla="*/ 338223 h 351904"/>
                    <a:gd name="connsiteX14" fmla="*/ 1665 w 307463"/>
                    <a:gd name="connsiteY14" fmla="*/ 340959 h 351904"/>
                    <a:gd name="connsiteX15" fmla="*/ 2873 w 307463"/>
                    <a:gd name="connsiteY15" fmla="*/ 343217 h 351904"/>
                    <a:gd name="connsiteX16" fmla="*/ 3694 w 307463"/>
                    <a:gd name="connsiteY16" fmla="*/ 344425 h 351904"/>
                    <a:gd name="connsiteX17" fmla="*/ 7479 w 307463"/>
                    <a:gd name="connsiteY17" fmla="*/ 348210 h 351904"/>
                    <a:gd name="connsiteX18" fmla="*/ 8688 w 307463"/>
                    <a:gd name="connsiteY18" fmla="*/ 349031 h 351904"/>
                    <a:gd name="connsiteX19" fmla="*/ 10945 w 307463"/>
                    <a:gd name="connsiteY19" fmla="*/ 350240 h 351904"/>
                    <a:gd name="connsiteX20" fmla="*/ 13681 w 307463"/>
                    <a:gd name="connsiteY20" fmla="*/ 351243 h 351904"/>
                    <a:gd name="connsiteX21" fmla="*/ 18629 w 307463"/>
                    <a:gd name="connsiteY21" fmla="*/ 351904 h 351904"/>
                    <a:gd name="connsiteX22" fmla="*/ 288834 w 307463"/>
                    <a:gd name="connsiteY22" fmla="*/ 351904 h 351904"/>
                    <a:gd name="connsiteX23" fmla="*/ 294375 w 307463"/>
                    <a:gd name="connsiteY23" fmla="*/ 351083 h 351904"/>
                    <a:gd name="connsiteX24" fmla="*/ 296085 w 307463"/>
                    <a:gd name="connsiteY24" fmla="*/ 350445 h 351904"/>
                    <a:gd name="connsiteX25" fmla="*/ 296929 w 307463"/>
                    <a:gd name="connsiteY25" fmla="*/ 350057 h 351904"/>
                    <a:gd name="connsiteX26" fmla="*/ 302014 w 307463"/>
                    <a:gd name="connsiteY26" fmla="*/ 346432 h 351904"/>
                    <a:gd name="connsiteX27" fmla="*/ 307464 w 307463"/>
                    <a:gd name="connsiteY27" fmla="*/ 333252 h 351904"/>
                    <a:gd name="connsiteX28" fmla="*/ 307464 w 307463"/>
                    <a:gd name="connsiteY28" fmla="*/ 48751 h 351904"/>
                    <a:gd name="connsiteX29" fmla="*/ 258735 w 307463"/>
                    <a:gd name="connsiteY29" fmla="*/ 0 h 351904"/>
                    <a:gd name="connsiteX30" fmla="*/ 100101 w 307463"/>
                    <a:gd name="connsiteY30" fmla="*/ 24717 h 351904"/>
                    <a:gd name="connsiteX31" fmla="*/ 107535 w 307463"/>
                    <a:gd name="connsiteY31" fmla="*/ 17284 h 351904"/>
                    <a:gd name="connsiteX32" fmla="*/ 199952 w 307463"/>
                    <a:gd name="connsiteY32" fmla="*/ 17284 h 351904"/>
                    <a:gd name="connsiteX33" fmla="*/ 207385 w 307463"/>
                    <a:gd name="connsiteY33" fmla="*/ 24717 h 351904"/>
                    <a:gd name="connsiteX34" fmla="*/ 207385 w 307463"/>
                    <a:gd name="connsiteY34" fmla="*/ 31467 h 351904"/>
                    <a:gd name="connsiteX35" fmla="*/ 199952 w 307463"/>
                    <a:gd name="connsiteY35" fmla="*/ 38900 h 351904"/>
                    <a:gd name="connsiteX36" fmla="*/ 107535 w 307463"/>
                    <a:gd name="connsiteY36" fmla="*/ 38900 h 351904"/>
                    <a:gd name="connsiteX37" fmla="*/ 100101 w 307463"/>
                    <a:gd name="connsiteY37" fmla="*/ 31467 h 351904"/>
                    <a:gd name="connsiteX38" fmla="*/ 100101 w 307463"/>
                    <a:gd name="connsiteY38" fmla="*/ 24717 h 351904"/>
                    <a:gd name="connsiteX39" fmla="*/ 25698 w 307463"/>
                    <a:gd name="connsiteY39" fmla="*/ 303587 h 351904"/>
                    <a:gd name="connsiteX40" fmla="*/ 13636 w 307463"/>
                    <a:gd name="connsiteY40" fmla="*/ 291524 h 351904"/>
                    <a:gd name="connsiteX41" fmla="*/ 25698 w 307463"/>
                    <a:gd name="connsiteY41" fmla="*/ 279462 h 351904"/>
                    <a:gd name="connsiteX42" fmla="*/ 37760 w 307463"/>
                    <a:gd name="connsiteY42" fmla="*/ 291524 h 351904"/>
                    <a:gd name="connsiteX43" fmla="*/ 25698 w 307463"/>
                    <a:gd name="connsiteY43" fmla="*/ 303587 h 351904"/>
                    <a:gd name="connsiteX44" fmla="*/ 46836 w 307463"/>
                    <a:gd name="connsiteY44" fmla="*/ 321942 h 351904"/>
                    <a:gd name="connsiteX45" fmla="*/ 37555 w 307463"/>
                    <a:gd name="connsiteY45" fmla="*/ 312662 h 351904"/>
                    <a:gd name="connsiteX46" fmla="*/ 46836 w 307463"/>
                    <a:gd name="connsiteY46" fmla="*/ 303381 h 351904"/>
                    <a:gd name="connsiteX47" fmla="*/ 56116 w 307463"/>
                    <a:gd name="connsiteY47" fmla="*/ 312662 h 351904"/>
                    <a:gd name="connsiteX48" fmla="*/ 46836 w 307463"/>
                    <a:gd name="connsiteY48" fmla="*/ 321942 h 351904"/>
                    <a:gd name="connsiteX49" fmla="*/ 192860 w 307463"/>
                    <a:gd name="connsiteY49" fmla="*/ 336992 h 351904"/>
                    <a:gd name="connsiteX50" fmla="*/ 188551 w 307463"/>
                    <a:gd name="connsiteY50" fmla="*/ 341301 h 351904"/>
                    <a:gd name="connsiteX51" fmla="*/ 118936 w 307463"/>
                    <a:gd name="connsiteY51" fmla="*/ 341301 h 351904"/>
                    <a:gd name="connsiteX52" fmla="*/ 114626 w 307463"/>
                    <a:gd name="connsiteY52" fmla="*/ 336992 h 351904"/>
                    <a:gd name="connsiteX53" fmla="*/ 114626 w 307463"/>
                    <a:gd name="connsiteY53" fmla="*/ 326571 h 351904"/>
                    <a:gd name="connsiteX54" fmla="*/ 118936 w 307463"/>
                    <a:gd name="connsiteY54" fmla="*/ 322239 h 351904"/>
                    <a:gd name="connsiteX55" fmla="*/ 188551 w 307463"/>
                    <a:gd name="connsiteY55" fmla="*/ 322239 h 351904"/>
                    <a:gd name="connsiteX56" fmla="*/ 192860 w 307463"/>
                    <a:gd name="connsiteY56" fmla="*/ 326571 h 351904"/>
                    <a:gd name="connsiteX57" fmla="*/ 192860 w 307463"/>
                    <a:gd name="connsiteY57" fmla="*/ 336992 h 351904"/>
                    <a:gd name="connsiteX58" fmla="*/ 260674 w 307463"/>
                    <a:gd name="connsiteY58" fmla="*/ 321942 h 351904"/>
                    <a:gd name="connsiteX59" fmla="*/ 251393 w 307463"/>
                    <a:gd name="connsiteY59" fmla="*/ 312662 h 351904"/>
                    <a:gd name="connsiteX60" fmla="*/ 260674 w 307463"/>
                    <a:gd name="connsiteY60" fmla="*/ 303381 h 351904"/>
                    <a:gd name="connsiteX61" fmla="*/ 269954 w 307463"/>
                    <a:gd name="connsiteY61" fmla="*/ 312662 h 351904"/>
                    <a:gd name="connsiteX62" fmla="*/ 260674 w 307463"/>
                    <a:gd name="connsiteY62" fmla="*/ 321942 h 351904"/>
                    <a:gd name="connsiteX63" fmla="*/ 281811 w 307463"/>
                    <a:gd name="connsiteY63" fmla="*/ 303587 h 351904"/>
                    <a:gd name="connsiteX64" fmla="*/ 269749 w 307463"/>
                    <a:gd name="connsiteY64" fmla="*/ 291524 h 351904"/>
                    <a:gd name="connsiteX65" fmla="*/ 281811 w 307463"/>
                    <a:gd name="connsiteY65" fmla="*/ 279462 h 351904"/>
                    <a:gd name="connsiteX66" fmla="*/ 293874 w 307463"/>
                    <a:gd name="connsiteY66" fmla="*/ 291524 h 351904"/>
                    <a:gd name="connsiteX67" fmla="*/ 281811 w 307463"/>
                    <a:gd name="connsiteY67" fmla="*/ 303587 h 351904"/>
                    <a:gd name="connsiteX68" fmla="*/ 295538 w 307463"/>
                    <a:gd name="connsiteY68" fmla="*/ 225216 h 351904"/>
                    <a:gd name="connsiteX69" fmla="*/ 285938 w 307463"/>
                    <a:gd name="connsiteY69" fmla="*/ 236343 h 351904"/>
                    <a:gd name="connsiteX70" fmla="*/ 21525 w 307463"/>
                    <a:gd name="connsiteY70" fmla="*/ 236343 h 351904"/>
                    <a:gd name="connsiteX71" fmla="*/ 11926 w 307463"/>
                    <a:gd name="connsiteY71" fmla="*/ 225216 h 351904"/>
                    <a:gd name="connsiteX72" fmla="*/ 11926 w 307463"/>
                    <a:gd name="connsiteY72" fmla="*/ 74084 h 351904"/>
                    <a:gd name="connsiteX73" fmla="*/ 31216 w 307463"/>
                    <a:gd name="connsiteY73" fmla="*/ 54793 h 351904"/>
                    <a:gd name="connsiteX74" fmla="*/ 276225 w 307463"/>
                    <a:gd name="connsiteY74" fmla="*/ 54793 h 351904"/>
                    <a:gd name="connsiteX75" fmla="*/ 295515 w 307463"/>
                    <a:gd name="connsiteY75" fmla="*/ 74084 h 351904"/>
                    <a:gd name="connsiteX76" fmla="*/ 295515 w 307463"/>
                    <a:gd name="connsiteY76" fmla="*/ 225216 h 35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07463" h="351904">
                      <a:moveTo>
                        <a:pt x="258735" y="0"/>
                      </a:moveTo>
                      <a:lnTo>
                        <a:pt x="48751" y="0"/>
                      </a:lnTo>
                      <a:cubicBezTo>
                        <a:pt x="35320" y="0"/>
                        <a:pt x="23121" y="5450"/>
                        <a:pt x="14297" y="14274"/>
                      </a:cubicBezTo>
                      <a:cubicBezTo>
                        <a:pt x="11538" y="17033"/>
                        <a:pt x="9098" y="20111"/>
                        <a:pt x="7069" y="23463"/>
                      </a:cubicBezTo>
                      <a:cubicBezTo>
                        <a:pt x="6658" y="24125"/>
                        <a:pt x="6271" y="24809"/>
                        <a:pt x="5883" y="25515"/>
                      </a:cubicBezTo>
                      <a:cubicBezTo>
                        <a:pt x="5609" y="26040"/>
                        <a:pt x="5336" y="26542"/>
                        <a:pt x="5062" y="27089"/>
                      </a:cubicBezTo>
                      <a:cubicBezTo>
                        <a:pt x="4538" y="28161"/>
                        <a:pt x="4059" y="29232"/>
                        <a:pt x="3603" y="30327"/>
                      </a:cubicBezTo>
                      <a:cubicBezTo>
                        <a:pt x="3375" y="30874"/>
                        <a:pt x="3147" y="31421"/>
                        <a:pt x="2964" y="31991"/>
                      </a:cubicBezTo>
                      <a:cubicBezTo>
                        <a:pt x="2782" y="32470"/>
                        <a:pt x="2622" y="32972"/>
                        <a:pt x="2440" y="33473"/>
                      </a:cubicBezTo>
                      <a:cubicBezTo>
                        <a:pt x="1961" y="34978"/>
                        <a:pt x="1528" y="36483"/>
                        <a:pt x="1186" y="38057"/>
                      </a:cubicBezTo>
                      <a:cubicBezTo>
                        <a:pt x="1026" y="38741"/>
                        <a:pt x="889" y="39448"/>
                        <a:pt x="775" y="40132"/>
                      </a:cubicBezTo>
                      <a:cubicBezTo>
                        <a:pt x="274" y="42936"/>
                        <a:pt x="0" y="45832"/>
                        <a:pt x="0" y="48751"/>
                      </a:cubicBezTo>
                      <a:lnTo>
                        <a:pt x="0" y="333275"/>
                      </a:lnTo>
                      <a:cubicBezTo>
                        <a:pt x="0" y="334985"/>
                        <a:pt x="228" y="336650"/>
                        <a:pt x="661" y="338223"/>
                      </a:cubicBezTo>
                      <a:cubicBezTo>
                        <a:pt x="912" y="339158"/>
                        <a:pt x="1254" y="340093"/>
                        <a:pt x="1665" y="340959"/>
                      </a:cubicBezTo>
                      <a:cubicBezTo>
                        <a:pt x="2007" y="341734"/>
                        <a:pt x="2417" y="342487"/>
                        <a:pt x="2873" y="343217"/>
                      </a:cubicBezTo>
                      <a:cubicBezTo>
                        <a:pt x="3147" y="343627"/>
                        <a:pt x="3398" y="344037"/>
                        <a:pt x="3694" y="344425"/>
                      </a:cubicBezTo>
                      <a:cubicBezTo>
                        <a:pt x="4766" y="345862"/>
                        <a:pt x="6043" y="347138"/>
                        <a:pt x="7479" y="348210"/>
                      </a:cubicBezTo>
                      <a:cubicBezTo>
                        <a:pt x="7867" y="348507"/>
                        <a:pt x="8277" y="348780"/>
                        <a:pt x="8688" y="349031"/>
                      </a:cubicBezTo>
                      <a:cubicBezTo>
                        <a:pt x="9417" y="349487"/>
                        <a:pt x="10147" y="349898"/>
                        <a:pt x="10945" y="350240"/>
                      </a:cubicBezTo>
                      <a:cubicBezTo>
                        <a:pt x="11834" y="350650"/>
                        <a:pt x="12746" y="350969"/>
                        <a:pt x="13681" y="351243"/>
                      </a:cubicBezTo>
                      <a:cubicBezTo>
                        <a:pt x="15255" y="351676"/>
                        <a:pt x="16919" y="351904"/>
                        <a:pt x="18629" y="351904"/>
                      </a:cubicBezTo>
                      <a:lnTo>
                        <a:pt x="288834" y="351904"/>
                      </a:lnTo>
                      <a:cubicBezTo>
                        <a:pt x="290772" y="351904"/>
                        <a:pt x="292619" y="351608"/>
                        <a:pt x="294375" y="351083"/>
                      </a:cubicBezTo>
                      <a:cubicBezTo>
                        <a:pt x="294945" y="350901"/>
                        <a:pt x="295515" y="350696"/>
                        <a:pt x="296085" y="350445"/>
                      </a:cubicBezTo>
                      <a:cubicBezTo>
                        <a:pt x="296359" y="350308"/>
                        <a:pt x="296655" y="350194"/>
                        <a:pt x="296929" y="350057"/>
                      </a:cubicBezTo>
                      <a:cubicBezTo>
                        <a:pt x="298822" y="349145"/>
                        <a:pt x="300555" y="347914"/>
                        <a:pt x="302014" y="346432"/>
                      </a:cubicBezTo>
                      <a:cubicBezTo>
                        <a:pt x="305389" y="343057"/>
                        <a:pt x="307464" y="338405"/>
                        <a:pt x="307464" y="333252"/>
                      </a:cubicBezTo>
                      <a:lnTo>
                        <a:pt x="307464" y="48751"/>
                      </a:lnTo>
                      <a:cubicBezTo>
                        <a:pt x="307486" y="21822"/>
                        <a:pt x="285665" y="0"/>
                        <a:pt x="258735" y="0"/>
                      </a:cubicBezTo>
                      <a:close/>
                      <a:moveTo>
                        <a:pt x="100101" y="24717"/>
                      </a:moveTo>
                      <a:cubicBezTo>
                        <a:pt x="100101" y="20613"/>
                        <a:pt x="103430" y="17284"/>
                        <a:pt x="107535" y="17284"/>
                      </a:cubicBezTo>
                      <a:lnTo>
                        <a:pt x="199952" y="17284"/>
                      </a:lnTo>
                      <a:cubicBezTo>
                        <a:pt x="204056" y="17284"/>
                        <a:pt x="207385" y="20590"/>
                        <a:pt x="207385" y="24717"/>
                      </a:cubicBezTo>
                      <a:lnTo>
                        <a:pt x="207385" y="31467"/>
                      </a:lnTo>
                      <a:cubicBezTo>
                        <a:pt x="207385" y="35571"/>
                        <a:pt x="204056" y="38900"/>
                        <a:pt x="199952" y="38900"/>
                      </a:cubicBezTo>
                      <a:lnTo>
                        <a:pt x="107535" y="38900"/>
                      </a:lnTo>
                      <a:cubicBezTo>
                        <a:pt x="103430" y="38900"/>
                        <a:pt x="100101" y="35594"/>
                        <a:pt x="100101" y="31467"/>
                      </a:cubicBezTo>
                      <a:lnTo>
                        <a:pt x="100101" y="24717"/>
                      </a:lnTo>
                      <a:close/>
                      <a:moveTo>
                        <a:pt x="25698" y="303587"/>
                      </a:moveTo>
                      <a:cubicBezTo>
                        <a:pt x="19017" y="303587"/>
                        <a:pt x="13636" y="298182"/>
                        <a:pt x="13636" y="291524"/>
                      </a:cubicBezTo>
                      <a:cubicBezTo>
                        <a:pt x="13636" y="284843"/>
                        <a:pt x="19040" y="279462"/>
                        <a:pt x="25698" y="279462"/>
                      </a:cubicBezTo>
                      <a:cubicBezTo>
                        <a:pt x="32356" y="279462"/>
                        <a:pt x="37760" y="284866"/>
                        <a:pt x="37760" y="291524"/>
                      </a:cubicBezTo>
                      <a:cubicBezTo>
                        <a:pt x="37760" y="298205"/>
                        <a:pt x="32356" y="303587"/>
                        <a:pt x="25698" y="303587"/>
                      </a:cubicBezTo>
                      <a:close/>
                      <a:moveTo>
                        <a:pt x="46836" y="321942"/>
                      </a:moveTo>
                      <a:cubicBezTo>
                        <a:pt x="41705" y="321942"/>
                        <a:pt x="37555" y="317792"/>
                        <a:pt x="37555" y="312662"/>
                      </a:cubicBezTo>
                      <a:cubicBezTo>
                        <a:pt x="37555" y="307531"/>
                        <a:pt x="41705" y="303381"/>
                        <a:pt x="46836" y="303381"/>
                      </a:cubicBezTo>
                      <a:cubicBezTo>
                        <a:pt x="51966" y="303381"/>
                        <a:pt x="56116" y="307531"/>
                        <a:pt x="56116" y="312662"/>
                      </a:cubicBezTo>
                      <a:cubicBezTo>
                        <a:pt x="56116" y="317792"/>
                        <a:pt x="51943" y="321942"/>
                        <a:pt x="46836" y="321942"/>
                      </a:cubicBezTo>
                      <a:close/>
                      <a:moveTo>
                        <a:pt x="192860" y="336992"/>
                      </a:moveTo>
                      <a:cubicBezTo>
                        <a:pt x="192860" y="339386"/>
                        <a:pt x="190922" y="341301"/>
                        <a:pt x="188551" y="341301"/>
                      </a:cubicBezTo>
                      <a:lnTo>
                        <a:pt x="118936" y="341301"/>
                      </a:lnTo>
                      <a:cubicBezTo>
                        <a:pt x="116564" y="341301"/>
                        <a:pt x="114626" y="339386"/>
                        <a:pt x="114626" y="336992"/>
                      </a:cubicBezTo>
                      <a:lnTo>
                        <a:pt x="114626" y="326571"/>
                      </a:lnTo>
                      <a:cubicBezTo>
                        <a:pt x="114626" y="324200"/>
                        <a:pt x="116564" y="322239"/>
                        <a:pt x="118936" y="322239"/>
                      </a:cubicBezTo>
                      <a:lnTo>
                        <a:pt x="188551" y="322239"/>
                      </a:lnTo>
                      <a:cubicBezTo>
                        <a:pt x="190922" y="322239"/>
                        <a:pt x="192860" y="324177"/>
                        <a:pt x="192860" y="326571"/>
                      </a:cubicBezTo>
                      <a:lnTo>
                        <a:pt x="192860" y="336992"/>
                      </a:lnTo>
                      <a:close/>
                      <a:moveTo>
                        <a:pt x="260674" y="321942"/>
                      </a:moveTo>
                      <a:cubicBezTo>
                        <a:pt x="255543" y="321942"/>
                        <a:pt x="251393" y="317792"/>
                        <a:pt x="251393" y="312662"/>
                      </a:cubicBezTo>
                      <a:cubicBezTo>
                        <a:pt x="251393" y="307531"/>
                        <a:pt x="255543" y="303381"/>
                        <a:pt x="260674" y="303381"/>
                      </a:cubicBezTo>
                      <a:cubicBezTo>
                        <a:pt x="265804" y="303381"/>
                        <a:pt x="269954" y="307531"/>
                        <a:pt x="269954" y="312662"/>
                      </a:cubicBezTo>
                      <a:cubicBezTo>
                        <a:pt x="269931" y="317792"/>
                        <a:pt x="265781" y="321942"/>
                        <a:pt x="260674" y="321942"/>
                      </a:cubicBezTo>
                      <a:close/>
                      <a:moveTo>
                        <a:pt x="281811" y="303587"/>
                      </a:moveTo>
                      <a:cubicBezTo>
                        <a:pt x="275153" y="303587"/>
                        <a:pt x="269749" y="298182"/>
                        <a:pt x="269749" y="291524"/>
                      </a:cubicBezTo>
                      <a:cubicBezTo>
                        <a:pt x="269749" y="284843"/>
                        <a:pt x="275153" y="279462"/>
                        <a:pt x="281811" y="279462"/>
                      </a:cubicBezTo>
                      <a:cubicBezTo>
                        <a:pt x="288492" y="279462"/>
                        <a:pt x="293874" y="284866"/>
                        <a:pt x="293874" y="291524"/>
                      </a:cubicBezTo>
                      <a:cubicBezTo>
                        <a:pt x="293874" y="298205"/>
                        <a:pt x="288469" y="303587"/>
                        <a:pt x="281811" y="303587"/>
                      </a:cubicBezTo>
                      <a:close/>
                      <a:moveTo>
                        <a:pt x="295538" y="225216"/>
                      </a:moveTo>
                      <a:cubicBezTo>
                        <a:pt x="295538" y="230780"/>
                        <a:pt x="291457" y="235500"/>
                        <a:pt x="285938" y="236343"/>
                      </a:cubicBezTo>
                      <a:cubicBezTo>
                        <a:pt x="197785" y="249546"/>
                        <a:pt x="109678" y="249546"/>
                        <a:pt x="21525" y="236343"/>
                      </a:cubicBezTo>
                      <a:cubicBezTo>
                        <a:pt x="16007" y="235522"/>
                        <a:pt x="11926" y="230780"/>
                        <a:pt x="11926" y="225216"/>
                      </a:cubicBezTo>
                      <a:lnTo>
                        <a:pt x="11926" y="74084"/>
                      </a:lnTo>
                      <a:cubicBezTo>
                        <a:pt x="11926" y="63412"/>
                        <a:pt x="20545" y="54793"/>
                        <a:pt x="31216" y="54793"/>
                      </a:cubicBezTo>
                      <a:lnTo>
                        <a:pt x="276225" y="54793"/>
                      </a:lnTo>
                      <a:cubicBezTo>
                        <a:pt x="286873" y="54793"/>
                        <a:pt x="295515" y="63412"/>
                        <a:pt x="295515" y="74084"/>
                      </a:cubicBezTo>
                      <a:lnTo>
                        <a:pt x="295515" y="225216"/>
                      </a:lnTo>
                      <a:close/>
                    </a:path>
                  </a:pathLst>
                </a:custGeom>
                <a:solidFill>
                  <a:srgbClr val="05A68E"/>
                </a:solidFill>
                <a:ln w="2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 dirty="0"/>
                </a:p>
              </p:txBody>
            </p:sp>
            <p:grpSp>
              <p:nvGrpSpPr>
                <p:cNvPr id="71" name="Graphique 47">
                  <a:extLst>
                    <a:ext uri="{FF2B5EF4-FFF2-40B4-BE49-F238E27FC236}">
                      <a16:creationId xmlns:a16="http://schemas.microsoft.com/office/drawing/2014/main" id="{1010845D-5161-4F1A-850C-3204C03F1FB6}"/>
                    </a:ext>
                  </a:extLst>
                </p:cNvPr>
                <p:cNvGrpSpPr/>
                <p:nvPr/>
              </p:nvGrpSpPr>
              <p:grpSpPr>
                <a:xfrm>
                  <a:off x="360295" y="4944427"/>
                  <a:ext cx="392834" cy="92439"/>
                  <a:chOff x="360295" y="4944427"/>
                  <a:chExt cx="392834" cy="92439"/>
                </a:xfrm>
                <a:solidFill>
                  <a:srgbClr val="05A68E"/>
                </a:solidFill>
              </p:grpSpPr>
              <p:grpSp>
                <p:nvGrpSpPr>
                  <p:cNvPr id="75" name="Graphique 47">
                    <a:extLst>
                      <a:ext uri="{FF2B5EF4-FFF2-40B4-BE49-F238E27FC236}">
                        <a16:creationId xmlns:a16="http://schemas.microsoft.com/office/drawing/2014/main" id="{A83D4A39-71F2-460E-93A2-E0A263CABA7C}"/>
                      </a:ext>
                    </a:extLst>
                  </p:cNvPr>
                  <p:cNvGrpSpPr/>
                  <p:nvPr/>
                </p:nvGrpSpPr>
                <p:grpSpPr>
                  <a:xfrm>
                    <a:off x="708734" y="4944427"/>
                    <a:ext cx="44395" cy="92439"/>
                    <a:chOff x="708734" y="4944427"/>
                    <a:chExt cx="44395" cy="92439"/>
                  </a:xfrm>
                  <a:solidFill>
                    <a:srgbClr val="05A68E"/>
                  </a:solidFill>
                </p:grpSpPr>
                <p:sp>
                  <p:nvSpPr>
                    <p:cNvPr id="79" name="Forme libre : forme 78">
                      <a:extLst>
                        <a:ext uri="{FF2B5EF4-FFF2-40B4-BE49-F238E27FC236}">
                          <a16:creationId xmlns:a16="http://schemas.microsoft.com/office/drawing/2014/main" id="{DBE7D69F-7E42-4A19-A4DE-E64774BBA3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734" y="4944427"/>
                      <a:ext cx="33712" cy="43141"/>
                    </a:xfrm>
                    <a:custGeom>
                      <a:avLst/>
                      <a:gdLst>
                        <a:gd name="connsiteX0" fmla="*/ 33587 w 33712"/>
                        <a:gd name="connsiteY0" fmla="*/ 43141 h 43141"/>
                        <a:gd name="connsiteX1" fmla="*/ 24558 w 33712"/>
                        <a:gd name="connsiteY1" fmla="*/ 43141 h 43141"/>
                        <a:gd name="connsiteX2" fmla="*/ 24626 w 33712"/>
                        <a:gd name="connsiteY2" fmla="*/ 36483 h 43141"/>
                        <a:gd name="connsiteX3" fmla="*/ 20864 w 33712"/>
                        <a:gd name="connsiteY3" fmla="*/ 14000 h 43141"/>
                        <a:gd name="connsiteX4" fmla="*/ 0 w 33712"/>
                        <a:gd name="connsiteY4" fmla="*/ 9030 h 43141"/>
                        <a:gd name="connsiteX5" fmla="*/ 0 w 33712"/>
                        <a:gd name="connsiteY5" fmla="*/ 0 h 43141"/>
                        <a:gd name="connsiteX6" fmla="*/ 27294 w 33712"/>
                        <a:gd name="connsiteY6" fmla="*/ 7661 h 43141"/>
                        <a:gd name="connsiteX7" fmla="*/ 33656 w 33712"/>
                        <a:gd name="connsiteY7" fmla="*/ 36620 h 43141"/>
                        <a:gd name="connsiteX8" fmla="*/ 33587 w 33712"/>
                        <a:gd name="connsiteY8" fmla="*/ 43141 h 431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712" h="43141">
                          <a:moveTo>
                            <a:pt x="33587" y="43141"/>
                          </a:moveTo>
                          <a:lnTo>
                            <a:pt x="24558" y="43141"/>
                          </a:lnTo>
                          <a:cubicBezTo>
                            <a:pt x="24558" y="40838"/>
                            <a:pt x="24581" y="38604"/>
                            <a:pt x="24626" y="36483"/>
                          </a:cubicBezTo>
                          <a:cubicBezTo>
                            <a:pt x="24786" y="25812"/>
                            <a:pt x="24900" y="18082"/>
                            <a:pt x="20864" y="14000"/>
                          </a:cubicBezTo>
                          <a:cubicBezTo>
                            <a:pt x="17558" y="10649"/>
                            <a:pt x="10740" y="9030"/>
                            <a:pt x="0" y="9030"/>
                          </a:cubicBezTo>
                          <a:lnTo>
                            <a:pt x="0" y="0"/>
                          </a:lnTo>
                          <a:cubicBezTo>
                            <a:pt x="13658" y="0"/>
                            <a:pt x="22072" y="2371"/>
                            <a:pt x="27294" y="7661"/>
                          </a:cubicBezTo>
                          <a:cubicBezTo>
                            <a:pt x="33975" y="14434"/>
                            <a:pt x="33838" y="24216"/>
                            <a:pt x="33656" y="36620"/>
                          </a:cubicBezTo>
                          <a:cubicBezTo>
                            <a:pt x="33610" y="38695"/>
                            <a:pt x="33587" y="40884"/>
                            <a:pt x="33587" y="43141"/>
                          </a:cubicBezTo>
                          <a:close/>
                        </a:path>
                      </a:pathLst>
                    </a:custGeom>
                    <a:solidFill>
                      <a:srgbClr val="05A68E"/>
                    </a:solidFill>
                    <a:ln w="2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GB" dirty="0"/>
                    </a:p>
                  </p:txBody>
                </p:sp>
                <p:sp>
                  <p:nvSpPr>
                    <p:cNvPr id="80" name="Forme libre : forme 79">
                      <a:extLst>
                        <a:ext uri="{FF2B5EF4-FFF2-40B4-BE49-F238E27FC236}">
                          <a16:creationId xmlns:a16="http://schemas.microsoft.com/office/drawing/2014/main" id="{E95E2555-8874-4BA4-90F3-2A3BDC7DF5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689" y="4986223"/>
                      <a:ext cx="30440" cy="50643"/>
                    </a:xfrm>
                    <a:custGeom>
                      <a:avLst/>
                      <a:gdLst>
                        <a:gd name="connsiteX0" fmla="*/ 30441 w 30440"/>
                        <a:gd name="connsiteY0" fmla="*/ 8414 h 50643"/>
                        <a:gd name="connsiteX1" fmla="*/ 30441 w 30440"/>
                        <a:gd name="connsiteY1" fmla="*/ 42229 h 50643"/>
                        <a:gd name="connsiteX2" fmla="*/ 22027 w 30440"/>
                        <a:gd name="connsiteY2" fmla="*/ 50643 h 50643"/>
                        <a:gd name="connsiteX3" fmla="*/ 8414 w 30440"/>
                        <a:gd name="connsiteY3" fmla="*/ 50643 h 50643"/>
                        <a:gd name="connsiteX4" fmla="*/ 0 w 30440"/>
                        <a:gd name="connsiteY4" fmla="*/ 42229 h 50643"/>
                        <a:gd name="connsiteX5" fmla="*/ 0 w 30440"/>
                        <a:gd name="connsiteY5" fmla="*/ 8414 h 50643"/>
                        <a:gd name="connsiteX6" fmla="*/ 8414 w 30440"/>
                        <a:gd name="connsiteY6" fmla="*/ 0 h 50643"/>
                        <a:gd name="connsiteX7" fmla="*/ 22027 w 30440"/>
                        <a:gd name="connsiteY7" fmla="*/ 0 h 50643"/>
                        <a:gd name="connsiteX8" fmla="*/ 30441 w 30440"/>
                        <a:gd name="connsiteY8" fmla="*/ 8414 h 506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0440" h="50643">
                          <a:moveTo>
                            <a:pt x="30441" y="8414"/>
                          </a:moveTo>
                          <a:lnTo>
                            <a:pt x="30441" y="42229"/>
                          </a:lnTo>
                          <a:cubicBezTo>
                            <a:pt x="30441" y="46881"/>
                            <a:pt x="26678" y="50643"/>
                            <a:pt x="22027" y="50643"/>
                          </a:cubicBezTo>
                          <a:lnTo>
                            <a:pt x="8414" y="50643"/>
                          </a:lnTo>
                          <a:cubicBezTo>
                            <a:pt x="3762" y="50643"/>
                            <a:pt x="0" y="46881"/>
                            <a:pt x="0" y="42229"/>
                          </a:cubicBezTo>
                          <a:lnTo>
                            <a:pt x="0" y="8414"/>
                          </a:lnTo>
                          <a:cubicBezTo>
                            <a:pt x="0" y="3762"/>
                            <a:pt x="3762" y="0"/>
                            <a:pt x="8414" y="0"/>
                          </a:cubicBezTo>
                          <a:lnTo>
                            <a:pt x="22027" y="0"/>
                          </a:lnTo>
                          <a:cubicBezTo>
                            <a:pt x="26678" y="0"/>
                            <a:pt x="30441" y="3762"/>
                            <a:pt x="30441" y="8414"/>
                          </a:cubicBezTo>
                          <a:close/>
                        </a:path>
                      </a:pathLst>
                    </a:custGeom>
                    <a:solidFill>
                      <a:srgbClr val="05A68E"/>
                    </a:solidFill>
                    <a:ln w="2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GB" dirty="0"/>
                    </a:p>
                  </p:txBody>
                </p:sp>
              </p:grpSp>
              <p:grpSp>
                <p:nvGrpSpPr>
                  <p:cNvPr id="76" name="Graphique 47">
                    <a:extLst>
                      <a:ext uri="{FF2B5EF4-FFF2-40B4-BE49-F238E27FC236}">
                        <a16:creationId xmlns:a16="http://schemas.microsoft.com/office/drawing/2014/main" id="{C3BC5D1B-04C5-4489-A4E9-3ADA7AB11656}"/>
                      </a:ext>
                    </a:extLst>
                  </p:cNvPr>
                  <p:cNvGrpSpPr/>
                  <p:nvPr/>
                </p:nvGrpSpPr>
                <p:grpSpPr>
                  <a:xfrm>
                    <a:off x="360295" y="4944427"/>
                    <a:ext cx="44418" cy="92439"/>
                    <a:chOff x="360295" y="4944427"/>
                    <a:chExt cx="44418" cy="92439"/>
                  </a:xfrm>
                  <a:solidFill>
                    <a:srgbClr val="05A68E"/>
                  </a:solidFill>
                </p:grpSpPr>
                <p:sp>
                  <p:nvSpPr>
                    <p:cNvPr id="77" name="Forme libre : forme 76">
                      <a:extLst>
                        <a:ext uri="{FF2B5EF4-FFF2-40B4-BE49-F238E27FC236}">
                          <a16:creationId xmlns:a16="http://schemas.microsoft.com/office/drawing/2014/main" id="{A544529D-9B8E-466C-BB8D-567DFB6FD0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1001" y="4944427"/>
                      <a:ext cx="33712" cy="43141"/>
                    </a:xfrm>
                    <a:custGeom>
                      <a:avLst/>
                      <a:gdLst>
                        <a:gd name="connsiteX0" fmla="*/ 9154 w 33712"/>
                        <a:gd name="connsiteY0" fmla="*/ 43141 h 43141"/>
                        <a:gd name="connsiteX1" fmla="*/ 125 w 33712"/>
                        <a:gd name="connsiteY1" fmla="*/ 43141 h 43141"/>
                        <a:gd name="connsiteX2" fmla="*/ 56 w 33712"/>
                        <a:gd name="connsiteY2" fmla="*/ 36620 h 43141"/>
                        <a:gd name="connsiteX3" fmla="*/ 6418 w 33712"/>
                        <a:gd name="connsiteY3" fmla="*/ 7661 h 43141"/>
                        <a:gd name="connsiteX4" fmla="*/ 33712 w 33712"/>
                        <a:gd name="connsiteY4" fmla="*/ 0 h 43141"/>
                        <a:gd name="connsiteX5" fmla="*/ 33712 w 33712"/>
                        <a:gd name="connsiteY5" fmla="*/ 9030 h 43141"/>
                        <a:gd name="connsiteX6" fmla="*/ 12848 w 33712"/>
                        <a:gd name="connsiteY6" fmla="*/ 14000 h 43141"/>
                        <a:gd name="connsiteX7" fmla="*/ 9086 w 33712"/>
                        <a:gd name="connsiteY7" fmla="*/ 36483 h 43141"/>
                        <a:gd name="connsiteX8" fmla="*/ 9154 w 33712"/>
                        <a:gd name="connsiteY8" fmla="*/ 43141 h 431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712" h="43141">
                          <a:moveTo>
                            <a:pt x="9154" y="43141"/>
                          </a:moveTo>
                          <a:lnTo>
                            <a:pt x="125" y="43141"/>
                          </a:lnTo>
                          <a:cubicBezTo>
                            <a:pt x="125" y="40884"/>
                            <a:pt x="102" y="38695"/>
                            <a:pt x="56" y="36620"/>
                          </a:cubicBezTo>
                          <a:cubicBezTo>
                            <a:pt x="-126" y="24239"/>
                            <a:pt x="-263" y="14456"/>
                            <a:pt x="6418" y="7661"/>
                          </a:cubicBezTo>
                          <a:cubicBezTo>
                            <a:pt x="11640" y="2349"/>
                            <a:pt x="20054" y="0"/>
                            <a:pt x="33712" y="0"/>
                          </a:cubicBezTo>
                          <a:lnTo>
                            <a:pt x="33712" y="9030"/>
                          </a:lnTo>
                          <a:cubicBezTo>
                            <a:pt x="22972" y="9030"/>
                            <a:pt x="16155" y="10649"/>
                            <a:pt x="12848" y="14000"/>
                          </a:cubicBezTo>
                          <a:cubicBezTo>
                            <a:pt x="8835" y="18082"/>
                            <a:pt x="8926" y="25789"/>
                            <a:pt x="9086" y="36483"/>
                          </a:cubicBezTo>
                          <a:cubicBezTo>
                            <a:pt x="9132" y="38604"/>
                            <a:pt x="9154" y="40838"/>
                            <a:pt x="9154" y="43141"/>
                          </a:cubicBezTo>
                          <a:close/>
                        </a:path>
                      </a:pathLst>
                    </a:custGeom>
                    <a:solidFill>
                      <a:srgbClr val="05A68E"/>
                    </a:solidFill>
                    <a:ln w="2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GB" dirty="0"/>
                    </a:p>
                  </p:txBody>
                </p:sp>
                <p:sp>
                  <p:nvSpPr>
                    <p:cNvPr id="78" name="Forme libre : forme 77">
                      <a:extLst>
                        <a:ext uri="{FF2B5EF4-FFF2-40B4-BE49-F238E27FC236}">
                          <a16:creationId xmlns:a16="http://schemas.microsoft.com/office/drawing/2014/main" id="{46A9E43C-2586-4B87-ABA9-1F8111D81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295" y="4986223"/>
                      <a:ext cx="30440" cy="50643"/>
                    </a:xfrm>
                    <a:custGeom>
                      <a:avLst/>
                      <a:gdLst>
                        <a:gd name="connsiteX0" fmla="*/ 1323 w 30440"/>
                        <a:gd name="connsiteY0" fmla="*/ 50643 h 50643"/>
                        <a:gd name="connsiteX1" fmla="*/ 29118 w 30440"/>
                        <a:gd name="connsiteY1" fmla="*/ 50643 h 50643"/>
                        <a:gd name="connsiteX2" fmla="*/ 30441 w 30440"/>
                        <a:gd name="connsiteY2" fmla="*/ 49321 h 50643"/>
                        <a:gd name="connsiteX3" fmla="*/ 30441 w 30440"/>
                        <a:gd name="connsiteY3" fmla="*/ 1323 h 50643"/>
                        <a:gd name="connsiteX4" fmla="*/ 29118 w 30440"/>
                        <a:gd name="connsiteY4" fmla="*/ 0 h 50643"/>
                        <a:gd name="connsiteX5" fmla="*/ 1323 w 30440"/>
                        <a:gd name="connsiteY5" fmla="*/ 0 h 50643"/>
                        <a:gd name="connsiteX6" fmla="*/ 0 w 30440"/>
                        <a:gd name="connsiteY6" fmla="*/ 1323 h 50643"/>
                        <a:gd name="connsiteX7" fmla="*/ 0 w 30440"/>
                        <a:gd name="connsiteY7" fmla="*/ 49321 h 50643"/>
                        <a:gd name="connsiteX8" fmla="*/ 1323 w 30440"/>
                        <a:gd name="connsiteY8" fmla="*/ 50643 h 506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0440" h="50643">
                          <a:moveTo>
                            <a:pt x="1323" y="50643"/>
                          </a:moveTo>
                          <a:lnTo>
                            <a:pt x="29118" y="50643"/>
                          </a:lnTo>
                          <a:cubicBezTo>
                            <a:pt x="29848" y="50643"/>
                            <a:pt x="30441" y="50051"/>
                            <a:pt x="30441" y="49321"/>
                          </a:cubicBezTo>
                          <a:lnTo>
                            <a:pt x="30441" y="1323"/>
                          </a:lnTo>
                          <a:cubicBezTo>
                            <a:pt x="30441" y="593"/>
                            <a:pt x="29848" y="0"/>
                            <a:pt x="29118" y="0"/>
                          </a:cubicBezTo>
                          <a:lnTo>
                            <a:pt x="1323" y="0"/>
                          </a:lnTo>
                          <a:cubicBezTo>
                            <a:pt x="593" y="0"/>
                            <a:pt x="0" y="593"/>
                            <a:pt x="0" y="1323"/>
                          </a:cubicBezTo>
                          <a:lnTo>
                            <a:pt x="0" y="49321"/>
                          </a:lnTo>
                          <a:cubicBezTo>
                            <a:pt x="23" y="50051"/>
                            <a:pt x="616" y="50643"/>
                            <a:pt x="1323" y="50643"/>
                          </a:cubicBezTo>
                          <a:close/>
                        </a:path>
                      </a:pathLst>
                    </a:custGeom>
                    <a:solidFill>
                      <a:srgbClr val="05A68E"/>
                    </a:solidFill>
                    <a:ln w="22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GB" dirty="0"/>
                    </a:p>
                  </p:txBody>
                </p:sp>
              </p:grpSp>
            </p:grpSp>
            <p:grpSp>
              <p:nvGrpSpPr>
                <p:cNvPr id="72" name="Graphique 47">
                  <a:extLst>
                    <a:ext uri="{FF2B5EF4-FFF2-40B4-BE49-F238E27FC236}">
                      <a16:creationId xmlns:a16="http://schemas.microsoft.com/office/drawing/2014/main" id="{267A41F3-6E8E-45AE-89EE-26D2CB31ECE2}"/>
                    </a:ext>
                  </a:extLst>
                </p:cNvPr>
                <p:cNvGrpSpPr/>
                <p:nvPr/>
              </p:nvGrpSpPr>
              <p:grpSpPr>
                <a:xfrm>
                  <a:off x="427971" y="5244525"/>
                  <a:ext cx="257526" cy="19039"/>
                  <a:chOff x="427971" y="5244525"/>
                  <a:chExt cx="257526" cy="19039"/>
                </a:xfrm>
                <a:solidFill>
                  <a:srgbClr val="091922"/>
                </a:solidFill>
              </p:grpSpPr>
              <p:sp>
                <p:nvSpPr>
                  <p:cNvPr id="73" name="Forme libre : forme 72">
                    <a:extLst>
                      <a:ext uri="{FF2B5EF4-FFF2-40B4-BE49-F238E27FC236}">
                        <a16:creationId xmlns:a16="http://schemas.microsoft.com/office/drawing/2014/main" id="{98C78662-E456-4DBF-9E82-C0DD71EF67FD}"/>
                      </a:ext>
                    </a:extLst>
                  </p:cNvPr>
                  <p:cNvSpPr/>
                  <p:nvPr/>
                </p:nvSpPr>
                <p:spPr>
                  <a:xfrm>
                    <a:off x="649859" y="5244525"/>
                    <a:ext cx="35639" cy="19039"/>
                  </a:xfrm>
                  <a:custGeom>
                    <a:avLst/>
                    <a:gdLst>
                      <a:gd name="connsiteX0" fmla="*/ 34158 w 35639"/>
                      <a:gd name="connsiteY0" fmla="*/ 19040 h 19039"/>
                      <a:gd name="connsiteX1" fmla="*/ 1482 w 35639"/>
                      <a:gd name="connsiteY1" fmla="*/ 19040 h 19039"/>
                      <a:gd name="connsiteX2" fmla="*/ 0 w 35639"/>
                      <a:gd name="connsiteY2" fmla="*/ 17558 h 19039"/>
                      <a:gd name="connsiteX3" fmla="*/ 0 w 35639"/>
                      <a:gd name="connsiteY3" fmla="*/ 0 h 19039"/>
                      <a:gd name="connsiteX4" fmla="*/ 35640 w 35639"/>
                      <a:gd name="connsiteY4" fmla="*/ 0 h 19039"/>
                      <a:gd name="connsiteX5" fmla="*/ 35640 w 35639"/>
                      <a:gd name="connsiteY5" fmla="*/ 17558 h 19039"/>
                      <a:gd name="connsiteX6" fmla="*/ 34158 w 35639"/>
                      <a:gd name="connsiteY6" fmla="*/ 19040 h 19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639" h="19039">
                        <a:moveTo>
                          <a:pt x="34158" y="19040"/>
                        </a:moveTo>
                        <a:lnTo>
                          <a:pt x="1482" y="19040"/>
                        </a:lnTo>
                        <a:cubicBezTo>
                          <a:pt x="661" y="19040"/>
                          <a:pt x="0" y="18378"/>
                          <a:pt x="0" y="17558"/>
                        </a:cubicBezTo>
                        <a:lnTo>
                          <a:pt x="0" y="0"/>
                        </a:lnTo>
                        <a:lnTo>
                          <a:pt x="35640" y="0"/>
                        </a:lnTo>
                        <a:lnTo>
                          <a:pt x="35640" y="17558"/>
                        </a:lnTo>
                        <a:cubicBezTo>
                          <a:pt x="35640" y="18378"/>
                          <a:pt x="34978" y="19040"/>
                          <a:pt x="34158" y="19040"/>
                        </a:cubicBezTo>
                        <a:close/>
                      </a:path>
                    </a:pathLst>
                  </a:custGeom>
                  <a:solidFill>
                    <a:srgbClr val="091922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 dirty="0"/>
                  </a:p>
                </p:txBody>
              </p:sp>
              <p:sp>
                <p:nvSpPr>
                  <p:cNvPr id="74" name="Forme libre : forme 73">
                    <a:extLst>
                      <a:ext uri="{FF2B5EF4-FFF2-40B4-BE49-F238E27FC236}">
                        <a16:creationId xmlns:a16="http://schemas.microsoft.com/office/drawing/2014/main" id="{68919601-D6E9-4999-89DC-69F050C64957}"/>
                      </a:ext>
                    </a:extLst>
                  </p:cNvPr>
                  <p:cNvSpPr/>
                  <p:nvPr/>
                </p:nvSpPr>
                <p:spPr>
                  <a:xfrm>
                    <a:off x="427971" y="5244525"/>
                    <a:ext cx="35639" cy="19039"/>
                  </a:xfrm>
                  <a:custGeom>
                    <a:avLst/>
                    <a:gdLst>
                      <a:gd name="connsiteX0" fmla="*/ 34158 w 35639"/>
                      <a:gd name="connsiteY0" fmla="*/ 19040 h 19039"/>
                      <a:gd name="connsiteX1" fmla="*/ 1482 w 35639"/>
                      <a:gd name="connsiteY1" fmla="*/ 19040 h 19039"/>
                      <a:gd name="connsiteX2" fmla="*/ 0 w 35639"/>
                      <a:gd name="connsiteY2" fmla="*/ 17558 h 19039"/>
                      <a:gd name="connsiteX3" fmla="*/ 0 w 35639"/>
                      <a:gd name="connsiteY3" fmla="*/ 0 h 19039"/>
                      <a:gd name="connsiteX4" fmla="*/ 35640 w 35639"/>
                      <a:gd name="connsiteY4" fmla="*/ 0 h 19039"/>
                      <a:gd name="connsiteX5" fmla="*/ 35640 w 35639"/>
                      <a:gd name="connsiteY5" fmla="*/ 17558 h 19039"/>
                      <a:gd name="connsiteX6" fmla="*/ 34158 w 35639"/>
                      <a:gd name="connsiteY6" fmla="*/ 19040 h 19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639" h="19039">
                        <a:moveTo>
                          <a:pt x="34158" y="19040"/>
                        </a:moveTo>
                        <a:lnTo>
                          <a:pt x="1482" y="19040"/>
                        </a:lnTo>
                        <a:cubicBezTo>
                          <a:pt x="661" y="19040"/>
                          <a:pt x="0" y="18378"/>
                          <a:pt x="0" y="17558"/>
                        </a:cubicBezTo>
                        <a:lnTo>
                          <a:pt x="0" y="0"/>
                        </a:lnTo>
                        <a:lnTo>
                          <a:pt x="35640" y="0"/>
                        </a:lnTo>
                        <a:lnTo>
                          <a:pt x="35640" y="17558"/>
                        </a:lnTo>
                        <a:cubicBezTo>
                          <a:pt x="35640" y="18378"/>
                          <a:pt x="34978" y="19040"/>
                          <a:pt x="34158" y="19040"/>
                        </a:cubicBezTo>
                        <a:close/>
                      </a:path>
                    </a:pathLst>
                  </a:custGeom>
                  <a:solidFill>
                    <a:srgbClr val="091922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 dirty="0"/>
                  </a:p>
                </p:txBody>
              </p:sp>
            </p:grpSp>
          </p:grpSp>
        </p:grpSp>
      </p:grpSp>
      <p:pic>
        <p:nvPicPr>
          <p:cNvPr id="81" name="Graphique 80">
            <a:extLst>
              <a:ext uri="{FF2B5EF4-FFF2-40B4-BE49-F238E27FC236}">
                <a16:creationId xmlns:a16="http://schemas.microsoft.com/office/drawing/2014/main" id="{2B2A0CBE-541D-4215-BC31-D85C6B53B7F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82" name="Graphique 81">
            <a:extLst>
              <a:ext uri="{FF2B5EF4-FFF2-40B4-BE49-F238E27FC236}">
                <a16:creationId xmlns:a16="http://schemas.microsoft.com/office/drawing/2014/main" id="{CAFAA5DD-1D71-4F07-AC29-F4E01FD33296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83" name="Graphique 82">
            <a:extLst>
              <a:ext uri="{FF2B5EF4-FFF2-40B4-BE49-F238E27FC236}">
                <a16:creationId xmlns:a16="http://schemas.microsoft.com/office/drawing/2014/main" id="{62004BD2-9599-48CB-BB97-20D9A3A77446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84" name="Graphique 83">
            <a:extLst>
              <a:ext uri="{FF2B5EF4-FFF2-40B4-BE49-F238E27FC236}">
                <a16:creationId xmlns:a16="http://schemas.microsoft.com/office/drawing/2014/main" id="{5D36CB28-1130-4C22-9FAA-5B696D55ED7F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085D6685-63B9-4F13-A98B-D44E35602BA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108</a:t>
            </a:fld>
            <a:endParaRPr lang="en-GB" dirty="0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15B5AEEE-7DF7-4BE0-83F4-0F9089CAB43F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46" name="ZoneTexte 22">
            <a:extLst>
              <a:ext uri="{FF2B5EF4-FFF2-40B4-BE49-F238E27FC236}">
                <a16:creationId xmlns:a16="http://schemas.microsoft.com/office/drawing/2014/main" id="{D2A7B004-C3E1-45F3-996F-D57BD46A30F3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A55F2B24-CF9C-7282-8BE1-28FF15861E4F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296031" y="5531952"/>
            <a:ext cx="486737" cy="324365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C2CFB717-C779-FEE1-1416-089C34A6394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656305" y="55320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93221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7B47805E-2BEC-458F-8D50-8F59F8CF15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</a:t>
            </a:r>
            <a:r>
              <a:rPr lang="en-US" dirty="0" err="1"/>
              <a:t>verejnej</a:t>
            </a:r>
            <a:r>
              <a:rPr lang="en-US" dirty="0"/>
              <a:t> </a:t>
            </a:r>
            <a:r>
              <a:rPr lang="en-US" dirty="0" err="1"/>
              <a:t>dopravy</a:t>
            </a:r>
            <a:endParaRPr lang="fr-FR" dirty="0"/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id="{257007FA-5751-47F7-A23E-2BC03A0E640D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8BF1B854-E111-4BAC-AC82-75D0AB2EA7E1}"/>
              </a:ext>
            </a:extLst>
          </p:cNvPr>
          <p:cNvGrpSpPr/>
          <p:nvPr/>
        </p:nvGrpSpPr>
        <p:grpSpPr>
          <a:xfrm>
            <a:off x="69916" y="1886301"/>
            <a:ext cx="1557856" cy="1420312"/>
            <a:chOff x="69916" y="2476313"/>
            <a:chExt cx="1557856" cy="1420312"/>
          </a:xfrm>
        </p:grpSpPr>
        <p:sp>
          <p:nvSpPr>
            <p:cNvPr id="120" name="Label R1">
              <a:extLst>
                <a:ext uri="{FF2B5EF4-FFF2-40B4-BE49-F238E27FC236}">
                  <a16:creationId xmlns:a16="http://schemas.microsoft.com/office/drawing/2014/main" id="{CFEFA44F-5BAF-4BC2-83D6-B9B81854C4EA}"/>
                </a:ext>
              </a:extLst>
            </p:cNvPr>
            <p:cNvSpPr txBox="1"/>
            <p:nvPr/>
          </p:nvSpPr>
          <p:spPr>
            <a:xfrm>
              <a:off x="69916" y="3050239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21" name="CGR1">
              <a:extLst>
                <a:ext uri="{FF2B5EF4-FFF2-40B4-BE49-F238E27FC236}">
                  <a16:creationId xmlns:a16="http://schemas.microsoft.com/office/drawing/2014/main" id="{BF8A43F7-643E-4FE4-956C-AC41BA77AE9F}"/>
                </a:ext>
              </a:extLst>
            </p:cNvPr>
            <p:cNvCxnSpPr>
              <a:cxnSpLocks/>
            </p:cNvCxnSpPr>
            <p:nvPr/>
          </p:nvCxnSpPr>
          <p:spPr>
            <a:xfrm>
              <a:off x="1271847" y="356403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2" name="Graphique 121">
              <a:extLst>
                <a:ext uri="{FF2B5EF4-FFF2-40B4-BE49-F238E27FC236}">
                  <a16:creationId xmlns:a16="http://schemas.microsoft.com/office/drawing/2014/main" id="{297534E7-7CE1-4BD3-A235-D933E3707C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22461" y="2476313"/>
              <a:ext cx="554318" cy="453989"/>
            </a:xfrm>
            <a:prstGeom prst="rect">
              <a:avLst/>
            </a:prstGeom>
          </p:spPr>
        </p:pic>
      </p:grpSp>
      <p:grpSp>
        <p:nvGrpSpPr>
          <p:cNvPr id="10" name="Groupe R2">
            <a:extLst>
              <a:ext uri="{FF2B5EF4-FFF2-40B4-BE49-F238E27FC236}">
                <a16:creationId xmlns:a16="http://schemas.microsoft.com/office/drawing/2014/main" id="{FA467276-BBC1-4C5E-91DB-8F65C83BE23A}"/>
              </a:ext>
            </a:extLst>
          </p:cNvPr>
          <p:cNvGrpSpPr/>
          <p:nvPr/>
        </p:nvGrpSpPr>
        <p:grpSpPr>
          <a:xfrm>
            <a:off x="197585" y="4317728"/>
            <a:ext cx="1424217" cy="904770"/>
            <a:chOff x="197585" y="3843720"/>
            <a:chExt cx="1424217" cy="904770"/>
          </a:xfrm>
        </p:grpSpPr>
        <p:cxnSp>
          <p:nvCxnSpPr>
            <p:cNvPr id="13" name="Connecteur droit 12">
              <a:extLst>
                <a:ext uri="{FF2B5EF4-FFF2-40B4-BE49-F238E27FC236}">
                  <a16:creationId xmlns:a16="http://schemas.microsoft.com/office/drawing/2014/main" id="{5C5F2A9E-7E31-4C1B-AF3A-DDADD6C32FD3}"/>
                </a:ext>
              </a:extLst>
            </p:cNvPr>
            <p:cNvCxnSpPr>
              <a:cxnSpLocks/>
            </p:cNvCxnSpPr>
            <p:nvPr/>
          </p:nvCxnSpPr>
          <p:spPr>
            <a:xfrm>
              <a:off x="1265877" y="452855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A12689F4-3310-4188-8A54-8176E5C6E648}"/>
                </a:ext>
              </a:extLst>
            </p:cNvPr>
            <p:cNvSpPr txBox="1"/>
            <p:nvPr/>
          </p:nvSpPr>
          <p:spPr>
            <a:xfrm>
              <a:off x="197585" y="4409936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44" name="Graphique 143">
              <a:extLst>
                <a:ext uri="{FF2B5EF4-FFF2-40B4-BE49-F238E27FC236}">
                  <a16:creationId xmlns:a16="http://schemas.microsoft.com/office/drawing/2014/main" id="{D245849C-3B33-47E5-937A-9F3E9DFAD3D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06547" y="3843720"/>
              <a:ext cx="612000" cy="493382"/>
            </a:xfrm>
            <a:prstGeom prst="rect">
              <a:avLst/>
            </a:prstGeom>
          </p:spPr>
        </p:pic>
      </p:grp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267E5D4B-A809-441B-8654-F5FE351E2FB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109</a:t>
            </a:fld>
            <a:endParaRPr lang="en-GB" dirty="0"/>
          </a:p>
        </p:txBody>
      </p:sp>
      <p:graphicFrame>
        <p:nvGraphicFramePr>
          <p:cNvPr id="84" name="Graphique Slide">
            <a:extLst>
              <a:ext uri="{FF2B5EF4-FFF2-40B4-BE49-F238E27FC236}">
                <a16:creationId xmlns:a16="http://schemas.microsoft.com/office/drawing/2014/main" id="{9E22F494-387D-431D-86AA-E70FAEC898B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1547714"/>
              </p:ext>
            </p:extLst>
          </p:nvPr>
        </p:nvGraphicFramePr>
        <p:xfrm>
          <a:off x="1614127" y="65164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5" name="R1_Bench">
            <a:extLst>
              <a:ext uri="{FF2B5EF4-FFF2-40B4-BE49-F238E27FC236}">
                <a16:creationId xmlns:a16="http://schemas.microsoft.com/office/drawing/2014/main" id="{27BF550E-5F3E-4F9F-887F-5815D555023F}"/>
              </a:ext>
            </a:extLst>
          </p:cNvPr>
          <p:cNvSpPr txBox="1"/>
          <p:nvPr/>
        </p:nvSpPr>
        <p:spPr>
          <a:xfrm>
            <a:off x="11844888" y="4535804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26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86" name="R2_Bench">
            <a:extLst>
              <a:ext uri="{FF2B5EF4-FFF2-40B4-BE49-F238E27FC236}">
                <a16:creationId xmlns:a16="http://schemas.microsoft.com/office/drawing/2014/main" id="{E83E5764-AF50-4416-A975-657C5E896FC9}"/>
              </a:ext>
            </a:extLst>
          </p:cNvPr>
          <p:cNvSpPr txBox="1"/>
          <p:nvPr/>
        </p:nvSpPr>
        <p:spPr>
          <a:xfrm>
            <a:off x="11844888" y="5241504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15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87" name="flag_Bench1">
            <a:extLst>
              <a:ext uri="{FF2B5EF4-FFF2-40B4-BE49-F238E27FC236}">
                <a16:creationId xmlns:a16="http://schemas.microsoft.com/office/drawing/2014/main" id="{07CB6659-9CC2-4DFC-9F0D-DCE08A4BD2B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534857"/>
            <a:ext cx="290591" cy="201178"/>
          </a:xfrm>
          <a:prstGeom prst="rect">
            <a:avLst/>
          </a:prstGeom>
        </p:spPr>
      </p:pic>
      <p:pic>
        <p:nvPicPr>
          <p:cNvPr id="88" name="flag_Bench2">
            <a:extLst>
              <a:ext uri="{FF2B5EF4-FFF2-40B4-BE49-F238E27FC236}">
                <a16:creationId xmlns:a16="http://schemas.microsoft.com/office/drawing/2014/main" id="{BAB88667-738E-4865-B324-F2519FEAFC2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5226909"/>
            <a:ext cx="290591" cy="201178"/>
          </a:xfrm>
          <a:prstGeom prst="rect">
            <a:avLst/>
          </a:prstGeom>
        </p:spPr>
      </p:pic>
      <p:sp>
        <p:nvSpPr>
          <p:cNvPr id="89" name="R1_Bench">
            <a:extLst>
              <a:ext uri="{FF2B5EF4-FFF2-40B4-BE49-F238E27FC236}">
                <a16:creationId xmlns:a16="http://schemas.microsoft.com/office/drawing/2014/main" id="{29FB6180-90C4-46A9-8BF2-A002833EF6A4}"/>
              </a:ext>
            </a:extLst>
          </p:cNvPr>
          <p:cNvSpPr txBox="1"/>
          <p:nvPr/>
        </p:nvSpPr>
        <p:spPr>
          <a:xfrm>
            <a:off x="11844888" y="4254739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28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90" name="R2_Bench">
            <a:extLst>
              <a:ext uri="{FF2B5EF4-FFF2-40B4-BE49-F238E27FC236}">
                <a16:creationId xmlns:a16="http://schemas.microsoft.com/office/drawing/2014/main" id="{C2656405-BFD0-4A98-A7A4-7816037A23BF}"/>
              </a:ext>
            </a:extLst>
          </p:cNvPr>
          <p:cNvSpPr txBox="1"/>
          <p:nvPr/>
        </p:nvSpPr>
        <p:spPr>
          <a:xfrm>
            <a:off x="11844888" y="4968840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16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91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4F5FB8CC-2324-4124-9B97-DE86FE6FFD87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231975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92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9B66E69E-C7C0-4EA3-AEEF-83D0C767251A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920822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AF89D76C-A613-4FE7-87FE-20A9D1718983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lang="en-US" altLang="fr-FR" sz="800" i="1" kern="0" dirty="0">
              <a:solidFill>
                <a:srgbClr val="7F7F7F"/>
              </a:solidFill>
              <a:latin typeface="Arial"/>
            </a:endParaRPr>
          </a:p>
        </p:txBody>
      </p:sp>
      <p:sp>
        <p:nvSpPr>
          <p:cNvPr id="55" name="ZoneTexte 22">
            <a:extLst>
              <a:ext uri="{FF2B5EF4-FFF2-40B4-BE49-F238E27FC236}">
                <a16:creationId xmlns:a16="http://schemas.microsoft.com/office/drawing/2014/main" id="{8BCF7AE4-3FD4-4A82-963E-018BA402AA89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C0286AEC-D6EF-B5A6-E893-B502DF48CE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4293175"/>
              </p:ext>
            </p:extLst>
          </p:nvPr>
        </p:nvGraphicFramePr>
        <p:xfrm>
          <a:off x="1585549" y="5589838"/>
          <a:ext cx="991542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6617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7" name="Group 50">
            <a:extLst>
              <a:ext uri="{FF2B5EF4-FFF2-40B4-BE49-F238E27FC236}">
                <a16:creationId xmlns:a16="http://schemas.microsoft.com/office/drawing/2014/main" id="{C3DA5C02-2767-2038-6F57-5F018602922B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9B74A42D-9F1B-14FA-05FF-7BFCE8FCE4E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1" name="Picture 53" descr="Logo&#10;&#10;Description automatically generated">
              <a:extLst>
                <a:ext uri="{FF2B5EF4-FFF2-40B4-BE49-F238E27FC236}">
                  <a16:creationId xmlns:a16="http://schemas.microsoft.com/office/drawing/2014/main" id="{0009EBA9-FC9E-5F1E-5B39-28867C797B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2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9946C1DB-50F3-D41A-EA09-5D068C34BD07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4" name="Image 22">
              <a:extLst>
                <a:ext uri="{FF2B5EF4-FFF2-40B4-BE49-F238E27FC236}">
                  <a16:creationId xmlns:a16="http://schemas.microsoft.com/office/drawing/2014/main" id="{01BC8E05-D904-82E7-BCFF-3BFA827CDCF6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25">
              <a:extLst>
                <a:ext uri="{FF2B5EF4-FFF2-40B4-BE49-F238E27FC236}">
                  <a16:creationId xmlns:a16="http://schemas.microsoft.com/office/drawing/2014/main" id="{03B41D77-B29D-CB07-8A10-C1A59F6623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6" name="Image 28">
              <a:extLst>
                <a:ext uri="{FF2B5EF4-FFF2-40B4-BE49-F238E27FC236}">
                  <a16:creationId xmlns:a16="http://schemas.microsoft.com/office/drawing/2014/main" id="{215FC323-5970-FB8F-F5F7-A17910078BF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7" name="Image 30">
              <a:extLst>
                <a:ext uri="{FF2B5EF4-FFF2-40B4-BE49-F238E27FC236}">
                  <a16:creationId xmlns:a16="http://schemas.microsoft.com/office/drawing/2014/main" id="{6C44FB15-5D52-093E-91D0-CF3E1A4E6A0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8" name="Image 41">
              <a:extLst>
                <a:ext uri="{FF2B5EF4-FFF2-40B4-BE49-F238E27FC236}">
                  <a16:creationId xmlns:a16="http://schemas.microsoft.com/office/drawing/2014/main" id="{51FDA551-1887-E936-63B9-1655E2D225A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9" name="Image 45">
              <a:extLst>
                <a:ext uri="{FF2B5EF4-FFF2-40B4-BE49-F238E27FC236}">
                  <a16:creationId xmlns:a16="http://schemas.microsoft.com/office/drawing/2014/main" id="{166C7CD0-EEA1-6B08-F2E1-1E39367EBF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20" name="Image 47">
              <a:extLst>
                <a:ext uri="{FF2B5EF4-FFF2-40B4-BE49-F238E27FC236}">
                  <a16:creationId xmlns:a16="http://schemas.microsoft.com/office/drawing/2014/main" id="{7BC3A001-6779-C8B0-157D-8CE56C3C52F7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21" name="Image 49">
              <a:extLst>
                <a:ext uri="{FF2B5EF4-FFF2-40B4-BE49-F238E27FC236}">
                  <a16:creationId xmlns:a16="http://schemas.microsoft.com/office/drawing/2014/main" id="{2E2E2156-5905-1769-0595-4E71D2D8560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22" name="Image 51">
              <a:extLst>
                <a:ext uri="{FF2B5EF4-FFF2-40B4-BE49-F238E27FC236}">
                  <a16:creationId xmlns:a16="http://schemas.microsoft.com/office/drawing/2014/main" id="{44761A37-5DDC-43A4-7D25-2DEADFADDF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23" name="Image 53">
              <a:extLst>
                <a:ext uri="{FF2B5EF4-FFF2-40B4-BE49-F238E27FC236}">
                  <a16:creationId xmlns:a16="http://schemas.microsoft.com/office/drawing/2014/main" id="{54CBF35C-E232-9466-37FD-CAC040BEEA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4" name="Image 55">
              <a:extLst>
                <a:ext uri="{FF2B5EF4-FFF2-40B4-BE49-F238E27FC236}">
                  <a16:creationId xmlns:a16="http://schemas.microsoft.com/office/drawing/2014/main" id="{5F93F738-FDDE-5F87-E968-7EC9415C678C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5" name="Image 57">
              <a:extLst>
                <a:ext uri="{FF2B5EF4-FFF2-40B4-BE49-F238E27FC236}">
                  <a16:creationId xmlns:a16="http://schemas.microsoft.com/office/drawing/2014/main" id="{36CECD06-A967-1BF2-C62B-57E88CE606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6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E97FF31A-14B5-EC0D-1B83-17ADBB65A1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7" name="Image 61">
              <a:extLst>
                <a:ext uri="{FF2B5EF4-FFF2-40B4-BE49-F238E27FC236}">
                  <a16:creationId xmlns:a16="http://schemas.microsoft.com/office/drawing/2014/main" id="{E2BA7D3F-578F-B1B9-6F87-70CCC66D2E9F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8" name="Image 64">
              <a:extLst>
                <a:ext uri="{FF2B5EF4-FFF2-40B4-BE49-F238E27FC236}">
                  <a16:creationId xmlns:a16="http://schemas.microsoft.com/office/drawing/2014/main" id="{490595C7-A1AB-29F3-75E4-1902298103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9" name="Image 68">
              <a:extLst>
                <a:ext uri="{FF2B5EF4-FFF2-40B4-BE49-F238E27FC236}">
                  <a16:creationId xmlns:a16="http://schemas.microsoft.com/office/drawing/2014/main" id="{875DEE94-9331-75F6-84D5-419732333FB3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30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E7CA43A7-06EE-5E9B-2C98-4D1871D247BB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31" name="Image 72">
              <a:extLst>
                <a:ext uri="{FF2B5EF4-FFF2-40B4-BE49-F238E27FC236}">
                  <a16:creationId xmlns:a16="http://schemas.microsoft.com/office/drawing/2014/main" id="{4615AEBC-5754-B431-460A-A39925D2AD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32" name="Image 74">
              <a:extLst>
                <a:ext uri="{FF2B5EF4-FFF2-40B4-BE49-F238E27FC236}">
                  <a16:creationId xmlns:a16="http://schemas.microsoft.com/office/drawing/2014/main" id="{C7A4CE40-000A-1820-89B6-EFE3EC9820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33" name="Image 76">
              <a:extLst>
                <a:ext uri="{FF2B5EF4-FFF2-40B4-BE49-F238E27FC236}">
                  <a16:creationId xmlns:a16="http://schemas.microsoft.com/office/drawing/2014/main" id="{1636B930-708D-D048-9896-14CE0F11AC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4" name="Image 80">
              <a:extLst>
                <a:ext uri="{FF2B5EF4-FFF2-40B4-BE49-F238E27FC236}">
                  <a16:creationId xmlns:a16="http://schemas.microsoft.com/office/drawing/2014/main" id="{18565EBA-5DBD-82A2-A068-ADF90A3A72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5" name="Image 43">
              <a:extLst>
                <a:ext uri="{FF2B5EF4-FFF2-40B4-BE49-F238E27FC236}">
                  <a16:creationId xmlns:a16="http://schemas.microsoft.com/office/drawing/2014/main" id="{5939DBA1-BEF3-9E9C-EF3C-C7AACC6CE4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3663208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gnore">
            <a:extLst>
              <a:ext uri="{FF2B5EF4-FFF2-40B4-BE49-F238E27FC236}">
                <a16:creationId xmlns:a16="http://schemas.microsoft.com/office/drawing/2014/main" id="{5368D6B6-47CA-4AE9-AD71-A7E53BB469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6912" y="245881"/>
            <a:ext cx="415064" cy="601127"/>
          </a:xfrm>
          <a:prstGeom prst="rect">
            <a:avLst/>
          </a:prstGeom>
        </p:spPr>
      </p:pic>
      <p:sp>
        <p:nvSpPr>
          <p:cNvPr id="8" name="Ignore">
            <a:extLst>
              <a:ext uri="{FF2B5EF4-FFF2-40B4-BE49-F238E27FC236}">
                <a16:creationId xmlns:a16="http://schemas.microsoft.com/office/drawing/2014/main" id="{AE818E13-AF42-4EA2-BAD5-9F3C425B566C}"/>
              </a:ext>
            </a:extLst>
          </p:cNvPr>
          <p:cNvSpPr txBox="1"/>
          <p:nvPr/>
        </p:nvSpPr>
        <p:spPr>
          <a:xfrm>
            <a:off x="730309" y="1169897"/>
            <a:ext cx="4211342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sk-SK" sz="4000" dirty="0">
                <a:solidFill>
                  <a:schemeClr val="bg1"/>
                </a:solidFill>
              </a:rPr>
              <a:t>ZHRNUTIE</a:t>
            </a:r>
          </a:p>
        </p:txBody>
      </p:sp>
    </p:spTree>
    <p:extLst>
      <p:ext uri="{BB962C8B-B14F-4D97-AF65-F5344CB8AC3E}">
        <p14:creationId xmlns:p14="http://schemas.microsoft.com/office/powerpoint/2010/main" val="114178545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>
            <a:extLst>
              <a:ext uri="{FF2B5EF4-FFF2-40B4-BE49-F238E27FC236}">
                <a16:creationId xmlns:a16="http://schemas.microsoft.com/office/drawing/2014/main" id="{5150DCFB-D6C0-4955-A9B2-B3EFC2947215}"/>
              </a:ext>
            </a:extLst>
          </p:cNvPr>
          <p:cNvSpPr/>
          <p:nvPr/>
        </p:nvSpPr>
        <p:spPr bwMode="ltGray">
          <a:xfrm>
            <a:off x="2584985" y="154200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42" name="Graphique Slide">
            <a:extLst>
              <a:ext uri="{FF2B5EF4-FFF2-40B4-BE49-F238E27FC236}">
                <a16:creationId xmlns:a16="http://schemas.microsoft.com/office/drawing/2014/main" id="{B6D52B95-9852-410C-B152-377EA4FC84C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4613256"/>
              </p:ext>
            </p:extLst>
          </p:nvPr>
        </p:nvGraphicFramePr>
        <p:xfrm>
          <a:off x="2576965" y="14826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itre 2">
            <a:extLst>
              <a:ext uri="{FF2B5EF4-FFF2-40B4-BE49-F238E27FC236}">
                <a16:creationId xmlns:a16="http://schemas.microsoft.com/office/drawing/2014/main" id="{E03F7797-8D0A-4C58-BF5A-F0C10F6785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</a:t>
            </a:r>
            <a:r>
              <a:rPr lang="en-US" dirty="0" err="1"/>
              <a:t>rozpočtu</a:t>
            </a:r>
            <a:r>
              <a:rPr lang="en-US" dirty="0"/>
              <a:t> mobility</a:t>
            </a:r>
            <a:endParaRPr lang="fr-FR" dirty="0"/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E05E4B44-E6BA-42B7-AD46-E58B5550BB0A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cxnSp>
        <p:nvCxnSpPr>
          <p:cNvPr id="35" name="Connecteur droit 34">
            <a:extLst>
              <a:ext uri="{FF2B5EF4-FFF2-40B4-BE49-F238E27FC236}">
                <a16:creationId xmlns:a16="http://schemas.microsoft.com/office/drawing/2014/main" id="{9C5AAAA6-94AF-4261-B1BA-55B5C227E1BA}"/>
              </a:ext>
            </a:extLst>
          </p:cNvPr>
          <p:cNvCxnSpPr>
            <a:cxnSpLocks/>
          </p:cNvCxnSpPr>
          <p:nvPr/>
        </p:nvCxnSpPr>
        <p:spPr>
          <a:xfrm>
            <a:off x="445352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Connecteur droit 35">
            <a:extLst>
              <a:ext uri="{FF2B5EF4-FFF2-40B4-BE49-F238E27FC236}">
                <a16:creationId xmlns:a16="http://schemas.microsoft.com/office/drawing/2014/main" id="{82C5408E-2096-41D1-98A8-EF0FBA69FAB6}"/>
              </a:ext>
            </a:extLst>
          </p:cNvPr>
          <p:cNvCxnSpPr>
            <a:cxnSpLocks/>
          </p:cNvCxnSpPr>
          <p:nvPr/>
        </p:nvCxnSpPr>
        <p:spPr>
          <a:xfrm>
            <a:off x="634758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>
            <a:extLst>
              <a:ext uri="{FF2B5EF4-FFF2-40B4-BE49-F238E27FC236}">
                <a16:creationId xmlns:a16="http://schemas.microsoft.com/office/drawing/2014/main" id="{A6ABCBC1-65FE-47F7-9530-955EEF9CF6D0}"/>
              </a:ext>
            </a:extLst>
          </p:cNvPr>
          <p:cNvCxnSpPr>
            <a:cxnSpLocks/>
          </p:cNvCxnSpPr>
          <p:nvPr/>
        </p:nvCxnSpPr>
        <p:spPr>
          <a:xfrm>
            <a:off x="8229567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necteur droit 37">
            <a:extLst>
              <a:ext uri="{FF2B5EF4-FFF2-40B4-BE49-F238E27FC236}">
                <a16:creationId xmlns:a16="http://schemas.microsoft.com/office/drawing/2014/main" id="{BAC3B044-A029-43DF-828B-1C8D473FBB46}"/>
              </a:ext>
            </a:extLst>
          </p:cNvPr>
          <p:cNvCxnSpPr>
            <a:cxnSpLocks/>
          </p:cNvCxnSpPr>
          <p:nvPr/>
        </p:nvCxnSpPr>
        <p:spPr>
          <a:xfrm>
            <a:off x="10090748" y="19601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ZoneTexte 38">
            <a:extLst>
              <a:ext uri="{FF2B5EF4-FFF2-40B4-BE49-F238E27FC236}">
                <a16:creationId xmlns:a16="http://schemas.microsoft.com/office/drawing/2014/main" id="{2FEBF79C-F4F8-45E3-8090-AE6674C4C2AE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504C180E-43A6-41DF-B6AE-19FF2CB07BAC}"/>
              </a:ext>
            </a:extLst>
          </p:cNvPr>
          <p:cNvGrpSpPr/>
          <p:nvPr/>
        </p:nvGrpSpPr>
        <p:grpSpPr>
          <a:xfrm>
            <a:off x="548958" y="2228488"/>
            <a:ext cx="1539808" cy="1374688"/>
            <a:chOff x="789593" y="2207145"/>
            <a:chExt cx="1539808" cy="1374688"/>
          </a:xfrm>
        </p:grpSpPr>
        <p:sp>
          <p:nvSpPr>
            <p:cNvPr id="53" name="Label R1">
              <a:extLst>
                <a:ext uri="{FF2B5EF4-FFF2-40B4-BE49-F238E27FC236}">
                  <a16:creationId xmlns:a16="http://schemas.microsoft.com/office/drawing/2014/main" id="{4DC51EF2-2FA3-4D53-AD10-1901279789D3}"/>
                </a:ext>
              </a:extLst>
            </p:cNvPr>
            <p:cNvSpPr txBox="1"/>
            <p:nvPr/>
          </p:nvSpPr>
          <p:spPr>
            <a:xfrm>
              <a:off x="789593" y="2735447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54" name="CGR1">
              <a:extLst>
                <a:ext uri="{FF2B5EF4-FFF2-40B4-BE49-F238E27FC236}">
                  <a16:creationId xmlns:a16="http://schemas.microsoft.com/office/drawing/2014/main" id="{FED05811-41C1-40ED-AEAE-54C425F79ACF}"/>
                </a:ext>
              </a:extLst>
            </p:cNvPr>
            <p:cNvCxnSpPr>
              <a:cxnSpLocks/>
            </p:cNvCxnSpPr>
            <p:nvPr/>
          </p:nvCxnSpPr>
          <p:spPr>
            <a:xfrm>
              <a:off x="1973476" y="3294862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5" name="Graphique 54">
              <a:extLst>
                <a:ext uri="{FF2B5EF4-FFF2-40B4-BE49-F238E27FC236}">
                  <a16:creationId xmlns:a16="http://schemas.microsoft.com/office/drawing/2014/main" id="{C92451AA-8E1E-4677-B23D-127C6A571C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24090" y="2207145"/>
              <a:ext cx="554318" cy="453989"/>
            </a:xfrm>
            <a:prstGeom prst="rect">
              <a:avLst/>
            </a:prstGeom>
          </p:spPr>
        </p:pic>
      </p:grpSp>
      <p:grpSp>
        <p:nvGrpSpPr>
          <p:cNvPr id="8" name="Groupe R2">
            <a:extLst>
              <a:ext uri="{FF2B5EF4-FFF2-40B4-BE49-F238E27FC236}">
                <a16:creationId xmlns:a16="http://schemas.microsoft.com/office/drawing/2014/main" id="{05F4259D-B22B-469E-9AD7-A7C9EBBBCD7D}"/>
              </a:ext>
            </a:extLst>
          </p:cNvPr>
          <p:cNvGrpSpPr/>
          <p:nvPr/>
        </p:nvGrpSpPr>
        <p:grpSpPr>
          <a:xfrm>
            <a:off x="723851" y="4280791"/>
            <a:ext cx="1358945" cy="870659"/>
            <a:chOff x="964486" y="3593858"/>
            <a:chExt cx="1358945" cy="870659"/>
          </a:xfrm>
        </p:grpSpPr>
        <p:pic>
          <p:nvPicPr>
            <p:cNvPr id="49" name="Graphique 48">
              <a:extLst>
                <a:ext uri="{FF2B5EF4-FFF2-40B4-BE49-F238E27FC236}">
                  <a16:creationId xmlns:a16="http://schemas.microsoft.com/office/drawing/2014/main" id="{F6C7D48E-9A1F-4ED3-B3FA-DCE19C3C931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87016" y="3593858"/>
              <a:ext cx="612000" cy="493382"/>
            </a:xfrm>
            <a:prstGeom prst="rect">
              <a:avLst/>
            </a:prstGeom>
          </p:spPr>
        </p:pic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50732CBE-ABAB-4A18-95BB-4AB45337CF24}"/>
                </a:ext>
              </a:extLst>
            </p:cNvPr>
            <p:cNvSpPr txBox="1"/>
            <p:nvPr/>
          </p:nvSpPr>
          <p:spPr>
            <a:xfrm>
              <a:off x="964486" y="4125963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51" name="Connecteur droit 50">
              <a:extLst>
                <a:ext uri="{FF2B5EF4-FFF2-40B4-BE49-F238E27FC236}">
                  <a16:creationId xmlns:a16="http://schemas.microsoft.com/office/drawing/2014/main" id="{AEE2B478-1B17-40F9-B87C-5A009DA7E249}"/>
                </a:ext>
              </a:extLst>
            </p:cNvPr>
            <p:cNvCxnSpPr>
              <a:cxnSpLocks/>
            </p:cNvCxnSpPr>
            <p:nvPr/>
          </p:nvCxnSpPr>
          <p:spPr>
            <a:xfrm>
              <a:off x="1967506" y="4259383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8" name="Graphique 57">
            <a:extLst>
              <a:ext uri="{FF2B5EF4-FFF2-40B4-BE49-F238E27FC236}">
                <a16:creationId xmlns:a16="http://schemas.microsoft.com/office/drawing/2014/main" id="{8262F0CC-A8DF-4271-9F22-023453ED0F48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59" name="Graphique 58">
            <a:extLst>
              <a:ext uri="{FF2B5EF4-FFF2-40B4-BE49-F238E27FC236}">
                <a16:creationId xmlns:a16="http://schemas.microsoft.com/office/drawing/2014/main" id="{5E4C747C-E9F9-484C-BCA2-1397CC348D1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0" name="Graphique 59">
            <a:extLst>
              <a:ext uri="{FF2B5EF4-FFF2-40B4-BE49-F238E27FC236}">
                <a16:creationId xmlns:a16="http://schemas.microsoft.com/office/drawing/2014/main" id="{66EE3976-A17C-471F-90B9-8DAB277E8D79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61" name="Graphique 60">
            <a:extLst>
              <a:ext uri="{FF2B5EF4-FFF2-40B4-BE49-F238E27FC236}">
                <a16:creationId xmlns:a16="http://schemas.microsoft.com/office/drawing/2014/main" id="{30B61978-8A1C-495B-AFDB-71C161C55C15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4C6799A5-5BDF-464E-B96E-3A2E5722C60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110</a:t>
            </a:fld>
            <a:endParaRPr lang="en-GB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0288359-BA60-469A-BD54-DBED066049C0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lang="en-US" altLang="fr-FR" sz="800" i="1" kern="0" dirty="0">
              <a:solidFill>
                <a:srgbClr val="7F7F7F"/>
              </a:solidFill>
              <a:latin typeface="Arial"/>
            </a:endParaRPr>
          </a:p>
        </p:txBody>
      </p:sp>
      <p:sp>
        <p:nvSpPr>
          <p:cNvPr id="31" name="ZoneTexte 22">
            <a:extLst>
              <a:ext uri="{FF2B5EF4-FFF2-40B4-BE49-F238E27FC236}">
                <a16:creationId xmlns:a16="http://schemas.microsoft.com/office/drawing/2014/main" id="{DF063835-6488-47E2-A03C-5A3EB0617B73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7F9BEBFD-F34F-1981-67C7-F66B06439BD0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296031" y="5531952"/>
            <a:ext cx="486737" cy="324365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14C98443-8027-6CC8-D782-67086042502D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656305" y="55320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116281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Aplikácia na rezerváciu implementácie riešení mobility</a:t>
            </a:r>
            <a:endParaRPr lang="fr-FR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62EAFDBC-E5FF-45AD-A76B-A096E0BCB6C9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DE30B59E-FF9B-4D52-9D04-DCC2383339B8}"/>
              </a:ext>
            </a:extLst>
          </p:cNvPr>
          <p:cNvGrpSpPr/>
          <p:nvPr/>
        </p:nvGrpSpPr>
        <p:grpSpPr>
          <a:xfrm>
            <a:off x="-8110" y="2614600"/>
            <a:ext cx="1573755" cy="1387920"/>
            <a:chOff x="-8110" y="2756546"/>
            <a:chExt cx="1573755" cy="1387920"/>
          </a:xfrm>
        </p:grpSpPr>
        <p:sp>
          <p:nvSpPr>
            <p:cNvPr id="122" name="Label R1">
              <a:extLst>
                <a:ext uri="{FF2B5EF4-FFF2-40B4-BE49-F238E27FC236}">
                  <a16:creationId xmlns:a16="http://schemas.microsoft.com/office/drawing/2014/main" id="{1BA5B7FC-D57D-403B-8D84-B447FDA3AFAE}"/>
                </a:ext>
              </a:extLst>
            </p:cNvPr>
            <p:cNvSpPr txBox="1"/>
            <p:nvPr/>
          </p:nvSpPr>
          <p:spPr>
            <a:xfrm>
              <a:off x="-8110" y="3298080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23" name="CGR1">
              <a:extLst>
                <a:ext uri="{FF2B5EF4-FFF2-40B4-BE49-F238E27FC236}">
                  <a16:creationId xmlns:a16="http://schemas.microsoft.com/office/drawing/2014/main" id="{382384C8-9A36-48B6-8EAC-144973B015FC}"/>
                </a:ext>
              </a:extLst>
            </p:cNvPr>
            <p:cNvCxnSpPr>
              <a:cxnSpLocks/>
            </p:cNvCxnSpPr>
            <p:nvPr/>
          </p:nvCxnSpPr>
          <p:spPr>
            <a:xfrm>
              <a:off x="1209720" y="3844263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4" name="Graphique 123">
              <a:extLst>
                <a:ext uri="{FF2B5EF4-FFF2-40B4-BE49-F238E27FC236}">
                  <a16:creationId xmlns:a16="http://schemas.microsoft.com/office/drawing/2014/main" id="{47288016-E70B-4DA4-A989-259A0B577C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60334" y="2756546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AE82F191-C354-4D20-A3BC-2E5AB691A356}"/>
              </a:ext>
            </a:extLst>
          </p:cNvPr>
          <p:cNvGrpSpPr/>
          <p:nvPr/>
        </p:nvGrpSpPr>
        <p:grpSpPr>
          <a:xfrm>
            <a:off x="176792" y="4539384"/>
            <a:ext cx="1382883" cy="960104"/>
            <a:chOff x="176792" y="4053935"/>
            <a:chExt cx="1382883" cy="960104"/>
          </a:xfrm>
        </p:grpSpPr>
        <p:sp>
          <p:nvSpPr>
            <p:cNvPr id="119" name="ZoneTexte 118">
              <a:extLst>
                <a:ext uri="{FF2B5EF4-FFF2-40B4-BE49-F238E27FC236}">
                  <a16:creationId xmlns:a16="http://schemas.microsoft.com/office/drawing/2014/main" id="{FAF7776C-6DD7-44A9-A2BA-04E2F86F07D2}"/>
                </a:ext>
              </a:extLst>
            </p:cNvPr>
            <p:cNvSpPr txBox="1"/>
            <p:nvPr/>
          </p:nvSpPr>
          <p:spPr>
            <a:xfrm>
              <a:off x="176792" y="4675485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120" name="Connecteur droit 119">
              <a:extLst>
                <a:ext uri="{FF2B5EF4-FFF2-40B4-BE49-F238E27FC236}">
                  <a16:creationId xmlns:a16="http://schemas.microsoft.com/office/drawing/2014/main" id="{E37E0E67-C62B-41C2-9F3E-A4C3B94AD01D}"/>
                </a:ext>
              </a:extLst>
            </p:cNvPr>
            <p:cNvCxnSpPr>
              <a:cxnSpLocks/>
            </p:cNvCxnSpPr>
            <p:nvPr/>
          </p:nvCxnSpPr>
          <p:spPr>
            <a:xfrm>
              <a:off x="1203750" y="480878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6" name="Graphique 125">
              <a:extLst>
                <a:ext uri="{FF2B5EF4-FFF2-40B4-BE49-F238E27FC236}">
                  <a16:creationId xmlns:a16="http://schemas.microsoft.com/office/drawing/2014/main" id="{0BB30DD0-183A-4297-B991-3B7AB21B847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74344" y="4053935"/>
              <a:ext cx="286440" cy="569111"/>
            </a:xfrm>
            <a:prstGeom prst="rect">
              <a:avLst/>
            </a:prstGeom>
          </p:spPr>
        </p:pic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63CBCCDC-4DCD-4DA0-9FB8-C06E0179C6B3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111</a:t>
            </a:fld>
            <a:endParaRPr lang="en-GB" dirty="0"/>
          </a:p>
        </p:txBody>
      </p:sp>
      <p:graphicFrame>
        <p:nvGraphicFramePr>
          <p:cNvPr id="85" name="Graphique Slide">
            <a:extLst>
              <a:ext uri="{FF2B5EF4-FFF2-40B4-BE49-F238E27FC236}">
                <a16:creationId xmlns:a16="http://schemas.microsoft.com/office/drawing/2014/main" id="{28B7E855-93B1-4600-923E-C1852DDAD86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6632442"/>
              </p:ext>
            </p:extLst>
          </p:nvPr>
        </p:nvGraphicFramePr>
        <p:xfrm>
          <a:off x="1614127" y="65164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6" name="R1_Bench">
            <a:extLst>
              <a:ext uri="{FF2B5EF4-FFF2-40B4-BE49-F238E27FC236}">
                <a16:creationId xmlns:a16="http://schemas.microsoft.com/office/drawing/2014/main" id="{278C2DF4-6A7D-451D-B6F9-AB3B966D5B63}"/>
              </a:ext>
            </a:extLst>
          </p:cNvPr>
          <p:cNvSpPr txBox="1"/>
          <p:nvPr/>
        </p:nvSpPr>
        <p:spPr>
          <a:xfrm>
            <a:off x="11844888" y="4623938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20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87" name="R2_Bench">
            <a:extLst>
              <a:ext uri="{FF2B5EF4-FFF2-40B4-BE49-F238E27FC236}">
                <a16:creationId xmlns:a16="http://schemas.microsoft.com/office/drawing/2014/main" id="{F9B10AD3-2D45-4C3E-B24A-516387AFCCE2}"/>
              </a:ext>
            </a:extLst>
          </p:cNvPr>
          <p:cNvSpPr txBox="1"/>
          <p:nvPr/>
        </p:nvSpPr>
        <p:spPr>
          <a:xfrm>
            <a:off x="11844888" y="5219471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10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88" name="flag_Bench1">
            <a:extLst>
              <a:ext uri="{FF2B5EF4-FFF2-40B4-BE49-F238E27FC236}">
                <a16:creationId xmlns:a16="http://schemas.microsoft.com/office/drawing/2014/main" id="{F104E78C-349A-4DBD-9B50-DE7EE80E762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622991"/>
            <a:ext cx="290591" cy="201178"/>
          </a:xfrm>
          <a:prstGeom prst="rect">
            <a:avLst/>
          </a:prstGeom>
        </p:spPr>
      </p:pic>
      <p:pic>
        <p:nvPicPr>
          <p:cNvPr id="89" name="flag_Bench2">
            <a:extLst>
              <a:ext uri="{FF2B5EF4-FFF2-40B4-BE49-F238E27FC236}">
                <a16:creationId xmlns:a16="http://schemas.microsoft.com/office/drawing/2014/main" id="{76989596-696C-4A49-8435-6E9286AF5C7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5204876"/>
            <a:ext cx="290591" cy="201178"/>
          </a:xfrm>
          <a:prstGeom prst="rect">
            <a:avLst/>
          </a:prstGeom>
        </p:spPr>
      </p:pic>
      <p:sp>
        <p:nvSpPr>
          <p:cNvPr id="90" name="R1_Bench">
            <a:extLst>
              <a:ext uri="{FF2B5EF4-FFF2-40B4-BE49-F238E27FC236}">
                <a16:creationId xmlns:a16="http://schemas.microsoft.com/office/drawing/2014/main" id="{8CFBA672-0309-4D08-A041-3D84850556CC}"/>
              </a:ext>
            </a:extLst>
          </p:cNvPr>
          <p:cNvSpPr txBox="1"/>
          <p:nvPr/>
        </p:nvSpPr>
        <p:spPr>
          <a:xfrm>
            <a:off x="11844888" y="4353886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22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91" name="R2_Bench">
            <a:extLst>
              <a:ext uri="{FF2B5EF4-FFF2-40B4-BE49-F238E27FC236}">
                <a16:creationId xmlns:a16="http://schemas.microsoft.com/office/drawing/2014/main" id="{98F74705-1772-4118-8518-2B212AFD77D4}"/>
              </a:ext>
            </a:extLst>
          </p:cNvPr>
          <p:cNvSpPr txBox="1"/>
          <p:nvPr/>
        </p:nvSpPr>
        <p:spPr>
          <a:xfrm>
            <a:off x="11844888" y="4946807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11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92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DDAB5B14-C4EA-4DE2-9142-6EB5FFF0ED0F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331122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93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A34A3DD6-B317-49C6-8A6C-83C0899737D5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898789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D8752228-FCA5-4A6B-A7E9-68B3F11487D9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lang="en-US" altLang="fr-FR" sz="800" i="1" kern="0" dirty="0">
              <a:solidFill>
                <a:srgbClr val="7F7F7F"/>
              </a:solidFill>
              <a:latin typeface="Arial"/>
            </a:endParaRPr>
          </a:p>
        </p:txBody>
      </p:sp>
      <p:sp>
        <p:nvSpPr>
          <p:cNvPr id="55" name="ZoneTexte 22">
            <a:extLst>
              <a:ext uri="{FF2B5EF4-FFF2-40B4-BE49-F238E27FC236}">
                <a16:creationId xmlns:a16="http://schemas.microsoft.com/office/drawing/2014/main" id="{DADA210D-46C4-4A59-8B71-B57448F3F239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495805F1-D4ED-165F-7119-7E6BF4CA5F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9384172"/>
              </p:ext>
            </p:extLst>
          </p:nvPr>
        </p:nvGraphicFramePr>
        <p:xfrm>
          <a:off x="1585550" y="5589838"/>
          <a:ext cx="991542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6617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8" name="Group 50">
            <a:extLst>
              <a:ext uri="{FF2B5EF4-FFF2-40B4-BE49-F238E27FC236}">
                <a16:creationId xmlns:a16="http://schemas.microsoft.com/office/drawing/2014/main" id="{7D4BC4B9-16BA-33BA-7276-53F0BA999206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646772D1-5552-E473-2ACE-D496AF01F1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0" name="Picture 53" descr="Logo&#10;&#10;Description automatically generated">
              <a:extLst>
                <a:ext uri="{FF2B5EF4-FFF2-40B4-BE49-F238E27FC236}">
                  <a16:creationId xmlns:a16="http://schemas.microsoft.com/office/drawing/2014/main" id="{19A6F760-3F6F-1A35-2F4D-C04A49E6CB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1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3369868D-E21E-4606-8056-580A79A3712D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2" name="Image 22">
              <a:extLst>
                <a:ext uri="{FF2B5EF4-FFF2-40B4-BE49-F238E27FC236}">
                  <a16:creationId xmlns:a16="http://schemas.microsoft.com/office/drawing/2014/main" id="{A1EAA51E-0A7E-7B7E-77BA-84F2BADC0D23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25">
              <a:extLst>
                <a:ext uri="{FF2B5EF4-FFF2-40B4-BE49-F238E27FC236}">
                  <a16:creationId xmlns:a16="http://schemas.microsoft.com/office/drawing/2014/main" id="{98726AA1-B7E2-E99E-A149-11752BD47BD3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4" name="Image 28">
              <a:extLst>
                <a:ext uri="{FF2B5EF4-FFF2-40B4-BE49-F238E27FC236}">
                  <a16:creationId xmlns:a16="http://schemas.microsoft.com/office/drawing/2014/main" id="{D590FAE6-F80C-12B6-A720-75DBC9D22D30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30">
              <a:extLst>
                <a:ext uri="{FF2B5EF4-FFF2-40B4-BE49-F238E27FC236}">
                  <a16:creationId xmlns:a16="http://schemas.microsoft.com/office/drawing/2014/main" id="{3B4780C4-AE37-B6D1-B8A0-1F17ACD4A4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6" name="Image 41">
              <a:extLst>
                <a:ext uri="{FF2B5EF4-FFF2-40B4-BE49-F238E27FC236}">
                  <a16:creationId xmlns:a16="http://schemas.microsoft.com/office/drawing/2014/main" id="{B2AB052B-232C-BC6F-FF0E-6A520C82CC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7" name="Image 45">
              <a:extLst>
                <a:ext uri="{FF2B5EF4-FFF2-40B4-BE49-F238E27FC236}">
                  <a16:creationId xmlns:a16="http://schemas.microsoft.com/office/drawing/2014/main" id="{BB8BE09D-3C46-E0FE-D5C7-0578C897A2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8" name="Image 47">
              <a:extLst>
                <a:ext uri="{FF2B5EF4-FFF2-40B4-BE49-F238E27FC236}">
                  <a16:creationId xmlns:a16="http://schemas.microsoft.com/office/drawing/2014/main" id="{C64CFEF1-C704-5F0E-23BD-70D0768CC0F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9" name="Image 49">
              <a:extLst>
                <a:ext uri="{FF2B5EF4-FFF2-40B4-BE49-F238E27FC236}">
                  <a16:creationId xmlns:a16="http://schemas.microsoft.com/office/drawing/2014/main" id="{850E4AAD-7F6E-EE17-BBF9-2B29750703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20" name="Image 51">
              <a:extLst>
                <a:ext uri="{FF2B5EF4-FFF2-40B4-BE49-F238E27FC236}">
                  <a16:creationId xmlns:a16="http://schemas.microsoft.com/office/drawing/2014/main" id="{C8ABE22C-D7A2-226A-5EA4-B7A3B969AC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21" name="Image 53">
              <a:extLst>
                <a:ext uri="{FF2B5EF4-FFF2-40B4-BE49-F238E27FC236}">
                  <a16:creationId xmlns:a16="http://schemas.microsoft.com/office/drawing/2014/main" id="{523FCB76-351A-CD4E-1579-D5058480C4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2" name="Image 55">
              <a:extLst>
                <a:ext uri="{FF2B5EF4-FFF2-40B4-BE49-F238E27FC236}">
                  <a16:creationId xmlns:a16="http://schemas.microsoft.com/office/drawing/2014/main" id="{C9D1624C-6C0B-4C46-EAB6-4EFB219109C0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3" name="Image 57">
              <a:extLst>
                <a:ext uri="{FF2B5EF4-FFF2-40B4-BE49-F238E27FC236}">
                  <a16:creationId xmlns:a16="http://schemas.microsoft.com/office/drawing/2014/main" id="{75E11977-AFA5-6A6F-2FE9-0B6BD6AE48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3F62A2E1-78BF-8521-6CD7-3B893F5D3770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5" name="Image 61">
              <a:extLst>
                <a:ext uri="{FF2B5EF4-FFF2-40B4-BE49-F238E27FC236}">
                  <a16:creationId xmlns:a16="http://schemas.microsoft.com/office/drawing/2014/main" id="{DD7B79EA-FC21-62E2-FD12-00B1E60D3386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6" name="Image 64">
              <a:extLst>
                <a:ext uri="{FF2B5EF4-FFF2-40B4-BE49-F238E27FC236}">
                  <a16:creationId xmlns:a16="http://schemas.microsoft.com/office/drawing/2014/main" id="{996708B4-6A45-01DE-B7C9-D2E90FACD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7" name="Image 68">
              <a:extLst>
                <a:ext uri="{FF2B5EF4-FFF2-40B4-BE49-F238E27FC236}">
                  <a16:creationId xmlns:a16="http://schemas.microsoft.com/office/drawing/2014/main" id="{8C098F12-6298-5B37-7590-AF9F9619A8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B0245298-C258-F8C2-5660-16B3AE086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9" name="Image 72">
              <a:extLst>
                <a:ext uri="{FF2B5EF4-FFF2-40B4-BE49-F238E27FC236}">
                  <a16:creationId xmlns:a16="http://schemas.microsoft.com/office/drawing/2014/main" id="{7E52602B-1287-40BA-1AE8-4B054AAE7A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74">
              <a:extLst>
                <a:ext uri="{FF2B5EF4-FFF2-40B4-BE49-F238E27FC236}">
                  <a16:creationId xmlns:a16="http://schemas.microsoft.com/office/drawing/2014/main" id="{6472D04A-09C7-B1D5-013C-67742F12909B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31" name="Image 76">
              <a:extLst>
                <a:ext uri="{FF2B5EF4-FFF2-40B4-BE49-F238E27FC236}">
                  <a16:creationId xmlns:a16="http://schemas.microsoft.com/office/drawing/2014/main" id="{BCCC67AF-2B8D-D532-725C-9A068F6369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2" name="Image 80">
              <a:extLst>
                <a:ext uri="{FF2B5EF4-FFF2-40B4-BE49-F238E27FC236}">
                  <a16:creationId xmlns:a16="http://schemas.microsoft.com/office/drawing/2014/main" id="{4C24D2D9-A804-F6EC-58DA-EAD337A3B059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3" name="Image 43">
              <a:extLst>
                <a:ext uri="{FF2B5EF4-FFF2-40B4-BE49-F238E27FC236}">
                  <a16:creationId xmlns:a16="http://schemas.microsoft.com/office/drawing/2014/main" id="{5BB577F6-2386-1291-2DA3-F106B8CC3D59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4166388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879D5F9E-4DFD-4986-9249-5FA4A5187322}"/>
              </a:ext>
            </a:extLst>
          </p:cNvPr>
          <p:cNvSpPr/>
          <p:nvPr/>
        </p:nvSpPr>
        <p:spPr bwMode="ltGray">
          <a:xfrm>
            <a:off x="2584985" y="154200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60" name="Graphique Slide">
            <a:extLst>
              <a:ext uri="{FF2B5EF4-FFF2-40B4-BE49-F238E27FC236}">
                <a16:creationId xmlns:a16="http://schemas.microsoft.com/office/drawing/2014/main" id="{8787E084-5906-4A7F-932B-C5F6557F5D9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7254013"/>
              </p:ext>
            </p:extLst>
          </p:nvPr>
        </p:nvGraphicFramePr>
        <p:xfrm>
          <a:off x="2576965" y="14826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Aplikácia na rezerváciu implementácie riešení mobility</a:t>
            </a:r>
            <a:endParaRPr lang="fr-FR" dirty="0"/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FB384E10-1844-41B3-AA72-A09E66ACF150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cxnSp>
        <p:nvCxnSpPr>
          <p:cNvPr id="53" name="Connecteur droit 52">
            <a:extLst>
              <a:ext uri="{FF2B5EF4-FFF2-40B4-BE49-F238E27FC236}">
                <a16:creationId xmlns:a16="http://schemas.microsoft.com/office/drawing/2014/main" id="{35DC5CA4-C293-4D33-ACE5-96EB6D110688}"/>
              </a:ext>
            </a:extLst>
          </p:cNvPr>
          <p:cNvCxnSpPr>
            <a:cxnSpLocks/>
          </p:cNvCxnSpPr>
          <p:nvPr/>
        </p:nvCxnSpPr>
        <p:spPr>
          <a:xfrm>
            <a:off x="445352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054F99D4-BA5A-42D9-826F-C430778979EE}"/>
              </a:ext>
            </a:extLst>
          </p:cNvPr>
          <p:cNvCxnSpPr>
            <a:cxnSpLocks/>
          </p:cNvCxnSpPr>
          <p:nvPr/>
        </p:nvCxnSpPr>
        <p:spPr>
          <a:xfrm>
            <a:off x="634758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9189C1A0-F5F0-439E-AC24-0E7C5E69B6D0}"/>
              </a:ext>
            </a:extLst>
          </p:cNvPr>
          <p:cNvCxnSpPr>
            <a:cxnSpLocks/>
          </p:cNvCxnSpPr>
          <p:nvPr/>
        </p:nvCxnSpPr>
        <p:spPr>
          <a:xfrm>
            <a:off x="8229567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70EC367C-E104-4C06-AAE3-E8889C51CD0F}"/>
              </a:ext>
            </a:extLst>
          </p:cNvPr>
          <p:cNvCxnSpPr>
            <a:cxnSpLocks/>
          </p:cNvCxnSpPr>
          <p:nvPr/>
        </p:nvCxnSpPr>
        <p:spPr>
          <a:xfrm>
            <a:off x="10090748" y="19601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ZoneTexte 56">
            <a:extLst>
              <a:ext uri="{FF2B5EF4-FFF2-40B4-BE49-F238E27FC236}">
                <a16:creationId xmlns:a16="http://schemas.microsoft.com/office/drawing/2014/main" id="{C9FF1144-E5D8-4E48-8555-EC4C4257C619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78784656-57F4-40A2-AC39-0BEDBFAF0C52}"/>
              </a:ext>
            </a:extLst>
          </p:cNvPr>
          <p:cNvGrpSpPr/>
          <p:nvPr/>
        </p:nvGrpSpPr>
        <p:grpSpPr>
          <a:xfrm>
            <a:off x="640561" y="2373283"/>
            <a:ext cx="1633628" cy="1368629"/>
            <a:chOff x="640561" y="2207145"/>
            <a:chExt cx="1633628" cy="1368629"/>
          </a:xfrm>
        </p:grpSpPr>
        <p:sp>
          <p:nvSpPr>
            <p:cNvPr id="44" name="Label R1">
              <a:extLst>
                <a:ext uri="{FF2B5EF4-FFF2-40B4-BE49-F238E27FC236}">
                  <a16:creationId xmlns:a16="http://schemas.microsoft.com/office/drawing/2014/main" id="{8331A7DC-7368-4C6B-A814-161992CFBBB5}"/>
                </a:ext>
              </a:extLst>
            </p:cNvPr>
            <p:cNvSpPr txBox="1"/>
            <p:nvPr/>
          </p:nvSpPr>
          <p:spPr>
            <a:xfrm>
              <a:off x="640561" y="2729388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45" name="CGR1">
              <a:extLst>
                <a:ext uri="{FF2B5EF4-FFF2-40B4-BE49-F238E27FC236}">
                  <a16:creationId xmlns:a16="http://schemas.microsoft.com/office/drawing/2014/main" id="{4C0B3899-DCD6-48B8-A978-DA3B438751EA}"/>
                </a:ext>
              </a:extLst>
            </p:cNvPr>
            <p:cNvCxnSpPr>
              <a:cxnSpLocks/>
            </p:cNvCxnSpPr>
            <p:nvPr/>
          </p:nvCxnSpPr>
          <p:spPr>
            <a:xfrm>
              <a:off x="1918264" y="3294862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9" name="Graphique 48">
              <a:extLst>
                <a:ext uri="{FF2B5EF4-FFF2-40B4-BE49-F238E27FC236}">
                  <a16:creationId xmlns:a16="http://schemas.microsoft.com/office/drawing/2014/main" id="{D19FB2C8-A922-4864-8F6C-8770576AEA0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68878" y="2207145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E9BEBC0D-6487-443C-8EEA-2CD0D0F059F6}"/>
              </a:ext>
            </a:extLst>
          </p:cNvPr>
          <p:cNvGrpSpPr/>
          <p:nvPr/>
        </p:nvGrpSpPr>
        <p:grpSpPr>
          <a:xfrm>
            <a:off x="815926" y="4389387"/>
            <a:ext cx="1452293" cy="1057734"/>
            <a:chOff x="815926" y="3727819"/>
            <a:chExt cx="1452293" cy="1057734"/>
          </a:xfrm>
        </p:grpSpPr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68B24F9F-CF8B-4650-91CF-8FA6198AAE84}"/>
                </a:ext>
              </a:extLst>
            </p:cNvPr>
            <p:cNvSpPr txBox="1"/>
            <p:nvPr/>
          </p:nvSpPr>
          <p:spPr>
            <a:xfrm>
              <a:off x="815926" y="4446999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42" name="Connecteur droit 41">
              <a:extLst>
                <a:ext uri="{FF2B5EF4-FFF2-40B4-BE49-F238E27FC236}">
                  <a16:creationId xmlns:a16="http://schemas.microsoft.com/office/drawing/2014/main" id="{06B3EBB4-2B00-46A9-8D25-C396D73A2477}"/>
                </a:ext>
              </a:extLst>
            </p:cNvPr>
            <p:cNvCxnSpPr>
              <a:cxnSpLocks/>
            </p:cNvCxnSpPr>
            <p:nvPr/>
          </p:nvCxnSpPr>
          <p:spPr>
            <a:xfrm>
              <a:off x="1912294" y="4482668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1" name="Graphique 60">
              <a:extLst>
                <a:ext uri="{FF2B5EF4-FFF2-40B4-BE49-F238E27FC236}">
                  <a16:creationId xmlns:a16="http://schemas.microsoft.com/office/drawing/2014/main" id="{4C0F5E13-077D-43AB-99A8-73D52739545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82888" y="3727819"/>
              <a:ext cx="286440" cy="569111"/>
            </a:xfrm>
            <a:prstGeom prst="rect">
              <a:avLst/>
            </a:prstGeom>
          </p:spPr>
        </p:pic>
      </p:grpSp>
      <p:pic>
        <p:nvPicPr>
          <p:cNvPr id="63" name="Graphique 62">
            <a:extLst>
              <a:ext uri="{FF2B5EF4-FFF2-40B4-BE49-F238E27FC236}">
                <a16:creationId xmlns:a16="http://schemas.microsoft.com/office/drawing/2014/main" id="{0722C4F5-1377-4EB1-8B61-92200FEF538C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4" name="Graphique 63">
            <a:extLst>
              <a:ext uri="{FF2B5EF4-FFF2-40B4-BE49-F238E27FC236}">
                <a16:creationId xmlns:a16="http://schemas.microsoft.com/office/drawing/2014/main" id="{C8C67A48-6909-4A68-8786-C47A1411ADD3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5" name="Graphique 64">
            <a:extLst>
              <a:ext uri="{FF2B5EF4-FFF2-40B4-BE49-F238E27FC236}">
                <a16:creationId xmlns:a16="http://schemas.microsoft.com/office/drawing/2014/main" id="{D5D7EDB4-F4BB-48A5-9C9D-1204C0DFA838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66" name="Graphique 65">
            <a:extLst>
              <a:ext uri="{FF2B5EF4-FFF2-40B4-BE49-F238E27FC236}">
                <a16:creationId xmlns:a16="http://schemas.microsoft.com/office/drawing/2014/main" id="{839EA523-CF9B-40D3-95B7-6D62962F506C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9305AB45-8CDD-4367-8FCA-B5E00F4075D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112</a:t>
            </a:fld>
            <a:endParaRPr lang="en-GB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1E8F301-4BEB-4AE2-9BAE-94181178E691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lang="en-US" altLang="fr-FR" sz="800" i="1" kern="0" dirty="0">
              <a:solidFill>
                <a:srgbClr val="7F7F7F"/>
              </a:solidFill>
              <a:latin typeface="Arial"/>
            </a:endParaRPr>
          </a:p>
        </p:txBody>
      </p:sp>
      <p:sp>
        <p:nvSpPr>
          <p:cNvPr id="36" name="ZoneTexte 22">
            <a:extLst>
              <a:ext uri="{FF2B5EF4-FFF2-40B4-BE49-F238E27FC236}">
                <a16:creationId xmlns:a16="http://schemas.microsoft.com/office/drawing/2014/main" id="{D28FB5DD-60A4-442F-83C2-6115D3633205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4363BFC3-0A9B-AE34-4B51-CF0CBAFA0D00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296031" y="5531952"/>
            <a:ext cx="486737" cy="324365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65BD4E17-96D9-0AC1-A55C-522A937012BC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656305" y="55320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373642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</a:t>
            </a:r>
            <a:r>
              <a:rPr lang="en-US" dirty="0" err="1"/>
              <a:t>súkromného</a:t>
            </a:r>
            <a:r>
              <a:rPr lang="en-US" dirty="0"/>
              <a:t> l</a:t>
            </a:r>
            <a:r>
              <a:rPr lang="sk-SK" dirty="0" err="1"/>
              <a:t>easin</a:t>
            </a:r>
            <a:r>
              <a:rPr lang="en-US" dirty="0" err="1"/>
              <a:t>gu</a:t>
            </a:r>
            <a:r>
              <a:rPr lang="en-US" dirty="0"/>
              <a:t> </a:t>
            </a:r>
            <a:r>
              <a:rPr lang="en-US" dirty="0" err="1"/>
              <a:t>alebo</a:t>
            </a:r>
            <a:r>
              <a:rPr lang="en-US" dirty="0"/>
              <a:t> </a:t>
            </a:r>
            <a:r>
              <a:rPr lang="sk-SK" dirty="0"/>
              <a:t>zrážky zo mzdy</a:t>
            </a:r>
            <a:endParaRPr lang="fr-FR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F1F3DA6F-319A-44BC-B9A9-CC213EB8FC78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595BB48D-12F8-4510-B03F-0F2914C2A568}"/>
              </a:ext>
            </a:extLst>
          </p:cNvPr>
          <p:cNvGrpSpPr/>
          <p:nvPr/>
        </p:nvGrpSpPr>
        <p:grpSpPr>
          <a:xfrm>
            <a:off x="42192" y="2487939"/>
            <a:ext cx="1530132" cy="1428134"/>
            <a:chOff x="42192" y="2683979"/>
            <a:chExt cx="1530132" cy="1428134"/>
          </a:xfrm>
        </p:grpSpPr>
        <p:sp>
          <p:nvSpPr>
            <p:cNvPr id="122" name="Label R1">
              <a:extLst>
                <a:ext uri="{FF2B5EF4-FFF2-40B4-BE49-F238E27FC236}">
                  <a16:creationId xmlns:a16="http://schemas.microsoft.com/office/drawing/2014/main" id="{255C18CE-BC4F-4534-A7E3-7A25F167A24A}"/>
                </a:ext>
              </a:extLst>
            </p:cNvPr>
            <p:cNvSpPr txBox="1"/>
            <p:nvPr/>
          </p:nvSpPr>
          <p:spPr>
            <a:xfrm>
              <a:off x="42192" y="3265727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23" name="CGR1">
              <a:extLst>
                <a:ext uri="{FF2B5EF4-FFF2-40B4-BE49-F238E27FC236}">
                  <a16:creationId xmlns:a16="http://schemas.microsoft.com/office/drawing/2014/main" id="{C76249CD-CA54-4579-8260-FF382AC90FDF}"/>
                </a:ext>
              </a:extLst>
            </p:cNvPr>
            <p:cNvCxnSpPr>
              <a:cxnSpLocks/>
            </p:cNvCxnSpPr>
            <p:nvPr/>
          </p:nvCxnSpPr>
          <p:spPr>
            <a:xfrm>
              <a:off x="1216399" y="377169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4" name="Graphique 123">
              <a:extLst>
                <a:ext uri="{FF2B5EF4-FFF2-40B4-BE49-F238E27FC236}">
                  <a16:creationId xmlns:a16="http://schemas.microsoft.com/office/drawing/2014/main" id="{31279652-F141-422A-BD97-68BF955AFD3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67013" y="2683979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B15341C7-D747-4B66-ABF1-AF31EDE596C6}"/>
              </a:ext>
            </a:extLst>
          </p:cNvPr>
          <p:cNvGrpSpPr/>
          <p:nvPr/>
        </p:nvGrpSpPr>
        <p:grpSpPr>
          <a:xfrm>
            <a:off x="253214" y="4507719"/>
            <a:ext cx="1313140" cy="832082"/>
            <a:chOff x="253214" y="4348490"/>
            <a:chExt cx="1313140" cy="832082"/>
          </a:xfrm>
        </p:grpSpPr>
        <p:sp>
          <p:nvSpPr>
            <p:cNvPr id="119" name="ZoneTexte 118">
              <a:extLst>
                <a:ext uri="{FF2B5EF4-FFF2-40B4-BE49-F238E27FC236}">
                  <a16:creationId xmlns:a16="http://schemas.microsoft.com/office/drawing/2014/main" id="{341A0078-990D-448B-A3DF-B04F2C59527E}"/>
                </a:ext>
              </a:extLst>
            </p:cNvPr>
            <p:cNvSpPr txBox="1"/>
            <p:nvPr/>
          </p:nvSpPr>
          <p:spPr>
            <a:xfrm>
              <a:off x="253214" y="4842018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120" name="Connecteur droit 119">
              <a:extLst>
                <a:ext uri="{FF2B5EF4-FFF2-40B4-BE49-F238E27FC236}">
                  <a16:creationId xmlns:a16="http://schemas.microsoft.com/office/drawing/2014/main" id="{A3F1AA24-6003-489E-AA7A-FBA0E58F4488}"/>
                </a:ext>
              </a:extLst>
            </p:cNvPr>
            <p:cNvCxnSpPr>
              <a:cxnSpLocks/>
            </p:cNvCxnSpPr>
            <p:nvPr/>
          </p:nvCxnSpPr>
          <p:spPr>
            <a:xfrm>
              <a:off x="1210429" y="4959502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6" name="Graphique 125">
              <a:extLst>
                <a:ext uri="{FF2B5EF4-FFF2-40B4-BE49-F238E27FC236}">
                  <a16:creationId xmlns:a16="http://schemas.microsoft.com/office/drawing/2014/main" id="{011F1318-8C30-437B-AE4F-D30B585C6E4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55673" y="4348490"/>
              <a:ext cx="613622" cy="400255"/>
            </a:xfrm>
            <a:prstGeom prst="rect">
              <a:avLst/>
            </a:prstGeom>
          </p:spPr>
        </p:pic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0EA766AF-3670-4F21-8DD1-B44BF7FD794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113</a:t>
            </a:fld>
            <a:endParaRPr lang="en-GB" dirty="0"/>
          </a:p>
        </p:txBody>
      </p:sp>
      <p:graphicFrame>
        <p:nvGraphicFramePr>
          <p:cNvPr id="127" name="Graphique Slide">
            <a:extLst>
              <a:ext uri="{FF2B5EF4-FFF2-40B4-BE49-F238E27FC236}">
                <a16:creationId xmlns:a16="http://schemas.microsoft.com/office/drawing/2014/main" id="{463A7E21-6EA3-4447-A008-415284CBE46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8162097"/>
              </p:ext>
            </p:extLst>
          </p:nvPr>
        </p:nvGraphicFramePr>
        <p:xfrm>
          <a:off x="1614127" y="65164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28" name="R1_Bench">
            <a:extLst>
              <a:ext uri="{FF2B5EF4-FFF2-40B4-BE49-F238E27FC236}">
                <a16:creationId xmlns:a16="http://schemas.microsoft.com/office/drawing/2014/main" id="{DAC8EB67-A09C-454C-B5A2-D2CA3321BF1F}"/>
              </a:ext>
            </a:extLst>
          </p:cNvPr>
          <p:cNvSpPr txBox="1"/>
          <p:nvPr/>
        </p:nvSpPr>
        <p:spPr>
          <a:xfrm>
            <a:off x="11844888" y="4194281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24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129" name="R2_Bench">
            <a:extLst>
              <a:ext uri="{FF2B5EF4-FFF2-40B4-BE49-F238E27FC236}">
                <a16:creationId xmlns:a16="http://schemas.microsoft.com/office/drawing/2014/main" id="{D6555EDB-A547-4CC9-9F97-4435142C9CDE}"/>
              </a:ext>
            </a:extLst>
          </p:cNvPr>
          <p:cNvSpPr txBox="1"/>
          <p:nvPr/>
        </p:nvSpPr>
        <p:spPr>
          <a:xfrm>
            <a:off x="11844888" y="4888965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14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130" name="flag_Bench1">
            <a:extLst>
              <a:ext uri="{FF2B5EF4-FFF2-40B4-BE49-F238E27FC236}">
                <a16:creationId xmlns:a16="http://schemas.microsoft.com/office/drawing/2014/main" id="{2501FD32-504C-49EC-9795-EB9B534B603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193334"/>
            <a:ext cx="290591" cy="201178"/>
          </a:xfrm>
          <a:prstGeom prst="rect">
            <a:avLst/>
          </a:prstGeom>
        </p:spPr>
      </p:pic>
      <p:pic>
        <p:nvPicPr>
          <p:cNvPr id="131" name="flag_Bench2">
            <a:extLst>
              <a:ext uri="{FF2B5EF4-FFF2-40B4-BE49-F238E27FC236}">
                <a16:creationId xmlns:a16="http://schemas.microsoft.com/office/drawing/2014/main" id="{5B488156-79F9-4E3D-B1AB-24E11834AA7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874370"/>
            <a:ext cx="290591" cy="201178"/>
          </a:xfrm>
          <a:prstGeom prst="rect">
            <a:avLst/>
          </a:prstGeom>
        </p:spPr>
      </p:pic>
      <p:sp>
        <p:nvSpPr>
          <p:cNvPr id="132" name="R1_Bench">
            <a:extLst>
              <a:ext uri="{FF2B5EF4-FFF2-40B4-BE49-F238E27FC236}">
                <a16:creationId xmlns:a16="http://schemas.microsoft.com/office/drawing/2014/main" id="{3F8BECDD-D98D-414E-A556-6ABC316608CE}"/>
              </a:ext>
            </a:extLst>
          </p:cNvPr>
          <p:cNvSpPr txBox="1"/>
          <p:nvPr/>
        </p:nvSpPr>
        <p:spPr>
          <a:xfrm>
            <a:off x="11844888" y="4486093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24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133" name="R2_Bench">
            <a:extLst>
              <a:ext uri="{FF2B5EF4-FFF2-40B4-BE49-F238E27FC236}">
                <a16:creationId xmlns:a16="http://schemas.microsoft.com/office/drawing/2014/main" id="{E4EE1253-81D5-453D-B704-03D8EAB266BE}"/>
              </a:ext>
            </a:extLst>
          </p:cNvPr>
          <p:cNvSpPr txBox="1"/>
          <p:nvPr/>
        </p:nvSpPr>
        <p:spPr>
          <a:xfrm>
            <a:off x="11844888" y="5167146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14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134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39800B02-6F8B-49FD-950F-BE0BFB1382F7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463329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135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7DA14730-675B-4401-AA36-3324CA92B2F1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5119128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261C46ED-F23D-4374-81C6-30D1C41028DD}"/>
              </a:ext>
            </a:extLst>
          </p:cNvPr>
          <p:cNvSpPr/>
          <p:nvPr/>
        </p:nvSpPr>
        <p:spPr>
          <a:xfrm>
            <a:off x="5601106" y="6031018"/>
            <a:ext cx="6238085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lang="en-US" altLang="fr-FR" sz="800" i="1" kern="0" dirty="0">
              <a:solidFill>
                <a:srgbClr val="7F7F7F"/>
              </a:solidFill>
              <a:latin typeface="Arial"/>
            </a:endParaRPr>
          </a:p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56" name="ZoneTexte 22">
            <a:extLst>
              <a:ext uri="{FF2B5EF4-FFF2-40B4-BE49-F238E27FC236}">
                <a16:creationId xmlns:a16="http://schemas.microsoft.com/office/drawing/2014/main" id="{CE624760-4B26-43D0-8D78-D711B94C22FD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514F4A4D-F32F-0493-EE87-C18A473EC7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5277213"/>
              </p:ext>
            </p:extLst>
          </p:nvPr>
        </p:nvGraphicFramePr>
        <p:xfrm>
          <a:off x="1585549" y="5589838"/>
          <a:ext cx="991542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6617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8" name="Group 50">
            <a:extLst>
              <a:ext uri="{FF2B5EF4-FFF2-40B4-BE49-F238E27FC236}">
                <a16:creationId xmlns:a16="http://schemas.microsoft.com/office/drawing/2014/main" id="{10F65698-77D6-19C7-6A75-63B5036C0AE2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F57717EE-9C78-4029-2468-5F25EF91E37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0" name="Picture 53" descr="Logo&#10;&#10;Description automatically generated">
              <a:extLst>
                <a:ext uri="{FF2B5EF4-FFF2-40B4-BE49-F238E27FC236}">
                  <a16:creationId xmlns:a16="http://schemas.microsoft.com/office/drawing/2014/main" id="{D4AE5CD3-1AE9-1CB4-76DC-21DD703E2605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1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91D6A7B5-7B69-869F-7B43-44FB4DFB17A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2" name="Image 22">
              <a:extLst>
                <a:ext uri="{FF2B5EF4-FFF2-40B4-BE49-F238E27FC236}">
                  <a16:creationId xmlns:a16="http://schemas.microsoft.com/office/drawing/2014/main" id="{A2B05370-7E13-E990-B881-0974D384C20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25">
              <a:extLst>
                <a:ext uri="{FF2B5EF4-FFF2-40B4-BE49-F238E27FC236}">
                  <a16:creationId xmlns:a16="http://schemas.microsoft.com/office/drawing/2014/main" id="{2E3E39E5-657C-A1E2-5DC3-AFCC7635E6C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4" name="Image 28">
              <a:extLst>
                <a:ext uri="{FF2B5EF4-FFF2-40B4-BE49-F238E27FC236}">
                  <a16:creationId xmlns:a16="http://schemas.microsoft.com/office/drawing/2014/main" id="{AD61FEEE-C106-BDF7-C9BA-7D0E6A245B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30">
              <a:extLst>
                <a:ext uri="{FF2B5EF4-FFF2-40B4-BE49-F238E27FC236}">
                  <a16:creationId xmlns:a16="http://schemas.microsoft.com/office/drawing/2014/main" id="{0A057212-FA3B-3E78-B56E-4B02D7887BB3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6" name="Image 41">
              <a:extLst>
                <a:ext uri="{FF2B5EF4-FFF2-40B4-BE49-F238E27FC236}">
                  <a16:creationId xmlns:a16="http://schemas.microsoft.com/office/drawing/2014/main" id="{5201E489-0640-C105-A611-B213B1D30C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7" name="Image 45">
              <a:extLst>
                <a:ext uri="{FF2B5EF4-FFF2-40B4-BE49-F238E27FC236}">
                  <a16:creationId xmlns:a16="http://schemas.microsoft.com/office/drawing/2014/main" id="{0F99B5A3-1786-2ACE-13B9-7C4767D74C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8" name="Image 47">
              <a:extLst>
                <a:ext uri="{FF2B5EF4-FFF2-40B4-BE49-F238E27FC236}">
                  <a16:creationId xmlns:a16="http://schemas.microsoft.com/office/drawing/2014/main" id="{BA3EEF46-9EBE-B830-536E-9D2046B301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9" name="Image 49">
              <a:extLst>
                <a:ext uri="{FF2B5EF4-FFF2-40B4-BE49-F238E27FC236}">
                  <a16:creationId xmlns:a16="http://schemas.microsoft.com/office/drawing/2014/main" id="{F4583A0F-92A8-A832-DBC4-18C1FDC46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20" name="Image 51">
              <a:extLst>
                <a:ext uri="{FF2B5EF4-FFF2-40B4-BE49-F238E27FC236}">
                  <a16:creationId xmlns:a16="http://schemas.microsoft.com/office/drawing/2014/main" id="{F71721F0-5375-788E-CA05-842C7567DC7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21" name="Image 53">
              <a:extLst>
                <a:ext uri="{FF2B5EF4-FFF2-40B4-BE49-F238E27FC236}">
                  <a16:creationId xmlns:a16="http://schemas.microsoft.com/office/drawing/2014/main" id="{AE985196-DCF9-DCA4-C183-A471CA671F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2" name="Image 55">
              <a:extLst>
                <a:ext uri="{FF2B5EF4-FFF2-40B4-BE49-F238E27FC236}">
                  <a16:creationId xmlns:a16="http://schemas.microsoft.com/office/drawing/2014/main" id="{304388EE-D509-5FA5-3634-E82DCE925E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3" name="Image 57">
              <a:extLst>
                <a:ext uri="{FF2B5EF4-FFF2-40B4-BE49-F238E27FC236}">
                  <a16:creationId xmlns:a16="http://schemas.microsoft.com/office/drawing/2014/main" id="{5266A228-F0F2-C17E-80C8-1EC064F7B0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CEA6CBFB-5A18-5F63-13B9-9475E39197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5" name="Image 61">
              <a:extLst>
                <a:ext uri="{FF2B5EF4-FFF2-40B4-BE49-F238E27FC236}">
                  <a16:creationId xmlns:a16="http://schemas.microsoft.com/office/drawing/2014/main" id="{801A3229-E885-1B4C-E06C-D22D33CE49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6" name="Image 64">
              <a:extLst>
                <a:ext uri="{FF2B5EF4-FFF2-40B4-BE49-F238E27FC236}">
                  <a16:creationId xmlns:a16="http://schemas.microsoft.com/office/drawing/2014/main" id="{6EC20BBF-25C2-89BF-809A-3C47C2FB3E9F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7" name="Image 68">
              <a:extLst>
                <a:ext uri="{FF2B5EF4-FFF2-40B4-BE49-F238E27FC236}">
                  <a16:creationId xmlns:a16="http://schemas.microsoft.com/office/drawing/2014/main" id="{4B2E505E-63F0-2077-33E2-6FF6DC5C81C0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C794C278-AFEF-2600-38F0-2FC8713B9546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9" name="Image 72">
              <a:extLst>
                <a:ext uri="{FF2B5EF4-FFF2-40B4-BE49-F238E27FC236}">
                  <a16:creationId xmlns:a16="http://schemas.microsoft.com/office/drawing/2014/main" id="{E2D8A14F-378C-E093-CF48-6EDF8D79B518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74">
              <a:extLst>
                <a:ext uri="{FF2B5EF4-FFF2-40B4-BE49-F238E27FC236}">
                  <a16:creationId xmlns:a16="http://schemas.microsoft.com/office/drawing/2014/main" id="{7F84FB1C-08EB-8A66-88C4-6B2C80623065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31" name="Image 76">
              <a:extLst>
                <a:ext uri="{FF2B5EF4-FFF2-40B4-BE49-F238E27FC236}">
                  <a16:creationId xmlns:a16="http://schemas.microsoft.com/office/drawing/2014/main" id="{5C3B3F58-AF65-7E64-2378-0B390067197D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2" name="Image 80">
              <a:extLst>
                <a:ext uri="{FF2B5EF4-FFF2-40B4-BE49-F238E27FC236}">
                  <a16:creationId xmlns:a16="http://schemas.microsoft.com/office/drawing/2014/main" id="{35ED2C12-9823-2BC4-938B-E35389E86F4D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3" name="Image 43">
              <a:extLst>
                <a:ext uri="{FF2B5EF4-FFF2-40B4-BE49-F238E27FC236}">
                  <a16:creationId xmlns:a16="http://schemas.microsoft.com/office/drawing/2014/main" id="{238BD96D-21B9-EAF1-B92E-1D68F8559F8F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948357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E92E91AF-4C5D-4F0A-A29D-FDBE671C25F1}"/>
              </a:ext>
            </a:extLst>
          </p:cNvPr>
          <p:cNvSpPr/>
          <p:nvPr/>
        </p:nvSpPr>
        <p:spPr bwMode="ltGray">
          <a:xfrm>
            <a:off x="2584985" y="154200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61" name="Graphique Slide">
            <a:extLst>
              <a:ext uri="{FF2B5EF4-FFF2-40B4-BE49-F238E27FC236}">
                <a16:creationId xmlns:a16="http://schemas.microsoft.com/office/drawing/2014/main" id="{5E541E74-5C76-46F8-91B3-059F93BCB6A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4007453"/>
              </p:ext>
            </p:extLst>
          </p:nvPr>
        </p:nvGraphicFramePr>
        <p:xfrm>
          <a:off x="2576965" y="14826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2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</a:t>
            </a:r>
            <a:r>
              <a:rPr lang="en-US" dirty="0" err="1"/>
              <a:t>súkromného</a:t>
            </a:r>
            <a:r>
              <a:rPr lang="en-US" dirty="0"/>
              <a:t> l</a:t>
            </a:r>
            <a:r>
              <a:rPr lang="sk-SK" dirty="0" err="1"/>
              <a:t>easin</a:t>
            </a:r>
            <a:r>
              <a:rPr lang="en-US" dirty="0" err="1"/>
              <a:t>gu</a:t>
            </a:r>
            <a:r>
              <a:rPr lang="en-US" dirty="0"/>
              <a:t> </a:t>
            </a:r>
            <a:r>
              <a:rPr lang="en-US" dirty="0" err="1"/>
              <a:t>alebo</a:t>
            </a:r>
            <a:r>
              <a:rPr lang="en-US" dirty="0"/>
              <a:t> </a:t>
            </a:r>
            <a:r>
              <a:rPr lang="sk-SK" dirty="0"/>
              <a:t>zrážky zo mzdy</a:t>
            </a:r>
            <a:endParaRPr lang="fr-FR" dirty="0"/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867B115C-16F9-47D5-BD35-07B515E7114F}"/>
              </a:ext>
            </a:extLst>
          </p:cNvPr>
          <p:cNvSpPr txBox="1"/>
          <p:nvPr/>
        </p:nvSpPr>
        <p:spPr>
          <a:xfrm>
            <a:off x="0" y="1314191"/>
            <a:ext cx="466725" cy="180049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FB42D632-4DAF-4A6A-A10A-70CE720EC805}"/>
              </a:ext>
            </a:extLst>
          </p:cNvPr>
          <p:cNvCxnSpPr>
            <a:cxnSpLocks/>
          </p:cNvCxnSpPr>
          <p:nvPr/>
        </p:nvCxnSpPr>
        <p:spPr>
          <a:xfrm>
            <a:off x="445352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EA2B558C-8D52-4864-A68F-26783B110218}"/>
              </a:ext>
            </a:extLst>
          </p:cNvPr>
          <p:cNvCxnSpPr>
            <a:cxnSpLocks/>
          </p:cNvCxnSpPr>
          <p:nvPr/>
        </p:nvCxnSpPr>
        <p:spPr>
          <a:xfrm>
            <a:off x="634758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D9F22E76-D5CA-44E6-82E2-3B9A0DA39F72}"/>
              </a:ext>
            </a:extLst>
          </p:cNvPr>
          <p:cNvCxnSpPr>
            <a:cxnSpLocks/>
          </p:cNvCxnSpPr>
          <p:nvPr/>
        </p:nvCxnSpPr>
        <p:spPr>
          <a:xfrm>
            <a:off x="8229567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80C9AECB-CEBF-435B-9B7D-78A3B4C93D42}"/>
              </a:ext>
            </a:extLst>
          </p:cNvPr>
          <p:cNvCxnSpPr>
            <a:cxnSpLocks/>
          </p:cNvCxnSpPr>
          <p:nvPr/>
        </p:nvCxnSpPr>
        <p:spPr>
          <a:xfrm>
            <a:off x="10090748" y="19601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ZoneTexte 57">
            <a:extLst>
              <a:ext uri="{FF2B5EF4-FFF2-40B4-BE49-F238E27FC236}">
                <a16:creationId xmlns:a16="http://schemas.microsoft.com/office/drawing/2014/main" id="{ED7CA705-687B-4BB6-AC85-9B0BAFEFCD9B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94B768F6-F72F-4F89-B620-39DFB27BE024}"/>
              </a:ext>
            </a:extLst>
          </p:cNvPr>
          <p:cNvGrpSpPr/>
          <p:nvPr/>
        </p:nvGrpSpPr>
        <p:grpSpPr>
          <a:xfrm>
            <a:off x="471428" y="2047495"/>
            <a:ext cx="1605055" cy="1343956"/>
            <a:chOff x="615809" y="2331052"/>
            <a:chExt cx="1605055" cy="1343956"/>
          </a:xfrm>
        </p:grpSpPr>
        <p:sp>
          <p:nvSpPr>
            <p:cNvPr id="42" name="Label R1">
              <a:extLst>
                <a:ext uri="{FF2B5EF4-FFF2-40B4-BE49-F238E27FC236}">
                  <a16:creationId xmlns:a16="http://schemas.microsoft.com/office/drawing/2014/main" id="{A01BAFA4-E1D3-4C2F-8CC3-537FF2026264}"/>
                </a:ext>
              </a:extLst>
            </p:cNvPr>
            <p:cNvSpPr txBox="1"/>
            <p:nvPr/>
          </p:nvSpPr>
          <p:spPr>
            <a:xfrm>
              <a:off x="615809" y="2828622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43" name="CGR1">
              <a:extLst>
                <a:ext uri="{FF2B5EF4-FFF2-40B4-BE49-F238E27FC236}">
                  <a16:creationId xmlns:a16="http://schemas.microsoft.com/office/drawing/2014/main" id="{8DD21AFE-ACE2-4D34-9949-80955276440D}"/>
                </a:ext>
              </a:extLst>
            </p:cNvPr>
            <p:cNvCxnSpPr>
              <a:cxnSpLocks/>
            </p:cNvCxnSpPr>
            <p:nvPr/>
          </p:nvCxnSpPr>
          <p:spPr>
            <a:xfrm>
              <a:off x="1864939" y="3418769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4" name="Graphique 43">
              <a:extLst>
                <a:ext uri="{FF2B5EF4-FFF2-40B4-BE49-F238E27FC236}">
                  <a16:creationId xmlns:a16="http://schemas.microsoft.com/office/drawing/2014/main" id="{C910C30D-5C47-4F75-8026-18E9332CB5A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15553" y="2331052"/>
              <a:ext cx="554318" cy="453989"/>
            </a:xfrm>
            <a:prstGeom prst="rect">
              <a:avLst/>
            </a:prstGeom>
          </p:spPr>
        </p:pic>
      </p:grpSp>
      <p:pic>
        <p:nvPicPr>
          <p:cNvPr id="50" name="Graphique 49">
            <a:extLst>
              <a:ext uri="{FF2B5EF4-FFF2-40B4-BE49-F238E27FC236}">
                <a16:creationId xmlns:a16="http://schemas.microsoft.com/office/drawing/2014/main" id="{E9E77C0F-ADFC-4F74-A51A-07E1AAFF6A4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2" name="Graphique 61">
            <a:extLst>
              <a:ext uri="{FF2B5EF4-FFF2-40B4-BE49-F238E27FC236}">
                <a16:creationId xmlns:a16="http://schemas.microsoft.com/office/drawing/2014/main" id="{FE5BED06-F5CA-4556-9227-04B35437297E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3" name="Graphique 62">
            <a:extLst>
              <a:ext uri="{FF2B5EF4-FFF2-40B4-BE49-F238E27FC236}">
                <a16:creationId xmlns:a16="http://schemas.microsoft.com/office/drawing/2014/main" id="{458F3D8F-D6E3-498E-B788-5B19C51BC9E3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64" name="Graphique 63">
            <a:extLst>
              <a:ext uri="{FF2B5EF4-FFF2-40B4-BE49-F238E27FC236}">
                <a16:creationId xmlns:a16="http://schemas.microsoft.com/office/drawing/2014/main" id="{DCC7483F-B5CC-4593-9DFE-6DAA4C39BE70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grpSp>
        <p:nvGrpSpPr>
          <p:cNvPr id="3" name="Groupe R2">
            <a:extLst>
              <a:ext uri="{FF2B5EF4-FFF2-40B4-BE49-F238E27FC236}">
                <a16:creationId xmlns:a16="http://schemas.microsoft.com/office/drawing/2014/main" id="{B5623ED3-CB68-4296-9012-30848529CCE1}"/>
              </a:ext>
            </a:extLst>
          </p:cNvPr>
          <p:cNvGrpSpPr/>
          <p:nvPr/>
        </p:nvGrpSpPr>
        <p:grpSpPr>
          <a:xfrm>
            <a:off x="762926" y="4099798"/>
            <a:ext cx="1313140" cy="832082"/>
            <a:chOff x="907307" y="3954909"/>
            <a:chExt cx="1313140" cy="832082"/>
          </a:xfrm>
        </p:grpSpPr>
        <p:sp>
          <p:nvSpPr>
            <p:cNvPr id="66" name="ZoneTexte 65">
              <a:extLst>
                <a:ext uri="{FF2B5EF4-FFF2-40B4-BE49-F238E27FC236}">
                  <a16:creationId xmlns:a16="http://schemas.microsoft.com/office/drawing/2014/main" id="{D204F788-02F3-4B11-AD19-430000028797}"/>
                </a:ext>
              </a:extLst>
            </p:cNvPr>
            <p:cNvSpPr txBox="1"/>
            <p:nvPr/>
          </p:nvSpPr>
          <p:spPr>
            <a:xfrm>
              <a:off x="907307" y="4448437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67" name="Connecteur droit 66">
              <a:extLst>
                <a:ext uri="{FF2B5EF4-FFF2-40B4-BE49-F238E27FC236}">
                  <a16:creationId xmlns:a16="http://schemas.microsoft.com/office/drawing/2014/main" id="{30FF08D0-025E-4DE9-AE41-4608EA785B0E}"/>
                </a:ext>
              </a:extLst>
            </p:cNvPr>
            <p:cNvCxnSpPr>
              <a:cxnSpLocks/>
            </p:cNvCxnSpPr>
            <p:nvPr/>
          </p:nvCxnSpPr>
          <p:spPr>
            <a:xfrm>
              <a:off x="1864522" y="456592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8" name="Graphique 67">
              <a:extLst>
                <a:ext uri="{FF2B5EF4-FFF2-40B4-BE49-F238E27FC236}">
                  <a16:creationId xmlns:a16="http://schemas.microsoft.com/office/drawing/2014/main" id="{E17DA968-E863-429A-9F5B-B3940CDDFD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909766" y="3954909"/>
              <a:ext cx="613622" cy="400255"/>
            </a:xfrm>
            <a:prstGeom prst="rect">
              <a:avLst/>
            </a:prstGeom>
          </p:spPr>
        </p:pic>
      </p:grp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9B035B8D-A1DE-48AD-86D2-0BFBE4CF04A2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114</a:t>
            </a:fld>
            <a:endParaRPr lang="en-GB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DA810DB-3020-44B2-9C18-27BA9F8072C5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lang="en-US" altLang="fr-FR" sz="800" i="1" kern="0" dirty="0">
              <a:solidFill>
                <a:srgbClr val="7F7F7F"/>
              </a:solidFill>
              <a:latin typeface="Arial"/>
            </a:endParaRPr>
          </a:p>
        </p:txBody>
      </p:sp>
      <p:sp>
        <p:nvSpPr>
          <p:cNvPr id="30" name="ZoneTexte 22">
            <a:extLst>
              <a:ext uri="{FF2B5EF4-FFF2-40B4-BE49-F238E27FC236}">
                <a16:creationId xmlns:a16="http://schemas.microsoft.com/office/drawing/2014/main" id="{4506D4DC-6D15-45D7-8E6E-6261B6624545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6FBB3368-044D-C9DA-DEE7-7F1264CED8E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296031" y="5531952"/>
            <a:ext cx="486737" cy="324365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93891DD2-5720-F9C1-A91D-5B75E2D3CB1E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656305" y="55320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07936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Implementácia Flexibilného prenájmu vozidla </a:t>
            </a:r>
            <a:endParaRPr lang="fr-FR" dirty="0"/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8E69ECC9-7023-40CF-82F8-FA824A06F0B9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FF222C56-ECF9-4281-803F-9F807E6B4E82}"/>
              </a:ext>
            </a:extLst>
          </p:cNvPr>
          <p:cNvGrpSpPr/>
          <p:nvPr/>
        </p:nvGrpSpPr>
        <p:grpSpPr>
          <a:xfrm>
            <a:off x="42192" y="1854636"/>
            <a:ext cx="1530132" cy="1426875"/>
            <a:chOff x="42192" y="2683979"/>
            <a:chExt cx="1530132" cy="1426875"/>
          </a:xfrm>
        </p:grpSpPr>
        <p:sp>
          <p:nvSpPr>
            <p:cNvPr id="119" name="Label R1">
              <a:extLst>
                <a:ext uri="{FF2B5EF4-FFF2-40B4-BE49-F238E27FC236}">
                  <a16:creationId xmlns:a16="http://schemas.microsoft.com/office/drawing/2014/main" id="{A99789C3-AD13-46D6-86D9-1441DBC11E19}"/>
                </a:ext>
              </a:extLst>
            </p:cNvPr>
            <p:cNvSpPr txBox="1"/>
            <p:nvPr/>
          </p:nvSpPr>
          <p:spPr>
            <a:xfrm>
              <a:off x="42192" y="3264468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20" name="CGR1">
              <a:extLst>
                <a:ext uri="{FF2B5EF4-FFF2-40B4-BE49-F238E27FC236}">
                  <a16:creationId xmlns:a16="http://schemas.microsoft.com/office/drawing/2014/main" id="{CFD5AA0F-E49B-424B-AE75-1F92C25AA1BB}"/>
                </a:ext>
              </a:extLst>
            </p:cNvPr>
            <p:cNvCxnSpPr>
              <a:cxnSpLocks/>
            </p:cNvCxnSpPr>
            <p:nvPr/>
          </p:nvCxnSpPr>
          <p:spPr>
            <a:xfrm>
              <a:off x="1216399" y="377169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1" name="Graphique 120">
              <a:extLst>
                <a:ext uri="{FF2B5EF4-FFF2-40B4-BE49-F238E27FC236}">
                  <a16:creationId xmlns:a16="http://schemas.microsoft.com/office/drawing/2014/main" id="{EE543DA2-F787-492D-99C5-30423216F2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67013" y="2683979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D81043FB-74F2-416E-ABE0-EC0423D85AC3}"/>
              </a:ext>
            </a:extLst>
          </p:cNvPr>
          <p:cNvGrpSpPr/>
          <p:nvPr/>
        </p:nvGrpSpPr>
        <p:grpSpPr>
          <a:xfrm>
            <a:off x="253214" y="4254398"/>
            <a:ext cx="1313140" cy="1023400"/>
            <a:chOff x="253214" y="4157172"/>
            <a:chExt cx="1313140" cy="1023400"/>
          </a:xfrm>
        </p:grpSpPr>
        <p:sp>
          <p:nvSpPr>
            <p:cNvPr id="123" name="ZoneTexte 122">
              <a:extLst>
                <a:ext uri="{FF2B5EF4-FFF2-40B4-BE49-F238E27FC236}">
                  <a16:creationId xmlns:a16="http://schemas.microsoft.com/office/drawing/2014/main" id="{B4A4783C-FF65-4909-8E22-3C7EE2000DC5}"/>
                </a:ext>
              </a:extLst>
            </p:cNvPr>
            <p:cNvSpPr txBox="1"/>
            <p:nvPr/>
          </p:nvSpPr>
          <p:spPr>
            <a:xfrm>
              <a:off x="253214" y="4842018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124" name="Connecteur droit 123">
              <a:extLst>
                <a:ext uri="{FF2B5EF4-FFF2-40B4-BE49-F238E27FC236}">
                  <a16:creationId xmlns:a16="http://schemas.microsoft.com/office/drawing/2014/main" id="{8D006A50-5010-4643-AFA2-92380E1F79E2}"/>
                </a:ext>
              </a:extLst>
            </p:cNvPr>
            <p:cNvCxnSpPr>
              <a:cxnSpLocks/>
            </p:cNvCxnSpPr>
            <p:nvPr/>
          </p:nvCxnSpPr>
          <p:spPr>
            <a:xfrm>
              <a:off x="1210429" y="4959502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6" name="Graphique 125">
              <a:extLst>
                <a:ext uri="{FF2B5EF4-FFF2-40B4-BE49-F238E27FC236}">
                  <a16:creationId xmlns:a16="http://schemas.microsoft.com/office/drawing/2014/main" id="{3345000A-1191-4CED-92A7-48D175EBF98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60344" y="4157172"/>
              <a:ext cx="522013" cy="594852"/>
            </a:xfrm>
            <a:prstGeom prst="rect">
              <a:avLst/>
            </a:prstGeom>
          </p:spPr>
        </p:pic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E6A9A6AC-F792-438B-B3ED-70E83B3FB14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115</a:t>
            </a:fld>
            <a:endParaRPr lang="en-GB" dirty="0"/>
          </a:p>
        </p:txBody>
      </p:sp>
      <p:graphicFrame>
        <p:nvGraphicFramePr>
          <p:cNvPr id="84" name="Graphique Slide">
            <a:extLst>
              <a:ext uri="{FF2B5EF4-FFF2-40B4-BE49-F238E27FC236}">
                <a16:creationId xmlns:a16="http://schemas.microsoft.com/office/drawing/2014/main" id="{143828E9-D829-4ACD-AB83-326096E5327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7182443"/>
              </p:ext>
            </p:extLst>
          </p:nvPr>
        </p:nvGraphicFramePr>
        <p:xfrm>
          <a:off x="1614127" y="65164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5" name="R1_Bench">
            <a:extLst>
              <a:ext uri="{FF2B5EF4-FFF2-40B4-BE49-F238E27FC236}">
                <a16:creationId xmlns:a16="http://schemas.microsoft.com/office/drawing/2014/main" id="{7BBB4CB0-1926-4B44-88E4-63FA4D40888C}"/>
              </a:ext>
            </a:extLst>
          </p:cNvPr>
          <p:cNvSpPr txBox="1"/>
          <p:nvPr/>
        </p:nvSpPr>
        <p:spPr>
          <a:xfrm>
            <a:off x="11844888" y="4095133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28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86" name="R2_Bench">
            <a:extLst>
              <a:ext uri="{FF2B5EF4-FFF2-40B4-BE49-F238E27FC236}">
                <a16:creationId xmlns:a16="http://schemas.microsoft.com/office/drawing/2014/main" id="{503FFA05-DE16-4D57-B059-5913DB2DF30D}"/>
              </a:ext>
            </a:extLst>
          </p:cNvPr>
          <p:cNvSpPr txBox="1"/>
          <p:nvPr/>
        </p:nvSpPr>
        <p:spPr>
          <a:xfrm>
            <a:off x="11844888" y="4734727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19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87" name="flag_Bench1">
            <a:extLst>
              <a:ext uri="{FF2B5EF4-FFF2-40B4-BE49-F238E27FC236}">
                <a16:creationId xmlns:a16="http://schemas.microsoft.com/office/drawing/2014/main" id="{2C24AC69-2354-45AE-BD10-E3544E2B8D3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094186"/>
            <a:ext cx="290591" cy="201178"/>
          </a:xfrm>
          <a:prstGeom prst="rect">
            <a:avLst/>
          </a:prstGeom>
        </p:spPr>
      </p:pic>
      <p:pic>
        <p:nvPicPr>
          <p:cNvPr id="88" name="flag_Bench2">
            <a:extLst>
              <a:ext uri="{FF2B5EF4-FFF2-40B4-BE49-F238E27FC236}">
                <a16:creationId xmlns:a16="http://schemas.microsoft.com/office/drawing/2014/main" id="{2C7C0633-C31D-430C-A9F8-C989C328FFC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731149"/>
            <a:ext cx="290591" cy="201178"/>
          </a:xfrm>
          <a:prstGeom prst="rect">
            <a:avLst/>
          </a:prstGeom>
        </p:spPr>
      </p:pic>
      <p:sp>
        <p:nvSpPr>
          <p:cNvPr id="89" name="R1_Bench">
            <a:extLst>
              <a:ext uri="{FF2B5EF4-FFF2-40B4-BE49-F238E27FC236}">
                <a16:creationId xmlns:a16="http://schemas.microsoft.com/office/drawing/2014/main" id="{1D537B0C-0B2F-42EB-BCBE-AC516D021892}"/>
              </a:ext>
            </a:extLst>
          </p:cNvPr>
          <p:cNvSpPr txBox="1"/>
          <p:nvPr/>
        </p:nvSpPr>
        <p:spPr>
          <a:xfrm>
            <a:off x="11844888" y="4353894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28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90" name="R2_Bench">
            <a:extLst>
              <a:ext uri="{FF2B5EF4-FFF2-40B4-BE49-F238E27FC236}">
                <a16:creationId xmlns:a16="http://schemas.microsoft.com/office/drawing/2014/main" id="{7505E7FB-8FD7-4F9A-B494-7043B57A2E4E}"/>
              </a:ext>
            </a:extLst>
          </p:cNvPr>
          <p:cNvSpPr txBox="1"/>
          <p:nvPr/>
        </p:nvSpPr>
        <p:spPr>
          <a:xfrm>
            <a:off x="11844888" y="5012908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18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91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EC2E3ABB-75D6-44F1-8D68-5EA90D2DC13B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331130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92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970F5C68-7DB8-48EB-8439-4A7628F4F45C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964890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CCF1728D-7D68-49D4-A615-4BA67855534E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lang="en-US" altLang="fr-FR" sz="800" i="1" kern="0" dirty="0">
              <a:solidFill>
                <a:srgbClr val="7F7F7F"/>
              </a:solidFill>
              <a:latin typeface="Arial"/>
            </a:endParaRPr>
          </a:p>
        </p:txBody>
      </p:sp>
      <p:sp>
        <p:nvSpPr>
          <p:cNvPr id="56" name="ZoneTexte 22">
            <a:extLst>
              <a:ext uri="{FF2B5EF4-FFF2-40B4-BE49-F238E27FC236}">
                <a16:creationId xmlns:a16="http://schemas.microsoft.com/office/drawing/2014/main" id="{322AC35E-D7DC-491E-B178-5FBEDFCCC51F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9C958531-6BA1-F32B-87A5-75B8B847FC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4095899"/>
              </p:ext>
            </p:extLst>
          </p:nvPr>
        </p:nvGraphicFramePr>
        <p:xfrm>
          <a:off x="1585549" y="5589838"/>
          <a:ext cx="991542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6617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8" name="Group 50">
            <a:extLst>
              <a:ext uri="{FF2B5EF4-FFF2-40B4-BE49-F238E27FC236}">
                <a16:creationId xmlns:a16="http://schemas.microsoft.com/office/drawing/2014/main" id="{0BB7BB57-1562-B2E0-663C-2E0A65CE8A48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B6033C08-1B1B-0C21-51A4-2D25C7C4F0D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0" name="Picture 53" descr="Logo&#10;&#10;Description automatically generated">
              <a:extLst>
                <a:ext uri="{FF2B5EF4-FFF2-40B4-BE49-F238E27FC236}">
                  <a16:creationId xmlns:a16="http://schemas.microsoft.com/office/drawing/2014/main" id="{CBC45355-7545-1B93-A2BF-D3C288C68F2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1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98007705-46E3-9E8C-36ED-E648C385A6BF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2" name="Image 22">
              <a:extLst>
                <a:ext uri="{FF2B5EF4-FFF2-40B4-BE49-F238E27FC236}">
                  <a16:creationId xmlns:a16="http://schemas.microsoft.com/office/drawing/2014/main" id="{BE9A3950-903F-A387-E0CC-A5D2C0C41FE3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25">
              <a:extLst>
                <a:ext uri="{FF2B5EF4-FFF2-40B4-BE49-F238E27FC236}">
                  <a16:creationId xmlns:a16="http://schemas.microsoft.com/office/drawing/2014/main" id="{881AE30B-D1F5-21CF-754B-15D896DBA4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4" name="Image 28">
              <a:extLst>
                <a:ext uri="{FF2B5EF4-FFF2-40B4-BE49-F238E27FC236}">
                  <a16:creationId xmlns:a16="http://schemas.microsoft.com/office/drawing/2014/main" id="{D2CAFBB3-3D31-5045-0694-D191A512677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30">
              <a:extLst>
                <a:ext uri="{FF2B5EF4-FFF2-40B4-BE49-F238E27FC236}">
                  <a16:creationId xmlns:a16="http://schemas.microsoft.com/office/drawing/2014/main" id="{E99ED826-7773-6601-D712-95F07B82A0F2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6" name="Image 41">
              <a:extLst>
                <a:ext uri="{FF2B5EF4-FFF2-40B4-BE49-F238E27FC236}">
                  <a16:creationId xmlns:a16="http://schemas.microsoft.com/office/drawing/2014/main" id="{D08B6A07-34DF-AF32-9466-1031A01531C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7" name="Image 45">
              <a:extLst>
                <a:ext uri="{FF2B5EF4-FFF2-40B4-BE49-F238E27FC236}">
                  <a16:creationId xmlns:a16="http://schemas.microsoft.com/office/drawing/2014/main" id="{69292DA8-DF09-FE5C-8094-AD94FDB287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8" name="Image 47">
              <a:extLst>
                <a:ext uri="{FF2B5EF4-FFF2-40B4-BE49-F238E27FC236}">
                  <a16:creationId xmlns:a16="http://schemas.microsoft.com/office/drawing/2014/main" id="{DF1F6BF1-EA44-406D-56B6-86657E6075D5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9" name="Image 49">
              <a:extLst>
                <a:ext uri="{FF2B5EF4-FFF2-40B4-BE49-F238E27FC236}">
                  <a16:creationId xmlns:a16="http://schemas.microsoft.com/office/drawing/2014/main" id="{0E2EAC81-6D28-22E0-720A-A1377EF10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20" name="Image 51">
              <a:extLst>
                <a:ext uri="{FF2B5EF4-FFF2-40B4-BE49-F238E27FC236}">
                  <a16:creationId xmlns:a16="http://schemas.microsoft.com/office/drawing/2014/main" id="{25FA8401-AD30-75AF-BD92-3D06747A0AC1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21" name="Image 53">
              <a:extLst>
                <a:ext uri="{FF2B5EF4-FFF2-40B4-BE49-F238E27FC236}">
                  <a16:creationId xmlns:a16="http://schemas.microsoft.com/office/drawing/2014/main" id="{EFB2FEA9-08EC-3FF1-F238-6AE9F06C5D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2" name="Image 55">
              <a:extLst>
                <a:ext uri="{FF2B5EF4-FFF2-40B4-BE49-F238E27FC236}">
                  <a16:creationId xmlns:a16="http://schemas.microsoft.com/office/drawing/2014/main" id="{6FBDCC6D-C10B-EA5A-24BC-A9AC82AF0A43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3" name="Image 57">
              <a:extLst>
                <a:ext uri="{FF2B5EF4-FFF2-40B4-BE49-F238E27FC236}">
                  <a16:creationId xmlns:a16="http://schemas.microsoft.com/office/drawing/2014/main" id="{A2A70E9D-3026-4F21-5CE2-DE89AA8EFB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4891321D-3FDB-10D1-2097-9F168382E097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5" name="Image 61">
              <a:extLst>
                <a:ext uri="{FF2B5EF4-FFF2-40B4-BE49-F238E27FC236}">
                  <a16:creationId xmlns:a16="http://schemas.microsoft.com/office/drawing/2014/main" id="{FDAAB75F-E8CC-F60A-4973-0F3FCB5B9D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6" name="Image 64">
              <a:extLst>
                <a:ext uri="{FF2B5EF4-FFF2-40B4-BE49-F238E27FC236}">
                  <a16:creationId xmlns:a16="http://schemas.microsoft.com/office/drawing/2014/main" id="{9D3FF8C3-1F2A-7C87-8453-31C5143A55F4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7" name="Image 68">
              <a:extLst>
                <a:ext uri="{FF2B5EF4-FFF2-40B4-BE49-F238E27FC236}">
                  <a16:creationId xmlns:a16="http://schemas.microsoft.com/office/drawing/2014/main" id="{3D8A3CBC-BE73-4915-5781-A4ECAACAF372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3E4FCF8C-D8FE-A76D-AC25-D3B8913B5A9A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9" name="Image 72">
              <a:extLst>
                <a:ext uri="{FF2B5EF4-FFF2-40B4-BE49-F238E27FC236}">
                  <a16:creationId xmlns:a16="http://schemas.microsoft.com/office/drawing/2014/main" id="{E520FAA4-FBDF-4060-D055-646D10B077A5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74">
              <a:extLst>
                <a:ext uri="{FF2B5EF4-FFF2-40B4-BE49-F238E27FC236}">
                  <a16:creationId xmlns:a16="http://schemas.microsoft.com/office/drawing/2014/main" id="{F64C8F19-9AB8-2F0C-336E-37D475D0E6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31" name="Image 76">
              <a:extLst>
                <a:ext uri="{FF2B5EF4-FFF2-40B4-BE49-F238E27FC236}">
                  <a16:creationId xmlns:a16="http://schemas.microsoft.com/office/drawing/2014/main" id="{90751093-EE11-6570-DCD8-CB427B57E6F2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2" name="Image 80">
              <a:extLst>
                <a:ext uri="{FF2B5EF4-FFF2-40B4-BE49-F238E27FC236}">
                  <a16:creationId xmlns:a16="http://schemas.microsoft.com/office/drawing/2014/main" id="{04C92857-3106-E6F9-C79D-DC2C5A3D5B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3" name="Image 43">
              <a:extLst>
                <a:ext uri="{FF2B5EF4-FFF2-40B4-BE49-F238E27FC236}">
                  <a16:creationId xmlns:a16="http://schemas.microsoft.com/office/drawing/2014/main" id="{787564D1-9851-8099-77BC-38CF500AA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2310759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44">
            <a:extLst>
              <a:ext uri="{FF2B5EF4-FFF2-40B4-BE49-F238E27FC236}">
                <a16:creationId xmlns:a16="http://schemas.microsoft.com/office/drawing/2014/main" id="{C8D0FE48-AB45-4433-A5A0-1D4A24733340}"/>
              </a:ext>
            </a:extLst>
          </p:cNvPr>
          <p:cNvSpPr/>
          <p:nvPr/>
        </p:nvSpPr>
        <p:spPr bwMode="ltGray">
          <a:xfrm>
            <a:off x="2584985" y="154200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57" name="Graphique Slide">
            <a:extLst>
              <a:ext uri="{FF2B5EF4-FFF2-40B4-BE49-F238E27FC236}">
                <a16:creationId xmlns:a16="http://schemas.microsoft.com/office/drawing/2014/main" id="{A621709C-6D70-48B5-8C13-E86DC449CB3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5320218"/>
              </p:ext>
            </p:extLst>
          </p:nvPr>
        </p:nvGraphicFramePr>
        <p:xfrm>
          <a:off x="2576965" y="14826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Implementácia Flexibilného prenájmu vozidla </a:t>
            </a:r>
            <a:endParaRPr lang="fr-FR" dirty="0"/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97EF7C4A-6796-436A-8126-F93B5A090516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cxnSp>
        <p:nvCxnSpPr>
          <p:cNvPr id="50" name="Connecteur droit 49">
            <a:extLst>
              <a:ext uri="{FF2B5EF4-FFF2-40B4-BE49-F238E27FC236}">
                <a16:creationId xmlns:a16="http://schemas.microsoft.com/office/drawing/2014/main" id="{692232D3-2B4B-4F96-9E6B-B55B31A57D16}"/>
              </a:ext>
            </a:extLst>
          </p:cNvPr>
          <p:cNvCxnSpPr>
            <a:cxnSpLocks/>
          </p:cNvCxnSpPr>
          <p:nvPr/>
        </p:nvCxnSpPr>
        <p:spPr>
          <a:xfrm>
            <a:off x="445352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droit 50">
            <a:extLst>
              <a:ext uri="{FF2B5EF4-FFF2-40B4-BE49-F238E27FC236}">
                <a16:creationId xmlns:a16="http://schemas.microsoft.com/office/drawing/2014/main" id="{A8BB6EB6-766D-4AC1-8322-506A49BC6A81}"/>
              </a:ext>
            </a:extLst>
          </p:cNvPr>
          <p:cNvCxnSpPr>
            <a:cxnSpLocks/>
          </p:cNvCxnSpPr>
          <p:nvPr/>
        </p:nvCxnSpPr>
        <p:spPr>
          <a:xfrm>
            <a:off x="634758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droit 51">
            <a:extLst>
              <a:ext uri="{FF2B5EF4-FFF2-40B4-BE49-F238E27FC236}">
                <a16:creationId xmlns:a16="http://schemas.microsoft.com/office/drawing/2014/main" id="{44306C0C-A6B3-4444-89AD-B94E8C1204E4}"/>
              </a:ext>
            </a:extLst>
          </p:cNvPr>
          <p:cNvCxnSpPr>
            <a:cxnSpLocks/>
          </p:cNvCxnSpPr>
          <p:nvPr/>
        </p:nvCxnSpPr>
        <p:spPr>
          <a:xfrm>
            <a:off x="8229567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52">
            <a:extLst>
              <a:ext uri="{FF2B5EF4-FFF2-40B4-BE49-F238E27FC236}">
                <a16:creationId xmlns:a16="http://schemas.microsoft.com/office/drawing/2014/main" id="{B1150D2A-88C4-4EEB-931D-F4FC9332D7F1}"/>
              </a:ext>
            </a:extLst>
          </p:cNvPr>
          <p:cNvCxnSpPr>
            <a:cxnSpLocks/>
          </p:cNvCxnSpPr>
          <p:nvPr/>
        </p:nvCxnSpPr>
        <p:spPr>
          <a:xfrm>
            <a:off x="10090748" y="19601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ZoneTexte 53">
            <a:extLst>
              <a:ext uri="{FF2B5EF4-FFF2-40B4-BE49-F238E27FC236}">
                <a16:creationId xmlns:a16="http://schemas.microsoft.com/office/drawing/2014/main" id="{A16F205C-2B4C-4AD0-90FE-F3B6A4C1537C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C30D515C-CFE6-4AF6-93BC-D5126DCCA642}"/>
              </a:ext>
            </a:extLst>
          </p:cNvPr>
          <p:cNvGrpSpPr/>
          <p:nvPr/>
        </p:nvGrpSpPr>
        <p:grpSpPr>
          <a:xfrm>
            <a:off x="412873" y="2011296"/>
            <a:ext cx="1616478" cy="1345487"/>
            <a:chOff x="641475" y="2233127"/>
            <a:chExt cx="1616478" cy="1345487"/>
          </a:xfrm>
        </p:grpSpPr>
        <p:sp>
          <p:nvSpPr>
            <p:cNvPr id="58" name="Label R1">
              <a:extLst>
                <a:ext uri="{FF2B5EF4-FFF2-40B4-BE49-F238E27FC236}">
                  <a16:creationId xmlns:a16="http://schemas.microsoft.com/office/drawing/2014/main" id="{C2D026C2-1C2D-49C4-B71B-F058B4136EAB}"/>
                </a:ext>
              </a:extLst>
            </p:cNvPr>
            <p:cNvSpPr txBox="1"/>
            <p:nvPr/>
          </p:nvSpPr>
          <p:spPr>
            <a:xfrm>
              <a:off x="641475" y="2732228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59" name="CGR1">
              <a:extLst>
                <a:ext uri="{FF2B5EF4-FFF2-40B4-BE49-F238E27FC236}">
                  <a16:creationId xmlns:a16="http://schemas.microsoft.com/office/drawing/2014/main" id="{1750C1C9-6B3B-4DEC-92D5-9ED25A464CDF}"/>
                </a:ext>
              </a:extLst>
            </p:cNvPr>
            <p:cNvCxnSpPr>
              <a:cxnSpLocks/>
            </p:cNvCxnSpPr>
            <p:nvPr/>
          </p:nvCxnSpPr>
          <p:spPr>
            <a:xfrm>
              <a:off x="1902028" y="332084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0" name="Graphique 59">
              <a:extLst>
                <a:ext uri="{FF2B5EF4-FFF2-40B4-BE49-F238E27FC236}">
                  <a16:creationId xmlns:a16="http://schemas.microsoft.com/office/drawing/2014/main" id="{249F0DC8-1BE1-419F-AE78-337299579C0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52642" y="2233127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5DDF41A0-8C34-4737-9391-31D833D69258}"/>
              </a:ext>
            </a:extLst>
          </p:cNvPr>
          <p:cNvGrpSpPr/>
          <p:nvPr/>
        </p:nvGrpSpPr>
        <p:grpSpPr>
          <a:xfrm>
            <a:off x="710241" y="4099798"/>
            <a:ext cx="1313140" cy="1023400"/>
            <a:chOff x="938843" y="3706320"/>
            <a:chExt cx="1313140" cy="1023400"/>
          </a:xfrm>
        </p:grpSpPr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3565A73F-2287-4283-8BA0-56F9C45DAA70}"/>
                </a:ext>
              </a:extLst>
            </p:cNvPr>
            <p:cNvSpPr txBox="1"/>
            <p:nvPr/>
          </p:nvSpPr>
          <p:spPr>
            <a:xfrm>
              <a:off x="938843" y="4391166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64" name="Connecteur droit 63">
              <a:extLst>
                <a:ext uri="{FF2B5EF4-FFF2-40B4-BE49-F238E27FC236}">
                  <a16:creationId xmlns:a16="http://schemas.microsoft.com/office/drawing/2014/main" id="{39DDFF33-C884-417C-B052-B9CAE83D1023}"/>
                </a:ext>
              </a:extLst>
            </p:cNvPr>
            <p:cNvCxnSpPr>
              <a:cxnSpLocks/>
            </p:cNvCxnSpPr>
            <p:nvPr/>
          </p:nvCxnSpPr>
          <p:spPr>
            <a:xfrm>
              <a:off x="1896058" y="450865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5" name="Graphique 64">
              <a:extLst>
                <a:ext uri="{FF2B5EF4-FFF2-40B4-BE49-F238E27FC236}">
                  <a16:creationId xmlns:a16="http://schemas.microsoft.com/office/drawing/2014/main" id="{0C3416AE-DA98-4D71-9EAE-10A2BA518DF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45973" y="3706320"/>
              <a:ext cx="522013" cy="594852"/>
            </a:xfrm>
            <a:prstGeom prst="rect">
              <a:avLst/>
            </a:prstGeom>
          </p:spPr>
        </p:pic>
      </p:grpSp>
      <p:pic>
        <p:nvPicPr>
          <p:cNvPr id="67" name="Graphique 66">
            <a:extLst>
              <a:ext uri="{FF2B5EF4-FFF2-40B4-BE49-F238E27FC236}">
                <a16:creationId xmlns:a16="http://schemas.microsoft.com/office/drawing/2014/main" id="{6E14AA8C-B6A3-42A6-9196-7D87D49321ED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8" name="Graphique 67">
            <a:extLst>
              <a:ext uri="{FF2B5EF4-FFF2-40B4-BE49-F238E27FC236}">
                <a16:creationId xmlns:a16="http://schemas.microsoft.com/office/drawing/2014/main" id="{06FC883A-6078-44F1-AB18-DC9919F7694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9" name="Graphique 68">
            <a:extLst>
              <a:ext uri="{FF2B5EF4-FFF2-40B4-BE49-F238E27FC236}">
                <a16:creationId xmlns:a16="http://schemas.microsoft.com/office/drawing/2014/main" id="{C8A1F1F1-F17D-4F23-BFA4-388A4FCE79D4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70" name="Graphique 69">
            <a:extLst>
              <a:ext uri="{FF2B5EF4-FFF2-40B4-BE49-F238E27FC236}">
                <a16:creationId xmlns:a16="http://schemas.microsoft.com/office/drawing/2014/main" id="{662756D3-FA36-4FA5-BE4F-48A850328CAE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6C5D00D3-69CF-4F13-B1DE-F84C534A0DE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116</a:t>
            </a:fld>
            <a:endParaRPr lang="en-GB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D651782-8943-4B30-8B23-9462A15C32FC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lang="en-US" altLang="fr-FR" sz="800" i="1" kern="0" dirty="0">
              <a:solidFill>
                <a:srgbClr val="7F7F7F"/>
              </a:solidFill>
              <a:latin typeface="Arial"/>
            </a:endParaRPr>
          </a:p>
        </p:txBody>
      </p:sp>
      <p:sp>
        <p:nvSpPr>
          <p:cNvPr id="34" name="ZoneTexte 22">
            <a:extLst>
              <a:ext uri="{FF2B5EF4-FFF2-40B4-BE49-F238E27FC236}">
                <a16:creationId xmlns:a16="http://schemas.microsoft.com/office/drawing/2014/main" id="{BBD9302D-2F5B-452E-B281-776678605FE4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74492950-46A1-6100-571B-E44D20799FE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296031" y="5531952"/>
            <a:ext cx="486737" cy="324365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DABE981F-02D7-DAD6-68BE-099BE6290BA3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656305" y="55320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784210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FAF9CFC0-F528-8F4D-2633-7EDC1D4D27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060986"/>
              </p:ext>
            </p:extLst>
          </p:nvPr>
        </p:nvGraphicFramePr>
        <p:xfrm>
          <a:off x="1585549" y="5589838"/>
          <a:ext cx="991542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6617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6617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6" name="Group 50">
            <a:extLst>
              <a:ext uri="{FF2B5EF4-FFF2-40B4-BE49-F238E27FC236}">
                <a16:creationId xmlns:a16="http://schemas.microsoft.com/office/drawing/2014/main" id="{DB830305-91D1-EB5F-B0CB-AE266635F508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725F71FF-CF39-66E9-5FA6-FAA17A611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0" name="Picture 53" descr="Logo&#10;&#10;Description automatically generated">
              <a:extLst>
                <a:ext uri="{FF2B5EF4-FFF2-40B4-BE49-F238E27FC236}">
                  <a16:creationId xmlns:a16="http://schemas.microsoft.com/office/drawing/2014/main" id="{6FC2BA53-3FB3-C132-FCE5-AC7462D16F9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1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FC466D81-7B3F-B2C9-7605-CFCDC89B0DE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2" name="Image 22">
              <a:extLst>
                <a:ext uri="{FF2B5EF4-FFF2-40B4-BE49-F238E27FC236}">
                  <a16:creationId xmlns:a16="http://schemas.microsoft.com/office/drawing/2014/main" id="{8036E88B-2FB6-5E2A-7CED-FE3A68CA8B0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25">
              <a:extLst>
                <a:ext uri="{FF2B5EF4-FFF2-40B4-BE49-F238E27FC236}">
                  <a16:creationId xmlns:a16="http://schemas.microsoft.com/office/drawing/2014/main" id="{A266CBA4-5273-42A4-F8AB-A633D70C192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4" name="Image 28">
              <a:extLst>
                <a:ext uri="{FF2B5EF4-FFF2-40B4-BE49-F238E27FC236}">
                  <a16:creationId xmlns:a16="http://schemas.microsoft.com/office/drawing/2014/main" id="{4F6C89A5-2CCA-6D39-088A-A2AA405987A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30">
              <a:extLst>
                <a:ext uri="{FF2B5EF4-FFF2-40B4-BE49-F238E27FC236}">
                  <a16:creationId xmlns:a16="http://schemas.microsoft.com/office/drawing/2014/main" id="{54070A47-3AB4-3730-A307-5805BB0872D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6" name="Image 41">
              <a:extLst>
                <a:ext uri="{FF2B5EF4-FFF2-40B4-BE49-F238E27FC236}">
                  <a16:creationId xmlns:a16="http://schemas.microsoft.com/office/drawing/2014/main" id="{43FB7BF9-9708-A2B0-672F-17FBF02D067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7" name="Image 45">
              <a:extLst>
                <a:ext uri="{FF2B5EF4-FFF2-40B4-BE49-F238E27FC236}">
                  <a16:creationId xmlns:a16="http://schemas.microsoft.com/office/drawing/2014/main" id="{D425DA99-982E-8F40-B89A-3F36283627D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8" name="Image 47">
              <a:extLst>
                <a:ext uri="{FF2B5EF4-FFF2-40B4-BE49-F238E27FC236}">
                  <a16:creationId xmlns:a16="http://schemas.microsoft.com/office/drawing/2014/main" id="{CE7A362E-AE2C-6406-86EE-A83862BAF82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9" name="Image 49">
              <a:extLst>
                <a:ext uri="{FF2B5EF4-FFF2-40B4-BE49-F238E27FC236}">
                  <a16:creationId xmlns:a16="http://schemas.microsoft.com/office/drawing/2014/main" id="{84747DBB-9D4A-BED9-C762-FDF5E7682A3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20" name="Image 51">
              <a:extLst>
                <a:ext uri="{FF2B5EF4-FFF2-40B4-BE49-F238E27FC236}">
                  <a16:creationId xmlns:a16="http://schemas.microsoft.com/office/drawing/2014/main" id="{113441B3-82A0-485C-BE63-D7FC4AD4C45F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21" name="Image 53">
              <a:extLst>
                <a:ext uri="{FF2B5EF4-FFF2-40B4-BE49-F238E27FC236}">
                  <a16:creationId xmlns:a16="http://schemas.microsoft.com/office/drawing/2014/main" id="{081D4BA6-BEDB-EAD6-10BF-055E5878B7E3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2" name="Image 55">
              <a:extLst>
                <a:ext uri="{FF2B5EF4-FFF2-40B4-BE49-F238E27FC236}">
                  <a16:creationId xmlns:a16="http://schemas.microsoft.com/office/drawing/2014/main" id="{87C73CFD-9611-4727-42BF-EE1C651AC17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3" name="Image 57">
              <a:extLst>
                <a:ext uri="{FF2B5EF4-FFF2-40B4-BE49-F238E27FC236}">
                  <a16:creationId xmlns:a16="http://schemas.microsoft.com/office/drawing/2014/main" id="{95DE9B17-9B7E-C0DE-5E61-2AE55D21F96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D140D1EE-EC76-D891-C068-86ED995BD8B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5" name="Image 61">
              <a:extLst>
                <a:ext uri="{FF2B5EF4-FFF2-40B4-BE49-F238E27FC236}">
                  <a16:creationId xmlns:a16="http://schemas.microsoft.com/office/drawing/2014/main" id="{FD9F7E0A-01A1-C618-0D5B-85466F9A29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6" name="Image 64">
              <a:extLst>
                <a:ext uri="{FF2B5EF4-FFF2-40B4-BE49-F238E27FC236}">
                  <a16:creationId xmlns:a16="http://schemas.microsoft.com/office/drawing/2014/main" id="{F5D68B3F-A3C7-94BC-47E1-952BA93914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7" name="Image 68">
              <a:extLst>
                <a:ext uri="{FF2B5EF4-FFF2-40B4-BE49-F238E27FC236}">
                  <a16:creationId xmlns:a16="http://schemas.microsoft.com/office/drawing/2014/main" id="{2B0F8561-C0F8-5249-2D56-2AAC1A1751F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01B33C2C-FA7E-8F5C-0E07-FF3C477F3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9" name="Image 72">
              <a:extLst>
                <a:ext uri="{FF2B5EF4-FFF2-40B4-BE49-F238E27FC236}">
                  <a16:creationId xmlns:a16="http://schemas.microsoft.com/office/drawing/2014/main" id="{555DC5C2-30B2-070E-A35A-899D3588F934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74">
              <a:extLst>
                <a:ext uri="{FF2B5EF4-FFF2-40B4-BE49-F238E27FC236}">
                  <a16:creationId xmlns:a16="http://schemas.microsoft.com/office/drawing/2014/main" id="{B3AAC78C-66F8-705B-DFFD-52ECB0A144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31" name="Image 76">
              <a:extLst>
                <a:ext uri="{FF2B5EF4-FFF2-40B4-BE49-F238E27FC236}">
                  <a16:creationId xmlns:a16="http://schemas.microsoft.com/office/drawing/2014/main" id="{8EF0BD08-29D4-E502-9E61-A4CFDF2A0C6F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2" name="Image 80">
              <a:extLst>
                <a:ext uri="{FF2B5EF4-FFF2-40B4-BE49-F238E27FC236}">
                  <a16:creationId xmlns:a16="http://schemas.microsoft.com/office/drawing/2014/main" id="{E50F8456-AF45-6DD7-4C1D-15F7BB453412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3" name="Image 43">
              <a:extLst>
                <a:ext uri="{FF2B5EF4-FFF2-40B4-BE49-F238E27FC236}">
                  <a16:creationId xmlns:a16="http://schemas.microsoft.com/office/drawing/2014/main" id="{4BB785C1-0201-9321-E0C9-962B68D1BE44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Implementácia automobilu alebo hotovostného príspevku</a:t>
            </a:r>
            <a:endParaRPr lang="fr-FR" dirty="0"/>
          </a:p>
        </p:txBody>
      </p:sp>
      <p:sp>
        <p:nvSpPr>
          <p:cNvPr id="61" name="ZoneTexte 60">
            <a:extLst>
              <a:ext uri="{FF2B5EF4-FFF2-40B4-BE49-F238E27FC236}">
                <a16:creationId xmlns:a16="http://schemas.microsoft.com/office/drawing/2014/main" id="{8E69ECC9-7023-40CF-82F8-FA824A06F0B9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</a:t>
            </a: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FF222C56-ECF9-4281-803F-9F807E6B4E82}"/>
              </a:ext>
            </a:extLst>
          </p:cNvPr>
          <p:cNvGrpSpPr/>
          <p:nvPr/>
        </p:nvGrpSpPr>
        <p:grpSpPr>
          <a:xfrm>
            <a:off x="4332" y="1854636"/>
            <a:ext cx="1567992" cy="1394729"/>
            <a:chOff x="4332" y="2683979"/>
            <a:chExt cx="1567992" cy="1394729"/>
          </a:xfrm>
        </p:grpSpPr>
        <p:sp>
          <p:nvSpPr>
            <p:cNvPr id="119" name="Label R1">
              <a:extLst>
                <a:ext uri="{FF2B5EF4-FFF2-40B4-BE49-F238E27FC236}">
                  <a16:creationId xmlns:a16="http://schemas.microsoft.com/office/drawing/2014/main" id="{A99789C3-AD13-46D6-86D9-1441DBC11E19}"/>
                </a:ext>
              </a:extLst>
            </p:cNvPr>
            <p:cNvSpPr txBox="1"/>
            <p:nvPr/>
          </p:nvSpPr>
          <p:spPr>
            <a:xfrm>
              <a:off x="4332" y="3232322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20" name="CGR1">
              <a:extLst>
                <a:ext uri="{FF2B5EF4-FFF2-40B4-BE49-F238E27FC236}">
                  <a16:creationId xmlns:a16="http://schemas.microsoft.com/office/drawing/2014/main" id="{CFD5AA0F-E49B-424B-AE75-1F92C25AA1BB}"/>
                </a:ext>
              </a:extLst>
            </p:cNvPr>
            <p:cNvCxnSpPr>
              <a:cxnSpLocks/>
            </p:cNvCxnSpPr>
            <p:nvPr/>
          </p:nvCxnSpPr>
          <p:spPr>
            <a:xfrm>
              <a:off x="1216399" y="377169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1" name="Graphique 120">
              <a:extLst>
                <a:ext uri="{FF2B5EF4-FFF2-40B4-BE49-F238E27FC236}">
                  <a16:creationId xmlns:a16="http://schemas.microsoft.com/office/drawing/2014/main" id="{EE543DA2-F787-492D-99C5-30423216F2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267013" y="2683979"/>
              <a:ext cx="554318" cy="453989"/>
            </a:xfrm>
            <a:prstGeom prst="rect">
              <a:avLst/>
            </a:prstGeom>
          </p:spPr>
        </p:pic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E6A9A6AC-F792-438B-B3ED-70E83B3FB14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C9BF1972-ABAD-4B9F-9219-7521B565B21B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 </a:t>
            </a:r>
            <a:r>
              <a:rPr kumimoji="0" lang="en-US" altLang="fr-FR" sz="800" b="0" i="1" u="none" strike="noStrike" kern="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Arial"/>
              </a:rPr>
              <a:t>%</a:t>
            </a:r>
          </a:p>
        </p:txBody>
      </p:sp>
      <p:graphicFrame>
        <p:nvGraphicFramePr>
          <p:cNvPr id="60" name="Graphique Slide">
            <a:extLst>
              <a:ext uri="{FF2B5EF4-FFF2-40B4-BE49-F238E27FC236}">
                <a16:creationId xmlns:a16="http://schemas.microsoft.com/office/drawing/2014/main" id="{8C323FEE-EB71-4BF4-8370-2925AD93936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5205670"/>
              </p:ext>
            </p:extLst>
          </p:nvPr>
        </p:nvGraphicFramePr>
        <p:xfrm>
          <a:off x="1614127" y="65164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63" name="R1_Bench">
            <a:extLst>
              <a:ext uri="{FF2B5EF4-FFF2-40B4-BE49-F238E27FC236}">
                <a16:creationId xmlns:a16="http://schemas.microsoft.com/office/drawing/2014/main" id="{31B74A6A-72F7-4F86-A58B-4403ABA72B58}"/>
              </a:ext>
            </a:extLst>
          </p:cNvPr>
          <p:cNvSpPr txBox="1"/>
          <p:nvPr/>
        </p:nvSpPr>
        <p:spPr>
          <a:xfrm>
            <a:off x="11844888" y="4282416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26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64" name="R2_Bench">
            <a:extLst>
              <a:ext uri="{FF2B5EF4-FFF2-40B4-BE49-F238E27FC236}">
                <a16:creationId xmlns:a16="http://schemas.microsoft.com/office/drawing/2014/main" id="{E3A86B5A-2989-4948-9DAE-C68D64CC5D35}"/>
              </a:ext>
            </a:extLst>
          </p:cNvPr>
          <p:cNvSpPr txBox="1"/>
          <p:nvPr/>
        </p:nvSpPr>
        <p:spPr>
          <a:xfrm>
            <a:off x="11844888" y="4988118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16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65" name="flag_Bench1">
            <a:extLst>
              <a:ext uri="{FF2B5EF4-FFF2-40B4-BE49-F238E27FC236}">
                <a16:creationId xmlns:a16="http://schemas.microsoft.com/office/drawing/2014/main" id="{9B6E5665-BF1B-4EB0-B5AB-30213D51C2F5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11500965" y="4281469"/>
            <a:ext cx="290591" cy="201178"/>
          </a:xfrm>
          <a:prstGeom prst="rect">
            <a:avLst/>
          </a:prstGeom>
        </p:spPr>
      </p:pic>
      <p:pic>
        <p:nvPicPr>
          <p:cNvPr id="66" name="flag_Bench2">
            <a:extLst>
              <a:ext uri="{FF2B5EF4-FFF2-40B4-BE49-F238E27FC236}">
                <a16:creationId xmlns:a16="http://schemas.microsoft.com/office/drawing/2014/main" id="{D33FB1B9-C84C-4E70-B0DA-C0444E2EBDE9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11500965" y="4973523"/>
            <a:ext cx="290591" cy="201178"/>
          </a:xfrm>
          <a:prstGeom prst="rect">
            <a:avLst/>
          </a:prstGeom>
        </p:spPr>
      </p:pic>
      <p:sp>
        <p:nvSpPr>
          <p:cNvPr id="67" name="R1_Bench">
            <a:extLst>
              <a:ext uri="{FF2B5EF4-FFF2-40B4-BE49-F238E27FC236}">
                <a16:creationId xmlns:a16="http://schemas.microsoft.com/office/drawing/2014/main" id="{97C06D80-5EFD-42E2-B93E-9E712F586F6E}"/>
              </a:ext>
            </a:extLst>
          </p:cNvPr>
          <p:cNvSpPr txBox="1"/>
          <p:nvPr/>
        </p:nvSpPr>
        <p:spPr>
          <a:xfrm>
            <a:off x="11844888" y="4023384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27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68" name="R2_Bench">
            <a:extLst>
              <a:ext uri="{FF2B5EF4-FFF2-40B4-BE49-F238E27FC236}">
                <a16:creationId xmlns:a16="http://schemas.microsoft.com/office/drawing/2014/main" id="{5E353C87-BD93-4337-B109-EB2D268B7260}"/>
              </a:ext>
            </a:extLst>
          </p:cNvPr>
          <p:cNvSpPr txBox="1"/>
          <p:nvPr/>
        </p:nvSpPr>
        <p:spPr>
          <a:xfrm>
            <a:off x="11844888" y="4726472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588791"/>
                </a:solidFill>
                <a:latin typeface="+mj-lt"/>
              </a:rPr>
              <a:t>16</a:t>
            </a:r>
          </a:p>
        </p:txBody>
      </p:sp>
      <p:pic>
        <p:nvPicPr>
          <p:cNvPr id="69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0469CF11-73FA-4EA2-9209-BAE7B40FAF29}"/>
              </a:ext>
            </a:extLst>
          </p:cNvPr>
          <p:cNvPicPr>
            <a:picLocks noChangeAspect="1"/>
          </p:cNvPicPr>
          <p:nvPr/>
        </p:nvPicPr>
        <p:blipFill>
          <a:blip r:embed="rId33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000620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70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5FAF8167-C2C6-4135-ACFB-B21027B8BAF5}"/>
              </a:ext>
            </a:extLst>
          </p:cNvPr>
          <p:cNvPicPr>
            <a:picLocks noChangeAspect="1"/>
          </p:cNvPicPr>
          <p:nvPr/>
        </p:nvPicPr>
        <p:blipFill>
          <a:blip r:embed="rId33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678454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8" name="ZoneTexte 22">
            <a:extLst>
              <a:ext uri="{FF2B5EF4-FFF2-40B4-BE49-F238E27FC236}">
                <a16:creationId xmlns:a16="http://schemas.microsoft.com/office/drawing/2014/main" id="{6D8E414B-3F9E-4E81-86D6-43DCEA354213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pSp>
        <p:nvGrpSpPr>
          <p:cNvPr id="56" name="Groupe 55">
            <a:extLst>
              <a:ext uri="{FF2B5EF4-FFF2-40B4-BE49-F238E27FC236}">
                <a16:creationId xmlns:a16="http://schemas.microsoft.com/office/drawing/2014/main" id="{C15C9F6B-4AD0-47F5-B5C6-C9EFD09D7972}"/>
              </a:ext>
            </a:extLst>
          </p:cNvPr>
          <p:cNvGrpSpPr/>
          <p:nvPr/>
        </p:nvGrpSpPr>
        <p:grpSpPr>
          <a:xfrm>
            <a:off x="177721" y="4097373"/>
            <a:ext cx="1393188" cy="1078747"/>
            <a:chOff x="630193" y="4044451"/>
            <a:chExt cx="1393188" cy="1078747"/>
          </a:xfrm>
        </p:grpSpPr>
        <p:sp>
          <p:nvSpPr>
            <p:cNvPr id="57" name="ZoneTexte 56">
              <a:extLst>
                <a:ext uri="{FF2B5EF4-FFF2-40B4-BE49-F238E27FC236}">
                  <a16:creationId xmlns:a16="http://schemas.microsoft.com/office/drawing/2014/main" id="{1D761C95-E99B-4716-BC11-0D94F0C89770}"/>
                </a:ext>
              </a:extLst>
            </p:cNvPr>
            <p:cNvSpPr txBox="1"/>
            <p:nvPr/>
          </p:nvSpPr>
          <p:spPr>
            <a:xfrm>
              <a:off x="710241" y="4784644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58" name="Connecteur droit 57">
              <a:extLst>
                <a:ext uri="{FF2B5EF4-FFF2-40B4-BE49-F238E27FC236}">
                  <a16:creationId xmlns:a16="http://schemas.microsoft.com/office/drawing/2014/main" id="{C8413F0A-50EC-4F63-B10F-86ED37EA6B30}"/>
                </a:ext>
              </a:extLst>
            </p:cNvPr>
            <p:cNvCxnSpPr>
              <a:cxnSpLocks/>
            </p:cNvCxnSpPr>
            <p:nvPr/>
          </p:nvCxnSpPr>
          <p:spPr>
            <a:xfrm>
              <a:off x="1667456" y="4902128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9" name="Graphique 76">
              <a:extLst>
                <a:ext uri="{FF2B5EF4-FFF2-40B4-BE49-F238E27FC236}">
                  <a16:creationId xmlns:a16="http://schemas.microsoft.com/office/drawing/2014/main" id="{97B4E4D3-9380-495B-94FA-2977D3D6F5E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6"/>
                </a:ext>
              </a:extLst>
            </a:blip>
            <a:srcRect l="54282" t="41980"/>
            <a:stretch/>
          </p:blipFill>
          <p:spPr>
            <a:xfrm>
              <a:off x="630193" y="4044451"/>
              <a:ext cx="661814" cy="67710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6621036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44">
            <a:extLst>
              <a:ext uri="{FF2B5EF4-FFF2-40B4-BE49-F238E27FC236}">
                <a16:creationId xmlns:a16="http://schemas.microsoft.com/office/drawing/2014/main" id="{C8D0FE48-AB45-4433-A5A0-1D4A24733340}"/>
              </a:ext>
            </a:extLst>
          </p:cNvPr>
          <p:cNvSpPr/>
          <p:nvPr/>
        </p:nvSpPr>
        <p:spPr bwMode="ltGray">
          <a:xfrm>
            <a:off x="2584985" y="154200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Implementácia automobilu alebo hotovostného príspevku</a:t>
            </a:r>
            <a:endParaRPr lang="fr-FR" dirty="0"/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97EF7C4A-6796-436A-8126-F93B5A090516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</a:t>
            </a: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%</a:t>
            </a:r>
          </a:p>
        </p:txBody>
      </p:sp>
      <p:cxnSp>
        <p:nvCxnSpPr>
          <p:cNvPr id="50" name="Connecteur droit 49">
            <a:extLst>
              <a:ext uri="{FF2B5EF4-FFF2-40B4-BE49-F238E27FC236}">
                <a16:creationId xmlns:a16="http://schemas.microsoft.com/office/drawing/2014/main" id="{692232D3-2B4B-4F96-9E6B-B55B31A57D16}"/>
              </a:ext>
            </a:extLst>
          </p:cNvPr>
          <p:cNvCxnSpPr>
            <a:cxnSpLocks/>
          </p:cNvCxnSpPr>
          <p:nvPr/>
        </p:nvCxnSpPr>
        <p:spPr>
          <a:xfrm>
            <a:off x="445352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droit 50">
            <a:extLst>
              <a:ext uri="{FF2B5EF4-FFF2-40B4-BE49-F238E27FC236}">
                <a16:creationId xmlns:a16="http://schemas.microsoft.com/office/drawing/2014/main" id="{A8BB6EB6-766D-4AC1-8322-506A49BC6A81}"/>
              </a:ext>
            </a:extLst>
          </p:cNvPr>
          <p:cNvCxnSpPr>
            <a:cxnSpLocks/>
          </p:cNvCxnSpPr>
          <p:nvPr/>
        </p:nvCxnSpPr>
        <p:spPr>
          <a:xfrm>
            <a:off x="6347583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droit 51">
            <a:extLst>
              <a:ext uri="{FF2B5EF4-FFF2-40B4-BE49-F238E27FC236}">
                <a16:creationId xmlns:a16="http://schemas.microsoft.com/office/drawing/2014/main" id="{44306C0C-A6B3-4444-89AD-B94E8C1204E4}"/>
              </a:ext>
            </a:extLst>
          </p:cNvPr>
          <p:cNvCxnSpPr>
            <a:cxnSpLocks/>
          </p:cNvCxnSpPr>
          <p:nvPr/>
        </p:nvCxnSpPr>
        <p:spPr>
          <a:xfrm>
            <a:off x="8229567" y="19465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necteur droit 52">
            <a:extLst>
              <a:ext uri="{FF2B5EF4-FFF2-40B4-BE49-F238E27FC236}">
                <a16:creationId xmlns:a16="http://schemas.microsoft.com/office/drawing/2014/main" id="{B1150D2A-88C4-4EEB-931D-F4FC9332D7F1}"/>
              </a:ext>
            </a:extLst>
          </p:cNvPr>
          <p:cNvCxnSpPr>
            <a:cxnSpLocks/>
          </p:cNvCxnSpPr>
          <p:nvPr/>
        </p:nvCxnSpPr>
        <p:spPr>
          <a:xfrm>
            <a:off x="10090748" y="19601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ZoneTexte 53">
            <a:extLst>
              <a:ext uri="{FF2B5EF4-FFF2-40B4-BE49-F238E27FC236}">
                <a16:creationId xmlns:a16="http://schemas.microsoft.com/office/drawing/2014/main" id="{A16F205C-2B4C-4AD0-90FE-F3B6A4C1537C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C30D515C-CFE6-4AF6-93BC-D5126DCCA642}"/>
              </a:ext>
            </a:extLst>
          </p:cNvPr>
          <p:cNvGrpSpPr/>
          <p:nvPr/>
        </p:nvGrpSpPr>
        <p:grpSpPr>
          <a:xfrm>
            <a:off x="407436" y="2011296"/>
            <a:ext cx="1621915" cy="1417704"/>
            <a:chOff x="636038" y="2233127"/>
            <a:chExt cx="1621915" cy="1417704"/>
          </a:xfrm>
        </p:grpSpPr>
        <p:sp>
          <p:nvSpPr>
            <p:cNvPr id="58" name="Label R1">
              <a:extLst>
                <a:ext uri="{FF2B5EF4-FFF2-40B4-BE49-F238E27FC236}">
                  <a16:creationId xmlns:a16="http://schemas.microsoft.com/office/drawing/2014/main" id="{C2D026C2-1C2D-49C4-B71B-F058B4136EAB}"/>
                </a:ext>
              </a:extLst>
            </p:cNvPr>
            <p:cNvSpPr txBox="1"/>
            <p:nvPr/>
          </p:nvSpPr>
          <p:spPr>
            <a:xfrm>
              <a:off x="636038" y="2804445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59" name="CGR1">
              <a:extLst>
                <a:ext uri="{FF2B5EF4-FFF2-40B4-BE49-F238E27FC236}">
                  <a16:creationId xmlns:a16="http://schemas.microsoft.com/office/drawing/2014/main" id="{1750C1C9-6B3B-4DEC-92D5-9ED25A464CDF}"/>
                </a:ext>
              </a:extLst>
            </p:cNvPr>
            <p:cNvCxnSpPr>
              <a:cxnSpLocks/>
            </p:cNvCxnSpPr>
            <p:nvPr/>
          </p:nvCxnSpPr>
          <p:spPr>
            <a:xfrm>
              <a:off x="1902028" y="332084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0" name="Graphique 59">
              <a:extLst>
                <a:ext uri="{FF2B5EF4-FFF2-40B4-BE49-F238E27FC236}">
                  <a16:creationId xmlns:a16="http://schemas.microsoft.com/office/drawing/2014/main" id="{249F0DC8-1BE1-419F-AE78-337299579C0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952642" y="2233127"/>
              <a:ext cx="554318" cy="453989"/>
            </a:xfrm>
            <a:prstGeom prst="rect">
              <a:avLst/>
            </a:prstGeom>
          </p:spPr>
        </p:pic>
      </p:grpSp>
      <p:pic>
        <p:nvPicPr>
          <p:cNvPr id="67" name="Graphique 66">
            <a:extLst>
              <a:ext uri="{FF2B5EF4-FFF2-40B4-BE49-F238E27FC236}">
                <a16:creationId xmlns:a16="http://schemas.microsoft.com/office/drawing/2014/main" id="{6E14AA8C-B6A3-42A6-9196-7D87D49321E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8" name="Graphique 67">
            <a:extLst>
              <a:ext uri="{FF2B5EF4-FFF2-40B4-BE49-F238E27FC236}">
                <a16:creationId xmlns:a16="http://schemas.microsoft.com/office/drawing/2014/main" id="{06FC883A-6078-44F1-AB18-DC9919F76945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9" name="Graphique 68">
            <a:extLst>
              <a:ext uri="{FF2B5EF4-FFF2-40B4-BE49-F238E27FC236}">
                <a16:creationId xmlns:a16="http://schemas.microsoft.com/office/drawing/2014/main" id="{C8A1F1F1-F17D-4F23-BFA4-388A4FCE79D4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70" name="Graphique 69">
            <a:extLst>
              <a:ext uri="{FF2B5EF4-FFF2-40B4-BE49-F238E27FC236}">
                <a16:creationId xmlns:a16="http://schemas.microsoft.com/office/drawing/2014/main" id="{662756D3-FA36-4FA5-BE4F-48A850328CAE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graphicFrame>
        <p:nvGraphicFramePr>
          <p:cNvPr id="32" name="Graphique Slide">
            <a:extLst>
              <a:ext uri="{FF2B5EF4-FFF2-40B4-BE49-F238E27FC236}">
                <a16:creationId xmlns:a16="http://schemas.microsoft.com/office/drawing/2014/main" id="{A81DDE78-2CAA-49D9-B270-A480392083F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0263311"/>
              </p:ext>
            </p:extLst>
          </p:nvPr>
        </p:nvGraphicFramePr>
        <p:xfrm>
          <a:off x="2576965" y="14826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6C5D00D3-69CF-4F13-B1DE-F84C534A0DE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B2C40E7-D629-4D5B-B53B-F5A8F0672C77}"/>
              </a:ext>
            </a:extLst>
          </p:cNvPr>
          <p:cNvSpPr/>
          <p:nvPr/>
        </p:nvSpPr>
        <p:spPr>
          <a:xfrm>
            <a:off x="5601106" y="6031018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b="1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</a:t>
            </a: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9" name="ZoneTexte 22">
            <a:extLst>
              <a:ext uri="{FF2B5EF4-FFF2-40B4-BE49-F238E27FC236}">
                <a16:creationId xmlns:a16="http://schemas.microsoft.com/office/drawing/2014/main" id="{F7DCDAB2-12EC-4AA3-B608-AB9EDA6CEB21}"/>
              </a:ext>
            </a:extLst>
          </p:cNvPr>
          <p:cNvSpPr txBox="1"/>
          <p:nvPr/>
        </p:nvSpPr>
        <p:spPr>
          <a:xfrm>
            <a:off x="7566200" y="6393148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58B02118-2E8E-4CAA-81D1-FF08B5FC6BE5}"/>
              </a:ext>
            </a:extLst>
          </p:cNvPr>
          <p:cNvGrpSpPr/>
          <p:nvPr/>
        </p:nvGrpSpPr>
        <p:grpSpPr>
          <a:xfrm>
            <a:off x="630193" y="4044451"/>
            <a:ext cx="1393188" cy="1078747"/>
            <a:chOff x="630193" y="4044451"/>
            <a:chExt cx="1393188" cy="1078747"/>
          </a:xfrm>
        </p:grpSpPr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3565A73F-2287-4283-8BA0-56F9C45DAA70}"/>
                </a:ext>
              </a:extLst>
            </p:cNvPr>
            <p:cNvSpPr txBox="1"/>
            <p:nvPr/>
          </p:nvSpPr>
          <p:spPr>
            <a:xfrm>
              <a:off x="710241" y="4784644"/>
              <a:ext cx="620363" cy="33855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64" name="Connecteur droit 63">
              <a:extLst>
                <a:ext uri="{FF2B5EF4-FFF2-40B4-BE49-F238E27FC236}">
                  <a16:creationId xmlns:a16="http://schemas.microsoft.com/office/drawing/2014/main" id="{39DDFF33-C884-417C-B052-B9CAE83D1023}"/>
                </a:ext>
              </a:extLst>
            </p:cNvPr>
            <p:cNvCxnSpPr>
              <a:cxnSpLocks/>
            </p:cNvCxnSpPr>
            <p:nvPr/>
          </p:nvCxnSpPr>
          <p:spPr>
            <a:xfrm>
              <a:off x="1667456" y="4902128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" name="Graphique 76">
              <a:extLst>
                <a:ext uri="{FF2B5EF4-FFF2-40B4-BE49-F238E27FC236}">
                  <a16:creationId xmlns:a16="http://schemas.microsoft.com/office/drawing/2014/main" id="{D73882B5-49C7-4FF1-A0F5-5F2C3A7B17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rcRect l="54282" t="41980"/>
            <a:stretch/>
          </p:blipFill>
          <p:spPr>
            <a:xfrm>
              <a:off x="630193" y="4044451"/>
              <a:ext cx="661814" cy="677109"/>
            </a:xfrm>
            <a:prstGeom prst="rect">
              <a:avLst/>
            </a:prstGeom>
          </p:spPr>
        </p:pic>
      </p:grpSp>
      <p:pic>
        <p:nvPicPr>
          <p:cNvPr id="6" name="Image 5">
            <a:extLst>
              <a:ext uri="{FF2B5EF4-FFF2-40B4-BE49-F238E27FC236}">
                <a16:creationId xmlns:a16="http://schemas.microsoft.com/office/drawing/2014/main" id="{60EC08FC-84E7-57EE-E613-33C508CDA4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296031" y="5531952"/>
            <a:ext cx="486737" cy="324365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9BBA9764-617A-8B24-555C-A9DA51DF27D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656305" y="55320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623534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8">
            <a:extLst>
              <a:ext uri="{FF2B5EF4-FFF2-40B4-BE49-F238E27FC236}">
                <a16:creationId xmlns:a16="http://schemas.microsoft.com/office/drawing/2014/main" id="{6406E55B-6725-4585-B61D-E8A307F301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+mn-lt"/>
              </a:rPr>
              <a:t>DÔVODY PRE </a:t>
            </a:r>
            <a:r>
              <a:rPr lang="en-GB" dirty="0" err="1">
                <a:latin typeface="+mn-lt"/>
              </a:rPr>
              <a:t>zavedenie</a:t>
            </a:r>
            <a:r>
              <a:rPr lang="en-GB" dirty="0">
                <a:latin typeface="+mn-lt"/>
              </a:rPr>
              <a:t> </a:t>
            </a:r>
            <a:r>
              <a:rPr lang="en-GB" dirty="0" err="1">
                <a:latin typeface="+mn-lt"/>
              </a:rPr>
              <a:t>alebo</a:t>
            </a:r>
            <a:r>
              <a:rPr lang="en-GB" dirty="0">
                <a:latin typeface="+mn-lt"/>
              </a:rPr>
              <a:t> </a:t>
            </a:r>
            <a:r>
              <a:rPr lang="en-GB" dirty="0" err="1">
                <a:latin typeface="+mn-lt"/>
              </a:rPr>
              <a:t>zváženie</a:t>
            </a:r>
            <a:r>
              <a:rPr lang="en-GB" dirty="0">
                <a:latin typeface="+mn-lt"/>
              </a:rPr>
              <a:t> RIEŠENÍ</a:t>
            </a:r>
            <a:r>
              <a:rPr lang="sk-SK" dirty="0">
                <a:latin typeface="+mn-lt"/>
              </a:rPr>
              <a:t> </a:t>
            </a:r>
            <a:r>
              <a:rPr lang="en-GB" dirty="0"/>
              <a:t>MOBILIT</a:t>
            </a:r>
            <a:r>
              <a:rPr lang="sk-SK" dirty="0"/>
              <a:t>y</a:t>
            </a:r>
            <a:r>
              <a:rPr lang="en-GB" dirty="0"/>
              <a:t> </a:t>
            </a:r>
            <a:endParaRPr lang="fr-FR" dirty="0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C5DE10B-8FCD-49CB-833F-A7A81A9C8CBF}"/>
              </a:ext>
            </a:extLst>
          </p:cNvPr>
          <p:cNvSpPr/>
          <p:nvPr/>
        </p:nvSpPr>
        <p:spPr>
          <a:xfrm>
            <a:off x="5256467" y="6435369"/>
            <a:ext cx="6238085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akých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dôvodov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vaša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spoločnosť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plánuje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zaviesť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tieto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riešenia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mobility?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plánujú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zaviesť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aspoň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jedno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nové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riešenie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mobility</a:t>
            </a:r>
            <a:endParaRPr kumimoji="0" lang="en-US" sz="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C3AC37A4-3BB8-4AB1-8B0E-58B2B1ACC831}"/>
              </a:ext>
            </a:extLst>
          </p:cNvPr>
          <p:cNvSpPr/>
          <p:nvPr/>
        </p:nvSpPr>
        <p:spPr bwMode="ltGray">
          <a:xfrm>
            <a:off x="3022459" y="1239726"/>
            <a:ext cx="1646751" cy="517134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70" name="Connecteur droit 69">
            <a:extLst>
              <a:ext uri="{FF2B5EF4-FFF2-40B4-BE49-F238E27FC236}">
                <a16:creationId xmlns:a16="http://schemas.microsoft.com/office/drawing/2014/main" id="{32652167-A48F-41D3-8112-93BFFC5E44A3}"/>
              </a:ext>
            </a:extLst>
          </p:cNvPr>
          <p:cNvCxnSpPr>
            <a:cxnSpLocks/>
          </p:cNvCxnSpPr>
          <p:nvPr/>
        </p:nvCxnSpPr>
        <p:spPr>
          <a:xfrm>
            <a:off x="4926133" y="1644240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ZoneTexte 70">
            <a:extLst>
              <a:ext uri="{FF2B5EF4-FFF2-40B4-BE49-F238E27FC236}">
                <a16:creationId xmlns:a16="http://schemas.microsoft.com/office/drawing/2014/main" id="{B8D5BF14-C847-4A8B-B4B5-45C0FA0D3656}"/>
              </a:ext>
            </a:extLst>
          </p:cNvPr>
          <p:cNvSpPr txBox="1"/>
          <p:nvPr/>
        </p:nvSpPr>
        <p:spPr>
          <a:xfrm>
            <a:off x="3214663" y="1302820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rPr>
              <a:t>TOTAL</a:t>
            </a:r>
          </a:p>
        </p:txBody>
      </p:sp>
      <p:pic>
        <p:nvPicPr>
          <p:cNvPr id="72" name="Graphique 71">
            <a:extLst>
              <a:ext uri="{FF2B5EF4-FFF2-40B4-BE49-F238E27FC236}">
                <a16:creationId xmlns:a16="http://schemas.microsoft.com/office/drawing/2014/main" id="{F7BE3546-1E43-482E-9F2F-BB746EDA77E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13762" y="1017096"/>
            <a:ext cx="224742" cy="550027"/>
          </a:xfrm>
          <a:prstGeom prst="rect">
            <a:avLst/>
          </a:prstGeom>
        </p:spPr>
      </p:pic>
      <p:pic>
        <p:nvPicPr>
          <p:cNvPr id="73" name="Graphique 72">
            <a:extLst>
              <a:ext uri="{FF2B5EF4-FFF2-40B4-BE49-F238E27FC236}">
                <a16:creationId xmlns:a16="http://schemas.microsoft.com/office/drawing/2014/main" id="{A263872A-391B-4195-A8AC-9D94D8279E03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640820" y="1017096"/>
            <a:ext cx="372599" cy="550027"/>
          </a:xfrm>
          <a:prstGeom prst="rect">
            <a:avLst/>
          </a:prstGeom>
        </p:spPr>
      </p:pic>
      <p:pic>
        <p:nvPicPr>
          <p:cNvPr id="74" name="Graphique 73">
            <a:extLst>
              <a:ext uri="{FF2B5EF4-FFF2-40B4-BE49-F238E27FC236}">
                <a16:creationId xmlns:a16="http://schemas.microsoft.com/office/drawing/2014/main" id="{E2AD4B7C-7A96-4449-AE7A-DB6A3AFB213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491872" y="1017096"/>
            <a:ext cx="431742" cy="544114"/>
          </a:xfrm>
          <a:prstGeom prst="rect">
            <a:avLst/>
          </a:prstGeom>
        </p:spPr>
      </p:pic>
      <p:pic>
        <p:nvPicPr>
          <p:cNvPr id="75" name="Graphique 74">
            <a:extLst>
              <a:ext uri="{FF2B5EF4-FFF2-40B4-BE49-F238E27FC236}">
                <a16:creationId xmlns:a16="http://schemas.microsoft.com/office/drawing/2014/main" id="{D0F058AB-FB9F-4B2E-94D2-98913438CB4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168339" y="1017096"/>
            <a:ext cx="798426" cy="544114"/>
          </a:xfrm>
          <a:prstGeom prst="rect">
            <a:avLst/>
          </a:prstGeom>
        </p:spPr>
      </p:pic>
      <p:sp>
        <p:nvSpPr>
          <p:cNvPr id="97" name="ZoneTexte 61">
            <a:extLst>
              <a:ext uri="{FF2B5EF4-FFF2-40B4-BE49-F238E27FC236}">
                <a16:creationId xmlns:a16="http://schemas.microsoft.com/office/drawing/2014/main" id="{D6821CF7-2CC8-4DE8-BEA2-11D5BC1210DB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cxnSp>
        <p:nvCxnSpPr>
          <p:cNvPr id="107" name="Connecteur droit 106">
            <a:extLst>
              <a:ext uri="{FF2B5EF4-FFF2-40B4-BE49-F238E27FC236}">
                <a16:creationId xmlns:a16="http://schemas.microsoft.com/office/drawing/2014/main" id="{EA79BBC1-095F-4050-9EA6-95FF671057A3}"/>
              </a:ext>
            </a:extLst>
          </p:cNvPr>
          <p:cNvCxnSpPr>
            <a:cxnSpLocks/>
          </p:cNvCxnSpPr>
          <p:nvPr/>
        </p:nvCxnSpPr>
        <p:spPr>
          <a:xfrm>
            <a:off x="6706953" y="1610036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Connecteur droit 122">
            <a:extLst>
              <a:ext uri="{FF2B5EF4-FFF2-40B4-BE49-F238E27FC236}">
                <a16:creationId xmlns:a16="http://schemas.microsoft.com/office/drawing/2014/main" id="{4E0AE774-7F87-42BD-A529-2489E3E9E8D6}"/>
              </a:ext>
            </a:extLst>
          </p:cNvPr>
          <p:cNvCxnSpPr>
            <a:cxnSpLocks/>
          </p:cNvCxnSpPr>
          <p:nvPr/>
        </p:nvCxnSpPr>
        <p:spPr>
          <a:xfrm>
            <a:off x="8561234" y="1610036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Connecteur droit 138">
            <a:extLst>
              <a:ext uri="{FF2B5EF4-FFF2-40B4-BE49-F238E27FC236}">
                <a16:creationId xmlns:a16="http://schemas.microsoft.com/office/drawing/2014/main" id="{881F93E1-048E-489B-AEE5-CD24DD5DE12D}"/>
              </a:ext>
            </a:extLst>
          </p:cNvPr>
          <p:cNvCxnSpPr>
            <a:cxnSpLocks/>
          </p:cNvCxnSpPr>
          <p:nvPr/>
        </p:nvCxnSpPr>
        <p:spPr>
          <a:xfrm>
            <a:off x="10230698" y="1627138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5" name="Graphique C0">
            <a:extLst>
              <a:ext uri="{FF2B5EF4-FFF2-40B4-BE49-F238E27FC236}">
                <a16:creationId xmlns:a16="http://schemas.microsoft.com/office/drawing/2014/main" id="{C8B91053-0AA0-4341-A588-8C1299F2CB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050969"/>
              </p:ext>
            </p:extLst>
          </p:nvPr>
        </p:nvGraphicFramePr>
        <p:xfrm>
          <a:off x="10218607" y="2045279"/>
          <a:ext cx="1493612" cy="4177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40" name="Graphique C0">
            <a:extLst>
              <a:ext uri="{FF2B5EF4-FFF2-40B4-BE49-F238E27FC236}">
                <a16:creationId xmlns:a16="http://schemas.microsoft.com/office/drawing/2014/main" id="{712B7DEC-25C4-4124-BDCB-7D94D22052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3034809"/>
              </p:ext>
            </p:extLst>
          </p:nvPr>
        </p:nvGraphicFramePr>
        <p:xfrm>
          <a:off x="8603165" y="2085908"/>
          <a:ext cx="1493612" cy="4177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4" name="Graphique C0">
            <a:extLst>
              <a:ext uri="{FF2B5EF4-FFF2-40B4-BE49-F238E27FC236}">
                <a16:creationId xmlns:a16="http://schemas.microsoft.com/office/drawing/2014/main" id="{19759566-8AED-4AF7-BA50-EBE25C798A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9290422"/>
              </p:ext>
            </p:extLst>
          </p:nvPr>
        </p:nvGraphicFramePr>
        <p:xfrm>
          <a:off x="6933701" y="2068806"/>
          <a:ext cx="1493612" cy="4177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08" name="Graphique C0">
            <a:extLst>
              <a:ext uri="{FF2B5EF4-FFF2-40B4-BE49-F238E27FC236}">
                <a16:creationId xmlns:a16="http://schemas.microsoft.com/office/drawing/2014/main" id="{2BC19E4A-0462-4279-9624-97FB8D5139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5394817"/>
              </p:ext>
            </p:extLst>
          </p:nvPr>
        </p:nvGraphicFramePr>
        <p:xfrm>
          <a:off x="5065364" y="2103010"/>
          <a:ext cx="1493612" cy="4177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77" name="Graphique C0">
            <a:extLst>
              <a:ext uri="{FF2B5EF4-FFF2-40B4-BE49-F238E27FC236}">
                <a16:creationId xmlns:a16="http://schemas.microsoft.com/office/drawing/2014/main" id="{CEDFD9BF-FE39-42EE-B6D2-249850CEA63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090508"/>
              </p:ext>
            </p:extLst>
          </p:nvPr>
        </p:nvGraphicFramePr>
        <p:xfrm>
          <a:off x="3298600" y="2103010"/>
          <a:ext cx="1493612" cy="4177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71" name="ZoneTexte 22">
            <a:extLst>
              <a:ext uri="{FF2B5EF4-FFF2-40B4-BE49-F238E27FC236}">
                <a16:creationId xmlns:a16="http://schemas.microsoft.com/office/drawing/2014/main" id="{354D9B16-FB09-44B1-9B6F-F983A24DA0C9}"/>
              </a:ext>
            </a:extLst>
          </p:cNvPr>
          <p:cNvSpPr txBox="1"/>
          <p:nvPr/>
        </p:nvSpPr>
        <p:spPr>
          <a:xfrm>
            <a:off x="8622807" y="6270354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1000" dirty="0" err="1">
                <a:solidFill>
                  <a:schemeClr val="tx1">
                    <a:lumMod val="75000"/>
                  </a:schemeClr>
                </a:solidFill>
              </a:rPr>
              <a:t>Nová</a:t>
            </a: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1000" dirty="0" err="1">
                <a:solidFill>
                  <a:schemeClr val="tx1">
                    <a:lumMod val="75000"/>
                  </a:schemeClr>
                </a:solidFill>
              </a:rPr>
              <a:t>otázka</a:t>
            </a: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1000" dirty="0" err="1">
                <a:solidFill>
                  <a:schemeClr val="tx1">
                    <a:lumMod val="75000"/>
                  </a:schemeClr>
                </a:solidFill>
              </a:rPr>
              <a:t>pridaná</a:t>
            </a: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 v </a:t>
            </a:r>
            <a:r>
              <a:rPr lang="en-US" sz="1000" dirty="0" err="1">
                <a:solidFill>
                  <a:schemeClr val="tx1">
                    <a:lumMod val="75000"/>
                  </a:schemeClr>
                </a:solidFill>
              </a:rPr>
              <a:t>roku</a:t>
            </a: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173" name="Espace réservé du numéro de diapositive 5">
            <a:extLst>
              <a:ext uri="{FF2B5EF4-FFF2-40B4-BE49-F238E27FC236}">
                <a16:creationId xmlns:a16="http://schemas.microsoft.com/office/drawing/2014/main" id="{D63DA297-B6DA-453E-B624-E0EC1FDBCF68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25813" y="6491394"/>
            <a:ext cx="206787" cy="1384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9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034BEE3-566C-4068-A777-C3A4762E861B}" type="slidenum">
              <a:rPr lang="en-GB" smtClean="0"/>
              <a:pPr/>
              <a:t>119</a:t>
            </a:fld>
            <a:endParaRPr lang="en-GB" dirty="0"/>
          </a:p>
        </p:txBody>
      </p:sp>
      <p:sp>
        <p:nvSpPr>
          <p:cNvPr id="4" name="ZoneTexte 22">
            <a:extLst>
              <a:ext uri="{FF2B5EF4-FFF2-40B4-BE49-F238E27FC236}">
                <a16:creationId xmlns:a16="http://schemas.microsoft.com/office/drawing/2014/main" id="{1649535A-E087-4216-B71D-A42C63A814D2}"/>
              </a:ext>
            </a:extLst>
          </p:cNvPr>
          <p:cNvSpPr txBox="1"/>
          <p:nvPr/>
        </p:nvSpPr>
        <p:spPr>
          <a:xfrm>
            <a:off x="7252415" y="6702726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aphicFrame>
        <p:nvGraphicFramePr>
          <p:cNvPr id="175" name="Tableau 6">
            <a:extLst>
              <a:ext uri="{FF2B5EF4-FFF2-40B4-BE49-F238E27FC236}">
                <a16:creationId xmlns:a16="http://schemas.microsoft.com/office/drawing/2014/main" id="{6B916410-138F-457B-9F5E-805B41FA17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7346616"/>
              </p:ext>
            </p:extLst>
          </p:nvPr>
        </p:nvGraphicFramePr>
        <p:xfrm>
          <a:off x="0" y="2061974"/>
          <a:ext cx="2640520" cy="416050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40520">
                  <a:extLst>
                    <a:ext uri="{9D8B030D-6E8A-4147-A177-3AD203B41FA5}">
                      <a16:colId xmlns:a16="http://schemas.microsoft.com/office/drawing/2014/main" val="3282869212"/>
                    </a:ext>
                  </a:extLst>
                </a:gridCol>
              </a:tblGrid>
              <a:tr h="594356">
                <a:tc>
                  <a:txBody>
                    <a:bodyPr/>
                    <a:lstStyle/>
                    <a:p>
                      <a:pPr algn="r"/>
                      <a:r>
                        <a:rPr lang="en-US" sz="1100" dirty="0"/>
                        <a:t>Z </a:t>
                      </a:r>
                      <a:r>
                        <a:rPr lang="en-US" sz="1100" dirty="0" err="1"/>
                        <a:t>dôvodov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súvisiacich</a:t>
                      </a:r>
                      <a:r>
                        <a:rPr lang="en-US" sz="1100" dirty="0"/>
                        <a:t> s </a:t>
                      </a:r>
                      <a:r>
                        <a:rPr lang="en-US" sz="1100" dirty="0" err="1"/>
                        <a:t>politikou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spoločenskej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zodpovednosti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firiem</a:t>
                      </a:r>
                      <a:r>
                        <a:rPr lang="en-US" sz="1100" dirty="0"/>
                        <a:t> (CSR)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171154"/>
                  </a:ext>
                </a:extLst>
              </a:tr>
              <a:tr h="594356">
                <a:tc>
                  <a:txBody>
                    <a:bodyPr/>
                    <a:lstStyle/>
                    <a:p>
                      <a:pPr algn="r"/>
                      <a:r>
                        <a:rPr lang="en-US" sz="1100" dirty="0" err="1"/>
                        <a:t>Zlepšenie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značky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zamestnávateľa</a:t>
                      </a:r>
                      <a:r>
                        <a:rPr lang="en-US" sz="1100" dirty="0"/>
                        <a:t>/</a:t>
                      </a:r>
                      <a:r>
                        <a:rPr lang="en-US" sz="1100" dirty="0" err="1"/>
                        <a:t>atraktívnosti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spoločnosti</a:t>
                      </a:r>
                      <a:r>
                        <a:rPr lang="en-US" sz="1100" dirty="0"/>
                        <a:t> pre </a:t>
                      </a:r>
                      <a:r>
                        <a:rPr lang="en-US" sz="1100" dirty="0" err="1"/>
                        <a:t>zamestnancov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5970716"/>
                  </a:ext>
                </a:extLst>
              </a:tr>
              <a:tr h="594356">
                <a:tc>
                  <a:txBody>
                    <a:bodyPr/>
                    <a:lstStyle/>
                    <a:p>
                      <a:pPr algn="r"/>
                      <a:r>
                        <a:rPr lang="en-US" sz="1100" dirty="0"/>
                        <a:t>Z </a:t>
                      </a:r>
                      <a:r>
                        <a:rPr lang="en-US" sz="1100" dirty="0" err="1"/>
                        <a:t>dôvodu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potrieb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súvisiacich</a:t>
                      </a:r>
                      <a:r>
                        <a:rPr lang="en-US" sz="1100" dirty="0"/>
                        <a:t> s </a:t>
                      </a:r>
                      <a:r>
                        <a:rPr lang="sk-SK" sz="1100" dirty="0"/>
                        <a:t>HR</a:t>
                      </a:r>
                      <a:r>
                        <a:rPr lang="en-US" sz="1100" dirty="0"/>
                        <a:t>, </a:t>
                      </a:r>
                      <a:r>
                        <a:rPr lang="en-US" sz="1100" dirty="0" err="1"/>
                        <a:t>ako</a:t>
                      </a:r>
                      <a:r>
                        <a:rPr lang="en-US" sz="1100" dirty="0"/>
                        <a:t> je </a:t>
                      </a:r>
                      <a:r>
                        <a:rPr lang="en-US" sz="1100" dirty="0" err="1"/>
                        <a:t>nábor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talentov</a:t>
                      </a:r>
                      <a:r>
                        <a:rPr lang="en-US" sz="1100" dirty="0"/>
                        <a:t>, </a:t>
                      </a:r>
                      <a:r>
                        <a:rPr lang="en-US" sz="1100" dirty="0" err="1"/>
                        <a:t>udržanie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zamestnancov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atď</a:t>
                      </a:r>
                      <a:r>
                        <a:rPr lang="en-US" sz="1100" dirty="0"/>
                        <a:t>.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94014"/>
                  </a:ext>
                </a:extLst>
              </a:tr>
              <a:tr h="594356">
                <a:tc>
                  <a:txBody>
                    <a:bodyPr/>
                    <a:lstStyle/>
                    <a:p>
                      <a:pPr algn="r"/>
                      <a:r>
                        <a:rPr lang="fr-FR" sz="1100" dirty="0" err="1"/>
                        <a:t>Predvídať</a:t>
                      </a:r>
                      <a:r>
                        <a:rPr lang="fr-FR" sz="1100" dirty="0"/>
                        <a:t> </a:t>
                      </a:r>
                      <a:r>
                        <a:rPr lang="fr-FR" sz="1100" dirty="0" err="1"/>
                        <a:t>nadchádzajúce</a:t>
                      </a:r>
                      <a:r>
                        <a:rPr lang="fr-FR" sz="1100" dirty="0"/>
                        <a:t> </a:t>
                      </a:r>
                      <a:r>
                        <a:rPr lang="fr-FR" sz="1100" dirty="0" err="1"/>
                        <a:t>nariadenia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0497841"/>
                  </a:ext>
                </a:extLst>
              </a:tr>
              <a:tr h="594356">
                <a:tc>
                  <a:txBody>
                    <a:bodyPr/>
                    <a:lstStyle/>
                    <a:p>
                      <a:pPr algn="r"/>
                      <a:r>
                        <a:rPr lang="en-US" sz="1100" dirty="0" err="1"/>
                        <a:t>Odpovedať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na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špecifické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požiadavky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niektorých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zamestnancov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0181"/>
                  </a:ext>
                </a:extLst>
              </a:tr>
              <a:tr h="594356">
                <a:tc>
                  <a:txBody>
                    <a:bodyPr/>
                    <a:lstStyle/>
                    <a:p>
                      <a:pPr algn="r"/>
                      <a:r>
                        <a:rPr lang="en-US" sz="1100" dirty="0" err="1"/>
                        <a:t>Zabezpečenie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bezpečného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dochádzania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zamestnancov</a:t>
                      </a:r>
                      <a:r>
                        <a:rPr lang="en-US" sz="1100" dirty="0"/>
                        <a:t> z </a:t>
                      </a:r>
                      <a:r>
                        <a:rPr lang="en-US" sz="1100" dirty="0" err="1"/>
                        <a:t>hygienických</a:t>
                      </a:r>
                      <a:r>
                        <a:rPr lang="en-US" sz="1100" dirty="0"/>
                        <a:t> </a:t>
                      </a:r>
                      <a:r>
                        <a:rPr lang="en-US" sz="1100" dirty="0" err="1"/>
                        <a:t>dôvodov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1243231"/>
                  </a:ext>
                </a:extLst>
              </a:tr>
              <a:tr h="594356">
                <a:tc>
                  <a:txBody>
                    <a:bodyPr/>
                    <a:lstStyle/>
                    <a:p>
                      <a:pPr algn="r"/>
                      <a:r>
                        <a:rPr lang="sk-SK" sz="1100" noProof="0" dirty="0"/>
                        <a:t>Z dôvodu daňových stimulov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9423530"/>
                  </a:ext>
                </a:extLst>
              </a:tr>
            </a:tbl>
          </a:graphicData>
        </a:graphic>
      </p:graphicFrame>
      <p:grpSp>
        <p:nvGrpSpPr>
          <p:cNvPr id="7" name="Groupe 6">
            <a:extLst>
              <a:ext uri="{FF2B5EF4-FFF2-40B4-BE49-F238E27FC236}">
                <a16:creationId xmlns:a16="http://schemas.microsoft.com/office/drawing/2014/main" id="{5B32A17B-4CCF-5379-E4C6-B5F9B99509EE}"/>
              </a:ext>
            </a:extLst>
          </p:cNvPr>
          <p:cNvGrpSpPr/>
          <p:nvPr/>
        </p:nvGrpSpPr>
        <p:grpSpPr>
          <a:xfrm>
            <a:off x="359568" y="-1361"/>
            <a:ext cx="98550" cy="796020"/>
            <a:chOff x="359400" y="-8168"/>
            <a:chExt cx="98550" cy="796020"/>
          </a:xfrm>
        </p:grpSpPr>
        <p:sp>
          <p:nvSpPr>
            <p:cNvPr id="8" name="Organigramme : Entrée manuelle 10">
              <a:extLst>
                <a:ext uri="{FF2B5EF4-FFF2-40B4-BE49-F238E27FC236}">
                  <a16:creationId xmlns:a16="http://schemas.microsoft.com/office/drawing/2014/main" id="{B1FB48EA-3555-41CA-FC5B-84B8C3B88B74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FCBB6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" name="Organigramme : Entrée manuelle 11">
              <a:extLst>
                <a:ext uri="{FF2B5EF4-FFF2-40B4-BE49-F238E27FC236}">
                  <a16:creationId xmlns:a16="http://schemas.microsoft.com/office/drawing/2014/main" id="{D744AD08-3971-181C-79AF-A2EEB9056062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FDD399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pic>
        <p:nvPicPr>
          <p:cNvPr id="5" name="Image 4">
            <a:extLst>
              <a:ext uri="{FF2B5EF4-FFF2-40B4-BE49-F238E27FC236}">
                <a16:creationId xmlns:a16="http://schemas.microsoft.com/office/drawing/2014/main" id="{E59D165A-C6BA-487E-1141-D41D547B7B31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065610" y="2380756"/>
            <a:ext cx="282289" cy="188119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5BC7A179-85FC-3331-55AA-8706B6756F7E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061789" y="2159780"/>
            <a:ext cx="282454" cy="188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079318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gnore">
            <a:extLst>
              <a:ext uri="{FF2B5EF4-FFF2-40B4-BE49-F238E27FC236}">
                <a16:creationId xmlns:a16="http://schemas.microsoft.com/office/drawing/2014/main" id="{255869D3-35FE-4D5C-A434-060B8F99065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12</a:t>
            </a:fld>
            <a:endParaRPr lang="en-GB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152A3D2-6351-6F3C-D63D-931BEB909F02}"/>
              </a:ext>
            </a:extLst>
          </p:cNvPr>
          <p:cNvSpPr/>
          <p:nvPr/>
        </p:nvSpPr>
        <p:spPr bwMode="ltGray">
          <a:xfrm>
            <a:off x="6585857" y="1643308"/>
            <a:ext cx="5606142" cy="97328"/>
          </a:xfrm>
          <a:prstGeom prst="rect">
            <a:avLst/>
          </a:prstGeom>
          <a:solidFill>
            <a:srgbClr val="00746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Espace réservé du contenu 8">
            <a:extLst>
              <a:ext uri="{FF2B5EF4-FFF2-40B4-BE49-F238E27FC236}">
                <a16:creationId xmlns:a16="http://schemas.microsoft.com/office/drawing/2014/main" id="{69C314D1-E435-F226-60F0-391F36A6E7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03290" y="2198909"/>
            <a:ext cx="9935272" cy="3462486"/>
          </a:xfrm>
        </p:spPr>
        <p:txBody>
          <a:bodyPr numCol="2" spcCol="360000"/>
          <a:lstStyle/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300" b="1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Tretina (33 %) slovenských spoločností</a:t>
            </a:r>
            <a:r>
              <a:rPr lang="sk-SK" sz="1300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už</a:t>
            </a:r>
            <a:r>
              <a:rPr lang="sk-SK" sz="1300" b="1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sk-SK" sz="1300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využíva vo svojom vozovom parku osobné auto na alternatívny pohon. </a:t>
            </a:r>
            <a:r>
              <a:rPr lang="sk-SK" sz="1200" dirty="0"/>
              <a:t>Čiže elektrické, hybridné alebo hybridné s možnosťou dobíjania.</a:t>
            </a:r>
          </a:p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b="1" dirty="0"/>
              <a:t>Ďalších 9 % firiem</a:t>
            </a:r>
            <a:r>
              <a:rPr lang="sk-SK" sz="1200" dirty="0"/>
              <a:t> o takomto kroku uvažuje v najbližšej budúcnosti. Celkovo </a:t>
            </a:r>
            <a:r>
              <a:rPr lang="sk-SK" sz="1200" b="1" dirty="0"/>
              <a:t>štyri z desiatich firiem na Slovensku </a:t>
            </a:r>
            <a:r>
              <a:rPr lang="sk-SK" sz="1200" dirty="0"/>
              <a:t>tak</a:t>
            </a:r>
            <a:r>
              <a:rPr lang="sk-SK" sz="1200" b="1" dirty="0"/>
              <a:t> </a:t>
            </a:r>
            <a:r>
              <a:rPr lang="sk-SK" sz="1200" dirty="0"/>
              <a:t>už využívajú alebo uvažujú o využívaní vozidiel na alternatívny pohon v najbližších troch rokoch. </a:t>
            </a:r>
          </a:p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300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Priemer v Európe je vyšší, keďže </a:t>
            </a:r>
            <a:r>
              <a:rPr lang="sk-SK" sz="1300" b="1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58 % spoločností už využíva </a:t>
            </a:r>
            <a:r>
              <a:rPr lang="sk-SK" sz="1300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vozidlo na alternatívny pohon. A </a:t>
            </a:r>
            <a:r>
              <a:rPr lang="sk-SK" sz="1300" b="1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celkovo </a:t>
            </a:r>
            <a:r>
              <a:rPr lang="sk-SK" sz="1200" b="1" dirty="0"/>
              <a:t>77 % firiem využíva alebo plánuje</a:t>
            </a:r>
            <a:r>
              <a:rPr lang="sk-SK" sz="1200" dirty="0"/>
              <a:t> v najbližších troch rokoch využívať vozidlo na alternatívny pohon. </a:t>
            </a:r>
          </a:p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Motiváciou slovenských spoločností v prechode na osobné autá na alternatívny pohon je najmä </a:t>
            </a:r>
            <a:r>
              <a:rPr lang="sk-SK" sz="1200" b="1" dirty="0"/>
              <a:t>zníženie vplyvu na životné prostredie (41 %) </a:t>
            </a:r>
            <a:r>
              <a:rPr lang="sk-SK" sz="1200" dirty="0"/>
              <a:t>a snaha </a:t>
            </a:r>
            <a:r>
              <a:rPr lang="sk-SK" sz="1200" b="1" dirty="0"/>
              <a:t>zlepšiť imidž spoločnosti (33 %).</a:t>
            </a: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Pri úžitkových vozidlách je prechod na alternatívne technológie na Slovenku ešte pomalší. </a:t>
            </a:r>
            <a:r>
              <a:rPr lang="sk-SK" sz="1200" b="1" dirty="0"/>
              <a:t>Iba 1 % spoločností zaviedlo </a:t>
            </a:r>
            <a:r>
              <a:rPr lang="sk-SK" sz="1200" dirty="0"/>
              <a:t>takéto auto do svojho vozového parku a </a:t>
            </a:r>
            <a:r>
              <a:rPr lang="sk-SK" sz="1200" b="1" dirty="0"/>
              <a:t>len jedna z desiatich firiem o takomto kroku uvažuje</a:t>
            </a:r>
            <a:r>
              <a:rPr lang="sk-SK" sz="1200" dirty="0"/>
              <a:t> v najbližšej budúcnosti. </a:t>
            </a: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V prípade úžitkových vozidiel sú hlavnou motiváciou firiem pri prechode na autá s alternatívnym pohonom najmä </a:t>
            </a:r>
            <a:r>
              <a:rPr lang="sk-SK" sz="1200" b="1" dirty="0"/>
              <a:t>celkové náklady na vlastníctvo (33 %) a zníženie vplyvu na životné prostredie (28 %). </a:t>
            </a:r>
          </a:p>
        </p:txBody>
      </p:sp>
      <p:sp>
        <p:nvSpPr>
          <p:cNvPr id="10" name="Titre 4">
            <a:extLst>
              <a:ext uri="{FF2B5EF4-FFF2-40B4-BE49-F238E27FC236}">
                <a16:creationId xmlns:a16="http://schemas.microsoft.com/office/drawing/2014/main" id="{A8D855AF-3FFC-EBD8-159A-FE58C7A70D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97805"/>
            <a:ext cx="11473200" cy="246221"/>
          </a:xfrm>
        </p:spPr>
        <p:txBody>
          <a:bodyPr/>
          <a:lstStyle/>
          <a:p>
            <a:r>
              <a:rPr lang="sk-SK" dirty="0" err="1"/>
              <a:t>PoHĽAD</a:t>
            </a:r>
            <a:r>
              <a:rPr lang="sk-SK" dirty="0"/>
              <a:t> 1: TRETINA </a:t>
            </a:r>
            <a:r>
              <a:rPr lang="fr-FR" dirty="0"/>
              <a:t>SLOVENSK</a:t>
            </a:r>
            <a:r>
              <a:rPr lang="sk-SK" dirty="0"/>
              <a:t>ÝCH</a:t>
            </a:r>
            <a:r>
              <a:rPr lang="fr-FR" dirty="0"/>
              <a:t> </a:t>
            </a:r>
            <a:r>
              <a:rPr lang="sk-SK" dirty="0"/>
              <a:t>Firiem už využíva auto na alternatívny pohon</a:t>
            </a:r>
            <a:r>
              <a:rPr lang="fr-FR" dirty="0"/>
              <a:t> </a:t>
            </a:r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2D132035-EAA6-941E-97D1-BA44A432E3FF}"/>
              </a:ext>
            </a:extLst>
          </p:cNvPr>
          <p:cNvSpPr>
            <a:spLocks noChangeAspect="1"/>
          </p:cNvSpPr>
          <p:nvPr/>
        </p:nvSpPr>
        <p:spPr bwMode="auto">
          <a:xfrm>
            <a:off x="724390" y="1339922"/>
            <a:ext cx="691859" cy="761157"/>
          </a:xfrm>
          <a:custGeom>
            <a:avLst/>
            <a:gdLst>
              <a:gd name="T0" fmla="*/ 619 w 619"/>
              <a:gd name="T1" fmla="*/ 0 h 681"/>
              <a:gd name="T2" fmla="*/ 0 w 619"/>
              <a:gd name="T3" fmla="*/ 0 h 681"/>
              <a:gd name="T4" fmla="*/ 0 w 619"/>
              <a:gd name="T5" fmla="*/ 616 h 681"/>
              <a:gd name="T6" fmla="*/ 211 w 619"/>
              <a:gd name="T7" fmla="*/ 616 h 681"/>
              <a:gd name="T8" fmla="*/ 309 w 619"/>
              <a:gd name="T9" fmla="*/ 681 h 681"/>
              <a:gd name="T10" fmla="*/ 406 w 619"/>
              <a:gd name="T11" fmla="*/ 616 h 681"/>
              <a:gd name="T12" fmla="*/ 619 w 619"/>
              <a:gd name="T13" fmla="*/ 616 h 681"/>
              <a:gd name="T14" fmla="*/ 619 w 619"/>
              <a:gd name="T15" fmla="*/ 0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9" h="681">
                <a:moveTo>
                  <a:pt x="619" y="0"/>
                </a:moveTo>
                <a:lnTo>
                  <a:pt x="0" y="0"/>
                </a:lnTo>
                <a:lnTo>
                  <a:pt x="0" y="616"/>
                </a:lnTo>
                <a:lnTo>
                  <a:pt x="211" y="616"/>
                </a:lnTo>
                <a:lnTo>
                  <a:pt x="309" y="681"/>
                </a:lnTo>
                <a:lnTo>
                  <a:pt x="406" y="616"/>
                </a:lnTo>
                <a:lnTo>
                  <a:pt x="619" y="616"/>
                </a:lnTo>
                <a:lnTo>
                  <a:pt x="619" y="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rgbClr val="008756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BNPPSlabSerif" panose="02000000000000000000" pitchFamily="2" charset="0"/>
              <a:ea typeface="+mn-ea"/>
              <a:cs typeface="+mn-cs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762340F-8A52-F450-2C31-E6B25B7188AE}"/>
              </a:ext>
            </a:extLst>
          </p:cNvPr>
          <p:cNvSpPr txBox="1"/>
          <p:nvPr/>
        </p:nvSpPr>
        <p:spPr>
          <a:xfrm>
            <a:off x="766549" y="1457608"/>
            <a:ext cx="607539" cy="54630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3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BNPPSlabSerif" panose="02000000000000000000" pitchFamily="2" charset="0"/>
                <a:ea typeface="+mn-ea"/>
                <a:cs typeface="Arial" panose="020B0604020202020204" pitchFamily="34" charset="0"/>
              </a:rPr>
              <a:t>#1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87E7B9EA-20D9-FF34-B718-B5BAF60C779F}"/>
              </a:ext>
            </a:extLst>
          </p:cNvPr>
          <p:cNvSpPr txBox="1"/>
          <p:nvPr/>
        </p:nvSpPr>
        <p:spPr>
          <a:xfrm>
            <a:off x="1884120" y="1329735"/>
            <a:ext cx="4633412" cy="523220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85000"/>
              </a:lnSpc>
              <a:spcBef>
                <a:spcPts val="120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2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" panose="02000000000000000000" pitchFamily="2" charset="0"/>
              </a:defRPr>
            </a:lvl1pPr>
          </a:lstStyle>
          <a:p>
            <a:r>
              <a:rPr lang="sk-SK" dirty="0">
                <a:latin typeface="BNPPSlabSerif"/>
              </a:rPr>
              <a:t>POSTUPNÝ PRECHOD NA AUTÁ S ALTERNATÍVNYM POHONOM</a:t>
            </a:r>
            <a:endParaRPr lang="en-US" dirty="0">
              <a:latin typeface="BNPPSlabSerif"/>
            </a:endParaRPr>
          </a:p>
        </p:txBody>
      </p:sp>
    </p:spTree>
    <p:extLst>
      <p:ext uri="{BB962C8B-B14F-4D97-AF65-F5344CB8AC3E}">
        <p14:creationId xmlns:p14="http://schemas.microsoft.com/office/powerpoint/2010/main" val="219052314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Espace réservé du numéro de diapositive 4">
            <a:extLst>
              <a:ext uri="{FF2B5EF4-FFF2-40B4-BE49-F238E27FC236}">
                <a16:creationId xmlns:a16="http://schemas.microsoft.com/office/drawing/2014/main" id="{AEBA26C4-B10A-4DB8-BADA-ED0EED7D2277}"/>
              </a:ext>
            </a:extLst>
          </p:cNvPr>
          <p:cNvSpPr txBox="1">
            <a:spLocks/>
          </p:cNvSpPr>
          <p:nvPr/>
        </p:nvSpPr>
        <p:spPr>
          <a:xfrm>
            <a:off x="11640240" y="6491394"/>
            <a:ext cx="192360" cy="1384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9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034BEE3-566C-4068-A777-C3A4762E861B}" type="slidenum">
              <a:rPr lang="en-GB" smtClean="0"/>
              <a:pPr/>
              <a:t>120</a:t>
            </a:fld>
            <a:endParaRPr lang="en-GB" dirty="0"/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3DDAE68A-BDFB-43A3-B64D-B52DC3B49FEE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2ACA595-8E7A-40A6-8EA5-8460F3EDCA31}"/>
              </a:ext>
            </a:extLst>
          </p:cNvPr>
          <p:cNvSpPr/>
          <p:nvPr/>
        </p:nvSpPr>
        <p:spPr bwMode="ltGray">
          <a:xfrm>
            <a:off x="2712193" y="1440737"/>
            <a:ext cx="1767779" cy="4392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46" name="Graphique C0">
            <a:extLst>
              <a:ext uri="{FF2B5EF4-FFF2-40B4-BE49-F238E27FC236}">
                <a16:creationId xmlns:a16="http://schemas.microsoft.com/office/drawing/2014/main" id="{D70A0DCC-7531-4FD7-996F-12865D6F33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6407544"/>
              </p:ext>
            </p:extLst>
          </p:nvPr>
        </p:nvGraphicFramePr>
        <p:xfrm>
          <a:off x="6683321" y="2015358"/>
          <a:ext cx="1744950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8" name="ZoneTexte 47">
            <a:extLst>
              <a:ext uri="{FF2B5EF4-FFF2-40B4-BE49-F238E27FC236}">
                <a16:creationId xmlns:a16="http://schemas.microsoft.com/office/drawing/2014/main" id="{7F7B29F5-A6FE-49DB-BB66-34C671BB7EEF}"/>
              </a:ext>
            </a:extLst>
          </p:cNvPr>
          <p:cNvSpPr txBox="1"/>
          <p:nvPr/>
        </p:nvSpPr>
        <p:spPr>
          <a:xfrm>
            <a:off x="2712193" y="1572011"/>
            <a:ext cx="1744949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cxnSp>
        <p:nvCxnSpPr>
          <p:cNvPr id="51" name="Connecteur droit 50">
            <a:extLst>
              <a:ext uri="{FF2B5EF4-FFF2-40B4-BE49-F238E27FC236}">
                <a16:creationId xmlns:a16="http://schemas.microsoft.com/office/drawing/2014/main" id="{BCA36603-E5F5-46A8-938E-F4861FFDC972}"/>
              </a:ext>
            </a:extLst>
          </p:cNvPr>
          <p:cNvCxnSpPr>
            <a:cxnSpLocks/>
          </p:cNvCxnSpPr>
          <p:nvPr/>
        </p:nvCxnSpPr>
        <p:spPr>
          <a:xfrm>
            <a:off x="2810722" y="2399044"/>
            <a:ext cx="138741" cy="0"/>
          </a:xfrm>
          <a:prstGeom prst="line">
            <a:avLst/>
          </a:prstGeom>
          <a:ln w="3175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6" name="Graphique 115">
            <a:extLst>
              <a:ext uri="{FF2B5EF4-FFF2-40B4-BE49-F238E27FC236}">
                <a16:creationId xmlns:a16="http://schemas.microsoft.com/office/drawing/2014/main" id="{9E758F1A-AF29-4A82-AF43-32DD8F89D70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17598" y="1302028"/>
            <a:ext cx="224742" cy="550027"/>
          </a:xfrm>
          <a:prstGeom prst="rect">
            <a:avLst/>
          </a:prstGeom>
        </p:spPr>
      </p:pic>
      <p:pic>
        <p:nvPicPr>
          <p:cNvPr id="117" name="Graphique 116">
            <a:extLst>
              <a:ext uri="{FF2B5EF4-FFF2-40B4-BE49-F238E27FC236}">
                <a16:creationId xmlns:a16="http://schemas.microsoft.com/office/drawing/2014/main" id="{B4709D20-7C2A-4F6B-BECD-72A7D9FDD80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380858" y="1302028"/>
            <a:ext cx="372599" cy="550027"/>
          </a:xfrm>
          <a:prstGeom prst="rect">
            <a:avLst/>
          </a:prstGeom>
        </p:spPr>
      </p:pic>
      <p:pic>
        <p:nvPicPr>
          <p:cNvPr id="118" name="Graphique 117">
            <a:extLst>
              <a:ext uri="{FF2B5EF4-FFF2-40B4-BE49-F238E27FC236}">
                <a16:creationId xmlns:a16="http://schemas.microsoft.com/office/drawing/2014/main" id="{042692CA-7C3C-4FD7-86F9-6019D033E6D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146848" y="1302028"/>
            <a:ext cx="431742" cy="544114"/>
          </a:xfrm>
          <a:prstGeom prst="rect">
            <a:avLst/>
          </a:prstGeom>
        </p:spPr>
      </p:pic>
      <p:pic>
        <p:nvPicPr>
          <p:cNvPr id="119" name="Graphique 118">
            <a:extLst>
              <a:ext uri="{FF2B5EF4-FFF2-40B4-BE49-F238E27FC236}">
                <a16:creationId xmlns:a16="http://schemas.microsoft.com/office/drawing/2014/main" id="{D9813DBB-B0C3-4A68-997E-0E47A72A1AE2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409204" y="1302028"/>
            <a:ext cx="798426" cy="544114"/>
          </a:xfrm>
          <a:prstGeom prst="rect">
            <a:avLst/>
          </a:prstGeom>
        </p:spPr>
      </p:pic>
      <p:sp>
        <p:nvSpPr>
          <p:cNvPr id="110" name="Titre 3">
            <a:extLst>
              <a:ext uri="{FF2B5EF4-FFF2-40B4-BE49-F238E27FC236}">
                <a16:creationId xmlns:a16="http://schemas.microsoft.com/office/drawing/2014/main" id="{F7DD84E0-4B09-4134-8979-20BF7E8747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 vert="horz" lIns="180000" tIns="0" rIns="0" bIns="0" rtlCol="0" anchor="t">
            <a:spAutoFit/>
          </a:bodyPr>
          <a:lstStyle/>
          <a:p>
            <a:r>
              <a:rPr lang="en-US" dirty="0" err="1"/>
              <a:t>Pravdepodobnosť</a:t>
            </a:r>
            <a:r>
              <a:rPr lang="en-US" dirty="0"/>
              <a:t>, </a:t>
            </a:r>
            <a:r>
              <a:rPr lang="en-US" dirty="0" err="1"/>
              <a:t>že</a:t>
            </a:r>
            <a:r>
              <a:rPr lang="en-US" dirty="0"/>
              <a:t> </a:t>
            </a:r>
            <a:r>
              <a:rPr lang="en-US" dirty="0" err="1"/>
              <a:t>sa</a:t>
            </a:r>
            <a:r>
              <a:rPr lang="en-US" dirty="0"/>
              <a:t> </a:t>
            </a:r>
            <a:r>
              <a:rPr lang="en-US" dirty="0" err="1"/>
              <a:t>vzdáte</a:t>
            </a:r>
            <a:r>
              <a:rPr lang="en-US" dirty="0"/>
              <a:t> </a:t>
            </a:r>
            <a:r>
              <a:rPr lang="en-US" dirty="0" err="1"/>
              <a:t>celého</a:t>
            </a:r>
            <a:r>
              <a:rPr lang="en-US" dirty="0"/>
              <a:t>/</a:t>
            </a:r>
            <a:r>
              <a:rPr lang="en-US" dirty="0" err="1"/>
              <a:t>časti</a:t>
            </a:r>
            <a:r>
              <a:rPr lang="en-US" dirty="0"/>
              <a:t>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/>
              <a:t>v </a:t>
            </a:r>
            <a:r>
              <a:rPr lang="en-US" dirty="0" err="1"/>
              <a:t>prospech</a:t>
            </a:r>
            <a:r>
              <a:rPr lang="en-US" dirty="0"/>
              <a:t> </a:t>
            </a:r>
            <a:r>
              <a:rPr lang="en-US" dirty="0" err="1"/>
              <a:t>riešení</a:t>
            </a:r>
            <a:r>
              <a:rPr lang="en-US" dirty="0"/>
              <a:t> mobility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3F36533D-1412-487F-BE60-501336AFEE23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120</a:t>
            </a:fld>
            <a:endParaRPr lang="en-GB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04EFA0D-A2FC-4F74-A2C6-CC5B78675BD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910661"/>
            <a:ext cx="11473200" cy="246221"/>
          </a:xfrm>
        </p:spPr>
        <p:txBody>
          <a:bodyPr/>
          <a:lstStyle/>
          <a:p>
            <a:r>
              <a:rPr lang="sk-SK" dirty="0"/>
              <a:t>Samozrejme</a:t>
            </a:r>
            <a:endParaRPr lang="en-US" dirty="0"/>
          </a:p>
        </p:txBody>
      </p:sp>
      <p:graphicFrame>
        <p:nvGraphicFramePr>
          <p:cNvPr id="123" name="Graphique C0">
            <a:extLst>
              <a:ext uri="{FF2B5EF4-FFF2-40B4-BE49-F238E27FC236}">
                <a16:creationId xmlns:a16="http://schemas.microsoft.com/office/drawing/2014/main" id="{57C789FD-831C-4291-8D65-C296C7AC2F2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3851700"/>
              </p:ext>
            </p:extLst>
          </p:nvPr>
        </p:nvGraphicFramePr>
        <p:xfrm>
          <a:off x="2997441" y="2015358"/>
          <a:ext cx="1744950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4" name="Graphique C0">
            <a:extLst>
              <a:ext uri="{FF2B5EF4-FFF2-40B4-BE49-F238E27FC236}">
                <a16:creationId xmlns:a16="http://schemas.microsoft.com/office/drawing/2014/main" id="{15BAA758-1F47-4D35-B062-8103FEA738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5573875"/>
              </p:ext>
            </p:extLst>
          </p:nvPr>
        </p:nvGraphicFramePr>
        <p:xfrm>
          <a:off x="8526261" y="2015358"/>
          <a:ext cx="1744950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25" name="Graphique C0">
            <a:extLst>
              <a:ext uri="{FF2B5EF4-FFF2-40B4-BE49-F238E27FC236}">
                <a16:creationId xmlns:a16="http://schemas.microsoft.com/office/drawing/2014/main" id="{69CD1822-C053-43AA-A6C8-120A3E12A26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22119684"/>
              </p:ext>
            </p:extLst>
          </p:nvPr>
        </p:nvGraphicFramePr>
        <p:xfrm>
          <a:off x="10369201" y="2015358"/>
          <a:ext cx="1744950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6" name="Graphique C0">
            <a:extLst>
              <a:ext uri="{FF2B5EF4-FFF2-40B4-BE49-F238E27FC236}">
                <a16:creationId xmlns:a16="http://schemas.microsoft.com/office/drawing/2014/main" id="{2B8C4ADE-B5F4-4E8B-9C29-D086B55D24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5132848"/>
              </p:ext>
            </p:extLst>
          </p:nvPr>
        </p:nvGraphicFramePr>
        <p:xfrm>
          <a:off x="4840381" y="2015358"/>
          <a:ext cx="1744950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11" name="Tableau 15">
            <a:extLst>
              <a:ext uri="{FF2B5EF4-FFF2-40B4-BE49-F238E27FC236}">
                <a16:creationId xmlns:a16="http://schemas.microsoft.com/office/drawing/2014/main" id="{AE4461DF-A2B0-4109-8213-5AD0A63C11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908295"/>
              </p:ext>
            </p:extLst>
          </p:nvPr>
        </p:nvGraphicFramePr>
        <p:xfrm>
          <a:off x="37012" y="2015359"/>
          <a:ext cx="2645651" cy="39024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45651">
                  <a:extLst>
                    <a:ext uri="{9D8B030D-6E8A-4147-A177-3AD203B41FA5}">
                      <a16:colId xmlns:a16="http://schemas.microsoft.com/office/drawing/2014/main" val="3494130257"/>
                    </a:ext>
                  </a:extLst>
                </a:gridCol>
              </a:tblGrid>
              <a:tr h="650400">
                <a:tc>
                  <a:txBody>
                    <a:bodyPr/>
                    <a:lstStyle/>
                    <a:p>
                      <a:pPr algn="r" fontAlgn="b">
                        <a:lnSpc>
                          <a:spcPts val="1400"/>
                        </a:lnSpc>
                      </a:pPr>
                      <a:r>
                        <a:rPr lang="en-US" sz="16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Car sharing</a:t>
                      </a:r>
                      <a:endParaRPr lang="en-US" sz="16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8609970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Zdieľané jazdy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3833355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Rozpočet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pre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mobilitu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6687780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alebo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peňažný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príspevok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5965436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Súkromný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leasing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zrážky zo mzdy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2896722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Flexibilný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prenájom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vozidla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na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zabezpečenie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dopravy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zamestnanca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7078162"/>
                  </a:ext>
                </a:extLst>
              </a:tr>
            </a:tbl>
          </a:graphicData>
        </a:graphic>
      </p:graphicFrame>
      <p:sp>
        <p:nvSpPr>
          <p:cNvPr id="26" name="Rectangle 25">
            <a:extLst>
              <a:ext uri="{FF2B5EF4-FFF2-40B4-BE49-F238E27FC236}">
                <a16:creationId xmlns:a16="http://schemas.microsoft.com/office/drawing/2014/main" id="{F38EC1BD-15AE-437B-BDA0-EC1693A10E33}"/>
              </a:ext>
            </a:extLst>
          </p:cNvPr>
          <p:cNvSpPr/>
          <p:nvPr/>
        </p:nvSpPr>
        <p:spPr>
          <a:xfrm>
            <a:off x="5622878" y="6098419"/>
            <a:ext cx="6238085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Predpokladáte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že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by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sa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vaša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spoločnosť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vzdala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celého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firemného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sk-SK" sz="800" i="1" kern="0" dirty="0" err="1">
                <a:solidFill>
                  <a:srgbClr val="7F7F7F"/>
                </a:solidFill>
                <a:latin typeface="+mn-lt"/>
              </a:rPr>
              <a:t>fleetu</a:t>
            </a:r>
            <a:r>
              <a:rPr lang="sk-SK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alebo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jeho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časti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v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prospech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takýchto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  <a:latin typeface="+mn-lt"/>
              </a:rPr>
              <a:t>alternatív</a:t>
            </a:r>
            <a:r>
              <a:rPr lang="en-US" sz="800" i="1" kern="0" dirty="0">
                <a:solidFill>
                  <a:srgbClr val="7F7F7F"/>
                </a:solidFill>
                <a:latin typeface="+mn-lt"/>
              </a:rPr>
              <a:t>?</a:t>
            </a:r>
            <a:endParaRPr lang="sk-SK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sz="800" b="1" i="1" kern="0" dirty="0" err="1">
                <a:solidFill>
                  <a:srgbClr val="7F7F7F"/>
                </a:solidFill>
                <a:latin typeface="+mn-lt"/>
              </a:rPr>
              <a:t>Základ</a:t>
            </a:r>
            <a:r>
              <a:rPr lang="en-US" sz="800" b="1" i="1" kern="0" dirty="0">
                <a:solidFill>
                  <a:srgbClr val="7F7F7F"/>
                </a:solidFill>
                <a:latin typeface="+mn-lt"/>
              </a:rPr>
              <a:t>: </a:t>
            </a:r>
            <a:r>
              <a:rPr lang="en-US" sz="800" b="1" i="1" kern="0" dirty="0" err="1">
                <a:solidFill>
                  <a:srgbClr val="7F7F7F"/>
                </a:solidFill>
                <a:latin typeface="+mn-lt"/>
              </a:rPr>
              <a:t>spoločnosti</a:t>
            </a:r>
            <a:r>
              <a:rPr lang="en-US" sz="800" b="1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sz="800" b="1" i="1" kern="0" dirty="0" err="1">
                <a:solidFill>
                  <a:srgbClr val="7F7F7F"/>
                </a:solidFill>
                <a:latin typeface="+mn-lt"/>
              </a:rPr>
              <a:t>ktoré</a:t>
            </a:r>
            <a:r>
              <a:rPr lang="en-US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  <a:latin typeface="+mn-lt"/>
              </a:rPr>
              <a:t>používajú</a:t>
            </a:r>
            <a:r>
              <a:rPr lang="en-US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  <a:latin typeface="+mn-lt"/>
              </a:rPr>
              <a:t>alebo</a:t>
            </a:r>
            <a:r>
              <a:rPr lang="en-US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  <a:latin typeface="+mn-lt"/>
              </a:rPr>
              <a:t>zvažujú</a:t>
            </a:r>
            <a:r>
              <a:rPr lang="en-US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  <a:latin typeface="+mn-lt"/>
              </a:rPr>
              <a:t>aspoň</a:t>
            </a:r>
            <a:r>
              <a:rPr lang="en-US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  <a:latin typeface="+mn-lt"/>
              </a:rPr>
              <a:t>jedno</a:t>
            </a:r>
            <a:r>
              <a:rPr lang="en-US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  <a:latin typeface="+mn-lt"/>
              </a:rPr>
              <a:t>riešenie</a:t>
            </a:r>
            <a:r>
              <a:rPr lang="en-US" sz="800" b="1" i="1" kern="0" dirty="0">
                <a:solidFill>
                  <a:srgbClr val="7F7F7F"/>
                </a:solidFill>
                <a:latin typeface="+mn-lt"/>
              </a:rPr>
              <a:t> mobility</a:t>
            </a:r>
            <a:endParaRPr lang="en-US" altLang="fr-FR" sz="800" b="1" i="1" kern="0" dirty="0">
              <a:solidFill>
                <a:schemeClr val="tx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27" name="ZoneTexte 22">
            <a:extLst>
              <a:ext uri="{FF2B5EF4-FFF2-40B4-BE49-F238E27FC236}">
                <a16:creationId xmlns:a16="http://schemas.microsoft.com/office/drawing/2014/main" id="{D9E14924-6A85-4EDE-BCC6-201F50DC4A2C}"/>
              </a:ext>
            </a:extLst>
          </p:cNvPr>
          <p:cNvSpPr txBox="1"/>
          <p:nvPr/>
        </p:nvSpPr>
        <p:spPr>
          <a:xfrm>
            <a:off x="7566200" y="6350616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3" name="ZoneTexte 22">
            <a:extLst>
              <a:ext uri="{FF2B5EF4-FFF2-40B4-BE49-F238E27FC236}">
                <a16:creationId xmlns:a16="http://schemas.microsoft.com/office/drawing/2014/main" id="{4F6A1316-7D70-0DFD-D3C3-9DBCB60820EC}"/>
              </a:ext>
            </a:extLst>
          </p:cNvPr>
          <p:cNvSpPr txBox="1"/>
          <p:nvPr/>
        </p:nvSpPr>
        <p:spPr>
          <a:xfrm>
            <a:off x="-60978" y="4189081"/>
            <a:ext cx="76506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dirty="0">
                <a:solidFill>
                  <a:schemeClr val="tx1">
                    <a:lumMod val="75000"/>
                  </a:schemeClr>
                </a:solidFill>
              </a:rPr>
              <a:t>*</a:t>
            </a:r>
            <a:r>
              <a:rPr lang="sk-SK" sz="800" dirty="0">
                <a:solidFill>
                  <a:schemeClr val="tx1">
                    <a:lumMod val="75000"/>
                  </a:schemeClr>
                </a:solidFill>
              </a:rPr>
              <a:t>Nová položka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D78BE5F1-9C5E-404F-75DB-7B73A88E20FB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756797" y="2377875"/>
            <a:ext cx="324000" cy="215916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AD4099A0-C548-537F-6BE2-D12A91AFAC23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756797" y="2112461"/>
            <a:ext cx="324000" cy="215789"/>
          </a:xfrm>
          <a:prstGeom prst="rect">
            <a:avLst/>
          </a:prstGeom>
        </p:spPr>
      </p:pic>
      <p:graphicFrame>
        <p:nvGraphicFramePr>
          <p:cNvPr id="25" name="Tableau 7">
            <a:extLst>
              <a:ext uri="{FF2B5EF4-FFF2-40B4-BE49-F238E27FC236}">
                <a16:creationId xmlns:a16="http://schemas.microsoft.com/office/drawing/2014/main" id="{5269DCC2-BA28-472A-A191-18834848D9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8775374"/>
              </p:ext>
            </p:extLst>
          </p:nvPr>
        </p:nvGraphicFramePr>
        <p:xfrm>
          <a:off x="3115067" y="3279555"/>
          <a:ext cx="8787698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98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2232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820357461"/>
                    </a:ext>
                  </a:extLst>
                </a:gridCol>
                <a:gridCol w="1872000">
                  <a:extLst>
                    <a:ext uri="{9D8B030D-6E8A-4147-A177-3AD203B41FA5}">
                      <a16:colId xmlns:a16="http://schemas.microsoft.com/office/drawing/2014/main" val="3747091479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28" name="Tableau 7">
            <a:extLst>
              <a:ext uri="{FF2B5EF4-FFF2-40B4-BE49-F238E27FC236}">
                <a16:creationId xmlns:a16="http://schemas.microsoft.com/office/drawing/2014/main" id="{9E36AC2F-BB21-49A0-822A-5925FAAB9F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4095380"/>
              </p:ext>
            </p:extLst>
          </p:nvPr>
        </p:nvGraphicFramePr>
        <p:xfrm>
          <a:off x="3114384" y="1976840"/>
          <a:ext cx="8787698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98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2232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820357461"/>
                    </a:ext>
                  </a:extLst>
                </a:gridCol>
                <a:gridCol w="1872000">
                  <a:extLst>
                    <a:ext uri="{9D8B030D-6E8A-4147-A177-3AD203B41FA5}">
                      <a16:colId xmlns:a16="http://schemas.microsoft.com/office/drawing/2014/main" val="3747091479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          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29" name="Tableau 7">
            <a:extLst>
              <a:ext uri="{FF2B5EF4-FFF2-40B4-BE49-F238E27FC236}">
                <a16:creationId xmlns:a16="http://schemas.microsoft.com/office/drawing/2014/main" id="{917C60FD-C631-4ACE-8EE0-AADB042376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0873178"/>
              </p:ext>
            </p:extLst>
          </p:nvPr>
        </p:nvGraphicFramePr>
        <p:xfrm>
          <a:off x="3125401" y="2628197"/>
          <a:ext cx="8787698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98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2232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820357461"/>
                    </a:ext>
                  </a:extLst>
                </a:gridCol>
                <a:gridCol w="1872000">
                  <a:extLst>
                    <a:ext uri="{9D8B030D-6E8A-4147-A177-3AD203B41FA5}">
                      <a16:colId xmlns:a16="http://schemas.microsoft.com/office/drawing/2014/main" val="3747091479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          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30" name="Tableau 7">
            <a:extLst>
              <a:ext uri="{FF2B5EF4-FFF2-40B4-BE49-F238E27FC236}">
                <a16:creationId xmlns:a16="http://schemas.microsoft.com/office/drawing/2014/main" id="{2843F48C-3EE3-4AB2-AF34-CB49261DD8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9792845"/>
              </p:ext>
            </p:extLst>
          </p:nvPr>
        </p:nvGraphicFramePr>
        <p:xfrm>
          <a:off x="3117266" y="3907718"/>
          <a:ext cx="8787698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98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2232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820357461"/>
                    </a:ext>
                  </a:extLst>
                </a:gridCol>
                <a:gridCol w="1872000">
                  <a:extLst>
                    <a:ext uri="{9D8B030D-6E8A-4147-A177-3AD203B41FA5}">
                      <a16:colId xmlns:a16="http://schemas.microsoft.com/office/drawing/2014/main" val="3747091479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          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31" name="Tableau 7">
            <a:extLst>
              <a:ext uri="{FF2B5EF4-FFF2-40B4-BE49-F238E27FC236}">
                <a16:creationId xmlns:a16="http://schemas.microsoft.com/office/drawing/2014/main" id="{6E6528EA-06E8-4AB4-AFE4-9EA8DD3640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0149555"/>
              </p:ext>
            </p:extLst>
          </p:nvPr>
        </p:nvGraphicFramePr>
        <p:xfrm>
          <a:off x="3115067" y="4582270"/>
          <a:ext cx="8787698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98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2232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820357461"/>
                    </a:ext>
                  </a:extLst>
                </a:gridCol>
                <a:gridCol w="1872000">
                  <a:extLst>
                    <a:ext uri="{9D8B030D-6E8A-4147-A177-3AD203B41FA5}">
                      <a16:colId xmlns:a16="http://schemas.microsoft.com/office/drawing/2014/main" val="3747091479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          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32" name="Tableau 7">
            <a:extLst>
              <a:ext uri="{FF2B5EF4-FFF2-40B4-BE49-F238E27FC236}">
                <a16:creationId xmlns:a16="http://schemas.microsoft.com/office/drawing/2014/main" id="{37D6CD0F-F597-4435-B100-0905204714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1166843"/>
              </p:ext>
            </p:extLst>
          </p:nvPr>
        </p:nvGraphicFramePr>
        <p:xfrm>
          <a:off x="3115067" y="5216290"/>
          <a:ext cx="8787698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98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2232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820357461"/>
                    </a:ext>
                  </a:extLst>
                </a:gridCol>
                <a:gridCol w="1872000">
                  <a:extLst>
                    <a:ext uri="{9D8B030D-6E8A-4147-A177-3AD203B41FA5}">
                      <a16:colId xmlns:a16="http://schemas.microsoft.com/office/drawing/2014/main" val="3747091479"/>
                    </a:ext>
                  </a:extLst>
                </a:gridCol>
                <a:gridCol w="1512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          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664531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Espace réservé du numéro de diapositive 4">
            <a:extLst>
              <a:ext uri="{FF2B5EF4-FFF2-40B4-BE49-F238E27FC236}">
                <a16:creationId xmlns:a16="http://schemas.microsoft.com/office/drawing/2014/main" id="{AEBA26C4-B10A-4DB8-BADA-ED0EED7D2277}"/>
              </a:ext>
            </a:extLst>
          </p:cNvPr>
          <p:cNvSpPr txBox="1">
            <a:spLocks/>
          </p:cNvSpPr>
          <p:nvPr/>
        </p:nvSpPr>
        <p:spPr>
          <a:xfrm>
            <a:off x="11640240" y="6491394"/>
            <a:ext cx="192360" cy="1384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9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034BEE3-566C-4068-A777-C3A4762E861B}" type="slidenum">
              <a:rPr lang="en-GB" smtClean="0"/>
              <a:pPr/>
              <a:t>121</a:t>
            </a:fld>
            <a:endParaRPr lang="en-GB" dirty="0"/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0C1A961F-A70A-430D-9F00-F5DFBB6A1648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id="{D9A2A645-6710-43EC-9C65-2F115DB3EE4A}"/>
              </a:ext>
            </a:extLst>
          </p:cNvPr>
          <p:cNvSpPr txBox="1"/>
          <p:nvPr/>
        </p:nvSpPr>
        <p:spPr>
          <a:xfrm>
            <a:off x="5742995" y="1616066"/>
            <a:ext cx="97784" cy="18004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dirty="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74795DB0-B02D-4E99-9F3C-793F1F061DBB}"/>
              </a:ext>
            </a:extLst>
          </p:cNvPr>
          <p:cNvSpPr txBox="1"/>
          <p:nvPr/>
        </p:nvSpPr>
        <p:spPr>
          <a:xfrm>
            <a:off x="8365444" y="1594640"/>
            <a:ext cx="97784" cy="18004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dirty="0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5ABBBA9A-E531-4D55-A6E7-A9A81A12FFE8}"/>
              </a:ext>
            </a:extLst>
          </p:cNvPr>
          <p:cNvSpPr/>
          <p:nvPr/>
        </p:nvSpPr>
        <p:spPr bwMode="ltGray">
          <a:xfrm>
            <a:off x="2712193" y="1440737"/>
            <a:ext cx="2146660" cy="4392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91" name="ZoneTexte 90">
            <a:extLst>
              <a:ext uri="{FF2B5EF4-FFF2-40B4-BE49-F238E27FC236}">
                <a16:creationId xmlns:a16="http://schemas.microsoft.com/office/drawing/2014/main" id="{9771680E-D027-4B6E-8F74-DAC3F55C3A23}"/>
              </a:ext>
            </a:extLst>
          </p:cNvPr>
          <p:cNvSpPr txBox="1"/>
          <p:nvPr/>
        </p:nvSpPr>
        <p:spPr>
          <a:xfrm>
            <a:off x="2919583" y="1572011"/>
            <a:ext cx="1744949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pic>
        <p:nvPicPr>
          <p:cNvPr id="73" name="Graphique 72">
            <a:extLst>
              <a:ext uri="{FF2B5EF4-FFF2-40B4-BE49-F238E27FC236}">
                <a16:creationId xmlns:a16="http://schemas.microsoft.com/office/drawing/2014/main" id="{16A31F69-B6B6-41D0-AA04-4FB2C369D90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00939" y="1388782"/>
            <a:ext cx="185737" cy="454568"/>
          </a:xfrm>
          <a:prstGeom prst="rect">
            <a:avLst/>
          </a:prstGeom>
        </p:spPr>
      </p:pic>
      <p:pic>
        <p:nvPicPr>
          <p:cNvPr id="86" name="Graphique 85">
            <a:extLst>
              <a:ext uri="{FF2B5EF4-FFF2-40B4-BE49-F238E27FC236}">
                <a16:creationId xmlns:a16="http://schemas.microsoft.com/office/drawing/2014/main" id="{B79F1674-3FDE-4686-A537-CB6FE92340F8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902990" y="1388782"/>
            <a:ext cx="307933" cy="454568"/>
          </a:xfrm>
          <a:prstGeom prst="rect">
            <a:avLst/>
          </a:prstGeom>
        </p:spPr>
      </p:pic>
      <p:pic>
        <p:nvPicPr>
          <p:cNvPr id="107" name="Graphique 106">
            <a:extLst>
              <a:ext uri="{FF2B5EF4-FFF2-40B4-BE49-F238E27FC236}">
                <a16:creationId xmlns:a16="http://schemas.microsoft.com/office/drawing/2014/main" id="{267235FE-B415-45C2-97BA-0F91E7AFDA3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944680" y="1434549"/>
            <a:ext cx="324375" cy="408801"/>
          </a:xfrm>
          <a:prstGeom prst="rect">
            <a:avLst/>
          </a:prstGeom>
        </p:spPr>
      </p:pic>
      <p:pic>
        <p:nvPicPr>
          <p:cNvPr id="109" name="Graphique 108">
            <a:extLst>
              <a:ext uri="{FF2B5EF4-FFF2-40B4-BE49-F238E27FC236}">
                <a16:creationId xmlns:a16="http://schemas.microsoft.com/office/drawing/2014/main" id="{209A85CB-FE20-4969-9E92-3C0543A8466A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539686" y="1434549"/>
            <a:ext cx="599869" cy="408801"/>
          </a:xfrm>
          <a:prstGeom prst="rect">
            <a:avLst/>
          </a:prstGeom>
        </p:spPr>
      </p:pic>
      <p:sp>
        <p:nvSpPr>
          <p:cNvPr id="63" name="Titre 3">
            <a:extLst>
              <a:ext uri="{FF2B5EF4-FFF2-40B4-BE49-F238E27FC236}">
                <a16:creationId xmlns:a16="http://schemas.microsoft.com/office/drawing/2014/main" id="{CFC3579B-A05E-4DD4-BF52-353E064FFE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en-US" dirty="0" err="1"/>
              <a:t>Pravdepodobnosť</a:t>
            </a:r>
            <a:r>
              <a:rPr lang="en-US" dirty="0"/>
              <a:t>, </a:t>
            </a:r>
            <a:r>
              <a:rPr lang="en-US" dirty="0" err="1"/>
              <a:t>že</a:t>
            </a:r>
            <a:r>
              <a:rPr lang="en-US" dirty="0"/>
              <a:t> </a:t>
            </a:r>
            <a:r>
              <a:rPr lang="en-US" dirty="0" err="1"/>
              <a:t>sa</a:t>
            </a:r>
            <a:r>
              <a:rPr lang="en-US" dirty="0"/>
              <a:t> </a:t>
            </a:r>
            <a:r>
              <a:rPr lang="en-US" dirty="0" err="1"/>
              <a:t>vzdáte</a:t>
            </a:r>
            <a:r>
              <a:rPr lang="en-US" dirty="0"/>
              <a:t> </a:t>
            </a:r>
            <a:r>
              <a:rPr lang="en-US" dirty="0" err="1"/>
              <a:t>celého</a:t>
            </a:r>
            <a:r>
              <a:rPr lang="en-US" dirty="0"/>
              <a:t>/</a:t>
            </a:r>
            <a:r>
              <a:rPr lang="en-US" dirty="0" err="1"/>
              <a:t>časti</a:t>
            </a:r>
            <a:r>
              <a:rPr lang="en-US" dirty="0"/>
              <a:t>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/>
              <a:t>v </a:t>
            </a:r>
            <a:r>
              <a:rPr lang="en-US" dirty="0" err="1"/>
              <a:t>prospech</a:t>
            </a:r>
            <a:r>
              <a:rPr lang="en-US" dirty="0"/>
              <a:t> </a:t>
            </a:r>
            <a:r>
              <a:rPr lang="en-US" dirty="0" err="1"/>
              <a:t>riešení</a:t>
            </a:r>
            <a:r>
              <a:rPr lang="en-US" dirty="0"/>
              <a:t> mobility</a:t>
            </a:r>
            <a:endParaRPr lang="fr-FR" dirty="0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76E6567B-60AA-41F8-894C-6C3FF3D3F3B7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121</a:t>
            </a:fld>
            <a:endParaRPr lang="en-GB" dirty="0"/>
          </a:p>
        </p:txBody>
      </p:sp>
      <p:sp>
        <p:nvSpPr>
          <p:cNvPr id="72" name="Text Placeholder 3">
            <a:extLst>
              <a:ext uri="{FF2B5EF4-FFF2-40B4-BE49-F238E27FC236}">
                <a16:creationId xmlns:a16="http://schemas.microsoft.com/office/drawing/2014/main" id="{5CC8DD93-9435-4765-A3A1-14ECF547AC4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910661"/>
            <a:ext cx="11473200" cy="246221"/>
          </a:xfrm>
        </p:spPr>
        <p:txBody>
          <a:bodyPr/>
          <a:lstStyle/>
          <a:p>
            <a:r>
              <a:rPr lang="sk-SK" dirty="0"/>
              <a:t>Samozrejme</a:t>
            </a:r>
            <a:endParaRPr lang="en-US" dirty="0"/>
          </a:p>
        </p:txBody>
      </p:sp>
      <p:graphicFrame>
        <p:nvGraphicFramePr>
          <p:cNvPr id="112" name="Graphique C0">
            <a:extLst>
              <a:ext uri="{FF2B5EF4-FFF2-40B4-BE49-F238E27FC236}">
                <a16:creationId xmlns:a16="http://schemas.microsoft.com/office/drawing/2014/main" id="{0FE9815A-1D68-480D-BE08-8203FDE2144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1133740"/>
              </p:ext>
            </p:extLst>
          </p:nvPr>
        </p:nvGraphicFramePr>
        <p:xfrm>
          <a:off x="8031352" y="2015358"/>
          <a:ext cx="1744950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113" name="Connecteur droit 112">
            <a:extLst>
              <a:ext uri="{FF2B5EF4-FFF2-40B4-BE49-F238E27FC236}">
                <a16:creationId xmlns:a16="http://schemas.microsoft.com/office/drawing/2014/main" id="{5811248C-C42E-4E13-A9B4-9C33035CACC9}"/>
              </a:ext>
            </a:extLst>
          </p:cNvPr>
          <p:cNvCxnSpPr>
            <a:cxnSpLocks/>
          </p:cNvCxnSpPr>
          <p:nvPr/>
        </p:nvCxnSpPr>
        <p:spPr>
          <a:xfrm>
            <a:off x="2810722" y="2399044"/>
            <a:ext cx="138741" cy="0"/>
          </a:xfrm>
          <a:prstGeom prst="line">
            <a:avLst/>
          </a:prstGeom>
          <a:ln w="3175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16" name="Graphique C0">
            <a:extLst>
              <a:ext uri="{FF2B5EF4-FFF2-40B4-BE49-F238E27FC236}">
                <a16:creationId xmlns:a16="http://schemas.microsoft.com/office/drawing/2014/main" id="{94472691-ACFC-402E-A784-DABDA5BFBE0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3516722"/>
              </p:ext>
            </p:extLst>
          </p:nvPr>
        </p:nvGraphicFramePr>
        <p:xfrm>
          <a:off x="2997441" y="2015358"/>
          <a:ext cx="1744950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17" name="Graphique C0">
            <a:extLst>
              <a:ext uri="{FF2B5EF4-FFF2-40B4-BE49-F238E27FC236}">
                <a16:creationId xmlns:a16="http://schemas.microsoft.com/office/drawing/2014/main" id="{826065A1-62E6-4593-B3D0-33DEB307D3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3049376"/>
              </p:ext>
            </p:extLst>
          </p:nvPr>
        </p:nvGraphicFramePr>
        <p:xfrm>
          <a:off x="5566246" y="2015358"/>
          <a:ext cx="1744950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6" name="Rectangle 25">
            <a:extLst>
              <a:ext uri="{FF2B5EF4-FFF2-40B4-BE49-F238E27FC236}">
                <a16:creationId xmlns:a16="http://schemas.microsoft.com/office/drawing/2014/main" id="{FF3717AB-410F-4566-8CB0-2A4550D74B53}"/>
              </a:ext>
            </a:extLst>
          </p:cNvPr>
          <p:cNvSpPr/>
          <p:nvPr/>
        </p:nvSpPr>
        <p:spPr>
          <a:xfrm>
            <a:off x="5622878" y="6126123"/>
            <a:ext cx="6238085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sz="800" i="1" kern="0" dirty="0" err="1">
                <a:solidFill>
                  <a:srgbClr val="7F7F7F"/>
                </a:solidFill>
              </a:rPr>
              <a:t>Predpokladáte</a:t>
            </a:r>
            <a:r>
              <a:rPr lang="en-US" sz="800" i="1" kern="0" dirty="0">
                <a:solidFill>
                  <a:srgbClr val="7F7F7F"/>
                </a:solidFill>
              </a:rPr>
              <a:t>, </a:t>
            </a:r>
            <a:r>
              <a:rPr lang="en-US" sz="800" i="1" kern="0" dirty="0" err="1">
                <a:solidFill>
                  <a:srgbClr val="7F7F7F"/>
                </a:solidFill>
              </a:rPr>
              <a:t>že</a:t>
            </a:r>
            <a:r>
              <a:rPr lang="en-US" sz="800" i="1" kern="0" dirty="0">
                <a:solidFill>
                  <a:srgbClr val="7F7F7F"/>
                </a:solidFill>
              </a:rPr>
              <a:t> by </a:t>
            </a:r>
            <a:r>
              <a:rPr lang="en-US" sz="800" i="1" kern="0" dirty="0" err="1">
                <a:solidFill>
                  <a:srgbClr val="7F7F7F"/>
                </a:solidFill>
              </a:rPr>
              <a:t>sa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vaša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spoločnosť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vzdala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celého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firemného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sk-SK" sz="800" i="1" kern="0" dirty="0" err="1">
                <a:solidFill>
                  <a:srgbClr val="7F7F7F"/>
                </a:solidFill>
              </a:rPr>
              <a:t>fleetu</a:t>
            </a:r>
            <a:r>
              <a:rPr lang="sk-SK" sz="800" i="1" kern="0" dirty="0">
                <a:solidFill>
                  <a:srgbClr val="7F7F7F"/>
                </a:solidFill>
              </a:rPr>
              <a:t>, </a:t>
            </a:r>
            <a:r>
              <a:rPr lang="en-US" sz="800" i="1" kern="0" dirty="0" err="1">
                <a:solidFill>
                  <a:srgbClr val="7F7F7F"/>
                </a:solidFill>
              </a:rPr>
              <a:t>alebo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jeho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časti</a:t>
            </a:r>
            <a:r>
              <a:rPr lang="en-US" sz="800" i="1" kern="0" dirty="0">
                <a:solidFill>
                  <a:srgbClr val="7F7F7F"/>
                </a:solidFill>
              </a:rPr>
              <a:t> v </a:t>
            </a:r>
            <a:r>
              <a:rPr lang="en-US" sz="800" i="1" kern="0" dirty="0" err="1">
                <a:solidFill>
                  <a:srgbClr val="7F7F7F"/>
                </a:solidFill>
              </a:rPr>
              <a:t>prospech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takýchto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alternatív</a:t>
            </a:r>
            <a:r>
              <a:rPr lang="en-US" sz="800" i="1" kern="0" dirty="0">
                <a:solidFill>
                  <a:srgbClr val="7F7F7F"/>
                </a:solidFill>
              </a:rPr>
              <a:t>?</a:t>
            </a:r>
            <a:endParaRPr lang="sk-SK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sz="800" b="1" i="1" kern="0" dirty="0" err="1">
                <a:solidFill>
                  <a:srgbClr val="7F7F7F"/>
                </a:solidFill>
              </a:rPr>
              <a:t>Základ</a:t>
            </a:r>
            <a:r>
              <a:rPr lang="en-US" sz="800" b="1" i="1" kern="0" dirty="0">
                <a:solidFill>
                  <a:srgbClr val="7F7F7F"/>
                </a:solidFill>
              </a:rPr>
              <a:t>: </a:t>
            </a:r>
            <a:r>
              <a:rPr lang="en-US" sz="800" b="1" i="1" kern="0" dirty="0" err="1">
                <a:solidFill>
                  <a:srgbClr val="7F7F7F"/>
                </a:solidFill>
              </a:rPr>
              <a:t>spoločnosti</a:t>
            </a:r>
            <a:r>
              <a:rPr lang="en-US" sz="800" b="1" i="1" kern="0" dirty="0">
                <a:solidFill>
                  <a:srgbClr val="7F7F7F"/>
                </a:solidFill>
              </a:rPr>
              <a:t>, </a:t>
            </a:r>
            <a:r>
              <a:rPr lang="en-US" sz="800" b="1" i="1" kern="0" dirty="0" err="1">
                <a:solidFill>
                  <a:srgbClr val="7F7F7F"/>
                </a:solidFill>
              </a:rPr>
              <a:t>ktoré</a:t>
            </a:r>
            <a:r>
              <a:rPr lang="en-US" sz="800" b="1" i="1" kern="0" dirty="0">
                <a:solidFill>
                  <a:srgbClr val="7F7F7F"/>
                </a:solidFill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</a:rPr>
              <a:t>používajú</a:t>
            </a:r>
            <a:r>
              <a:rPr lang="en-US" sz="800" b="1" i="1" kern="0" dirty="0">
                <a:solidFill>
                  <a:srgbClr val="7F7F7F"/>
                </a:solidFill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</a:rPr>
              <a:t>alebo</a:t>
            </a:r>
            <a:r>
              <a:rPr lang="en-US" sz="800" b="1" i="1" kern="0" dirty="0">
                <a:solidFill>
                  <a:srgbClr val="7F7F7F"/>
                </a:solidFill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</a:rPr>
              <a:t>zvažujú</a:t>
            </a:r>
            <a:r>
              <a:rPr lang="en-US" sz="800" b="1" i="1" kern="0" dirty="0">
                <a:solidFill>
                  <a:srgbClr val="7F7F7F"/>
                </a:solidFill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</a:rPr>
              <a:t>aspoň</a:t>
            </a:r>
            <a:r>
              <a:rPr lang="en-US" sz="800" b="1" i="1" kern="0" dirty="0">
                <a:solidFill>
                  <a:srgbClr val="7F7F7F"/>
                </a:solidFill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</a:rPr>
              <a:t>jedno</a:t>
            </a:r>
            <a:r>
              <a:rPr lang="en-US" sz="800" b="1" i="1" kern="0" dirty="0">
                <a:solidFill>
                  <a:srgbClr val="7F7F7F"/>
                </a:solidFill>
              </a:rPr>
              <a:t> </a:t>
            </a:r>
            <a:r>
              <a:rPr lang="en-US" sz="800" b="1" i="1" kern="0" dirty="0" err="1">
                <a:solidFill>
                  <a:srgbClr val="7F7F7F"/>
                </a:solidFill>
              </a:rPr>
              <a:t>riešenie</a:t>
            </a:r>
            <a:r>
              <a:rPr lang="en-US" sz="800" b="1" i="1" kern="0" dirty="0">
                <a:solidFill>
                  <a:srgbClr val="7F7F7F"/>
                </a:solidFill>
              </a:rPr>
              <a:t> mobility</a:t>
            </a:r>
            <a:endParaRPr lang="en-US" altLang="fr-FR" sz="800" b="1" i="1" kern="0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7" name="ZoneTexte 22">
            <a:extLst>
              <a:ext uri="{FF2B5EF4-FFF2-40B4-BE49-F238E27FC236}">
                <a16:creationId xmlns:a16="http://schemas.microsoft.com/office/drawing/2014/main" id="{10FECDA4-72AD-4C75-87E9-1398939AA0D3}"/>
              </a:ext>
            </a:extLst>
          </p:cNvPr>
          <p:cNvSpPr txBox="1"/>
          <p:nvPr/>
        </p:nvSpPr>
        <p:spPr>
          <a:xfrm>
            <a:off x="7566200" y="6371882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900" dirty="0"/>
              <a:t>Otázka položená respondentom, ktorí poznajú riešenia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graphicFrame>
        <p:nvGraphicFramePr>
          <p:cNvPr id="3" name="Tableau 15">
            <a:extLst>
              <a:ext uri="{FF2B5EF4-FFF2-40B4-BE49-F238E27FC236}">
                <a16:creationId xmlns:a16="http://schemas.microsoft.com/office/drawing/2014/main" id="{79E8447C-428B-58C4-A668-ED5E40BC33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5299985"/>
              </p:ext>
            </p:extLst>
          </p:nvPr>
        </p:nvGraphicFramePr>
        <p:xfrm>
          <a:off x="37012" y="2015359"/>
          <a:ext cx="2645651" cy="39024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45651">
                  <a:extLst>
                    <a:ext uri="{9D8B030D-6E8A-4147-A177-3AD203B41FA5}">
                      <a16:colId xmlns:a16="http://schemas.microsoft.com/office/drawing/2014/main" val="3494130257"/>
                    </a:ext>
                  </a:extLst>
                </a:gridCol>
              </a:tblGrid>
              <a:tr h="650400">
                <a:tc>
                  <a:txBody>
                    <a:bodyPr/>
                    <a:lstStyle/>
                    <a:p>
                      <a:pPr algn="r" fontAlgn="b">
                        <a:lnSpc>
                          <a:spcPts val="1400"/>
                        </a:lnSpc>
                      </a:pPr>
                      <a:r>
                        <a:rPr lang="en-US" sz="16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Car sharing</a:t>
                      </a:r>
                      <a:endParaRPr lang="en-US" sz="16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8609970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Zdieľané jazdy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3833355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Rozpočet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pre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mobilitu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6687780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Auto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alebo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peňažný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príspevok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5965436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Súkromný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leasing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zrážky zo mzdy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2896722"/>
                  </a:ext>
                </a:extLst>
              </a:tr>
              <a:tr h="650400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ts val="14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Flexibilný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prenájom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vozidla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na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zabezpečenie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sk-SK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dopravy</a:t>
                      </a:r>
                      <a:r>
                        <a:rPr kumimoji="0" lang="en-US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zamestnanca</a:t>
                      </a:r>
                      <a:endPara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7078162"/>
                  </a:ext>
                </a:extLst>
              </a:tr>
            </a:tbl>
          </a:graphicData>
        </a:graphic>
      </p:graphicFrame>
      <p:sp>
        <p:nvSpPr>
          <p:cNvPr id="6" name="ZoneTexte 22">
            <a:extLst>
              <a:ext uri="{FF2B5EF4-FFF2-40B4-BE49-F238E27FC236}">
                <a16:creationId xmlns:a16="http://schemas.microsoft.com/office/drawing/2014/main" id="{93948878-E258-6DB1-8160-D59CAE9D7404}"/>
              </a:ext>
            </a:extLst>
          </p:cNvPr>
          <p:cNvSpPr txBox="1"/>
          <p:nvPr/>
        </p:nvSpPr>
        <p:spPr>
          <a:xfrm>
            <a:off x="-79450" y="4197960"/>
            <a:ext cx="84754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dirty="0">
                <a:solidFill>
                  <a:schemeClr val="tx1">
                    <a:lumMod val="75000"/>
                  </a:schemeClr>
                </a:solidFill>
              </a:rPr>
              <a:t>*</a:t>
            </a:r>
            <a:r>
              <a:rPr lang="sk-SK" sz="800" dirty="0">
                <a:solidFill>
                  <a:schemeClr val="tx1">
                    <a:lumMod val="75000"/>
                  </a:schemeClr>
                </a:solidFill>
              </a:rPr>
              <a:t>Nová položka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96C109DD-2DAF-E334-2EC3-FEAE9D31331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756797" y="2377875"/>
            <a:ext cx="324000" cy="215916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5682D49A-146C-DB8E-9784-A91C1D9A1436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756797" y="2112461"/>
            <a:ext cx="324000" cy="215789"/>
          </a:xfrm>
          <a:prstGeom prst="rect">
            <a:avLst/>
          </a:prstGeom>
        </p:spPr>
      </p:pic>
      <p:graphicFrame>
        <p:nvGraphicFramePr>
          <p:cNvPr id="25" name="Tableau 7">
            <a:extLst>
              <a:ext uri="{FF2B5EF4-FFF2-40B4-BE49-F238E27FC236}">
                <a16:creationId xmlns:a16="http://schemas.microsoft.com/office/drawing/2014/main" id="{8E158094-1988-4B9A-920E-EC320F4E39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6584123"/>
              </p:ext>
            </p:extLst>
          </p:nvPr>
        </p:nvGraphicFramePr>
        <p:xfrm>
          <a:off x="3119297" y="3919815"/>
          <a:ext cx="7124710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0710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3168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2196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                      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28" name="Tableau 7">
            <a:extLst>
              <a:ext uri="{FF2B5EF4-FFF2-40B4-BE49-F238E27FC236}">
                <a16:creationId xmlns:a16="http://schemas.microsoft.com/office/drawing/2014/main" id="{FAA75E9C-53E6-47F1-B0B6-C417A31E98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3339878"/>
              </p:ext>
            </p:extLst>
          </p:nvPr>
        </p:nvGraphicFramePr>
        <p:xfrm>
          <a:off x="3097263" y="1978534"/>
          <a:ext cx="7124710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0710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3168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2196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                      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29" name="Tableau 7">
            <a:extLst>
              <a:ext uri="{FF2B5EF4-FFF2-40B4-BE49-F238E27FC236}">
                <a16:creationId xmlns:a16="http://schemas.microsoft.com/office/drawing/2014/main" id="{FDAEEB62-DF71-40A0-9CB2-C836E90C51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340767"/>
              </p:ext>
            </p:extLst>
          </p:nvPr>
        </p:nvGraphicFramePr>
        <p:xfrm>
          <a:off x="3136915" y="2605978"/>
          <a:ext cx="7124710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0710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3168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2196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30" name="Tableau 7">
            <a:extLst>
              <a:ext uri="{FF2B5EF4-FFF2-40B4-BE49-F238E27FC236}">
                <a16:creationId xmlns:a16="http://schemas.microsoft.com/office/drawing/2014/main" id="{175712FB-BCE9-4D39-BA6C-374E85A55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3647602"/>
              </p:ext>
            </p:extLst>
          </p:nvPr>
        </p:nvGraphicFramePr>
        <p:xfrm>
          <a:off x="3133955" y="3279422"/>
          <a:ext cx="7124710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0710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3168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2196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31" name="Tableau 7">
            <a:extLst>
              <a:ext uri="{FF2B5EF4-FFF2-40B4-BE49-F238E27FC236}">
                <a16:creationId xmlns:a16="http://schemas.microsoft.com/office/drawing/2014/main" id="{9852F83E-E2B1-4E93-8AB8-5AC74D962E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6125366"/>
              </p:ext>
            </p:extLst>
          </p:nvPr>
        </p:nvGraphicFramePr>
        <p:xfrm>
          <a:off x="3122938" y="4580310"/>
          <a:ext cx="7124710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0710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3168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2196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                      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  <p:graphicFrame>
        <p:nvGraphicFramePr>
          <p:cNvPr id="32" name="Tableau 7">
            <a:extLst>
              <a:ext uri="{FF2B5EF4-FFF2-40B4-BE49-F238E27FC236}">
                <a16:creationId xmlns:a16="http://schemas.microsoft.com/office/drawing/2014/main" id="{FE70CA87-F73C-4CA6-9BFB-90AB7AB71F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0188468"/>
              </p:ext>
            </p:extLst>
          </p:nvPr>
        </p:nvGraphicFramePr>
        <p:xfrm>
          <a:off x="3133955" y="5233652"/>
          <a:ext cx="7124710" cy="324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0710">
                  <a:extLst>
                    <a:ext uri="{9D8B030D-6E8A-4147-A177-3AD203B41FA5}">
                      <a16:colId xmlns:a16="http://schemas.microsoft.com/office/drawing/2014/main" val="452317126"/>
                    </a:ext>
                  </a:extLst>
                </a:gridCol>
                <a:gridCol w="3168000">
                  <a:extLst>
                    <a:ext uri="{9D8B030D-6E8A-4147-A177-3AD203B41FA5}">
                      <a16:colId xmlns:a16="http://schemas.microsoft.com/office/drawing/2014/main" val="1619389801"/>
                    </a:ext>
                  </a:extLst>
                </a:gridCol>
                <a:gridCol w="2196000">
                  <a:extLst>
                    <a:ext uri="{9D8B030D-6E8A-4147-A177-3AD203B41FA5}">
                      <a16:colId xmlns:a16="http://schemas.microsoft.com/office/drawing/2014/main" val="561636577"/>
                    </a:ext>
                  </a:extLst>
                </a:gridCol>
              </a:tblGrid>
              <a:tr h="324000">
                <a:tc>
                  <a:txBody>
                    <a:bodyPr/>
                    <a:lstStyle/>
                    <a:p>
                      <a:pPr algn="l"/>
                      <a:endParaRPr lang="fr-FR" sz="800" kern="1200" dirty="0">
                        <a:solidFill>
                          <a:schemeClr val="tx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b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                        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80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Low basis</a:t>
                      </a:r>
                    </a:p>
                  </a:txBody>
                  <a:tcPr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170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7777678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09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extLst>
              <a:ext uri="{FF2B5EF4-FFF2-40B4-BE49-F238E27FC236}">
                <a16:creationId xmlns:a16="http://schemas.microsoft.com/office/drawing/2014/main" id="{356DE56F-36D7-4ACB-B784-1994F2446B63}"/>
              </a:ext>
            </a:extLst>
          </p:cNvPr>
          <p:cNvSpPr txBox="1"/>
          <p:nvPr/>
        </p:nvSpPr>
        <p:spPr>
          <a:xfrm>
            <a:off x="730309" y="1169897"/>
            <a:ext cx="8636113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40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sz="3600" dirty="0"/>
              <a:t>AKÉ JE VYUŽITIE KONEKTIVITY VOZIDIEL, DIGITÁLNYCH NÁSTROJOV A ZARIADENÍ NA ZAISTENIE BEZPEČNOSTI NA CESTÁCH?</a:t>
            </a:r>
          </a:p>
        </p:txBody>
      </p:sp>
      <p:pic>
        <p:nvPicPr>
          <p:cNvPr id="12" name="Graphique 11">
            <a:extLst>
              <a:ext uri="{FF2B5EF4-FFF2-40B4-BE49-F238E27FC236}">
                <a16:creationId xmlns:a16="http://schemas.microsoft.com/office/drawing/2014/main" id="{4D4C79B9-BCB9-434D-AD3B-69C0D5F5C92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85303" y="246950"/>
            <a:ext cx="312274" cy="637559"/>
          </a:xfrm>
          <a:prstGeom prst="rect">
            <a:avLst/>
          </a:prstGeom>
        </p:spPr>
      </p:pic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92C1E4C1-C161-48E8-A26B-BA0D6ED5347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2123387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40CA58CA-37C6-4A3E-A518-E48DEC2F0856}"/>
              </a:ext>
            </a:extLst>
          </p:cNvPr>
          <p:cNvCxnSpPr>
            <a:cxnSpLocks/>
          </p:cNvCxnSpPr>
          <p:nvPr/>
        </p:nvCxnSpPr>
        <p:spPr>
          <a:xfrm>
            <a:off x="1430867" y="1846040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15">
            <a:extLst>
              <a:ext uri="{FF2B5EF4-FFF2-40B4-BE49-F238E27FC236}">
                <a16:creationId xmlns:a16="http://schemas.microsoft.com/office/drawing/2014/main" id="{B5709F7D-1578-409F-9EAE-7590C37EE3F1}"/>
              </a:ext>
            </a:extLst>
          </p:cNvPr>
          <p:cNvCxnSpPr>
            <a:cxnSpLocks/>
          </p:cNvCxnSpPr>
          <p:nvPr/>
        </p:nvCxnSpPr>
        <p:spPr>
          <a:xfrm>
            <a:off x="1447800" y="2465424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F33E4208-3009-4912-83C6-93AAE749A01D}"/>
              </a:ext>
            </a:extLst>
          </p:cNvPr>
          <p:cNvCxnSpPr>
            <a:cxnSpLocks/>
          </p:cNvCxnSpPr>
          <p:nvPr/>
        </p:nvCxnSpPr>
        <p:spPr>
          <a:xfrm>
            <a:off x="1763568" y="1778308"/>
            <a:ext cx="0" cy="1138453"/>
          </a:xfrm>
          <a:prstGeom prst="line">
            <a:avLst/>
          </a:prstGeom>
          <a:ln w="127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ZoneTexte 20">
            <a:extLst>
              <a:ext uri="{FF2B5EF4-FFF2-40B4-BE49-F238E27FC236}">
                <a16:creationId xmlns:a16="http://schemas.microsoft.com/office/drawing/2014/main" id="{163A4A23-B843-42D3-90EA-A543058B80FA}"/>
              </a:ext>
            </a:extLst>
          </p:cNvPr>
          <p:cNvSpPr txBox="1"/>
          <p:nvPr/>
        </p:nvSpPr>
        <p:spPr>
          <a:xfrm>
            <a:off x="800517" y="1410159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1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50F13AE1-15B9-440B-8C65-FD55B10F556A}"/>
              </a:ext>
            </a:extLst>
          </p:cNvPr>
          <p:cNvSpPr txBox="1"/>
          <p:nvPr/>
        </p:nvSpPr>
        <p:spPr>
          <a:xfrm>
            <a:off x="817450" y="2444298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2</a:t>
            </a:r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B3971931-7D5A-4797-BD18-CEDD68D5BAB6}"/>
              </a:ext>
            </a:extLst>
          </p:cNvPr>
          <p:cNvSpPr/>
          <p:nvPr/>
        </p:nvSpPr>
        <p:spPr>
          <a:xfrm>
            <a:off x="625298" y="1524031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37817F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113C1885-F484-46ED-8B8D-B34DD913A0AE}"/>
              </a:ext>
            </a:extLst>
          </p:cNvPr>
          <p:cNvSpPr/>
          <p:nvPr/>
        </p:nvSpPr>
        <p:spPr>
          <a:xfrm>
            <a:off x="642231" y="2146991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449E9C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8F36B51B-E0A4-42E1-9808-1DBDD5620418}"/>
              </a:ext>
            </a:extLst>
          </p:cNvPr>
          <p:cNvSpPr txBox="1"/>
          <p:nvPr/>
        </p:nvSpPr>
        <p:spPr>
          <a:xfrm>
            <a:off x="856924" y="1689187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1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F9E5E81D-976E-438E-963D-C70BADBEAF7E}"/>
              </a:ext>
            </a:extLst>
          </p:cNvPr>
          <p:cNvSpPr txBox="1"/>
          <p:nvPr/>
        </p:nvSpPr>
        <p:spPr>
          <a:xfrm>
            <a:off x="873857" y="2300605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2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B851C1BC-6003-4257-8F52-1794EE965F9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123</a:t>
            </a:fld>
            <a:endParaRPr lang="en-GB" dirty="0"/>
          </a:p>
        </p:txBody>
      </p:sp>
      <p:sp>
        <p:nvSpPr>
          <p:cNvPr id="5" name="Titre 4">
            <a:extLst>
              <a:ext uri="{FF2B5EF4-FFF2-40B4-BE49-F238E27FC236}">
                <a16:creationId xmlns:a16="http://schemas.microsoft.com/office/drawing/2014/main" id="{B780374D-F90C-1BA5-0C0C-998B7CFE3A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 err="1"/>
              <a:t>Využívanie</a:t>
            </a:r>
            <a:r>
              <a:rPr lang="en-US" dirty="0"/>
              <a:t> </a:t>
            </a:r>
            <a:r>
              <a:rPr lang="en-US" dirty="0" err="1"/>
              <a:t>telematiky</a:t>
            </a:r>
            <a:r>
              <a:rPr lang="en-US" dirty="0"/>
              <a:t> </a:t>
            </a:r>
            <a:r>
              <a:rPr lang="en-US" dirty="0" err="1"/>
              <a:t>na</a:t>
            </a:r>
            <a:r>
              <a:rPr lang="en-US" dirty="0"/>
              <a:t> </a:t>
            </a:r>
            <a:r>
              <a:rPr lang="en-US" dirty="0" err="1"/>
              <a:t>Slovensku</a:t>
            </a:r>
            <a:r>
              <a:rPr lang="en-US" dirty="0"/>
              <a:t> je v </a:t>
            </a:r>
            <a:r>
              <a:rPr lang="en-US" dirty="0" err="1"/>
              <a:t>súlade</a:t>
            </a:r>
            <a:r>
              <a:rPr lang="en-US" dirty="0"/>
              <a:t> s </a:t>
            </a:r>
            <a:r>
              <a:rPr lang="en-US" dirty="0" err="1"/>
              <a:t>európskym</a:t>
            </a:r>
            <a:r>
              <a:rPr lang="en-US" dirty="0"/>
              <a:t> </a:t>
            </a:r>
            <a:r>
              <a:rPr lang="en-US" dirty="0" err="1"/>
              <a:t>priemerom</a:t>
            </a:r>
            <a:endParaRPr lang="fr-FR" dirty="0">
              <a:solidFill>
                <a:schemeClr val="accent6"/>
              </a:solidFill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B34900C2-8F10-12F1-6FC6-B95B64230964}"/>
              </a:ext>
            </a:extLst>
          </p:cNvPr>
          <p:cNvSpPr txBox="1"/>
          <p:nvPr/>
        </p:nvSpPr>
        <p:spPr>
          <a:xfrm>
            <a:off x="2254520" y="1766827"/>
            <a:ext cx="9371295" cy="8002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sk-SK" sz="1300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  <a:cs typeface="Arial" panose="020B0604020202020204" pitchFamily="34" charset="0"/>
              </a:rPr>
              <a:t>V súlade s európskym trendom takmer polovica spoločností využíva konektivitu vozidiel, najmä z dôvodov bezpečnosti a </a:t>
            </a:r>
            <a:r>
              <a:rPr lang="sk-SK" sz="1300" b="1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  <a:cs typeface="Arial" panose="020B0604020202020204" pitchFamily="34" charset="0"/>
              </a:rPr>
              <a:t>efektívnosti, podobne ako v iných európskych krajinách.</a:t>
            </a:r>
          </a:p>
          <a:p>
            <a:pPr algn="just"/>
            <a:r>
              <a:rPr lang="sk-SK" sz="1300" b="1" dirty="0">
                <a:solidFill>
                  <a:srgbClr val="000000"/>
                </a:solidFill>
                <a:effectLst/>
                <a:latin typeface="BNPPSans" panose="02000000000000000000"/>
                <a:ea typeface="Times New Roman" panose="02020603050405020304" pitchFamily="18" charset="0"/>
                <a:cs typeface="Arial" panose="020B0604020202020204" pitchFamily="34" charset="0"/>
              </a:rPr>
              <a:t> </a:t>
            </a:r>
            <a:endParaRPr lang="sk-SK" sz="1300" b="1" dirty="0">
              <a:effectLst/>
              <a:latin typeface="BNPPSans" panose="02000000000000000000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just"/>
            <a:r>
              <a:rPr lang="sk-SK" sz="1300" b="1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  <a:cs typeface="Arial" panose="020B0604020202020204" pitchFamily="34" charset="0"/>
              </a:rPr>
              <a:t>Používanie tohto typu vozidiel je rozšírené v najväčších spoločnostiach.</a:t>
            </a:r>
            <a:endParaRPr lang="sk-SK" sz="1300" b="1" dirty="0">
              <a:effectLst/>
              <a:latin typeface="BNPPSans" panose="0200000000000000000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62441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raphique 33">
            <a:extLst>
              <a:ext uri="{FF2B5EF4-FFF2-40B4-BE49-F238E27FC236}">
                <a16:creationId xmlns:a16="http://schemas.microsoft.com/office/drawing/2014/main" id="{24E3FD61-4A52-4FE7-A85A-A4E08A25CB3C}"/>
              </a:ext>
            </a:extLst>
          </p:cNvPr>
          <p:cNvPicPr preferRelativeResize="0">
            <a:picLocks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498675" y="2387101"/>
            <a:ext cx="2556000" cy="324000"/>
          </a:xfrm>
          <a:prstGeom prst="rect">
            <a:avLst/>
          </a:prstGeom>
        </p:spPr>
      </p:pic>
      <p:graphicFrame>
        <p:nvGraphicFramePr>
          <p:cNvPr id="53" name="Graphique GT">
            <a:extLst>
              <a:ext uri="{FF2B5EF4-FFF2-40B4-BE49-F238E27FC236}">
                <a16:creationId xmlns:a16="http://schemas.microsoft.com/office/drawing/2014/main" id="{945CDCAF-576D-4FC3-A6DE-3F1CD814CE1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52523109"/>
              </p:ext>
            </p:extLst>
          </p:nvPr>
        </p:nvGraphicFramePr>
        <p:xfrm>
          <a:off x="2402741" y="3094497"/>
          <a:ext cx="4034585" cy="111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2" name="Ellipse 51">
            <a:extLst>
              <a:ext uri="{FF2B5EF4-FFF2-40B4-BE49-F238E27FC236}">
                <a16:creationId xmlns:a16="http://schemas.microsoft.com/office/drawing/2014/main" id="{ABEAA587-72A6-4C8C-BEB0-CDF6A66AE5AD}"/>
              </a:ext>
            </a:extLst>
          </p:cNvPr>
          <p:cNvSpPr/>
          <p:nvPr/>
        </p:nvSpPr>
        <p:spPr bwMode="ltGray">
          <a:xfrm>
            <a:off x="4130150" y="3351776"/>
            <a:ext cx="585821" cy="601443"/>
          </a:xfrm>
          <a:prstGeom prst="ellipse">
            <a:avLst/>
          </a:prstGeom>
          <a:solidFill>
            <a:srgbClr val="05A68E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0" name="Ellipse 49">
            <a:extLst>
              <a:ext uri="{FF2B5EF4-FFF2-40B4-BE49-F238E27FC236}">
                <a16:creationId xmlns:a16="http://schemas.microsoft.com/office/drawing/2014/main" id="{A145C887-847E-4AB7-998C-A1E6A4601192}"/>
              </a:ext>
            </a:extLst>
          </p:cNvPr>
          <p:cNvSpPr/>
          <p:nvPr/>
        </p:nvSpPr>
        <p:spPr bwMode="ltGray">
          <a:xfrm>
            <a:off x="2714622" y="3351776"/>
            <a:ext cx="585821" cy="601443"/>
          </a:xfrm>
          <a:prstGeom prst="ellipse">
            <a:avLst/>
          </a:prstGeom>
          <a:solidFill>
            <a:srgbClr val="8BCDC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1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aphicFrame>
        <p:nvGraphicFramePr>
          <p:cNvPr id="51" name="Graphique GC">
            <a:extLst>
              <a:ext uri="{FF2B5EF4-FFF2-40B4-BE49-F238E27FC236}">
                <a16:creationId xmlns:a16="http://schemas.microsoft.com/office/drawing/2014/main" id="{A5FC756D-AD77-4EE3-9F46-BAD54B2C27E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58917303"/>
              </p:ext>
            </p:extLst>
          </p:nvPr>
        </p:nvGraphicFramePr>
        <p:xfrm>
          <a:off x="997261" y="3094497"/>
          <a:ext cx="4034585" cy="111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0" name="Graphique DC">
            <a:extLst>
              <a:ext uri="{FF2B5EF4-FFF2-40B4-BE49-F238E27FC236}">
                <a16:creationId xmlns:a16="http://schemas.microsoft.com/office/drawing/2014/main" id="{E4B9C002-EAEB-4409-A823-0FEC611FF3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526733"/>
              </p:ext>
            </p:extLst>
          </p:nvPr>
        </p:nvGraphicFramePr>
        <p:xfrm>
          <a:off x="7892454" y="3342962"/>
          <a:ext cx="2165946" cy="2474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pic>
        <p:nvPicPr>
          <p:cNvPr id="5" name="Graphique 4">
            <a:extLst>
              <a:ext uri="{FF2B5EF4-FFF2-40B4-BE49-F238E27FC236}">
                <a16:creationId xmlns:a16="http://schemas.microsoft.com/office/drawing/2014/main" id="{E0424AE0-E948-48FA-8471-2D946BB0900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859689" y="3798951"/>
            <a:ext cx="142875" cy="9525"/>
          </a:xfrm>
          <a:prstGeom prst="rect">
            <a:avLst/>
          </a:prstGeom>
        </p:spPr>
      </p:pic>
      <p:pic>
        <p:nvPicPr>
          <p:cNvPr id="21" name="Graphique 20">
            <a:extLst>
              <a:ext uri="{FF2B5EF4-FFF2-40B4-BE49-F238E27FC236}">
                <a16:creationId xmlns:a16="http://schemas.microsoft.com/office/drawing/2014/main" id="{1BA33F97-4062-474F-8D06-CC0DE654C01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859689" y="4580000"/>
            <a:ext cx="142875" cy="9525"/>
          </a:xfrm>
          <a:prstGeom prst="rect">
            <a:avLst/>
          </a:prstGeom>
        </p:spPr>
      </p:pic>
      <p:pic>
        <p:nvPicPr>
          <p:cNvPr id="22" name="Graphique 21">
            <a:extLst>
              <a:ext uri="{FF2B5EF4-FFF2-40B4-BE49-F238E27FC236}">
                <a16:creationId xmlns:a16="http://schemas.microsoft.com/office/drawing/2014/main" id="{A557A805-49A1-4644-8118-008B0E7E9DD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859689" y="5361049"/>
            <a:ext cx="142875" cy="9525"/>
          </a:xfrm>
          <a:prstGeom prst="rect">
            <a:avLst/>
          </a:prstGeom>
        </p:spPr>
      </p:pic>
      <p:graphicFrame>
        <p:nvGraphicFramePr>
          <p:cNvPr id="23" name="Graphique DT">
            <a:extLst>
              <a:ext uri="{FF2B5EF4-FFF2-40B4-BE49-F238E27FC236}">
                <a16:creationId xmlns:a16="http://schemas.microsoft.com/office/drawing/2014/main" id="{23B1887F-C22F-4019-8FE3-0EAC7FBFD8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6922025"/>
              </p:ext>
            </p:extLst>
          </p:nvPr>
        </p:nvGraphicFramePr>
        <p:xfrm>
          <a:off x="9008192" y="3352487"/>
          <a:ext cx="2165946" cy="2474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24" name="Graphique 23">
            <a:extLst>
              <a:ext uri="{FF2B5EF4-FFF2-40B4-BE49-F238E27FC236}">
                <a16:creationId xmlns:a16="http://schemas.microsoft.com/office/drawing/2014/main" id="{A7BC251D-97B7-424C-9157-7709445C322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975427" y="3808476"/>
            <a:ext cx="142875" cy="9525"/>
          </a:xfrm>
          <a:prstGeom prst="rect">
            <a:avLst/>
          </a:prstGeom>
        </p:spPr>
      </p:pic>
      <p:pic>
        <p:nvPicPr>
          <p:cNvPr id="25" name="Graphique 24">
            <a:extLst>
              <a:ext uri="{FF2B5EF4-FFF2-40B4-BE49-F238E27FC236}">
                <a16:creationId xmlns:a16="http://schemas.microsoft.com/office/drawing/2014/main" id="{826EECF4-8226-44DF-BEE1-EF795C0F667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975427" y="4589525"/>
            <a:ext cx="142875" cy="9525"/>
          </a:xfrm>
          <a:prstGeom prst="rect">
            <a:avLst/>
          </a:prstGeom>
        </p:spPr>
      </p:pic>
      <p:pic>
        <p:nvPicPr>
          <p:cNvPr id="26" name="Graphique 25">
            <a:extLst>
              <a:ext uri="{FF2B5EF4-FFF2-40B4-BE49-F238E27FC236}">
                <a16:creationId xmlns:a16="http://schemas.microsoft.com/office/drawing/2014/main" id="{6EBDE049-2DA5-4DE4-8FEB-58102EC116D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975427" y="5370574"/>
            <a:ext cx="142875" cy="9525"/>
          </a:xfrm>
          <a:prstGeom prst="rect">
            <a:avLst/>
          </a:prstGeom>
        </p:spPr>
      </p:pic>
      <p:pic>
        <p:nvPicPr>
          <p:cNvPr id="54" name="Graphique 53">
            <a:extLst>
              <a:ext uri="{FF2B5EF4-FFF2-40B4-BE49-F238E27FC236}">
                <a16:creationId xmlns:a16="http://schemas.microsoft.com/office/drawing/2014/main" id="{9BFA6B1B-001C-4D36-B0C0-AD769541DA5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2294930" y="3647735"/>
            <a:ext cx="190500" cy="9525"/>
          </a:xfrm>
          <a:prstGeom prst="rect">
            <a:avLst/>
          </a:prstGeom>
        </p:spPr>
      </p:pic>
      <p:pic>
        <p:nvPicPr>
          <p:cNvPr id="55" name="Graphique 54">
            <a:extLst>
              <a:ext uri="{FF2B5EF4-FFF2-40B4-BE49-F238E27FC236}">
                <a16:creationId xmlns:a16="http://schemas.microsoft.com/office/drawing/2014/main" id="{CB7A3719-1749-4519-B1DD-2E3D322A0BB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3746633" y="3647735"/>
            <a:ext cx="190500" cy="9525"/>
          </a:xfrm>
          <a:prstGeom prst="rect">
            <a:avLst/>
          </a:prstGeom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63D4659D-CAAB-4507-966B-F02CF7308644}"/>
              </a:ext>
            </a:extLst>
          </p:cNvPr>
          <p:cNvSpPr txBox="1"/>
          <p:nvPr/>
        </p:nvSpPr>
        <p:spPr>
          <a:xfrm>
            <a:off x="7717702" y="2603379"/>
            <a:ext cx="2801199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400" b="1" dirty="0">
                <a:solidFill>
                  <a:srgbClr val="FFFFFF"/>
                </a:solidFill>
              </a:rPr>
              <a:t>3 HLAVNÉ DÔVODY</a:t>
            </a:r>
          </a:p>
        </p:txBody>
      </p:sp>
      <p:sp>
        <p:nvSpPr>
          <p:cNvPr id="35" name="GC">
            <a:extLst>
              <a:ext uri="{FF2B5EF4-FFF2-40B4-BE49-F238E27FC236}">
                <a16:creationId xmlns:a16="http://schemas.microsoft.com/office/drawing/2014/main" id="{F31EA207-4E21-4908-83D7-D72CFB2DC5C3}"/>
              </a:ext>
            </a:extLst>
          </p:cNvPr>
          <p:cNvSpPr txBox="1"/>
          <p:nvPr/>
        </p:nvSpPr>
        <p:spPr>
          <a:xfrm>
            <a:off x="2743387" y="3498609"/>
            <a:ext cx="529332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rPr>
              <a:t>47%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6" name="GT">
            <a:extLst>
              <a:ext uri="{FF2B5EF4-FFF2-40B4-BE49-F238E27FC236}">
                <a16:creationId xmlns:a16="http://schemas.microsoft.com/office/drawing/2014/main" id="{6D7B9F8A-5AE6-4A2B-B6D9-EAF578E7713F}"/>
              </a:ext>
            </a:extLst>
          </p:cNvPr>
          <p:cNvSpPr txBox="1"/>
          <p:nvPr/>
        </p:nvSpPr>
        <p:spPr>
          <a:xfrm>
            <a:off x="4162826" y="3498609"/>
            <a:ext cx="529332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rPr>
              <a:t>44%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6C047A77-3E33-4AFB-AE74-2EAEA743E49F}"/>
              </a:ext>
            </a:extLst>
          </p:cNvPr>
          <p:cNvSpPr txBox="1"/>
          <p:nvPr/>
        </p:nvSpPr>
        <p:spPr>
          <a:xfrm>
            <a:off x="336717" y="395553"/>
            <a:ext cx="6819259" cy="5847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3800" b="1" dirty="0">
                <a:solidFill>
                  <a:srgbClr val="FFFFFF"/>
                </a:solidFill>
              </a:rPr>
              <a:t>KONEKTIVITA VOZIDIEL </a:t>
            </a:r>
          </a:p>
        </p:txBody>
      </p:sp>
      <p:pic>
        <p:nvPicPr>
          <p:cNvPr id="34" name="Graphique 33">
            <a:extLst>
              <a:ext uri="{FF2B5EF4-FFF2-40B4-BE49-F238E27FC236}">
                <a16:creationId xmlns:a16="http://schemas.microsoft.com/office/drawing/2014/main" id="{71E32ACB-A24F-492E-9230-BC46E85F8C87}"/>
              </a:ext>
            </a:extLst>
          </p:cNvPr>
          <p:cNvPicPr preferRelativeResize="0">
            <a:picLocks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63281" y="2394172"/>
            <a:ext cx="2556000" cy="324000"/>
          </a:xfrm>
          <a:prstGeom prst="rect">
            <a:avLst/>
          </a:prstGeom>
        </p:spPr>
      </p:pic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9563A574-F3F8-4E34-82BC-27C7557EB67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124</a:t>
            </a:fld>
            <a:endParaRPr lang="en-GB" dirty="0"/>
          </a:p>
        </p:txBody>
      </p:sp>
      <p:sp>
        <p:nvSpPr>
          <p:cNvPr id="30" name="ZoneTexte 36">
            <a:extLst>
              <a:ext uri="{FF2B5EF4-FFF2-40B4-BE49-F238E27FC236}">
                <a16:creationId xmlns:a16="http://schemas.microsoft.com/office/drawing/2014/main" id="{1246E7FF-6D7A-41CB-AD15-99BBAD3515E5}"/>
              </a:ext>
            </a:extLst>
          </p:cNvPr>
          <p:cNvSpPr txBox="1"/>
          <p:nvPr/>
        </p:nvSpPr>
        <p:spPr>
          <a:xfrm>
            <a:off x="2708214" y="2413560"/>
            <a:ext cx="31283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b="1" dirty="0">
                <a:solidFill>
                  <a:srgbClr val="FFFFFF"/>
                </a:solidFill>
              </a:rPr>
              <a:t>POUŽÍVANIE TELEMATIKY</a:t>
            </a:r>
          </a:p>
        </p:txBody>
      </p:sp>
      <p:graphicFrame>
        <p:nvGraphicFramePr>
          <p:cNvPr id="2" name="Tableau 5">
            <a:extLst>
              <a:ext uri="{FF2B5EF4-FFF2-40B4-BE49-F238E27FC236}">
                <a16:creationId xmlns:a16="http://schemas.microsoft.com/office/drawing/2014/main" id="{AFD7AAF7-D86C-4B08-BEDF-6BE8E0671A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1260229"/>
              </p:ext>
            </p:extLst>
          </p:nvPr>
        </p:nvGraphicFramePr>
        <p:xfrm>
          <a:off x="5224862" y="3448052"/>
          <a:ext cx="2617943" cy="23689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5950">
                  <a:extLst>
                    <a:ext uri="{9D8B030D-6E8A-4147-A177-3AD203B41FA5}">
                      <a16:colId xmlns:a16="http://schemas.microsoft.com/office/drawing/2014/main" val="67455498"/>
                    </a:ext>
                  </a:extLst>
                </a:gridCol>
                <a:gridCol w="2271993">
                  <a:extLst>
                    <a:ext uri="{9D8B030D-6E8A-4147-A177-3AD203B41FA5}">
                      <a16:colId xmlns:a16="http://schemas.microsoft.com/office/drawing/2014/main" val="1892747052"/>
                    </a:ext>
                  </a:extLst>
                </a:gridCol>
              </a:tblGrid>
              <a:tr h="789662"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solidFill>
                            <a:srgbClr val="000000"/>
                          </a:solidFill>
                        </a:rPr>
                        <a:t>#1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en-US" sz="1600" dirty="0">
                          <a:solidFill>
                            <a:srgbClr val="000000"/>
                          </a:solidFill>
                        </a:rPr>
                        <a:t>Na </a:t>
                      </a:r>
                      <a:r>
                        <a:rPr lang="en-US" sz="1600" dirty="0" err="1">
                          <a:solidFill>
                            <a:srgbClr val="000000"/>
                          </a:solidFill>
                        </a:rPr>
                        <a:t>lokalizáciu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rgbClr val="000000"/>
                          </a:solidFill>
                        </a:rPr>
                        <a:t>vozidiel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rgbClr val="000000"/>
                          </a:solidFill>
                        </a:rPr>
                        <a:t>alebo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rgbClr val="000000"/>
                          </a:solidFill>
                        </a:rPr>
                        <a:t>lepšie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rgbClr val="000000"/>
                          </a:solidFill>
                        </a:rPr>
                        <a:t>zabezpečenia</a:t>
                      </a:r>
                      <a:r>
                        <a:rPr lang="en-US" sz="1600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600" dirty="0" err="1">
                          <a:solidFill>
                            <a:srgbClr val="000000"/>
                          </a:solidFill>
                        </a:rPr>
                        <a:t>vozidla</a:t>
                      </a:r>
                      <a:endParaRPr lang="fr-FR" sz="1600" dirty="0">
                        <a:solidFill>
                          <a:srgbClr val="000000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63540"/>
                  </a:ext>
                </a:extLst>
              </a:tr>
              <a:tr h="789662"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solidFill>
                            <a:srgbClr val="000000"/>
                          </a:solidFill>
                        </a:rPr>
                        <a:t>#2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fr-FR" sz="1600" dirty="0">
                          <a:solidFill>
                            <a:srgbClr val="000000"/>
                          </a:solidFill>
                        </a:rPr>
                        <a:t>Na </a:t>
                      </a:r>
                      <a:r>
                        <a:rPr lang="fr-FR" sz="1600" dirty="0" err="1">
                          <a:solidFill>
                            <a:srgbClr val="000000"/>
                          </a:solidFill>
                        </a:rPr>
                        <a:t>zlepšenie</a:t>
                      </a:r>
                      <a:r>
                        <a:rPr lang="fr-FR" sz="1600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fr-FR" sz="1600" dirty="0" err="1">
                          <a:solidFill>
                            <a:srgbClr val="000000"/>
                          </a:solidFill>
                        </a:rPr>
                        <a:t>prevádzkovej</a:t>
                      </a:r>
                      <a:r>
                        <a:rPr lang="fr-FR" sz="1600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fr-FR" sz="1600" dirty="0" err="1">
                          <a:solidFill>
                            <a:srgbClr val="000000"/>
                          </a:solidFill>
                        </a:rPr>
                        <a:t>účinnosti</a:t>
                      </a:r>
                      <a:endParaRPr lang="fr-FR" sz="1600" dirty="0">
                        <a:solidFill>
                          <a:srgbClr val="000000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7198036"/>
                  </a:ext>
                </a:extLst>
              </a:tr>
              <a:tr h="789662">
                <a:tc>
                  <a:txBody>
                    <a:bodyPr/>
                    <a:lstStyle/>
                    <a:p>
                      <a:pPr algn="ctr"/>
                      <a:r>
                        <a:rPr lang="fr-FR" sz="1600" dirty="0">
                          <a:solidFill>
                            <a:srgbClr val="000000"/>
                          </a:solidFill>
                        </a:rPr>
                        <a:t>#3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pl-PL" sz="1600" dirty="0">
                          <a:solidFill>
                            <a:srgbClr val="000000"/>
                          </a:solidFill>
                        </a:rPr>
                        <a:t>Na </a:t>
                      </a:r>
                      <a:r>
                        <a:rPr lang="pl-PL" sz="1600" dirty="0" err="1">
                          <a:solidFill>
                            <a:srgbClr val="000000"/>
                          </a:solidFill>
                        </a:rPr>
                        <a:t>zníženie</a:t>
                      </a:r>
                      <a:r>
                        <a:rPr lang="pl-PL" sz="1600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pl-PL" sz="1600" dirty="0" err="1">
                          <a:solidFill>
                            <a:srgbClr val="000000"/>
                          </a:solidFill>
                        </a:rPr>
                        <a:t>nákladov</a:t>
                      </a:r>
                      <a:r>
                        <a:rPr lang="pl-PL" sz="1600" dirty="0">
                          <a:solidFill>
                            <a:srgbClr val="000000"/>
                          </a:solidFill>
                        </a:rPr>
                        <a:t> na </a:t>
                      </a:r>
                      <a:r>
                        <a:rPr lang="pl-PL" sz="1600" dirty="0" err="1">
                          <a:solidFill>
                            <a:srgbClr val="000000"/>
                          </a:solidFill>
                        </a:rPr>
                        <a:t>vozový</a:t>
                      </a:r>
                      <a:r>
                        <a:rPr lang="pl-PL" sz="1600" dirty="0">
                          <a:solidFill>
                            <a:srgbClr val="000000"/>
                          </a:solidFill>
                        </a:rPr>
                        <a:t> park</a:t>
                      </a:r>
                      <a:endParaRPr lang="fr-FR" sz="1600" dirty="0">
                        <a:solidFill>
                          <a:srgbClr val="000000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2061328"/>
                  </a:ext>
                </a:extLst>
              </a:tr>
            </a:tbl>
          </a:graphicData>
        </a:graphic>
      </p:graphicFrame>
      <p:pic>
        <p:nvPicPr>
          <p:cNvPr id="6" name="Image 5">
            <a:extLst>
              <a:ext uri="{FF2B5EF4-FFF2-40B4-BE49-F238E27FC236}">
                <a16:creationId xmlns:a16="http://schemas.microsoft.com/office/drawing/2014/main" id="{2D8EC905-E1BD-2596-9F9E-4EC5C8F6EAE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07280" y="3000965"/>
            <a:ext cx="466466" cy="310856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27651D71-7A8B-74ED-5A17-179945D8583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180091" y="3010854"/>
            <a:ext cx="466466" cy="310674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0A2F4C3A-F2EF-6D0A-74B3-1A63F0BB776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194259" y="2779616"/>
            <a:ext cx="466466" cy="310856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D1338AE6-CB5C-9B80-D9AA-C9E41B14652B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781320" y="2789505"/>
            <a:ext cx="466466" cy="310674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292B290F-3DA7-C113-709E-94834E0FBAFD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546600" y="3742885"/>
            <a:ext cx="132292" cy="127000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1BCE1C30-0C18-D179-D4DC-1536B8ED531A}"/>
              </a:ext>
            </a:extLst>
          </p:cNvPr>
          <p:cNvSpPr txBox="1"/>
          <p:nvPr/>
        </p:nvSpPr>
        <p:spPr>
          <a:xfrm>
            <a:off x="4678892" y="373006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33</a:t>
            </a:r>
          </a:p>
        </p:txBody>
      </p:sp>
      <p:cxnSp>
        <p:nvCxnSpPr>
          <p:cNvPr id="37" name="Connecteur droit 36">
            <a:extLst>
              <a:ext uri="{FF2B5EF4-FFF2-40B4-BE49-F238E27FC236}">
                <a16:creationId xmlns:a16="http://schemas.microsoft.com/office/drawing/2014/main" id="{69D4838E-CEE6-42F7-B1F7-7D367C142AA9}"/>
              </a:ext>
            </a:extLst>
          </p:cNvPr>
          <p:cNvCxnSpPr>
            <a:cxnSpLocks/>
          </p:cNvCxnSpPr>
          <p:nvPr/>
        </p:nvCxnSpPr>
        <p:spPr>
          <a:xfrm>
            <a:off x="2898578" y="2386863"/>
            <a:ext cx="162313" cy="1"/>
          </a:xfrm>
          <a:prstGeom prst="line">
            <a:avLst/>
          </a:prstGeom>
          <a:ln w="3175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0911309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5" name="Connecteur droit 64">
            <a:extLst>
              <a:ext uri="{FF2B5EF4-FFF2-40B4-BE49-F238E27FC236}">
                <a16:creationId xmlns:a16="http://schemas.microsoft.com/office/drawing/2014/main" id="{791FEC6D-FC10-47A1-AA34-3393DB74A089}"/>
              </a:ext>
            </a:extLst>
          </p:cNvPr>
          <p:cNvCxnSpPr>
            <a:cxnSpLocks/>
          </p:cNvCxnSpPr>
          <p:nvPr/>
        </p:nvCxnSpPr>
        <p:spPr>
          <a:xfrm>
            <a:off x="6239735" y="3107615"/>
            <a:ext cx="0" cy="237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Connecteur droit 96">
            <a:extLst>
              <a:ext uri="{FF2B5EF4-FFF2-40B4-BE49-F238E27FC236}">
                <a16:creationId xmlns:a16="http://schemas.microsoft.com/office/drawing/2014/main" id="{2699B704-86B2-43FE-A28A-9F3864518EEB}"/>
              </a:ext>
            </a:extLst>
          </p:cNvPr>
          <p:cNvCxnSpPr>
            <a:cxnSpLocks/>
          </p:cNvCxnSpPr>
          <p:nvPr/>
        </p:nvCxnSpPr>
        <p:spPr>
          <a:xfrm>
            <a:off x="4421340" y="3093967"/>
            <a:ext cx="0" cy="237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ZoneTexte Slide">
            <a:extLst>
              <a:ext uri="{FF2B5EF4-FFF2-40B4-BE49-F238E27FC236}">
                <a16:creationId xmlns:a16="http://schemas.microsoft.com/office/drawing/2014/main" id="{8C607DCD-3846-465B-863C-02D57AE7321A}"/>
              </a:ext>
            </a:extLst>
          </p:cNvPr>
          <p:cNvSpPr txBox="1"/>
          <p:nvPr/>
        </p:nvSpPr>
        <p:spPr>
          <a:xfrm>
            <a:off x="2130762" y="1397364"/>
            <a:ext cx="5627784" cy="10323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0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000" i="1" dirty="0">
                <a:solidFill>
                  <a:srgbClr val="000000"/>
                </a:solidFill>
              </a:rPr>
              <a:t>47 % spoločností s vozovým parkom používa konektivitu vozidiel pre celý vozový park alebo jeho časť. 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000" i="1" dirty="0">
                <a:solidFill>
                  <a:srgbClr val="000000"/>
                </a:solidFill>
              </a:rPr>
              <a:t>30 % používa konektivitu osobných automobilov, zatiaľ čo 35 % používa LCV.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000" i="1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DD5FA893-380A-4B1A-B876-B20CDA107CBB}"/>
              </a:ext>
            </a:extLst>
          </p:cNvPr>
          <p:cNvSpPr/>
          <p:nvPr/>
        </p:nvSpPr>
        <p:spPr bwMode="ltGray">
          <a:xfrm>
            <a:off x="2130762" y="2370720"/>
            <a:ext cx="1240782" cy="3104195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000" b="0" dirty="0">
              <a:cs typeface="Arial" panose="020B0604020202020204" pitchFamily="34" charset="0"/>
            </a:endParaRPr>
          </a:p>
        </p:txBody>
      </p:sp>
      <p:sp>
        <p:nvSpPr>
          <p:cNvPr id="81" name="ZoneTexte 80">
            <a:extLst>
              <a:ext uri="{FF2B5EF4-FFF2-40B4-BE49-F238E27FC236}">
                <a16:creationId xmlns:a16="http://schemas.microsoft.com/office/drawing/2014/main" id="{201A204D-BA4E-48A9-948F-EF4F1DB6D32B}"/>
              </a:ext>
            </a:extLst>
          </p:cNvPr>
          <p:cNvSpPr txBox="1"/>
          <p:nvPr/>
        </p:nvSpPr>
        <p:spPr>
          <a:xfrm>
            <a:off x="2130762" y="2519936"/>
            <a:ext cx="1240782" cy="4431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600" b="0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defRPr>
            </a:lvl1pPr>
          </a:lstStyle>
          <a:p>
            <a:r>
              <a:rPr lang="sk-SK" dirty="0"/>
              <a:t>VŠETKY VOZIDLÁ</a:t>
            </a:r>
          </a:p>
        </p:txBody>
      </p:sp>
      <p:sp>
        <p:nvSpPr>
          <p:cNvPr id="87" name="ZoneTexte 86">
            <a:extLst>
              <a:ext uri="{FF2B5EF4-FFF2-40B4-BE49-F238E27FC236}">
                <a16:creationId xmlns:a16="http://schemas.microsoft.com/office/drawing/2014/main" id="{F1CAB274-7E65-4236-AD88-5D509C11E44B}"/>
              </a:ext>
            </a:extLst>
          </p:cNvPr>
          <p:cNvSpPr txBox="1"/>
          <p:nvPr/>
        </p:nvSpPr>
        <p:spPr>
          <a:xfrm>
            <a:off x="3429986" y="2804830"/>
            <a:ext cx="19827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000" dirty="0">
                <a:solidFill>
                  <a:srgbClr val="000000"/>
                </a:solidFill>
              </a:rPr>
              <a:t>Osobné automobily</a:t>
            </a:r>
          </a:p>
        </p:txBody>
      </p:sp>
      <p:sp>
        <p:nvSpPr>
          <p:cNvPr id="91" name="ZoneTexte 90">
            <a:extLst>
              <a:ext uri="{FF2B5EF4-FFF2-40B4-BE49-F238E27FC236}">
                <a16:creationId xmlns:a16="http://schemas.microsoft.com/office/drawing/2014/main" id="{58226902-CBCA-4A08-A832-B913855F678F}"/>
              </a:ext>
            </a:extLst>
          </p:cNvPr>
          <p:cNvSpPr txBox="1"/>
          <p:nvPr/>
        </p:nvSpPr>
        <p:spPr>
          <a:xfrm>
            <a:off x="5248381" y="2804830"/>
            <a:ext cx="19827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dirty="0">
                <a:solidFill>
                  <a:srgbClr val="000000"/>
                </a:solidFill>
              </a:rPr>
              <a:t>LCV</a:t>
            </a:r>
          </a:p>
        </p:txBody>
      </p:sp>
      <p:pic>
        <p:nvPicPr>
          <p:cNvPr id="73" name="Graphique 72">
            <a:extLst>
              <a:ext uri="{FF2B5EF4-FFF2-40B4-BE49-F238E27FC236}">
                <a16:creationId xmlns:a16="http://schemas.microsoft.com/office/drawing/2014/main" id="{D4932C34-95B7-4F92-949E-021897E7A6E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146170" y="2326478"/>
            <a:ext cx="529236" cy="412277"/>
          </a:xfrm>
          <a:prstGeom prst="rect">
            <a:avLst/>
          </a:prstGeom>
        </p:spPr>
      </p:pic>
      <p:pic>
        <p:nvPicPr>
          <p:cNvPr id="119" name="Graphique 118">
            <a:extLst>
              <a:ext uri="{FF2B5EF4-FFF2-40B4-BE49-F238E27FC236}">
                <a16:creationId xmlns:a16="http://schemas.microsoft.com/office/drawing/2014/main" id="{2C59B139-7CC9-414A-8447-635E9D567115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981896" y="2238620"/>
            <a:ext cx="515678" cy="507705"/>
          </a:xfrm>
          <a:prstGeom prst="rect">
            <a:avLst/>
          </a:prstGeom>
        </p:spPr>
      </p:pic>
      <p:sp>
        <p:nvSpPr>
          <p:cNvPr id="56" name="Titre 6">
            <a:extLst>
              <a:ext uri="{FF2B5EF4-FFF2-40B4-BE49-F238E27FC236}">
                <a16:creationId xmlns:a16="http://schemas.microsoft.com/office/drawing/2014/main" id="{447BC356-12B0-4920-92A4-A7BA18AB01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Podiel spoločností používajúcich KONEKTIVITU VOZIDIEL</a:t>
            </a:r>
            <a:endParaRPr lang="fr-FR" dirty="0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C065AB3E-CD24-4415-8C1F-8AE4330A6D4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z="1000" smtClean="0"/>
              <a:pPr/>
              <a:t>125</a:t>
            </a:fld>
            <a:endParaRPr lang="en-GB" sz="1000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85470CA-109F-4E97-82E5-529539336EE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/>
              <a:t>Všetky vozidlá</a:t>
            </a:r>
          </a:p>
        </p:txBody>
      </p:sp>
      <p:graphicFrame>
        <p:nvGraphicFramePr>
          <p:cNvPr id="31" name="Graphique Slide">
            <a:extLst>
              <a:ext uri="{FF2B5EF4-FFF2-40B4-BE49-F238E27FC236}">
                <a16:creationId xmlns:a16="http://schemas.microsoft.com/office/drawing/2014/main" id="{55344A7E-4419-455F-A5B3-B009D251FBA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0978142"/>
              </p:ext>
            </p:extLst>
          </p:nvPr>
        </p:nvGraphicFramePr>
        <p:xfrm>
          <a:off x="224682" y="3280672"/>
          <a:ext cx="10403134" cy="20543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0" name="ZoneTexte 56">
            <a:extLst>
              <a:ext uri="{FF2B5EF4-FFF2-40B4-BE49-F238E27FC236}">
                <a16:creationId xmlns:a16="http://schemas.microsoft.com/office/drawing/2014/main" id="{D0114B41-ACC4-40AB-AAA1-BD7AD7EA8527}"/>
              </a:ext>
            </a:extLst>
          </p:cNvPr>
          <p:cNvSpPr txBox="1"/>
          <p:nvPr/>
        </p:nvSpPr>
        <p:spPr>
          <a:xfrm>
            <a:off x="0" y="104217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32" name="ZoneTexte 69">
            <a:extLst>
              <a:ext uri="{FF2B5EF4-FFF2-40B4-BE49-F238E27FC236}">
                <a16:creationId xmlns:a16="http://schemas.microsoft.com/office/drawing/2014/main" id="{A5570496-547B-4D50-9EA5-019C567611FC}"/>
              </a:ext>
            </a:extLst>
          </p:cNvPr>
          <p:cNvSpPr txBox="1"/>
          <p:nvPr/>
        </p:nvSpPr>
        <p:spPr>
          <a:xfrm>
            <a:off x="41564" y="1786203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+ LCV</a:t>
            </a:r>
          </a:p>
        </p:txBody>
      </p:sp>
      <p:grpSp>
        <p:nvGrpSpPr>
          <p:cNvPr id="33" name="Groupe 70">
            <a:extLst>
              <a:ext uri="{FF2B5EF4-FFF2-40B4-BE49-F238E27FC236}">
                <a16:creationId xmlns:a16="http://schemas.microsoft.com/office/drawing/2014/main" id="{1D0F327D-A497-4028-84E0-E574106F0251}"/>
              </a:ext>
            </a:extLst>
          </p:cNvPr>
          <p:cNvGrpSpPr/>
          <p:nvPr/>
        </p:nvGrpSpPr>
        <p:grpSpPr>
          <a:xfrm>
            <a:off x="-1" y="1619286"/>
            <a:ext cx="1669173" cy="1"/>
            <a:chOff x="8513442" y="720000"/>
            <a:chExt cx="3012811" cy="1"/>
          </a:xfrm>
        </p:grpSpPr>
        <p:cxnSp>
          <p:nvCxnSpPr>
            <p:cNvPr id="34" name="Connecteur droit 71">
              <a:extLst>
                <a:ext uri="{FF2B5EF4-FFF2-40B4-BE49-F238E27FC236}">
                  <a16:creationId xmlns:a16="http://schemas.microsoft.com/office/drawing/2014/main" id="{86280895-A1A7-45FC-B6D1-B51D728196A4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Connecteur droit 72">
              <a:extLst>
                <a:ext uri="{FF2B5EF4-FFF2-40B4-BE49-F238E27FC236}">
                  <a16:creationId xmlns:a16="http://schemas.microsoft.com/office/drawing/2014/main" id="{8E6C78E9-51B2-4C08-826E-38D57E52D6C9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8" name="Graphique 73">
            <a:extLst>
              <a:ext uri="{FF2B5EF4-FFF2-40B4-BE49-F238E27FC236}">
                <a16:creationId xmlns:a16="http://schemas.microsoft.com/office/drawing/2014/main" id="{A0C49B29-60A8-4B68-A4ED-060886F29D3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69890" y="1282960"/>
            <a:ext cx="442359" cy="435520"/>
          </a:xfrm>
          <a:prstGeom prst="rect">
            <a:avLst/>
          </a:prstGeom>
        </p:spPr>
      </p:pic>
      <p:pic>
        <p:nvPicPr>
          <p:cNvPr id="40" name="Graphique 74">
            <a:extLst>
              <a:ext uri="{FF2B5EF4-FFF2-40B4-BE49-F238E27FC236}">
                <a16:creationId xmlns:a16="http://schemas.microsoft.com/office/drawing/2014/main" id="{375477FE-F73A-42C9-9AA0-F5F4F0D7EB5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30080" y="1365822"/>
            <a:ext cx="453989" cy="353661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DCCBDDB4-0D94-462E-B1E1-39B44E0AF997}"/>
              </a:ext>
            </a:extLst>
          </p:cNvPr>
          <p:cNvSpPr/>
          <p:nvPr/>
        </p:nvSpPr>
        <p:spPr>
          <a:xfrm>
            <a:off x="5426249" y="5796245"/>
            <a:ext cx="6434714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Je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váš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fleet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prepojený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vďaka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telematickému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nástroju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?</a:t>
            </a:r>
            <a:endParaRPr lang="sk-SK" sz="800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umožňuje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správcovi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fleetu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monitorovanie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spotreby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paliva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správania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polohy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vozidla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vplyvu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životné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prostredie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... z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vozidiel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v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pohybe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Údaje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prenášajú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prostredníctvom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originálneho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popredajného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skrinky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nainštalovanej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vozidle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nezahŕňa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prostredníctvom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smartfónov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používateľov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. </a:t>
            </a:r>
            <a:endParaRPr lang="sk-SK" sz="800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Z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áklad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: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spoločnosti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s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firemnými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osobnými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vozidlami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/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spoločnosti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s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firemnými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sk-SK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LCV</a:t>
            </a:r>
            <a:endParaRPr lang="en-US" sz="800" b="1" i="1" kern="0" dirty="0">
              <a:solidFill>
                <a:srgbClr val="2A2A2A"/>
              </a:solidFill>
              <a:latin typeface="+mn-lt"/>
            </a:endParaRP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0E1493AB-BAD5-16EB-1006-089E551AF0B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49706" y="3665927"/>
            <a:ext cx="466465" cy="310673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4AB21992-FE33-1374-0C85-29C49DF5F48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440654" y="4670566"/>
            <a:ext cx="466465" cy="310855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168C347A-5AA6-87CA-EC11-6FD09DB68CE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08300" y="4760677"/>
            <a:ext cx="129646" cy="1270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0F5630BE-735E-E7AB-F200-AADFC115EEA7}"/>
              </a:ext>
            </a:extLst>
          </p:cNvPr>
          <p:cNvSpPr txBox="1"/>
          <p:nvPr/>
        </p:nvSpPr>
        <p:spPr>
          <a:xfrm>
            <a:off x="3037946" y="474785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33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6B1E94CE-4757-84E2-326E-3B4D962DA31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48200" y="4760677"/>
            <a:ext cx="129646" cy="127000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id="{E2DE7EF9-02C0-EC47-E374-CDEDDE7E3192}"/>
              </a:ext>
            </a:extLst>
          </p:cNvPr>
          <p:cNvSpPr txBox="1"/>
          <p:nvPr/>
        </p:nvSpPr>
        <p:spPr>
          <a:xfrm>
            <a:off x="4777846" y="474785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22</a:t>
            </a:r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B5202D5C-BA3D-8BEF-5D19-F479F16151D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451600" y="4760677"/>
            <a:ext cx="129646" cy="127000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C77D2FC7-DF21-FD13-D9CA-EDCC93694AC5}"/>
              </a:ext>
            </a:extLst>
          </p:cNvPr>
          <p:cNvSpPr txBox="1"/>
          <p:nvPr/>
        </p:nvSpPr>
        <p:spPr>
          <a:xfrm>
            <a:off x="6581246" y="474785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27</a:t>
            </a:r>
          </a:p>
        </p:txBody>
      </p:sp>
    </p:spTree>
    <p:extLst>
      <p:ext uri="{BB962C8B-B14F-4D97-AF65-F5344CB8AC3E}">
        <p14:creationId xmlns:p14="http://schemas.microsoft.com/office/powerpoint/2010/main" val="276997908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" name="Connecteur droit 15">
            <a:extLst>
              <a:ext uri="{FF2B5EF4-FFF2-40B4-BE49-F238E27FC236}">
                <a16:creationId xmlns:a16="http://schemas.microsoft.com/office/drawing/2014/main" id="{E82CE3AD-EA10-4465-915A-D4450268E1A2}"/>
              </a:ext>
            </a:extLst>
          </p:cNvPr>
          <p:cNvCxnSpPr>
            <a:cxnSpLocks/>
          </p:cNvCxnSpPr>
          <p:nvPr/>
        </p:nvCxnSpPr>
        <p:spPr>
          <a:xfrm>
            <a:off x="4421340" y="3077455"/>
            <a:ext cx="0" cy="237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16">
            <a:extLst>
              <a:ext uri="{FF2B5EF4-FFF2-40B4-BE49-F238E27FC236}">
                <a16:creationId xmlns:a16="http://schemas.microsoft.com/office/drawing/2014/main" id="{8C872EF4-FE1B-4B27-9F1F-75BD4DE4D66F}"/>
              </a:ext>
            </a:extLst>
          </p:cNvPr>
          <p:cNvCxnSpPr>
            <a:cxnSpLocks/>
          </p:cNvCxnSpPr>
          <p:nvPr/>
        </p:nvCxnSpPr>
        <p:spPr>
          <a:xfrm>
            <a:off x="6250519" y="3077455"/>
            <a:ext cx="0" cy="237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>
            <a:extLst>
              <a:ext uri="{FF2B5EF4-FFF2-40B4-BE49-F238E27FC236}">
                <a16:creationId xmlns:a16="http://schemas.microsoft.com/office/drawing/2014/main" id="{4C53EAE2-93AB-420B-B25B-CE36A64F8472}"/>
              </a:ext>
            </a:extLst>
          </p:cNvPr>
          <p:cNvCxnSpPr>
            <a:cxnSpLocks/>
          </p:cNvCxnSpPr>
          <p:nvPr/>
        </p:nvCxnSpPr>
        <p:spPr>
          <a:xfrm>
            <a:off x="8117732" y="3077455"/>
            <a:ext cx="0" cy="237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18">
            <a:extLst>
              <a:ext uri="{FF2B5EF4-FFF2-40B4-BE49-F238E27FC236}">
                <a16:creationId xmlns:a16="http://schemas.microsoft.com/office/drawing/2014/main" id="{39EBDA26-3311-4595-99EC-D4EBFCB2CF4F}"/>
              </a:ext>
            </a:extLst>
          </p:cNvPr>
          <p:cNvCxnSpPr>
            <a:cxnSpLocks/>
          </p:cNvCxnSpPr>
          <p:nvPr/>
        </p:nvCxnSpPr>
        <p:spPr>
          <a:xfrm>
            <a:off x="9980791" y="3091103"/>
            <a:ext cx="0" cy="237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Connecteur droit 40">
            <a:extLst>
              <a:ext uri="{FF2B5EF4-FFF2-40B4-BE49-F238E27FC236}">
                <a16:creationId xmlns:a16="http://schemas.microsoft.com/office/drawing/2014/main" id="{9EE86D13-C156-4931-907C-1E85588A35FD}"/>
              </a:ext>
            </a:extLst>
          </p:cNvPr>
          <p:cNvCxnSpPr>
            <a:cxnSpLocks/>
          </p:cNvCxnSpPr>
          <p:nvPr/>
        </p:nvCxnSpPr>
        <p:spPr>
          <a:xfrm>
            <a:off x="1516273" y="4305372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>
            <a:extLst>
              <a:ext uri="{FF2B5EF4-FFF2-40B4-BE49-F238E27FC236}">
                <a16:creationId xmlns:a16="http://schemas.microsoft.com/office/drawing/2014/main" id="{032CE829-A14A-41F2-A8E2-6677EC3C173B}"/>
              </a:ext>
            </a:extLst>
          </p:cNvPr>
          <p:cNvSpPr/>
          <p:nvPr/>
        </p:nvSpPr>
        <p:spPr bwMode="ltGray">
          <a:xfrm>
            <a:off x="2130762" y="2515833"/>
            <a:ext cx="1240782" cy="294257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ECC870CB-1489-4D54-BB5C-313DF324B23C}"/>
              </a:ext>
            </a:extLst>
          </p:cNvPr>
          <p:cNvSpPr txBox="1"/>
          <p:nvPr/>
        </p:nvSpPr>
        <p:spPr>
          <a:xfrm>
            <a:off x="2130762" y="2668016"/>
            <a:ext cx="1240782" cy="4493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ALL VEHICLES</a:t>
            </a:r>
          </a:p>
        </p:txBody>
      </p:sp>
      <p:graphicFrame>
        <p:nvGraphicFramePr>
          <p:cNvPr id="56" name="Graphique Slide">
            <a:extLst>
              <a:ext uri="{FF2B5EF4-FFF2-40B4-BE49-F238E27FC236}">
                <a16:creationId xmlns:a16="http://schemas.microsoft.com/office/drawing/2014/main" id="{D60B4896-FC04-41EC-BFBC-AE266C7704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6295748"/>
              </p:ext>
            </p:extLst>
          </p:nvPr>
        </p:nvGraphicFramePr>
        <p:xfrm>
          <a:off x="-31083" y="3243572"/>
          <a:ext cx="11473199" cy="20543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78" name="Graphique 77">
            <a:extLst>
              <a:ext uri="{FF2B5EF4-FFF2-40B4-BE49-F238E27FC236}">
                <a16:creationId xmlns:a16="http://schemas.microsoft.com/office/drawing/2014/main" id="{D601315A-08CA-4800-ADFC-C4B6ED87AD2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08969" y="2398275"/>
            <a:ext cx="224742" cy="550027"/>
          </a:xfrm>
          <a:prstGeom prst="rect">
            <a:avLst/>
          </a:prstGeom>
        </p:spPr>
      </p:pic>
      <p:pic>
        <p:nvPicPr>
          <p:cNvPr id="79" name="Graphique 78">
            <a:extLst>
              <a:ext uri="{FF2B5EF4-FFF2-40B4-BE49-F238E27FC236}">
                <a16:creationId xmlns:a16="http://schemas.microsoft.com/office/drawing/2014/main" id="{569433FF-0F61-4BF0-8BC0-DE894D7136B3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93495" y="2398275"/>
            <a:ext cx="372599" cy="550027"/>
          </a:xfrm>
          <a:prstGeom prst="rect">
            <a:avLst/>
          </a:prstGeom>
        </p:spPr>
      </p:pic>
      <p:pic>
        <p:nvPicPr>
          <p:cNvPr id="80" name="Graphique 79">
            <a:extLst>
              <a:ext uri="{FF2B5EF4-FFF2-40B4-BE49-F238E27FC236}">
                <a16:creationId xmlns:a16="http://schemas.microsoft.com/office/drawing/2014/main" id="{F84EE9AA-6E49-457C-A10C-E7A7CAEBC6A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923281" y="2398275"/>
            <a:ext cx="431742" cy="544114"/>
          </a:xfrm>
          <a:prstGeom prst="rect">
            <a:avLst/>
          </a:prstGeom>
        </p:spPr>
      </p:pic>
      <p:pic>
        <p:nvPicPr>
          <p:cNvPr id="81" name="Graphique 80">
            <a:extLst>
              <a:ext uri="{FF2B5EF4-FFF2-40B4-BE49-F238E27FC236}">
                <a16:creationId xmlns:a16="http://schemas.microsoft.com/office/drawing/2014/main" id="{A5FA1A81-F772-420A-9DDC-EC495F7D6B4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599748" y="2398275"/>
            <a:ext cx="798426" cy="544114"/>
          </a:xfrm>
          <a:prstGeom prst="rect">
            <a:avLst/>
          </a:prstGeom>
        </p:spPr>
      </p:pic>
      <p:sp>
        <p:nvSpPr>
          <p:cNvPr id="53" name="Titre 6">
            <a:extLst>
              <a:ext uri="{FF2B5EF4-FFF2-40B4-BE49-F238E27FC236}">
                <a16:creationId xmlns:a16="http://schemas.microsoft.com/office/drawing/2014/main" id="{7C1FE72E-581D-4D02-ADAA-764F6CA3EF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Podiel spoločností používajúcich KONEKTIVITU VOZIDIEL</a:t>
            </a:r>
            <a:endParaRPr lang="fr-FR" dirty="0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9AFE9250-526A-4212-8FCB-AEFF113A4078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126</a:t>
            </a:fld>
            <a:endParaRPr lang="en-GB" dirty="0"/>
          </a:p>
        </p:txBody>
      </p:sp>
      <p:sp>
        <p:nvSpPr>
          <p:cNvPr id="38" name="Espace réservé du texte 5">
            <a:extLst>
              <a:ext uri="{FF2B5EF4-FFF2-40B4-BE49-F238E27FC236}">
                <a16:creationId xmlns:a16="http://schemas.microsoft.com/office/drawing/2014/main" id="{0D04A500-BEBA-4075-86AC-3E0C26407E4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sk-SK" dirty="0"/>
              <a:t>Všetky vozidlá</a:t>
            </a:r>
          </a:p>
        </p:txBody>
      </p:sp>
      <p:sp>
        <p:nvSpPr>
          <p:cNvPr id="50" name="ZoneTexte 56">
            <a:extLst>
              <a:ext uri="{FF2B5EF4-FFF2-40B4-BE49-F238E27FC236}">
                <a16:creationId xmlns:a16="http://schemas.microsoft.com/office/drawing/2014/main" id="{CB1B0B9D-63C6-49DF-83FE-07B79BC1D27C}"/>
              </a:ext>
            </a:extLst>
          </p:cNvPr>
          <p:cNvSpPr txBox="1"/>
          <p:nvPr/>
        </p:nvSpPr>
        <p:spPr>
          <a:xfrm>
            <a:off x="0" y="104217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59" name="ZoneTexte 69">
            <a:extLst>
              <a:ext uri="{FF2B5EF4-FFF2-40B4-BE49-F238E27FC236}">
                <a16:creationId xmlns:a16="http://schemas.microsoft.com/office/drawing/2014/main" id="{790CC99E-999A-4306-A858-661D94147D83}"/>
              </a:ext>
            </a:extLst>
          </p:cNvPr>
          <p:cNvSpPr txBox="1"/>
          <p:nvPr/>
        </p:nvSpPr>
        <p:spPr>
          <a:xfrm>
            <a:off x="41564" y="1786203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+ LCV</a:t>
            </a:r>
          </a:p>
        </p:txBody>
      </p:sp>
      <p:grpSp>
        <p:nvGrpSpPr>
          <p:cNvPr id="60" name="Groupe 70">
            <a:extLst>
              <a:ext uri="{FF2B5EF4-FFF2-40B4-BE49-F238E27FC236}">
                <a16:creationId xmlns:a16="http://schemas.microsoft.com/office/drawing/2014/main" id="{8D811903-64AC-4CDB-8EDF-BE9E3F97C6A0}"/>
              </a:ext>
            </a:extLst>
          </p:cNvPr>
          <p:cNvGrpSpPr/>
          <p:nvPr/>
        </p:nvGrpSpPr>
        <p:grpSpPr>
          <a:xfrm>
            <a:off x="-1" y="1619286"/>
            <a:ext cx="1669173" cy="1"/>
            <a:chOff x="8513442" y="720000"/>
            <a:chExt cx="3012811" cy="1"/>
          </a:xfrm>
        </p:grpSpPr>
        <p:cxnSp>
          <p:nvCxnSpPr>
            <p:cNvPr id="63" name="Connecteur droit 71">
              <a:extLst>
                <a:ext uri="{FF2B5EF4-FFF2-40B4-BE49-F238E27FC236}">
                  <a16:creationId xmlns:a16="http://schemas.microsoft.com/office/drawing/2014/main" id="{11172CF0-0B38-48FE-BBB7-779E5BD7FB45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Connecteur droit 72">
              <a:extLst>
                <a:ext uri="{FF2B5EF4-FFF2-40B4-BE49-F238E27FC236}">
                  <a16:creationId xmlns:a16="http://schemas.microsoft.com/office/drawing/2014/main" id="{1945F88E-B3EA-42B1-B5E0-6182F59AE259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5" name="Graphique 73">
            <a:extLst>
              <a:ext uri="{FF2B5EF4-FFF2-40B4-BE49-F238E27FC236}">
                <a16:creationId xmlns:a16="http://schemas.microsoft.com/office/drawing/2014/main" id="{DEC67EEF-784F-4565-81ED-440B500CA71D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9890" y="1282960"/>
            <a:ext cx="442359" cy="435520"/>
          </a:xfrm>
          <a:prstGeom prst="rect">
            <a:avLst/>
          </a:prstGeom>
        </p:spPr>
      </p:pic>
      <p:pic>
        <p:nvPicPr>
          <p:cNvPr id="66" name="Graphique 74">
            <a:extLst>
              <a:ext uri="{FF2B5EF4-FFF2-40B4-BE49-F238E27FC236}">
                <a16:creationId xmlns:a16="http://schemas.microsoft.com/office/drawing/2014/main" id="{2A58D6FC-13A8-4170-8817-B7A981BFE6D2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30080" y="1365822"/>
            <a:ext cx="453989" cy="353661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864C85D1-C70C-450D-AE83-1E66992AFADD}"/>
              </a:ext>
            </a:extLst>
          </p:cNvPr>
          <p:cNvSpPr/>
          <p:nvPr/>
        </p:nvSpPr>
        <p:spPr>
          <a:xfrm>
            <a:off x="5426249" y="5796245"/>
            <a:ext cx="6434714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Je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váš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fleet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prepojený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vďaka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telematickému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nástroju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?</a:t>
            </a:r>
            <a:endParaRPr lang="sk-SK" sz="800" i="1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umožňuje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správcovi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fleetu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monitorovanie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spotreby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paliva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správania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polohy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vplyvu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životné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prostredie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... z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vozidiel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v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pohybe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prenášajú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prostredníctvom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originálneho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popredajného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skrinky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nainštalovanej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nezahŕňa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prostredníctvom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smartfónov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používateľov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endParaRPr lang="sk-SK" sz="800" i="1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b="1" i="1" kern="0" dirty="0">
                <a:solidFill>
                  <a:schemeClr val="bg1">
                    <a:lumMod val="50000"/>
                  </a:schemeClr>
                </a:solidFill>
              </a:rPr>
              <a:t>Z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</a:rPr>
              <a:t>áklad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</a:rPr>
              <a:t>: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</a:rPr>
              <a:t>spoločnosti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</a:rPr>
              <a:t> s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</a:rPr>
              <a:t>firemnými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</a:rPr>
              <a:t>osobnými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</a:rPr>
              <a:t>vozidlami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</a:rPr>
              <a:t> /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</a:rPr>
              <a:t>spoločnosti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</a:rPr>
              <a:t> s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</a:rPr>
              <a:t>firemnými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sk-SK" sz="800" b="1" i="1" kern="0" dirty="0">
                <a:solidFill>
                  <a:schemeClr val="bg1">
                    <a:lumMod val="50000"/>
                  </a:schemeClr>
                </a:solidFill>
              </a:rPr>
              <a:t>LCV</a:t>
            </a:r>
            <a:endParaRPr lang="en-US" sz="800" b="1" i="1" kern="0" dirty="0">
              <a:solidFill>
                <a:srgbClr val="2A2A2A"/>
              </a:solidFill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381277BF-1ABE-6408-AF34-CFD1A342CA12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449706" y="3639033"/>
            <a:ext cx="466465" cy="310673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0C678514-9103-5CAC-93C9-9E095F694445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440654" y="4634707"/>
            <a:ext cx="466465" cy="310855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A9EE224D-32EC-9FF7-C045-11661916E4D8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908300" y="4736278"/>
            <a:ext cx="129646" cy="127000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47E76347-93C6-AC9E-D792-7BF45E1F0FA3}"/>
              </a:ext>
            </a:extLst>
          </p:cNvPr>
          <p:cNvSpPr txBox="1"/>
          <p:nvPr/>
        </p:nvSpPr>
        <p:spPr>
          <a:xfrm>
            <a:off x="3037946" y="472345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33</a:t>
            </a: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EF5E1B2B-4280-6458-5CC9-B05F8078C0C7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622800" y="4736278"/>
            <a:ext cx="129646" cy="127000"/>
          </a:xfrm>
          <a:prstGeom prst="rect">
            <a:avLst/>
          </a:prstGeom>
        </p:spPr>
      </p:pic>
      <p:sp>
        <p:nvSpPr>
          <p:cNvPr id="12" name="ZoneTexte 11">
            <a:extLst>
              <a:ext uri="{FF2B5EF4-FFF2-40B4-BE49-F238E27FC236}">
                <a16:creationId xmlns:a16="http://schemas.microsoft.com/office/drawing/2014/main" id="{24A82A75-9353-A155-647A-AEF4650803D5}"/>
              </a:ext>
            </a:extLst>
          </p:cNvPr>
          <p:cNvSpPr txBox="1"/>
          <p:nvPr/>
        </p:nvSpPr>
        <p:spPr>
          <a:xfrm>
            <a:off x="4752446" y="472345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31</a:t>
            </a: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3FE42C1E-D006-248C-AC84-4BBAFA170BD9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451600" y="4736278"/>
            <a:ext cx="129646" cy="127000"/>
          </a:xfrm>
          <a:prstGeom prst="rect">
            <a:avLst/>
          </a:prstGeom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4B23612A-E7ED-B302-E745-54AD16E6B423}"/>
              </a:ext>
            </a:extLst>
          </p:cNvPr>
          <p:cNvSpPr txBox="1"/>
          <p:nvPr/>
        </p:nvSpPr>
        <p:spPr>
          <a:xfrm>
            <a:off x="6581246" y="472345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30</a:t>
            </a:r>
          </a:p>
        </p:txBody>
      </p:sp>
      <p:pic>
        <p:nvPicPr>
          <p:cNvPr id="21" name="Image 20">
            <a:extLst>
              <a:ext uri="{FF2B5EF4-FFF2-40B4-BE49-F238E27FC236}">
                <a16:creationId xmlns:a16="http://schemas.microsoft.com/office/drawing/2014/main" id="{8EFD5633-B287-BFAB-9003-1C74BE49BCC9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8318500" y="4736278"/>
            <a:ext cx="129646" cy="127000"/>
          </a:xfrm>
          <a:prstGeom prst="rect">
            <a:avLst/>
          </a:prstGeom>
        </p:spPr>
      </p:pic>
      <p:sp>
        <p:nvSpPr>
          <p:cNvPr id="22" name="ZoneTexte 21">
            <a:extLst>
              <a:ext uri="{FF2B5EF4-FFF2-40B4-BE49-F238E27FC236}">
                <a16:creationId xmlns:a16="http://schemas.microsoft.com/office/drawing/2014/main" id="{4E28B258-4108-AA23-885F-F6EE0245F4E4}"/>
              </a:ext>
            </a:extLst>
          </p:cNvPr>
          <p:cNvSpPr txBox="1"/>
          <p:nvPr/>
        </p:nvSpPr>
        <p:spPr>
          <a:xfrm>
            <a:off x="8448146" y="472345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36</a:t>
            </a:r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58E8279D-EB51-1103-A015-FFA71955649E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10185400" y="4736278"/>
            <a:ext cx="129646" cy="127000"/>
          </a:xfrm>
          <a:prstGeom prst="rect">
            <a:avLst/>
          </a:prstGeom>
        </p:spPr>
      </p:pic>
      <p:sp>
        <p:nvSpPr>
          <p:cNvPr id="25" name="ZoneTexte 24">
            <a:extLst>
              <a:ext uri="{FF2B5EF4-FFF2-40B4-BE49-F238E27FC236}">
                <a16:creationId xmlns:a16="http://schemas.microsoft.com/office/drawing/2014/main" id="{CCD513EC-0F16-712B-6959-B4227878B1DD}"/>
              </a:ext>
            </a:extLst>
          </p:cNvPr>
          <p:cNvSpPr txBox="1"/>
          <p:nvPr/>
        </p:nvSpPr>
        <p:spPr>
          <a:xfrm>
            <a:off x="10315046" y="472345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36</a:t>
            </a:r>
          </a:p>
        </p:txBody>
      </p:sp>
    </p:spTree>
    <p:extLst>
      <p:ext uri="{BB962C8B-B14F-4D97-AF65-F5344CB8AC3E}">
        <p14:creationId xmlns:p14="http://schemas.microsoft.com/office/powerpoint/2010/main" val="180768706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id="{8F698634-FFD9-4999-9404-D2CDC5A7B1D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/>
              <a:t>Všetky vozidlá</a:t>
            </a:r>
          </a:p>
        </p:txBody>
      </p:sp>
      <p:cxnSp>
        <p:nvCxnSpPr>
          <p:cNvPr id="64" name="Connecteur T">
            <a:extLst>
              <a:ext uri="{FF2B5EF4-FFF2-40B4-BE49-F238E27FC236}">
                <a16:creationId xmlns:a16="http://schemas.microsoft.com/office/drawing/2014/main" id="{04FA0C63-81A6-463E-8334-1396E9C9E259}"/>
              </a:ext>
            </a:extLst>
          </p:cNvPr>
          <p:cNvCxnSpPr/>
          <p:nvPr/>
        </p:nvCxnSpPr>
        <p:spPr>
          <a:xfrm>
            <a:off x="5740400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C">
            <a:extLst>
              <a:ext uri="{FF2B5EF4-FFF2-40B4-BE49-F238E27FC236}">
                <a16:creationId xmlns:a16="http://schemas.microsoft.com/office/drawing/2014/main" id="{D9AFA4B4-416B-4AB6-853F-CE52B7B4FB42}"/>
              </a:ext>
            </a:extLst>
          </p:cNvPr>
          <p:cNvCxnSpPr/>
          <p:nvPr/>
        </p:nvCxnSpPr>
        <p:spPr>
          <a:xfrm>
            <a:off x="6350000" y="911518"/>
            <a:ext cx="0" cy="402244"/>
          </a:xfrm>
          <a:prstGeom prst="line">
            <a:avLst/>
          </a:prstGeom>
          <a:ln w="38100">
            <a:solidFill>
              <a:srgbClr val="449E9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2" name="Graphique Slide ¤ReposSignif">
            <a:extLst>
              <a:ext uri="{FF2B5EF4-FFF2-40B4-BE49-F238E27FC236}">
                <a16:creationId xmlns:a16="http://schemas.microsoft.com/office/drawing/2014/main" id="{B5127A20-2BB7-4D7B-B7E9-30A24A2344A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07465860"/>
              </p:ext>
            </p:extLst>
          </p:nvPr>
        </p:nvGraphicFramePr>
        <p:xfrm>
          <a:off x="4216410" y="1394495"/>
          <a:ext cx="3672455" cy="443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6" name="Rectangle 35">
            <a:extLst>
              <a:ext uri="{FF2B5EF4-FFF2-40B4-BE49-F238E27FC236}">
                <a16:creationId xmlns:a16="http://schemas.microsoft.com/office/drawing/2014/main" id="{1F289E63-DC15-4D76-89B7-AFF724082EB0}"/>
              </a:ext>
            </a:extLst>
          </p:cNvPr>
          <p:cNvSpPr/>
          <p:nvPr/>
        </p:nvSpPr>
        <p:spPr>
          <a:xfrm>
            <a:off x="7234517" y="6027994"/>
            <a:ext cx="4598738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Aké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sú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dva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hlavné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dôvody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prečo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používate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telematiku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vašom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vozovom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parku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? </a:t>
            </a:r>
          </a:p>
          <a:p>
            <a:pPr algn="r" defTabSz="1219170">
              <a:defRPr/>
            </a:pP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firmy s prepojenými vozidlami vďaka </a:t>
            </a:r>
            <a:r>
              <a:rPr lang="sk-SK" sz="800" b="1" i="1" dirty="0" err="1">
                <a:solidFill>
                  <a:schemeClr val="tx1">
                    <a:lumMod val="50000"/>
                  </a:schemeClr>
                </a:solidFill>
              </a:rPr>
              <a:t>telematike</a:t>
            </a:r>
            <a:endParaRPr lang="en-GB" altLang="fr-FR" sz="800" b="1" i="1" kern="0" dirty="0">
              <a:solidFill>
                <a:schemeClr val="tx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67" name="Label 7">
            <a:extLst>
              <a:ext uri="{FF2B5EF4-FFF2-40B4-BE49-F238E27FC236}">
                <a16:creationId xmlns:a16="http://schemas.microsoft.com/office/drawing/2014/main" id="{C4C23743-DAE3-435F-92C7-734AA6C60929}"/>
              </a:ext>
            </a:extLst>
          </p:cNvPr>
          <p:cNvSpPr txBox="1"/>
          <p:nvPr/>
        </p:nvSpPr>
        <p:spPr>
          <a:xfrm>
            <a:off x="1976861" y="5549864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optimalizáciu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car</a:t>
            </a:r>
            <a:r>
              <a:rPr lang="sk-SK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sharing.u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68" name="Label 6">
            <a:extLst>
              <a:ext uri="{FF2B5EF4-FFF2-40B4-BE49-F238E27FC236}">
                <a16:creationId xmlns:a16="http://schemas.microsoft.com/office/drawing/2014/main" id="{FB746653-F9A0-42D3-BD8D-EDCE3815DEA1}"/>
              </a:ext>
            </a:extLst>
          </p:cNvPr>
          <p:cNvSpPr txBox="1"/>
          <p:nvPr/>
        </p:nvSpPr>
        <p:spPr>
          <a:xfrm>
            <a:off x="5429293" y="4898457"/>
            <a:ext cx="3175000" cy="1938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pt-BR" sz="1400" dirty="0">
                <a:solidFill>
                  <a:srgbClr val="545454"/>
                </a:solidFill>
              </a:rPr>
              <a:t>Zníženie vplyvu na životné prostredie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71" name="Label 5">
            <a:extLst>
              <a:ext uri="{FF2B5EF4-FFF2-40B4-BE49-F238E27FC236}">
                <a16:creationId xmlns:a16="http://schemas.microsoft.com/office/drawing/2014/main" id="{502CC68A-E4F9-45B2-87B1-D3243D04F8B4}"/>
              </a:ext>
            </a:extLst>
          </p:cNvPr>
          <p:cNvSpPr txBox="1"/>
          <p:nvPr/>
        </p:nvSpPr>
        <p:spPr>
          <a:xfrm>
            <a:off x="1264284" y="4109265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zabránenie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nepovolenému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použitiu</a:t>
            </a:r>
            <a:r>
              <a:rPr lang="en-US" sz="1400" dirty="0">
                <a:solidFill>
                  <a:srgbClr val="545454"/>
                </a:solidFill>
              </a:rPr>
              <a:t> (</a:t>
            </a:r>
            <a:r>
              <a:rPr lang="en-US" sz="1400" dirty="0" err="1">
                <a:solidFill>
                  <a:srgbClr val="545454"/>
                </a:solidFill>
              </a:rPr>
              <a:t>napr</a:t>
            </a:r>
            <a:r>
              <a:rPr lang="en-US" sz="1400" dirty="0">
                <a:solidFill>
                  <a:srgbClr val="545454"/>
                </a:solidFill>
              </a:rPr>
              <a:t>. z </a:t>
            </a:r>
            <a:r>
              <a:rPr lang="en-US" sz="1400" dirty="0" err="1">
                <a:solidFill>
                  <a:srgbClr val="545454"/>
                </a:solidFill>
              </a:rPr>
              <a:t>daňových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dôvodov</a:t>
            </a:r>
            <a:r>
              <a:rPr lang="sk-SK" sz="1400" dirty="0">
                <a:solidFill>
                  <a:srgbClr val="545454"/>
                </a:solidFill>
              </a:rPr>
              <a:t>)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2" name="Label 4">
            <a:extLst>
              <a:ext uri="{FF2B5EF4-FFF2-40B4-BE49-F238E27FC236}">
                <a16:creationId xmlns:a16="http://schemas.microsoft.com/office/drawing/2014/main" id="{AE8BBA25-5CF2-4500-B4AA-D5F3832A5B9F}"/>
              </a:ext>
            </a:extLst>
          </p:cNvPr>
          <p:cNvSpPr txBox="1"/>
          <p:nvPr/>
        </p:nvSpPr>
        <p:spPr>
          <a:xfrm>
            <a:off x="5700738" y="3503200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pl-PL" sz="1400" dirty="0">
                <a:solidFill>
                  <a:srgbClr val="545454"/>
                </a:solidFill>
              </a:rPr>
              <a:t>Na </a:t>
            </a:r>
            <a:r>
              <a:rPr lang="pl-PL" sz="1400" dirty="0" err="1">
                <a:solidFill>
                  <a:srgbClr val="545454"/>
                </a:solidFill>
              </a:rPr>
              <a:t>zníženie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nákladov</a:t>
            </a:r>
            <a:r>
              <a:rPr lang="pl-PL" sz="1400" dirty="0">
                <a:solidFill>
                  <a:srgbClr val="545454"/>
                </a:solidFill>
              </a:rPr>
              <a:t> na </a:t>
            </a:r>
            <a:r>
              <a:rPr lang="pl-PL" sz="1400" dirty="0" err="1">
                <a:solidFill>
                  <a:srgbClr val="545454"/>
                </a:solidFill>
              </a:rPr>
              <a:t>vozový</a:t>
            </a:r>
            <a:r>
              <a:rPr lang="pl-PL" sz="1400" dirty="0">
                <a:solidFill>
                  <a:srgbClr val="545454"/>
                </a:solidFill>
              </a:rPr>
              <a:t> park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73" name="Label 3">
            <a:extLst>
              <a:ext uri="{FF2B5EF4-FFF2-40B4-BE49-F238E27FC236}">
                <a16:creationId xmlns:a16="http://schemas.microsoft.com/office/drawing/2014/main" id="{9A91607A-273F-47E5-BDA5-85AB06313082}"/>
              </a:ext>
            </a:extLst>
          </p:cNvPr>
          <p:cNvSpPr txBox="1"/>
          <p:nvPr/>
        </p:nvSpPr>
        <p:spPr>
          <a:xfrm>
            <a:off x="1459071" y="2810958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zlepšenie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prevádzkovej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účinnosti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74" name="Label 2">
            <a:extLst>
              <a:ext uri="{FF2B5EF4-FFF2-40B4-BE49-F238E27FC236}">
                <a16:creationId xmlns:a16="http://schemas.microsoft.com/office/drawing/2014/main" id="{866134F4-2560-4A49-A26E-8AC260058336}"/>
              </a:ext>
            </a:extLst>
          </p:cNvPr>
          <p:cNvSpPr txBox="1"/>
          <p:nvPr/>
        </p:nvSpPr>
        <p:spPr>
          <a:xfrm>
            <a:off x="5836460" y="2032538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 err="1">
                <a:solidFill>
                  <a:srgbClr val="545454"/>
                </a:solidFill>
              </a:rPr>
              <a:t>Zlepšenie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bezpečnosti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vodičov</a:t>
            </a:r>
            <a:r>
              <a:rPr lang="en-US" sz="1400" dirty="0">
                <a:solidFill>
                  <a:srgbClr val="545454"/>
                </a:solidFill>
              </a:rPr>
              <a:t> / </a:t>
            </a:r>
            <a:r>
              <a:rPr lang="en-US" sz="1400" dirty="0" err="1">
                <a:solidFill>
                  <a:srgbClr val="545454"/>
                </a:solidFill>
              </a:rPr>
              <a:t>správania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vodičov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75" name="Label 1">
            <a:extLst>
              <a:ext uri="{FF2B5EF4-FFF2-40B4-BE49-F238E27FC236}">
                <a16:creationId xmlns:a16="http://schemas.microsoft.com/office/drawing/2014/main" id="{27FB2E09-6C5E-4681-9852-57EFBB865063}"/>
              </a:ext>
            </a:extLst>
          </p:cNvPr>
          <p:cNvSpPr txBox="1"/>
          <p:nvPr/>
        </p:nvSpPr>
        <p:spPr>
          <a:xfrm>
            <a:off x="1637521" y="1340296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lokalizáciu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vozidiel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alebo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lepšie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zabezpečeni</a:t>
            </a:r>
            <a:r>
              <a:rPr lang="sk-SK" sz="1400" dirty="0">
                <a:solidFill>
                  <a:srgbClr val="545454"/>
                </a:solidFill>
              </a:rPr>
              <a:t>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vozidla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3" name="Titre 3">
            <a:extLst>
              <a:ext uri="{FF2B5EF4-FFF2-40B4-BE49-F238E27FC236}">
                <a16:creationId xmlns:a16="http://schemas.microsoft.com/office/drawing/2014/main" id="{F6DBD387-8B29-478C-8E2F-5AF6D0CDA4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DÔVODY POUŽÍVANIA KONEKTIVITY VOZIDIEL</a:t>
            </a:r>
            <a:endParaRPr lang="en-GB" dirty="0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676FB159-F9F9-496B-B8A9-7F5B5C39B78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127</a:t>
            </a:fld>
            <a:endParaRPr lang="en-GB" dirty="0"/>
          </a:p>
        </p:txBody>
      </p:sp>
      <p:sp>
        <p:nvSpPr>
          <p:cNvPr id="34" name="ZoneTexte 56">
            <a:extLst>
              <a:ext uri="{FF2B5EF4-FFF2-40B4-BE49-F238E27FC236}">
                <a16:creationId xmlns:a16="http://schemas.microsoft.com/office/drawing/2014/main" id="{63DA4F8A-351D-4F06-9C57-C1882432D584}"/>
              </a:ext>
            </a:extLst>
          </p:cNvPr>
          <p:cNvSpPr txBox="1"/>
          <p:nvPr/>
        </p:nvSpPr>
        <p:spPr>
          <a:xfrm>
            <a:off x="0" y="104217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35" name="ZoneTexte 69">
            <a:extLst>
              <a:ext uri="{FF2B5EF4-FFF2-40B4-BE49-F238E27FC236}">
                <a16:creationId xmlns:a16="http://schemas.microsoft.com/office/drawing/2014/main" id="{68917AE5-0FA9-4F6C-8D1B-E1BA8BB844EF}"/>
              </a:ext>
            </a:extLst>
          </p:cNvPr>
          <p:cNvSpPr txBox="1"/>
          <p:nvPr/>
        </p:nvSpPr>
        <p:spPr>
          <a:xfrm>
            <a:off x="41564" y="1786203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+ LCV</a:t>
            </a:r>
          </a:p>
        </p:txBody>
      </p:sp>
      <p:grpSp>
        <p:nvGrpSpPr>
          <p:cNvPr id="38" name="Groupe 70">
            <a:extLst>
              <a:ext uri="{FF2B5EF4-FFF2-40B4-BE49-F238E27FC236}">
                <a16:creationId xmlns:a16="http://schemas.microsoft.com/office/drawing/2014/main" id="{3C26978C-F7E7-4233-AC3A-AF463AD03483}"/>
              </a:ext>
            </a:extLst>
          </p:cNvPr>
          <p:cNvGrpSpPr/>
          <p:nvPr/>
        </p:nvGrpSpPr>
        <p:grpSpPr>
          <a:xfrm>
            <a:off x="-1" y="1619286"/>
            <a:ext cx="1669173" cy="1"/>
            <a:chOff x="8513442" y="720000"/>
            <a:chExt cx="3012811" cy="1"/>
          </a:xfrm>
        </p:grpSpPr>
        <p:cxnSp>
          <p:nvCxnSpPr>
            <p:cNvPr id="39" name="Connecteur droit 71">
              <a:extLst>
                <a:ext uri="{FF2B5EF4-FFF2-40B4-BE49-F238E27FC236}">
                  <a16:creationId xmlns:a16="http://schemas.microsoft.com/office/drawing/2014/main" id="{81A95647-12F2-4BBF-9938-E32DA9FE1069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eur droit 72">
              <a:extLst>
                <a:ext uri="{FF2B5EF4-FFF2-40B4-BE49-F238E27FC236}">
                  <a16:creationId xmlns:a16="http://schemas.microsoft.com/office/drawing/2014/main" id="{9DA746D5-83E3-440C-8C8B-4019DF737519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1" name="Graphique 73">
            <a:extLst>
              <a:ext uri="{FF2B5EF4-FFF2-40B4-BE49-F238E27FC236}">
                <a16:creationId xmlns:a16="http://schemas.microsoft.com/office/drawing/2014/main" id="{7BE4A7E0-571B-4FDF-91FB-A23EACF9B6C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9890" y="1282960"/>
            <a:ext cx="442359" cy="435520"/>
          </a:xfrm>
          <a:prstGeom prst="rect">
            <a:avLst/>
          </a:prstGeom>
        </p:spPr>
      </p:pic>
      <p:pic>
        <p:nvPicPr>
          <p:cNvPr id="43" name="Graphique 74">
            <a:extLst>
              <a:ext uri="{FF2B5EF4-FFF2-40B4-BE49-F238E27FC236}">
                <a16:creationId xmlns:a16="http://schemas.microsoft.com/office/drawing/2014/main" id="{41D203BD-D6E5-4002-AD87-F6358EED103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0080" y="1365822"/>
            <a:ext cx="453989" cy="353661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82202EEB-BC8C-96F1-6E15-E920C12608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806241" y="975442"/>
            <a:ext cx="289759" cy="193097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3F9C8ABD-8099-0957-E728-C0E7405AFC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428781" y="975498"/>
            <a:ext cx="289759" cy="192984"/>
          </a:xfrm>
          <a:prstGeom prst="rect">
            <a:avLst/>
          </a:prstGeom>
        </p:spPr>
      </p:pic>
      <p:pic>
        <p:nvPicPr>
          <p:cNvPr id="9" name="Picture 8 ¤Coord/2/2/20/999">
            <a:extLst>
              <a:ext uri="{FF2B5EF4-FFF2-40B4-BE49-F238E27FC236}">
                <a16:creationId xmlns:a16="http://schemas.microsoft.com/office/drawing/2014/main" id="{FA54A777-A3EF-09CB-293D-A815E7968C2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2627" y="4907777"/>
            <a:ext cx="198437" cy="190500"/>
          </a:xfrm>
          <a:prstGeom prst="rect">
            <a:avLst/>
          </a:prstGeom>
        </p:spPr>
      </p:pic>
      <p:sp>
        <p:nvSpPr>
          <p:cNvPr id="10" name="TextBox 9 ¤Coord/2/2/20/999/15.62496/15/">
            <a:extLst>
              <a:ext uri="{FF2B5EF4-FFF2-40B4-BE49-F238E27FC236}">
                <a16:creationId xmlns:a16="http://schemas.microsoft.com/office/drawing/2014/main" id="{43216B92-97E1-ECB3-D166-98447D0C225D}"/>
              </a:ext>
            </a:extLst>
          </p:cNvPr>
          <p:cNvSpPr txBox="1"/>
          <p:nvPr/>
        </p:nvSpPr>
        <p:spPr>
          <a:xfrm>
            <a:off x="5225827" y="4900178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 dirty="0">
                <a:solidFill>
                  <a:srgbClr val="000000"/>
                </a:solidFill>
                <a:latin typeface="BNPPSlabSerif"/>
              </a:rPr>
              <a:t>8</a:t>
            </a:r>
          </a:p>
        </p:txBody>
      </p:sp>
      <p:pic>
        <p:nvPicPr>
          <p:cNvPr id="12" name="Picture 11 ¤Coord/2/3/20/999">
            <a:extLst>
              <a:ext uri="{FF2B5EF4-FFF2-40B4-BE49-F238E27FC236}">
                <a16:creationId xmlns:a16="http://schemas.microsoft.com/office/drawing/2014/main" id="{9C918114-F33F-CDE1-C9BB-D484995CBDC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46750" y="4215534"/>
            <a:ext cx="198437" cy="190500"/>
          </a:xfrm>
          <a:prstGeom prst="rect">
            <a:avLst/>
          </a:prstGeom>
        </p:spPr>
      </p:pic>
      <p:sp>
        <p:nvSpPr>
          <p:cNvPr id="13" name="TextBox 12 ¤Coord/2/3/20/999/15.62496/15/">
            <a:extLst>
              <a:ext uri="{FF2B5EF4-FFF2-40B4-BE49-F238E27FC236}">
                <a16:creationId xmlns:a16="http://schemas.microsoft.com/office/drawing/2014/main" id="{D64CEEC2-B5B9-5361-B71A-2F82371E9FDE}"/>
              </a:ext>
            </a:extLst>
          </p:cNvPr>
          <p:cNvSpPr txBox="1"/>
          <p:nvPr/>
        </p:nvSpPr>
        <p:spPr>
          <a:xfrm>
            <a:off x="4949950" y="420793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19</a:t>
            </a:r>
          </a:p>
        </p:txBody>
      </p:sp>
      <p:pic>
        <p:nvPicPr>
          <p:cNvPr id="15" name="Picture 14 ¤Coord/1/8/20/999">
            <a:extLst>
              <a:ext uri="{FF2B5EF4-FFF2-40B4-BE49-F238E27FC236}">
                <a16:creationId xmlns:a16="http://schemas.microsoft.com/office/drawing/2014/main" id="{B2EB4571-2A84-8862-EC72-5C98EBC8102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480809" y="5589224"/>
            <a:ext cx="194469" cy="190500"/>
          </a:xfrm>
          <a:prstGeom prst="rect">
            <a:avLst/>
          </a:prstGeom>
        </p:spPr>
      </p:pic>
      <p:sp>
        <p:nvSpPr>
          <p:cNvPr id="16" name="TextBox 15 ¤Coord/1/8/20/999/15.31252/15/">
            <a:extLst>
              <a:ext uri="{FF2B5EF4-FFF2-40B4-BE49-F238E27FC236}">
                <a16:creationId xmlns:a16="http://schemas.microsoft.com/office/drawing/2014/main" id="{E5EE88E8-BF71-886D-5B69-011455CB7782}"/>
              </a:ext>
            </a:extLst>
          </p:cNvPr>
          <p:cNvSpPr txBox="1"/>
          <p:nvPr/>
        </p:nvSpPr>
        <p:spPr>
          <a:xfrm>
            <a:off x="5671309" y="5581626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61792654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2" name="Connecteur T">
            <a:extLst>
              <a:ext uri="{FF2B5EF4-FFF2-40B4-BE49-F238E27FC236}">
                <a16:creationId xmlns:a16="http://schemas.microsoft.com/office/drawing/2014/main" id="{A31B13A4-08C9-4EA7-8809-627720D0DCEC}"/>
              </a:ext>
            </a:extLst>
          </p:cNvPr>
          <p:cNvCxnSpPr/>
          <p:nvPr/>
        </p:nvCxnSpPr>
        <p:spPr>
          <a:xfrm>
            <a:off x="5712012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C">
            <a:extLst>
              <a:ext uri="{FF2B5EF4-FFF2-40B4-BE49-F238E27FC236}">
                <a16:creationId xmlns:a16="http://schemas.microsoft.com/office/drawing/2014/main" id="{5C5D4F51-E48E-4440-B453-AD6AC441BAE0}"/>
              </a:ext>
            </a:extLst>
          </p:cNvPr>
          <p:cNvCxnSpPr/>
          <p:nvPr/>
        </p:nvCxnSpPr>
        <p:spPr>
          <a:xfrm>
            <a:off x="6257364" y="911518"/>
            <a:ext cx="0" cy="402244"/>
          </a:xfrm>
          <a:prstGeom prst="line">
            <a:avLst/>
          </a:prstGeom>
          <a:ln w="38100">
            <a:solidFill>
              <a:srgbClr val="449E9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5" name="Graphique Slide ¤ReposSignif">
            <a:extLst>
              <a:ext uri="{FF2B5EF4-FFF2-40B4-BE49-F238E27FC236}">
                <a16:creationId xmlns:a16="http://schemas.microsoft.com/office/drawing/2014/main" id="{6E317390-FB70-4942-850D-0EF53E004F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8016609"/>
              </p:ext>
            </p:extLst>
          </p:nvPr>
        </p:nvGraphicFramePr>
        <p:xfrm>
          <a:off x="4429770" y="1394495"/>
          <a:ext cx="3672455" cy="443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0" name="Rectangle 39">
            <a:extLst>
              <a:ext uri="{FF2B5EF4-FFF2-40B4-BE49-F238E27FC236}">
                <a16:creationId xmlns:a16="http://schemas.microsoft.com/office/drawing/2014/main" id="{A543C632-ACC5-449F-B6A6-83A17075CAE3}"/>
              </a:ext>
            </a:extLst>
          </p:cNvPr>
          <p:cNvSpPr/>
          <p:nvPr/>
        </p:nvSpPr>
        <p:spPr>
          <a:xfrm>
            <a:off x="7234517" y="6027994"/>
            <a:ext cx="4598738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Aké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sú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dva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hlavné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dôvody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prečo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používate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telematiku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vašom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vozovom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parku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? </a:t>
            </a:r>
          </a:p>
          <a:p>
            <a:pPr algn="r" defTabSz="1219170">
              <a:defRPr/>
            </a:pP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firmy s prepojenými vozidlami vďaka </a:t>
            </a:r>
            <a:r>
              <a:rPr lang="sk-SK" sz="800" b="1" i="1" dirty="0" err="1">
                <a:solidFill>
                  <a:schemeClr val="tx1">
                    <a:lumMod val="50000"/>
                  </a:schemeClr>
                </a:solidFill>
              </a:rPr>
              <a:t>telematike</a:t>
            </a:r>
            <a:endParaRPr lang="sk-SK" sz="800" b="1" i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6" name="Label 7">
            <a:extLst>
              <a:ext uri="{FF2B5EF4-FFF2-40B4-BE49-F238E27FC236}">
                <a16:creationId xmlns:a16="http://schemas.microsoft.com/office/drawing/2014/main" id="{1945B8A5-12A0-4D0A-8BD9-210AD10DC2C6}"/>
              </a:ext>
            </a:extLst>
          </p:cNvPr>
          <p:cNvSpPr txBox="1"/>
          <p:nvPr/>
        </p:nvSpPr>
        <p:spPr>
          <a:xfrm>
            <a:off x="2015873" y="5514326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optimalizáciu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car</a:t>
            </a:r>
            <a:r>
              <a:rPr lang="sk-SK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sharing.u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77" name="Label 6">
            <a:extLst>
              <a:ext uri="{FF2B5EF4-FFF2-40B4-BE49-F238E27FC236}">
                <a16:creationId xmlns:a16="http://schemas.microsoft.com/office/drawing/2014/main" id="{D0B79F85-5019-459C-8D33-B4823C9A5A43}"/>
              </a:ext>
            </a:extLst>
          </p:cNvPr>
          <p:cNvSpPr txBox="1"/>
          <p:nvPr/>
        </p:nvSpPr>
        <p:spPr>
          <a:xfrm>
            <a:off x="5799653" y="4801508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pt-BR" sz="1400" dirty="0">
                <a:solidFill>
                  <a:srgbClr val="545454"/>
                </a:solidFill>
              </a:rPr>
              <a:t>S cieľom znížiť vplyv na životné prostredie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80" name="Label 5">
            <a:extLst>
              <a:ext uri="{FF2B5EF4-FFF2-40B4-BE49-F238E27FC236}">
                <a16:creationId xmlns:a16="http://schemas.microsoft.com/office/drawing/2014/main" id="{6D2E2ABD-3E05-43EC-BDD5-AE9806F07134}"/>
              </a:ext>
            </a:extLst>
          </p:cNvPr>
          <p:cNvSpPr txBox="1"/>
          <p:nvPr/>
        </p:nvSpPr>
        <p:spPr>
          <a:xfrm>
            <a:off x="1379201" y="4109265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zabránenie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nepovolenému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použitiu</a:t>
            </a:r>
            <a:r>
              <a:rPr lang="en-US" sz="1400" dirty="0">
                <a:solidFill>
                  <a:srgbClr val="545454"/>
                </a:solidFill>
              </a:rPr>
              <a:t> (</a:t>
            </a:r>
            <a:r>
              <a:rPr lang="en-US" sz="1400" dirty="0" err="1">
                <a:solidFill>
                  <a:srgbClr val="545454"/>
                </a:solidFill>
              </a:rPr>
              <a:t>napr</a:t>
            </a:r>
            <a:r>
              <a:rPr lang="en-US" sz="1400" dirty="0">
                <a:solidFill>
                  <a:srgbClr val="545454"/>
                </a:solidFill>
              </a:rPr>
              <a:t>. z </a:t>
            </a:r>
            <a:r>
              <a:rPr lang="en-US" sz="1400" dirty="0" err="1">
                <a:solidFill>
                  <a:srgbClr val="545454"/>
                </a:solidFill>
              </a:rPr>
              <a:t>daňových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dôvodov</a:t>
            </a:r>
            <a:r>
              <a:rPr lang="en-US" sz="1400" dirty="0">
                <a:solidFill>
                  <a:srgbClr val="545454"/>
                </a:solidFill>
              </a:rPr>
              <a:t>)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84" name="Label 4">
            <a:extLst>
              <a:ext uri="{FF2B5EF4-FFF2-40B4-BE49-F238E27FC236}">
                <a16:creationId xmlns:a16="http://schemas.microsoft.com/office/drawing/2014/main" id="{69B919C3-6C76-4BFB-B358-A6426C14C4AF}"/>
              </a:ext>
            </a:extLst>
          </p:cNvPr>
          <p:cNvSpPr txBox="1"/>
          <p:nvPr/>
        </p:nvSpPr>
        <p:spPr>
          <a:xfrm>
            <a:off x="6003236" y="3503200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pl-PL" sz="1400" dirty="0">
                <a:solidFill>
                  <a:srgbClr val="545454"/>
                </a:solidFill>
              </a:rPr>
              <a:t>Na </a:t>
            </a:r>
            <a:r>
              <a:rPr lang="pl-PL" sz="1400" dirty="0" err="1">
                <a:solidFill>
                  <a:srgbClr val="545454"/>
                </a:solidFill>
              </a:rPr>
              <a:t>zníženie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nákladov</a:t>
            </a:r>
            <a:r>
              <a:rPr lang="pl-PL" sz="1400" dirty="0">
                <a:solidFill>
                  <a:srgbClr val="545454"/>
                </a:solidFill>
              </a:rPr>
              <a:t> na </a:t>
            </a:r>
            <a:r>
              <a:rPr lang="pl-PL" sz="1400" dirty="0" err="1">
                <a:solidFill>
                  <a:srgbClr val="545454"/>
                </a:solidFill>
              </a:rPr>
              <a:t>vozový</a:t>
            </a:r>
            <a:r>
              <a:rPr lang="pl-PL" sz="1400" dirty="0">
                <a:solidFill>
                  <a:srgbClr val="545454"/>
                </a:solidFill>
              </a:rPr>
              <a:t> park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85" name="Label 3">
            <a:extLst>
              <a:ext uri="{FF2B5EF4-FFF2-40B4-BE49-F238E27FC236}">
                <a16:creationId xmlns:a16="http://schemas.microsoft.com/office/drawing/2014/main" id="{F64C1DC7-0AB8-4CFF-BB45-8C23530A867E}"/>
              </a:ext>
            </a:extLst>
          </p:cNvPr>
          <p:cNvSpPr txBox="1"/>
          <p:nvPr/>
        </p:nvSpPr>
        <p:spPr>
          <a:xfrm>
            <a:off x="1684576" y="2810958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zlepšenie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prevádzkovej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účinnosti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86" name="Label 2">
            <a:extLst>
              <a:ext uri="{FF2B5EF4-FFF2-40B4-BE49-F238E27FC236}">
                <a16:creationId xmlns:a16="http://schemas.microsoft.com/office/drawing/2014/main" id="{4D7C7D75-7E9A-4D92-ABCD-F8E61ADD8E85}"/>
              </a:ext>
            </a:extLst>
          </p:cNvPr>
          <p:cNvSpPr txBox="1"/>
          <p:nvPr/>
        </p:nvSpPr>
        <p:spPr>
          <a:xfrm>
            <a:off x="6333744" y="2032537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S </a:t>
            </a:r>
            <a:r>
              <a:rPr lang="en-US" sz="1400" dirty="0" err="1">
                <a:solidFill>
                  <a:srgbClr val="545454"/>
                </a:solidFill>
              </a:rPr>
              <a:t>cieľom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zlepšiť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bezpečnosť</a:t>
            </a:r>
            <a:r>
              <a:rPr lang="en-US" sz="1400" dirty="0">
                <a:solidFill>
                  <a:srgbClr val="545454"/>
                </a:solidFill>
              </a:rPr>
              <a:t> / </a:t>
            </a:r>
            <a:r>
              <a:rPr lang="en-US" sz="1400" dirty="0" err="1">
                <a:solidFill>
                  <a:srgbClr val="545454"/>
                </a:solidFill>
              </a:rPr>
              <a:t>správanie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vodičov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87" name="Label 1">
            <a:extLst>
              <a:ext uri="{FF2B5EF4-FFF2-40B4-BE49-F238E27FC236}">
                <a16:creationId xmlns:a16="http://schemas.microsoft.com/office/drawing/2014/main" id="{0C484890-7D63-4857-BFC4-0745D9EAFFE8}"/>
              </a:ext>
            </a:extLst>
          </p:cNvPr>
          <p:cNvSpPr txBox="1"/>
          <p:nvPr/>
        </p:nvSpPr>
        <p:spPr>
          <a:xfrm>
            <a:off x="1650645" y="1340296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lokalizáciu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vozidiel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alebo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lepšie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zabezpečeni</a:t>
            </a:r>
            <a:r>
              <a:rPr lang="sk-SK" sz="1400" dirty="0">
                <a:solidFill>
                  <a:srgbClr val="545454"/>
                </a:solidFill>
              </a:rPr>
              <a:t>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vozidla</a:t>
            </a:r>
            <a:endParaRPr lang="fr-FR" sz="1400" dirty="0">
              <a:solidFill>
                <a:srgbClr val="000000"/>
              </a:solidFill>
            </a:endParaRPr>
          </a:p>
        </p:txBody>
      </p:sp>
      <p:cxnSp>
        <p:nvCxnSpPr>
          <p:cNvPr id="62" name="Connecteur droit 61">
            <a:extLst>
              <a:ext uri="{FF2B5EF4-FFF2-40B4-BE49-F238E27FC236}">
                <a16:creationId xmlns:a16="http://schemas.microsoft.com/office/drawing/2014/main" id="{A9CBC6E9-80C1-482E-8968-870A1B4E3E90}"/>
              </a:ext>
            </a:extLst>
          </p:cNvPr>
          <p:cNvCxnSpPr>
            <a:cxnSpLocks/>
          </p:cNvCxnSpPr>
          <p:nvPr/>
        </p:nvCxnSpPr>
        <p:spPr>
          <a:xfrm>
            <a:off x="842774" y="2429128"/>
            <a:ext cx="0" cy="3156943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ZoneTexte 62">
            <a:extLst>
              <a:ext uri="{FF2B5EF4-FFF2-40B4-BE49-F238E27FC236}">
                <a16:creationId xmlns:a16="http://schemas.microsoft.com/office/drawing/2014/main" id="{3051B6B1-C279-4654-B87C-3F37E68624C0}"/>
              </a:ext>
            </a:extLst>
          </p:cNvPr>
          <p:cNvSpPr txBox="1"/>
          <p:nvPr/>
        </p:nvSpPr>
        <p:spPr>
          <a:xfrm>
            <a:off x="505354" y="3940738"/>
            <a:ext cx="95872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b="1" dirty="0">
                <a:solidFill>
                  <a:schemeClr val="bg1">
                    <a:lumMod val="85000"/>
                  </a:schemeClr>
                </a:solidFill>
              </a:rPr>
              <a:t>+</a:t>
            </a:r>
          </a:p>
        </p:txBody>
      </p:sp>
      <p:pic>
        <p:nvPicPr>
          <p:cNvPr id="64" name="Graphique 63">
            <a:extLst>
              <a:ext uri="{FF2B5EF4-FFF2-40B4-BE49-F238E27FC236}">
                <a16:creationId xmlns:a16="http://schemas.microsoft.com/office/drawing/2014/main" id="{4F051832-55F0-4C8F-9CE3-35B6AD6AE0A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6358" y="3393047"/>
            <a:ext cx="204311" cy="500025"/>
          </a:xfrm>
          <a:prstGeom prst="rect">
            <a:avLst/>
          </a:prstGeom>
        </p:spPr>
      </p:pic>
      <p:pic>
        <p:nvPicPr>
          <p:cNvPr id="65" name="Graphique 64">
            <a:extLst>
              <a:ext uri="{FF2B5EF4-FFF2-40B4-BE49-F238E27FC236}">
                <a16:creationId xmlns:a16="http://schemas.microsoft.com/office/drawing/2014/main" id="{1F51350C-3426-48E9-A7CF-3437DA5D949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18857" y="4204252"/>
            <a:ext cx="338726" cy="500025"/>
          </a:xfrm>
          <a:prstGeom prst="rect">
            <a:avLst/>
          </a:prstGeom>
        </p:spPr>
      </p:pic>
      <p:sp>
        <p:nvSpPr>
          <p:cNvPr id="47" name="Titre 3">
            <a:extLst>
              <a:ext uri="{FF2B5EF4-FFF2-40B4-BE49-F238E27FC236}">
                <a16:creationId xmlns:a16="http://schemas.microsoft.com/office/drawing/2014/main" id="{AF3CF030-1BAC-4B97-9C94-7AB386E22D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DÔVODY POUŽÍVANIA KONEKTIVITY VOZIDIEL</a:t>
            </a:r>
            <a:endParaRPr lang="en-GB" dirty="0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7B8BAB4E-BD6A-41C2-A251-B2C0F1EE807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128</a:t>
            </a:fld>
            <a:endParaRPr lang="en-GB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A342197-F00F-48CC-B1B8-9C1397DDBDF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vert="horz" lIns="0" tIns="0" rIns="0" bIns="0" rtlCol="0">
            <a:spAutoFit/>
          </a:bodyPr>
          <a:lstStyle/>
          <a:p>
            <a:r>
              <a:rPr lang="sk-SK" dirty="0"/>
              <a:t>Všetky vozidlá - zameranie na 1 až 99</a:t>
            </a:r>
          </a:p>
        </p:txBody>
      </p:sp>
      <p:sp>
        <p:nvSpPr>
          <p:cNvPr id="38" name="ZoneTexte 56">
            <a:extLst>
              <a:ext uri="{FF2B5EF4-FFF2-40B4-BE49-F238E27FC236}">
                <a16:creationId xmlns:a16="http://schemas.microsoft.com/office/drawing/2014/main" id="{2C093AF3-33DF-4FB1-9CD4-74CC67FC76EE}"/>
              </a:ext>
            </a:extLst>
          </p:cNvPr>
          <p:cNvSpPr txBox="1"/>
          <p:nvPr/>
        </p:nvSpPr>
        <p:spPr>
          <a:xfrm>
            <a:off x="0" y="104217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39" name="ZoneTexte 69">
            <a:extLst>
              <a:ext uri="{FF2B5EF4-FFF2-40B4-BE49-F238E27FC236}">
                <a16:creationId xmlns:a16="http://schemas.microsoft.com/office/drawing/2014/main" id="{136ED8B1-3CF1-4709-B821-DE8EFC467C37}"/>
              </a:ext>
            </a:extLst>
          </p:cNvPr>
          <p:cNvSpPr txBox="1"/>
          <p:nvPr/>
        </p:nvSpPr>
        <p:spPr>
          <a:xfrm>
            <a:off x="41564" y="1786203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+ LCV</a:t>
            </a:r>
          </a:p>
        </p:txBody>
      </p:sp>
      <p:grpSp>
        <p:nvGrpSpPr>
          <p:cNvPr id="41" name="Groupe 70">
            <a:extLst>
              <a:ext uri="{FF2B5EF4-FFF2-40B4-BE49-F238E27FC236}">
                <a16:creationId xmlns:a16="http://schemas.microsoft.com/office/drawing/2014/main" id="{26C140AA-2BAE-4502-8224-9FED25CB74DA}"/>
              </a:ext>
            </a:extLst>
          </p:cNvPr>
          <p:cNvGrpSpPr/>
          <p:nvPr/>
        </p:nvGrpSpPr>
        <p:grpSpPr>
          <a:xfrm>
            <a:off x="-1" y="1619286"/>
            <a:ext cx="1669173" cy="1"/>
            <a:chOff x="8513442" y="720000"/>
            <a:chExt cx="3012811" cy="1"/>
          </a:xfrm>
        </p:grpSpPr>
        <p:cxnSp>
          <p:nvCxnSpPr>
            <p:cNvPr id="42" name="Connecteur droit 71">
              <a:extLst>
                <a:ext uri="{FF2B5EF4-FFF2-40B4-BE49-F238E27FC236}">
                  <a16:creationId xmlns:a16="http://schemas.microsoft.com/office/drawing/2014/main" id="{098BD9E6-D934-4CE2-8EE0-8F1F1BFC25E5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eur droit 72">
              <a:extLst>
                <a:ext uri="{FF2B5EF4-FFF2-40B4-BE49-F238E27FC236}">
                  <a16:creationId xmlns:a16="http://schemas.microsoft.com/office/drawing/2014/main" id="{54A2A7E8-0567-4AA9-9F4D-34EB53C20C8B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8" name="Graphique 73">
            <a:extLst>
              <a:ext uri="{FF2B5EF4-FFF2-40B4-BE49-F238E27FC236}">
                <a16:creationId xmlns:a16="http://schemas.microsoft.com/office/drawing/2014/main" id="{8E34EF9A-C264-4DA7-9CE4-A9B6D0D59E5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69890" y="1282960"/>
            <a:ext cx="442359" cy="435520"/>
          </a:xfrm>
          <a:prstGeom prst="rect">
            <a:avLst/>
          </a:prstGeom>
        </p:spPr>
      </p:pic>
      <p:pic>
        <p:nvPicPr>
          <p:cNvPr id="49" name="Graphique 74">
            <a:extLst>
              <a:ext uri="{FF2B5EF4-FFF2-40B4-BE49-F238E27FC236}">
                <a16:creationId xmlns:a16="http://schemas.microsoft.com/office/drawing/2014/main" id="{C3D5F10D-7C72-4CB9-9F4C-0EBC14C991F3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30080" y="1365822"/>
            <a:ext cx="453989" cy="353661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80C2A057-797A-3679-DA1C-3F254B61366F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779346" y="975442"/>
            <a:ext cx="289759" cy="193097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1A92ABF1-042D-0452-58EF-7DA7E0BD041D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66026" y="975498"/>
            <a:ext cx="289759" cy="192984"/>
          </a:xfrm>
          <a:prstGeom prst="rect">
            <a:avLst/>
          </a:prstGeom>
        </p:spPr>
      </p:pic>
      <p:pic>
        <p:nvPicPr>
          <p:cNvPr id="9" name="Picture 8 ¤Coord/2/2/20/999">
            <a:extLst>
              <a:ext uri="{FF2B5EF4-FFF2-40B4-BE49-F238E27FC236}">
                <a16:creationId xmlns:a16="http://schemas.microsoft.com/office/drawing/2014/main" id="{9266492C-FA90-1222-9044-992ED94AAB9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308107" y="4907777"/>
            <a:ext cx="198437" cy="190500"/>
          </a:xfrm>
          <a:prstGeom prst="rect">
            <a:avLst/>
          </a:prstGeom>
        </p:spPr>
      </p:pic>
      <p:sp>
        <p:nvSpPr>
          <p:cNvPr id="10" name="TextBox 9 ¤Coord/2/2/20/999/15.62496/15/">
            <a:extLst>
              <a:ext uri="{FF2B5EF4-FFF2-40B4-BE49-F238E27FC236}">
                <a16:creationId xmlns:a16="http://schemas.microsoft.com/office/drawing/2014/main" id="{BB1DC577-7B88-AD9E-20BB-843C029864CF}"/>
              </a:ext>
            </a:extLst>
          </p:cNvPr>
          <p:cNvSpPr txBox="1"/>
          <p:nvPr/>
        </p:nvSpPr>
        <p:spPr>
          <a:xfrm>
            <a:off x="5511307" y="4900178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9</a:t>
            </a:r>
          </a:p>
        </p:txBody>
      </p:sp>
      <p:pic>
        <p:nvPicPr>
          <p:cNvPr id="12" name="Picture 11 ¤Coord/2/3/20/999">
            <a:extLst>
              <a:ext uri="{FF2B5EF4-FFF2-40B4-BE49-F238E27FC236}">
                <a16:creationId xmlns:a16="http://schemas.microsoft.com/office/drawing/2014/main" id="{B9695D08-E08F-659C-BFC1-03BCD755E1C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888128" y="4182483"/>
            <a:ext cx="198437" cy="190500"/>
          </a:xfrm>
          <a:prstGeom prst="rect">
            <a:avLst/>
          </a:prstGeom>
        </p:spPr>
      </p:pic>
      <p:sp>
        <p:nvSpPr>
          <p:cNvPr id="13" name="TextBox 12 ¤Coord/2/3/20/999/15.62496/15/">
            <a:extLst>
              <a:ext uri="{FF2B5EF4-FFF2-40B4-BE49-F238E27FC236}">
                <a16:creationId xmlns:a16="http://schemas.microsoft.com/office/drawing/2014/main" id="{43E9BDB1-E160-2069-2FE5-502E11A9B6A6}"/>
              </a:ext>
            </a:extLst>
          </p:cNvPr>
          <p:cNvSpPr txBox="1"/>
          <p:nvPr/>
        </p:nvSpPr>
        <p:spPr>
          <a:xfrm>
            <a:off x="5091328" y="417488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17</a:t>
            </a:r>
          </a:p>
        </p:txBody>
      </p:sp>
    </p:spTree>
    <p:extLst>
      <p:ext uri="{BB962C8B-B14F-4D97-AF65-F5344CB8AC3E}">
        <p14:creationId xmlns:p14="http://schemas.microsoft.com/office/powerpoint/2010/main" val="276840868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3" name="Connecteur T">
            <a:extLst>
              <a:ext uri="{FF2B5EF4-FFF2-40B4-BE49-F238E27FC236}">
                <a16:creationId xmlns:a16="http://schemas.microsoft.com/office/drawing/2014/main" id="{0A0200AD-E2D1-46DB-98E4-D169C3A8D21B}"/>
              </a:ext>
            </a:extLst>
          </p:cNvPr>
          <p:cNvCxnSpPr/>
          <p:nvPr/>
        </p:nvCxnSpPr>
        <p:spPr>
          <a:xfrm>
            <a:off x="6070600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Connecteur C">
            <a:extLst>
              <a:ext uri="{FF2B5EF4-FFF2-40B4-BE49-F238E27FC236}">
                <a16:creationId xmlns:a16="http://schemas.microsoft.com/office/drawing/2014/main" id="{CEB9D641-C817-433F-936B-00FCAA2ACE7B}"/>
              </a:ext>
            </a:extLst>
          </p:cNvPr>
          <p:cNvCxnSpPr/>
          <p:nvPr/>
        </p:nvCxnSpPr>
        <p:spPr>
          <a:xfrm>
            <a:off x="6540500" y="911518"/>
            <a:ext cx="0" cy="402244"/>
          </a:xfrm>
          <a:prstGeom prst="line">
            <a:avLst/>
          </a:prstGeom>
          <a:ln w="38100">
            <a:solidFill>
              <a:srgbClr val="449E9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7" name="Graphique Slide ¤ReposSignif">
            <a:extLst>
              <a:ext uri="{FF2B5EF4-FFF2-40B4-BE49-F238E27FC236}">
                <a16:creationId xmlns:a16="http://schemas.microsoft.com/office/drawing/2014/main" id="{29F0D93D-6AFB-4B8E-BD4C-8ED3611E14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0840864"/>
              </p:ext>
            </p:extLst>
          </p:nvPr>
        </p:nvGraphicFramePr>
        <p:xfrm>
          <a:off x="4429770" y="1394495"/>
          <a:ext cx="3672455" cy="443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0" name="Rectangle 39">
            <a:extLst>
              <a:ext uri="{FF2B5EF4-FFF2-40B4-BE49-F238E27FC236}">
                <a16:creationId xmlns:a16="http://schemas.microsoft.com/office/drawing/2014/main" id="{74291942-6667-4C75-B186-DA225346F0BC}"/>
              </a:ext>
            </a:extLst>
          </p:cNvPr>
          <p:cNvSpPr/>
          <p:nvPr/>
        </p:nvSpPr>
        <p:spPr>
          <a:xfrm>
            <a:off x="7234517" y="6027994"/>
            <a:ext cx="4598738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Aké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sú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dva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hlavné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dôvody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prečo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používate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telematiku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vašom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vozovom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parku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? </a:t>
            </a:r>
          </a:p>
          <a:p>
            <a:pPr algn="r" defTabSz="1219170">
              <a:defRPr/>
            </a:pP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firmy s pripojenými vozidlami vďaka </a:t>
            </a:r>
            <a:r>
              <a:rPr lang="sk-SK" sz="800" b="1" i="1" dirty="0" err="1">
                <a:solidFill>
                  <a:schemeClr val="tx1">
                    <a:lumMod val="50000"/>
                  </a:schemeClr>
                </a:solidFill>
              </a:rPr>
              <a:t>telematike</a:t>
            </a:r>
            <a:endParaRPr lang="sk-SK" sz="800" b="1" i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8" name="Label 7">
            <a:extLst>
              <a:ext uri="{FF2B5EF4-FFF2-40B4-BE49-F238E27FC236}">
                <a16:creationId xmlns:a16="http://schemas.microsoft.com/office/drawing/2014/main" id="{16848A6C-89BD-485C-B74D-F2EE1895E7FA}"/>
              </a:ext>
            </a:extLst>
          </p:cNvPr>
          <p:cNvSpPr txBox="1"/>
          <p:nvPr/>
        </p:nvSpPr>
        <p:spPr>
          <a:xfrm>
            <a:off x="2003303" y="5570707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optimalizáciu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car</a:t>
            </a:r>
            <a:r>
              <a:rPr lang="sk-SK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sharing.u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84" name="Label 6">
            <a:extLst>
              <a:ext uri="{FF2B5EF4-FFF2-40B4-BE49-F238E27FC236}">
                <a16:creationId xmlns:a16="http://schemas.microsoft.com/office/drawing/2014/main" id="{10BB20DA-8671-4485-9DF4-2C702FF4AA07}"/>
              </a:ext>
            </a:extLst>
          </p:cNvPr>
          <p:cNvSpPr txBox="1"/>
          <p:nvPr/>
        </p:nvSpPr>
        <p:spPr>
          <a:xfrm>
            <a:off x="5759183" y="4801508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pt-BR" sz="1400" dirty="0">
                <a:solidFill>
                  <a:srgbClr val="545454"/>
                </a:solidFill>
              </a:rPr>
              <a:t>S cieľom znížiť vplyv na životné prostredie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85" name="Label 5">
            <a:extLst>
              <a:ext uri="{FF2B5EF4-FFF2-40B4-BE49-F238E27FC236}">
                <a16:creationId xmlns:a16="http://schemas.microsoft.com/office/drawing/2014/main" id="{C7B91D71-B605-4774-BE14-D6AB81CAEED1}"/>
              </a:ext>
            </a:extLst>
          </p:cNvPr>
          <p:cNvSpPr txBox="1"/>
          <p:nvPr/>
        </p:nvSpPr>
        <p:spPr>
          <a:xfrm>
            <a:off x="1856940" y="4184669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pl-PL" sz="1400" dirty="0">
                <a:solidFill>
                  <a:srgbClr val="545454"/>
                </a:solidFill>
              </a:rPr>
              <a:t>Na </a:t>
            </a:r>
            <a:r>
              <a:rPr lang="pl-PL" sz="1400" dirty="0" err="1">
                <a:solidFill>
                  <a:srgbClr val="545454"/>
                </a:solidFill>
              </a:rPr>
              <a:t>zníženie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nákladov</a:t>
            </a:r>
            <a:r>
              <a:rPr lang="pl-PL" sz="1400" dirty="0">
                <a:solidFill>
                  <a:srgbClr val="545454"/>
                </a:solidFill>
              </a:rPr>
              <a:t> na </a:t>
            </a:r>
            <a:r>
              <a:rPr lang="pl-PL" sz="1400" dirty="0" err="1">
                <a:solidFill>
                  <a:srgbClr val="545454"/>
                </a:solidFill>
              </a:rPr>
              <a:t>vozový</a:t>
            </a:r>
            <a:r>
              <a:rPr lang="pl-PL" sz="1400" dirty="0">
                <a:solidFill>
                  <a:srgbClr val="545454"/>
                </a:solidFill>
              </a:rPr>
              <a:t> park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86" name="Label 4">
            <a:extLst>
              <a:ext uri="{FF2B5EF4-FFF2-40B4-BE49-F238E27FC236}">
                <a16:creationId xmlns:a16="http://schemas.microsoft.com/office/drawing/2014/main" id="{9963DD6C-110E-474B-8C60-2CF422C4413E}"/>
              </a:ext>
            </a:extLst>
          </p:cNvPr>
          <p:cNvSpPr txBox="1"/>
          <p:nvPr/>
        </p:nvSpPr>
        <p:spPr>
          <a:xfrm>
            <a:off x="5962766" y="3417023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zabránenie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nepovolenému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použitiu</a:t>
            </a:r>
            <a:r>
              <a:rPr lang="en-US" sz="1400" dirty="0">
                <a:solidFill>
                  <a:srgbClr val="545454"/>
                </a:solidFill>
              </a:rPr>
              <a:t> (</a:t>
            </a:r>
            <a:r>
              <a:rPr lang="en-US" sz="1400" dirty="0" err="1">
                <a:solidFill>
                  <a:srgbClr val="545454"/>
                </a:solidFill>
              </a:rPr>
              <a:t>napr</a:t>
            </a:r>
            <a:r>
              <a:rPr lang="en-US" sz="1400" dirty="0">
                <a:solidFill>
                  <a:srgbClr val="545454"/>
                </a:solidFill>
              </a:rPr>
              <a:t>. z </a:t>
            </a:r>
            <a:r>
              <a:rPr lang="en-US" sz="1400" dirty="0" err="1">
                <a:solidFill>
                  <a:srgbClr val="545454"/>
                </a:solidFill>
              </a:rPr>
              <a:t>daňových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dôvodov</a:t>
            </a:r>
            <a:r>
              <a:rPr lang="en-US" sz="1400" dirty="0">
                <a:solidFill>
                  <a:srgbClr val="545454"/>
                </a:solidFill>
              </a:rPr>
              <a:t>)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87" name="Label 3">
            <a:extLst>
              <a:ext uri="{FF2B5EF4-FFF2-40B4-BE49-F238E27FC236}">
                <a16:creationId xmlns:a16="http://schemas.microsoft.com/office/drawing/2014/main" id="{7CFAA42F-9FCA-45EC-ADDB-C0AD5F6B2D32}"/>
              </a:ext>
            </a:extLst>
          </p:cNvPr>
          <p:cNvSpPr txBox="1"/>
          <p:nvPr/>
        </p:nvSpPr>
        <p:spPr>
          <a:xfrm>
            <a:off x="1856940" y="2810958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zlepšenie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prevádzkovej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účinnosti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88" name="Label 2">
            <a:extLst>
              <a:ext uri="{FF2B5EF4-FFF2-40B4-BE49-F238E27FC236}">
                <a16:creationId xmlns:a16="http://schemas.microsoft.com/office/drawing/2014/main" id="{4936373F-7E20-4727-87E5-4017D5558478}"/>
              </a:ext>
            </a:extLst>
          </p:cNvPr>
          <p:cNvSpPr txBox="1"/>
          <p:nvPr/>
        </p:nvSpPr>
        <p:spPr>
          <a:xfrm>
            <a:off x="6336002" y="2032537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S </a:t>
            </a:r>
            <a:r>
              <a:rPr lang="en-US" sz="1400" dirty="0" err="1">
                <a:solidFill>
                  <a:srgbClr val="545454"/>
                </a:solidFill>
              </a:rPr>
              <a:t>cieľom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zlepšiť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bezpečnosť</a:t>
            </a:r>
            <a:r>
              <a:rPr lang="en-US" sz="1400" dirty="0">
                <a:solidFill>
                  <a:srgbClr val="545454"/>
                </a:solidFill>
              </a:rPr>
              <a:t> / </a:t>
            </a:r>
            <a:r>
              <a:rPr lang="en-US" sz="1400" dirty="0" err="1">
                <a:solidFill>
                  <a:srgbClr val="545454"/>
                </a:solidFill>
              </a:rPr>
              <a:t>správanie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vodičov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89" name="Label 1">
            <a:extLst>
              <a:ext uri="{FF2B5EF4-FFF2-40B4-BE49-F238E27FC236}">
                <a16:creationId xmlns:a16="http://schemas.microsoft.com/office/drawing/2014/main" id="{B6A160BD-2B25-43F7-A8B4-3197A2100FDC}"/>
              </a:ext>
            </a:extLst>
          </p:cNvPr>
          <p:cNvSpPr txBox="1"/>
          <p:nvPr/>
        </p:nvSpPr>
        <p:spPr>
          <a:xfrm>
            <a:off x="2045986" y="1340296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lokalizáciu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vozidiel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alebo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lepšie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zabezpečeni</a:t>
            </a:r>
            <a:r>
              <a:rPr lang="sk-SK" sz="1400" dirty="0">
                <a:solidFill>
                  <a:srgbClr val="545454"/>
                </a:solidFill>
              </a:rPr>
              <a:t>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vozidla</a:t>
            </a:r>
            <a:endParaRPr lang="fr-FR" sz="1400" dirty="0">
              <a:solidFill>
                <a:srgbClr val="000000"/>
              </a:solidFill>
            </a:endParaRPr>
          </a:p>
        </p:txBody>
      </p:sp>
      <p:cxnSp>
        <p:nvCxnSpPr>
          <p:cNvPr id="53" name="Connecteur droit 52">
            <a:extLst>
              <a:ext uri="{FF2B5EF4-FFF2-40B4-BE49-F238E27FC236}">
                <a16:creationId xmlns:a16="http://schemas.microsoft.com/office/drawing/2014/main" id="{3A0A29D0-358F-4C7F-90E0-24BFFD8C09AB}"/>
              </a:ext>
            </a:extLst>
          </p:cNvPr>
          <p:cNvCxnSpPr>
            <a:cxnSpLocks/>
          </p:cNvCxnSpPr>
          <p:nvPr/>
        </p:nvCxnSpPr>
        <p:spPr>
          <a:xfrm>
            <a:off x="842774" y="2429128"/>
            <a:ext cx="0" cy="3156943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ZoneTexte 101">
            <a:extLst>
              <a:ext uri="{FF2B5EF4-FFF2-40B4-BE49-F238E27FC236}">
                <a16:creationId xmlns:a16="http://schemas.microsoft.com/office/drawing/2014/main" id="{8F7ABA40-67EA-4C73-819E-4719C7422931}"/>
              </a:ext>
            </a:extLst>
          </p:cNvPr>
          <p:cNvSpPr txBox="1"/>
          <p:nvPr/>
        </p:nvSpPr>
        <p:spPr>
          <a:xfrm>
            <a:off x="493734" y="3941873"/>
            <a:ext cx="95872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b="1" dirty="0">
                <a:solidFill>
                  <a:schemeClr val="bg1">
                    <a:lumMod val="85000"/>
                  </a:schemeClr>
                </a:solidFill>
              </a:rPr>
              <a:t>+</a:t>
            </a:r>
          </a:p>
        </p:txBody>
      </p:sp>
      <p:pic>
        <p:nvPicPr>
          <p:cNvPr id="103" name="Graphique 102">
            <a:extLst>
              <a:ext uri="{FF2B5EF4-FFF2-40B4-BE49-F238E27FC236}">
                <a16:creationId xmlns:a16="http://schemas.microsoft.com/office/drawing/2014/main" id="{C365CD29-3126-44A0-8D06-2A56274C162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66857" y="3424946"/>
            <a:ext cx="356812" cy="449681"/>
          </a:xfrm>
          <a:prstGeom prst="rect">
            <a:avLst/>
          </a:prstGeom>
        </p:spPr>
      </p:pic>
      <p:pic>
        <p:nvPicPr>
          <p:cNvPr id="104" name="Graphique 103">
            <a:extLst>
              <a:ext uri="{FF2B5EF4-FFF2-40B4-BE49-F238E27FC236}">
                <a16:creationId xmlns:a16="http://schemas.microsoft.com/office/drawing/2014/main" id="{3A84A7BD-EDDE-43F6-9838-42FA668EB72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84358" y="4219232"/>
            <a:ext cx="599869" cy="408801"/>
          </a:xfrm>
          <a:prstGeom prst="rect">
            <a:avLst/>
          </a:prstGeom>
        </p:spPr>
      </p:pic>
      <p:sp>
        <p:nvSpPr>
          <p:cNvPr id="49" name="Titre 3">
            <a:extLst>
              <a:ext uri="{FF2B5EF4-FFF2-40B4-BE49-F238E27FC236}">
                <a16:creationId xmlns:a16="http://schemas.microsoft.com/office/drawing/2014/main" id="{B9FD62E0-057D-4E37-8ECD-8815B63841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DÔVODY POUŽÍVANIA KONEKTIVITY VOZIDIEL</a:t>
            </a:r>
            <a:endParaRPr lang="en-GB" dirty="0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D410370-AF14-4C2F-BECA-ACE5D59293F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129</a:t>
            </a:fld>
            <a:endParaRPr lang="en-GB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AE8C8B0-19AF-4F62-9629-430C0782170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 vert="horz" lIns="0" tIns="0" rIns="0" bIns="0" rtlCol="0">
            <a:spAutoFit/>
          </a:bodyPr>
          <a:lstStyle/>
          <a:p>
            <a:r>
              <a:rPr lang="sk-SK" dirty="0"/>
              <a:t>Všetky vozidlá - zameranie na 100 a viac</a:t>
            </a:r>
          </a:p>
        </p:txBody>
      </p:sp>
      <p:sp>
        <p:nvSpPr>
          <p:cNvPr id="38" name="ZoneTexte 56">
            <a:extLst>
              <a:ext uri="{FF2B5EF4-FFF2-40B4-BE49-F238E27FC236}">
                <a16:creationId xmlns:a16="http://schemas.microsoft.com/office/drawing/2014/main" id="{5E893FB2-B6C0-4DEF-BBDC-5F886AC71A60}"/>
              </a:ext>
            </a:extLst>
          </p:cNvPr>
          <p:cNvSpPr txBox="1"/>
          <p:nvPr/>
        </p:nvSpPr>
        <p:spPr>
          <a:xfrm>
            <a:off x="0" y="104217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39" name="ZoneTexte 69">
            <a:extLst>
              <a:ext uri="{FF2B5EF4-FFF2-40B4-BE49-F238E27FC236}">
                <a16:creationId xmlns:a16="http://schemas.microsoft.com/office/drawing/2014/main" id="{DF5DF3EC-4F6A-497C-8C20-091A01EB7986}"/>
              </a:ext>
            </a:extLst>
          </p:cNvPr>
          <p:cNvSpPr txBox="1"/>
          <p:nvPr/>
        </p:nvSpPr>
        <p:spPr>
          <a:xfrm>
            <a:off x="41564" y="1786203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+ LCV</a:t>
            </a:r>
          </a:p>
        </p:txBody>
      </p:sp>
      <p:grpSp>
        <p:nvGrpSpPr>
          <p:cNvPr id="41" name="Groupe 70">
            <a:extLst>
              <a:ext uri="{FF2B5EF4-FFF2-40B4-BE49-F238E27FC236}">
                <a16:creationId xmlns:a16="http://schemas.microsoft.com/office/drawing/2014/main" id="{46BAE9DB-E2B4-4465-B266-79BAD3B12C56}"/>
              </a:ext>
            </a:extLst>
          </p:cNvPr>
          <p:cNvGrpSpPr/>
          <p:nvPr/>
        </p:nvGrpSpPr>
        <p:grpSpPr>
          <a:xfrm>
            <a:off x="-1" y="1619286"/>
            <a:ext cx="1669173" cy="1"/>
            <a:chOff x="8513442" y="720000"/>
            <a:chExt cx="3012811" cy="1"/>
          </a:xfrm>
        </p:grpSpPr>
        <p:cxnSp>
          <p:nvCxnSpPr>
            <p:cNvPr id="44" name="Connecteur droit 71">
              <a:extLst>
                <a:ext uri="{FF2B5EF4-FFF2-40B4-BE49-F238E27FC236}">
                  <a16:creationId xmlns:a16="http://schemas.microsoft.com/office/drawing/2014/main" id="{D68B3426-01D0-4419-89D9-97260C5872A0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eur droit 72">
              <a:extLst>
                <a:ext uri="{FF2B5EF4-FFF2-40B4-BE49-F238E27FC236}">
                  <a16:creationId xmlns:a16="http://schemas.microsoft.com/office/drawing/2014/main" id="{EFAC16F9-D841-49D6-B83A-1595A9F464FF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6" name="Graphique 73">
            <a:extLst>
              <a:ext uri="{FF2B5EF4-FFF2-40B4-BE49-F238E27FC236}">
                <a16:creationId xmlns:a16="http://schemas.microsoft.com/office/drawing/2014/main" id="{4360C9E6-9A9A-4977-8C57-0F474E494731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69890" y="1282960"/>
            <a:ext cx="442359" cy="435520"/>
          </a:xfrm>
          <a:prstGeom prst="rect">
            <a:avLst/>
          </a:prstGeom>
        </p:spPr>
      </p:pic>
      <p:pic>
        <p:nvPicPr>
          <p:cNvPr id="47" name="Graphique 74">
            <a:extLst>
              <a:ext uri="{FF2B5EF4-FFF2-40B4-BE49-F238E27FC236}">
                <a16:creationId xmlns:a16="http://schemas.microsoft.com/office/drawing/2014/main" id="{29B5580B-99EE-4E85-976B-22C70632E5C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30080" y="1365822"/>
            <a:ext cx="453989" cy="353661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14715B78-C23C-BB06-2A45-B87F208DA05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128971" y="975442"/>
            <a:ext cx="289759" cy="193097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D1891D75-311D-4261-5557-56ABBE98530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626004" y="975498"/>
            <a:ext cx="289759" cy="192984"/>
          </a:xfrm>
          <a:prstGeom prst="rect">
            <a:avLst/>
          </a:prstGeom>
        </p:spPr>
      </p:pic>
      <p:pic>
        <p:nvPicPr>
          <p:cNvPr id="9" name="Picture 8 ¤Coord/2/2/20/999">
            <a:extLst>
              <a:ext uri="{FF2B5EF4-FFF2-40B4-BE49-F238E27FC236}">
                <a16:creationId xmlns:a16="http://schemas.microsoft.com/office/drawing/2014/main" id="{080B3A33-8F3C-EE3A-D06C-28A2A7DEACB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274176" y="4907777"/>
            <a:ext cx="198437" cy="190500"/>
          </a:xfrm>
          <a:prstGeom prst="rect">
            <a:avLst/>
          </a:prstGeom>
        </p:spPr>
      </p:pic>
      <p:sp>
        <p:nvSpPr>
          <p:cNvPr id="10" name="TextBox 9 ¤Coord/2/2/20/999/15.62496/15/">
            <a:extLst>
              <a:ext uri="{FF2B5EF4-FFF2-40B4-BE49-F238E27FC236}">
                <a16:creationId xmlns:a16="http://schemas.microsoft.com/office/drawing/2014/main" id="{B293E7AA-0203-678F-0C86-155138EAA46F}"/>
              </a:ext>
            </a:extLst>
          </p:cNvPr>
          <p:cNvSpPr txBox="1"/>
          <p:nvPr/>
        </p:nvSpPr>
        <p:spPr>
          <a:xfrm>
            <a:off x="5477376" y="4900178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8</a:t>
            </a:r>
          </a:p>
        </p:txBody>
      </p:sp>
      <p:pic>
        <p:nvPicPr>
          <p:cNvPr id="12" name="Picture 11 ¤Coord/2/4/20/999">
            <a:extLst>
              <a:ext uri="{FF2B5EF4-FFF2-40B4-BE49-F238E27FC236}">
                <a16:creationId xmlns:a16="http://schemas.microsoft.com/office/drawing/2014/main" id="{4DF8F98D-659B-D88B-DB84-2A1176D8C596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05057" y="3523292"/>
            <a:ext cx="198437" cy="190500"/>
          </a:xfrm>
          <a:prstGeom prst="rect">
            <a:avLst/>
          </a:prstGeom>
        </p:spPr>
      </p:pic>
      <p:sp>
        <p:nvSpPr>
          <p:cNvPr id="13" name="TextBox 12 ¤Coord/2/4/20/999/15.62496/15/">
            <a:extLst>
              <a:ext uri="{FF2B5EF4-FFF2-40B4-BE49-F238E27FC236}">
                <a16:creationId xmlns:a16="http://schemas.microsoft.com/office/drawing/2014/main" id="{5AD4A9B5-4BBD-F1CA-4E3C-FC116498714D}"/>
              </a:ext>
            </a:extLst>
          </p:cNvPr>
          <p:cNvSpPr txBox="1"/>
          <p:nvPr/>
        </p:nvSpPr>
        <p:spPr>
          <a:xfrm>
            <a:off x="5208257" y="351569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21</a:t>
            </a:r>
          </a:p>
        </p:txBody>
      </p:sp>
      <p:pic>
        <p:nvPicPr>
          <p:cNvPr id="15" name="Picture 14 ¤Coord/1/8/20/999">
            <a:extLst>
              <a:ext uri="{FF2B5EF4-FFF2-40B4-BE49-F238E27FC236}">
                <a16:creationId xmlns:a16="http://schemas.microsoft.com/office/drawing/2014/main" id="{0674AF95-0FA6-B779-6013-7C1D3DC1373C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819761" y="5589224"/>
            <a:ext cx="194469" cy="190500"/>
          </a:xfrm>
          <a:prstGeom prst="rect">
            <a:avLst/>
          </a:prstGeom>
        </p:spPr>
      </p:pic>
      <p:sp>
        <p:nvSpPr>
          <p:cNvPr id="16" name="TextBox 15 ¤Coord/1/8/20/999/15.31252/15/">
            <a:extLst>
              <a:ext uri="{FF2B5EF4-FFF2-40B4-BE49-F238E27FC236}">
                <a16:creationId xmlns:a16="http://schemas.microsoft.com/office/drawing/2014/main" id="{72942857-D895-5CE1-7242-D8C869509002}"/>
              </a:ext>
            </a:extLst>
          </p:cNvPr>
          <p:cNvSpPr txBox="1"/>
          <p:nvPr/>
        </p:nvSpPr>
        <p:spPr>
          <a:xfrm>
            <a:off x="6010261" y="5581626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36317151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gnore">
            <a:extLst>
              <a:ext uri="{FF2B5EF4-FFF2-40B4-BE49-F238E27FC236}">
                <a16:creationId xmlns:a16="http://schemas.microsoft.com/office/drawing/2014/main" id="{255869D3-35FE-4D5C-A434-060B8F99065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13</a:t>
            </a:fld>
            <a:endParaRPr lang="en-GB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152A3D2-6351-6F3C-D63D-931BEB909F02}"/>
              </a:ext>
            </a:extLst>
          </p:cNvPr>
          <p:cNvSpPr/>
          <p:nvPr/>
        </p:nvSpPr>
        <p:spPr bwMode="ltGray">
          <a:xfrm>
            <a:off x="6585857" y="1643308"/>
            <a:ext cx="5606142" cy="97328"/>
          </a:xfrm>
          <a:prstGeom prst="rect">
            <a:avLst/>
          </a:prstGeom>
          <a:solidFill>
            <a:srgbClr val="00746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Espace réservé du contenu 8">
            <a:extLst>
              <a:ext uri="{FF2B5EF4-FFF2-40B4-BE49-F238E27FC236}">
                <a16:creationId xmlns:a16="http://schemas.microsoft.com/office/drawing/2014/main" id="{69C314D1-E435-F226-60F0-391F36A6E7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03290" y="2198910"/>
            <a:ext cx="9722523" cy="3277762"/>
          </a:xfrm>
        </p:spPr>
        <p:txBody>
          <a:bodyPr numCol="2" spcCol="360000"/>
          <a:lstStyle/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Pre </a:t>
            </a:r>
            <a:r>
              <a:rPr lang="sk-SK" sz="1200" b="1" dirty="0"/>
              <a:t>polovicu slovenských spoločností je nákupná cena </a:t>
            </a:r>
            <a:r>
              <a:rPr lang="sk-SK" sz="1200" dirty="0"/>
              <a:t>osobných automobilov na alternatívny pohon prekážkou. Preto by štyri z desiatich firiem boli motivované objednať si viac takýchto áut, ak by boli </a:t>
            </a:r>
            <a:r>
              <a:rPr lang="sk-SK" sz="1200" b="1" dirty="0"/>
              <a:t>vládne dotácie štedrejšie. </a:t>
            </a: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Ďalším dôvodom sú problémy s nabíjaním. Málo firiem a domácností zamestnancov je vybavených nabíjacími stanicami. </a:t>
            </a: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Firmy sa rozhodujú najčastejšie pre </a:t>
            </a:r>
            <a:r>
              <a:rPr lang="sk-SK" sz="1200" b="1" dirty="0"/>
              <a:t>hybridné alebo dobíjacie hybridné autá</a:t>
            </a:r>
            <a:r>
              <a:rPr lang="sk-SK" sz="1200" dirty="0"/>
              <a:t>. Využívanie 100 -% elektrických vozidiel je veľmi nízke. </a:t>
            </a: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b="1" dirty="0"/>
              <a:t>Veľké spoločnosti </a:t>
            </a:r>
            <a:r>
              <a:rPr lang="sk-SK" sz="1200" dirty="0"/>
              <a:t>sú v zavádzaní technológií alternatívnych palív o niečo pokročilejšie ako tie menšie.</a:t>
            </a:r>
          </a:p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endParaRPr lang="sk-SK" sz="1300" b="1" dirty="0"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endParaRPr lang="sk-SK" sz="1300" b="1" dirty="0"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0" name="Titre 4">
            <a:extLst>
              <a:ext uri="{FF2B5EF4-FFF2-40B4-BE49-F238E27FC236}">
                <a16:creationId xmlns:a16="http://schemas.microsoft.com/office/drawing/2014/main" id="{A8D855AF-3FFC-EBD8-159A-FE58C7A70D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97805"/>
            <a:ext cx="11473200" cy="492443"/>
          </a:xfrm>
        </p:spPr>
        <p:txBody>
          <a:bodyPr/>
          <a:lstStyle/>
          <a:p>
            <a:r>
              <a:rPr lang="sk-SK" dirty="0"/>
              <a:t>POHĽAD 2:</a:t>
            </a:r>
            <a:r>
              <a:rPr lang="fr-FR" dirty="0"/>
              <a:t> SPOLOČNOSTI </a:t>
            </a:r>
            <a:r>
              <a:rPr lang="sk-SK" dirty="0"/>
              <a:t>brzdí vysoká nákupná cena elektromobilov a problémy s dobíjaním</a:t>
            </a:r>
            <a:endParaRPr lang="fr-FR" dirty="0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2D132035-EAA6-941E-97D1-BA44A432E3FF}"/>
              </a:ext>
            </a:extLst>
          </p:cNvPr>
          <p:cNvSpPr>
            <a:spLocks noChangeAspect="1"/>
          </p:cNvSpPr>
          <p:nvPr/>
        </p:nvSpPr>
        <p:spPr bwMode="auto">
          <a:xfrm>
            <a:off x="724390" y="1339922"/>
            <a:ext cx="691859" cy="761157"/>
          </a:xfrm>
          <a:custGeom>
            <a:avLst/>
            <a:gdLst>
              <a:gd name="T0" fmla="*/ 619 w 619"/>
              <a:gd name="T1" fmla="*/ 0 h 681"/>
              <a:gd name="T2" fmla="*/ 0 w 619"/>
              <a:gd name="T3" fmla="*/ 0 h 681"/>
              <a:gd name="T4" fmla="*/ 0 w 619"/>
              <a:gd name="T5" fmla="*/ 616 h 681"/>
              <a:gd name="T6" fmla="*/ 211 w 619"/>
              <a:gd name="T7" fmla="*/ 616 h 681"/>
              <a:gd name="T8" fmla="*/ 309 w 619"/>
              <a:gd name="T9" fmla="*/ 681 h 681"/>
              <a:gd name="T10" fmla="*/ 406 w 619"/>
              <a:gd name="T11" fmla="*/ 616 h 681"/>
              <a:gd name="T12" fmla="*/ 619 w 619"/>
              <a:gd name="T13" fmla="*/ 616 h 681"/>
              <a:gd name="T14" fmla="*/ 619 w 619"/>
              <a:gd name="T15" fmla="*/ 0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9" h="681">
                <a:moveTo>
                  <a:pt x="619" y="0"/>
                </a:moveTo>
                <a:lnTo>
                  <a:pt x="0" y="0"/>
                </a:lnTo>
                <a:lnTo>
                  <a:pt x="0" y="616"/>
                </a:lnTo>
                <a:lnTo>
                  <a:pt x="211" y="616"/>
                </a:lnTo>
                <a:lnTo>
                  <a:pt x="309" y="681"/>
                </a:lnTo>
                <a:lnTo>
                  <a:pt x="406" y="616"/>
                </a:lnTo>
                <a:lnTo>
                  <a:pt x="619" y="616"/>
                </a:lnTo>
                <a:lnTo>
                  <a:pt x="619" y="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rgbClr val="008756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BNPPSlabSerif" panose="02000000000000000000" pitchFamily="2" charset="0"/>
              <a:ea typeface="+mn-ea"/>
              <a:cs typeface="+mn-cs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762340F-8A52-F450-2C31-E6B25B7188AE}"/>
              </a:ext>
            </a:extLst>
          </p:cNvPr>
          <p:cNvSpPr txBox="1"/>
          <p:nvPr/>
        </p:nvSpPr>
        <p:spPr>
          <a:xfrm>
            <a:off x="780175" y="1457608"/>
            <a:ext cx="580287" cy="52322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3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BNPPSlabSerif" panose="02000000000000000000" pitchFamily="2" charset="0"/>
                <a:ea typeface="+mn-ea"/>
                <a:cs typeface="Arial" panose="020B0604020202020204" pitchFamily="34" charset="0"/>
              </a:rPr>
              <a:t>#</a:t>
            </a:r>
            <a:r>
              <a:rPr kumimoji="0" lang="sk-SK" sz="40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BNPPSlabSerif" panose="02000000000000000000" pitchFamily="2" charset="0"/>
                <a:ea typeface="+mn-ea"/>
                <a:cs typeface="Arial" panose="020B0604020202020204" pitchFamily="34" charset="0"/>
              </a:rPr>
              <a:t>2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srgbClr val="008756"/>
              </a:solidFill>
              <a:effectLst/>
              <a:uLnTx/>
              <a:uFillTx/>
              <a:latin typeface="BNPPSlabSerif" panose="02000000000000000000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87E7B9EA-20D9-FF34-B718-B5BAF60C779F}"/>
              </a:ext>
            </a:extLst>
          </p:cNvPr>
          <p:cNvSpPr txBox="1"/>
          <p:nvPr/>
        </p:nvSpPr>
        <p:spPr>
          <a:xfrm>
            <a:off x="1884120" y="1329735"/>
            <a:ext cx="5392980" cy="523220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85000"/>
              </a:lnSpc>
              <a:spcBef>
                <a:spcPts val="120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2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" panose="02000000000000000000" pitchFamily="2" charset="0"/>
              </a:defRPr>
            </a:lvl1pPr>
          </a:lstStyle>
          <a:p>
            <a:r>
              <a:rPr lang="sk-SK" dirty="0">
                <a:latin typeface="BNPPSlabSerif"/>
              </a:rPr>
              <a:t>PREKÁŽKY V PRECHODE NA AUTÁ NA ALTERNATÍVNY POHON</a:t>
            </a:r>
            <a:endParaRPr lang="en-US" dirty="0">
              <a:latin typeface="BNPPSlabSerif"/>
            </a:endParaRPr>
          </a:p>
        </p:txBody>
      </p:sp>
    </p:spTree>
    <p:extLst>
      <p:ext uri="{BB962C8B-B14F-4D97-AF65-F5344CB8AC3E}">
        <p14:creationId xmlns:p14="http://schemas.microsoft.com/office/powerpoint/2010/main" val="184400797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oneTexte 10">
            <a:extLst>
              <a:ext uri="{FF2B5EF4-FFF2-40B4-BE49-F238E27FC236}">
                <a16:creationId xmlns:a16="http://schemas.microsoft.com/office/drawing/2014/main" id="{E89FC043-5087-4644-9E83-1060345F1F68}"/>
              </a:ext>
            </a:extLst>
          </p:cNvPr>
          <p:cNvSpPr txBox="1"/>
          <p:nvPr/>
        </p:nvSpPr>
        <p:spPr>
          <a:xfrm>
            <a:off x="730310" y="2502262"/>
            <a:ext cx="630068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500" dirty="0">
                <a:solidFill>
                  <a:schemeClr val="bg1"/>
                </a:solidFill>
              </a:rPr>
              <a:t>A. </a:t>
            </a:r>
            <a:r>
              <a:rPr lang="sk-SK" sz="3500" dirty="0">
                <a:solidFill>
                  <a:schemeClr val="bg1"/>
                </a:solidFill>
              </a:rPr>
              <a:t>OSOBNÉ AUTOMOBILY</a:t>
            </a:r>
            <a:endParaRPr lang="en-US" sz="3500" dirty="0">
              <a:solidFill>
                <a:schemeClr val="bg1"/>
              </a:solidFill>
            </a:endParaRPr>
          </a:p>
        </p:txBody>
      </p:sp>
      <p:pic>
        <p:nvPicPr>
          <p:cNvPr id="6" name="Graphique 5">
            <a:extLst>
              <a:ext uri="{FF2B5EF4-FFF2-40B4-BE49-F238E27FC236}">
                <a16:creationId xmlns:a16="http://schemas.microsoft.com/office/drawing/2014/main" id="{765748F6-AF89-4B06-B470-A656EA3B766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85303" y="246950"/>
            <a:ext cx="312274" cy="637559"/>
          </a:xfrm>
          <a:prstGeom prst="rect">
            <a:avLst/>
          </a:prstGeom>
        </p:spPr>
      </p:pic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35FAB18E-1915-4E0D-BAA5-EB8888115F9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130</a:t>
            </a:fld>
            <a:endParaRPr lang="en-GB" dirty="0"/>
          </a:p>
        </p:txBody>
      </p:sp>
      <p:sp>
        <p:nvSpPr>
          <p:cNvPr id="8" name="ZoneTexte 9">
            <a:extLst>
              <a:ext uri="{FF2B5EF4-FFF2-40B4-BE49-F238E27FC236}">
                <a16:creationId xmlns:a16="http://schemas.microsoft.com/office/drawing/2014/main" id="{BE353397-8552-439F-BB4D-0D259E2BDF40}"/>
              </a:ext>
            </a:extLst>
          </p:cNvPr>
          <p:cNvSpPr txBox="1"/>
          <p:nvPr/>
        </p:nvSpPr>
        <p:spPr>
          <a:xfrm>
            <a:off x="876612" y="565729"/>
            <a:ext cx="9603299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40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KONEKTIVITA VOZIDIEL, DIGITÁLNE</a:t>
            </a:r>
            <a:br>
              <a:rPr lang="sk-SK" dirty="0"/>
            </a:br>
            <a:r>
              <a:rPr lang="sk-SK" dirty="0"/>
              <a:t>NÁSTROJE A BEZPEČNOSŤ CESTNEJ PREMÁVKY</a:t>
            </a:r>
          </a:p>
        </p:txBody>
      </p:sp>
    </p:spTree>
    <p:extLst>
      <p:ext uri="{BB962C8B-B14F-4D97-AF65-F5344CB8AC3E}">
        <p14:creationId xmlns:p14="http://schemas.microsoft.com/office/powerpoint/2010/main" val="253683058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raphique Slide">
            <a:extLst>
              <a:ext uri="{FF2B5EF4-FFF2-40B4-BE49-F238E27FC236}">
                <a16:creationId xmlns:a16="http://schemas.microsoft.com/office/drawing/2014/main" id="{A30661E8-136A-5032-6609-71BD6E159B1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1083111"/>
              </p:ext>
            </p:extLst>
          </p:nvPr>
        </p:nvGraphicFramePr>
        <p:xfrm>
          <a:off x="359399" y="368010"/>
          <a:ext cx="11415153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4" name="Graphique Slide">
            <a:extLst>
              <a:ext uri="{FF2B5EF4-FFF2-40B4-BE49-F238E27FC236}">
                <a16:creationId xmlns:a16="http://schemas.microsoft.com/office/drawing/2014/main" id="{3C3CA615-D5C0-49DD-8CBB-3EE6A66AE8D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0621619"/>
              </p:ext>
            </p:extLst>
          </p:nvPr>
        </p:nvGraphicFramePr>
        <p:xfrm>
          <a:off x="5296583" y="6809833"/>
          <a:ext cx="11832601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0" name="Titre 6">
            <a:extLst>
              <a:ext uri="{FF2B5EF4-FFF2-40B4-BE49-F238E27FC236}">
                <a16:creationId xmlns:a16="http://schemas.microsoft.com/office/drawing/2014/main" id="{354E912D-7621-4803-84A9-67F3EB03DA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Podiel spoločností používajúcich KONEKTIVITU VOZIDIEL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id="{19A042DA-368E-4DF0-899C-25826111B56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/>
              <a:t>Osobné automobily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5CD6F1B2-C3D7-4FB4-B749-E9F7D5AA699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131</a:t>
            </a:fld>
            <a:endParaRPr lang="en-GB" dirty="0"/>
          </a:p>
        </p:txBody>
      </p:sp>
      <p:sp>
        <p:nvSpPr>
          <p:cNvPr id="145" name="R1_Bench">
            <a:extLst>
              <a:ext uri="{FF2B5EF4-FFF2-40B4-BE49-F238E27FC236}">
                <a16:creationId xmlns:a16="http://schemas.microsoft.com/office/drawing/2014/main" id="{A398565C-B685-41E4-8EED-4D6AA6BB0D4B}"/>
              </a:ext>
            </a:extLst>
          </p:cNvPr>
          <p:cNvSpPr txBox="1"/>
          <p:nvPr/>
        </p:nvSpPr>
        <p:spPr>
          <a:xfrm>
            <a:off x="11844888" y="4198118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27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147" name="flag_Bench1">
            <a:extLst>
              <a:ext uri="{FF2B5EF4-FFF2-40B4-BE49-F238E27FC236}">
                <a16:creationId xmlns:a16="http://schemas.microsoft.com/office/drawing/2014/main" id="{7C23E263-3B1C-4D5A-96AC-DAFC811CB54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00965" y="4197171"/>
            <a:ext cx="290591" cy="201178"/>
          </a:xfrm>
          <a:prstGeom prst="rect">
            <a:avLst/>
          </a:prstGeom>
        </p:spPr>
      </p:pic>
      <p:sp>
        <p:nvSpPr>
          <p:cNvPr id="175" name="R1_Bench">
            <a:extLst>
              <a:ext uri="{FF2B5EF4-FFF2-40B4-BE49-F238E27FC236}">
                <a16:creationId xmlns:a16="http://schemas.microsoft.com/office/drawing/2014/main" id="{824A28D0-7F17-448B-8F53-CBEC624CA2E6}"/>
              </a:ext>
            </a:extLst>
          </p:cNvPr>
          <p:cNvSpPr txBox="1"/>
          <p:nvPr/>
        </p:nvSpPr>
        <p:spPr>
          <a:xfrm>
            <a:off x="11844888" y="3838385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588791"/>
                </a:solidFill>
                <a:latin typeface="+mj-lt"/>
              </a:rPr>
              <a:t>31</a:t>
            </a:r>
          </a:p>
        </p:txBody>
      </p:sp>
      <p:pic>
        <p:nvPicPr>
          <p:cNvPr id="177" name="Picture 176" descr="A picture containing text&#10;&#10;Description automatically generated">
            <a:extLst>
              <a:ext uri="{FF2B5EF4-FFF2-40B4-BE49-F238E27FC236}">
                <a16:creationId xmlns:a16="http://schemas.microsoft.com/office/drawing/2014/main" id="{C70FC5E0-B395-49A8-AB59-8E678216BAF0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3815621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46" name="ZoneTexte 43">
            <a:extLst>
              <a:ext uri="{FF2B5EF4-FFF2-40B4-BE49-F238E27FC236}">
                <a16:creationId xmlns:a16="http://schemas.microsoft.com/office/drawing/2014/main" id="{D01E84E5-C216-4767-9549-CCD0385B5348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sp>
        <p:nvSpPr>
          <p:cNvPr id="47" name="ZoneTexte 27">
            <a:extLst>
              <a:ext uri="{FF2B5EF4-FFF2-40B4-BE49-F238E27FC236}">
                <a16:creationId xmlns:a16="http://schemas.microsoft.com/office/drawing/2014/main" id="{827E4785-9930-49D3-B305-3E126E8AD855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%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8E362B3-F912-486D-B842-D6E5D252D998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9" name="Connecteur droit 34">
              <a:extLst>
                <a:ext uri="{FF2B5EF4-FFF2-40B4-BE49-F238E27FC236}">
                  <a16:creationId xmlns:a16="http://schemas.microsoft.com/office/drawing/2014/main" id="{6538E31C-6E9C-44C7-AB31-A5FA2697F9B9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necteur droit 35">
              <a:extLst>
                <a:ext uri="{FF2B5EF4-FFF2-40B4-BE49-F238E27FC236}">
                  <a16:creationId xmlns:a16="http://schemas.microsoft.com/office/drawing/2014/main" id="{FC4136EE-A910-4164-A063-F5168A04DF74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1" name="Graphique 53">
            <a:extLst>
              <a:ext uri="{FF2B5EF4-FFF2-40B4-BE49-F238E27FC236}">
                <a16:creationId xmlns:a16="http://schemas.microsoft.com/office/drawing/2014/main" id="{3E0025BC-CAB7-45AF-AB60-B222BAFC5197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95316" y="1415156"/>
            <a:ext cx="644295" cy="501911"/>
          </a:xfrm>
          <a:prstGeom prst="rect">
            <a:avLst/>
          </a:prstGeom>
        </p:spPr>
      </p:pic>
      <p:sp>
        <p:nvSpPr>
          <p:cNvPr id="52" name="ZoneTexte 26">
            <a:extLst>
              <a:ext uri="{FF2B5EF4-FFF2-40B4-BE49-F238E27FC236}">
                <a16:creationId xmlns:a16="http://schemas.microsoft.com/office/drawing/2014/main" id="{5D6F27C2-7E97-48EF-86C4-03136BF031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0261" y="1765676"/>
            <a:ext cx="3684682" cy="369332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609585">
              <a:defRPr/>
            </a:pPr>
            <a:r>
              <a:rPr lang="sk-SK" sz="1200" dirty="0">
                <a:solidFill>
                  <a:schemeClr val="bg1"/>
                </a:solidFill>
              </a:rPr>
              <a:t>PODIEL SPOLOČNOSTÍ POUŽÍVAJÚCICH KONEKTIVITU PRE OSOBNÉ AUTOMOBILY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D8A06A00-6E93-4EEE-AFF6-36C2E9215DD8}"/>
              </a:ext>
            </a:extLst>
          </p:cNvPr>
          <p:cNvSpPr/>
          <p:nvPr/>
        </p:nvSpPr>
        <p:spPr>
          <a:xfrm>
            <a:off x="6078907" y="5752379"/>
            <a:ext cx="5799150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Je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váš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vozový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park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prepojený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pomocou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telematického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?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umožňuje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správcovi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vozového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parku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monitorovanie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spotreby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paliva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správania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polohy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vplyvu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životné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prostredie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atď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z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vozidiel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ceste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prenášajú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pomocou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originálneho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popredajnej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inštalácie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(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jednotky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)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nezahŕňa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cez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smartfóny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používateľov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b="1" i="1" dirty="0">
                <a:solidFill>
                  <a:schemeClr val="bg1">
                    <a:lumMod val="50000"/>
                  </a:schemeClr>
                </a:solidFill>
              </a:rPr>
              <a:t>Základ: spoločnosti s firemnými osobnými automobilmi / spoločnosti s  LCV</a:t>
            </a:r>
            <a:endParaRPr lang="en-US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graphicFrame>
        <p:nvGraphicFramePr>
          <p:cNvPr id="5" name="Tableau 96">
            <a:extLst>
              <a:ext uri="{FF2B5EF4-FFF2-40B4-BE49-F238E27FC236}">
                <a16:creationId xmlns:a16="http://schemas.microsoft.com/office/drawing/2014/main" id="{11592B6D-302E-3C2F-61C0-88379DC1E3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3819713"/>
              </p:ext>
            </p:extLst>
          </p:nvPr>
        </p:nvGraphicFramePr>
        <p:xfrm>
          <a:off x="331690" y="5310214"/>
          <a:ext cx="11308550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52342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452342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7" name="Group 1">
            <a:extLst>
              <a:ext uri="{FF2B5EF4-FFF2-40B4-BE49-F238E27FC236}">
                <a16:creationId xmlns:a16="http://schemas.microsoft.com/office/drawing/2014/main" id="{C3617D10-10F6-B2B4-F725-572381629D7A}"/>
              </a:ext>
            </a:extLst>
          </p:cNvPr>
          <p:cNvGrpSpPr/>
          <p:nvPr/>
        </p:nvGrpSpPr>
        <p:grpSpPr>
          <a:xfrm>
            <a:off x="481914" y="5115552"/>
            <a:ext cx="11036246" cy="189739"/>
            <a:chOff x="417263" y="5115552"/>
            <a:chExt cx="10585782" cy="189739"/>
          </a:xfrm>
        </p:grpSpPr>
        <p:pic>
          <p:nvPicPr>
            <p:cNvPr id="8" name="Picture 148" descr="Shape, rectangle&#10;&#10;Description automatically generated">
              <a:extLst>
                <a:ext uri="{FF2B5EF4-FFF2-40B4-BE49-F238E27FC236}">
                  <a16:creationId xmlns:a16="http://schemas.microsoft.com/office/drawing/2014/main" id="{9E87F106-A60D-9A16-8BA4-A6F45E2890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17263" y="5126421"/>
              <a:ext cx="252000" cy="168000"/>
            </a:xfrm>
            <a:prstGeom prst="rect">
              <a:avLst/>
            </a:prstGeom>
          </p:spPr>
        </p:pic>
        <p:pic>
          <p:nvPicPr>
            <p:cNvPr id="9" name="Picture 149" descr="Logo&#10;&#10;Description automatically generated">
              <a:extLst>
                <a:ext uri="{FF2B5EF4-FFF2-40B4-BE49-F238E27FC236}">
                  <a16:creationId xmlns:a16="http://schemas.microsoft.com/office/drawing/2014/main" id="{675B27F5-D6D6-D763-42FF-A43FE92FAFA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849384" y="5126230"/>
              <a:ext cx="252000" cy="168382"/>
            </a:xfrm>
            <a:prstGeom prst="rect">
              <a:avLst/>
            </a:prstGeom>
          </p:spPr>
        </p:pic>
        <p:pic>
          <p:nvPicPr>
            <p:cNvPr id="10" name="Picture 150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0852A6AC-8760-8A01-149D-3834F7716C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281505" y="5134821"/>
              <a:ext cx="252000" cy="151200"/>
            </a:xfrm>
            <a:prstGeom prst="rect">
              <a:avLst/>
            </a:prstGeom>
          </p:spPr>
        </p:pic>
        <p:pic>
          <p:nvPicPr>
            <p:cNvPr id="11" name="Image 22">
              <a:extLst>
                <a:ext uri="{FF2B5EF4-FFF2-40B4-BE49-F238E27FC236}">
                  <a16:creationId xmlns:a16="http://schemas.microsoft.com/office/drawing/2014/main" id="{8282F3E7-A884-B876-7F3F-43D78D88472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flipH="1">
              <a:off x="1713626" y="5126405"/>
              <a:ext cx="252000" cy="168033"/>
            </a:xfrm>
            <a:prstGeom prst="rect">
              <a:avLst/>
            </a:prstGeom>
          </p:spPr>
        </p:pic>
        <p:pic>
          <p:nvPicPr>
            <p:cNvPr id="12" name="Image 25">
              <a:extLst>
                <a:ext uri="{FF2B5EF4-FFF2-40B4-BE49-F238E27FC236}">
                  <a16:creationId xmlns:a16="http://schemas.microsoft.com/office/drawing/2014/main" id="{D585C7F2-39F1-5C3E-2C11-531CAADD250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145747" y="5126442"/>
              <a:ext cx="252000" cy="167958"/>
            </a:xfrm>
            <a:prstGeom prst="rect">
              <a:avLst/>
            </a:prstGeom>
          </p:spPr>
        </p:pic>
        <p:pic>
          <p:nvPicPr>
            <p:cNvPr id="13" name="Image 28">
              <a:extLst>
                <a:ext uri="{FF2B5EF4-FFF2-40B4-BE49-F238E27FC236}">
                  <a16:creationId xmlns:a16="http://schemas.microsoft.com/office/drawing/2014/main" id="{9B6CD805-5DA1-722F-F823-D6C9D63EF2F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577868" y="5126405"/>
              <a:ext cx="252000" cy="168033"/>
            </a:xfrm>
            <a:prstGeom prst="rect">
              <a:avLst/>
            </a:prstGeom>
          </p:spPr>
        </p:pic>
        <p:pic>
          <p:nvPicPr>
            <p:cNvPr id="14" name="Image 30">
              <a:extLst>
                <a:ext uri="{FF2B5EF4-FFF2-40B4-BE49-F238E27FC236}">
                  <a16:creationId xmlns:a16="http://schemas.microsoft.com/office/drawing/2014/main" id="{37A7E089-E1B7-C9D5-76D5-56297BFD0AF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009989" y="5126421"/>
              <a:ext cx="252000" cy="168000"/>
            </a:xfrm>
            <a:prstGeom prst="rect">
              <a:avLst/>
            </a:prstGeom>
          </p:spPr>
        </p:pic>
        <p:pic>
          <p:nvPicPr>
            <p:cNvPr id="15" name="Image 41">
              <a:extLst>
                <a:ext uri="{FF2B5EF4-FFF2-40B4-BE49-F238E27FC236}">
                  <a16:creationId xmlns:a16="http://schemas.microsoft.com/office/drawing/2014/main" id="{C7F44B9C-46A1-E1BD-9F54-CACD1695D62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442110" y="5126421"/>
              <a:ext cx="252000" cy="168000"/>
            </a:xfrm>
            <a:prstGeom prst="rect">
              <a:avLst/>
            </a:prstGeom>
          </p:spPr>
        </p:pic>
        <p:pic>
          <p:nvPicPr>
            <p:cNvPr id="16" name="Image 45">
              <a:extLst>
                <a:ext uri="{FF2B5EF4-FFF2-40B4-BE49-F238E27FC236}">
                  <a16:creationId xmlns:a16="http://schemas.microsoft.com/office/drawing/2014/main" id="{6726B558-FDAB-6733-93C9-DFDE338A96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306341" y="5126405"/>
              <a:ext cx="252000" cy="168033"/>
            </a:xfrm>
            <a:prstGeom prst="rect">
              <a:avLst/>
            </a:prstGeom>
          </p:spPr>
        </p:pic>
        <p:pic>
          <p:nvPicPr>
            <p:cNvPr id="17" name="Image 47">
              <a:extLst>
                <a:ext uri="{FF2B5EF4-FFF2-40B4-BE49-F238E27FC236}">
                  <a16:creationId xmlns:a16="http://schemas.microsoft.com/office/drawing/2014/main" id="{EA14E7B3-7CAD-B9E1-02E3-12E111A65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738462" y="5134821"/>
              <a:ext cx="252000" cy="151200"/>
            </a:xfrm>
            <a:prstGeom prst="rect">
              <a:avLst/>
            </a:prstGeom>
          </p:spPr>
        </p:pic>
        <p:pic>
          <p:nvPicPr>
            <p:cNvPr id="18" name="Image 49">
              <a:extLst>
                <a:ext uri="{FF2B5EF4-FFF2-40B4-BE49-F238E27FC236}">
                  <a16:creationId xmlns:a16="http://schemas.microsoft.com/office/drawing/2014/main" id="{5FA2F6E2-4357-4B8A-A6CA-927DDD491EF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170583" y="5126454"/>
              <a:ext cx="252000" cy="167934"/>
            </a:xfrm>
            <a:prstGeom prst="rect">
              <a:avLst/>
            </a:prstGeom>
          </p:spPr>
        </p:pic>
        <p:pic>
          <p:nvPicPr>
            <p:cNvPr id="19" name="Image 51">
              <a:extLst>
                <a:ext uri="{FF2B5EF4-FFF2-40B4-BE49-F238E27FC236}">
                  <a16:creationId xmlns:a16="http://schemas.microsoft.com/office/drawing/2014/main" id="{E62EF330-AEF4-7BAB-50AE-5F0B96D7EED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602704" y="5126405"/>
              <a:ext cx="252000" cy="168033"/>
            </a:xfrm>
            <a:prstGeom prst="rect">
              <a:avLst/>
            </a:prstGeom>
          </p:spPr>
        </p:pic>
        <p:pic>
          <p:nvPicPr>
            <p:cNvPr id="20" name="Image 53">
              <a:extLst>
                <a:ext uri="{FF2B5EF4-FFF2-40B4-BE49-F238E27FC236}">
                  <a16:creationId xmlns:a16="http://schemas.microsoft.com/office/drawing/2014/main" id="{0E3CA5F3-5A6E-21B3-7496-D59E66976557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034825" y="5131671"/>
              <a:ext cx="252000" cy="157500"/>
            </a:xfrm>
            <a:prstGeom prst="rect">
              <a:avLst/>
            </a:prstGeom>
          </p:spPr>
        </p:pic>
        <p:pic>
          <p:nvPicPr>
            <p:cNvPr id="21" name="Image 55">
              <a:extLst>
                <a:ext uri="{FF2B5EF4-FFF2-40B4-BE49-F238E27FC236}">
                  <a16:creationId xmlns:a16="http://schemas.microsoft.com/office/drawing/2014/main" id="{74652D50-404E-6174-FF91-B7D7D2050521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466946" y="5126503"/>
              <a:ext cx="252000" cy="167836"/>
            </a:xfrm>
            <a:prstGeom prst="rect">
              <a:avLst/>
            </a:prstGeom>
          </p:spPr>
        </p:pic>
        <p:pic>
          <p:nvPicPr>
            <p:cNvPr id="22" name="Image 57">
              <a:extLst>
                <a:ext uri="{FF2B5EF4-FFF2-40B4-BE49-F238E27FC236}">
                  <a16:creationId xmlns:a16="http://schemas.microsoft.com/office/drawing/2014/main" id="{8753D302-493E-AB43-13F2-7E4BD9481C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899067" y="5126405"/>
              <a:ext cx="252000" cy="168033"/>
            </a:xfrm>
            <a:prstGeom prst="rect">
              <a:avLst/>
            </a:prstGeom>
          </p:spPr>
        </p:pic>
        <p:pic>
          <p:nvPicPr>
            <p:cNvPr id="23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35F04F17-C135-3089-A257-2D1463BC6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331188" y="5115552"/>
              <a:ext cx="252000" cy="189739"/>
            </a:xfrm>
            <a:prstGeom prst="rect">
              <a:avLst/>
            </a:prstGeom>
          </p:spPr>
        </p:pic>
        <p:pic>
          <p:nvPicPr>
            <p:cNvPr id="24" name="Image 61">
              <a:extLst>
                <a:ext uri="{FF2B5EF4-FFF2-40B4-BE49-F238E27FC236}">
                  <a16:creationId xmlns:a16="http://schemas.microsoft.com/office/drawing/2014/main" id="{56705D10-4135-381F-B9DE-29170D4E8410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763309" y="5133443"/>
              <a:ext cx="252000" cy="153956"/>
            </a:xfrm>
            <a:prstGeom prst="rect">
              <a:avLst/>
            </a:prstGeom>
          </p:spPr>
        </p:pic>
        <p:pic>
          <p:nvPicPr>
            <p:cNvPr id="25" name="Image 64">
              <a:extLst>
                <a:ext uri="{FF2B5EF4-FFF2-40B4-BE49-F238E27FC236}">
                  <a16:creationId xmlns:a16="http://schemas.microsoft.com/office/drawing/2014/main" id="{B4483FED-D1E2-4BEE-0B10-FD11BAD62F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195430" y="5118776"/>
              <a:ext cx="252000" cy="183291"/>
            </a:xfrm>
            <a:prstGeom prst="rect">
              <a:avLst/>
            </a:prstGeom>
          </p:spPr>
        </p:pic>
        <p:pic>
          <p:nvPicPr>
            <p:cNvPr id="26" name="Image 68">
              <a:extLst>
                <a:ext uri="{FF2B5EF4-FFF2-40B4-BE49-F238E27FC236}">
                  <a16:creationId xmlns:a16="http://schemas.microsoft.com/office/drawing/2014/main" id="{6F055F06-7B82-FB13-27D6-C7C5BA83A0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627551" y="5131671"/>
              <a:ext cx="252000" cy="157500"/>
            </a:xfrm>
            <a:prstGeom prst="rect">
              <a:avLst/>
            </a:prstGeom>
          </p:spPr>
        </p:pic>
        <p:pic>
          <p:nvPicPr>
            <p:cNvPr id="27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D0D82AD9-D289-89B9-6591-1EF6983EF5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9059672" y="5122034"/>
              <a:ext cx="252000" cy="176775"/>
            </a:xfrm>
            <a:prstGeom prst="rect">
              <a:avLst/>
            </a:prstGeom>
          </p:spPr>
        </p:pic>
        <p:pic>
          <p:nvPicPr>
            <p:cNvPr id="28" name="Image 72">
              <a:extLst>
                <a:ext uri="{FF2B5EF4-FFF2-40B4-BE49-F238E27FC236}">
                  <a16:creationId xmlns:a16="http://schemas.microsoft.com/office/drawing/2014/main" id="{B76ECCEF-0B34-1E2F-3D12-1E72C2F1E4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491793" y="5126405"/>
              <a:ext cx="252000" cy="168033"/>
            </a:xfrm>
            <a:prstGeom prst="rect">
              <a:avLst/>
            </a:prstGeom>
          </p:spPr>
        </p:pic>
        <p:pic>
          <p:nvPicPr>
            <p:cNvPr id="29" name="Image 74">
              <a:extLst>
                <a:ext uri="{FF2B5EF4-FFF2-40B4-BE49-F238E27FC236}">
                  <a16:creationId xmlns:a16="http://schemas.microsoft.com/office/drawing/2014/main" id="{0D749861-A689-4ECE-36D8-E59126A8DE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923914" y="5126454"/>
              <a:ext cx="252000" cy="167934"/>
            </a:xfrm>
            <a:prstGeom prst="rect">
              <a:avLst/>
            </a:prstGeom>
          </p:spPr>
        </p:pic>
        <p:pic>
          <p:nvPicPr>
            <p:cNvPr id="30" name="Image 76">
              <a:extLst>
                <a:ext uri="{FF2B5EF4-FFF2-40B4-BE49-F238E27FC236}">
                  <a16:creationId xmlns:a16="http://schemas.microsoft.com/office/drawing/2014/main" id="{2F07859D-A4A9-A714-64F4-9C75F817E21A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10356035" y="5126405"/>
              <a:ext cx="252000" cy="168033"/>
            </a:xfrm>
            <a:prstGeom prst="rect">
              <a:avLst/>
            </a:prstGeom>
          </p:spPr>
        </p:pic>
        <p:pic>
          <p:nvPicPr>
            <p:cNvPr id="31" name="Image 80">
              <a:extLst>
                <a:ext uri="{FF2B5EF4-FFF2-40B4-BE49-F238E27FC236}">
                  <a16:creationId xmlns:a16="http://schemas.microsoft.com/office/drawing/2014/main" id="{B2C294AB-8DBD-B297-1ABB-A75A68578C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751045" y="5126405"/>
              <a:ext cx="252000" cy="168033"/>
            </a:xfrm>
            <a:prstGeom prst="rect">
              <a:avLst/>
            </a:prstGeom>
          </p:spPr>
        </p:pic>
        <p:pic>
          <p:nvPicPr>
            <p:cNvPr id="32" name="Image 43">
              <a:extLst>
                <a:ext uri="{FF2B5EF4-FFF2-40B4-BE49-F238E27FC236}">
                  <a16:creationId xmlns:a16="http://schemas.microsoft.com/office/drawing/2014/main" id="{BEBA2B1E-7B9D-5E25-8137-7DFE6B5D9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3874231" y="5125821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3040744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91">
            <a:extLst>
              <a:ext uri="{FF2B5EF4-FFF2-40B4-BE49-F238E27FC236}">
                <a16:creationId xmlns:a16="http://schemas.microsoft.com/office/drawing/2014/main" id="{72EF7942-78E6-4C36-ABA9-45298735FB87}"/>
              </a:ext>
            </a:extLst>
          </p:cNvPr>
          <p:cNvSpPr/>
          <p:nvPr/>
        </p:nvSpPr>
        <p:spPr bwMode="ltGray">
          <a:xfrm>
            <a:off x="3697825" y="2620653"/>
            <a:ext cx="1240782" cy="292230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600" b="0" dirty="0">
              <a:cs typeface="Arial" panose="020B0604020202020204" pitchFamily="34" charset="0"/>
            </a:endParaRPr>
          </a:p>
        </p:txBody>
      </p:sp>
      <p:cxnSp>
        <p:nvCxnSpPr>
          <p:cNvPr id="12" name="Connecteur droit 11">
            <a:extLst>
              <a:ext uri="{FF2B5EF4-FFF2-40B4-BE49-F238E27FC236}">
                <a16:creationId xmlns:a16="http://schemas.microsoft.com/office/drawing/2014/main" id="{B2C33B66-D502-4F94-8AB0-8BDE7E3C19AB}"/>
              </a:ext>
            </a:extLst>
          </p:cNvPr>
          <p:cNvCxnSpPr>
            <a:cxnSpLocks/>
          </p:cNvCxnSpPr>
          <p:nvPr/>
        </p:nvCxnSpPr>
        <p:spPr>
          <a:xfrm>
            <a:off x="5773822" y="2807548"/>
            <a:ext cx="1" cy="2724451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12">
            <a:extLst>
              <a:ext uri="{FF2B5EF4-FFF2-40B4-BE49-F238E27FC236}">
                <a16:creationId xmlns:a16="http://schemas.microsoft.com/office/drawing/2014/main" id="{984EC7C8-EF31-4A3B-8F1B-3DA95BF0E055}"/>
              </a:ext>
            </a:extLst>
          </p:cNvPr>
          <p:cNvCxnSpPr>
            <a:cxnSpLocks/>
          </p:cNvCxnSpPr>
          <p:nvPr/>
        </p:nvCxnSpPr>
        <p:spPr>
          <a:xfrm>
            <a:off x="7468931" y="2807548"/>
            <a:ext cx="0" cy="27252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D61A9306-1ADC-4638-B43C-BDAE628E70D3}"/>
              </a:ext>
            </a:extLst>
          </p:cNvPr>
          <p:cNvCxnSpPr>
            <a:cxnSpLocks/>
          </p:cNvCxnSpPr>
          <p:nvPr/>
        </p:nvCxnSpPr>
        <p:spPr>
          <a:xfrm>
            <a:off x="9103708" y="2807548"/>
            <a:ext cx="0" cy="27252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63B16B35-18BE-4A02-B7BE-C03F603C84FC}"/>
              </a:ext>
            </a:extLst>
          </p:cNvPr>
          <p:cNvCxnSpPr>
            <a:cxnSpLocks/>
          </p:cNvCxnSpPr>
          <p:nvPr/>
        </p:nvCxnSpPr>
        <p:spPr>
          <a:xfrm>
            <a:off x="10590840" y="2807548"/>
            <a:ext cx="0" cy="27252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1" name="Graphique Slide">
            <a:extLst>
              <a:ext uri="{FF2B5EF4-FFF2-40B4-BE49-F238E27FC236}">
                <a16:creationId xmlns:a16="http://schemas.microsoft.com/office/drawing/2014/main" id="{6490B55B-CB2D-4B79-8C73-E7B3AEC065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3619322"/>
              </p:ext>
            </p:extLst>
          </p:nvPr>
        </p:nvGraphicFramePr>
        <p:xfrm>
          <a:off x="1895662" y="3130566"/>
          <a:ext cx="10067737" cy="20543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6" name="Graphique 55">
            <a:extLst>
              <a:ext uri="{FF2B5EF4-FFF2-40B4-BE49-F238E27FC236}">
                <a16:creationId xmlns:a16="http://schemas.microsoft.com/office/drawing/2014/main" id="{C8888194-CA77-4388-9D19-01992E41C42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73772" y="2187225"/>
            <a:ext cx="224742" cy="550027"/>
          </a:xfrm>
          <a:prstGeom prst="rect">
            <a:avLst/>
          </a:prstGeom>
        </p:spPr>
      </p:pic>
      <p:pic>
        <p:nvPicPr>
          <p:cNvPr id="57" name="Graphique 56">
            <a:extLst>
              <a:ext uri="{FF2B5EF4-FFF2-40B4-BE49-F238E27FC236}">
                <a16:creationId xmlns:a16="http://schemas.microsoft.com/office/drawing/2014/main" id="{3EA7175F-F8E6-4C0E-96D1-4236F073AD3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293545" y="2211383"/>
            <a:ext cx="372599" cy="550027"/>
          </a:xfrm>
          <a:prstGeom prst="rect">
            <a:avLst/>
          </a:prstGeom>
        </p:spPr>
      </p:pic>
      <p:pic>
        <p:nvPicPr>
          <p:cNvPr id="58" name="Graphique 57">
            <a:extLst>
              <a:ext uri="{FF2B5EF4-FFF2-40B4-BE49-F238E27FC236}">
                <a16:creationId xmlns:a16="http://schemas.microsoft.com/office/drawing/2014/main" id="{CE3599DF-C7CD-4E3B-9CDF-7E57922A3B3B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886670" y="2187225"/>
            <a:ext cx="431742" cy="544114"/>
          </a:xfrm>
          <a:prstGeom prst="rect">
            <a:avLst/>
          </a:prstGeom>
        </p:spPr>
      </p:pic>
      <p:pic>
        <p:nvPicPr>
          <p:cNvPr id="59" name="Graphique 58">
            <a:extLst>
              <a:ext uri="{FF2B5EF4-FFF2-40B4-BE49-F238E27FC236}">
                <a16:creationId xmlns:a16="http://schemas.microsoft.com/office/drawing/2014/main" id="{D65928CD-6A1B-47CE-9A5B-1A5FC6BADF16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214495" y="2196030"/>
            <a:ext cx="798426" cy="544114"/>
          </a:xfrm>
          <a:prstGeom prst="rect">
            <a:avLst/>
          </a:prstGeom>
        </p:spPr>
      </p:pic>
      <p:sp>
        <p:nvSpPr>
          <p:cNvPr id="60" name="Titre 6">
            <a:extLst>
              <a:ext uri="{FF2B5EF4-FFF2-40B4-BE49-F238E27FC236}">
                <a16:creationId xmlns:a16="http://schemas.microsoft.com/office/drawing/2014/main" id="{04887713-F7D2-4DD3-BCB5-DB86E95CA0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Podiel spoločností používajúcich KONEKTIVITU VOZIDIEL</a:t>
            </a:r>
            <a:endParaRPr lang="fr-FR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EAA3B2BD-C9AA-40C9-BC6C-02C751E5DB0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/>
              <a:t>Osobné automobily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6107BF9-0D07-46E1-BE50-5F595241FB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132</a:t>
            </a:fld>
            <a:endParaRPr lang="en-GB" dirty="0"/>
          </a:p>
        </p:txBody>
      </p:sp>
      <p:sp>
        <p:nvSpPr>
          <p:cNvPr id="45" name="ZoneTexte Slide">
            <a:extLst>
              <a:ext uri="{FF2B5EF4-FFF2-40B4-BE49-F238E27FC236}">
                <a16:creationId xmlns:a16="http://schemas.microsoft.com/office/drawing/2014/main" id="{C51DC9CC-B0D9-4064-8A0C-062330B8A076}"/>
              </a:ext>
            </a:extLst>
          </p:cNvPr>
          <p:cNvSpPr txBox="1"/>
          <p:nvPr/>
        </p:nvSpPr>
        <p:spPr>
          <a:xfrm>
            <a:off x="2130762" y="1397364"/>
            <a:ext cx="5082838" cy="4629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0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000" i="1" dirty="0">
                <a:solidFill>
                  <a:srgbClr val="000000"/>
                </a:solidFill>
              </a:rPr>
              <a:t>30 % používa konektivitu pre osobné automobily</a:t>
            </a:r>
            <a:r>
              <a:rPr lang="en-GB" sz="1000" i="1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68" name="ZoneTexte 43">
            <a:extLst>
              <a:ext uri="{FF2B5EF4-FFF2-40B4-BE49-F238E27FC236}">
                <a16:creationId xmlns:a16="http://schemas.microsoft.com/office/drawing/2014/main" id="{997798E5-F9EC-46F7-81F1-D7D61562E259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1100" dirty="0">
                <a:solidFill>
                  <a:srgbClr val="000000"/>
                </a:solidFill>
              </a:rPr>
              <a:t>Passenger cars</a:t>
            </a:r>
          </a:p>
        </p:txBody>
      </p:sp>
      <p:sp>
        <p:nvSpPr>
          <p:cNvPr id="70" name="ZoneTexte 27">
            <a:extLst>
              <a:ext uri="{FF2B5EF4-FFF2-40B4-BE49-F238E27FC236}">
                <a16:creationId xmlns:a16="http://schemas.microsoft.com/office/drawing/2014/main" id="{0E6BFABB-A411-4C41-A427-F26D4A11597D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 dirty="0"/>
              <a:t>In %</a:t>
            </a: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08D71EA4-3B95-4C72-9ECC-D0652D9F53E4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72" name="Connecteur droit 34">
              <a:extLst>
                <a:ext uri="{FF2B5EF4-FFF2-40B4-BE49-F238E27FC236}">
                  <a16:creationId xmlns:a16="http://schemas.microsoft.com/office/drawing/2014/main" id="{0E228624-CE2E-41B5-B74E-AB11BF0791CB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Connecteur droit 35">
              <a:extLst>
                <a:ext uri="{FF2B5EF4-FFF2-40B4-BE49-F238E27FC236}">
                  <a16:creationId xmlns:a16="http://schemas.microsoft.com/office/drawing/2014/main" id="{6D2FCB16-D3F1-411F-9C66-68A0D51001C2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4" name="Graphique 53">
            <a:extLst>
              <a:ext uri="{FF2B5EF4-FFF2-40B4-BE49-F238E27FC236}">
                <a16:creationId xmlns:a16="http://schemas.microsoft.com/office/drawing/2014/main" id="{9F47BCA5-3D36-41DF-BA45-77EFC43BEF58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95316" y="1415156"/>
            <a:ext cx="644295" cy="501911"/>
          </a:xfrm>
          <a:prstGeom prst="rect">
            <a:avLst/>
          </a:prstGeom>
        </p:spPr>
      </p:pic>
      <p:sp>
        <p:nvSpPr>
          <p:cNvPr id="75" name="ZoneTexte 44">
            <a:extLst>
              <a:ext uri="{FF2B5EF4-FFF2-40B4-BE49-F238E27FC236}">
                <a16:creationId xmlns:a16="http://schemas.microsoft.com/office/drawing/2014/main" id="{403EBD98-CD39-4C22-83D0-C05A63692CC4}"/>
              </a:ext>
            </a:extLst>
          </p:cNvPr>
          <p:cNvSpPr txBox="1"/>
          <p:nvPr/>
        </p:nvSpPr>
        <p:spPr>
          <a:xfrm>
            <a:off x="3285848" y="2783116"/>
            <a:ext cx="200168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cxnSp>
        <p:nvCxnSpPr>
          <p:cNvPr id="46" name="Connecteur droit 45">
            <a:extLst>
              <a:ext uri="{FF2B5EF4-FFF2-40B4-BE49-F238E27FC236}">
                <a16:creationId xmlns:a16="http://schemas.microsoft.com/office/drawing/2014/main" id="{72B9D167-F6F8-4A46-B279-0F84F2703116}"/>
              </a:ext>
            </a:extLst>
          </p:cNvPr>
          <p:cNvCxnSpPr>
            <a:cxnSpLocks/>
          </p:cNvCxnSpPr>
          <p:nvPr/>
        </p:nvCxnSpPr>
        <p:spPr>
          <a:xfrm>
            <a:off x="3085100" y="4161937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>
            <a:extLst>
              <a:ext uri="{FF2B5EF4-FFF2-40B4-BE49-F238E27FC236}">
                <a16:creationId xmlns:a16="http://schemas.microsoft.com/office/drawing/2014/main" id="{6343D2BF-4CFE-4EC8-8391-B2FE53D2968F}"/>
              </a:ext>
            </a:extLst>
          </p:cNvPr>
          <p:cNvSpPr/>
          <p:nvPr/>
        </p:nvSpPr>
        <p:spPr>
          <a:xfrm>
            <a:off x="5426249" y="5796245"/>
            <a:ext cx="6434714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Je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váš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vozový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park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prepojený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pomocou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telematického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?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umožňuje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správcovi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vozového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parku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monitorovanie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spotreby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paliva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správania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polohy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vplyvu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životné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prostredie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atď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z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vozidiel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ceste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prenášajú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pomocou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originálneho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popredajnej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inštalácie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(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jednotky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)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nezahŕňa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cez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smartfóny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používateľov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b="1" i="1" dirty="0">
                <a:solidFill>
                  <a:srgbClr val="2A2A2A"/>
                </a:solidFill>
              </a:rPr>
              <a:t>Základ: spoločnosti s aspoň jedným osobným automobilom vo vozovom parku 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2AA5FA60-930B-84D3-045C-8349DD54D2C6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031494" y="3512331"/>
            <a:ext cx="466465" cy="310673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F7F9C952-6F3D-A6B2-4A51-637547035039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046985" y="4514909"/>
            <a:ext cx="466465" cy="310855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96B914BA-6CFA-E29D-3B03-38CC34BFFB08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572000" y="4528022"/>
            <a:ext cx="324115" cy="3175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775CDF89-32D8-5A03-9E89-13C92DE274C8}"/>
              </a:ext>
            </a:extLst>
          </p:cNvPr>
          <p:cNvSpPr txBox="1"/>
          <p:nvPr/>
        </p:nvSpPr>
        <p:spPr>
          <a:xfrm>
            <a:off x="4896115" y="451519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22</a:t>
            </a:r>
          </a:p>
        </p:txBody>
      </p:sp>
      <p:pic>
        <p:nvPicPr>
          <p:cNvPr id="16" name="Image 15">
            <a:extLst>
              <a:ext uri="{FF2B5EF4-FFF2-40B4-BE49-F238E27FC236}">
                <a16:creationId xmlns:a16="http://schemas.microsoft.com/office/drawing/2014/main" id="{3BD8400D-6611-CBA9-067E-3E0A572FA0A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032500" y="4528022"/>
            <a:ext cx="324115" cy="317500"/>
          </a:xfrm>
          <a:prstGeom prst="rect">
            <a:avLst/>
          </a:prstGeom>
        </p:spPr>
      </p:pic>
      <p:sp>
        <p:nvSpPr>
          <p:cNvPr id="17" name="ZoneTexte 16">
            <a:extLst>
              <a:ext uri="{FF2B5EF4-FFF2-40B4-BE49-F238E27FC236}">
                <a16:creationId xmlns:a16="http://schemas.microsoft.com/office/drawing/2014/main" id="{53BE7351-2ECA-2E6E-4578-F8E36CA77396}"/>
              </a:ext>
            </a:extLst>
          </p:cNvPr>
          <p:cNvSpPr txBox="1"/>
          <p:nvPr/>
        </p:nvSpPr>
        <p:spPr>
          <a:xfrm>
            <a:off x="6356615" y="451519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21</a:t>
            </a:r>
          </a:p>
        </p:txBody>
      </p:sp>
      <p:pic>
        <p:nvPicPr>
          <p:cNvPr id="19" name="Image 18">
            <a:extLst>
              <a:ext uri="{FF2B5EF4-FFF2-40B4-BE49-F238E27FC236}">
                <a16:creationId xmlns:a16="http://schemas.microsoft.com/office/drawing/2014/main" id="{9907AA55-3FF8-5D91-0FE0-380D61E7B923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708900" y="4528022"/>
            <a:ext cx="324115" cy="317500"/>
          </a:xfrm>
          <a:prstGeom prst="rect">
            <a:avLst/>
          </a:prstGeom>
        </p:spPr>
      </p:pic>
      <p:sp>
        <p:nvSpPr>
          <p:cNvPr id="20" name="ZoneTexte 19">
            <a:extLst>
              <a:ext uri="{FF2B5EF4-FFF2-40B4-BE49-F238E27FC236}">
                <a16:creationId xmlns:a16="http://schemas.microsoft.com/office/drawing/2014/main" id="{554213E1-23C5-24C4-126B-CDA4F033C857}"/>
              </a:ext>
            </a:extLst>
          </p:cNvPr>
          <p:cNvSpPr txBox="1"/>
          <p:nvPr/>
        </p:nvSpPr>
        <p:spPr>
          <a:xfrm>
            <a:off x="8033015" y="451519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20</a:t>
            </a:r>
          </a:p>
        </p:txBody>
      </p:sp>
    </p:spTree>
    <p:extLst>
      <p:ext uri="{BB962C8B-B14F-4D97-AF65-F5344CB8AC3E}">
        <p14:creationId xmlns:p14="http://schemas.microsoft.com/office/powerpoint/2010/main" val="347487692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5" name="Connecteur T">
            <a:extLst>
              <a:ext uri="{FF2B5EF4-FFF2-40B4-BE49-F238E27FC236}">
                <a16:creationId xmlns:a16="http://schemas.microsoft.com/office/drawing/2014/main" id="{8E54BA20-CFD4-416A-BE84-275875E08C1C}"/>
              </a:ext>
            </a:extLst>
          </p:cNvPr>
          <p:cNvCxnSpPr/>
          <p:nvPr/>
        </p:nvCxnSpPr>
        <p:spPr>
          <a:xfrm>
            <a:off x="5004546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C">
            <a:extLst>
              <a:ext uri="{FF2B5EF4-FFF2-40B4-BE49-F238E27FC236}">
                <a16:creationId xmlns:a16="http://schemas.microsoft.com/office/drawing/2014/main" id="{C19C27DE-1989-4494-8038-83FFB5634280}"/>
              </a:ext>
            </a:extLst>
          </p:cNvPr>
          <p:cNvCxnSpPr/>
          <p:nvPr/>
        </p:nvCxnSpPr>
        <p:spPr>
          <a:xfrm>
            <a:off x="5682876" y="911518"/>
            <a:ext cx="0" cy="402244"/>
          </a:xfrm>
          <a:prstGeom prst="line">
            <a:avLst/>
          </a:prstGeom>
          <a:ln w="38100">
            <a:solidFill>
              <a:srgbClr val="449E9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8" name="Graphique Slide ¤ReposSignif">
            <a:extLst>
              <a:ext uri="{FF2B5EF4-FFF2-40B4-BE49-F238E27FC236}">
                <a16:creationId xmlns:a16="http://schemas.microsoft.com/office/drawing/2014/main" id="{A082C595-C0CB-4F4E-A47B-32CAEFEA15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50126438"/>
              </p:ext>
            </p:extLst>
          </p:nvPr>
        </p:nvGraphicFramePr>
        <p:xfrm>
          <a:off x="4429770" y="1394495"/>
          <a:ext cx="3672455" cy="443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0" name="Label 7">
            <a:extLst>
              <a:ext uri="{FF2B5EF4-FFF2-40B4-BE49-F238E27FC236}">
                <a16:creationId xmlns:a16="http://schemas.microsoft.com/office/drawing/2014/main" id="{85E4263E-84AC-460A-9C11-7FB7AEFE40FC}"/>
              </a:ext>
            </a:extLst>
          </p:cNvPr>
          <p:cNvSpPr txBox="1"/>
          <p:nvPr/>
        </p:nvSpPr>
        <p:spPr>
          <a:xfrm>
            <a:off x="1148039" y="5455277"/>
            <a:ext cx="3175000" cy="46474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optimalizáciu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car</a:t>
            </a:r>
            <a:r>
              <a:rPr lang="sk-SK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sharing.u</a:t>
            </a:r>
            <a:endParaRPr lang="en-US" sz="1400" dirty="0">
              <a:solidFill>
                <a:srgbClr val="545454"/>
              </a:solidFill>
            </a:endParaRPr>
          </a:p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5" name="Label 6">
            <a:extLst>
              <a:ext uri="{FF2B5EF4-FFF2-40B4-BE49-F238E27FC236}">
                <a16:creationId xmlns:a16="http://schemas.microsoft.com/office/drawing/2014/main" id="{E4E17FD5-B539-4475-9A5E-6FC619E1F020}"/>
              </a:ext>
            </a:extLst>
          </p:cNvPr>
          <p:cNvSpPr txBox="1"/>
          <p:nvPr/>
        </p:nvSpPr>
        <p:spPr>
          <a:xfrm>
            <a:off x="6005684" y="4801508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pt-BR" sz="1400" dirty="0">
                <a:solidFill>
                  <a:srgbClr val="545454"/>
                </a:solidFill>
              </a:rPr>
              <a:t>S cieľom znížiť vplyv na životné prostredie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6" name="Label 5">
            <a:extLst>
              <a:ext uri="{FF2B5EF4-FFF2-40B4-BE49-F238E27FC236}">
                <a16:creationId xmlns:a16="http://schemas.microsoft.com/office/drawing/2014/main" id="{7F97067D-EA46-4ED5-A806-14A373DEAC43}"/>
              </a:ext>
            </a:extLst>
          </p:cNvPr>
          <p:cNvSpPr txBox="1"/>
          <p:nvPr/>
        </p:nvSpPr>
        <p:spPr>
          <a:xfrm>
            <a:off x="1605889" y="4109265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zabránenie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nepovolenému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použitiu</a:t>
            </a:r>
            <a:r>
              <a:rPr lang="en-US" sz="1400" dirty="0">
                <a:solidFill>
                  <a:srgbClr val="545454"/>
                </a:solidFill>
              </a:rPr>
              <a:t> (</a:t>
            </a:r>
            <a:r>
              <a:rPr lang="en-US" sz="1400" dirty="0" err="1">
                <a:solidFill>
                  <a:srgbClr val="545454"/>
                </a:solidFill>
              </a:rPr>
              <a:t>napr</a:t>
            </a:r>
            <a:r>
              <a:rPr lang="en-US" sz="1400" dirty="0">
                <a:solidFill>
                  <a:srgbClr val="545454"/>
                </a:solidFill>
              </a:rPr>
              <a:t>. z </a:t>
            </a:r>
            <a:r>
              <a:rPr lang="en-US" sz="1400" dirty="0" err="1">
                <a:solidFill>
                  <a:srgbClr val="545454"/>
                </a:solidFill>
              </a:rPr>
              <a:t>daňových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dôvodov</a:t>
            </a:r>
            <a:r>
              <a:rPr lang="en-US" sz="1400" dirty="0">
                <a:solidFill>
                  <a:srgbClr val="545454"/>
                </a:solidFill>
              </a:rPr>
              <a:t>)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7" name="Label 4">
            <a:extLst>
              <a:ext uri="{FF2B5EF4-FFF2-40B4-BE49-F238E27FC236}">
                <a16:creationId xmlns:a16="http://schemas.microsoft.com/office/drawing/2014/main" id="{F80ACC64-B8A6-4DD4-A2AD-33E149971988}"/>
              </a:ext>
            </a:extLst>
          </p:cNvPr>
          <p:cNvSpPr txBox="1"/>
          <p:nvPr/>
        </p:nvSpPr>
        <p:spPr>
          <a:xfrm>
            <a:off x="6005684" y="3503200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pl-PL" sz="1400" dirty="0">
                <a:solidFill>
                  <a:srgbClr val="545454"/>
                </a:solidFill>
              </a:rPr>
              <a:t>Na </a:t>
            </a:r>
            <a:r>
              <a:rPr lang="pl-PL" sz="1400" dirty="0" err="1">
                <a:solidFill>
                  <a:srgbClr val="545454"/>
                </a:solidFill>
              </a:rPr>
              <a:t>zníženie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nákladov</a:t>
            </a:r>
            <a:r>
              <a:rPr lang="pl-PL" sz="1400" dirty="0">
                <a:solidFill>
                  <a:srgbClr val="545454"/>
                </a:solidFill>
              </a:rPr>
              <a:t> na </a:t>
            </a:r>
            <a:r>
              <a:rPr lang="pl-PL" sz="1400" dirty="0" err="1">
                <a:solidFill>
                  <a:srgbClr val="545454"/>
                </a:solidFill>
              </a:rPr>
              <a:t>vozový</a:t>
            </a:r>
            <a:r>
              <a:rPr lang="pl-PL" sz="1400" dirty="0">
                <a:solidFill>
                  <a:srgbClr val="545454"/>
                </a:solidFill>
              </a:rPr>
              <a:t> park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58" name="Label 3">
            <a:extLst>
              <a:ext uri="{FF2B5EF4-FFF2-40B4-BE49-F238E27FC236}">
                <a16:creationId xmlns:a16="http://schemas.microsoft.com/office/drawing/2014/main" id="{AC83FEAF-8CDD-49AA-BA27-33DFFB414C37}"/>
              </a:ext>
            </a:extLst>
          </p:cNvPr>
          <p:cNvSpPr txBox="1"/>
          <p:nvPr/>
        </p:nvSpPr>
        <p:spPr>
          <a:xfrm>
            <a:off x="1585615" y="2810958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zlepšenie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prevádzkovej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účinnosti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59" name="Label 2">
            <a:extLst>
              <a:ext uri="{FF2B5EF4-FFF2-40B4-BE49-F238E27FC236}">
                <a16:creationId xmlns:a16="http://schemas.microsoft.com/office/drawing/2014/main" id="{5D182C64-37AF-43DA-8B66-757BFF793C67}"/>
              </a:ext>
            </a:extLst>
          </p:cNvPr>
          <p:cNvSpPr txBox="1"/>
          <p:nvPr/>
        </p:nvSpPr>
        <p:spPr>
          <a:xfrm>
            <a:off x="6107476" y="2032538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S </a:t>
            </a:r>
            <a:r>
              <a:rPr lang="en-US" sz="1400" dirty="0" err="1">
                <a:solidFill>
                  <a:srgbClr val="545454"/>
                </a:solidFill>
              </a:rPr>
              <a:t>cieľom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zlepšiť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bezpečnosť</a:t>
            </a:r>
            <a:r>
              <a:rPr lang="en-US" sz="1400" dirty="0">
                <a:solidFill>
                  <a:srgbClr val="545454"/>
                </a:solidFill>
              </a:rPr>
              <a:t> / </a:t>
            </a:r>
            <a:r>
              <a:rPr lang="en-US" sz="1400" dirty="0" err="1">
                <a:solidFill>
                  <a:srgbClr val="545454"/>
                </a:solidFill>
              </a:rPr>
              <a:t>správanie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vodičov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60" name="Label 1">
            <a:extLst>
              <a:ext uri="{FF2B5EF4-FFF2-40B4-BE49-F238E27FC236}">
                <a16:creationId xmlns:a16="http://schemas.microsoft.com/office/drawing/2014/main" id="{6F0E6B38-B44E-4F2C-A338-136603B500B0}"/>
              </a:ext>
            </a:extLst>
          </p:cNvPr>
          <p:cNvSpPr txBox="1"/>
          <p:nvPr/>
        </p:nvSpPr>
        <p:spPr>
          <a:xfrm>
            <a:off x="2254886" y="1340296"/>
            <a:ext cx="2634414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lokalizáciu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vozidiel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alebo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lepšie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zabezpečeni</a:t>
            </a:r>
            <a:r>
              <a:rPr lang="sk-SK" sz="1400" dirty="0">
                <a:solidFill>
                  <a:srgbClr val="545454"/>
                </a:solidFill>
              </a:rPr>
              <a:t>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vozidla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47" name="Titre 3">
            <a:extLst>
              <a:ext uri="{FF2B5EF4-FFF2-40B4-BE49-F238E27FC236}">
                <a16:creationId xmlns:a16="http://schemas.microsoft.com/office/drawing/2014/main" id="{2CD95A27-BEA6-4A97-A1B5-D9A493B06D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DÔVODY POUŽÍVANIA KONEKTIVITY VOZIDIEL</a:t>
            </a:r>
            <a:endParaRPr lang="en-GB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id="{98ACC308-D4FE-4219-B924-600F7503B9C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/>
              <a:t>Všetky vozidlá</a:t>
            </a:r>
            <a:endParaRPr lang="fr-FR" dirty="0">
              <a:latin typeface="+mn-lt"/>
            </a:endParaRP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75964C6C-F2C5-4695-B8BE-185DCF676EB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133</a:t>
            </a:fld>
            <a:endParaRPr lang="en-GB" dirty="0"/>
          </a:p>
        </p:txBody>
      </p:sp>
      <p:sp>
        <p:nvSpPr>
          <p:cNvPr id="51" name="ZoneTexte 43">
            <a:extLst>
              <a:ext uri="{FF2B5EF4-FFF2-40B4-BE49-F238E27FC236}">
                <a16:creationId xmlns:a16="http://schemas.microsoft.com/office/drawing/2014/main" id="{B96F5519-DD0F-4298-B104-F8427A700895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  <a:endParaRPr lang="en-GB" sz="1100" dirty="0">
              <a:solidFill>
                <a:srgbClr val="000000"/>
              </a:solidFill>
            </a:endParaRPr>
          </a:p>
        </p:txBody>
      </p:sp>
      <p:sp>
        <p:nvSpPr>
          <p:cNvPr id="52" name="ZoneTexte 27">
            <a:extLst>
              <a:ext uri="{FF2B5EF4-FFF2-40B4-BE49-F238E27FC236}">
                <a16:creationId xmlns:a16="http://schemas.microsoft.com/office/drawing/2014/main" id="{DB78045C-E22E-4D1F-B18D-5FD4E30C1791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F9A5C18-E926-4184-84E7-3E4400D6982D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54" name="Connecteur droit 34">
              <a:extLst>
                <a:ext uri="{FF2B5EF4-FFF2-40B4-BE49-F238E27FC236}">
                  <a16:creationId xmlns:a16="http://schemas.microsoft.com/office/drawing/2014/main" id="{D1AC2AB1-D54A-4FA3-9800-6247F3DA3308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Connecteur droit 35">
              <a:extLst>
                <a:ext uri="{FF2B5EF4-FFF2-40B4-BE49-F238E27FC236}">
                  <a16:creationId xmlns:a16="http://schemas.microsoft.com/office/drawing/2014/main" id="{A8CE9515-D2E6-4E1B-A681-1D47039C2C00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3" name="Graphique 53">
            <a:extLst>
              <a:ext uri="{FF2B5EF4-FFF2-40B4-BE49-F238E27FC236}">
                <a16:creationId xmlns:a16="http://schemas.microsoft.com/office/drawing/2014/main" id="{5EEF224E-17DB-49CE-A781-5347AAA482A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95316" y="1415156"/>
            <a:ext cx="644295" cy="501911"/>
          </a:xfrm>
          <a:prstGeom prst="rect">
            <a:avLst/>
          </a:prstGeom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E3C941CB-BFD4-4648-9EE5-7E68B4F18239}"/>
              </a:ext>
            </a:extLst>
          </p:cNvPr>
          <p:cNvSpPr/>
          <p:nvPr/>
        </p:nvSpPr>
        <p:spPr>
          <a:xfrm>
            <a:off x="7234517" y="6027994"/>
            <a:ext cx="4598738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Aké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sú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dva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hlavné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dôvody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prečo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používate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telematiku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vašom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vozovom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parku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? </a:t>
            </a:r>
          </a:p>
          <a:p>
            <a:pPr algn="r" defTabSz="1219170">
              <a:defRPr/>
            </a:pP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firmy s pripojenými vozidlami vďaka </a:t>
            </a:r>
            <a:r>
              <a:rPr lang="sk-SK" sz="800" b="1" i="1" dirty="0" err="1">
                <a:solidFill>
                  <a:schemeClr val="tx1">
                    <a:lumMod val="50000"/>
                  </a:schemeClr>
                </a:solidFill>
              </a:rPr>
              <a:t>telematike</a:t>
            </a:r>
            <a:endParaRPr lang="sk-SK" sz="800" b="1" i="1" dirty="0">
              <a:solidFill>
                <a:schemeClr val="tx1">
                  <a:lumMod val="50000"/>
                </a:schemeClr>
              </a:solidFill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1CD6B907-644F-5303-E3D3-3DCEB6F0726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82341" y="975442"/>
            <a:ext cx="289759" cy="193097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ACCAEEB7-E133-8C6E-1A60-7E2B816CBC2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55681" y="975498"/>
            <a:ext cx="289759" cy="192984"/>
          </a:xfrm>
          <a:prstGeom prst="rect">
            <a:avLst/>
          </a:prstGeom>
        </p:spPr>
      </p:pic>
      <p:pic>
        <p:nvPicPr>
          <p:cNvPr id="8" name="Picture 7 ¤Coord/2/2/20/999">
            <a:extLst>
              <a:ext uri="{FF2B5EF4-FFF2-40B4-BE49-F238E27FC236}">
                <a16:creationId xmlns:a16="http://schemas.microsoft.com/office/drawing/2014/main" id="{98CEF167-8D4B-EE98-D3CD-56E3D3F389E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222858" y="4844277"/>
            <a:ext cx="330729" cy="317500"/>
          </a:xfrm>
          <a:prstGeom prst="rect">
            <a:avLst/>
          </a:prstGeom>
        </p:spPr>
      </p:pic>
      <p:sp>
        <p:nvSpPr>
          <p:cNvPr id="9" name="TextBox 8 ¤Coord/2/2/20/999/26.04165/25/">
            <a:extLst>
              <a:ext uri="{FF2B5EF4-FFF2-40B4-BE49-F238E27FC236}">
                <a16:creationId xmlns:a16="http://schemas.microsoft.com/office/drawing/2014/main" id="{DB3C3D3F-C923-299F-1289-3228011644D5}"/>
              </a:ext>
            </a:extLst>
          </p:cNvPr>
          <p:cNvSpPr txBox="1"/>
          <p:nvPr/>
        </p:nvSpPr>
        <p:spPr>
          <a:xfrm>
            <a:off x="5553058" y="4900178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 dirty="0">
                <a:solidFill>
                  <a:srgbClr val="000000"/>
                </a:solidFill>
                <a:latin typeface="BNPPSlabSerif"/>
              </a:rPr>
              <a:t>7</a:t>
            </a:r>
          </a:p>
        </p:txBody>
      </p:sp>
      <p:pic>
        <p:nvPicPr>
          <p:cNvPr id="12" name="Picture 11 ¤Coord/1/8/20/999">
            <a:extLst>
              <a:ext uri="{FF2B5EF4-FFF2-40B4-BE49-F238E27FC236}">
                <a16:creationId xmlns:a16="http://schemas.microsoft.com/office/drawing/2014/main" id="{4CB113BF-490A-F990-43E6-698A6F173A0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66466" y="5525724"/>
            <a:ext cx="324115" cy="317500"/>
          </a:xfrm>
          <a:prstGeom prst="rect">
            <a:avLst/>
          </a:prstGeom>
        </p:spPr>
      </p:pic>
      <p:sp>
        <p:nvSpPr>
          <p:cNvPr id="13" name="TextBox 12 ¤Coord/1/8/20/999/25.52087/25/">
            <a:extLst>
              <a:ext uri="{FF2B5EF4-FFF2-40B4-BE49-F238E27FC236}">
                <a16:creationId xmlns:a16="http://schemas.microsoft.com/office/drawing/2014/main" id="{E69091EB-581C-4705-B55E-38DC0A7BFED5}"/>
              </a:ext>
            </a:extLst>
          </p:cNvPr>
          <p:cNvSpPr txBox="1"/>
          <p:nvPr/>
        </p:nvSpPr>
        <p:spPr>
          <a:xfrm>
            <a:off x="6196666" y="5581626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19331675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oneTexte 9">
            <a:extLst>
              <a:ext uri="{FF2B5EF4-FFF2-40B4-BE49-F238E27FC236}">
                <a16:creationId xmlns:a16="http://schemas.microsoft.com/office/drawing/2014/main" id="{4F89AA64-4595-4177-A678-8F77EC82066E}"/>
              </a:ext>
            </a:extLst>
          </p:cNvPr>
          <p:cNvSpPr txBox="1"/>
          <p:nvPr/>
        </p:nvSpPr>
        <p:spPr>
          <a:xfrm>
            <a:off x="730310" y="474953"/>
            <a:ext cx="9008051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40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KONEKTIVITA VOZIDIEL, DIGITÁLNE</a:t>
            </a:r>
            <a:br>
              <a:rPr lang="sk-SK" dirty="0"/>
            </a:br>
            <a:r>
              <a:rPr lang="sk-SK" dirty="0"/>
              <a:t>NÁSTROJE A BEZPEČNOSŤ CESTNEJ PREMÁVKY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34CB4786-1DDA-4C15-8E24-2533FAEDEE60}"/>
              </a:ext>
            </a:extLst>
          </p:cNvPr>
          <p:cNvSpPr txBox="1"/>
          <p:nvPr/>
        </p:nvSpPr>
        <p:spPr>
          <a:xfrm>
            <a:off x="730310" y="2502262"/>
            <a:ext cx="630068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500" dirty="0">
                <a:solidFill>
                  <a:schemeClr val="bg1"/>
                </a:solidFill>
              </a:rPr>
              <a:t>B. LCV</a:t>
            </a:r>
          </a:p>
        </p:txBody>
      </p:sp>
      <p:pic>
        <p:nvPicPr>
          <p:cNvPr id="6" name="Graphique 5">
            <a:extLst>
              <a:ext uri="{FF2B5EF4-FFF2-40B4-BE49-F238E27FC236}">
                <a16:creationId xmlns:a16="http://schemas.microsoft.com/office/drawing/2014/main" id="{3AA5554A-FFE8-4149-91A8-CE0059BB067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85303" y="246950"/>
            <a:ext cx="312274" cy="637559"/>
          </a:xfrm>
          <a:prstGeom prst="rect">
            <a:avLst/>
          </a:prstGeom>
        </p:spPr>
      </p:pic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B556E77C-24D8-4E99-99D5-F411B1B2626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78571835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Graphique Slide">
            <a:extLst>
              <a:ext uri="{FF2B5EF4-FFF2-40B4-BE49-F238E27FC236}">
                <a16:creationId xmlns:a16="http://schemas.microsoft.com/office/drawing/2014/main" id="{9677415D-2D23-843B-43AF-C1BCBE6690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265938"/>
              </p:ext>
            </p:extLst>
          </p:nvPr>
        </p:nvGraphicFramePr>
        <p:xfrm>
          <a:off x="359400" y="368010"/>
          <a:ext cx="11543536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0" name="Titre 6">
            <a:extLst>
              <a:ext uri="{FF2B5EF4-FFF2-40B4-BE49-F238E27FC236}">
                <a16:creationId xmlns:a16="http://schemas.microsoft.com/office/drawing/2014/main" id="{354E912D-7621-4803-84A9-67F3EB03DA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Podiel firiem používajúcich konektivitu VOZIDLÁ</a:t>
            </a:r>
            <a:endParaRPr lang="fr-FR" dirty="0"/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id="{19A042DA-368E-4DF0-899C-25826111B56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fr-FR" dirty="0"/>
              <a:t>LCV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5CD6F1B2-C3D7-4FB4-B749-E9F7D5AA699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135</a:t>
            </a:fld>
            <a:endParaRPr lang="en-GB" dirty="0"/>
          </a:p>
        </p:txBody>
      </p:sp>
      <p:sp>
        <p:nvSpPr>
          <p:cNvPr id="145" name="R1_Bench">
            <a:extLst>
              <a:ext uri="{FF2B5EF4-FFF2-40B4-BE49-F238E27FC236}">
                <a16:creationId xmlns:a16="http://schemas.microsoft.com/office/drawing/2014/main" id="{A398565C-B685-41E4-8EED-4D6AA6BB0D4B}"/>
              </a:ext>
            </a:extLst>
          </p:cNvPr>
          <p:cNvSpPr txBox="1"/>
          <p:nvPr/>
        </p:nvSpPr>
        <p:spPr>
          <a:xfrm>
            <a:off x="11977092" y="4043882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000000"/>
                </a:solidFill>
                <a:latin typeface="+mj-lt"/>
              </a:rPr>
              <a:t>32</a:t>
            </a:r>
          </a:p>
        </p:txBody>
      </p:sp>
      <p:pic>
        <p:nvPicPr>
          <p:cNvPr id="147" name="flag_Bench1">
            <a:extLst>
              <a:ext uri="{FF2B5EF4-FFF2-40B4-BE49-F238E27FC236}">
                <a16:creationId xmlns:a16="http://schemas.microsoft.com/office/drawing/2014/main" id="{7C23E263-3B1C-4D5A-96AC-DAFC811CB5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633169" y="4042935"/>
            <a:ext cx="290591" cy="201178"/>
          </a:xfrm>
          <a:prstGeom prst="rect">
            <a:avLst/>
          </a:prstGeom>
        </p:spPr>
      </p:pic>
      <p:sp>
        <p:nvSpPr>
          <p:cNvPr id="175" name="R1_Bench">
            <a:extLst>
              <a:ext uri="{FF2B5EF4-FFF2-40B4-BE49-F238E27FC236}">
                <a16:creationId xmlns:a16="http://schemas.microsoft.com/office/drawing/2014/main" id="{824A28D0-7F17-448B-8F53-CBEC624CA2E6}"/>
              </a:ext>
            </a:extLst>
          </p:cNvPr>
          <p:cNvSpPr txBox="1"/>
          <p:nvPr/>
        </p:nvSpPr>
        <p:spPr>
          <a:xfrm>
            <a:off x="11977092" y="3728214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36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177" name="Picture 176" descr="A picture containing text&#10;&#10;Description automatically generated">
            <a:extLst>
              <a:ext uri="{FF2B5EF4-FFF2-40B4-BE49-F238E27FC236}">
                <a16:creationId xmlns:a16="http://schemas.microsoft.com/office/drawing/2014/main" id="{C70FC5E0-B395-49A8-AB59-8E678216BAF0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650172" y="3705450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46" name="Graphique 42">
            <a:extLst>
              <a:ext uri="{FF2B5EF4-FFF2-40B4-BE49-F238E27FC236}">
                <a16:creationId xmlns:a16="http://schemas.microsoft.com/office/drawing/2014/main" id="{26F16DD4-1E87-43D4-A8D4-F17AD8F4DBE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00823" y="1320497"/>
            <a:ext cx="627789" cy="618084"/>
          </a:xfrm>
          <a:prstGeom prst="rect">
            <a:avLst/>
          </a:prstGeom>
        </p:spPr>
      </p:pic>
      <p:sp>
        <p:nvSpPr>
          <p:cNvPr id="49" name="ZoneTexte 43">
            <a:extLst>
              <a:ext uri="{FF2B5EF4-FFF2-40B4-BE49-F238E27FC236}">
                <a16:creationId xmlns:a16="http://schemas.microsoft.com/office/drawing/2014/main" id="{CC83194A-FA2E-4E2D-9FA8-B2A959D0ACDB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50" name="ZoneTexte 27">
            <a:extLst>
              <a:ext uri="{FF2B5EF4-FFF2-40B4-BE49-F238E27FC236}">
                <a16:creationId xmlns:a16="http://schemas.microsoft.com/office/drawing/2014/main" id="{CD22251A-39B6-44EA-AA15-3703E54AF06D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E07F7327-13E9-4721-9B58-80C0BD5A2339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52" name="Connecteur droit 34">
              <a:extLst>
                <a:ext uri="{FF2B5EF4-FFF2-40B4-BE49-F238E27FC236}">
                  <a16:creationId xmlns:a16="http://schemas.microsoft.com/office/drawing/2014/main" id="{5A906615-46A1-4F7B-8624-36BDDD73BE8D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necteur droit 35">
              <a:extLst>
                <a:ext uri="{FF2B5EF4-FFF2-40B4-BE49-F238E27FC236}">
                  <a16:creationId xmlns:a16="http://schemas.microsoft.com/office/drawing/2014/main" id="{BEC22947-E0AB-4D84-9D26-F1C92C6FA9FE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4" name="ZoneTexte 26">
            <a:extLst>
              <a:ext uri="{FF2B5EF4-FFF2-40B4-BE49-F238E27FC236}">
                <a16:creationId xmlns:a16="http://schemas.microsoft.com/office/drawing/2014/main" id="{ECAF474B-44BE-45CE-8340-FF4D06AB0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0261" y="1765676"/>
            <a:ext cx="3684682" cy="369332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609585">
              <a:defRPr/>
            </a:pPr>
            <a:r>
              <a:rPr lang="sk-SK" sz="1200" dirty="0">
                <a:solidFill>
                  <a:schemeClr val="bg1"/>
                </a:solidFill>
              </a:rPr>
              <a:t>PODIEL SPOLOČNOSTÍ POUŽÍVAJÚCICH KONEKTIVITU LCV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2BDFA2B6-ED55-4EC0-9813-B62B73D4FA34}"/>
              </a:ext>
            </a:extLst>
          </p:cNvPr>
          <p:cNvSpPr/>
          <p:nvPr/>
        </p:nvSpPr>
        <p:spPr>
          <a:xfrm>
            <a:off x="6096000" y="5796245"/>
            <a:ext cx="5764963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Je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váš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vozový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park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prepojený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pomocou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telematického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?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umožňuje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správcovi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vozového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parku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monitorovanie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spotreby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paliva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správania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polohy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vplyvu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životné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prostredie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atď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z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vozidiel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ceste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prenášajú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pomocou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originálneho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popredajnej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inštalácie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(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jednotky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)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nezahŕňa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cez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smartfóny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používateľov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b="1" i="1" dirty="0">
                <a:solidFill>
                  <a:schemeClr val="bg1">
                    <a:lumMod val="50000"/>
                  </a:schemeClr>
                </a:solidFill>
              </a:rPr>
              <a:t>Základ: spoločnosti s firemnými osobnými automobilmi / spoločnosti s firemnými LCV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endParaRPr lang="sk-SK" sz="800" b="1" i="1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2" name="Tableau 96">
            <a:extLst>
              <a:ext uri="{FF2B5EF4-FFF2-40B4-BE49-F238E27FC236}">
                <a16:creationId xmlns:a16="http://schemas.microsoft.com/office/drawing/2014/main" id="{C876D761-1DF9-188E-DFC1-147AE67BFA43}"/>
              </a:ext>
            </a:extLst>
          </p:cNvPr>
          <p:cNvGraphicFramePr>
            <a:graphicFrameLocks noGrp="1"/>
          </p:cNvGraphicFramePr>
          <p:nvPr/>
        </p:nvGraphicFramePr>
        <p:xfrm>
          <a:off x="363589" y="5310214"/>
          <a:ext cx="11276650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51066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451066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3" name="Group 46">
            <a:extLst>
              <a:ext uri="{FF2B5EF4-FFF2-40B4-BE49-F238E27FC236}">
                <a16:creationId xmlns:a16="http://schemas.microsoft.com/office/drawing/2014/main" id="{98B0A1DB-1ACA-64B9-6E43-9B5F0146618B}"/>
              </a:ext>
            </a:extLst>
          </p:cNvPr>
          <p:cNvGrpSpPr/>
          <p:nvPr/>
        </p:nvGrpSpPr>
        <p:grpSpPr>
          <a:xfrm>
            <a:off x="427913" y="5115552"/>
            <a:ext cx="11161283" cy="189739"/>
            <a:chOff x="417263" y="5115552"/>
            <a:chExt cx="10629706" cy="189739"/>
          </a:xfrm>
        </p:grpSpPr>
        <p:pic>
          <p:nvPicPr>
            <p:cNvPr id="5" name="Picture 47" descr="Shape, rectangle&#10;&#10;Description automatically generated">
              <a:extLst>
                <a:ext uri="{FF2B5EF4-FFF2-40B4-BE49-F238E27FC236}">
                  <a16:creationId xmlns:a16="http://schemas.microsoft.com/office/drawing/2014/main" id="{559821F2-7B97-3AD8-5796-60C5D5F3A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17263" y="5126421"/>
              <a:ext cx="252000" cy="168000"/>
            </a:xfrm>
            <a:prstGeom prst="rect">
              <a:avLst/>
            </a:prstGeom>
          </p:spPr>
        </p:pic>
        <p:pic>
          <p:nvPicPr>
            <p:cNvPr id="7" name="Picture 53" descr="Logo&#10;&#10;Description automatically generated">
              <a:extLst>
                <a:ext uri="{FF2B5EF4-FFF2-40B4-BE49-F238E27FC236}">
                  <a16:creationId xmlns:a16="http://schemas.microsoft.com/office/drawing/2014/main" id="{92B9A1D0-C38D-A2F3-7143-249F4E7079E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849384" y="5126230"/>
              <a:ext cx="252000" cy="168382"/>
            </a:xfrm>
            <a:prstGeom prst="rect">
              <a:avLst/>
            </a:prstGeom>
          </p:spPr>
        </p:pic>
        <p:pic>
          <p:nvPicPr>
            <p:cNvPr id="8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A40D08A8-D08C-4CEF-39F0-2E21D27F382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281505" y="5134821"/>
              <a:ext cx="252000" cy="151200"/>
            </a:xfrm>
            <a:prstGeom prst="rect">
              <a:avLst/>
            </a:prstGeom>
          </p:spPr>
        </p:pic>
        <p:pic>
          <p:nvPicPr>
            <p:cNvPr id="9" name="Image 22">
              <a:extLst>
                <a:ext uri="{FF2B5EF4-FFF2-40B4-BE49-F238E27FC236}">
                  <a16:creationId xmlns:a16="http://schemas.microsoft.com/office/drawing/2014/main" id="{2B013ED2-5E0F-31D4-335A-DC9F327DF40D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 flipH="1">
              <a:off x="1713626" y="5126405"/>
              <a:ext cx="252000" cy="168033"/>
            </a:xfrm>
            <a:prstGeom prst="rect">
              <a:avLst/>
            </a:prstGeom>
          </p:spPr>
        </p:pic>
        <p:pic>
          <p:nvPicPr>
            <p:cNvPr id="10" name="Image 25">
              <a:extLst>
                <a:ext uri="{FF2B5EF4-FFF2-40B4-BE49-F238E27FC236}">
                  <a16:creationId xmlns:a16="http://schemas.microsoft.com/office/drawing/2014/main" id="{C1C7D2A1-1DF4-A0E8-C092-B62142F02FE8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145747" y="5126442"/>
              <a:ext cx="252000" cy="167958"/>
            </a:xfrm>
            <a:prstGeom prst="rect">
              <a:avLst/>
            </a:prstGeom>
          </p:spPr>
        </p:pic>
        <p:pic>
          <p:nvPicPr>
            <p:cNvPr id="11" name="Image 28">
              <a:extLst>
                <a:ext uri="{FF2B5EF4-FFF2-40B4-BE49-F238E27FC236}">
                  <a16:creationId xmlns:a16="http://schemas.microsoft.com/office/drawing/2014/main" id="{5D846297-82AC-B6A2-0422-A99FA1D001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577868" y="5126405"/>
              <a:ext cx="252000" cy="168033"/>
            </a:xfrm>
            <a:prstGeom prst="rect">
              <a:avLst/>
            </a:prstGeom>
          </p:spPr>
        </p:pic>
        <p:pic>
          <p:nvPicPr>
            <p:cNvPr id="12" name="Image 30">
              <a:extLst>
                <a:ext uri="{FF2B5EF4-FFF2-40B4-BE49-F238E27FC236}">
                  <a16:creationId xmlns:a16="http://schemas.microsoft.com/office/drawing/2014/main" id="{B2C88773-CD23-FF3C-9C38-8800A1987F23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009989" y="5126421"/>
              <a:ext cx="252000" cy="168000"/>
            </a:xfrm>
            <a:prstGeom prst="rect">
              <a:avLst/>
            </a:prstGeom>
          </p:spPr>
        </p:pic>
        <p:pic>
          <p:nvPicPr>
            <p:cNvPr id="13" name="Image 41">
              <a:extLst>
                <a:ext uri="{FF2B5EF4-FFF2-40B4-BE49-F238E27FC236}">
                  <a16:creationId xmlns:a16="http://schemas.microsoft.com/office/drawing/2014/main" id="{B4DCDF81-22A8-992E-444A-BE7BBFAF1E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442110" y="5126421"/>
              <a:ext cx="252000" cy="168000"/>
            </a:xfrm>
            <a:prstGeom prst="rect">
              <a:avLst/>
            </a:prstGeom>
          </p:spPr>
        </p:pic>
        <p:pic>
          <p:nvPicPr>
            <p:cNvPr id="14" name="Image 45">
              <a:extLst>
                <a:ext uri="{FF2B5EF4-FFF2-40B4-BE49-F238E27FC236}">
                  <a16:creationId xmlns:a16="http://schemas.microsoft.com/office/drawing/2014/main" id="{F96070D0-62E8-E4FD-492C-3A57D02328E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306341" y="5126405"/>
              <a:ext cx="252000" cy="168033"/>
            </a:xfrm>
            <a:prstGeom prst="rect">
              <a:avLst/>
            </a:prstGeom>
          </p:spPr>
        </p:pic>
        <p:pic>
          <p:nvPicPr>
            <p:cNvPr id="15" name="Image 47">
              <a:extLst>
                <a:ext uri="{FF2B5EF4-FFF2-40B4-BE49-F238E27FC236}">
                  <a16:creationId xmlns:a16="http://schemas.microsoft.com/office/drawing/2014/main" id="{1068D279-4859-E7C0-5009-8E99D6803E5F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738462" y="5134821"/>
              <a:ext cx="252000" cy="151200"/>
            </a:xfrm>
            <a:prstGeom prst="rect">
              <a:avLst/>
            </a:prstGeom>
          </p:spPr>
        </p:pic>
        <p:pic>
          <p:nvPicPr>
            <p:cNvPr id="16" name="Image 49">
              <a:extLst>
                <a:ext uri="{FF2B5EF4-FFF2-40B4-BE49-F238E27FC236}">
                  <a16:creationId xmlns:a16="http://schemas.microsoft.com/office/drawing/2014/main" id="{F03DE3FE-1E48-1DB5-4531-C378629983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170583" y="5126454"/>
              <a:ext cx="252000" cy="167934"/>
            </a:xfrm>
            <a:prstGeom prst="rect">
              <a:avLst/>
            </a:prstGeom>
          </p:spPr>
        </p:pic>
        <p:pic>
          <p:nvPicPr>
            <p:cNvPr id="17" name="Image 51">
              <a:extLst>
                <a:ext uri="{FF2B5EF4-FFF2-40B4-BE49-F238E27FC236}">
                  <a16:creationId xmlns:a16="http://schemas.microsoft.com/office/drawing/2014/main" id="{075C0394-0E10-7579-8C2F-CC5AABD913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602704" y="5126405"/>
              <a:ext cx="252000" cy="168033"/>
            </a:xfrm>
            <a:prstGeom prst="rect">
              <a:avLst/>
            </a:prstGeom>
          </p:spPr>
        </p:pic>
        <p:pic>
          <p:nvPicPr>
            <p:cNvPr id="18" name="Image 53">
              <a:extLst>
                <a:ext uri="{FF2B5EF4-FFF2-40B4-BE49-F238E27FC236}">
                  <a16:creationId xmlns:a16="http://schemas.microsoft.com/office/drawing/2014/main" id="{7E67DB70-CDDD-A0E3-A59D-A436165FA7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034825" y="5131671"/>
              <a:ext cx="252000" cy="157500"/>
            </a:xfrm>
            <a:prstGeom prst="rect">
              <a:avLst/>
            </a:prstGeom>
          </p:spPr>
        </p:pic>
        <p:pic>
          <p:nvPicPr>
            <p:cNvPr id="19" name="Image 55">
              <a:extLst>
                <a:ext uri="{FF2B5EF4-FFF2-40B4-BE49-F238E27FC236}">
                  <a16:creationId xmlns:a16="http://schemas.microsoft.com/office/drawing/2014/main" id="{22F9F247-3FCD-09AF-0BC0-6B1777BFC6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466946" y="5126503"/>
              <a:ext cx="252000" cy="167836"/>
            </a:xfrm>
            <a:prstGeom prst="rect">
              <a:avLst/>
            </a:prstGeom>
          </p:spPr>
        </p:pic>
        <p:pic>
          <p:nvPicPr>
            <p:cNvPr id="20" name="Image 57">
              <a:extLst>
                <a:ext uri="{FF2B5EF4-FFF2-40B4-BE49-F238E27FC236}">
                  <a16:creationId xmlns:a16="http://schemas.microsoft.com/office/drawing/2014/main" id="{67C8073E-3AB0-240F-F5A2-32FF4D5872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899067" y="5126405"/>
              <a:ext cx="252000" cy="168033"/>
            </a:xfrm>
            <a:prstGeom prst="rect">
              <a:avLst/>
            </a:prstGeom>
          </p:spPr>
        </p:pic>
        <p:pic>
          <p:nvPicPr>
            <p:cNvPr id="21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A87EA63C-8918-BA93-113B-E0E89B2C17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331188" y="5115552"/>
              <a:ext cx="252000" cy="189739"/>
            </a:xfrm>
            <a:prstGeom prst="rect">
              <a:avLst/>
            </a:prstGeom>
          </p:spPr>
        </p:pic>
        <p:pic>
          <p:nvPicPr>
            <p:cNvPr id="22" name="Image 61">
              <a:extLst>
                <a:ext uri="{FF2B5EF4-FFF2-40B4-BE49-F238E27FC236}">
                  <a16:creationId xmlns:a16="http://schemas.microsoft.com/office/drawing/2014/main" id="{A80572DE-14DF-4E98-A59E-734FD82871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763309" y="5133443"/>
              <a:ext cx="252000" cy="153956"/>
            </a:xfrm>
            <a:prstGeom prst="rect">
              <a:avLst/>
            </a:prstGeom>
          </p:spPr>
        </p:pic>
        <p:pic>
          <p:nvPicPr>
            <p:cNvPr id="23" name="Image 64">
              <a:extLst>
                <a:ext uri="{FF2B5EF4-FFF2-40B4-BE49-F238E27FC236}">
                  <a16:creationId xmlns:a16="http://schemas.microsoft.com/office/drawing/2014/main" id="{A171DC83-FB47-E212-E5ED-1510571A40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8195430" y="5118776"/>
              <a:ext cx="252000" cy="183291"/>
            </a:xfrm>
            <a:prstGeom prst="rect">
              <a:avLst/>
            </a:prstGeom>
          </p:spPr>
        </p:pic>
        <p:pic>
          <p:nvPicPr>
            <p:cNvPr id="24" name="Image 68">
              <a:extLst>
                <a:ext uri="{FF2B5EF4-FFF2-40B4-BE49-F238E27FC236}">
                  <a16:creationId xmlns:a16="http://schemas.microsoft.com/office/drawing/2014/main" id="{F824D645-A86A-F334-01D4-51060F402C8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627551" y="5131671"/>
              <a:ext cx="252000" cy="157500"/>
            </a:xfrm>
            <a:prstGeom prst="rect">
              <a:avLst/>
            </a:prstGeom>
          </p:spPr>
        </p:pic>
        <p:pic>
          <p:nvPicPr>
            <p:cNvPr id="25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4DBE081A-F502-441E-108E-93882C9F1B71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9059672" y="5122034"/>
              <a:ext cx="252000" cy="176775"/>
            </a:xfrm>
            <a:prstGeom prst="rect">
              <a:avLst/>
            </a:prstGeom>
          </p:spPr>
        </p:pic>
        <p:pic>
          <p:nvPicPr>
            <p:cNvPr id="26" name="Image 72">
              <a:extLst>
                <a:ext uri="{FF2B5EF4-FFF2-40B4-BE49-F238E27FC236}">
                  <a16:creationId xmlns:a16="http://schemas.microsoft.com/office/drawing/2014/main" id="{D8C0E3A3-9F62-BDA1-4CF0-B9675D57DE5C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9491793" y="5126405"/>
              <a:ext cx="252000" cy="168033"/>
            </a:xfrm>
            <a:prstGeom prst="rect">
              <a:avLst/>
            </a:prstGeom>
          </p:spPr>
        </p:pic>
        <p:pic>
          <p:nvPicPr>
            <p:cNvPr id="27" name="Image 74">
              <a:extLst>
                <a:ext uri="{FF2B5EF4-FFF2-40B4-BE49-F238E27FC236}">
                  <a16:creationId xmlns:a16="http://schemas.microsoft.com/office/drawing/2014/main" id="{C7864EF9-D99B-2A73-3D9C-6A13E516C08C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923914" y="5126454"/>
              <a:ext cx="252000" cy="167934"/>
            </a:xfrm>
            <a:prstGeom prst="rect">
              <a:avLst/>
            </a:prstGeom>
          </p:spPr>
        </p:pic>
        <p:pic>
          <p:nvPicPr>
            <p:cNvPr id="28" name="Image 76">
              <a:extLst>
                <a:ext uri="{FF2B5EF4-FFF2-40B4-BE49-F238E27FC236}">
                  <a16:creationId xmlns:a16="http://schemas.microsoft.com/office/drawing/2014/main" id="{61733621-915A-D9BD-80FE-45C37F72E3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10356035" y="5126405"/>
              <a:ext cx="252000" cy="168033"/>
            </a:xfrm>
            <a:prstGeom prst="rect">
              <a:avLst/>
            </a:prstGeom>
          </p:spPr>
        </p:pic>
        <p:pic>
          <p:nvPicPr>
            <p:cNvPr id="29" name="Image 80">
              <a:extLst>
                <a:ext uri="{FF2B5EF4-FFF2-40B4-BE49-F238E27FC236}">
                  <a16:creationId xmlns:a16="http://schemas.microsoft.com/office/drawing/2014/main" id="{39C99424-F318-668A-EBD5-45C7D84A3776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10794969" y="5126405"/>
              <a:ext cx="252000" cy="168033"/>
            </a:xfrm>
            <a:prstGeom prst="rect">
              <a:avLst/>
            </a:prstGeom>
          </p:spPr>
        </p:pic>
        <p:pic>
          <p:nvPicPr>
            <p:cNvPr id="30" name="Image 43">
              <a:extLst>
                <a:ext uri="{FF2B5EF4-FFF2-40B4-BE49-F238E27FC236}">
                  <a16:creationId xmlns:a16="http://schemas.microsoft.com/office/drawing/2014/main" id="{45B7E6F3-4001-066B-D3C2-89A5E8C23739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3874231" y="5125821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49982958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91">
            <a:extLst>
              <a:ext uri="{FF2B5EF4-FFF2-40B4-BE49-F238E27FC236}">
                <a16:creationId xmlns:a16="http://schemas.microsoft.com/office/drawing/2014/main" id="{72EF7942-78E6-4C36-ABA9-45298735FB87}"/>
              </a:ext>
            </a:extLst>
          </p:cNvPr>
          <p:cNvSpPr/>
          <p:nvPr/>
        </p:nvSpPr>
        <p:spPr bwMode="ltGray">
          <a:xfrm>
            <a:off x="3697825" y="2620653"/>
            <a:ext cx="1240782" cy="292230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600" b="0" dirty="0">
              <a:cs typeface="Arial" panose="020B0604020202020204" pitchFamily="34" charset="0"/>
            </a:endParaRPr>
          </a:p>
        </p:txBody>
      </p:sp>
      <p:cxnSp>
        <p:nvCxnSpPr>
          <p:cNvPr id="12" name="Connecteur droit 11">
            <a:extLst>
              <a:ext uri="{FF2B5EF4-FFF2-40B4-BE49-F238E27FC236}">
                <a16:creationId xmlns:a16="http://schemas.microsoft.com/office/drawing/2014/main" id="{B2C33B66-D502-4F94-8AB0-8BDE7E3C19AB}"/>
              </a:ext>
            </a:extLst>
          </p:cNvPr>
          <p:cNvCxnSpPr>
            <a:cxnSpLocks/>
          </p:cNvCxnSpPr>
          <p:nvPr/>
        </p:nvCxnSpPr>
        <p:spPr>
          <a:xfrm>
            <a:off x="5773822" y="2807548"/>
            <a:ext cx="1" cy="2724451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12">
            <a:extLst>
              <a:ext uri="{FF2B5EF4-FFF2-40B4-BE49-F238E27FC236}">
                <a16:creationId xmlns:a16="http://schemas.microsoft.com/office/drawing/2014/main" id="{984EC7C8-EF31-4A3B-8F1B-3DA95BF0E055}"/>
              </a:ext>
            </a:extLst>
          </p:cNvPr>
          <p:cNvCxnSpPr>
            <a:cxnSpLocks/>
          </p:cNvCxnSpPr>
          <p:nvPr/>
        </p:nvCxnSpPr>
        <p:spPr>
          <a:xfrm>
            <a:off x="7468931" y="2807548"/>
            <a:ext cx="0" cy="27252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D61A9306-1ADC-4638-B43C-BDAE628E70D3}"/>
              </a:ext>
            </a:extLst>
          </p:cNvPr>
          <p:cNvCxnSpPr>
            <a:cxnSpLocks/>
          </p:cNvCxnSpPr>
          <p:nvPr/>
        </p:nvCxnSpPr>
        <p:spPr>
          <a:xfrm>
            <a:off x="9103708" y="2807548"/>
            <a:ext cx="0" cy="27252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63B16B35-18BE-4A02-B7BE-C03F603C84FC}"/>
              </a:ext>
            </a:extLst>
          </p:cNvPr>
          <p:cNvCxnSpPr>
            <a:cxnSpLocks/>
          </p:cNvCxnSpPr>
          <p:nvPr/>
        </p:nvCxnSpPr>
        <p:spPr>
          <a:xfrm>
            <a:off x="10590840" y="2807548"/>
            <a:ext cx="0" cy="27252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47">
            <a:extLst>
              <a:ext uri="{FF2B5EF4-FFF2-40B4-BE49-F238E27FC236}">
                <a16:creationId xmlns:a16="http://schemas.microsoft.com/office/drawing/2014/main" id="{DD58CD38-535F-49D3-9761-0BD6AD3720DB}"/>
              </a:ext>
            </a:extLst>
          </p:cNvPr>
          <p:cNvCxnSpPr>
            <a:cxnSpLocks/>
          </p:cNvCxnSpPr>
          <p:nvPr/>
        </p:nvCxnSpPr>
        <p:spPr>
          <a:xfrm>
            <a:off x="3090664" y="4144223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1" name="Graphique Slide">
            <a:extLst>
              <a:ext uri="{FF2B5EF4-FFF2-40B4-BE49-F238E27FC236}">
                <a16:creationId xmlns:a16="http://schemas.microsoft.com/office/drawing/2014/main" id="{6490B55B-CB2D-4B79-8C73-E7B3AEC065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19658656"/>
              </p:ext>
            </p:extLst>
          </p:nvPr>
        </p:nvGraphicFramePr>
        <p:xfrm>
          <a:off x="1895662" y="3130566"/>
          <a:ext cx="10067737" cy="20543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56" name="Graphique 55">
            <a:extLst>
              <a:ext uri="{FF2B5EF4-FFF2-40B4-BE49-F238E27FC236}">
                <a16:creationId xmlns:a16="http://schemas.microsoft.com/office/drawing/2014/main" id="{C8888194-CA77-4388-9D19-01992E41C42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73772" y="2187225"/>
            <a:ext cx="224742" cy="550027"/>
          </a:xfrm>
          <a:prstGeom prst="rect">
            <a:avLst/>
          </a:prstGeom>
        </p:spPr>
      </p:pic>
      <p:pic>
        <p:nvPicPr>
          <p:cNvPr id="57" name="Graphique 56">
            <a:extLst>
              <a:ext uri="{FF2B5EF4-FFF2-40B4-BE49-F238E27FC236}">
                <a16:creationId xmlns:a16="http://schemas.microsoft.com/office/drawing/2014/main" id="{3EA7175F-F8E6-4C0E-96D1-4236F073AD3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293545" y="2211383"/>
            <a:ext cx="372599" cy="550027"/>
          </a:xfrm>
          <a:prstGeom prst="rect">
            <a:avLst/>
          </a:prstGeom>
        </p:spPr>
      </p:pic>
      <p:pic>
        <p:nvPicPr>
          <p:cNvPr id="58" name="Graphique 57">
            <a:extLst>
              <a:ext uri="{FF2B5EF4-FFF2-40B4-BE49-F238E27FC236}">
                <a16:creationId xmlns:a16="http://schemas.microsoft.com/office/drawing/2014/main" id="{CE3599DF-C7CD-4E3B-9CDF-7E57922A3B3B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886670" y="2187225"/>
            <a:ext cx="431742" cy="544114"/>
          </a:xfrm>
          <a:prstGeom prst="rect">
            <a:avLst/>
          </a:prstGeom>
        </p:spPr>
      </p:pic>
      <p:pic>
        <p:nvPicPr>
          <p:cNvPr id="59" name="Graphique 58">
            <a:extLst>
              <a:ext uri="{FF2B5EF4-FFF2-40B4-BE49-F238E27FC236}">
                <a16:creationId xmlns:a16="http://schemas.microsoft.com/office/drawing/2014/main" id="{D65928CD-6A1B-47CE-9A5B-1A5FC6BADF16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214495" y="2196030"/>
            <a:ext cx="798426" cy="544114"/>
          </a:xfrm>
          <a:prstGeom prst="rect">
            <a:avLst/>
          </a:prstGeom>
        </p:spPr>
      </p:pic>
      <p:sp>
        <p:nvSpPr>
          <p:cNvPr id="60" name="Titre 6">
            <a:extLst>
              <a:ext uri="{FF2B5EF4-FFF2-40B4-BE49-F238E27FC236}">
                <a16:creationId xmlns:a16="http://schemas.microsoft.com/office/drawing/2014/main" id="{04887713-F7D2-4DD3-BCB5-DB86E95CA0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DÔVODY POUŽÍVANIA KONEKTIVITY VOZIDIEL</a:t>
            </a:r>
            <a:endParaRPr lang="fr-FR" dirty="0"/>
          </a:p>
        </p:txBody>
      </p:sp>
      <p:sp>
        <p:nvSpPr>
          <p:cNvPr id="8" name="Espace réservé du texte 7">
            <a:extLst>
              <a:ext uri="{FF2B5EF4-FFF2-40B4-BE49-F238E27FC236}">
                <a16:creationId xmlns:a16="http://schemas.microsoft.com/office/drawing/2014/main" id="{EAA3B2BD-C9AA-40C9-BC6C-02C751E5DB0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GB" dirty="0"/>
              <a:t>LCVs</a:t>
            </a:r>
            <a:endParaRPr lang="fr-FR" dirty="0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6107BF9-0D07-46E1-BE50-5F595241FB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136</a:t>
            </a:fld>
            <a:endParaRPr lang="en-GB" dirty="0"/>
          </a:p>
        </p:txBody>
      </p:sp>
      <p:sp>
        <p:nvSpPr>
          <p:cNvPr id="45" name="ZoneTexte Slide">
            <a:extLst>
              <a:ext uri="{FF2B5EF4-FFF2-40B4-BE49-F238E27FC236}">
                <a16:creationId xmlns:a16="http://schemas.microsoft.com/office/drawing/2014/main" id="{C51DC9CC-B0D9-4064-8A0C-062330B8A076}"/>
              </a:ext>
            </a:extLst>
          </p:cNvPr>
          <p:cNvSpPr txBox="1"/>
          <p:nvPr/>
        </p:nvSpPr>
        <p:spPr>
          <a:xfrm>
            <a:off x="2130762" y="1397364"/>
            <a:ext cx="5082838" cy="4629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0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000" i="1" dirty="0">
                <a:solidFill>
                  <a:srgbClr val="000000"/>
                </a:solidFill>
              </a:rPr>
              <a:t>33 % používa konektivitu v LCV</a:t>
            </a:r>
            <a:r>
              <a:rPr lang="en-GB" sz="1000" i="1" dirty="0">
                <a:solidFill>
                  <a:srgbClr val="000000"/>
                </a:solidFill>
              </a:rPr>
              <a:t>.</a:t>
            </a:r>
          </a:p>
        </p:txBody>
      </p:sp>
      <p:pic>
        <p:nvPicPr>
          <p:cNvPr id="47" name="Graphique 42">
            <a:extLst>
              <a:ext uri="{FF2B5EF4-FFF2-40B4-BE49-F238E27FC236}">
                <a16:creationId xmlns:a16="http://schemas.microsoft.com/office/drawing/2014/main" id="{2524AC39-8746-4386-9D44-E5F9249C879C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00823" y="1320497"/>
            <a:ext cx="627789" cy="618084"/>
          </a:xfrm>
          <a:prstGeom prst="rect">
            <a:avLst/>
          </a:prstGeom>
        </p:spPr>
      </p:pic>
      <p:sp>
        <p:nvSpPr>
          <p:cNvPr id="52" name="ZoneTexte 43">
            <a:extLst>
              <a:ext uri="{FF2B5EF4-FFF2-40B4-BE49-F238E27FC236}">
                <a16:creationId xmlns:a16="http://schemas.microsoft.com/office/drawing/2014/main" id="{A3F07BFE-BEF6-4758-9F09-37B7CA5B6A0B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LCVs</a:t>
            </a:r>
          </a:p>
        </p:txBody>
      </p:sp>
      <p:sp>
        <p:nvSpPr>
          <p:cNvPr id="53" name="ZoneTexte 27">
            <a:extLst>
              <a:ext uri="{FF2B5EF4-FFF2-40B4-BE49-F238E27FC236}">
                <a16:creationId xmlns:a16="http://schemas.microsoft.com/office/drawing/2014/main" id="{A97241BC-DE7B-4C13-B6F3-21BB420A1990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38E7ABE0-1A7B-40D3-AA31-EB03C7D956C4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55" name="Connecteur droit 34">
              <a:extLst>
                <a:ext uri="{FF2B5EF4-FFF2-40B4-BE49-F238E27FC236}">
                  <a16:creationId xmlns:a16="http://schemas.microsoft.com/office/drawing/2014/main" id="{FF18925F-2238-4F40-B560-B10F9A1BC191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Connecteur droit 35">
              <a:extLst>
                <a:ext uri="{FF2B5EF4-FFF2-40B4-BE49-F238E27FC236}">
                  <a16:creationId xmlns:a16="http://schemas.microsoft.com/office/drawing/2014/main" id="{0D877766-76E5-4897-8FDF-684712AD14AC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ZoneTexte 44">
            <a:extLst>
              <a:ext uri="{FF2B5EF4-FFF2-40B4-BE49-F238E27FC236}">
                <a16:creationId xmlns:a16="http://schemas.microsoft.com/office/drawing/2014/main" id="{A21699B4-B919-4C6B-AADA-38616DAACEB1}"/>
              </a:ext>
            </a:extLst>
          </p:cNvPr>
          <p:cNvSpPr txBox="1"/>
          <p:nvPr/>
        </p:nvSpPr>
        <p:spPr>
          <a:xfrm>
            <a:off x="3285848" y="2782346"/>
            <a:ext cx="200168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9EF6F75-FB05-4B0F-A9D7-3D84195E7E1D}"/>
              </a:ext>
            </a:extLst>
          </p:cNvPr>
          <p:cNvSpPr/>
          <p:nvPr/>
        </p:nvSpPr>
        <p:spPr>
          <a:xfrm>
            <a:off x="5426249" y="5796245"/>
            <a:ext cx="6434714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Je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váš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vozový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park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prepojený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pomocou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telematického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?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umožňuje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správcovi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vozového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parku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monitorovanie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spotreby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paliva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správania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polohy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vplyvu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vodiča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životné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prostredie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atď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z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vozidiel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ceste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prenášajú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pomocou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originálneho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popredajnej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inštalácie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zariadenia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(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jednotky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)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vozidle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Telematika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nezahŕňa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prenos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údajov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cez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smartfóny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používateľov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b="1" i="1" dirty="0">
                <a:solidFill>
                  <a:schemeClr val="bg1">
                    <a:lumMod val="50000"/>
                  </a:schemeClr>
                </a:solidFill>
              </a:rPr>
              <a:t>Základ: spoločnosti s firemnými osobnými automobilmi / spoločnosti s firemnými LCV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70FEC7D4-6F4B-A53A-1761-8B67FDBE673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031494" y="3512331"/>
            <a:ext cx="466465" cy="310673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F6C73544-913E-8160-FB4A-CD3CB2846D64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046985" y="4514909"/>
            <a:ext cx="466465" cy="310855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8DA6170E-2F44-281D-3080-F4AC8CE0A727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572000" y="4528022"/>
            <a:ext cx="324115" cy="3175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637ACC00-F4EE-5E9D-2CEC-D7A1C57C0824}"/>
              </a:ext>
            </a:extLst>
          </p:cNvPr>
          <p:cNvSpPr txBox="1"/>
          <p:nvPr/>
        </p:nvSpPr>
        <p:spPr>
          <a:xfrm>
            <a:off x="4896115" y="451519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27</a:t>
            </a:r>
          </a:p>
        </p:txBody>
      </p:sp>
      <p:pic>
        <p:nvPicPr>
          <p:cNvPr id="16" name="Image 15">
            <a:extLst>
              <a:ext uri="{FF2B5EF4-FFF2-40B4-BE49-F238E27FC236}">
                <a16:creationId xmlns:a16="http://schemas.microsoft.com/office/drawing/2014/main" id="{03881EA6-5F0F-0F53-9A61-944A4727AFD9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032500" y="4528022"/>
            <a:ext cx="324115" cy="317500"/>
          </a:xfrm>
          <a:prstGeom prst="rect">
            <a:avLst/>
          </a:prstGeom>
        </p:spPr>
      </p:pic>
      <p:sp>
        <p:nvSpPr>
          <p:cNvPr id="17" name="ZoneTexte 16">
            <a:extLst>
              <a:ext uri="{FF2B5EF4-FFF2-40B4-BE49-F238E27FC236}">
                <a16:creationId xmlns:a16="http://schemas.microsoft.com/office/drawing/2014/main" id="{88D2E5D7-50A2-5829-627E-0CC97E4A454C}"/>
              </a:ext>
            </a:extLst>
          </p:cNvPr>
          <p:cNvSpPr txBox="1"/>
          <p:nvPr/>
        </p:nvSpPr>
        <p:spPr>
          <a:xfrm>
            <a:off x="6356615" y="451519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24</a:t>
            </a:r>
          </a:p>
        </p:txBody>
      </p:sp>
      <p:pic>
        <p:nvPicPr>
          <p:cNvPr id="19" name="Image 18">
            <a:extLst>
              <a:ext uri="{FF2B5EF4-FFF2-40B4-BE49-F238E27FC236}">
                <a16:creationId xmlns:a16="http://schemas.microsoft.com/office/drawing/2014/main" id="{D007D4E4-EB3D-C0C2-FAFC-E27ED3B693AB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708900" y="4528022"/>
            <a:ext cx="324115" cy="317500"/>
          </a:xfrm>
          <a:prstGeom prst="rect">
            <a:avLst/>
          </a:prstGeom>
        </p:spPr>
      </p:pic>
      <p:sp>
        <p:nvSpPr>
          <p:cNvPr id="20" name="ZoneTexte 19">
            <a:extLst>
              <a:ext uri="{FF2B5EF4-FFF2-40B4-BE49-F238E27FC236}">
                <a16:creationId xmlns:a16="http://schemas.microsoft.com/office/drawing/2014/main" id="{8B4B1942-97DF-129A-553C-086A690A970A}"/>
              </a:ext>
            </a:extLst>
          </p:cNvPr>
          <p:cNvSpPr txBox="1"/>
          <p:nvPr/>
        </p:nvSpPr>
        <p:spPr>
          <a:xfrm>
            <a:off x="8033015" y="451519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26</a:t>
            </a:r>
          </a:p>
        </p:txBody>
      </p:sp>
    </p:spTree>
    <p:extLst>
      <p:ext uri="{BB962C8B-B14F-4D97-AF65-F5344CB8AC3E}">
        <p14:creationId xmlns:p14="http://schemas.microsoft.com/office/powerpoint/2010/main" val="4219858417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5" name="Connecteur T">
            <a:extLst>
              <a:ext uri="{FF2B5EF4-FFF2-40B4-BE49-F238E27FC236}">
                <a16:creationId xmlns:a16="http://schemas.microsoft.com/office/drawing/2014/main" id="{8E54BA20-CFD4-416A-BE84-275875E08C1C}"/>
              </a:ext>
            </a:extLst>
          </p:cNvPr>
          <p:cNvCxnSpPr/>
          <p:nvPr/>
        </p:nvCxnSpPr>
        <p:spPr>
          <a:xfrm>
            <a:off x="4986616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C">
            <a:extLst>
              <a:ext uri="{FF2B5EF4-FFF2-40B4-BE49-F238E27FC236}">
                <a16:creationId xmlns:a16="http://schemas.microsoft.com/office/drawing/2014/main" id="{C19C27DE-1989-4494-8038-83FFB5634280}"/>
              </a:ext>
            </a:extLst>
          </p:cNvPr>
          <p:cNvCxnSpPr/>
          <p:nvPr/>
        </p:nvCxnSpPr>
        <p:spPr>
          <a:xfrm>
            <a:off x="5673911" y="911518"/>
            <a:ext cx="0" cy="402244"/>
          </a:xfrm>
          <a:prstGeom prst="line">
            <a:avLst/>
          </a:prstGeom>
          <a:ln w="38100">
            <a:solidFill>
              <a:srgbClr val="449E9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8" name="Graphique Slide ¤ReposSignif">
            <a:extLst>
              <a:ext uri="{FF2B5EF4-FFF2-40B4-BE49-F238E27FC236}">
                <a16:creationId xmlns:a16="http://schemas.microsoft.com/office/drawing/2014/main" id="{A082C595-C0CB-4F4E-A47B-32CAEFEA15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707163"/>
              </p:ext>
            </p:extLst>
          </p:nvPr>
        </p:nvGraphicFramePr>
        <p:xfrm>
          <a:off x="4429770" y="1394495"/>
          <a:ext cx="3672455" cy="443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4" name="Rectangle 43">
            <a:extLst>
              <a:ext uri="{FF2B5EF4-FFF2-40B4-BE49-F238E27FC236}">
                <a16:creationId xmlns:a16="http://schemas.microsoft.com/office/drawing/2014/main" id="{8F90A00F-7A30-4413-9F0D-C8F66720BF73}"/>
              </a:ext>
            </a:extLst>
          </p:cNvPr>
          <p:cNvSpPr/>
          <p:nvPr/>
        </p:nvSpPr>
        <p:spPr>
          <a:xfrm>
            <a:off x="7234517" y="6027994"/>
            <a:ext cx="4598738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Aké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sú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dva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hlavné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dôvody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prečo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používate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telematiku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vašom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vozovom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sz="800" i="1" dirty="0" err="1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parku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? </a:t>
            </a:r>
          </a:p>
          <a:p>
            <a:pPr algn="r" defTabSz="1219170">
              <a:defRPr/>
            </a:pP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firmy s prepojenými LCV vďaka </a:t>
            </a:r>
            <a:r>
              <a:rPr lang="sk-SK" sz="800" b="1" i="1" dirty="0" err="1">
                <a:solidFill>
                  <a:schemeClr val="tx1">
                    <a:lumMod val="50000"/>
                  </a:schemeClr>
                </a:solidFill>
              </a:rPr>
              <a:t>telematike</a:t>
            </a:r>
            <a:endParaRPr lang="sk-SK" sz="800" b="1" i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0" name="Label 7">
            <a:extLst>
              <a:ext uri="{FF2B5EF4-FFF2-40B4-BE49-F238E27FC236}">
                <a16:creationId xmlns:a16="http://schemas.microsoft.com/office/drawing/2014/main" id="{85E4263E-84AC-460A-9C11-7FB7AEFE40FC}"/>
              </a:ext>
            </a:extLst>
          </p:cNvPr>
          <p:cNvSpPr txBox="1"/>
          <p:nvPr/>
        </p:nvSpPr>
        <p:spPr>
          <a:xfrm>
            <a:off x="1129524" y="5579927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optimalizáciu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car</a:t>
            </a:r>
            <a:r>
              <a:rPr lang="sk-SK" sz="1400" dirty="0">
                <a:solidFill>
                  <a:srgbClr val="545454"/>
                </a:solidFill>
              </a:rPr>
              <a:t> </a:t>
            </a:r>
            <a:r>
              <a:rPr lang="sk-SK" sz="1400" dirty="0" err="1">
                <a:solidFill>
                  <a:srgbClr val="545454"/>
                </a:solidFill>
              </a:rPr>
              <a:t>sharing.u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55" name="Label 6">
            <a:extLst>
              <a:ext uri="{FF2B5EF4-FFF2-40B4-BE49-F238E27FC236}">
                <a16:creationId xmlns:a16="http://schemas.microsoft.com/office/drawing/2014/main" id="{E4E17FD5-B539-4475-9A5E-6FC619E1F020}"/>
              </a:ext>
            </a:extLst>
          </p:cNvPr>
          <p:cNvSpPr txBox="1"/>
          <p:nvPr/>
        </p:nvSpPr>
        <p:spPr>
          <a:xfrm>
            <a:off x="5929541" y="4801508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pt-BR" sz="1400" dirty="0">
                <a:solidFill>
                  <a:srgbClr val="545454"/>
                </a:solidFill>
              </a:rPr>
              <a:t>S cieľom znížiť vplyv na životné prostredie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6" name="Label 5">
            <a:extLst>
              <a:ext uri="{FF2B5EF4-FFF2-40B4-BE49-F238E27FC236}">
                <a16:creationId xmlns:a16="http://schemas.microsoft.com/office/drawing/2014/main" id="{7F97067D-EA46-4ED5-A806-14A373DEAC43}"/>
              </a:ext>
            </a:extLst>
          </p:cNvPr>
          <p:cNvSpPr txBox="1"/>
          <p:nvPr/>
        </p:nvSpPr>
        <p:spPr>
          <a:xfrm>
            <a:off x="1367038" y="4109265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zabránenie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nepovolenému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použitiu</a:t>
            </a:r>
            <a:r>
              <a:rPr lang="en-US" sz="1400" dirty="0">
                <a:solidFill>
                  <a:srgbClr val="545454"/>
                </a:solidFill>
              </a:rPr>
              <a:t> (</a:t>
            </a:r>
            <a:r>
              <a:rPr lang="en-US" sz="1400" dirty="0" err="1">
                <a:solidFill>
                  <a:srgbClr val="545454"/>
                </a:solidFill>
              </a:rPr>
              <a:t>napr</a:t>
            </a:r>
            <a:r>
              <a:rPr lang="en-US" sz="1400" dirty="0">
                <a:solidFill>
                  <a:srgbClr val="545454"/>
                </a:solidFill>
              </a:rPr>
              <a:t>. z </a:t>
            </a:r>
            <a:r>
              <a:rPr lang="en-US" sz="1400" dirty="0" err="1">
                <a:solidFill>
                  <a:srgbClr val="545454"/>
                </a:solidFill>
              </a:rPr>
              <a:t>daňových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dôvodov</a:t>
            </a:r>
            <a:r>
              <a:rPr lang="en-US" sz="1400" dirty="0">
                <a:solidFill>
                  <a:srgbClr val="545454"/>
                </a:solidFill>
              </a:rPr>
              <a:t>)</a:t>
            </a:r>
            <a:endParaRPr kumimoji="0" lang="fr-F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7" name="Label 4">
            <a:extLst>
              <a:ext uri="{FF2B5EF4-FFF2-40B4-BE49-F238E27FC236}">
                <a16:creationId xmlns:a16="http://schemas.microsoft.com/office/drawing/2014/main" id="{F80ACC64-B8A6-4DD4-A2AD-33E149971988}"/>
              </a:ext>
            </a:extLst>
          </p:cNvPr>
          <p:cNvSpPr txBox="1"/>
          <p:nvPr/>
        </p:nvSpPr>
        <p:spPr>
          <a:xfrm>
            <a:off x="5929541" y="3513972"/>
            <a:ext cx="3175000" cy="1938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pl-PL" sz="1400" dirty="0">
                <a:solidFill>
                  <a:srgbClr val="545454"/>
                </a:solidFill>
              </a:rPr>
              <a:t>Na </a:t>
            </a:r>
            <a:r>
              <a:rPr lang="pl-PL" sz="1400" dirty="0" err="1">
                <a:solidFill>
                  <a:srgbClr val="545454"/>
                </a:solidFill>
              </a:rPr>
              <a:t>zníženie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nákladov</a:t>
            </a:r>
            <a:r>
              <a:rPr lang="pl-PL" sz="1400" dirty="0">
                <a:solidFill>
                  <a:srgbClr val="545454"/>
                </a:solidFill>
              </a:rPr>
              <a:t> na </a:t>
            </a:r>
            <a:r>
              <a:rPr lang="pl-PL" sz="1400" dirty="0" err="1">
                <a:solidFill>
                  <a:srgbClr val="545454"/>
                </a:solidFill>
              </a:rPr>
              <a:t>vozový</a:t>
            </a:r>
            <a:r>
              <a:rPr lang="pl-PL" sz="1400" dirty="0">
                <a:solidFill>
                  <a:srgbClr val="545454"/>
                </a:solidFill>
              </a:rPr>
              <a:t> park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8" name="Label 3">
            <a:extLst>
              <a:ext uri="{FF2B5EF4-FFF2-40B4-BE49-F238E27FC236}">
                <a16:creationId xmlns:a16="http://schemas.microsoft.com/office/drawing/2014/main" id="{AC83FEAF-8CDD-49AA-BA27-33DFFB414C37}"/>
              </a:ext>
            </a:extLst>
          </p:cNvPr>
          <p:cNvSpPr txBox="1"/>
          <p:nvPr/>
        </p:nvSpPr>
        <p:spPr>
          <a:xfrm>
            <a:off x="1434899" y="2703236"/>
            <a:ext cx="3175000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S </a:t>
            </a:r>
            <a:r>
              <a:rPr lang="en-US" sz="1400" dirty="0" err="1">
                <a:solidFill>
                  <a:srgbClr val="545454"/>
                </a:solidFill>
              </a:rPr>
              <a:t>cieľom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zlepšiť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bezpečnosť</a:t>
            </a:r>
            <a:r>
              <a:rPr lang="en-US" sz="1400" dirty="0">
                <a:solidFill>
                  <a:srgbClr val="545454"/>
                </a:solidFill>
              </a:rPr>
              <a:t> / </a:t>
            </a:r>
            <a:r>
              <a:rPr lang="en-US" sz="1400" dirty="0" err="1">
                <a:solidFill>
                  <a:srgbClr val="545454"/>
                </a:solidFill>
              </a:rPr>
              <a:t>správanie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vodičov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59" name="Label 2">
            <a:extLst>
              <a:ext uri="{FF2B5EF4-FFF2-40B4-BE49-F238E27FC236}">
                <a16:creationId xmlns:a16="http://schemas.microsoft.com/office/drawing/2014/main" id="{5D182C64-37AF-43DA-8B66-757BFF793C67}"/>
              </a:ext>
            </a:extLst>
          </p:cNvPr>
          <p:cNvSpPr txBox="1"/>
          <p:nvPr/>
        </p:nvSpPr>
        <p:spPr>
          <a:xfrm>
            <a:off x="6031333" y="2118715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zlepšenie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prevádzkovej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účinnosti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60" name="Label 1">
            <a:extLst>
              <a:ext uri="{FF2B5EF4-FFF2-40B4-BE49-F238E27FC236}">
                <a16:creationId xmlns:a16="http://schemas.microsoft.com/office/drawing/2014/main" id="{6F0E6B38-B44E-4F2C-A338-136603B500B0}"/>
              </a:ext>
            </a:extLst>
          </p:cNvPr>
          <p:cNvSpPr txBox="1"/>
          <p:nvPr/>
        </p:nvSpPr>
        <p:spPr>
          <a:xfrm>
            <a:off x="3022399" y="1297886"/>
            <a:ext cx="2041407" cy="5816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Na </a:t>
            </a:r>
            <a:r>
              <a:rPr lang="en-US" sz="1400" dirty="0" err="1">
                <a:solidFill>
                  <a:srgbClr val="545454"/>
                </a:solidFill>
              </a:rPr>
              <a:t>lokalizáciu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vozidiel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alebo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lepšie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zabezpečenia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vozidla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47" name="Titre 3">
            <a:extLst>
              <a:ext uri="{FF2B5EF4-FFF2-40B4-BE49-F238E27FC236}">
                <a16:creationId xmlns:a16="http://schemas.microsoft.com/office/drawing/2014/main" id="{2CD95A27-BEA6-4A97-A1B5-D9A493B06D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DÔVODY POUŽÍVANIA KONEKTIVITY VOZIDIEL</a:t>
            </a:r>
            <a:endParaRPr lang="en-GB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id="{98ACC308-D4FE-4219-B924-600F7503B9C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GB" dirty="0">
                <a:latin typeface="+mn-lt"/>
              </a:rPr>
              <a:t>LCV</a:t>
            </a:r>
            <a:endParaRPr lang="fr-FR" dirty="0">
              <a:latin typeface="+mn-lt"/>
            </a:endParaRP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75964C6C-F2C5-4695-B8BE-185DCF676EB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137</a:t>
            </a:fld>
            <a:endParaRPr lang="en-GB" dirty="0"/>
          </a:p>
        </p:txBody>
      </p:sp>
      <p:pic>
        <p:nvPicPr>
          <p:cNvPr id="39" name="Graphique 42">
            <a:extLst>
              <a:ext uri="{FF2B5EF4-FFF2-40B4-BE49-F238E27FC236}">
                <a16:creationId xmlns:a16="http://schemas.microsoft.com/office/drawing/2014/main" id="{4AFE0D4D-8B92-4EC4-8ABF-F017FC99E9D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0823" y="1320497"/>
            <a:ext cx="627789" cy="618084"/>
          </a:xfrm>
          <a:prstGeom prst="rect">
            <a:avLst/>
          </a:prstGeom>
        </p:spPr>
      </p:pic>
      <p:sp>
        <p:nvSpPr>
          <p:cNvPr id="41" name="ZoneTexte 43">
            <a:extLst>
              <a:ext uri="{FF2B5EF4-FFF2-40B4-BE49-F238E27FC236}">
                <a16:creationId xmlns:a16="http://schemas.microsoft.com/office/drawing/2014/main" id="{55D6C529-F0EE-4630-A2A4-89D44E3949AB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43" name="ZoneTexte 27">
            <a:extLst>
              <a:ext uri="{FF2B5EF4-FFF2-40B4-BE49-F238E27FC236}">
                <a16:creationId xmlns:a16="http://schemas.microsoft.com/office/drawing/2014/main" id="{1D52510F-5A43-419B-97C2-1C680B4912AA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FE6A72A-D1FD-4A67-8928-DEB1CAF55020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6" name="Connecteur droit 34">
              <a:extLst>
                <a:ext uri="{FF2B5EF4-FFF2-40B4-BE49-F238E27FC236}">
                  <a16:creationId xmlns:a16="http://schemas.microsoft.com/office/drawing/2014/main" id="{7BAA225D-236D-416D-A5C4-E96B84B7D54B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eur droit 35">
              <a:extLst>
                <a:ext uri="{FF2B5EF4-FFF2-40B4-BE49-F238E27FC236}">
                  <a16:creationId xmlns:a16="http://schemas.microsoft.com/office/drawing/2014/main" id="{03CA8B59-F1BE-43A3-962F-FE3B66D2396E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" name="Image 2">
            <a:extLst>
              <a:ext uri="{FF2B5EF4-FFF2-40B4-BE49-F238E27FC236}">
                <a16:creationId xmlns:a16="http://schemas.microsoft.com/office/drawing/2014/main" id="{B704A344-F06E-31B7-CF8D-F906AB7ADB8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82341" y="975442"/>
            <a:ext cx="289759" cy="193097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48420C7D-724D-70BF-2639-E056F5A3107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55681" y="975498"/>
            <a:ext cx="289759" cy="192984"/>
          </a:xfrm>
          <a:prstGeom prst="rect">
            <a:avLst/>
          </a:prstGeom>
        </p:spPr>
      </p:pic>
      <p:pic>
        <p:nvPicPr>
          <p:cNvPr id="8" name="Picture 7 ¤Coord/2/1/20/999">
            <a:extLst>
              <a:ext uri="{FF2B5EF4-FFF2-40B4-BE49-F238E27FC236}">
                <a16:creationId xmlns:a16="http://schemas.microsoft.com/office/drawing/2014/main" id="{3CAE947B-5881-7EF5-D089-420393892F8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1642" y="5536519"/>
            <a:ext cx="304800" cy="317500"/>
          </a:xfrm>
          <a:prstGeom prst="rect">
            <a:avLst/>
          </a:prstGeom>
        </p:spPr>
      </p:pic>
      <p:sp>
        <p:nvSpPr>
          <p:cNvPr id="9" name="TextBox 8 ¤Coord/2/1/20/999/24/25/">
            <a:extLst>
              <a:ext uri="{FF2B5EF4-FFF2-40B4-BE49-F238E27FC236}">
                <a16:creationId xmlns:a16="http://schemas.microsoft.com/office/drawing/2014/main" id="{F2431430-FEE4-7C56-6445-1DF43D84C313}"/>
              </a:ext>
            </a:extLst>
          </p:cNvPr>
          <p:cNvSpPr txBox="1"/>
          <p:nvPr/>
        </p:nvSpPr>
        <p:spPr>
          <a:xfrm>
            <a:off x="5486442" y="5592421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9</a:t>
            </a:r>
          </a:p>
        </p:txBody>
      </p:sp>
      <p:pic>
        <p:nvPicPr>
          <p:cNvPr id="12" name="Picture 11 ¤Coord/2/2/20/999">
            <a:extLst>
              <a:ext uri="{FF2B5EF4-FFF2-40B4-BE49-F238E27FC236}">
                <a16:creationId xmlns:a16="http://schemas.microsoft.com/office/drawing/2014/main" id="{834B6035-0EAF-F060-75DE-4EF1CD0AB8E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200824" y="4844277"/>
            <a:ext cx="330729" cy="317500"/>
          </a:xfrm>
          <a:prstGeom prst="rect">
            <a:avLst/>
          </a:prstGeom>
        </p:spPr>
      </p:pic>
      <p:sp>
        <p:nvSpPr>
          <p:cNvPr id="13" name="TextBox 12 ¤Coord/2/2/20/999/26.04165/25/">
            <a:extLst>
              <a:ext uri="{FF2B5EF4-FFF2-40B4-BE49-F238E27FC236}">
                <a16:creationId xmlns:a16="http://schemas.microsoft.com/office/drawing/2014/main" id="{1B3322DB-8B7B-D430-4457-5B97BFA22260}"/>
              </a:ext>
            </a:extLst>
          </p:cNvPr>
          <p:cNvSpPr txBox="1"/>
          <p:nvPr/>
        </p:nvSpPr>
        <p:spPr>
          <a:xfrm>
            <a:off x="5531024" y="4900178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 dirty="0">
                <a:solidFill>
                  <a:srgbClr val="000000"/>
                </a:solidFill>
                <a:latin typeface="BNPPSlabSerif"/>
              </a:rPr>
              <a:t>8</a:t>
            </a:r>
          </a:p>
        </p:txBody>
      </p:sp>
      <p:pic>
        <p:nvPicPr>
          <p:cNvPr id="15" name="Picture 14 ¤Coord/2/3/20/999">
            <a:extLst>
              <a:ext uri="{FF2B5EF4-FFF2-40B4-BE49-F238E27FC236}">
                <a16:creationId xmlns:a16="http://schemas.microsoft.com/office/drawing/2014/main" id="{D2B466E6-0DF0-0BEB-4CAE-6DF8CB19B42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93096" y="4152034"/>
            <a:ext cx="330729" cy="317500"/>
          </a:xfrm>
          <a:prstGeom prst="rect">
            <a:avLst/>
          </a:prstGeom>
        </p:spPr>
      </p:pic>
      <p:sp>
        <p:nvSpPr>
          <p:cNvPr id="16" name="TextBox 15 ¤Coord/2/3/20/999/26.04165/25/">
            <a:extLst>
              <a:ext uri="{FF2B5EF4-FFF2-40B4-BE49-F238E27FC236}">
                <a16:creationId xmlns:a16="http://schemas.microsoft.com/office/drawing/2014/main" id="{C466AD99-4225-EA5B-3DA0-C54E1F86B099}"/>
              </a:ext>
            </a:extLst>
          </p:cNvPr>
          <p:cNvSpPr txBox="1"/>
          <p:nvPr/>
        </p:nvSpPr>
        <p:spPr>
          <a:xfrm>
            <a:off x="5123296" y="420793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17</a:t>
            </a:r>
          </a:p>
        </p:txBody>
      </p:sp>
    </p:spTree>
    <p:extLst>
      <p:ext uri="{BB962C8B-B14F-4D97-AF65-F5344CB8AC3E}">
        <p14:creationId xmlns:p14="http://schemas.microsoft.com/office/powerpoint/2010/main" val="204140044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9" descr="A car driving on a road&#10;&#10;Description automatically generated with low confidence">
            <a:extLst>
              <a:ext uri="{FF2B5EF4-FFF2-40B4-BE49-F238E27FC236}">
                <a16:creationId xmlns:a16="http://schemas.microsoft.com/office/drawing/2014/main" id="{EAA1D2A9-338E-4C68-AEE5-4E813D02494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524" r="-626" b="5835"/>
          <a:stretch/>
        </p:blipFill>
        <p:spPr>
          <a:xfrm>
            <a:off x="76201" y="28814"/>
            <a:ext cx="12039600" cy="6829186"/>
          </a:xfrm>
          <a:prstGeom prst="rect">
            <a:avLst/>
          </a:prstGeom>
        </p:spPr>
      </p:pic>
      <p:pic>
        <p:nvPicPr>
          <p:cNvPr id="12" name="Graphique 8">
            <a:extLst>
              <a:ext uri="{FF2B5EF4-FFF2-40B4-BE49-F238E27FC236}">
                <a16:creationId xmlns:a16="http://schemas.microsoft.com/office/drawing/2014/main" id="{BD7EEDCC-0965-4EE9-9AF2-A1E0308FD63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86674" y="5903720"/>
            <a:ext cx="733983" cy="672302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43E1D135-C947-483B-8522-305FD4FEDBC4}"/>
              </a:ext>
            </a:extLst>
          </p:cNvPr>
          <p:cNvSpPr txBox="1"/>
          <p:nvPr/>
        </p:nvSpPr>
        <p:spPr>
          <a:xfrm>
            <a:off x="-1" y="3637687"/>
            <a:ext cx="12115801" cy="553998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>
            <a:spAutoFit/>
          </a:bodyPr>
          <a:lstStyle/>
          <a:p>
            <a:pPr lvl="0" algn="ct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4000" b="1" dirty="0">
                <a:solidFill>
                  <a:srgbClr val="545454"/>
                </a:solidFill>
              </a:rPr>
              <a:t>Ďakujeme Vám</a:t>
            </a:r>
          </a:p>
        </p:txBody>
      </p:sp>
      <p:sp>
        <p:nvSpPr>
          <p:cNvPr id="19" name="Cadre 16">
            <a:extLst>
              <a:ext uri="{FF2B5EF4-FFF2-40B4-BE49-F238E27FC236}">
                <a16:creationId xmlns:a16="http://schemas.microsoft.com/office/drawing/2014/main" id="{9659FFF2-0AB6-47DF-8AA5-DBFEC57A9AC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165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1" name="Image 9">
            <a:extLst>
              <a:ext uri="{FF2B5EF4-FFF2-40B4-BE49-F238E27FC236}">
                <a16:creationId xmlns:a16="http://schemas.microsoft.com/office/drawing/2014/main" id="{B82EAD4F-02A3-43E4-9140-D5F2FD54625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9605" y="232630"/>
            <a:ext cx="1893875" cy="1191148"/>
          </a:xfrm>
          <a:prstGeom prst="rect">
            <a:avLst/>
          </a:prstGeom>
        </p:spPr>
      </p:pic>
      <p:sp>
        <p:nvSpPr>
          <p:cNvPr id="2" name="Obdĺžnik 1">
            <a:extLst>
              <a:ext uri="{FF2B5EF4-FFF2-40B4-BE49-F238E27FC236}">
                <a16:creationId xmlns:a16="http://schemas.microsoft.com/office/drawing/2014/main" id="{C347DCDD-FC84-40B6-ACB2-1FF36AB0CF22}"/>
              </a:ext>
            </a:extLst>
          </p:cNvPr>
          <p:cNvSpPr/>
          <p:nvPr/>
        </p:nvSpPr>
        <p:spPr>
          <a:xfrm>
            <a:off x="771144" y="5245753"/>
            <a:ext cx="6096000" cy="9941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sk-SK" dirty="0">
                <a:solidFill>
                  <a:schemeClr val="bg1"/>
                </a:solidFill>
              </a:rPr>
              <a:t>Kontakt: </a:t>
            </a: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sk-SK" dirty="0">
                <a:solidFill>
                  <a:schemeClr val="bg1"/>
                </a:solidFill>
              </a:rPr>
              <a:t>Miriam Kraus</a:t>
            </a:r>
          </a:p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sk-SK" dirty="0">
                <a:solidFill>
                  <a:schemeClr val="bg1"/>
                </a:solidFill>
              </a:rPr>
              <a:t>miriam.kraus@arval.sk</a:t>
            </a:r>
          </a:p>
        </p:txBody>
      </p:sp>
    </p:spTree>
    <p:extLst>
      <p:ext uri="{BB962C8B-B14F-4D97-AF65-F5344CB8AC3E}">
        <p14:creationId xmlns:p14="http://schemas.microsoft.com/office/powerpoint/2010/main" val="4550282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gnore">
            <a:extLst>
              <a:ext uri="{FF2B5EF4-FFF2-40B4-BE49-F238E27FC236}">
                <a16:creationId xmlns:a16="http://schemas.microsoft.com/office/drawing/2014/main" id="{255869D3-35FE-4D5C-A434-060B8F99065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14</a:t>
            </a:fld>
            <a:endParaRPr lang="en-GB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152A3D2-6351-6F3C-D63D-931BEB909F02}"/>
              </a:ext>
            </a:extLst>
          </p:cNvPr>
          <p:cNvSpPr/>
          <p:nvPr/>
        </p:nvSpPr>
        <p:spPr bwMode="ltGray">
          <a:xfrm>
            <a:off x="6585857" y="1643308"/>
            <a:ext cx="5606142" cy="97328"/>
          </a:xfrm>
          <a:prstGeom prst="rect">
            <a:avLst/>
          </a:prstGeom>
          <a:solidFill>
            <a:srgbClr val="00746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Espace réservé du contenu 8">
            <a:extLst>
              <a:ext uri="{FF2B5EF4-FFF2-40B4-BE49-F238E27FC236}">
                <a16:creationId xmlns:a16="http://schemas.microsoft.com/office/drawing/2014/main" id="{69C314D1-E435-F226-60F0-391F36A6E7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03290" y="2198910"/>
            <a:ext cx="9722523" cy="3385542"/>
          </a:xfrm>
        </p:spPr>
        <p:txBody>
          <a:bodyPr numCol="2" spcCol="360000"/>
          <a:lstStyle/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Hlavným spôsobom financovania vozového parku vo firmách je v súčasnosti </a:t>
            </a:r>
            <a:r>
              <a:rPr lang="sk-SK" sz="1200" b="1" dirty="0"/>
              <a:t>priamy nákup </a:t>
            </a:r>
            <a:r>
              <a:rPr lang="sk-SK" sz="1200" dirty="0"/>
              <a:t>automobilov. Rozhoduje sa preň</a:t>
            </a:r>
            <a:r>
              <a:rPr lang="sk-SK" sz="1200" b="1" dirty="0"/>
              <a:t> 41 % spoločností</a:t>
            </a:r>
            <a:r>
              <a:rPr lang="sk-SK" sz="1200" dirty="0"/>
              <a:t>. </a:t>
            </a: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Druhou najvyužívanejšou formou je </a:t>
            </a:r>
            <a:r>
              <a:rPr lang="sk-SK" sz="1200" b="1" dirty="0"/>
              <a:t>prenájom vozidiel cez operatívny lízing, ktorý využíva 33 % spoločností</a:t>
            </a:r>
            <a:r>
              <a:rPr lang="sk-SK" sz="1200" dirty="0"/>
              <a:t>. </a:t>
            </a: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V nasledujúcich troch rokoch pritom plánuje </a:t>
            </a:r>
            <a:r>
              <a:rPr lang="sk-SK" sz="1200" b="1" dirty="0"/>
              <a:t>zaviesť alebo zvýšiť využívanie operatívneho lízingu 18 % firiem na Slovensku</a:t>
            </a:r>
            <a:r>
              <a:rPr lang="sk-SK" sz="1200" dirty="0"/>
              <a:t>.</a:t>
            </a: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Slovenské spoločnosti dôverujú budúcnosti svojich vozových parkov. </a:t>
            </a:r>
            <a:r>
              <a:rPr lang="sk-SK" sz="1200" b="1" dirty="0"/>
              <a:t>Deväť z desiatich firiem verí</a:t>
            </a:r>
            <a:r>
              <a:rPr lang="sk-SK" sz="1200" dirty="0"/>
              <a:t>, že ich vozový park zostane v nasledujúcich troch rokoch stabilný alebo sa dokonca zvýši. To je aj v súlade s európskym trendom. </a:t>
            </a: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/>
              <a:t>Najčastejším dôvodom pre rast vozového parku je podľa </a:t>
            </a:r>
            <a:r>
              <a:rPr lang="sk-SK" sz="1200" b="1" dirty="0"/>
              <a:t>54 % firiem to, že spoločnosť rastie </a:t>
            </a:r>
            <a:r>
              <a:rPr lang="sk-SK" sz="1200" dirty="0"/>
              <a:t>alebo vyvíja novú aktivitu, ktorá si vyžaduje firemné vozidlá.</a:t>
            </a:r>
            <a:endParaRPr lang="fr-FR" sz="1200" dirty="0"/>
          </a:p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Naopak, iba 8 % spoločností predpokladá </a:t>
            </a:r>
            <a:r>
              <a:rPr lang="sk-SK" sz="1200" b="1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zníženie vozového parku.</a:t>
            </a:r>
          </a:p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r>
              <a:rPr lang="sk-SK" sz="1200" b="1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Životný cyklus vozidiel </a:t>
            </a:r>
            <a:r>
              <a:rPr lang="sk-SK" sz="1200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v slovenských firmách je stabilný a </a:t>
            </a:r>
            <a:r>
              <a:rPr lang="sk-SK" sz="1200" b="1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dlhší</a:t>
            </a:r>
            <a:r>
              <a:rPr lang="sk-SK" sz="1200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ako je európsky priemer.</a:t>
            </a:r>
          </a:p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endParaRPr lang="sk-SK" sz="1200" dirty="0"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marL="342900" lvl="0" indent="-342900" algn="just">
              <a:buFont typeface="Wingdings" pitchFamily="2" charset="2"/>
              <a:buChar char="§"/>
              <a:tabLst>
                <a:tab pos="457200" algn="l"/>
              </a:tabLst>
            </a:pPr>
            <a:endParaRPr lang="sk-SK" sz="1200" dirty="0"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endParaRPr lang="sk-SK" sz="1200" dirty="0"/>
          </a:p>
          <a:p>
            <a:pPr marL="342900" indent="-342900" algn="just">
              <a:buFont typeface="Wingdings" pitchFamily="2" charset="2"/>
              <a:buChar char="§"/>
              <a:tabLst>
                <a:tab pos="457200" algn="l"/>
              </a:tabLst>
            </a:pPr>
            <a:endParaRPr lang="sk-SK" sz="1200" dirty="0"/>
          </a:p>
          <a:p>
            <a:endParaRPr lang="sk-SK" sz="1300" dirty="0"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endParaRPr lang="sk-SK" sz="1300" b="1" dirty="0"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0" name="Titre 4">
            <a:extLst>
              <a:ext uri="{FF2B5EF4-FFF2-40B4-BE49-F238E27FC236}">
                <a16:creationId xmlns:a16="http://schemas.microsoft.com/office/drawing/2014/main" id="{A8D855AF-3FFC-EBD8-159A-FE58C7A70D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97805"/>
            <a:ext cx="11473200" cy="492443"/>
          </a:xfrm>
        </p:spPr>
        <p:txBody>
          <a:bodyPr/>
          <a:lstStyle/>
          <a:p>
            <a:r>
              <a:rPr lang="sk-SK" dirty="0"/>
              <a:t>POHĽAD 3: Druhou najvyužívanejšou formou zaobstarania vozidla je operatívny lízing</a:t>
            </a:r>
            <a:endParaRPr lang="fr-FR" dirty="0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2D132035-EAA6-941E-97D1-BA44A432E3FF}"/>
              </a:ext>
            </a:extLst>
          </p:cNvPr>
          <p:cNvSpPr>
            <a:spLocks noChangeAspect="1"/>
          </p:cNvSpPr>
          <p:nvPr/>
        </p:nvSpPr>
        <p:spPr bwMode="auto">
          <a:xfrm>
            <a:off x="724390" y="1339922"/>
            <a:ext cx="691859" cy="761157"/>
          </a:xfrm>
          <a:custGeom>
            <a:avLst/>
            <a:gdLst>
              <a:gd name="T0" fmla="*/ 619 w 619"/>
              <a:gd name="T1" fmla="*/ 0 h 681"/>
              <a:gd name="T2" fmla="*/ 0 w 619"/>
              <a:gd name="T3" fmla="*/ 0 h 681"/>
              <a:gd name="T4" fmla="*/ 0 w 619"/>
              <a:gd name="T5" fmla="*/ 616 h 681"/>
              <a:gd name="T6" fmla="*/ 211 w 619"/>
              <a:gd name="T7" fmla="*/ 616 h 681"/>
              <a:gd name="T8" fmla="*/ 309 w 619"/>
              <a:gd name="T9" fmla="*/ 681 h 681"/>
              <a:gd name="T10" fmla="*/ 406 w 619"/>
              <a:gd name="T11" fmla="*/ 616 h 681"/>
              <a:gd name="T12" fmla="*/ 619 w 619"/>
              <a:gd name="T13" fmla="*/ 616 h 681"/>
              <a:gd name="T14" fmla="*/ 619 w 619"/>
              <a:gd name="T15" fmla="*/ 0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9" h="681">
                <a:moveTo>
                  <a:pt x="619" y="0"/>
                </a:moveTo>
                <a:lnTo>
                  <a:pt x="0" y="0"/>
                </a:lnTo>
                <a:lnTo>
                  <a:pt x="0" y="616"/>
                </a:lnTo>
                <a:lnTo>
                  <a:pt x="211" y="616"/>
                </a:lnTo>
                <a:lnTo>
                  <a:pt x="309" y="681"/>
                </a:lnTo>
                <a:lnTo>
                  <a:pt x="406" y="616"/>
                </a:lnTo>
                <a:lnTo>
                  <a:pt x="619" y="616"/>
                </a:lnTo>
                <a:lnTo>
                  <a:pt x="619" y="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rgbClr val="008756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BNPPSlabSerif" panose="02000000000000000000" pitchFamily="2" charset="0"/>
              <a:ea typeface="+mn-ea"/>
              <a:cs typeface="+mn-cs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762340F-8A52-F450-2C31-E6B25B7188AE}"/>
              </a:ext>
            </a:extLst>
          </p:cNvPr>
          <p:cNvSpPr txBox="1"/>
          <p:nvPr/>
        </p:nvSpPr>
        <p:spPr>
          <a:xfrm>
            <a:off x="780175" y="1457608"/>
            <a:ext cx="580287" cy="52322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3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BNPPSlabSerif" panose="02000000000000000000" pitchFamily="2" charset="0"/>
                <a:ea typeface="+mn-ea"/>
                <a:cs typeface="Arial" panose="020B0604020202020204" pitchFamily="34" charset="0"/>
              </a:rPr>
              <a:t>#</a:t>
            </a:r>
            <a:r>
              <a:rPr kumimoji="0" lang="sk-SK" sz="40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BNPPSlabSerif" panose="02000000000000000000" pitchFamily="2" charset="0"/>
                <a:ea typeface="+mn-ea"/>
                <a:cs typeface="Arial" panose="020B0604020202020204" pitchFamily="34" charset="0"/>
              </a:rPr>
              <a:t>3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srgbClr val="008756"/>
              </a:solidFill>
              <a:effectLst/>
              <a:uLnTx/>
              <a:uFillTx/>
              <a:latin typeface="BNPPSlabSerif" panose="02000000000000000000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87E7B9EA-20D9-FF34-B718-B5BAF60C779F}"/>
              </a:ext>
            </a:extLst>
          </p:cNvPr>
          <p:cNvSpPr txBox="1"/>
          <p:nvPr/>
        </p:nvSpPr>
        <p:spPr>
          <a:xfrm>
            <a:off x="1884120" y="1329735"/>
            <a:ext cx="4740416" cy="523220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85000"/>
              </a:lnSpc>
              <a:spcBef>
                <a:spcPts val="1200"/>
              </a:spcBef>
              <a:spcAft>
                <a:spcPts val="600"/>
              </a:spcAft>
              <a:buClrTx/>
              <a:buSzTx/>
              <a:buFontTx/>
              <a:buNone/>
              <a:tabLst/>
              <a:defRPr kumimoji="0" sz="2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" panose="02000000000000000000" pitchFamily="2" charset="0"/>
              </a:defRPr>
            </a:lvl1pPr>
          </a:lstStyle>
          <a:p>
            <a:r>
              <a:rPr lang="sk-SK" dirty="0">
                <a:latin typeface="BNPPSlabSerif"/>
              </a:rPr>
              <a:t>FIRMY VERIA V BUDÚCNOSŤ SVOJICH VOZOVÝCH PARKOV</a:t>
            </a:r>
            <a:endParaRPr lang="en-US" dirty="0">
              <a:latin typeface="BNPPSlabSerif"/>
            </a:endParaRPr>
          </a:p>
        </p:txBody>
      </p:sp>
    </p:spTree>
    <p:extLst>
      <p:ext uri="{BB962C8B-B14F-4D97-AF65-F5344CB8AC3E}">
        <p14:creationId xmlns:p14="http://schemas.microsoft.com/office/powerpoint/2010/main" val="134617929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ĺžnik 1">
            <a:extLst>
              <a:ext uri="{FF2B5EF4-FFF2-40B4-BE49-F238E27FC236}">
                <a16:creationId xmlns:a16="http://schemas.microsoft.com/office/drawing/2014/main" id="{65A947FB-E590-4D35-BC72-5E3A0CCEB01A}"/>
              </a:ext>
            </a:extLst>
          </p:cNvPr>
          <p:cNvSpPr/>
          <p:nvPr/>
        </p:nvSpPr>
        <p:spPr>
          <a:xfrm>
            <a:off x="1283208" y="308039"/>
            <a:ext cx="7339584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sk-SK" dirty="0">
                <a:solidFill>
                  <a:schemeClr val="bg1"/>
                </a:solidFill>
              </a:rPr>
              <a:t>AKÉ SÚ HLAVNÉ </a:t>
            </a:r>
            <a:r>
              <a:rPr lang="sk-SK" b="1" dirty="0">
                <a:solidFill>
                  <a:schemeClr val="bg1"/>
                </a:solidFill>
              </a:rPr>
              <a:t>CHARAKTERISTIKY VOZOVÝCH PARKOV?</a:t>
            </a:r>
          </a:p>
        </p:txBody>
      </p:sp>
    </p:spTree>
    <p:extLst>
      <p:ext uri="{BB962C8B-B14F-4D97-AF65-F5344CB8AC3E}">
        <p14:creationId xmlns:p14="http://schemas.microsoft.com/office/powerpoint/2010/main" val="27573354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Ignore">
            <a:extLst>
              <a:ext uri="{FF2B5EF4-FFF2-40B4-BE49-F238E27FC236}">
                <a16:creationId xmlns:a16="http://schemas.microsoft.com/office/drawing/2014/main" id="{40CA58CA-37C6-4A3E-A518-E48DEC2F0856}"/>
              </a:ext>
            </a:extLst>
          </p:cNvPr>
          <p:cNvCxnSpPr>
            <a:cxnSpLocks/>
          </p:cNvCxnSpPr>
          <p:nvPr/>
        </p:nvCxnSpPr>
        <p:spPr>
          <a:xfrm>
            <a:off x="1447800" y="1507005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Ignore">
            <a:extLst>
              <a:ext uri="{FF2B5EF4-FFF2-40B4-BE49-F238E27FC236}">
                <a16:creationId xmlns:a16="http://schemas.microsoft.com/office/drawing/2014/main" id="{B5709F7D-1578-409F-9EAE-7590C37EE3F1}"/>
              </a:ext>
            </a:extLst>
          </p:cNvPr>
          <p:cNvCxnSpPr>
            <a:cxnSpLocks/>
          </p:cNvCxnSpPr>
          <p:nvPr/>
        </p:nvCxnSpPr>
        <p:spPr>
          <a:xfrm>
            <a:off x="1447800" y="3175140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Ignore">
            <a:extLst>
              <a:ext uri="{FF2B5EF4-FFF2-40B4-BE49-F238E27FC236}">
                <a16:creationId xmlns:a16="http://schemas.microsoft.com/office/drawing/2014/main" id="{911626C0-BF34-4D87-9DDE-0342930376B0}"/>
              </a:ext>
            </a:extLst>
          </p:cNvPr>
          <p:cNvCxnSpPr>
            <a:cxnSpLocks/>
          </p:cNvCxnSpPr>
          <p:nvPr/>
        </p:nvCxnSpPr>
        <p:spPr>
          <a:xfrm>
            <a:off x="1447800" y="4041986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Ignore">
            <a:extLst>
              <a:ext uri="{FF2B5EF4-FFF2-40B4-BE49-F238E27FC236}">
                <a16:creationId xmlns:a16="http://schemas.microsoft.com/office/drawing/2014/main" id="{06A73DAA-37D6-4783-BE05-9A2563ACA36F}"/>
              </a:ext>
            </a:extLst>
          </p:cNvPr>
          <p:cNvCxnSpPr>
            <a:cxnSpLocks/>
          </p:cNvCxnSpPr>
          <p:nvPr/>
        </p:nvCxnSpPr>
        <p:spPr>
          <a:xfrm>
            <a:off x="1447800" y="4841564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Ignore">
            <a:extLst>
              <a:ext uri="{FF2B5EF4-FFF2-40B4-BE49-F238E27FC236}">
                <a16:creationId xmlns:a16="http://schemas.microsoft.com/office/drawing/2014/main" id="{F33E4208-3009-4912-83C6-93AAE749A01D}"/>
              </a:ext>
            </a:extLst>
          </p:cNvPr>
          <p:cNvCxnSpPr>
            <a:cxnSpLocks/>
          </p:cNvCxnSpPr>
          <p:nvPr/>
        </p:nvCxnSpPr>
        <p:spPr>
          <a:xfrm>
            <a:off x="1763568" y="1496959"/>
            <a:ext cx="0" cy="3563056"/>
          </a:xfrm>
          <a:prstGeom prst="line">
            <a:avLst/>
          </a:prstGeom>
          <a:ln w="127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Ignore">
            <a:extLst>
              <a:ext uri="{FF2B5EF4-FFF2-40B4-BE49-F238E27FC236}">
                <a16:creationId xmlns:a16="http://schemas.microsoft.com/office/drawing/2014/main" id="{CF560943-1C61-4704-9C02-C8302CE059F9}"/>
              </a:ext>
            </a:extLst>
          </p:cNvPr>
          <p:cNvSpPr txBox="1"/>
          <p:nvPr/>
        </p:nvSpPr>
        <p:spPr>
          <a:xfrm>
            <a:off x="866824" y="1071124"/>
            <a:ext cx="200376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23" name="Ignore">
            <a:extLst>
              <a:ext uri="{FF2B5EF4-FFF2-40B4-BE49-F238E27FC236}">
                <a16:creationId xmlns:a16="http://schemas.microsoft.com/office/drawing/2014/main" id="{803CFBCB-D95A-4A4D-B692-2B50D9159274}"/>
              </a:ext>
            </a:extLst>
          </p:cNvPr>
          <p:cNvSpPr txBox="1"/>
          <p:nvPr/>
        </p:nvSpPr>
        <p:spPr>
          <a:xfrm>
            <a:off x="866824" y="2832471"/>
            <a:ext cx="200376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24" name="Ignore">
            <a:extLst>
              <a:ext uri="{FF2B5EF4-FFF2-40B4-BE49-F238E27FC236}">
                <a16:creationId xmlns:a16="http://schemas.microsoft.com/office/drawing/2014/main" id="{E15BC3AA-31D7-493C-8749-A2ED037781EF}"/>
              </a:ext>
            </a:extLst>
          </p:cNvPr>
          <p:cNvSpPr txBox="1"/>
          <p:nvPr/>
        </p:nvSpPr>
        <p:spPr>
          <a:xfrm>
            <a:off x="866824" y="3798993"/>
            <a:ext cx="200376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25" name="Ignore">
            <a:extLst>
              <a:ext uri="{FF2B5EF4-FFF2-40B4-BE49-F238E27FC236}">
                <a16:creationId xmlns:a16="http://schemas.microsoft.com/office/drawing/2014/main" id="{6A306509-565A-44AA-ACE5-0D6351CD378E}"/>
              </a:ext>
            </a:extLst>
          </p:cNvPr>
          <p:cNvSpPr txBox="1"/>
          <p:nvPr/>
        </p:nvSpPr>
        <p:spPr>
          <a:xfrm>
            <a:off x="866824" y="4678013"/>
            <a:ext cx="200376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35" name="Ignore">
            <a:extLst>
              <a:ext uri="{FF2B5EF4-FFF2-40B4-BE49-F238E27FC236}">
                <a16:creationId xmlns:a16="http://schemas.microsoft.com/office/drawing/2014/main" id="{8BC8145F-FC78-45BA-B265-9279F33B6D46}"/>
              </a:ext>
            </a:extLst>
          </p:cNvPr>
          <p:cNvSpPr/>
          <p:nvPr/>
        </p:nvSpPr>
        <p:spPr>
          <a:xfrm>
            <a:off x="642231" y="1184996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04899E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6" name="Ignore">
            <a:extLst>
              <a:ext uri="{FF2B5EF4-FFF2-40B4-BE49-F238E27FC236}">
                <a16:creationId xmlns:a16="http://schemas.microsoft.com/office/drawing/2014/main" id="{15C9CFF6-4065-45BB-88B9-1DCDE4106872}"/>
              </a:ext>
            </a:extLst>
          </p:cNvPr>
          <p:cNvSpPr/>
          <p:nvPr/>
        </p:nvSpPr>
        <p:spPr>
          <a:xfrm>
            <a:off x="642231" y="2856707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0095B6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" panose="02000000000000000000"/>
            </a:endParaRPr>
          </a:p>
        </p:txBody>
      </p:sp>
      <p:sp>
        <p:nvSpPr>
          <p:cNvPr id="37" name="Ignore">
            <a:extLst>
              <a:ext uri="{FF2B5EF4-FFF2-40B4-BE49-F238E27FC236}">
                <a16:creationId xmlns:a16="http://schemas.microsoft.com/office/drawing/2014/main" id="{620842F7-6666-47F3-AEC6-14E1508CD2CD}"/>
              </a:ext>
            </a:extLst>
          </p:cNvPr>
          <p:cNvSpPr/>
          <p:nvPr/>
        </p:nvSpPr>
        <p:spPr>
          <a:xfrm>
            <a:off x="642231" y="3727810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8ACDCC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8" name="Ignore">
            <a:extLst>
              <a:ext uri="{FF2B5EF4-FFF2-40B4-BE49-F238E27FC236}">
                <a16:creationId xmlns:a16="http://schemas.microsoft.com/office/drawing/2014/main" id="{CE6D0EAB-E300-437D-A064-4C0E9691701C}"/>
              </a:ext>
            </a:extLst>
          </p:cNvPr>
          <p:cNvSpPr/>
          <p:nvPr/>
        </p:nvSpPr>
        <p:spPr>
          <a:xfrm>
            <a:off x="642231" y="4518441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19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19"/>
                  <a:pt x="357260" y="714519"/>
                </a:cubicBezTo>
                <a:cubicBezTo>
                  <a:pt x="159951" y="714519"/>
                  <a:pt x="0" y="554569"/>
                  <a:pt x="0" y="357260"/>
                </a:cubicBezTo>
                <a:cubicBezTo>
                  <a:pt x="0" y="159950"/>
                  <a:pt x="159951" y="0"/>
                  <a:pt x="357260" y="0"/>
                </a:cubicBezTo>
                <a:cubicBezTo>
                  <a:pt x="554569" y="0"/>
                  <a:pt x="714519" y="159950"/>
                  <a:pt x="714519" y="357260"/>
                </a:cubicBezTo>
                <a:close/>
              </a:path>
            </a:pathLst>
          </a:custGeom>
          <a:solidFill>
            <a:srgbClr val="CCE6E3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9" name="Ignore">
            <a:extLst>
              <a:ext uri="{FF2B5EF4-FFF2-40B4-BE49-F238E27FC236}">
                <a16:creationId xmlns:a16="http://schemas.microsoft.com/office/drawing/2014/main" id="{FB4C730D-EAA5-46D6-A78C-C98264E453BF}"/>
              </a:ext>
            </a:extLst>
          </p:cNvPr>
          <p:cNvSpPr txBox="1"/>
          <p:nvPr/>
        </p:nvSpPr>
        <p:spPr>
          <a:xfrm>
            <a:off x="866824" y="1350152"/>
            <a:ext cx="200376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+mj-lt"/>
              </a:rPr>
              <a:t>1</a:t>
            </a:r>
          </a:p>
        </p:txBody>
      </p:sp>
      <p:sp>
        <p:nvSpPr>
          <p:cNvPr id="40" name="Ignore">
            <a:extLst>
              <a:ext uri="{FF2B5EF4-FFF2-40B4-BE49-F238E27FC236}">
                <a16:creationId xmlns:a16="http://schemas.microsoft.com/office/drawing/2014/main" id="{4538A479-AD8C-4EB5-9869-58BA364C4D66}"/>
              </a:ext>
            </a:extLst>
          </p:cNvPr>
          <p:cNvSpPr txBox="1"/>
          <p:nvPr/>
        </p:nvSpPr>
        <p:spPr>
          <a:xfrm>
            <a:off x="866824" y="3010321"/>
            <a:ext cx="200376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+mj-lt"/>
              </a:rPr>
              <a:t>2</a:t>
            </a:r>
          </a:p>
        </p:txBody>
      </p:sp>
      <p:sp>
        <p:nvSpPr>
          <p:cNvPr id="41" name="Ignore">
            <a:extLst>
              <a:ext uri="{FF2B5EF4-FFF2-40B4-BE49-F238E27FC236}">
                <a16:creationId xmlns:a16="http://schemas.microsoft.com/office/drawing/2014/main" id="{6B7971ED-A3CD-48E0-BCDF-93048C33D862}"/>
              </a:ext>
            </a:extLst>
          </p:cNvPr>
          <p:cNvSpPr txBox="1"/>
          <p:nvPr/>
        </p:nvSpPr>
        <p:spPr>
          <a:xfrm>
            <a:off x="866824" y="3906040"/>
            <a:ext cx="200376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+mj-lt"/>
              </a:rPr>
              <a:t>3</a:t>
            </a:r>
          </a:p>
        </p:txBody>
      </p:sp>
      <p:sp>
        <p:nvSpPr>
          <p:cNvPr id="42" name="Ignore">
            <a:extLst>
              <a:ext uri="{FF2B5EF4-FFF2-40B4-BE49-F238E27FC236}">
                <a16:creationId xmlns:a16="http://schemas.microsoft.com/office/drawing/2014/main" id="{1F364DB5-C8F8-4DB8-B3F2-AE2BFF5F2ECC}"/>
              </a:ext>
            </a:extLst>
          </p:cNvPr>
          <p:cNvSpPr txBox="1"/>
          <p:nvPr/>
        </p:nvSpPr>
        <p:spPr>
          <a:xfrm>
            <a:off x="866824" y="4672217"/>
            <a:ext cx="200376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+mj-lt"/>
              </a:rPr>
              <a:t>4</a:t>
            </a: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66BEF849-8D52-485C-AC7C-7338F58C59D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itre 4">
            <a:extLst>
              <a:ext uri="{FF2B5EF4-FFF2-40B4-BE49-F238E27FC236}">
                <a16:creationId xmlns:a16="http://schemas.microsoft.com/office/drawing/2014/main" id="{D30016C5-63A5-E244-5DD4-F45A4BABCB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 vert="horz" lIns="180000" tIns="0" rIns="0" bIns="0" rtlCol="0" anchor="t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SPOLOČNOSTI ZOSTÁVAJÚ PRESVEDČENÉ O BUDÚCNOSTI SVOJICH VOZIDIEL, </a:t>
            </a:r>
            <a:r>
              <a:rPr lang="en-US" dirty="0" err="1">
                <a:solidFill>
                  <a:srgbClr val="000000"/>
                </a:solidFill>
              </a:rPr>
              <a:t>napriek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dlh</a:t>
            </a:r>
            <a:r>
              <a:rPr lang="sk-SK" dirty="0">
                <a:solidFill>
                  <a:srgbClr val="000000"/>
                </a:solidFill>
              </a:rPr>
              <a:t>š</a:t>
            </a:r>
            <a:r>
              <a:rPr lang="en-US" dirty="0" err="1">
                <a:solidFill>
                  <a:srgbClr val="000000"/>
                </a:solidFill>
              </a:rPr>
              <a:t>ej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dobe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vlastníctva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vozidla</a:t>
            </a:r>
            <a:endParaRPr lang="fr-FR" dirty="0">
              <a:solidFill>
                <a:srgbClr val="000000"/>
              </a:solidFill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958095B-6B77-146D-3EEA-63AA0BADA35F}"/>
              </a:ext>
            </a:extLst>
          </p:cNvPr>
          <p:cNvSpPr txBox="1"/>
          <p:nvPr/>
        </p:nvSpPr>
        <p:spPr>
          <a:xfrm>
            <a:off x="2235343" y="1458922"/>
            <a:ext cx="8856000" cy="4230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Slovenské spoločnosti stále dôverujú v budúcnosť svojich vozových parkov: </a:t>
            </a:r>
          </a:p>
          <a:p>
            <a:pPr algn="just"/>
            <a:r>
              <a:rPr lang="sk-SK" sz="1300" b="1" dirty="0">
                <a:solidFill>
                  <a:srgbClr val="000000"/>
                </a:solidFill>
                <a:effectLst/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	- 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9 z 10 spoločností verí, že ich vozový park zostane v nasledujúcich troch rokoch stabilný alebo sa dokonca      zvýši, čo je v súlade s európskym trendom.</a:t>
            </a:r>
          </a:p>
          <a:p>
            <a:pPr algn="just"/>
            <a:r>
              <a:rPr lang="sk-SK" sz="1300" b="1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	- životný cyklus vozidiel zostáva stabilný a dlhší ako európsky priemer a neklesá, na rozdiel od európskeho trendu v prípade LCV</a:t>
            </a: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labSerif-Light" panose="02000000000000000000"/>
              </a:rPr>
              <a:t>	- Veľmi kontrastná situácia je však medzi veľkými spoločnosťami, kde 96 % spoločností predpokladá stabilný alebo zvýšený nárast </a:t>
            </a:r>
            <a:r>
              <a:rPr lang="sk-SK" sz="1300" dirty="0" err="1">
                <a:solidFill>
                  <a:srgbClr val="000000"/>
                </a:solidFill>
                <a:latin typeface="BNPPSlabSerif-Light" panose="02000000000000000000"/>
              </a:rPr>
              <a:t>fleetu</a:t>
            </a:r>
            <a:r>
              <a:rPr lang="sk-SK" sz="1300" dirty="0">
                <a:solidFill>
                  <a:srgbClr val="000000"/>
                </a:solidFill>
                <a:latin typeface="BNPPSlabSerif-Light" panose="02000000000000000000"/>
              </a:rPr>
              <a:t> osobných automobilov, zatiaľ čo 31 % spoločností predpokladá pokles svojho vozového parku LCV. </a:t>
            </a:r>
            <a:r>
              <a:rPr lang="sk-SK" sz="1300" dirty="0">
                <a:solidFill>
                  <a:srgbClr val="000000"/>
                </a:solidFill>
                <a:effectLst/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 </a:t>
            </a:r>
          </a:p>
          <a:p>
            <a:pPr algn="just"/>
            <a:endParaRPr lang="sk-SK" sz="1300" dirty="0">
              <a:solidFill>
                <a:srgbClr val="000000"/>
              </a:solidFill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Táto celková dôvera sa opiera o očakávanie hospodárskeho rastu 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(očakávaný rast alebo nové aktivity - 54 %, európsky priemer je 66 %) 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a potreby v oblasti ľudských zdrojov 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(51 %, európsky priemer 39 %), 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pričom rastú aj plány na ponuku riešení CAR SHARING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(30 % </a:t>
            </a:r>
            <a:r>
              <a:rPr lang="sk-SK" sz="1300" b="1" dirty="0" err="1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vs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10 % v roku 2022).</a:t>
            </a:r>
          </a:p>
          <a:p>
            <a:pPr algn="just"/>
            <a:r>
              <a:rPr lang="sk-SK" sz="1300" dirty="0">
                <a:solidFill>
                  <a:srgbClr val="000000"/>
                </a:solidFill>
                <a:effectLst/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 </a:t>
            </a:r>
          </a:p>
          <a:p>
            <a:pPr algn="just">
              <a:lnSpc>
                <a:spcPct val="90000"/>
              </a:lnSpc>
              <a:spcBef>
                <a:spcPts val="600"/>
              </a:spcBef>
            </a:pPr>
            <a:r>
              <a:rPr lang="sk-SK" sz="1300" b="1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Slovenskí  </a:t>
            </a:r>
            <a:r>
              <a:rPr lang="sk-SK" sz="1300" b="1" dirty="0" err="1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fleetoví</a:t>
            </a:r>
            <a:r>
              <a:rPr lang="sk-SK" sz="1300" b="1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 manažéri  považujú</a:t>
            </a:r>
            <a:r>
              <a:rPr lang="sk-SK" sz="1300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 za hlavné výzvy na najbližšie 3 roky zvyšovanie celkových nákladov na vlastníctvo vozidiel a prispôsobenie sa rozširovaniu </a:t>
            </a:r>
            <a:r>
              <a:rPr lang="sk-SK" sz="1300" dirty="0" err="1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nízkoemisných</a:t>
            </a:r>
            <a:r>
              <a:rPr lang="sk-SK" sz="1300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 zón. Spomína sa aj prispôsobenie sa novým spôsobom práce </a:t>
            </a:r>
            <a:r>
              <a:rPr lang="sk-SK" sz="1300" b="1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(kombinácia </a:t>
            </a:r>
            <a:r>
              <a:rPr lang="sk-SK" sz="1300" b="1" dirty="0" err="1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homeoffice</a:t>
            </a:r>
            <a:r>
              <a:rPr lang="sk-SK" sz="1300" b="1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 a prácou z kancelárie). </a:t>
            </a:r>
          </a:p>
          <a:p>
            <a:pPr algn="just">
              <a:lnSpc>
                <a:spcPct val="90000"/>
              </a:lnSpc>
              <a:spcBef>
                <a:spcPts val="600"/>
              </a:spcBef>
            </a:pPr>
            <a:endParaRPr lang="sk-SK" sz="1300" kern="1200" dirty="0">
              <a:solidFill>
                <a:srgbClr val="000000"/>
              </a:solidFill>
              <a:effectLst/>
              <a:latin typeface="BNPPSans"/>
              <a:cs typeface="Arial" panose="020B0604020202020204" pitchFamily="34" charset="0"/>
            </a:endParaRPr>
          </a:p>
          <a:p>
            <a:pPr algn="just">
              <a:lnSpc>
                <a:spcPct val="90000"/>
              </a:lnSpc>
              <a:spcBef>
                <a:spcPts val="600"/>
              </a:spcBef>
            </a:pPr>
            <a:r>
              <a:rPr lang="sk-SK" sz="1300" b="1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Zatiaľ sa však zdá, že v súlade s európskym trendom rozvoj </a:t>
            </a:r>
            <a:r>
              <a:rPr lang="sk-SK" sz="1300" b="1" dirty="0" err="1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homeofficu</a:t>
            </a:r>
            <a:r>
              <a:rPr lang="sk-SK" sz="1300" b="1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 zatiaľ neovplyvnil mobilitu: </a:t>
            </a:r>
            <a:r>
              <a:rPr lang="sk-SK" sz="1300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v skutočnosti len 11 % spoločností už zmenilo, alebo zvažuje zmenu svojich politík  vo firme.</a:t>
            </a:r>
            <a:endParaRPr lang="sk-SK" sz="1300" kern="1200" dirty="0">
              <a:solidFill>
                <a:srgbClr val="000000"/>
              </a:solidFill>
              <a:effectLst/>
              <a:latin typeface="BNPPSans"/>
              <a:cs typeface="Arial" panose="020B0604020202020204" pitchFamily="34" charset="0"/>
            </a:endParaRPr>
          </a:p>
          <a:p>
            <a:pPr algn="just">
              <a:lnSpc>
                <a:spcPct val="90000"/>
              </a:lnSpc>
              <a:spcBef>
                <a:spcPts val="600"/>
              </a:spcBef>
            </a:pPr>
            <a:endParaRPr lang="fr-FR" sz="1300" dirty="0">
              <a:solidFill>
                <a:srgbClr val="000000"/>
              </a:solidFill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just">
              <a:lnSpc>
                <a:spcPct val="90000"/>
              </a:lnSpc>
              <a:spcBef>
                <a:spcPts val="600"/>
              </a:spcBef>
            </a:pPr>
            <a:r>
              <a:rPr lang="en-US" sz="1300" kern="1200" dirty="0">
                <a:solidFill>
                  <a:srgbClr val="000000"/>
                </a:solidFill>
                <a:effectLst/>
                <a:latin typeface="BNPPSans"/>
                <a:cs typeface="Arial" panose="020B0604020202020204" pitchFamily="34" charset="0"/>
              </a:rPr>
              <a:t> </a:t>
            </a:r>
            <a:endParaRPr lang="fr-FR" sz="1300" dirty="0">
              <a:solidFill>
                <a:srgbClr val="000000"/>
              </a:solidFill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881737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Rectangle 48">
            <a:extLst>
              <a:ext uri="{FF2B5EF4-FFF2-40B4-BE49-F238E27FC236}">
                <a16:creationId xmlns:a16="http://schemas.microsoft.com/office/drawing/2014/main" id="{E4450234-99CE-42AB-81AC-66D312A6766C}"/>
              </a:ext>
            </a:extLst>
          </p:cNvPr>
          <p:cNvSpPr/>
          <p:nvPr/>
        </p:nvSpPr>
        <p:spPr bwMode="ltGray">
          <a:xfrm>
            <a:off x="9144680" y="3884917"/>
            <a:ext cx="2164436" cy="307194"/>
          </a:xfrm>
          <a:prstGeom prst="rect">
            <a:avLst/>
          </a:prstGeom>
          <a:solidFill>
            <a:srgbClr val="0095B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Rectangle 48">
            <a:extLst>
              <a:ext uri="{FF2B5EF4-FFF2-40B4-BE49-F238E27FC236}">
                <a16:creationId xmlns:a16="http://schemas.microsoft.com/office/drawing/2014/main" id="{62B57DE5-8142-4AB3-9852-62E3BFAB913F}"/>
              </a:ext>
            </a:extLst>
          </p:cNvPr>
          <p:cNvSpPr/>
          <p:nvPr/>
        </p:nvSpPr>
        <p:spPr bwMode="ltGray">
          <a:xfrm>
            <a:off x="8633673" y="3492712"/>
            <a:ext cx="2164436" cy="307194"/>
          </a:xfrm>
          <a:prstGeom prst="rect">
            <a:avLst/>
          </a:prstGeom>
          <a:solidFill>
            <a:srgbClr val="0095B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Rectangle 3">
            <a:extLst>
              <a:ext uri="{FF2B5EF4-FFF2-40B4-BE49-F238E27FC236}">
                <a16:creationId xmlns:a16="http://schemas.microsoft.com/office/drawing/2014/main" id="{7579822E-09CC-45E0-8758-1E9677745667}"/>
              </a:ext>
            </a:extLst>
          </p:cNvPr>
          <p:cNvSpPr/>
          <p:nvPr/>
        </p:nvSpPr>
        <p:spPr bwMode="ltGray">
          <a:xfrm>
            <a:off x="5410180" y="2707843"/>
            <a:ext cx="3695275" cy="307957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Flowchart: Connector 1">
            <a:extLst>
              <a:ext uri="{FF2B5EF4-FFF2-40B4-BE49-F238E27FC236}">
                <a16:creationId xmlns:a16="http://schemas.microsoft.com/office/drawing/2014/main" id="{1DEC54C8-D08F-4281-8D46-9D692541F9A0}"/>
              </a:ext>
            </a:extLst>
          </p:cNvPr>
          <p:cNvSpPr/>
          <p:nvPr/>
        </p:nvSpPr>
        <p:spPr bwMode="ltGray">
          <a:xfrm>
            <a:off x="8278223" y="4640795"/>
            <a:ext cx="831600" cy="831600"/>
          </a:xfrm>
          <a:prstGeom prst="flowChartConnector">
            <a:avLst/>
          </a:prstGeom>
          <a:solidFill>
            <a:srgbClr val="6ABAB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Flowchart: Connector 54">
            <a:extLst>
              <a:ext uri="{FF2B5EF4-FFF2-40B4-BE49-F238E27FC236}">
                <a16:creationId xmlns:a16="http://schemas.microsoft.com/office/drawing/2014/main" id="{61132854-8F31-4818-91B8-A25328ACEC08}"/>
              </a:ext>
            </a:extLst>
          </p:cNvPr>
          <p:cNvSpPr/>
          <p:nvPr/>
        </p:nvSpPr>
        <p:spPr bwMode="ltGray">
          <a:xfrm>
            <a:off x="9900255" y="4640795"/>
            <a:ext cx="831600" cy="831600"/>
          </a:xfrm>
          <a:prstGeom prst="flowChartConnector">
            <a:avLst/>
          </a:prstGeom>
          <a:solidFill>
            <a:srgbClr val="0D8E6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5" name="Graphique Slide C1">
            <a:extLst>
              <a:ext uri="{FF2B5EF4-FFF2-40B4-BE49-F238E27FC236}">
                <a16:creationId xmlns:a16="http://schemas.microsoft.com/office/drawing/2014/main" id="{B4535F04-2539-4EAA-9F8B-4AF7F772E2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0826706"/>
              </p:ext>
            </p:extLst>
          </p:nvPr>
        </p:nvGraphicFramePr>
        <p:xfrm>
          <a:off x="1892921" y="3373017"/>
          <a:ext cx="2635805" cy="2474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>
            <a:extLst>
              <a:ext uri="{FF2B5EF4-FFF2-40B4-BE49-F238E27FC236}">
                <a16:creationId xmlns:a16="http://schemas.microsoft.com/office/drawing/2014/main" id="{61153757-B699-4EDD-B60C-5F1C392333C1}"/>
              </a:ext>
            </a:extLst>
          </p:cNvPr>
          <p:cNvSpPr txBox="1"/>
          <p:nvPr/>
        </p:nvSpPr>
        <p:spPr>
          <a:xfrm>
            <a:off x="338307" y="20900"/>
            <a:ext cx="3560593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3600" b="1" dirty="0">
                <a:solidFill>
                  <a:srgbClr val="FFFFFF"/>
                </a:solidFill>
              </a:rPr>
              <a:t>PROFIL VOZOVÉHO PARKU 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90611245-F268-4361-B7BD-A156F837F347}"/>
              </a:ext>
            </a:extLst>
          </p:cNvPr>
          <p:cNvSpPr txBox="1"/>
          <p:nvPr/>
        </p:nvSpPr>
        <p:spPr>
          <a:xfrm>
            <a:off x="5291497" y="2734724"/>
            <a:ext cx="4218261" cy="2616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700" b="1" dirty="0">
                <a:solidFill>
                  <a:srgbClr val="FFFFFF"/>
                </a:solidFill>
              </a:rPr>
              <a:t>DĹŽKA VLASTNÍCTVA VOZOVÉHO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E4318A75-2751-4E87-9B14-2757A65BD437}"/>
              </a:ext>
            </a:extLst>
          </p:cNvPr>
          <p:cNvSpPr txBox="1"/>
          <p:nvPr/>
        </p:nvSpPr>
        <p:spPr>
          <a:xfrm>
            <a:off x="5410180" y="3109570"/>
            <a:ext cx="1733762" cy="2616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7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defRPr>
            </a:lvl1pPr>
          </a:lstStyle>
          <a:p>
            <a:r>
              <a:rPr lang="sk-SK" dirty="0"/>
              <a:t>PARKU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228F511-2E1C-4467-A264-C32574C4926B}"/>
              </a:ext>
            </a:extLst>
          </p:cNvPr>
          <p:cNvSpPr txBox="1"/>
          <p:nvPr/>
        </p:nvSpPr>
        <p:spPr>
          <a:xfrm>
            <a:off x="8427126" y="3528861"/>
            <a:ext cx="2078105" cy="2616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7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defRPr>
            </a:lvl1pPr>
          </a:lstStyle>
          <a:p>
            <a:r>
              <a:rPr lang="sk-SK" dirty="0"/>
              <a:t>PREDPOKLADANÝ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33001A6E-FBDE-4BF5-A1DD-A98F2CC7689B}"/>
              </a:ext>
            </a:extLst>
          </p:cNvPr>
          <p:cNvSpPr txBox="1"/>
          <p:nvPr/>
        </p:nvSpPr>
        <p:spPr>
          <a:xfrm>
            <a:off x="8427127" y="3902273"/>
            <a:ext cx="3198686" cy="2616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7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defRPr>
            </a:lvl1pPr>
          </a:lstStyle>
          <a:p>
            <a:r>
              <a:rPr lang="sk-SK" dirty="0"/>
              <a:t>VÝVOJ VOZOVÉHO PARKU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7C823339-6BEE-4190-BFC8-4403BACEDE53}"/>
              </a:ext>
            </a:extLst>
          </p:cNvPr>
          <p:cNvSpPr txBox="1"/>
          <p:nvPr/>
        </p:nvSpPr>
        <p:spPr>
          <a:xfrm>
            <a:off x="2210548" y="4317072"/>
            <a:ext cx="219312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400" dirty="0">
                <a:solidFill>
                  <a:srgbClr val="545454">
                    <a:lumMod val="50000"/>
                  </a:srgbClr>
                </a:solidFill>
              </a:rPr>
              <a:t>zmena pravidiel alebo zvažuje zmenu 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A3DD7DF6-B299-4EEC-AA8A-939461A3068D}"/>
              </a:ext>
            </a:extLst>
          </p:cNvPr>
          <p:cNvSpPr txBox="1"/>
          <p:nvPr/>
        </p:nvSpPr>
        <p:spPr>
          <a:xfrm>
            <a:off x="5291497" y="4106064"/>
            <a:ext cx="60638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45454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years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3A8D7CEE-A7EA-4406-893B-81EB7A8CED98}"/>
              </a:ext>
            </a:extLst>
          </p:cNvPr>
          <p:cNvSpPr txBox="1"/>
          <p:nvPr/>
        </p:nvSpPr>
        <p:spPr>
          <a:xfrm>
            <a:off x="6144344" y="4101138"/>
            <a:ext cx="60638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45454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years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4946C4EC-D4A4-4890-8212-95E1848BF033}"/>
              </a:ext>
            </a:extLst>
          </p:cNvPr>
          <p:cNvSpPr txBox="1"/>
          <p:nvPr/>
        </p:nvSpPr>
        <p:spPr>
          <a:xfrm>
            <a:off x="8449395" y="4232910"/>
            <a:ext cx="2055837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100" dirty="0">
                <a:solidFill>
                  <a:srgbClr val="545454">
                    <a:lumMod val="50000"/>
                  </a:srgbClr>
                </a:solidFill>
              </a:rPr>
              <a:t>(% zvýšenie alebo stabilita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)</a:t>
            </a:r>
          </a:p>
        </p:txBody>
      </p:sp>
      <p:pic>
        <p:nvPicPr>
          <p:cNvPr id="30" name="Graphique 29">
            <a:extLst>
              <a:ext uri="{FF2B5EF4-FFF2-40B4-BE49-F238E27FC236}">
                <a16:creationId xmlns:a16="http://schemas.microsoft.com/office/drawing/2014/main" id="{F60DC843-68C9-4E5F-BB25-6A7A36744F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039328" y="5051833"/>
            <a:ext cx="190500" cy="9525"/>
          </a:xfrm>
          <a:prstGeom prst="rect">
            <a:avLst/>
          </a:prstGeom>
        </p:spPr>
      </p:pic>
      <p:pic>
        <p:nvPicPr>
          <p:cNvPr id="31" name="Graphique 30">
            <a:extLst>
              <a:ext uri="{FF2B5EF4-FFF2-40B4-BE49-F238E27FC236}">
                <a16:creationId xmlns:a16="http://schemas.microsoft.com/office/drawing/2014/main" id="{42D8B636-AB82-4B0B-8AC6-5A4B6DF37BA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45430" y="5051833"/>
            <a:ext cx="190500" cy="9525"/>
          </a:xfrm>
          <a:prstGeom prst="rect">
            <a:avLst/>
          </a:prstGeom>
        </p:spPr>
      </p:pic>
      <p:pic>
        <p:nvPicPr>
          <p:cNvPr id="33" name="Graphique 32">
            <a:extLst>
              <a:ext uri="{FF2B5EF4-FFF2-40B4-BE49-F238E27FC236}">
                <a16:creationId xmlns:a16="http://schemas.microsoft.com/office/drawing/2014/main" id="{55F86C9D-E47A-423F-A309-5AB9D182DB4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94422" y="4163875"/>
            <a:ext cx="9525" cy="314325"/>
          </a:xfrm>
          <a:prstGeom prst="rect">
            <a:avLst/>
          </a:prstGeom>
        </p:spPr>
      </p:pic>
      <p:pic>
        <p:nvPicPr>
          <p:cNvPr id="34" name="Graphique 33">
            <a:extLst>
              <a:ext uri="{FF2B5EF4-FFF2-40B4-BE49-F238E27FC236}">
                <a16:creationId xmlns:a16="http://schemas.microsoft.com/office/drawing/2014/main" id="{88C05D63-20FD-4DEB-8956-3108DF027B3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49127" y="4163875"/>
            <a:ext cx="9525" cy="314325"/>
          </a:xfrm>
          <a:prstGeom prst="rect">
            <a:avLst/>
          </a:prstGeom>
        </p:spPr>
      </p:pic>
      <p:graphicFrame>
        <p:nvGraphicFramePr>
          <p:cNvPr id="36" name="Graphique Slide C2">
            <a:extLst>
              <a:ext uri="{FF2B5EF4-FFF2-40B4-BE49-F238E27FC236}">
                <a16:creationId xmlns:a16="http://schemas.microsoft.com/office/drawing/2014/main" id="{2C57005A-6A68-4564-BFC3-9D5E49099E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26905037"/>
              </p:ext>
            </p:extLst>
          </p:nvPr>
        </p:nvGraphicFramePr>
        <p:xfrm>
          <a:off x="4688961" y="3336658"/>
          <a:ext cx="2431333" cy="2474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9" name="T3">
            <a:extLst>
              <a:ext uri="{FF2B5EF4-FFF2-40B4-BE49-F238E27FC236}">
                <a16:creationId xmlns:a16="http://schemas.microsoft.com/office/drawing/2014/main" id="{F14AAFD0-9AEC-484F-98B6-87FAAC1D6DA9}"/>
              </a:ext>
            </a:extLst>
          </p:cNvPr>
          <p:cNvSpPr txBox="1"/>
          <p:nvPr/>
        </p:nvSpPr>
        <p:spPr>
          <a:xfrm>
            <a:off x="9959348" y="4841152"/>
            <a:ext cx="71974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91%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8" name="C3">
            <a:extLst>
              <a:ext uri="{FF2B5EF4-FFF2-40B4-BE49-F238E27FC236}">
                <a16:creationId xmlns:a16="http://schemas.microsoft.com/office/drawing/2014/main" id="{58B07F6C-4A30-44AE-A5D4-179781FE5A48}"/>
              </a:ext>
            </a:extLst>
          </p:cNvPr>
          <p:cNvSpPr txBox="1"/>
          <p:nvPr/>
        </p:nvSpPr>
        <p:spPr>
          <a:xfrm>
            <a:off x="8352713" y="4841152"/>
            <a:ext cx="71974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91%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58" name="T2">
            <a:extLst>
              <a:ext uri="{FF2B5EF4-FFF2-40B4-BE49-F238E27FC236}">
                <a16:creationId xmlns:a16="http://schemas.microsoft.com/office/drawing/2014/main" id="{748CB14D-EAE9-4650-BADD-47EAE62FD79E}"/>
              </a:ext>
            </a:extLst>
          </p:cNvPr>
          <p:cNvSpPr txBox="1"/>
          <p:nvPr/>
        </p:nvSpPr>
        <p:spPr>
          <a:xfrm>
            <a:off x="6084852" y="3624510"/>
            <a:ext cx="3558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0D8E6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5.6</a:t>
            </a:r>
          </a:p>
        </p:txBody>
      </p:sp>
      <p:sp>
        <p:nvSpPr>
          <p:cNvPr id="57" name="C2">
            <a:extLst>
              <a:ext uri="{FF2B5EF4-FFF2-40B4-BE49-F238E27FC236}">
                <a16:creationId xmlns:a16="http://schemas.microsoft.com/office/drawing/2014/main" id="{67D0D0A0-161F-4372-B885-67DB11A6F934}"/>
              </a:ext>
            </a:extLst>
          </p:cNvPr>
          <p:cNvSpPr txBox="1"/>
          <p:nvPr/>
        </p:nvSpPr>
        <p:spPr>
          <a:xfrm>
            <a:off x="5102947" y="3617625"/>
            <a:ext cx="3558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>
                <a:ln>
                  <a:noFill/>
                </a:ln>
                <a:solidFill>
                  <a:srgbClr val="6ABAB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6.7</a:t>
            </a:r>
            <a:endParaRPr kumimoji="0" lang="fr-FR" sz="2000" b="1" i="0" u="none" strike="noStrike" kern="1200" cap="none" spc="0" normalizeH="0" baseline="0" noProof="0" dirty="0">
              <a:ln>
                <a:noFill/>
              </a:ln>
              <a:solidFill>
                <a:srgbClr val="6ABAB6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56" name="T1">
            <a:extLst>
              <a:ext uri="{FF2B5EF4-FFF2-40B4-BE49-F238E27FC236}">
                <a16:creationId xmlns:a16="http://schemas.microsoft.com/office/drawing/2014/main" id="{A2285CC5-8500-4946-9FD1-47C2F2D20822}"/>
              </a:ext>
            </a:extLst>
          </p:cNvPr>
          <p:cNvSpPr txBox="1"/>
          <p:nvPr/>
        </p:nvSpPr>
        <p:spPr>
          <a:xfrm>
            <a:off x="3451653" y="3663419"/>
            <a:ext cx="512961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>
                <a:ln>
                  <a:noFill/>
                </a:ln>
                <a:solidFill>
                  <a:srgbClr val="0D8E6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15%</a:t>
            </a:r>
            <a:endParaRPr kumimoji="0" lang="fr-FR" sz="2000" b="1" i="0" u="none" strike="noStrike" kern="1200" cap="none" spc="0" normalizeH="0" baseline="0" noProof="0" dirty="0">
              <a:ln>
                <a:noFill/>
              </a:ln>
              <a:solidFill>
                <a:srgbClr val="0D8E6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20" name="C1">
            <a:extLst>
              <a:ext uri="{FF2B5EF4-FFF2-40B4-BE49-F238E27FC236}">
                <a16:creationId xmlns:a16="http://schemas.microsoft.com/office/drawing/2014/main" id="{7AD1A9FE-944E-4D22-A31B-CD33A7077C62}"/>
              </a:ext>
            </a:extLst>
          </p:cNvPr>
          <p:cNvSpPr txBox="1"/>
          <p:nvPr/>
        </p:nvSpPr>
        <p:spPr>
          <a:xfrm>
            <a:off x="2337550" y="3677913"/>
            <a:ext cx="498791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>
                <a:ln>
                  <a:noFill/>
                </a:ln>
                <a:solidFill>
                  <a:srgbClr val="6ABAB6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11%</a:t>
            </a:r>
            <a:endParaRPr kumimoji="0" lang="fr-FR" sz="2000" b="1" i="0" u="none" strike="noStrike" kern="1200" cap="none" spc="0" normalizeH="0" baseline="0" noProof="0" dirty="0">
              <a:ln>
                <a:noFill/>
              </a:ln>
              <a:solidFill>
                <a:srgbClr val="6ABAB6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pic>
        <p:nvPicPr>
          <p:cNvPr id="63" name="Graphique 62">
            <a:extLst>
              <a:ext uri="{FF2B5EF4-FFF2-40B4-BE49-F238E27FC236}">
                <a16:creationId xmlns:a16="http://schemas.microsoft.com/office/drawing/2014/main" id="{7318182F-3EFE-43AB-93E4-7150F297B4D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191389" y="4406709"/>
            <a:ext cx="9525" cy="314325"/>
          </a:xfrm>
          <a:prstGeom prst="rect">
            <a:avLst/>
          </a:prstGeom>
        </p:spPr>
      </p:pic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C7FC608F-CBBD-4D97-BF77-C13A941722F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17</a:t>
            </a:fld>
            <a:endParaRPr lang="en-GB" dirty="0"/>
          </a:p>
        </p:txBody>
      </p:sp>
      <p:pic>
        <p:nvPicPr>
          <p:cNvPr id="49" name="Graphique 82">
            <a:extLst>
              <a:ext uri="{FF2B5EF4-FFF2-40B4-BE49-F238E27FC236}">
                <a16:creationId xmlns:a16="http://schemas.microsoft.com/office/drawing/2014/main" id="{7EDEC7EA-36D1-4D23-AED3-0FF1B52B395A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207446" y="4942142"/>
            <a:ext cx="453989" cy="353661"/>
          </a:xfrm>
          <a:prstGeom prst="rect">
            <a:avLst/>
          </a:prstGeom>
        </p:spPr>
      </p:pic>
      <p:pic>
        <p:nvPicPr>
          <p:cNvPr id="53" name="Graphique 33">
            <a:extLst>
              <a:ext uri="{FF2B5EF4-FFF2-40B4-BE49-F238E27FC236}">
                <a16:creationId xmlns:a16="http://schemas.microsoft.com/office/drawing/2014/main" id="{7395FE6B-7E19-4A95-A8E5-C9032F42F9C1}"/>
              </a:ext>
            </a:extLst>
          </p:cNvPr>
          <p:cNvPicPr preferRelativeResize="0">
            <a:picLocks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452522" y="3011487"/>
            <a:ext cx="2333656" cy="360000"/>
          </a:xfrm>
          <a:prstGeom prst="rect">
            <a:avLst/>
          </a:prstGeom>
        </p:spPr>
      </p:pic>
      <p:sp>
        <p:nvSpPr>
          <p:cNvPr id="70" name="ZoneTexte 69">
            <a:extLst>
              <a:ext uri="{FF2B5EF4-FFF2-40B4-BE49-F238E27FC236}">
                <a16:creationId xmlns:a16="http://schemas.microsoft.com/office/drawing/2014/main" id="{7356ADB8-C54E-4884-88F8-77117DD225A1}"/>
              </a:ext>
            </a:extLst>
          </p:cNvPr>
          <p:cNvSpPr txBox="1"/>
          <p:nvPr/>
        </p:nvSpPr>
        <p:spPr>
          <a:xfrm>
            <a:off x="1545674" y="3041213"/>
            <a:ext cx="1174666" cy="2616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7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</a:defRPr>
            </a:lvl1pPr>
          </a:lstStyle>
          <a:p>
            <a:endParaRPr lang="en-US" dirty="0"/>
          </a:p>
        </p:txBody>
      </p:sp>
      <p:pic>
        <p:nvPicPr>
          <p:cNvPr id="71" name="Graphique 33">
            <a:extLst>
              <a:ext uri="{FF2B5EF4-FFF2-40B4-BE49-F238E27FC236}">
                <a16:creationId xmlns:a16="http://schemas.microsoft.com/office/drawing/2014/main" id="{52670C49-975A-4621-9CB5-08BA583CBAC7}"/>
              </a:ext>
            </a:extLst>
          </p:cNvPr>
          <p:cNvPicPr preferRelativeResize="0">
            <a:picLocks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417290" y="2547957"/>
            <a:ext cx="2339310" cy="360000"/>
          </a:xfrm>
          <a:prstGeom prst="rect">
            <a:avLst/>
          </a:prstGeom>
        </p:spPr>
      </p:pic>
      <p:sp>
        <p:nvSpPr>
          <p:cNvPr id="72" name="ZoneTexte 36">
            <a:extLst>
              <a:ext uri="{FF2B5EF4-FFF2-40B4-BE49-F238E27FC236}">
                <a16:creationId xmlns:a16="http://schemas.microsoft.com/office/drawing/2014/main" id="{E4538824-B071-4095-9B72-3ED9C6D0489D}"/>
              </a:ext>
            </a:extLst>
          </p:cNvPr>
          <p:cNvSpPr txBox="1"/>
          <p:nvPr/>
        </p:nvSpPr>
        <p:spPr>
          <a:xfrm>
            <a:off x="1572990" y="2592720"/>
            <a:ext cx="213514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b="1" dirty="0">
                <a:solidFill>
                  <a:srgbClr val="FFFFFF"/>
                </a:solidFill>
              </a:rPr>
              <a:t>Z DÔVODU</a:t>
            </a:r>
          </a:p>
        </p:txBody>
      </p:sp>
      <p:sp>
        <p:nvSpPr>
          <p:cNvPr id="73" name="ZoneTexte 36">
            <a:extLst>
              <a:ext uri="{FF2B5EF4-FFF2-40B4-BE49-F238E27FC236}">
                <a16:creationId xmlns:a16="http://schemas.microsoft.com/office/drawing/2014/main" id="{BD4ABA02-DA07-4468-9625-1F75F2FAA8F8}"/>
              </a:ext>
            </a:extLst>
          </p:cNvPr>
          <p:cNvSpPr txBox="1"/>
          <p:nvPr/>
        </p:nvSpPr>
        <p:spPr>
          <a:xfrm>
            <a:off x="1542809" y="3047751"/>
            <a:ext cx="1884302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b="1">
                <a:solidFill>
                  <a:srgbClr val="FFFFFF"/>
                </a:solidFill>
              </a:rPr>
              <a:t>PRÁCE Z DOMU</a:t>
            </a:r>
            <a:endParaRPr lang="sk-SK" b="1" dirty="0">
              <a:solidFill>
                <a:srgbClr val="FFFFFF"/>
              </a:solidFill>
            </a:endParaRPr>
          </a:p>
        </p:txBody>
      </p:sp>
      <p:cxnSp>
        <p:nvCxnSpPr>
          <p:cNvPr id="74" name="Straight Connector 25">
            <a:extLst>
              <a:ext uri="{FF2B5EF4-FFF2-40B4-BE49-F238E27FC236}">
                <a16:creationId xmlns:a16="http://schemas.microsoft.com/office/drawing/2014/main" id="{CC621011-A05A-4A95-82AB-38A79E206F5D}"/>
              </a:ext>
            </a:extLst>
          </p:cNvPr>
          <p:cNvCxnSpPr>
            <a:cxnSpLocks/>
          </p:cNvCxnSpPr>
          <p:nvPr/>
        </p:nvCxnSpPr>
        <p:spPr>
          <a:xfrm>
            <a:off x="1462048" y="3009128"/>
            <a:ext cx="0" cy="360000"/>
          </a:xfrm>
          <a:prstGeom prst="line">
            <a:avLst/>
          </a:prstGeom>
          <a:ln w="28575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5" name="Graphique 33">
            <a:extLst>
              <a:ext uri="{FF2B5EF4-FFF2-40B4-BE49-F238E27FC236}">
                <a16:creationId xmlns:a16="http://schemas.microsoft.com/office/drawing/2014/main" id="{B9060E38-CA08-4FED-A295-921C55DF0007}"/>
              </a:ext>
            </a:extLst>
          </p:cNvPr>
          <p:cNvPicPr preferRelativeResize="0">
            <a:picLocks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446399" y="2108731"/>
            <a:ext cx="2333657" cy="360000"/>
          </a:xfrm>
          <a:prstGeom prst="rect">
            <a:avLst/>
          </a:prstGeom>
        </p:spPr>
      </p:pic>
      <p:sp>
        <p:nvSpPr>
          <p:cNvPr id="76" name="ZoneTexte 36">
            <a:extLst>
              <a:ext uri="{FF2B5EF4-FFF2-40B4-BE49-F238E27FC236}">
                <a16:creationId xmlns:a16="http://schemas.microsoft.com/office/drawing/2014/main" id="{128494F7-721B-44EE-8A69-FBECF50D4B99}"/>
              </a:ext>
            </a:extLst>
          </p:cNvPr>
          <p:cNvSpPr txBox="1"/>
          <p:nvPr/>
        </p:nvSpPr>
        <p:spPr>
          <a:xfrm>
            <a:off x="1446399" y="2184616"/>
            <a:ext cx="214603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b="1" dirty="0">
                <a:solidFill>
                  <a:srgbClr val="FFFFFF"/>
                </a:solidFill>
              </a:rPr>
              <a:t>ZMENA PRAVIDIEL</a:t>
            </a:r>
          </a:p>
        </p:txBody>
      </p:sp>
      <p:cxnSp>
        <p:nvCxnSpPr>
          <p:cNvPr id="77" name="Straight Connector 65">
            <a:extLst>
              <a:ext uri="{FF2B5EF4-FFF2-40B4-BE49-F238E27FC236}">
                <a16:creationId xmlns:a16="http://schemas.microsoft.com/office/drawing/2014/main" id="{2A301AED-8C57-4985-8D44-5C8138994037}"/>
              </a:ext>
            </a:extLst>
          </p:cNvPr>
          <p:cNvCxnSpPr>
            <a:cxnSpLocks/>
          </p:cNvCxnSpPr>
          <p:nvPr/>
        </p:nvCxnSpPr>
        <p:spPr>
          <a:xfrm>
            <a:off x="1455925" y="1760249"/>
            <a:ext cx="0" cy="360000"/>
          </a:xfrm>
          <a:prstGeom prst="line">
            <a:avLst/>
          </a:prstGeom>
          <a:ln w="28575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67">
            <a:extLst>
              <a:ext uri="{FF2B5EF4-FFF2-40B4-BE49-F238E27FC236}">
                <a16:creationId xmlns:a16="http://schemas.microsoft.com/office/drawing/2014/main" id="{E4AC47D4-D98C-482D-A54F-CEFFB426D02D}"/>
              </a:ext>
            </a:extLst>
          </p:cNvPr>
          <p:cNvCxnSpPr>
            <a:cxnSpLocks/>
          </p:cNvCxnSpPr>
          <p:nvPr/>
        </p:nvCxnSpPr>
        <p:spPr>
          <a:xfrm>
            <a:off x="1457285" y="2164052"/>
            <a:ext cx="0" cy="360000"/>
          </a:xfrm>
          <a:prstGeom prst="line">
            <a:avLst/>
          </a:prstGeom>
          <a:ln w="28575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Image 6">
            <a:extLst>
              <a:ext uri="{FF2B5EF4-FFF2-40B4-BE49-F238E27FC236}">
                <a16:creationId xmlns:a16="http://schemas.microsoft.com/office/drawing/2014/main" id="{418A4AD7-9227-74F6-ED28-EBB5E0FCC7AE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362949" y="4844372"/>
            <a:ext cx="378355" cy="251990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5FC2166F-7208-8ABA-1E24-FE7FF66F19A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498831" y="4847039"/>
            <a:ext cx="378355" cy="252138"/>
          </a:xfrm>
          <a:prstGeom prst="rect">
            <a:avLst/>
          </a:prstGeom>
        </p:spPr>
      </p:pic>
      <p:pic>
        <p:nvPicPr>
          <p:cNvPr id="22" name="Image 21">
            <a:extLst>
              <a:ext uri="{FF2B5EF4-FFF2-40B4-BE49-F238E27FC236}">
                <a16:creationId xmlns:a16="http://schemas.microsoft.com/office/drawing/2014/main" id="{53FED215-358B-90E9-F77C-6FA4713F16A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048524" y="4436441"/>
            <a:ext cx="378355" cy="251990"/>
          </a:xfrm>
          <a:prstGeom prst="rect">
            <a:avLst/>
          </a:prstGeom>
        </p:spPr>
      </p:pic>
      <p:pic>
        <p:nvPicPr>
          <p:cNvPr id="24" name="Image 23">
            <a:extLst>
              <a:ext uri="{FF2B5EF4-FFF2-40B4-BE49-F238E27FC236}">
                <a16:creationId xmlns:a16="http://schemas.microsoft.com/office/drawing/2014/main" id="{7F92DEAE-AE0E-55D8-23F7-0DB6DBBBD64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144344" y="4436367"/>
            <a:ext cx="378355" cy="252138"/>
          </a:xfrm>
          <a:prstGeom prst="rect">
            <a:avLst/>
          </a:prstGeom>
        </p:spPr>
      </p:pic>
      <p:pic>
        <p:nvPicPr>
          <p:cNvPr id="26" name="Image 25">
            <a:extLst>
              <a:ext uri="{FF2B5EF4-FFF2-40B4-BE49-F238E27FC236}">
                <a16:creationId xmlns:a16="http://schemas.microsoft.com/office/drawing/2014/main" id="{F407057A-18C3-CD3A-1535-651D80A4997F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93887" y="5533157"/>
            <a:ext cx="378355" cy="251990"/>
          </a:xfrm>
          <a:prstGeom prst="rect">
            <a:avLst/>
          </a:prstGeom>
        </p:spPr>
      </p:pic>
      <p:pic>
        <p:nvPicPr>
          <p:cNvPr id="28" name="Image 27">
            <a:extLst>
              <a:ext uri="{FF2B5EF4-FFF2-40B4-BE49-F238E27FC236}">
                <a16:creationId xmlns:a16="http://schemas.microsoft.com/office/drawing/2014/main" id="{B9C89EA9-25E2-91B9-644B-25D2BA5398C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126877" y="5531087"/>
            <a:ext cx="378355" cy="252138"/>
          </a:xfrm>
          <a:prstGeom prst="rect">
            <a:avLst/>
          </a:prstGeom>
        </p:spPr>
      </p:pic>
      <p:pic>
        <p:nvPicPr>
          <p:cNvPr id="32" name="Image 31">
            <a:extLst>
              <a:ext uri="{FF2B5EF4-FFF2-40B4-BE49-F238E27FC236}">
                <a16:creationId xmlns:a16="http://schemas.microsoft.com/office/drawing/2014/main" id="{D10AE590-6B58-35A7-800B-23297135FDE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898900" y="3643169"/>
            <a:ext cx="324115" cy="317500"/>
          </a:xfrm>
          <a:prstGeom prst="rect">
            <a:avLst/>
          </a:prstGeom>
        </p:spPr>
      </p:pic>
      <p:sp>
        <p:nvSpPr>
          <p:cNvPr id="37" name="ZoneTexte 36">
            <a:extLst>
              <a:ext uri="{FF2B5EF4-FFF2-40B4-BE49-F238E27FC236}">
                <a16:creationId xmlns:a16="http://schemas.microsoft.com/office/drawing/2014/main" id="{BED5EB31-4EA4-13A2-BA14-D5A4E372DADD}"/>
              </a:ext>
            </a:extLst>
          </p:cNvPr>
          <p:cNvSpPr txBox="1"/>
          <p:nvPr/>
        </p:nvSpPr>
        <p:spPr>
          <a:xfrm>
            <a:off x="4223015" y="363034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13</a:t>
            </a:r>
          </a:p>
        </p:txBody>
      </p:sp>
      <p:pic>
        <p:nvPicPr>
          <p:cNvPr id="40" name="Image 39">
            <a:extLst>
              <a:ext uri="{FF2B5EF4-FFF2-40B4-BE49-F238E27FC236}">
                <a16:creationId xmlns:a16="http://schemas.microsoft.com/office/drawing/2014/main" id="{2F6627A0-03FB-0B11-93BD-B3D2E9DAA020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0642599" y="4897846"/>
            <a:ext cx="311020" cy="317500"/>
          </a:xfrm>
          <a:prstGeom prst="rect">
            <a:avLst/>
          </a:prstGeom>
        </p:spPr>
      </p:pic>
      <p:sp>
        <p:nvSpPr>
          <p:cNvPr id="41" name="ZoneTexte 40">
            <a:extLst>
              <a:ext uri="{FF2B5EF4-FFF2-40B4-BE49-F238E27FC236}">
                <a16:creationId xmlns:a16="http://schemas.microsoft.com/office/drawing/2014/main" id="{8822FB89-2396-80EA-07D7-55E0DB566C0D}"/>
              </a:ext>
            </a:extLst>
          </p:cNvPr>
          <p:cNvSpPr txBox="1"/>
          <p:nvPr/>
        </p:nvSpPr>
        <p:spPr>
          <a:xfrm>
            <a:off x="10953619" y="488502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93</a:t>
            </a:r>
          </a:p>
        </p:txBody>
      </p:sp>
    </p:spTree>
    <p:extLst>
      <p:ext uri="{BB962C8B-B14F-4D97-AF65-F5344CB8AC3E}">
        <p14:creationId xmlns:p14="http://schemas.microsoft.com/office/powerpoint/2010/main" val="134119423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gnore">
            <a:extLst>
              <a:ext uri="{FF2B5EF4-FFF2-40B4-BE49-F238E27FC236}">
                <a16:creationId xmlns:a16="http://schemas.microsoft.com/office/drawing/2014/main" id="{B680E264-2FD5-4B33-8886-1B75A2EE56FF}"/>
              </a:ext>
            </a:extLst>
          </p:cNvPr>
          <p:cNvSpPr/>
          <p:nvPr/>
        </p:nvSpPr>
        <p:spPr>
          <a:xfrm>
            <a:off x="8513065" y="6215847"/>
            <a:ext cx="3329758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Mohli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by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ste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prosím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,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uviesť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svoju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presnú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pozíciu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v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spoločnosti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?</a:t>
            </a:r>
            <a:endParaRPr lang="sk-SK" sz="800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Zákllad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: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spoločnosti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s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firemnými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vozidlami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= 100 %</a:t>
            </a:r>
            <a:endParaRPr lang="en-GB" sz="800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44" name="Ignore">
            <a:extLst>
              <a:ext uri="{FF2B5EF4-FFF2-40B4-BE49-F238E27FC236}">
                <a16:creationId xmlns:a16="http://schemas.microsoft.com/office/drawing/2014/main" id="{F55577A4-CED4-4209-8BEC-4BBDCEABC5AA}"/>
              </a:ext>
            </a:extLst>
          </p:cNvPr>
          <p:cNvSpPr txBox="1"/>
          <p:nvPr/>
        </p:nvSpPr>
        <p:spPr>
          <a:xfrm>
            <a:off x="8989076" y="6069697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New question added in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E21455E5-5B8D-4C0A-90C8-E101C77DB9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Respondents position within the company</a:t>
            </a:r>
            <a:endParaRPr lang="en-GB" dirty="0"/>
          </a:p>
        </p:txBody>
      </p:sp>
      <p:sp>
        <p:nvSpPr>
          <p:cNvPr id="54" name="Ignore">
            <a:extLst>
              <a:ext uri="{FF2B5EF4-FFF2-40B4-BE49-F238E27FC236}">
                <a16:creationId xmlns:a16="http://schemas.microsoft.com/office/drawing/2014/main" id="{B00F51CF-522B-401C-9CB2-CD9F8B04F113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sk-SK" sz="1300" dirty="0">
                <a:solidFill>
                  <a:schemeClr val="bg1"/>
                </a:solidFill>
                <a:latin typeface="+mj-lt"/>
              </a:rPr>
              <a:t>v</a:t>
            </a:r>
            <a:r>
              <a:rPr lang="en-GB" sz="1300" dirty="0">
                <a:solidFill>
                  <a:schemeClr val="bg1"/>
                </a:solidFill>
                <a:latin typeface="+mj-lt"/>
              </a:rPr>
              <a:t> %</a:t>
            </a:r>
          </a:p>
        </p:txBody>
      </p:sp>
      <p:sp>
        <p:nvSpPr>
          <p:cNvPr id="78" name="Ignore">
            <a:extLst>
              <a:ext uri="{FF2B5EF4-FFF2-40B4-BE49-F238E27FC236}">
                <a16:creationId xmlns:a16="http://schemas.microsoft.com/office/drawing/2014/main" id="{899CFBCC-553A-46E7-AA82-B3E520059BD1}"/>
              </a:ext>
            </a:extLst>
          </p:cNvPr>
          <p:cNvSpPr txBox="1"/>
          <p:nvPr/>
        </p:nvSpPr>
        <p:spPr>
          <a:xfrm>
            <a:off x="103729" y="198699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r>
              <a:rPr lang="sk-SK" sz="1100" dirty="0"/>
              <a:t>Osobné automobily + LCV</a:t>
            </a:r>
          </a:p>
        </p:txBody>
      </p:sp>
      <p:grpSp>
        <p:nvGrpSpPr>
          <p:cNvPr id="79" name="Ignore">
            <a:extLst>
              <a:ext uri="{FF2B5EF4-FFF2-40B4-BE49-F238E27FC236}">
                <a16:creationId xmlns:a16="http://schemas.microsoft.com/office/drawing/2014/main" id="{450131A7-C061-4398-BDBE-C363AEA7D605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8513442" y="720000"/>
            <a:chExt cx="3012811" cy="1"/>
          </a:xfrm>
        </p:grpSpPr>
        <p:cxnSp>
          <p:nvCxnSpPr>
            <p:cNvPr id="80" name="Ignore">
              <a:extLst>
                <a:ext uri="{FF2B5EF4-FFF2-40B4-BE49-F238E27FC236}">
                  <a16:creationId xmlns:a16="http://schemas.microsoft.com/office/drawing/2014/main" id="{775633EC-F8F0-406C-969A-BD1C7F435FE2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Ignore">
              <a:extLst>
                <a:ext uri="{FF2B5EF4-FFF2-40B4-BE49-F238E27FC236}">
                  <a16:creationId xmlns:a16="http://schemas.microsoft.com/office/drawing/2014/main" id="{23BB39DE-BC02-434F-A57F-B65363339DED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82" name="Ignore">
            <a:extLst>
              <a:ext uri="{FF2B5EF4-FFF2-40B4-BE49-F238E27FC236}">
                <a16:creationId xmlns:a16="http://schemas.microsoft.com/office/drawing/2014/main" id="{CE3BF39E-D0F5-4FD8-8298-F1F3FF0519F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69890" y="1503683"/>
            <a:ext cx="442359" cy="435520"/>
          </a:xfrm>
          <a:prstGeom prst="rect">
            <a:avLst/>
          </a:prstGeom>
        </p:spPr>
      </p:pic>
      <p:pic>
        <p:nvPicPr>
          <p:cNvPr id="83" name="Ignore">
            <a:extLst>
              <a:ext uri="{FF2B5EF4-FFF2-40B4-BE49-F238E27FC236}">
                <a16:creationId xmlns:a16="http://schemas.microsoft.com/office/drawing/2014/main" id="{7D6AE520-02F7-4A23-A0F8-91AA526EE3E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0080" y="1586545"/>
            <a:ext cx="453989" cy="353661"/>
          </a:xfrm>
          <a:prstGeom prst="rect">
            <a:avLst/>
          </a:prstGeom>
        </p:spPr>
      </p:pic>
      <p:sp>
        <p:nvSpPr>
          <p:cNvPr id="7" name="Ignore">
            <a:extLst>
              <a:ext uri="{FF2B5EF4-FFF2-40B4-BE49-F238E27FC236}">
                <a16:creationId xmlns:a16="http://schemas.microsoft.com/office/drawing/2014/main" id="{F25AB159-CB74-4F15-9AF8-A3846621C490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18</a:t>
            </a:fld>
            <a:endParaRPr lang="en-GB" dirty="0"/>
          </a:p>
        </p:txBody>
      </p:sp>
      <p:graphicFrame>
        <p:nvGraphicFramePr>
          <p:cNvPr id="97" name="Graph_2 ¤SupprL">
            <a:extLst>
              <a:ext uri="{FF2B5EF4-FFF2-40B4-BE49-F238E27FC236}">
                <a16:creationId xmlns:a16="http://schemas.microsoft.com/office/drawing/2014/main" id="{AEA29272-3A08-4E59-B7DE-E43621326B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65393612"/>
              </p:ext>
            </p:extLst>
          </p:nvPr>
        </p:nvGraphicFramePr>
        <p:xfrm>
          <a:off x="6692640" y="2377692"/>
          <a:ext cx="6644711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90" name="Graph_1 ¤SupprL">
            <a:extLst>
              <a:ext uri="{FF2B5EF4-FFF2-40B4-BE49-F238E27FC236}">
                <a16:creationId xmlns:a16="http://schemas.microsoft.com/office/drawing/2014/main" id="{80BDDBCB-253A-4138-99BD-2E72CA914F07}"/>
              </a:ext>
            </a:extLst>
          </p:cNvPr>
          <p:cNvGraphicFramePr/>
          <p:nvPr/>
        </p:nvGraphicFramePr>
        <p:xfrm>
          <a:off x="2950632" y="2377692"/>
          <a:ext cx="6644711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9" name="Tab ¤SupprL ¤RedimH100">
            <a:extLst>
              <a:ext uri="{FF2B5EF4-FFF2-40B4-BE49-F238E27FC236}">
                <a16:creationId xmlns:a16="http://schemas.microsoft.com/office/drawing/2014/main" id="{15EB8550-524A-6186-AE3F-E8CD3357F8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4409594"/>
              </p:ext>
            </p:extLst>
          </p:nvPr>
        </p:nvGraphicFramePr>
        <p:xfrm>
          <a:off x="103729" y="2488551"/>
          <a:ext cx="3203154" cy="35279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203154">
                  <a:extLst>
                    <a:ext uri="{9D8B030D-6E8A-4147-A177-3AD203B41FA5}">
                      <a16:colId xmlns:a16="http://schemas.microsoft.com/office/drawing/2014/main" val="177040854"/>
                    </a:ext>
                  </a:extLst>
                </a:gridCol>
              </a:tblGrid>
              <a:tr h="336759">
                <a:tc>
                  <a:txBody>
                    <a:bodyPr/>
                    <a:lstStyle/>
                    <a:p>
                      <a:r>
                        <a:rPr kumimoji="0" lang="fr-FR" sz="130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Generálny</a:t>
                      </a:r>
                      <a:r>
                        <a:rPr kumimoji="0" lang="fr-FR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sk-SK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manager/CEO</a:t>
                      </a:r>
                      <a:endParaRPr kumimoji="0" lang="fr-FR" sz="130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545454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3064370"/>
                  </a:ext>
                </a:extLst>
              </a:tr>
              <a:tr h="336759">
                <a:tc>
                  <a:txBody>
                    <a:bodyPr/>
                    <a:lstStyle/>
                    <a:p>
                      <a:r>
                        <a:rPr kumimoji="0" lang="fr-FR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Fleet </a:t>
                      </a:r>
                      <a:r>
                        <a:rPr kumimoji="0" lang="sk-SK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manager</a:t>
                      </a:r>
                      <a:endParaRPr kumimoji="0" lang="fr-FR" sz="130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545454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0395411"/>
                  </a:ext>
                </a:extLst>
              </a:tr>
              <a:tr h="330939">
                <a:tc>
                  <a:txBody>
                    <a:bodyPr/>
                    <a:lstStyle/>
                    <a:p>
                      <a:r>
                        <a:rPr kumimoji="0" lang="fr-FR" sz="130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Procurement</a:t>
                      </a:r>
                      <a:r>
                        <a:rPr kumimoji="0" lang="fr-FR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sk-SK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manager</a:t>
                      </a:r>
                      <a:endParaRPr kumimoji="0" lang="fr-FR" sz="130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545454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9967210"/>
                  </a:ext>
                </a:extLst>
              </a:tr>
              <a:tr h="502920">
                <a:tc>
                  <a:txBody>
                    <a:bodyPr/>
                    <a:lstStyle/>
                    <a:p>
                      <a:r>
                        <a:rPr kumimoji="0" lang="fr-FR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Finance</a:t>
                      </a:r>
                      <a:r>
                        <a:rPr kumimoji="0" lang="sk-SK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m</a:t>
                      </a:r>
                      <a:r>
                        <a:rPr kumimoji="0" lang="fr-FR" sz="130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anager</a:t>
                      </a:r>
                      <a:r>
                        <a:rPr kumimoji="0" lang="fr-FR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/ CFO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0952"/>
                  </a:ext>
                </a:extLst>
              </a:tr>
              <a:tr h="336759">
                <a:tc>
                  <a:txBody>
                    <a:bodyPr/>
                    <a:lstStyle/>
                    <a:p>
                      <a:r>
                        <a:rPr kumimoji="0" lang="fr-FR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HR manager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9739450"/>
                  </a:ext>
                </a:extLst>
              </a:tr>
              <a:tr h="336759">
                <a:tc>
                  <a:txBody>
                    <a:bodyPr/>
                    <a:lstStyle/>
                    <a:p>
                      <a:r>
                        <a:rPr kumimoji="0" lang="fr-FR" sz="130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COO (Chief Operations Officer)</a:t>
                      </a:r>
                      <a:endParaRPr kumimoji="0" lang="fr-FR" sz="130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545454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8108394"/>
                  </a:ext>
                </a:extLst>
              </a:tr>
              <a:tr h="336759">
                <a:tc>
                  <a:txBody>
                    <a:bodyPr/>
                    <a:lstStyle/>
                    <a:p>
                      <a:r>
                        <a:rPr kumimoji="0" lang="fr-FR" sz="130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CSR manager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5420857"/>
                  </a:ext>
                </a:extLst>
              </a:tr>
              <a:tr h="336759">
                <a:tc>
                  <a:txBody>
                    <a:bodyPr/>
                    <a:lstStyle/>
                    <a:p>
                      <a:r>
                        <a:rPr kumimoji="0" lang="fr-FR" sz="130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Facility manager</a:t>
                      </a:r>
                      <a:endParaRPr kumimoji="0" lang="fr-FR" sz="130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545454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04261"/>
                  </a:ext>
                </a:extLst>
              </a:tr>
              <a:tr h="336759">
                <a:tc>
                  <a:txBody>
                    <a:bodyPr/>
                    <a:lstStyle/>
                    <a:p>
                      <a:r>
                        <a:rPr kumimoji="0" lang="fr-FR" sz="130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Mobility manager</a:t>
                      </a:r>
                      <a:endParaRPr kumimoji="0" lang="fr-FR" sz="130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545454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3982169"/>
                  </a:ext>
                </a:extLst>
              </a:tr>
              <a:tr h="336759">
                <a:tc>
                  <a:txBody>
                    <a:bodyPr/>
                    <a:lstStyle/>
                    <a:p>
                      <a:r>
                        <a:rPr kumimoji="0" lang="sk-SK" sz="130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ostantí</a:t>
                      </a:r>
                      <a:endParaRPr kumimoji="0" lang="fr-FR" sz="130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545454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5297724"/>
                  </a:ext>
                </a:extLst>
              </a:tr>
            </a:tbl>
          </a:graphicData>
        </a:graphic>
      </p:graphicFrame>
      <p:pic>
        <p:nvPicPr>
          <p:cNvPr id="8" name="Image 7">
            <a:extLst>
              <a:ext uri="{FF2B5EF4-FFF2-40B4-BE49-F238E27FC236}">
                <a16:creationId xmlns:a16="http://schemas.microsoft.com/office/drawing/2014/main" id="{C84EFB64-4012-A112-B5F2-C5658F5D0BF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12616" y="2041181"/>
            <a:ext cx="442779" cy="294898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AF6CE21A-20B1-DB5A-2B73-3138A3808D8B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57991" y="2069964"/>
            <a:ext cx="442779" cy="295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02804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>
            <a:extLst>
              <a:ext uri="{FF2B5EF4-FFF2-40B4-BE49-F238E27FC236}">
                <a16:creationId xmlns:a16="http://schemas.microsoft.com/office/drawing/2014/main" id="{7ACF4864-8413-443B-BE3E-704EA06A9EDD}"/>
              </a:ext>
            </a:extLst>
          </p:cNvPr>
          <p:cNvSpPr/>
          <p:nvPr/>
        </p:nvSpPr>
        <p:spPr bwMode="ltGray">
          <a:xfrm>
            <a:off x="2444192" y="1544258"/>
            <a:ext cx="1334463" cy="3888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E21455E5-5B8D-4C0A-90C8-E101C77DB9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POČET VOZIDIEL VOZOVÉHO PARKU</a:t>
            </a:r>
            <a:endParaRPr lang="en-GB" dirty="0"/>
          </a:p>
        </p:txBody>
      </p:sp>
      <p:cxnSp>
        <p:nvCxnSpPr>
          <p:cNvPr id="39" name="Connecteur droit 38">
            <a:extLst>
              <a:ext uri="{FF2B5EF4-FFF2-40B4-BE49-F238E27FC236}">
                <a16:creationId xmlns:a16="http://schemas.microsoft.com/office/drawing/2014/main" id="{AABCCBE8-1E07-41D7-A21B-E26607F08333}"/>
              </a:ext>
            </a:extLst>
          </p:cNvPr>
          <p:cNvCxnSpPr>
            <a:cxnSpLocks/>
          </p:cNvCxnSpPr>
          <p:nvPr/>
        </p:nvCxnSpPr>
        <p:spPr>
          <a:xfrm>
            <a:off x="2094270" y="2674160"/>
            <a:ext cx="0" cy="271434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B680E264-2FD5-4B33-8886-1B75A2EE56FF}"/>
              </a:ext>
            </a:extLst>
          </p:cNvPr>
          <p:cNvSpPr/>
          <p:nvPr/>
        </p:nvSpPr>
        <p:spPr>
          <a:xfrm>
            <a:off x="5524501" y="6030913"/>
            <a:ext cx="629836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Viete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nám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povedať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celkový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počet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vozidiel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s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hmotnosťou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menej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ako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3,5 tony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vo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vašom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vozovom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800" i="1" kern="0" dirty="0" err="1">
                <a:solidFill>
                  <a:schemeClr val="bg1">
                    <a:lumMod val="50000"/>
                  </a:schemeClr>
                </a:solidFill>
              </a:rPr>
              <a:t>parku</a:t>
            </a:r>
            <a:r>
              <a:rPr lang="en-GB" sz="800" i="1" kern="0" dirty="0">
                <a:solidFill>
                  <a:schemeClr val="bg1">
                    <a:lumMod val="50000"/>
                  </a:schemeClr>
                </a:solidFill>
              </a:rPr>
              <a:t>?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i="1" dirty="0">
                <a:solidFill>
                  <a:schemeClr val="bg1">
                    <a:lumMod val="50000"/>
                  </a:schemeClr>
                </a:solidFill>
              </a:rPr>
              <a:t>Základ: spoločnosti s firemnými vozidlami = 100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sk-SK" sz="800" i="1" dirty="0">
                <a:solidFill>
                  <a:schemeClr val="bg1">
                    <a:lumMod val="50000"/>
                  </a:schemeClr>
                </a:solidFill>
              </a:rPr>
              <a:t>%</a:t>
            </a:r>
            <a:endParaRPr lang="en-GB" sz="800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B00F51CF-522B-401C-9CB2-CD9F8B04F113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sk-SK" sz="1300" dirty="0">
                <a:solidFill>
                  <a:schemeClr val="bg1"/>
                </a:solidFill>
                <a:latin typeface="+mj-lt"/>
              </a:rPr>
              <a:t>v</a:t>
            </a:r>
            <a:r>
              <a:rPr lang="en-GB" sz="1300" dirty="0">
                <a:solidFill>
                  <a:schemeClr val="bg1"/>
                </a:solidFill>
                <a:latin typeface="+mj-lt"/>
              </a:rPr>
              <a:t> %</a:t>
            </a:r>
          </a:p>
        </p:txBody>
      </p:sp>
      <p:graphicFrame>
        <p:nvGraphicFramePr>
          <p:cNvPr id="66" name="Graphique Slide">
            <a:extLst>
              <a:ext uri="{FF2B5EF4-FFF2-40B4-BE49-F238E27FC236}">
                <a16:creationId xmlns:a16="http://schemas.microsoft.com/office/drawing/2014/main" id="{7E6EA730-7AB9-4D88-860A-6DCEB33B946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41772237"/>
              </p:ext>
            </p:extLst>
          </p:nvPr>
        </p:nvGraphicFramePr>
        <p:xfrm>
          <a:off x="2309991" y="1285126"/>
          <a:ext cx="8976285" cy="3894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7" name="ZoneTexte 66">
            <a:extLst>
              <a:ext uri="{FF2B5EF4-FFF2-40B4-BE49-F238E27FC236}">
                <a16:creationId xmlns:a16="http://schemas.microsoft.com/office/drawing/2014/main" id="{ED8C375D-AD8D-4A91-8685-9D91600D0427}"/>
              </a:ext>
            </a:extLst>
          </p:cNvPr>
          <p:cNvSpPr txBox="1"/>
          <p:nvPr/>
        </p:nvSpPr>
        <p:spPr>
          <a:xfrm>
            <a:off x="2444192" y="1629788"/>
            <a:ext cx="1334463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600" dirty="0">
                <a:solidFill>
                  <a:srgbClr val="FFFFFF"/>
                </a:solidFill>
              </a:rPr>
              <a:t>SPOLU</a:t>
            </a:r>
          </a:p>
        </p:txBody>
      </p:sp>
      <p:cxnSp>
        <p:nvCxnSpPr>
          <p:cNvPr id="72" name="Connecteur droit 71">
            <a:extLst>
              <a:ext uri="{FF2B5EF4-FFF2-40B4-BE49-F238E27FC236}">
                <a16:creationId xmlns:a16="http://schemas.microsoft.com/office/drawing/2014/main" id="{30BD20B1-E9EE-4BB1-A161-93B6396749A2}"/>
              </a:ext>
            </a:extLst>
          </p:cNvPr>
          <p:cNvCxnSpPr>
            <a:cxnSpLocks/>
          </p:cNvCxnSpPr>
          <p:nvPr/>
        </p:nvCxnSpPr>
        <p:spPr>
          <a:xfrm>
            <a:off x="4282086" y="1946076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72">
            <a:extLst>
              <a:ext uri="{FF2B5EF4-FFF2-40B4-BE49-F238E27FC236}">
                <a16:creationId xmlns:a16="http://schemas.microsoft.com/office/drawing/2014/main" id="{F77DD242-7B99-42A6-AA7E-996940DA5B05}"/>
              </a:ext>
            </a:extLst>
          </p:cNvPr>
          <p:cNvCxnSpPr>
            <a:cxnSpLocks/>
          </p:cNvCxnSpPr>
          <p:nvPr/>
        </p:nvCxnSpPr>
        <p:spPr>
          <a:xfrm>
            <a:off x="6097320" y="1946076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Connecteur droit 73">
            <a:extLst>
              <a:ext uri="{FF2B5EF4-FFF2-40B4-BE49-F238E27FC236}">
                <a16:creationId xmlns:a16="http://schemas.microsoft.com/office/drawing/2014/main" id="{3FA7E20E-D062-4AAC-BED4-0E12582B82B7}"/>
              </a:ext>
            </a:extLst>
          </p:cNvPr>
          <p:cNvCxnSpPr>
            <a:cxnSpLocks/>
          </p:cNvCxnSpPr>
          <p:nvPr/>
        </p:nvCxnSpPr>
        <p:spPr>
          <a:xfrm>
            <a:off x="7975462" y="1946076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>
            <a:extLst>
              <a:ext uri="{FF2B5EF4-FFF2-40B4-BE49-F238E27FC236}">
                <a16:creationId xmlns:a16="http://schemas.microsoft.com/office/drawing/2014/main" id="{11752E86-B1FF-4D5C-95AA-08D2489E14E0}"/>
              </a:ext>
            </a:extLst>
          </p:cNvPr>
          <p:cNvCxnSpPr>
            <a:cxnSpLocks/>
          </p:cNvCxnSpPr>
          <p:nvPr/>
        </p:nvCxnSpPr>
        <p:spPr>
          <a:xfrm>
            <a:off x="9808716" y="1959724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ZoneTexte 77">
            <a:extLst>
              <a:ext uri="{FF2B5EF4-FFF2-40B4-BE49-F238E27FC236}">
                <a16:creationId xmlns:a16="http://schemas.microsoft.com/office/drawing/2014/main" id="{899CFBCC-553A-46E7-AA82-B3E520059BD1}"/>
              </a:ext>
            </a:extLst>
          </p:cNvPr>
          <p:cNvSpPr txBox="1"/>
          <p:nvPr/>
        </p:nvSpPr>
        <p:spPr>
          <a:xfrm>
            <a:off x="41564" y="2006926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r>
              <a:rPr lang="sk-SK" sz="1100" dirty="0"/>
              <a:t>Osobné automobily + LCV</a:t>
            </a:r>
          </a:p>
        </p:txBody>
      </p:sp>
      <p:grpSp>
        <p:nvGrpSpPr>
          <p:cNvPr id="79" name="Groupe 78">
            <a:extLst>
              <a:ext uri="{FF2B5EF4-FFF2-40B4-BE49-F238E27FC236}">
                <a16:creationId xmlns:a16="http://schemas.microsoft.com/office/drawing/2014/main" id="{450131A7-C061-4398-BDBE-C363AEA7D605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8513442" y="720000"/>
            <a:chExt cx="3012811" cy="1"/>
          </a:xfrm>
        </p:grpSpPr>
        <p:cxnSp>
          <p:nvCxnSpPr>
            <p:cNvPr id="80" name="Connecteur droit 79">
              <a:extLst>
                <a:ext uri="{FF2B5EF4-FFF2-40B4-BE49-F238E27FC236}">
                  <a16:creationId xmlns:a16="http://schemas.microsoft.com/office/drawing/2014/main" id="{775633EC-F8F0-406C-969A-BD1C7F435FE2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Connecteur droit 80">
              <a:extLst>
                <a:ext uri="{FF2B5EF4-FFF2-40B4-BE49-F238E27FC236}">
                  <a16:creationId xmlns:a16="http://schemas.microsoft.com/office/drawing/2014/main" id="{23BB39DE-BC02-434F-A57F-B65363339DED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82" name="Graphique 81">
            <a:extLst>
              <a:ext uri="{FF2B5EF4-FFF2-40B4-BE49-F238E27FC236}">
                <a16:creationId xmlns:a16="http://schemas.microsoft.com/office/drawing/2014/main" id="{CE3BF39E-D0F5-4FD8-8298-F1F3FF0519F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9890" y="1503683"/>
            <a:ext cx="442359" cy="435520"/>
          </a:xfrm>
          <a:prstGeom prst="rect">
            <a:avLst/>
          </a:prstGeom>
        </p:spPr>
      </p:pic>
      <p:pic>
        <p:nvPicPr>
          <p:cNvPr id="83" name="Graphique 82">
            <a:extLst>
              <a:ext uri="{FF2B5EF4-FFF2-40B4-BE49-F238E27FC236}">
                <a16:creationId xmlns:a16="http://schemas.microsoft.com/office/drawing/2014/main" id="{7D6AE520-02F7-4A23-A0F8-91AA526EE3E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0080" y="1586545"/>
            <a:ext cx="453989" cy="353661"/>
          </a:xfrm>
          <a:prstGeom prst="rect">
            <a:avLst/>
          </a:prstGeom>
        </p:spPr>
      </p:pic>
      <p:pic>
        <p:nvPicPr>
          <p:cNvPr id="84" name="Graphique 83">
            <a:extLst>
              <a:ext uri="{FF2B5EF4-FFF2-40B4-BE49-F238E27FC236}">
                <a16:creationId xmlns:a16="http://schemas.microsoft.com/office/drawing/2014/main" id="{669A39BD-78DB-4703-8E8E-7001CFA7CEE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182504" y="1273804"/>
            <a:ext cx="224742" cy="550027"/>
          </a:xfrm>
          <a:prstGeom prst="rect">
            <a:avLst/>
          </a:prstGeom>
        </p:spPr>
      </p:pic>
      <p:pic>
        <p:nvPicPr>
          <p:cNvPr id="85" name="Graphique 84">
            <a:extLst>
              <a:ext uri="{FF2B5EF4-FFF2-40B4-BE49-F238E27FC236}">
                <a16:creationId xmlns:a16="http://schemas.microsoft.com/office/drawing/2014/main" id="{1B291A4C-DC1C-4F3A-84E6-943ED5CB67E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937981" y="1273804"/>
            <a:ext cx="372599" cy="550027"/>
          </a:xfrm>
          <a:prstGeom prst="rect">
            <a:avLst/>
          </a:prstGeom>
        </p:spPr>
      </p:pic>
      <p:pic>
        <p:nvPicPr>
          <p:cNvPr id="86" name="Graphique 85">
            <a:extLst>
              <a:ext uri="{FF2B5EF4-FFF2-40B4-BE49-F238E27FC236}">
                <a16:creationId xmlns:a16="http://schemas.microsoft.com/office/drawing/2014/main" id="{DE4DC958-5DF8-4110-8D27-0596FF9DE3CF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7759591" y="1273804"/>
            <a:ext cx="431742" cy="544114"/>
          </a:xfrm>
          <a:prstGeom prst="rect">
            <a:avLst/>
          </a:prstGeom>
        </p:spPr>
      </p:pic>
      <p:pic>
        <p:nvPicPr>
          <p:cNvPr id="87" name="Graphique 86">
            <a:extLst>
              <a:ext uri="{FF2B5EF4-FFF2-40B4-BE49-F238E27FC236}">
                <a16:creationId xmlns:a16="http://schemas.microsoft.com/office/drawing/2014/main" id="{AA1BF0E2-17B0-4FD5-83F3-0ABE03DF5868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400076" y="1273804"/>
            <a:ext cx="798426" cy="544114"/>
          </a:xfrm>
          <a:prstGeom prst="rect">
            <a:avLst/>
          </a:prstGeom>
        </p:spPr>
      </p:pic>
      <p:pic>
        <p:nvPicPr>
          <p:cNvPr id="113" name="Graphique 112">
            <a:extLst>
              <a:ext uri="{FF2B5EF4-FFF2-40B4-BE49-F238E27FC236}">
                <a16:creationId xmlns:a16="http://schemas.microsoft.com/office/drawing/2014/main" id="{A38F29F6-E57C-48CB-8B08-C788A1D28A14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669463" y="3855067"/>
            <a:ext cx="169200" cy="107673"/>
          </a:xfrm>
          <a:prstGeom prst="rect">
            <a:avLst/>
          </a:prstGeom>
        </p:spPr>
      </p:pic>
      <p:pic>
        <p:nvPicPr>
          <p:cNvPr id="114" name="Graphique 113">
            <a:extLst>
              <a:ext uri="{FF2B5EF4-FFF2-40B4-BE49-F238E27FC236}">
                <a16:creationId xmlns:a16="http://schemas.microsoft.com/office/drawing/2014/main" id="{3ABD27ED-F1E7-4C07-A2BE-FB07754351B2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669921" y="3634591"/>
            <a:ext cx="168742" cy="107382"/>
          </a:xfrm>
          <a:prstGeom prst="rect">
            <a:avLst/>
          </a:prstGeom>
        </p:spPr>
      </p:pic>
      <p:pic>
        <p:nvPicPr>
          <p:cNvPr id="115" name="Graphique 114">
            <a:extLst>
              <a:ext uri="{FF2B5EF4-FFF2-40B4-BE49-F238E27FC236}">
                <a16:creationId xmlns:a16="http://schemas.microsoft.com/office/drawing/2014/main" id="{C12A1183-E0D4-44C7-91AE-1E027F021CF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669463" y="3426942"/>
            <a:ext cx="169200" cy="107674"/>
          </a:xfrm>
          <a:prstGeom prst="rect">
            <a:avLst/>
          </a:prstGeom>
        </p:spPr>
      </p:pic>
      <p:pic>
        <p:nvPicPr>
          <p:cNvPr id="116" name="Graphique 115">
            <a:extLst>
              <a:ext uri="{FF2B5EF4-FFF2-40B4-BE49-F238E27FC236}">
                <a16:creationId xmlns:a16="http://schemas.microsoft.com/office/drawing/2014/main" id="{292C65BF-F4EF-4E5C-A045-0FE5FECF7E2C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669463" y="3203692"/>
            <a:ext cx="169200" cy="107674"/>
          </a:xfrm>
          <a:prstGeom prst="rect">
            <a:avLst/>
          </a:prstGeom>
        </p:spPr>
      </p:pic>
      <p:sp>
        <p:nvSpPr>
          <p:cNvPr id="117" name="ZoneTexte 116">
            <a:extLst>
              <a:ext uri="{FF2B5EF4-FFF2-40B4-BE49-F238E27FC236}">
                <a16:creationId xmlns:a16="http://schemas.microsoft.com/office/drawing/2014/main" id="{E6E78C32-B35D-49F3-8AD2-F221C9E55C8F}"/>
              </a:ext>
            </a:extLst>
          </p:cNvPr>
          <p:cNvSpPr txBox="1"/>
          <p:nvPr/>
        </p:nvSpPr>
        <p:spPr>
          <a:xfrm>
            <a:off x="726428" y="3830947"/>
            <a:ext cx="88225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 </a:t>
            </a:r>
            <a:r>
              <a:rPr lang="en-GB" sz="900" dirty="0" err="1">
                <a:solidFill>
                  <a:srgbClr val="000000"/>
                </a:solidFill>
              </a:rPr>
              <a:t>až</a:t>
            </a:r>
            <a:r>
              <a:rPr lang="en-GB" sz="900" dirty="0">
                <a:solidFill>
                  <a:srgbClr val="000000"/>
                </a:solidFill>
              </a:rPr>
              <a:t> 9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endParaRPr lang="en-GB" sz="900" dirty="0">
              <a:solidFill>
                <a:srgbClr val="000000"/>
              </a:solidFill>
            </a:endParaRPr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id="{B124096D-DA49-407E-B7FA-35C9637F38AB}"/>
              </a:ext>
            </a:extLst>
          </p:cNvPr>
          <p:cNvSpPr txBox="1"/>
          <p:nvPr/>
        </p:nvSpPr>
        <p:spPr>
          <a:xfrm>
            <a:off x="590044" y="3604874"/>
            <a:ext cx="102814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 </a:t>
            </a:r>
            <a:r>
              <a:rPr lang="en-GB" sz="900" dirty="0" err="1">
                <a:solidFill>
                  <a:srgbClr val="000000"/>
                </a:solidFill>
              </a:rPr>
              <a:t>až</a:t>
            </a:r>
            <a:r>
              <a:rPr lang="en-GB" sz="900" dirty="0">
                <a:solidFill>
                  <a:srgbClr val="000000"/>
                </a:solidFill>
              </a:rPr>
              <a:t> 99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endParaRPr lang="en-GB" sz="900" dirty="0">
              <a:solidFill>
                <a:srgbClr val="000000"/>
              </a:solidFill>
            </a:endParaRPr>
          </a:p>
        </p:txBody>
      </p:sp>
      <p:sp>
        <p:nvSpPr>
          <p:cNvPr id="119" name="ZoneTexte 118">
            <a:extLst>
              <a:ext uri="{FF2B5EF4-FFF2-40B4-BE49-F238E27FC236}">
                <a16:creationId xmlns:a16="http://schemas.microsoft.com/office/drawing/2014/main" id="{A508EE9B-2F5D-4F5F-A462-B86D2807370A}"/>
              </a:ext>
            </a:extLst>
          </p:cNvPr>
          <p:cNvSpPr txBox="1"/>
          <p:nvPr/>
        </p:nvSpPr>
        <p:spPr>
          <a:xfrm>
            <a:off x="421954" y="3402527"/>
            <a:ext cx="119905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 </a:t>
            </a:r>
            <a:r>
              <a:rPr lang="en-GB" sz="900" dirty="0" err="1">
                <a:solidFill>
                  <a:srgbClr val="000000"/>
                </a:solidFill>
              </a:rPr>
              <a:t>až</a:t>
            </a:r>
            <a:r>
              <a:rPr lang="en-GB" sz="900" dirty="0">
                <a:solidFill>
                  <a:srgbClr val="000000"/>
                </a:solidFill>
              </a:rPr>
              <a:t> 999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endParaRPr lang="en-GB" sz="900" dirty="0">
              <a:solidFill>
                <a:srgbClr val="000000"/>
              </a:solidFill>
            </a:endParaRPr>
          </a:p>
        </p:txBody>
      </p:sp>
      <p:sp>
        <p:nvSpPr>
          <p:cNvPr id="120" name="ZoneTexte 119">
            <a:extLst>
              <a:ext uri="{FF2B5EF4-FFF2-40B4-BE49-F238E27FC236}">
                <a16:creationId xmlns:a16="http://schemas.microsoft.com/office/drawing/2014/main" id="{432759B5-2D9C-4ADD-A67E-BE8719E5AFBC}"/>
              </a:ext>
            </a:extLst>
          </p:cNvPr>
          <p:cNvSpPr txBox="1"/>
          <p:nvPr/>
        </p:nvSpPr>
        <p:spPr>
          <a:xfrm>
            <a:off x="60522" y="3181224"/>
            <a:ext cx="15604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1000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r>
              <a:rPr lang="en-GB" sz="900" dirty="0">
                <a:solidFill>
                  <a:srgbClr val="000000"/>
                </a:solidFill>
              </a:rPr>
              <a:t> a </a:t>
            </a:r>
            <a:r>
              <a:rPr lang="en-GB" sz="900" dirty="0" err="1">
                <a:solidFill>
                  <a:srgbClr val="000000"/>
                </a:solidFill>
              </a:rPr>
              <a:t>viac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121" name="Graphique 120">
            <a:extLst>
              <a:ext uri="{FF2B5EF4-FFF2-40B4-BE49-F238E27FC236}">
                <a16:creationId xmlns:a16="http://schemas.microsoft.com/office/drawing/2014/main" id="{170489E2-2168-4D31-9468-D4E0D9290558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870631" y="3855067"/>
            <a:ext cx="169200" cy="107673"/>
          </a:xfrm>
          <a:prstGeom prst="rect">
            <a:avLst/>
          </a:prstGeom>
        </p:spPr>
      </p:pic>
      <p:pic>
        <p:nvPicPr>
          <p:cNvPr id="122" name="Graphique 121">
            <a:extLst>
              <a:ext uri="{FF2B5EF4-FFF2-40B4-BE49-F238E27FC236}">
                <a16:creationId xmlns:a16="http://schemas.microsoft.com/office/drawing/2014/main" id="{7F95E585-753D-4B4B-8094-F732626222D0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871089" y="3634591"/>
            <a:ext cx="168742" cy="107382"/>
          </a:xfrm>
          <a:prstGeom prst="rect">
            <a:avLst/>
          </a:prstGeom>
        </p:spPr>
      </p:pic>
      <p:pic>
        <p:nvPicPr>
          <p:cNvPr id="123" name="Graphique 122">
            <a:extLst>
              <a:ext uri="{FF2B5EF4-FFF2-40B4-BE49-F238E27FC236}">
                <a16:creationId xmlns:a16="http://schemas.microsoft.com/office/drawing/2014/main" id="{1732F9AB-5EDE-46AE-B142-48218AA70883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870631" y="3426942"/>
            <a:ext cx="169200" cy="107674"/>
          </a:xfrm>
          <a:prstGeom prst="rect">
            <a:avLst/>
          </a:prstGeom>
        </p:spPr>
      </p:pic>
      <p:pic>
        <p:nvPicPr>
          <p:cNvPr id="124" name="Graphique 123">
            <a:extLst>
              <a:ext uri="{FF2B5EF4-FFF2-40B4-BE49-F238E27FC236}">
                <a16:creationId xmlns:a16="http://schemas.microsoft.com/office/drawing/2014/main" id="{BF0262D4-17BF-4413-8E29-B9F4BB9D3B66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870631" y="3203692"/>
            <a:ext cx="169200" cy="107674"/>
          </a:xfrm>
          <a:prstGeom prst="rect">
            <a:avLst/>
          </a:prstGeom>
        </p:spPr>
      </p:pic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F25AB159-CB74-4F15-9AF8-A3846621C490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19</a:t>
            </a:fld>
            <a:endParaRPr lang="en-GB" dirty="0"/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BE7E1580-1920-7D77-60C8-0FD35960E215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2568833" y="5082578"/>
            <a:ext cx="442779" cy="294898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39133599-BE61-5CBD-9395-55EFABEE891D}"/>
              </a:ext>
            </a:extLst>
          </p:cNvPr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>
            <a:off x="3196604" y="5082491"/>
            <a:ext cx="442779" cy="295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08280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gnore">
            <a:extLst>
              <a:ext uri="{FF2B5EF4-FFF2-40B4-BE49-F238E27FC236}">
                <a16:creationId xmlns:a16="http://schemas.microsoft.com/office/drawing/2014/main" id="{86406D33-3583-443F-88BC-9ACA2CAB1C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1411" y="342217"/>
            <a:ext cx="11473200" cy="246221"/>
          </a:xfrm>
        </p:spPr>
        <p:txBody>
          <a:bodyPr/>
          <a:lstStyle/>
          <a:p>
            <a:r>
              <a:rPr lang="fr-FR" dirty="0"/>
              <a:t>2023 MOBILITY AND FLEET BAROMETER</a:t>
            </a:r>
          </a:p>
        </p:txBody>
      </p:sp>
      <p:sp>
        <p:nvSpPr>
          <p:cNvPr id="9" name="Ignore">
            <a:extLst>
              <a:ext uri="{FF2B5EF4-FFF2-40B4-BE49-F238E27FC236}">
                <a16:creationId xmlns:a16="http://schemas.microsoft.com/office/drawing/2014/main" id="{65DB970E-923D-4152-8DEC-AB75AACEC09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" name="Ignore">
            <a:extLst>
              <a:ext uri="{FF2B5EF4-FFF2-40B4-BE49-F238E27FC236}">
                <a16:creationId xmlns:a16="http://schemas.microsoft.com/office/drawing/2014/main" id="{C2A963C1-B560-43EC-8D45-C89D3C012A84}"/>
              </a:ext>
            </a:extLst>
          </p:cNvPr>
          <p:cNvGrpSpPr/>
          <p:nvPr/>
        </p:nvGrpSpPr>
        <p:grpSpPr>
          <a:xfrm>
            <a:off x="2137368" y="1327330"/>
            <a:ext cx="3650832" cy="1026493"/>
            <a:chOff x="2137368" y="1327330"/>
            <a:chExt cx="3650832" cy="1026493"/>
          </a:xfrm>
        </p:grpSpPr>
        <p:sp>
          <p:nvSpPr>
            <p:cNvPr id="8" name="Ignore">
              <a:extLst>
                <a:ext uri="{FF2B5EF4-FFF2-40B4-BE49-F238E27FC236}">
                  <a16:creationId xmlns:a16="http://schemas.microsoft.com/office/drawing/2014/main" id="{78F52170-8F7F-4F55-9095-C63762956AB5}"/>
                </a:ext>
              </a:extLst>
            </p:cNvPr>
            <p:cNvSpPr txBox="1"/>
            <p:nvPr/>
          </p:nvSpPr>
          <p:spPr>
            <a:xfrm>
              <a:off x="2137368" y="1327330"/>
              <a:ext cx="628378" cy="57554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8756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  <a:hlinkClick r:id="rId4" action="ppaction://hlinksldjump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01</a:t>
              </a:r>
              <a:endPara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</p:txBody>
        </p:sp>
        <p:sp>
          <p:nvSpPr>
            <p:cNvPr id="10" name="Ignore">
              <a:extLst>
                <a:ext uri="{FF2B5EF4-FFF2-40B4-BE49-F238E27FC236}">
                  <a16:creationId xmlns:a16="http://schemas.microsoft.com/office/drawing/2014/main" id="{6E06A6E4-0234-4BE6-BF9B-7EA2FE66BA55}"/>
                </a:ext>
              </a:extLst>
            </p:cNvPr>
            <p:cNvSpPr txBox="1"/>
            <p:nvPr/>
          </p:nvSpPr>
          <p:spPr>
            <a:xfrm>
              <a:off x="2188200" y="1915241"/>
              <a:ext cx="3600000" cy="4385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2754000" algn="l"/>
                </a:tabLst>
                <a:defRPr/>
              </a:pPr>
              <a:r>
                <a:rPr kumimoji="0" lang="sk-SK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Kontext a metodika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3314700" algn="l"/>
                </a:tabLst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	</a:t>
              </a:r>
              <a:r>
                <a:rPr kumimoji="0" lang="en-US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3</a:t>
              </a:r>
            </a:p>
          </p:txBody>
        </p:sp>
        <p:cxnSp>
          <p:nvCxnSpPr>
            <p:cNvPr id="11" name="Ignore">
              <a:extLst>
                <a:ext uri="{FF2B5EF4-FFF2-40B4-BE49-F238E27FC236}">
                  <a16:creationId xmlns:a16="http://schemas.microsoft.com/office/drawing/2014/main" id="{7582210C-BB47-4F59-996A-267EC4E0C4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88200" y="2256492"/>
              <a:ext cx="3204000" cy="0"/>
            </a:xfrm>
            <a:prstGeom prst="line">
              <a:avLst/>
            </a:prstGeom>
            <a:ln w="6350">
              <a:solidFill>
                <a:srgbClr val="00875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Ignore">
            <a:extLst>
              <a:ext uri="{FF2B5EF4-FFF2-40B4-BE49-F238E27FC236}">
                <a16:creationId xmlns:a16="http://schemas.microsoft.com/office/drawing/2014/main" id="{45C6E917-A7BB-4C9B-B6F6-C6C0FA8EDBA2}"/>
              </a:ext>
            </a:extLst>
          </p:cNvPr>
          <p:cNvGrpSpPr/>
          <p:nvPr/>
        </p:nvGrpSpPr>
        <p:grpSpPr>
          <a:xfrm>
            <a:off x="2129380" y="3471833"/>
            <a:ext cx="3958631" cy="1227830"/>
            <a:chOff x="2137368" y="4114345"/>
            <a:chExt cx="3958631" cy="1227830"/>
          </a:xfrm>
        </p:grpSpPr>
        <p:sp>
          <p:nvSpPr>
            <p:cNvPr id="12" name="Ignore">
              <a:extLst>
                <a:ext uri="{FF2B5EF4-FFF2-40B4-BE49-F238E27FC236}">
                  <a16:creationId xmlns:a16="http://schemas.microsoft.com/office/drawing/2014/main" id="{E0C43098-B462-4593-A753-10FFC7B10911}"/>
                </a:ext>
              </a:extLst>
            </p:cNvPr>
            <p:cNvSpPr txBox="1"/>
            <p:nvPr/>
          </p:nvSpPr>
          <p:spPr>
            <a:xfrm>
              <a:off x="2137368" y="4114345"/>
              <a:ext cx="628378" cy="57554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8756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  <a:hlinkClick r:id="rId5" action="ppaction://hlinksldjump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03</a:t>
              </a:r>
              <a:endPara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</p:txBody>
        </p:sp>
        <p:sp>
          <p:nvSpPr>
            <p:cNvPr id="14" name="Ignore">
              <a:extLst>
                <a:ext uri="{FF2B5EF4-FFF2-40B4-BE49-F238E27FC236}">
                  <a16:creationId xmlns:a16="http://schemas.microsoft.com/office/drawing/2014/main" id="{72186A38-8A7C-4666-AB7B-E178AC213811}"/>
                </a:ext>
              </a:extLst>
            </p:cNvPr>
            <p:cNvSpPr txBox="1"/>
            <p:nvPr/>
          </p:nvSpPr>
          <p:spPr>
            <a:xfrm>
              <a:off x="2188198" y="4702256"/>
              <a:ext cx="3907801" cy="63991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>
                <a:lnSpc>
                  <a:spcPct val="85000"/>
                </a:lnSpc>
                <a:spcBef>
                  <a:spcPts val="400"/>
                </a:spcBef>
                <a:tabLst>
                  <a:tab pos="3314700" algn="l"/>
                </a:tabLst>
                <a:defRPr/>
              </a:pPr>
              <a:r>
                <a:rPr lang="sk-SK" sz="1600" dirty="0">
                  <a:solidFill>
                    <a:srgbClr val="000000"/>
                  </a:solidFill>
                  <a:cs typeface="Arial" panose="020B0604020202020204" pitchFamily="34" charset="0"/>
                </a:rPr>
                <a:t>Aké sú hlavné charakteristiky vozového parku?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3314700" algn="l"/>
                </a:tabLst>
                <a:defRPr/>
              </a:pPr>
              <a:r>
                <a:rPr kumimoji="0" lang="en-US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	15</a:t>
              </a:r>
              <a:endParaRPr kumimoji="0" lang="fr-FR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</p:txBody>
        </p:sp>
        <p:cxnSp>
          <p:nvCxnSpPr>
            <p:cNvPr id="15" name="Ignore">
              <a:extLst>
                <a:ext uri="{FF2B5EF4-FFF2-40B4-BE49-F238E27FC236}">
                  <a16:creationId xmlns:a16="http://schemas.microsoft.com/office/drawing/2014/main" id="{DFAF59E0-52A2-461E-856C-2C1099CC946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88199" y="5189279"/>
              <a:ext cx="3204000" cy="0"/>
            </a:xfrm>
            <a:prstGeom prst="line">
              <a:avLst/>
            </a:prstGeom>
            <a:ln w="6350">
              <a:solidFill>
                <a:srgbClr val="00875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Ignore">
            <a:extLst>
              <a:ext uri="{FF2B5EF4-FFF2-40B4-BE49-F238E27FC236}">
                <a16:creationId xmlns:a16="http://schemas.microsoft.com/office/drawing/2014/main" id="{A9C7C62B-2769-4F97-956D-88680CAC15DD}"/>
              </a:ext>
            </a:extLst>
          </p:cNvPr>
          <p:cNvGrpSpPr/>
          <p:nvPr/>
        </p:nvGrpSpPr>
        <p:grpSpPr>
          <a:xfrm>
            <a:off x="6499103" y="1327330"/>
            <a:ext cx="3650834" cy="1179881"/>
            <a:chOff x="6499103" y="2648494"/>
            <a:chExt cx="3650834" cy="1179881"/>
          </a:xfrm>
        </p:grpSpPr>
        <p:sp>
          <p:nvSpPr>
            <p:cNvPr id="16" name="Ignore">
              <a:extLst>
                <a:ext uri="{FF2B5EF4-FFF2-40B4-BE49-F238E27FC236}">
                  <a16:creationId xmlns:a16="http://schemas.microsoft.com/office/drawing/2014/main" id="{98A15E2C-2037-49DE-9376-29D146A38167}"/>
                </a:ext>
              </a:extLst>
            </p:cNvPr>
            <p:cNvSpPr txBox="1"/>
            <p:nvPr/>
          </p:nvSpPr>
          <p:spPr>
            <a:xfrm>
              <a:off x="6499103" y="2648494"/>
              <a:ext cx="628378" cy="57554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8756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  <a:hlinkClick r:id="" action="ppaction://noaction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05</a:t>
              </a:r>
              <a:endPara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</p:txBody>
        </p:sp>
        <p:sp>
          <p:nvSpPr>
            <p:cNvPr id="18" name="Ignore">
              <a:extLst>
                <a:ext uri="{FF2B5EF4-FFF2-40B4-BE49-F238E27FC236}">
                  <a16:creationId xmlns:a16="http://schemas.microsoft.com/office/drawing/2014/main" id="{1D89E960-7E48-4A01-AE97-7E0C2BE0BE04}"/>
                </a:ext>
              </a:extLst>
            </p:cNvPr>
            <p:cNvSpPr txBox="1"/>
            <p:nvPr/>
          </p:nvSpPr>
          <p:spPr>
            <a:xfrm>
              <a:off x="6549937" y="3246565"/>
              <a:ext cx="3600000" cy="4708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>
                <a:lnSpc>
                  <a:spcPct val="85000"/>
                </a:lnSpc>
                <a:spcBef>
                  <a:spcPts val="400"/>
                </a:spcBef>
                <a:tabLst>
                  <a:tab pos="3314700" algn="l"/>
                </a:tabLst>
                <a:defRPr/>
              </a:pPr>
              <a:r>
                <a:rPr lang="sk-SK" sz="1600" dirty="0">
                  <a:solidFill>
                    <a:srgbClr val="000000"/>
                  </a:solidFill>
                  <a:cs typeface="Arial" panose="020B0604020202020204" pitchFamily="34" charset="0"/>
                </a:rPr>
                <a:t>Aké zmeny v energetickom mixe sa očakávajú v blízkej budúcnosti? </a:t>
              </a: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	</a:t>
              </a:r>
              <a:r>
                <a:rPr kumimoji="0" lang="fr-FR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43</a:t>
              </a:r>
            </a:p>
          </p:txBody>
        </p:sp>
        <p:cxnSp>
          <p:nvCxnSpPr>
            <p:cNvPr id="19" name="Ignore">
              <a:extLst>
                <a:ext uri="{FF2B5EF4-FFF2-40B4-BE49-F238E27FC236}">
                  <a16:creationId xmlns:a16="http://schemas.microsoft.com/office/drawing/2014/main" id="{4BCC8E3A-D528-4E3D-8950-0842A46A458B}"/>
                </a:ext>
              </a:extLst>
            </p:cNvPr>
            <p:cNvCxnSpPr>
              <a:cxnSpLocks/>
            </p:cNvCxnSpPr>
            <p:nvPr/>
          </p:nvCxnSpPr>
          <p:spPr>
            <a:xfrm>
              <a:off x="6549936" y="3828375"/>
              <a:ext cx="3204000" cy="0"/>
            </a:xfrm>
            <a:prstGeom prst="line">
              <a:avLst/>
            </a:prstGeom>
            <a:ln w="6350">
              <a:solidFill>
                <a:srgbClr val="00875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Ignore">
            <a:extLst>
              <a:ext uri="{FF2B5EF4-FFF2-40B4-BE49-F238E27FC236}">
                <a16:creationId xmlns:a16="http://schemas.microsoft.com/office/drawing/2014/main" id="{D4D8D8D5-21AE-4FB0-9FFE-DA3FBC0C2322}"/>
              </a:ext>
            </a:extLst>
          </p:cNvPr>
          <p:cNvGrpSpPr/>
          <p:nvPr/>
        </p:nvGrpSpPr>
        <p:grpSpPr>
          <a:xfrm>
            <a:off x="2137368" y="2428351"/>
            <a:ext cx="3650832" cy="1029896"/>
            <a:chOff x="2137368" y="2651305"/>
            <a:chExt cx="3650832" cy="1029896"/>
          </a:xfrm>
        </p:grpSpPr>
        <p:sp>
          <p:nvSpPr>
            <p:cNvPr id="20" name="Ignore">
              <a:extLst>
                <a:ext uri="{FF2B5EF4-FFF2-40B4-BE49-F238E27FC236}">
                  <a16:creationId xmlns:a16="http://schemas.microsoft.com/office/drawing/2014/main" id="{9C0AAC2D-E844-4402-A01E-6EAF05895EF6}"/>
                </a:ext>
              </a:extLst>
            </p:cNvPr>
            <p:cNvSpPr txBox="1"/>
            <p:nvPr/>
          </p:nvSpPr>
          <p:spPr>
            <a:xfrm>
              <a:off x="2137368" y="2651305"/>
              <a:ext cx="628378" cy="57554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8756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  <a:hlinkClick r:id="rId6" action="ppaction://hlinksldjump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02</a:t>
              </a:r>
              <a:endPara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</p:txBody>
        </p:sp>
        <p:sp>
          <p:nvSpPr>
            <p:cNvPr id="21" name="Ignore">
              <a:extLst>
                <a:ext uri="{FF2B5EF4-FFF2-40B4-BE49-F238E27FC236}">
                  <a16:creationId xmlns:a16="http://schemas.microsoft.com/office/drawing/2014/main" id="{0177DAE4-B6D2-4AAB-8166-90B5B5F32C53}"/>
                </a:ext>
              </a:extLst>
            </p:cNvPr>
            <p:cNvSpPr txBox="1"/>
            <p:nvPr/>
          </p:nvSpPr>
          <p:spPr>
            <a:xfrm>
              <a:off x="2188200" y="3251916"/>
              <a:ext cx="3600000" cy="4292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3314700" algn="l"/>
                </a:tabLst>
                <a:defRPr/>
              </a:pPr>
              <a:r>
                <a:rPr kumimoji="0" lang="sk-SK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Zhrnutie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7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3314700" algn="l"/>
                </a:tabLst>
                <a:defRPr/>
              </a:pP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	</a:t>
              </a:r>
              <a:r>
                <a:rPr kumimoji="0" lang="fr-FR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11</a:t>
              </a:r>
            </a:p>
          </p:txBody>
        </p:sp>
        <p:cxnSp>
          <p:nvCxnSpPr>
            <p:cNvPr id="40" name="Ignore">
              <a:extLst>
                <a:ext uri="{FF2B5EF4-FFF2-40B4-BE49-F238E27FC236}">
                  <a16:creationId xmlns:a16="http://schemas.microsoft.com/office/drawing/2014/main" id="{63D32698-D45B-453D-8B22-7F683D6F43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88200" y="3581533"/>
              <a:ext cx="3204000" cy="0"/>
            </a:xfrm>
            <a:prstGeom prst="line">
              <a:avLst/>
            </a:prstGeom>
            <a:ln w="6350">
              <a:solidFill>
                <a:srgbClr val="00875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Ignore">
            <a:extLst>
              <a:ext uri="{FF2B5EF4-FFF2-40B4-BE49-F238E27FC236}">
                <a16:creationId xmlns:a16="http://schemas.microsoft.com/office/drawing/2014/main" id="{B1D06786-A1EE-409F-B058-50BD5101C220}"/>
              </a:ext>
            </a:extLst>
          </p:cNvPr>
          <p:cNvGrpSpPr/>
          <p:nvPr/>
        </p:nvGrpSpPr>
        <p:grpSpPr>
          <a:xfrm>
            <a:off x="2126000" y="4699663"/>
            <a:ext cx="3650832" cy="1084805"/>
            <a:chOff x="6506167" y="1225378"/>
            <a:chExt cx="3650832" cy="1084805"/>
          </a:xfrm>
        </p:grpSpPr>
        <p:sp>
          <p:nvSpPr>
            <p:cNvPr id="23" name="Ignore">
              <a:extLst>
                <a:ext uri="{FF2B5EF4-FFF2-40B4-BE49-F238E27FC236}">
                  <a16:creationId xmlns:a16="http://schemas.microsoft.com/office/drawing/2014/main" id="{5293FA7C-B7C2-41BF-AAC1-24ABC7389C28}"/>
                </a:ext>
              </a:extLst>
            </p:cNvPr>
            <p:cNvSpPr txBox="1"/>
            <p:nvPr/>
          </p:nvSpPr>
          <p:spPr>
            <a:xfrm>
              <a:off x="6506167" y="1225378"/>
              <a:ext cx="628378" cy="57554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8756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  <a:hlinkClick r:id="" action="ppaction://noaction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04</a:t>
              </a:r>
              <a:endPara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</p:txBody>
        </p:sp>
        <p:sp>
          <p:nvSpPr>
            <p:cNvPr id="25" name="Ignore">
              <a:extLst>
                <a:ext uri="{FF2B5EF4-FFF2-40B4-BE49-F238E27FC236}">
                  <a16:creationId xmlns:a16="http://schemas.microsoft.com/office/drawing/2014/main" id="{53BB13CF-7BC7-4138-967B-7C0ADE146456}"/>
                </a:ext>
              </a:extLst>
            </p:cNvPr>
            <p:cNvSpPr txBox="1"/>
            <p:nvPr/>
          </p:nvSpPr>
          <p:spPr>
            <a:xfrm>
              <a:off x="6556999" y="1776073"/>
              <a:ext cx="3600000" cy="5221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85000"/>
                </a:lnSpc>
                <a:spcBef>
                  <a:spcPts val="400"/>
                </a:spcBef>
                <a:tabLst>
                  <a:tab pos="3314700" algn="l"/>
                </a:tabLst>
                <a:defRPr/>
              </a:pPr>
              <a:r>
                <a:rPr lang="sk-SK" sz="1600" dirty="0">
                  <a:solidFill>
                    <a:srgbClr val="000000"/>
                  </a:solidFill>
                  <a:cs typeface="Arial" panose="020B0604020202020204" pitchFamily="34" charset="0"/>
                </a:rPr>
                <a:t>Ako firmy financujú svoj vozový park?</a:t>
              </a:r>
            </a:p>
            <a:p>
              <a:pPr>
                <a:lnSpc>
                  <a:spcPct val="85000"/>
                </a:lnSpc>
                <a:spcBef>
                  <a:spcPts val="400"/>
                </a:spcBef>
                <a:tabLst>
                  <a:tab pos="3314700" algn="l"/>
                </a:tabLst>
                <a:defRPr/>
              </a:pP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	</a:t>
              </a:r>
              <a:r>
                <a:rPr kumimoji="0" lang="fr-FR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35 </a:t>
              </a:r>
            </a:p>
          </p:txBody>
        </p:sp>
        <p:cxnSp>
          <p:nvCxnSpPr>
            <p:cNvPr id="42" name="Ignore">
              <a:extLst>
                <a:ext uri="{FF2B5EF4-FFF2-40B4-BE49-F238E27FC236}">
                  <a16:creationId xmlns:a16="http://schemas.microsoft.com/office/drawing/2014/main" id="{507D22D9-A0B2-4A44-A78A-E1DE6A8E3A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6998" y="2310183"/>
              <a:ext cx="3204000" cy="0"/>
            </a:xfrm>
            <a:prstGeom prst="line">
              <a:avLst/>
            </a:prstGeom>
            <a:ln w="6350">
              <a:solidFill>
                <a:srgbClr val="00875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Ignore">
            <a:extLst>
              <a:ext uri="{FF2B5EF4-FFF2-40B4-BE49-F238E27FC236}">
                <a16:creationId xmlns:a16="http://schemas.microsoft.com/office/drawing/2014/main" id="{B48968A2-F929-47B3-8697-77CB2B6B936E}"/>
              </a:ext>
            </a:extLst>
          </p:cNvPr>
          <p:cNvGrpSpPr/>
          <p:nvPr/>
        </p:nvGrpSpPr>
        <p:grpSpPr>
          <a:xfrm>
            <a:off x="6543694" y="3933976"/>
            <a:ext cx="3866416" cy="1280797"/>
            <a:chOff x="6537841" y="4114345"/>
            <a:chExt cx="3608998" cy="1280797"/>
          </a:xfrm>
        </p:grpSpPr>
        <p:sp>
          <p:nvSpPr>
            <p:cNvPr id="36" name="Ignore">
              <a:extLst>
                <a:ext uri="{FF2B5EF4-FFF2-40B4-BE49-F238E27FC236}">
                  <a16:creationId xmlns:a16="http://schemas.microsoft.com/office/drawing/2014/main" id="{04C71780-1AFB-442B-B140-1EF7E40B3152}"/>
                </a:ext>
              </a:extLst>
            </p:cNvPr>
            <p:cNvSpPr txBox="1"/>
            <p:nvPr/>
          </p:nvSpPr>
          <p:spPr>
            <a:xfrm>
              <a:off x="6537841" y="4114345"/>
              <a:ext cx="586542" cy="57554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8756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  <a:hlinkClick r:id="" action="ppaction://noaction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07</a:t>
              </a:r>
              <a:endPara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</p:txBody>
        </p:sp>
        <p:sp>
          <p:nvSpPr>
            <p:cNvPr id="38" name="Ignore">
              <a:extLst>
                <a:ext uri="{FF2B5EF4-FFF2-40B4-BE49-F238E27FC236}">
                  <a16:creationId xmlns:a16="http://schemas.microsoft.com/office/drawing/2014/main" id="{31AA38F4-22C4-4F27-A586-63CEB263B453}"/>
                </a:ext>
              </a:extLst>
            </p:cNvPr>
            <p:cNvSpPr txBox="1"/>
            <p:nvPr/>
          </p:nvSpPr>
          <p:spPr>
            <a:xfrm>
              <a:off x="6546839" y="4714956"/>
              <a:ext cx="3600000" cy="68018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lvl="0">
                <a:lnSpc>
                  <a:spcPct val="85000"/>
                </a:lnSpc>
                <a:spcBef>
                  <a:spcPts val="400"/>
                </a:spcBef>
                <a:tabLst>
                  <a:tab pos="3314700" algn="l"/>
                </a:tabLst>
                <a:defRPr/>
              </a:pPr>
              <a:r>
                <a:rPr lang="sk-SK" sz="1600" dirty="0">
                  <a:solidFill>
                    <a:srgbClr val="000000"/>
                  </a:solidFill>
                  <a:cs typeface="Arial" panose="020B0604020202020204" pitchFamily="34" charset="0"/>
                </a:rPr>
                <a:t>Aké je využitie konektivity vozidiel, digitálnych nástrojov a zariadení na zaistenie bezpečnosti na cestách? </a:t>
              </a: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/>
                </a:rPr>
                <a:t>	</a:t>
              </a:r>
              <a:r>
                <a:rPr kumimoji="0" lang="fr-FR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/>
                </a:rPr>
                <a:t>122</a:t>
              </a:r>
              <a:endParaRPr kumimoji="0" lang="fr-FR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</p:txBody>
        </p:sp>
        <p:cxnSp>
          <p:nvCxnSpPr>
            <p:cNvPr id="39" name="Ignore">
              <a:extLst>
                <a:ext uri="{FF2B5EF4-FFF2-40B4-BE49-F238E27FC236}">
                  <a16:creationId xmlns:a16="http://schemas.microsoft.com/office/drawing/2014/main" id="{EC2619CA-5FDB-47EE-A64E-DBC2E97FBAFE}"/>
                </a:ext>
              </a:extLst>
            </p:cNvPr>
            <p:cNvCxnSpPr>
              <a:cxnSpLocks/>
            </p:cNvCxnSpPr>
            <p:nvPr/>
          </p:nvCxnSpPr>
          <p:spPr>
            <a:xfrm>
              <a:off x="6546838" y="5373305"/>
              <a:ext cx="3204000" cy="0"/>
            </a:xfrm>
            <a:prstGeom prst="line">
              <a:avLst/>
            </a:prstGeom>
            <a:ln w="6350">
              <a:solidFill>
                <a:srgbClr val="00875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Ignore">
            <a:extLst>
              <a:ext uri="{FF2B5EF4-FFF2-40B4-BE49-F238E27FC236}">
                <a16:creationId xmlns:a16="http://schemas.microsoft.com/office/drawing/2014/main" id="{6CD0A2AE-EE63-442A-9C26-FA272B430FDD}"/>
              </a:ext>
            </a:extLst>
          </p:cNvPr>
          <p:cNvGrpSpPr/>
          <p:nvPr/>
        </p:nvGrpSpPr>
        <p:grpSpPr>
          <a:xfrm>
            <a:off x="6523311" y="2667610"/>
            <a:ext cx="3650832" cy="1031753"/>
            <a:chOff x="2137368" y="2598297"/>
            <a:chExt cx="3650832" cy="1031753"/>
          </a:xfrm>
        </p:grpSpPr>
        <p:sp>
          <p:nvSpPr>
            <p:cNvPr id="44" name="Ignore">
              <a:extLst>
                <a:ext uri="{FF2B5EF4-FFF2-40B4-BE49-F238E27FC236}">
                  <a16:creationId xmlns:a16="http://schemas.microsoft.com/office/drawing/2014/main" id="{5B6013BC-286F-4BCE-904E-79D3F4CE00CC}"/>
                </a:ext>
              </a:extLst>
            </p:cNvPr>
            <p:cNvSpPr txBox="1"/>
            <p:nvPr/>
          </p:nvSpPr>
          <p:spPr>
            <a:xfrm>
              <a:off x="2137368" y="2598297"/>
              <a:ext cx="628378" cy="57554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8756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  <a:hlinkClick r:id="" action="ppaction://noaction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06</a:t>
              </a:r>
              <a:endParaRPr kumimoji="0" lang="fr-FR" sz="4400" b="0" i="0" u="none" strike="noStrike" kern="1200" cap="none" spc="0" normalizeH="0" baseline="0" noProof="0" dirty="0">
                <a:ln>
                  <a:noFill/>
                </a:ln>
                <a:solidFill>
                  <a:srgbClr val="008756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endParaRPr>
            </a:p>
          </p:txBody>
        </p:sp>
        <p:sp>
          <p:nvSpPr>
            <p:cNvPr id="45" name="Ignore">
              <a:extLst>
                <a:ext uri="{FF2B5EF4-FFF2-40B4-BE49-F238E27FC236}">
                  <a16:creationId xmlns:a16="http://schemas.microsoft.com/office/drawing/2014/main" id="{769E6441-1553-40D5-9C31-B13C3F0F2B5D}"/>
                </a:ext>
              </a:extLst>
            </p:cNvPr>
            <p:cNvSpPr txBox="1"/>
            <p:nvPr/>
          </p:nvSpPr>
          <p:spPr>
            <a:xfrm>
              <a:off x="2188200" y="3159152"/>
              <a:ext cx="3600000" cy="4708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>
                <a:lnSpc>
                  <a:spcPct val="85000"/>
                </a:lnSpc>
                <a:spcBef>
                  <a:spcPts val="400"/>
                </a:spcBef>
                <a:tabLst>
                  <a:tab pos="3314700" algn="l"/>
                </a:tabLst>
                <a:defRPr/>
              </a:pPr>
              <a:r>
                <a:rPr lang="sk-SK" sz="1600" dirty="0">
                  <a:solidFill>
                    <a:srgbClr val="000000"/>
                  </a:solidFill>
                  <a:cs typeface="Arial" panose="020B0604020202020204" pitchFamily="34" charset="0"/>
                </a:rPr>
                <a:t>Aké sú perspektívy alternatívnych riešení mobility? </a:t>
              </a: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	</a:t>
              </a:r>
              <a:r>
                <a:rPr kumimoji="0" lang="fr-FR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cs typeface="Arial" panose="020B0604020202020204" pitchFamily="34" charset="0"/>
                </a:rPr>
                <a:t>88</a:t>
              </a:r>
            </a:p>
          </p:txBody>
        </p:sp>
        <p:cxnSp>
          <p:nvCxnSpPr>
            <p:cNvPr id="47" name="Ignore">
              <a:extLst>
                <a:ext uri="{FF2B5EF4-FFF2-40B4-BE49-F238E27FC236}">
                  <a16:creationId xmlns:a16="http://schemas.microsoft.com/office/drawing/2014/main" id="{7DCE3B1F-027E-4FE6-8D50-B19816B95E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88200" y="3621289"/>
              <a:ext cx="3204000" cy="0"/>
            </a:xfrm>
            <a:prstGeom prst="line">
              <a:avLst/>
            </a:prstGeom>
            <a:ln w="6350">
              <a:solidFill>
                <a:srgbClr val="008756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19743233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Connecteur droit 44">
            <a:extLst>
              <a:ext uri="{FF2B5EF4-FFF2-40B4-BE49-F238E27FC236}">
                <a16:creationId xmlns:a16="http://schemas.microsoft.com/office/drawing/2014/main" id="{55D66EE5-01BB-4944-BFCC-B7AD2531DCE6}"/>
              </a:ext>
            </a:extLst>
          </p:cNvPr>
          <p:cNvCxnSpPr>
            <a:cxnSpLocks/>
          </p:cNvCxnSpPr>
          <p:nvPr/>
        </p:nvCxnSpPr>
        <p:spPr>
          <a:xfrm>
            <a:off x="3574267" y="4358413"/>
            <a:ext cx="7372708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Connecteur droit 45">
            <a:extLst>
              <a:ext uri="{FF2B5EF4-FFF2-40B4-BE49-F238E27FC236}">
                <a16:creationId xmlns:a16="http://schemas.microsoft.com/office/drawing/2014/main" id="{ED40A06B-8195-4F6A-B50F-143F8F273579}"/>
              </a:ext>
            </a:extLst>
          </p:cNvPr>
          <p:cNvCxnSpPr>
            <a:cxnSpLocks/>
          </p:cNvCxnSpPr>
          <p:nvPr/>
        </p:nvCxnSpPr>
        <p:spPr>
          <a:xfrm>
            <a:off x="3574267" y="5397504"/>
            <a:ext cx="7372708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droit 43">
            <a:extLst>
              <a:ext uri="{FF2B5EF4-FFF2-40B4-BE49-F238E27FC236}">
                <a16:creationId xmlns:a16="http://schemas.microsoft.com/office/drawing/2014/main" id="{C2A2668F-AB68-4AE3-80CF-F2C6BCA31C35}"/>
              </a:ext>
            </a:extLst>
          </p:cNvPr>
          <p:cNvCxnSpPr>
            <a:cxnSpLocks/>
          </p:cNvCxnSpPr>
          <p:nvPr/>
        </p:nvCxnSpPr>
        <p:spPr>
          <a:xfrm>
            <a:off x="3574267" y="3318835"/>
            <a:ext cx="7372708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Connecteur droit 86">
            <a:extLst>
              <a:ext uri="{FF2B5EF4-FFF2-40B4-BE49-F238E27FC236}">
                <a16:creationId xmlns:a16="http://schemas.microsoft.com/office/drawing/2014/main" id="{7AA4B84F-EC2E-4133-96CC-4200CE6069AF}"/>
              </a:ext>
            </a:extLst>
          </p:cNvPr>
          <p:cNvCxnSpPr>
            <a:cxnSpLocks/>
          </p:cNvCxnSpPr>
          <p:nvPr/>
        </p:nvCxnSpPr>
        <p:spPr>
          <a:xfrm>
            <a:off x="3574267" y="2290135"/>
            <a:ext cx="7372708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>
            <a:extLst>
              <a:ext uri="{FF2B5EF4-FFF2-40B4-BE49-F238E27FC236}">
                <a16:creationId xmlns:a16="http://schemas.microsoft.com/office/drawing/2014/main" id="{7EBBBFC3-546D-458A-9037-CC4111B6666C}"/>
              </a:ext>
            </a:extLst>
          </p:cNvPr>
          <p:cNvSpPr/>
          <p:nvPr/>
        </p:nvSpPr>
        <p:spPr bwMode="ltGray">
          <a:xfrm>
            <a:off x="2786542" y="1314190"/>
            <a:ext cx="1240782" cy="4483937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100CDB13-8726-4FB9-89C1-CED41011D285}"/>
              </a:ext>
            </a:extLst>
          </p:cNvPr>
          <p:cNvSpPr txBox="1"/>
          <p:nvPr/>
        </p:nvSpPr>
        <p:spPr>
          <a:xfrm>
            <a:off x="2786542" y="1370625"/>
            <a:ext cx="1240782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aphicFrame>
        <p:nvGraphicFramePr>
          <p:cNvPr id="36" name="Graphique Slide R2">
            <a:extLst>
              <a:ext uri="{FF2B5EF4-FFF2-40B4-BE49-F238E27FC236}">
                <a16:creationId xmlns:a16="http://schemas.microsoft.com/office/drawing/2014/main" id="{CBCD2ABB-1833-4342-BB6A-6468B755248D}"/>
              </a:ext>
            </a:extLst>
          </p:cNvPr>
          <p:cNvGraphicFramePr/>
          <p:nvPr/>
        </p:nvGraphicFramePr>
        <p:xfrm>
          <a:off x="653284" y="3761222"/>
          <a:ext cx="11401900" cy="20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Graphique Slide R1">
            <a:extLst>
              <a:ext uri="{FF2B5EF4-FFF2-40B4-BE49-F238E27FC236}">
                <a16:creationId xmlns:a16="http://schemas.microsoft.com/office/drawing/2014/main" id="{B4EB5C23-9C19-4BD4-ADDF-A995EDBEF04E}"/>
              </a:ext>
            </a:extLst>
          </p:cNvPr>
          <p:cNvGraphicFramePr/>
          <p:nvPr/>
        </p:nvGraphicFramePr>
        <p:xfrm>
          <a:off x="653284" y="1732860"/>
          <a:ext cx="11401900" cy="208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6FB20CBB-4AC4-448B-B8AB-7591A516CF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674" y="211718"/>
            <a:ext cx="11473200" cy="246221"/>
          </a:xfrm>
        </p:spPr>
        <p:txBody>
          <a:bodyPr/>
          <a:lstStyle/>
          <a:p>
            <a:r>
              <a:rPr lang="sk-SK" dirty="0"/>
              <a:t>PODIEL SPOLOČNOSTÍ S ASPOŇ JEDNÝM OSOBNÝM AUTOMOBILOM ALEBO JEDNÝM LCV</a:t>
            </a:r>
            <a:endParaRPr lang="fr-FR" dirty="0"/>
          </a:p>
        </p:txBody>
      </p:sp>
      <p:sp>
        <p:nvSpPr>
          <p:cNvPr id="33" name="Espace réservé du texte 32">
            <a:extLst>
              <a:ext uri="{FF2B5EF4-FFF2-40B4-BE49-F238E27FC236}">
                <a16:creationId xmlns:a16="http://schemas.microsoft.com/office/drawing/2014/main" id="{0EA4D699-62D9-4020-A226-5B80D2451C6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29398" y="657821"/>
            <a:ext cx="8538415" cy="215444"/>
          </a:xfrm>
        </p:spPr>
        <p:txBody>
          <a:bodyPr/>
          <a:lstStyle/>
          <a:p>
            <a:r>
              <a:rPr lang="en-US" dirty="0"/>
              <a:t>(</a:t>
            </a:r>
            <a:r>
              <a:rPr lang="sk-SK" dirty="0"/>
              <a:t>spoločnosti s aspoň jedným vozidlom vo vozovom parku</a:t>
            </a:r>
            <a:r>
              <a:rPr lang="en-US" dirty="0"/>
              <a:t>)</a:t>
            </a:r>
            <a:endParaRPr lang="fr-FR" dirty="0"/>
          </a:p>
        </p:txBody>
      </p: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C7CF020E-E9C9-43EF-B02E-A8C86D14135D}"/>
              </a:ext>
            </a:extLst>
          </p:cNvPr>
          <p:cNvCxnSpPr>
            <a:cxnSpLocks/>
          </p:cNvCxnSpPr>
          <p:nvPr/>
        </p:nvCxnSpPr>
        <p:spPr>
          <a:xfrm>
            <a:off x="2129047" y="2781579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>
            <a:extLst>
              <a:ext uri="{FF2B5EF4-FFF2-40B4-BE49-F238E27FC236}">
                <a16:creationId xmlns:a16="http://schemas.microsoft.com/office/drawing/2014/main" id="{CA003511-B7CA-439F-B725-9D669C118B0C}"/>
              </a:ext>
            </a:extLst>
          </p:cNvPr>
          <p:cNvCxnSpPr>
            <a:cxnSpLocks/>
          </p:cNvCxnSpPr>
          <p:nvPr/>
        </p:nvCxnSpPr>
        <p:spPr>
          <a:xfrm>
            <a:off x="2119953" y="4847897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>
            <a:extLst>
              <a:ext uri="{FF2B5EF4-FFF2-40B4-BE49-F238E27FC236}">
                <a16:creationId xmlns:a16="http://schemas.microsoft.com/office/drawing/2014/main" id="{506612CE-A462-449C-8BDF-3DFEB812FB0A}"/>
              </a:ext>
            </a:extLst>
          </p:cNvPr>
          <p:cNvSpPr/>
          <p:nvPr/>
        </p:nvSpPr>
        <p:spPr>
          <a:xfrm>
            <a:off x="5216137" y="6025067"/>
            <a:ext cx="661942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i="1" dirty="0">
                <a:solidFill>
                  <a:srgbClr val="7F7F7F"/>
                </a:solidFill>
              </a:rPr>
              <a:t>A viete nám povedať celkový počet vozidiel vo vašom vozovom parku? / A viete nám povedať celkový počet ľahkých úžitkových vozidiel alebo dodávok vo vašom vozovom parku?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i="1" dirty="0">
                <a:solidFill>
                  <a:schemeClr val="bg1">
                    <a:lumMod val="50000"/>
                  </a:schemeClr>
                </a:solidFill>
              </a:rPr>
              <a:t>Základ: spoločnosti s firemnými vozidlami = 100</a:t>
            </a:r>
            <a:r>
              <a:rPr lang="en-US" sz="800" i="1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sk-SK" sz="800" i="1" dirty="0">
                <a:solidFill>
                  <a:schemeClr val="bg1">
                    <a:lumMod val="50000"/>
                  </a:schemeClr>
                </a:solidFill>
              </a:rPr>
              <a:t>%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6A3B06D2-4E06-47BA-8BD4-2152986753FB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sk-SK" sz="1300" dirty="0">
                <a:solidFill>
                  <a:schemeClr val="bg1"/>
                </a:solidFill>
              </a:rPr>
              <a:t>v</a:t>
            </a:r>
            <a:r>
              <a:rPr lang="fr-FR" sz="1300" dirty="0">
                <a:solidFill>
                  <a:schemeClr val="bg1"/>
                </a:solidFill>
              </a:rPr>
              <a:t> %</a:t>
            </a:r>
          </a:p>
        </p:txBody>
      </p:sp>
      <p:pic>
        <p:nvPicPr>
          <p:cNvPr id="69" name="Graphique 68">
            <a:extLst>
              <a:ext uri="{FF2B5EF4-FFF2-40B4-BE49-F238E27FC236}">
                <a16:creationId xmlns:a16="http://schemas.microsoft.com/office/drawing/2014/main" id="{17523C25-CB21-432D-B2AE-F77BAC1ED49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88618" y="1273804"/>
            <a:ext cx="224742" cy="550027"/>
          </a:xfrm>
          <a:prstGeom prst="rect">
            <a:avLst/>
          </a:prstGeom>
        </p:spPr>
      </p:pic>
      <p:pic>
        <p:nvPicPr>
          <p:cNvPr id="72" name="Graphique 71">
            <a:extLst>
              <a:ext uri="{FF2B5EF4-FFF2-40B4-BE49-F238E27FC236}">
                <a16:creationId xmlns:a16="http://schemas.microsoft.com/office/drawing/2014/main" id="{05C6E970-CDC2-47BA-870B-E0D556E4816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988406" y="1273804"/>
            <a:ext cx="372599" cy="550027"/>
          </a:xfrm>
          <a:prstGeom prst="rect">
            <a:avLst/>
          </a:prstGeom>
        </p:spPr>
      </p:pic>
      <p:pic>
        <p:nvPicPr>
          <p:cNvPr id="73" name="Graphique 72">
            <a:extLst>
              <a:ext uri="{FF2B5EF4-FFF2-40B4-BE49-F238E27FC236}">
                <a16:creationId xmlns:a16="http://schemas.microsoft.com/office/drawing/2014/main" id="{D962D2A9-6693-4FC7-8D31-320770A9CBE9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864147" y="1273804"/>
            <a:ext cx="431742" cy="544114"/>
          </a:xfrm>
          <a:prstGeom prst="rect">
            <a:avLst/>
          </a:prstGeom>
        </p:spPr>
      </p:pic>
      <p:pic>
        <p:nvPicPr>
          <p:cNvPr id="77" name="Graphique 76">
            <a:extLst>
              <a:ext uri="{FF2B5EF4-FFF2-40B4-BE49-F238E27FC236}">
                <a16:creationId xmlns:a16="http://schemas.microsoft.com/office/drawing/2014/main" id="{C29DE25E-6EBB-4688-9D97-5BEFB601AF28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0566352" y="1273804"/>
            <a:ext cx="798426" cy="544114"/>
          </a:xfrm>
          <a:prstGeom prst="rect">
            <a:avLst/>
          </a:prstGeom>
        </p:spPr>
      </p:pic>
      <p:sp>
        <p:nvSpPr>
          <p:cNvPr id="78" name="ZoneTexte 77">
            <a:extLst>
              <a:ext uri="{FF2B5EF4-FFF2-40B4-BE49-F238E27FC236}">
                <a16:creationId xmlns:a16="http://schemas.microsoft.com/office/drawing/2014/main" id="{18CB00F5-05FF-4099-B258-F2A01D4AC85F}"/>
              </a:ext>
            </a:extLst>
          </p:cNvPr>
          <p:cNvSpPr txBox="1"/>
          <p:nvPr/>
        </p:nvSpPr>
        <p:spPr>
          <a:xfrm>
            <a:off x="359400" y="2596913"/>
            <a:ext cx="1661396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pPr algn="r"/>
            <a:r>
              <a:rPr lang="sk-SK" dirty="0"/>
              <a:t>OSOBNÉ AUTOMOBILY</a:t>
            </a:r>
          </a:p>
        </p:txBody>
      </p:sp>
      <p:pic>
        <p:nvPicPr>
          <p:cNvPr id="79" name="Graphique 78">
            <a:extLst>
              <a:ext uri="{FF2B5EF4-FFF2-40B4-BE49-F238E27FC236}">
                <a16:creationId xmlns:a16="http://schemas.microsoft.com/office/drawing/2014/main" id="{676BC6BF-98E7-474B-A003-D8FA8A20D87A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200952" y="1922865"/>
            <a:ext cx="708725" cy="552102"/>
          </a:xfrm>
          <a:prstGeom prst="rect">
            <a:avLst/>
          </a:prstGeom>
        </p:spPr>
      </p:pic>
      <p:sp>
        <p:nvSpPr>
          <p:cNvPr id="80" name="ZoneTexte 79">
            <a:extLst>
              <a:ext uri="{FF2B5EF4-FFF2-40B4-BE49-F238E27FC236}">
                <a16:creationId xmlns:a16="http://schemas.microsoft.com/office/drawing/2014/main" id="{4C8EFDC4-08F3-44B5-A8C3-6EAD9AC1D15D}"/>
              </a:ext>
            </a:extLst>
          </p:cNvPr>
          <p:cNvSpPr txBox="1"/>
          <p:nvPr/>
        </p:nvSpPr>
        <p:spPr>
          <a:xfrm>
            <a:off x="177265" y="4769827"/>
            <a:ext cx="184392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pPr algn="r"/>
            <a:r>
              <a:rPr lang="sk-SK" dirty="0"/>
              <a:t>DODÁVKY/LCV</a:t>
            </a:r>
          </a:p>
        </p:txBody>
      </p:sp>
      <p:pic>
        <p:nvPicPr>
          <p:cNvPr id="81" name="Graphique 80">
            <a:extLst>
              <a:ext uri="{FF2B5EF4-FFF2-40B4-BE49-F238E27FC236}">
                <a16:creationId xmlns:a16="http://schemas.microsoft.com/office/drawing/2014/main" id="{C17BB3A6-597D-46A5-8171-FC5874FCEAE2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212267" y="3897155"/>
            <a:ext cx="690568" cy="679892"/>
          </a:xfrm>
          <a:prstGeom prst="rect">
            <a:avLst/>
          </a:prstGeom>
        </p:spPr>
      </p:pic>
      <p:grpSp>
        <p:nvGrpSpPr>
          <p:cNvPr id="74" name="Groupe 73">
            <a:extLst>
              <a:ext uri="{FF2B5EF4-FFF2-40B4-BE49-F238E27FC236}">
                <a16:creationId xmlns:a16="http://schemas.microsoft.com/office/drawing/2014/main" id="{CC8BC073-4FDA-4FA3-8077-455ED08359D7}"/>
              </a:ext>
            </a:extLst>
          </p:cNvPr>
          <p:cNvGrpSpPr/>
          <p:nvPr/>
        </p:nvGrpSpPr>
        <p:grpSpPr>
          <a:xfrm>
            <a:off x="359400" y="-8168"/>
            <a:ext cx="98550" cy="796020"/>
            <a:chOff x="359400" y="-8168"/>
            <a:chExt cx="98550" cy="796020"/>
          </a:xfrm>
        </p:grpSpPr>
        <p:sp>
          <p:nvSpPr>
            <p:cNvPr id="82" name="Organigramme : Entrée manuelle 81">
              <a:extLst>
                <a:ext uri="{FF2B5EF4-FFF2-40B4-BE49-F238E27FC236}">
                  <a16:creationId xmlns:a16="http://schemas.microsoft.com/office/drawing/2014/main" id="{783261BA-C0E9-4194-9F02-48551C91F123}"/>
                </a:ext>
              </a:extLst>
            </p:cNvPr>
            <p:cNvSpPr/>
            <p:nvPr/>
          </p:nvSpPr>
          <p:spPr bwMode="ltGray">
            <a:xfrm rot="10800000">
              <a:off x="359400" y="-8168"/>
              <a:ext cx="98550" cy="464340"/>
            </a:xfrm>
            <a:prstGeom prst="flowChartManualInput">
              <a:avLst/>
            </a:prstGeom>
            <a:solidFill>
              <a:srgbClr val="0095B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" name="Organigramme : Entrée manuelle 83">
              <a:extLst>
                <a:ext uri="{FF2B5EF4-FFF2-40B4-BE49-F238E27FC236}">
                  <a16:creationId xmlns:a16="http://schemas.microsoft.com/office/drawing/2014/main" id="{1E197B4F-1712-41E8-9A67-4BFD60D23425}"/>
                </a:ext>
              </a:extLst>
            </p:cNvPr>
            <p:cNvSpPr/>
            <p:nvPr/>
          </p:nvSpPr>
          <p:spPr bwMode="ltGray">
            <a:xfrm>
              <a:off x="359400" y="323512"/>
              <a:ext cx="98550" cy="464340"/>
            </a:xfrm>
            <a:prstGeom prst="flowChartManualInput">
              <a:avLst/>
            </a:prstGeom>
            <a:solidFill>
              <a:srgbClr val="8ACDCC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2F6A1327-C625-4BF6-AB68-16E9F8770D98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20</a:t>
            </a:fld>
            <a:endParaRPr lang="en-GB" dirty="0"/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3A021AE5-7B61-F475-F0D2-14594E64F68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378467" y="2157155"/>
            <a:ext cx="350996" cy="233769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C7BB74AC-576D-08D1-C8E1-58D760483DF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378467" y="3174638"/>
            <a:ext cx="350996" cy="233906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7BDF4124-E117-AC8C-5AE1-09D299C85513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378467" y="4238704"/>
            <a:ext cx="350996" cy="233769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E54CCEE8-74C1-35DC-ACC7-0281886D3F67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378467" y="5256187"/>
            <a:ext cx="350996" cy="233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772408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E21455E5-5B8D-4C0A-90C8-E101C77DB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0371662" cy="246221"/>
          </a:xfrm>
        </p:spPr>
        <p:txBody>
          <a:bodyPr/>
          <a:lstStyle/>
          <a:p>
            <a:r>
              <a:rPr lang="sk-SK" dirty="0"/>
              <a:t>POČET OSOBNÝCH AUTOMOBILOV VO FLEETE</a:t>
            </a:r>
            <a:endParaRPr lang="en-GB" dirty="0"/>
          </a:p>
        </p:txBody>
      </p:sp>
      <p:cxnSp>
        <p:nvCxnSpPr>
          <p:cNvPr id="53" name="Connecteur droit 52">
            <a:extLst>
              <a:ext uri="{FF2B5EF4-FFF2-40B4-BE49-F238E27FC236}">
                <a16:creationId xmlns:a16="http://schemas.microsoft.com/office/drawing/2014/main" id="{AF622685-E31D-4E5D-93A5-AA1CEFAD51AE}"/>
              </a:ext>
            </a:extLst>
          </p:cNvPr>
          <p:cNvCxnSpPr>
            <a:cxnSpLocks/>
          </p:cNvCxnSpPr>
          <p:nvPr/>
        </p:nvCxnSpPr>
        <p:spPr>
          <a:xfrm>
            <a:off x="1884066" y="2075460"/>
            <a:ext cx="0" cy="3268972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B680E264-2FD5-4B33-8886-1B75A2EE56FF}"/>
              </a:ext>
            </a:extLst>
          </p:cNvPr>
          <p:cNvSpPr/>
          <p:nvPr/>
        </p:nvSpPr>
        <p:spPr>
          <a:xfrm>
            <a:off x="5520266" y="6029855"/>
            <a:ext cx="629836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sk-SK" sz="800" i="1" dirty="0">
                <a:solidFill>
                  <a:srgbClr val="7F7F7F"/>
                </a:solidFill>
              </a:rPr>
              <a:t>A viete nám povedať celkový počet vozidiel vo vašom vozovom parku?</a:t>
            </a:r>
          </a:p>
          <a:p>
            <a:pPr algn="r" defTabSz="1219170">
              <a:defRPr/>
            </a:pPr>
            <a:r>
              <a:rPr lang="sk-SK" sz="800" i="1" dirty="0">
                <a:solidFill>
                  <a:srgbClr val="7F7F7F"/>
                </a:solidFill>
              </a:rPr>
              <a:t>Základ: spoločnosti s firemnými vozidlami = 100</a:t>
            </a:r>
            <a:r>
              <a:rPr lang="en-US" sz="800" i="1" dirty="0">
                <a:solidFill>
                  <a:srgbClr val="7F7F7F"/>
                </a:solidFill>
              </a:rPr>
              <a:t> </a:t>
            </a:r>
            <a:r>
              <a:rPr lang="sk-SK" sz="800" i="1" dirty="0">
                <a:solidFill>
                  <a:srgbClr val="7F7F7F"/>
                </a:solidFill>
              </a:rPr>
              <a:t>%</a:t>
            </a:r>
            <a:endParaRPr lang="en-US" altLang="fr-FR" sz="800" b="1" i="1" kern="0" dirty="0">
              <a:solidFill>
                <a:srgbClr val="7F7F7F"/>
              </a:solidFill>
              <a:latin typeface="BNPPSlabSerif-Light" panose="02000000000000000000"/>
            </a:endParaRP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BA2AD2A5-D155-4458-A5FD-76BE8037B814}"/>
              </a:ext>
            </a:extLst>
          </p:cNvPr>
          <p:cNvSpPr txBox="1"/>
          <p:nvPr/>
        </p:nvSpPr>
        <p:spPr>
          <a:xfrm>
            <a:off x="2587130" y="1579235"/>
            <a:ext cx="1334463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TOTAL</a:t>
            </a:r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E722BDAB-5F23-42C6-B383-303523902A2D}"/>
              </a:ext>
            </a:extLst>
          </p:cNvPr>
          <p:cNvSpPr txBox="1"/>
          <p:nvPr/>
        </p:nvSpPr>
        <p:spPr>
          <a:xfrm>
            <a:off x="540404" y="3830947"/>
            <a:ext cx="88225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 </a:t>
            </a:r>
            <a:r>
              <a:rPr lang="en-GB" sz="900" dirty="0" err="1">
                <a:solidFill>
                  <a:srgbClr val="000000"/>
                </a:solidFill>
              </a:rPr>
              <a:t>až</a:t>
            </a:r>
            <a:r>
              <a:rPr lang="en-GB" sz="900" dirty="0">
                <a:solidFill>
                  <a:srgbClr val="000000"/>
                </a:solidFill>
              </a:rPr>
              <a:t> 9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endParaRPr lang="en-GB" sz="900" dirty="0">
              <a:solidFill>
                <a:srgbClr val="000000"/>
              </a:solidFill>
            </a:endParaRPr>
          </a:p>
        </p:txBody>
      </p:sp>
      <p:sp>
        <p:nvSpPr>
          <p:cNvPr id="105" name="ZoneTexte 104">
            <a:extLst>
              <a:ext uri="{FF2B5EF4-FFF2-40B4-BE49-F238E27FC236}">
                <a16:creationId xmlns:a16="http://schemas.microsoft.com/office/drawing/2014/main" id="{632ADA5D-D73B-4705-99D8-71D8F031E2CA}"/>
              </a:ext>
            </a:extLst>
          </p:cNvPr>
          <p:cNvSpPr txBox="1"/>
          <p:nvPr/>
        </p:nvSpPr>
        <p:spPr>
          <a:xfrm>
            <a:off x="404020" y="3604874"/>
            <a:ext cx="102814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 </a:t>
            </a:r>
            <a:r>
              <a:rPr lang="en-GB" sz="900" dirty="0" err="1">
                <a:solidFill>
                  <a:srgbClr val="000000"/>
                </a:solidFill>
              </a:rPr>
              <a:t>až</a:t>
            </a:r>
            <a:r>
              <a:rPr lang="en-GB" sz="900" dirty="0">
                <a:solidFill>
                  <a:srgbClr val="000000"/>
                </a:solidFill>
              </a:rPr>
              <a:t> 99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endParaRPr lang="en-GB" sz="900" dirty="0">
              <a:solidFill>
                <a:srgbClr val="000000"/>
              </a:solidFill>
            </a:endParaRPr>
          </a:p>
        </p:txBody>
      </p:sp>
      <p:sp>
        <p:nvSpPr>
          <p:cNvPr id="106" name="ZoneTexte 105">
            <a:extLst>
              <a:ext uri="{FF2B5EF4-FFF2-40B4-BE49-F238E27FC236}">
                <a16:creationId xmlns:a16="http://schemas.microsoft.com/office/drawing/2014/main" id="{4AF3D5CC-AA24-4C7B-B658-965BD238A2D8}"/>
              </a:ext>
            </a:extLst>
          </p:cNvPr>
          <p:cNvSpPr txBox="1"/>
          <p:nvPr/>
        </p:nvSpPr>
        <p:spPr>
          <a:xfrm>
            <a:off x="235930" y="3402527"/>
            <a:ext cx="119905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 </a:t>
            </a:r>
            <a:r>
              <a:rPr lang="en-GB" sz="900" dirty="0" err="1">
                <a:solidFill>
                  <a:srgbClr val="000000"/>
                </a:solidFill>
              </a:rPr>
              <a:t>až</a:t>
            </a:r>
            <a:r>
              <a:rPr lang="en-GB" sz="900" dirty="0">
                <a:solidFill>
                  <a:srgbClr val="000000"/>
                </a:solidFill>
              </a:rPr>
              <a:t> 999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endParaRPr lang="en-GB" sz="900" dirty="0">
              <a:solidFill>
                <a:srgbClr val="000000"/>
              </a:solidFill>
            </a:endParaRPr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id="{69E0786E-997B-488F-A6EE-2684322C6400}"/>
              </a:ext>
            </a:extLst>
          </p:cNvPr>
          <p:cNvSpPr txBox="1"/>
          <p:nvPr/>
        </p:nvSpPr>
        <p:spPr>
          <a:xfrm>
            <a:off x="-125502" y="3181224"/>
            <a:ext cx="15604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1000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r>
              <a:rPr lang="en-GB" sz="900" dirty="0">
                <a:solidFill>
                  <a:srgbClr val="000000"/>
                </a:solidFill>
              </a:rPr>
              <a:t> a </a:t>
            </a:r>
            <a:r>
              <a:rPr lang="en-GB" sz="900" dirty="0" err="1">
                <a:solidFill>
                  <a:srgbClr val="000000"/>
                </a:solidFill>
              </a:rPr>
              <a:t>viac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108" name="Graphique 107">
            <a:extLst>
              <a:ext uri="{FF2B5EF4-FFF2-40B4-BE49-F238E27FC236}">
                <a16:creationId xmlns:a16="http://schemas.microsoft.com/office/drawing/2014/main" id="{B2F73C26-9A46-4116-95D4-9B22ACA278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479374" y="3855067"/>
            <a:ext cx="169200" cy="107673"/>
          </a:xfrm>
          <a:prstGeom prst="rect">
            <a:avLst/>
          </a:prstGeom>
        </p:spPr>
      </p:pic>
      <p:pic>
        <p:nvPicPr>
          <p:cNvPr id="109" name="Graphique 108">
            <a:extLst>
              <a:ext uri="{FF2B5EF4-FFF2-40B4-BE49-F238E27FC236}">
                <a16:creationId xmlns:a16="http://schemas.microsoft.com/office/drawing/2014/main" id="{4B98B6D5-B479-438C-8EB6-239E30B481C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479832" y="3634591"/>
            <a:ext cx="168742" cy="107382"/>
          </a:xfrm>
          <a:prstGeom prst="rect">
            <a:avLst/>
          </a:prstGeom>
        </p:spPr>
      </p:pic>
      <p:pic>
        <p:nvPicPr>
          <p:cNvPr id="110" name="Graphique 109">
            <a:extLst>
              <a:ext uri="{FF2B5EF4-FFF2-40B4-BE49-F238E27FC236}">
                <a16:creationId xmlns:a16="http://schemas.microsoft.com/office/drawing/2014/main" id="{CCBAA63A-E9F6-4295-8B46-73B857E1A5A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479374" y="3426942"/>
            <a:ext cx="169200" cy="107674"/>
          </a:xfrm>
          <a:prstGeom prst="rect">
            <a:avLst/>
          </a:prstGeom>
        </p:spPr>
      </p:pic>
      <p:pic>
        <p:nvPicPr>
          <p:cNvPr id="111" name="Graphique 110">
            <a:extLst>
              <a:ext uri="{FF2B5EF4-FFF2-40B4-BE49-F238E27FC236}">
                <a16:creationId xmlns:a16="http://schemas.microsoft.com/office/drawing/2014/main" id="{42EE21A6-2E79-4E2C-92E8-876BF23AAC5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479374" y="3203692"/>
            <a:ext cx="169200" cy="107674"/>
          </a:xfrm>
          <a:prstGeom prst="rect">
            <a:avLst/>
          </a:prstGeom>
        </p:spPr>
      </p:pic>
      <p:pic>
        <p:nvPicPr>
          <p:cNvPr id="112" name="Graphique 111">
            <a:extLst>
              <a:ext uri="{FF2B5EF4-FFF2-40B4-BE49-F238E27FC236}">
                <a16:creationId xmlns:a16="http://schemas.microsoft.com/office/drawing/2014/main" id="{596E7792-D635-4B42-9A88-BD0449388FF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680542" y="3855067"/>
            <a:ext cx="169200" cy="107673"/>
          </a:xfrm>
          <a:prstGeom prst="rect">
            <a:avLst/>
          </a:prstGeom>
        </p:spPr>
      </p:pic>
      <p:pic>
        <p:nvPicPr>
          <p:cNvPr id="113" name="Graphique 112">
            <a:extLst>
              <a:ext uri="{FF2B5EF4-FFF2-40B4-BE49-F238E27FC236}">
                <a16:creationId xmlns:a16="http://schemas.microsoft.com/office/drawing/2014/main" id="{CA68065A-D101-4FB1-9272-F84C81023F6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681000" y="3634591"/>
            <a:ext cx="168742" cy="107382"/>
          </a:xfrm>
          <a:prstGeom prst="rect">
            <a:avLst/>
          </a:prstGeom>
        </p:spPr>
      </p:pic>
      <p:pic>
        <p:nvPicPr>
          <p:cNvPr id="114" name="Graphique 113">
            <a:extLst>
              <a:ext uri="{FF2B5EF4-FFF2-40B4-BE49-F238E27FC236}">
                <a16:creationId xmlns:a16="http://schemas.microsoft.com/office/drawing/2014/main" id="{CE447A7D-3997-4C4F-A72C-7F5F8CA5A744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680542" y="3426942"/>
            <a:ext cx="169200" cy="107674"/>
          </a:xfrm>
          <a:prstGeom prst="rect">
            <a:avLst/>
          </a:prstGeom>
        </p:spPr>
      </p:pic>
      <p:pic>
        <p:nvPicPr>
          <p:cNvPr id="115" name="Graphique 114">
            <a:extLst>
              <a:ext uri="{FF2B5EF4-FFF2-40B4-BE49-F238E27FC236}">
                <a16:creationId xmlns:a16="http://schemas.microsoft.com/office/drawing/2014/main" id="{891363B8-82AD-40DD-B41B-212C390D01BF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680542" y="3203692"/>
            <a:ext cx="169200" cy="107674"/>
          </a:xfrm>
          <a:prstGeom prst="rect">
            <a:avLst/>
          </a:prstGeom>
        </p:spPr>
      </p:pic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1C564708-B1D8-4BBB-A87C-676CF2EB51D1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38" name="ZoneTexte 43">
            <a:extLst>
              <a:ext uri="{FF2B5EF4-FFF2-40B4-BE49-F238E27FC236}">
                <a16:creationId xmlns:a16="http://schemas.microsoft.com/office/drawing/2014/main" id="{B70AE932-6491-4A53-8F9A-B282E8C0EDFB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sp>
        <p:nvSpPr>
          <p:cNvPr id="39" name="ZoneTexte 27">
            <a:extLst>
              <a:ext uri="{FF2B5EF4-FFF2-40B4-BE49-F238E27FC236}">
                <a16:creationId xmlns:a16="http://schemas.microsoft.com/office/drawing/2014/main" id="{31A59162-A674-4EDD-AFBA-602657245503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80BAB03-108A-4399-82D3-45363061FDEE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1" name="Connecteur droit 34">
              <a:extLst>
                <a:ext uri="{FF2B5EF4-FFF2-40B4-BE49-F238E27FC236}">
                  <a16:creationId xmlns:a16="http://schemas.microsoft.com/office/drawing/2014/main" id="{D0628A6A-E25D-4D47-9038-E6D09C12EAAB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necteur droit 35">
              <a:extLst>
                <a:ext uri="{FF2B5EF4-FFF2-40B4-BE49-F238E27FC236}">
                  <a16:creationId xmlns:a16="http://schemas.microsoft.com/office/drawing/2014/main" id="{1C87900F-1F60-408B-BAF2-AFFCE2EAB85B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3" name="Graphique 53">
            <a:extLst>
              <a:ext uri="{FF2B5EF4-FFF2-40B4-BE49-F238E27FC236}">
                <a16:creationId xmlns:a16="http://schemas.microsoft.com/office/drawing/2014/main" id="{C15FA881-D871-4A9B-B5C2-B15FBFE732AC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595316" y="1415156"/>
            <a:ext cx="644295" cy="501911"/>
          </a:xfrm>
          <a:prstGeom prst="rect">
            <a:avLst/>
          </a:prstGeom>
        </p:spPr>
      </p:pic>
      <p:sp>
        <p:nvSpPr>
          <p:cNvPr id="59" name="Rectangle 58">
            <a:extLst>
              <a:ext uri="{FF2B5EF4-FFF2-40B4-BE49-F238E27FC236}">
                <a16:creationId xmlns:a16="http://schemas.microsoft.com/office/drawing/2014/main" id="{ECC572D9-0495-4AD5-85B1-DDA65E35FB89}"/>
              </a:ext>
            </a:extLst>
          </p:cNvPr>
          <p:cNvSpPr/>
          <p:nvPr/>
        </p:nvSpPr>
        <p:spPr bwMode="ltGray">
          <a:xfrm>
            <a:off x="2444192" y="1544258"/>
            <a:ext cx="1334463" cy="3888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0" name="Graphique Slide">
            <a:extLst>
              <a:ext uri="{FF2B5EF4-FFF2-40B4-BE49-F238E27FC236}">
                <a16:creationId xmlns:a16="http://schemas.microsoft.com/office/drawing/2014/main" id="{5DEF1ABD-34F1-4CB9-AE05-885A297F4392}"/>
              </a:ext>
            </a:extLst>
          </p:cNvPr>
          <p:cNvGraphicFramePr>
            <a:graphicFrameLocks/>
          </p:cNvGraphicFramePr>
          <p:nvPr/>
        </p:nvGraphicFramePr>
        <p:xfrm>
          <a:off x="2309991" y="1285126"/>
          <a:ext cx="8976285" cy="3894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cxnSp>
        <p:nvCxnSpPr>
          <p:cNvPr id="61" name="Connecteur droit 60">
            <a:extLst>
              <a:ext uri="{FF2B5EF4-FFF2-40B4-BE49-F238E27FC236}">
                <a16:creationId xmlns:a16="http://schemas.microsoft.com/office/drawing/2014/main" id="{F069640F-0136-4EE3-90D5-7AA72E6D0E48}"/>
              </a:ext>
            </a:extLst>
          </p:cNvPr>
          <p:cNvCxnSpPr>
            <a:cxnSpLocks/>
          </p:cNvCxnSpPr>
          <p:nvPr/>
        </p:nvCxnSpPr>
        <p:spPr>
          <a:xfrm>
            <a:off x="4282086" y="1946076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>
            <a:extLst>
              <a:ext uri="{FF2B5EF4-FFF2-40B4-BE49-F238E27FC236}">
                <a16:creationId xmlns:a16="http://schemas.microsoft.com/office/drawing/2014/main" id="{D4913BF5-56D5-4695-9CB6-5DFD98BC2E3C}"/>
              </a:ext>
            </a:extLst>
          </p:cNvPr>
          <p:cNvCxnSpPr>
            <a:cxnSpLocks/>
          </p:cNvCxnSpPr>
          <p:nvPr/>
        </p:nvCxnSpPr>
        <p:spPr>
          <a:xfrm>
            <a:off x="6097320" y="1946076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>
            <a:extLst>
              <a:ext uri="{FF2B5EF4-FFF2-40B4-BE49-F238E27FC236}">
                <a16:creationId xmlns:a16="http://schemas.microsoft.com/office/drawing/2014/main" id="{6B789533-BBDC-425B-92DB-39A02DFF1672}"/>
              </a:ext>
            </a:extLst>
          </p:cNvPr>
          <p:cNvCxnSpPr>
            <a:cxnSpLocks/>
          </p:cNvCxnSpPr>
          <p:nvPr/>
        </p:nvCxnSpPr>
        <p:spPr>
          <a:xfrm>
            <a:off x="7975462" y="1946076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63">
            <a:extLst>
              <a:ext uri="{FF2B5EF4-FFF2-40B4-BE49-F238E27FC236}">
                <a16:creationId xmlns:a16="http://schemas.microsoft.com/office/drawing/2014/main" id="{D539D0EB-2359-4663-9094-29DDC792809B}"/>
              </a:ext>
            </a:extLst>
          </p:cNvPr>
          <p:cNvCxnSpPr>
            <a:cxnSpLocks/>
          </p:cNvCxnSpPr>
          <p:nvPr/>
        </p:nvCxnSpPr>
        <p:spPr>
          <a:xfrm>
            <a:off x="9808716" y="1959724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5" name="Graphique 64">
            <a:extLst>
              <a:ext uri="{FF2B5EF4-FFF2-40B4-BE49-F238E27FC236}">
                <a16:creationId xmlns:a16="http://schemas.microsoft.com/office/drawing/2014/main" id="{076FC2F8-1518-4320-BD76-861B6F0C92D3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4182504" y="1273804"/>
            <a:ext cx="224742" cy="550027"/>
          </a:xfrm>
          <a:prstGeom prst="rect">
            <a:avLst/>
          </a:prstGeom>
        </p:spPr>
      </p:pic>
      <p:pic>
        <p:nvPicPr>
          <p:cNvPr id="66" name="Graphique 65">
            <a:extLst>
              <a:ext uri="{FF2B5EF4-FFF2-40B4-BE49-F238E27FC236}">
                <a16:creationId xmlns:a16="http://schemas.microsoft.com/office/drawing/2014/main" id="{A187B34E-FF46-4C4A-8C64-DE0D6E2FD168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5937981" y="1273804"/>
            <a:ext cx="372599" cy="550027"/>
          </a:xfrm>
          <a:prstGeom prst="rect">
            <a:avLst/>
          </a:prstGeom>
        </p:spPr>
      </p:pic>
      <p:pic>
        <p:nvPicPr>
          <p:cNvPr id="70" name="Graphique 69">
            <a:extLst>
              <a:ext uri="{FF2B5EF4-FFF2-40B4-BE49-F238E27FC236}">
                <a16:creationId xmlns:a16="http://schemas.microsoft.com/office/drawing/2014/main" id="{6A8188C4-E642-49A0-AD8B-F5C657185A6D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7759591" y="1273804"/>
            <a:ext cx="431742" cy="544114"/>
          </a:xfrm>
          <a:prstGeom prst="rect">
            <a:avLst/>
          </a:prstGeom>
        </p:spPr>
      </p:pic>
      <p:pic>
        <p:nvPicPr>
          <p:cNvPr id="72" name="Graphique 71">
            <a:extLst>
              <a:ext uri="{FF2B5EF4-FFF2-40B4-BE49-F238E27FC236}">
                <a16:creationId xmlns:a16="http://schemas.microsoft.com/office/drawing/2014/main" id="{BDB616F7-41DE-4958-8DA2-315D7D9C2F4B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9400076" y="1273804"/>
            <a:ext cx="798426" cy="544114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349229E8-E5D3-77CA-6EEF-C481C22F1E34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2568833" y="5082578"/>
            <a:ext cx="442779" cy="294898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2343D7C9-74B9-3DC9-FDAE-60B9C5D8CF45}"/>
              </a:ext>
            </a:extLst>
          </p:cNvPr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3196604" y="5082491"/>
            <a:ext cx="442779" cy="295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122751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2" name="Connecteur droit 41">
            <a:extLst>
              <a:ext uri="{FF2B5EF4-FFF2-40B4-BE49-F238E27FC236}">
                <a16:creationId xmlns:a16="http://schemas.microsoft.com/office/drawing/2014/main" id="{C31F4B42-A360-4901-928B-3E6B5D1ED6CE}"/>
              </a:ext>
            </a:extLst>
          </p:cNvPr>
          <p:cNvCxnSpPr>
            <a:cxnSpLocks/>
          </p:cNvCxnSpPr>
          <p:nvPr/>
        </p:nvCxnSpPr>
        <p:spPr>
          <a:xfrm>
            <a:off x="2038303" y="2119528"/>
            <a:ext cx="0" cy="3268972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re 3">
            <a:extLst>
              <a:ext uri="{FF2B5EF4-FFF2-40B4-BE49-F238E27FC236}">
                <a16:creationId xmlns:a16="http://schemas.microsoft.com/office/drawing/2014/main" id="{047FC284-7663-472F-B4C2-61342ABBBC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POČET LCV VO FLEETE</a:t>
            </a: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381BCA4-FDF0-4153-9467-0DF9E7527F91}"/>
              </a:ext>
            </a:extLst>
          </p:cNvPr>
          <p:cNvSpPr/>
          <p:nvPr/>
        </p:nvSpPr>
        <p:spPr>
          <a:xfrm>
            <a:off x="5520266" y="6029855"/>
            <a:ext cx="629836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sk-SK" sz="800" i="1" dirty="0">
                <a:solidFill>
                  <a:srgbClr val="7F7F7F"/>
                </a:solidFill>
              </a:rPr>
              <a:t>A viete nám povedať celkový počet LCV alebo dodávok vo vašom vozovom parku?</a:t>
            </a:r>
          </a:p>
          <a:p>
            <a:pPr algn="r" defTabSz="1219170">
              <a:defRPr/>
            </a:pPr>
            <a:r>
              <a:rPr lang="sk-SK" sz="800" i="1" dirty="0">
                <a:solidFill>
                  <a:srgbClr val="7F7F7F"/>
                </a:solidFill>
              </a:rPr>
              <a:t>Základ: spoločnosti s firemnými vozidlami = 100</a:t>
            </a:r>
            <a:r>
              <a:rPr lang="en-US" sz="800" i="1" dirty="0">
                <a:solidFill>
                  <a:srgbClr val="7F7F7F"/>
                </a:solidFill>
              </a:rPr>
              <a:t> </a:t>
            </a:r>
            <a:r>
              <a:rPr lang="sk-SK" sz="800" i="1" dirty="0">
                <a:solidFill>
                  <a:srgbClr val="7F7F7F"/>
                </a:solidFill>
              </a:rPr>
              <a:t>%</a:t>
            </a:r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8361BF36-E12B-4C15-97D0-7AFFE23A03FC}"/>
              </a:ext>
            </a:extLst>
          </p:cNvPr>
          <p:cNvSpPr txBox="1"/>
          <p:nvPr/>
        </p:nvSpPr>
        <p:spPr>
          <a:xfrm>
            <a:off x="2587130" y="1579235"/>
            <a:ext cx="1334463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TOTAL</a:t>
            </a: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05424E48-BD7D-4023-8DF1-D8600D736F18}"/>
              </a:ext>
            </a:extLst>
          </p:cNvPr>
          <p:cNvSpPr txBox="1"/>
          <p:nvPr/>
        </p:nvSpPr>
        <p:spPr>
          <a:xfrm>
            <a:off x="616700" y="3830947"/>
            <a:ext cx="88225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 </a:t>
            </a:r>
            <a:r>
              <a:rPr lang="en-GB" sz="900" dirty="0" err="1">
                <a:solidFill>
                  <a:srgbClr val="000000"/>
                </a:solidFill>
              </a:rPr>
              <a:t>až</a:t>
            </a:r>
            <a:r>
              <a:rPr lang="en-GB" sz="900" dirty="0">
                <a:solidFill>
                  <a:srgbClr val="000000"/>
                </a:solidFill>
              </a:rPr>
              <a:t> 9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endParaRPr lang="en-GB" sz="900" dirty="0">
              <a:solidFill>
                <a:srgbClr val="000000"/>
              </a:solidFill>
            </a:endParaRPr>
          </a:p>
        </p:txBody>
      </p:sp>
      <p:sp>
        <p:nvSpPr>
          <p:cNvPr id="108" name="ZoneTexte 107">
            <a:extLst>
              <a:ext uri="{FF2B5EF4-FFF2-40B4-BE49-F238E27FC236}">
                <a16:creationId xmlns:a16="http://schemas.microsoft.com/office/drawing/2014/main" id="{2994E853-67B9-4FD2-85E8-33753E4B6796}"/>
              </a:ext>
            </a:extLst>
          </p:cNvPr>
          <p:cNvSpPr txBox="1"/>
          <p:nvPr/>
        </p:nvSpPr>
        <p:spPr>
          <a:xfrm>
            <a:off x="480316" y="3604874"/>
            <a:ext cx="102814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 </a:t>
            </a:r>
            <a:r>
              <a:rPr lang="en-GB" sz="900" dirty="0" err="1">
                <a:solidFill>
                  <a:srgbClr val="000000"/>
                </a:solidFill>
              </a:rPr>
              <a:t>až</a:t>
            </a:r>
            <a:r>
              <a:rPr lang="en-GB" sz="900" dirty="0">
                <a:solidFill>
                  <a:srgbClr val="000000"/>
                </a:solidFill>
              </a:rPr>
              <a:t> 99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endParaRPr lang="en-GB" sz="900" dirty="0">
              <a:solidFill>
                <a:srgbClr val="000000"/>
              </a:solidFill>
            </a:endParaRPr>
          </a:p>
        </p:txBody>
      </p:sp>
      <p:sp>
        <p:nvSpPr>
          <p:cNvPr id="109" name="ZoneTexte 108">
            <a:extLst>
              <a:ext uri="{FF2B5EF4-FFF2-40B4-BE49-F238E27FC236}">
                <a16:creationId xmlns:a16="http://schemas.microsoft.com/office/drawing/2014/main" id="{629C0724-3365-4AC7-B109-D76943A1907A}"/>
              </a:ext>
            </a:extLst>
          </p:cNvPr>
          <p:cNvSpPr txBox="1"/>
          <p:nvPr/>
        </p:nvSpPr>
        <p:spPr>
          <a:xfrm>
            <a:off x="312226" y="3402527"/>
            <a:ext cx="119905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 </a:t>
            </a:r>
            <a:r>
              <a:rPr lang="en-GB" sz="900" dirty="0" err="1">
                <a:solidFill>
                  <a:srgbClr val="000000"/>
                </a:solidFill>
              </a:rPr>
              <a:t>až</a:t>
            </a:r>
            <a:r>
              <a:rPr lang="en-GB" sz="900" dirty="0">
                <a:solidFill>
                  <a:srgbClr val="000000"/>
                </a:solidFill>
              </a:rPr>
              <a:t> 999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endParaRPr lang="en-GB" sz="900" dirty="0">
              <a:solidFill>
                <a:srgbClr val="000000"/>
              </a:solidFill>
            </a:endParaRPr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E41D4D99-CABF-4C14-BCD3-D89ACA1BA57A}"/>
              </a:ext>
            </a:extLst>
          </p:cNvPr>
          <p:cNvSpPr txBox="1"/>
          <p:nvPr/>
        </p:nvSpPr>
        <p:spPr>
          <a:xfrm>
            <a:off x="-49206" y="3181224"/>
            <a:ext cx="15604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1000 </a:t>
            </a:r>
            <a:r>
              <a:rPr lang="en-GB" sz="900" dirty="0" err="1">
                <a:solidFill>
                  <a:srgbClr val="000000"/>
                </a:solidFill>
              </a:rPr>
              <a:t>vozidiel</a:t>
            </a:r>
            <a:r>
              <a:rPr lang="en-GB" sz="900" dirty="0">
                <a:solidFill>
                  <a:srgbClr val="000000"/>
                </a:solidFill>
              </a:rPr>
              <a:t> a </a:t>
            </a:r>
            <a:r>
              <a:rPr lang="en-GB" sz="900" dirty="0" err="1">
                <a:solidFill>
                  <a:srgbClr val="000000"/>
                </a:solidFill>
              </a:rPr>
              <a:t>viac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111" name="Graphique 110">
            <a:extLst>
              <a:ext uri="{FF2B5EF4-FFF2-40B4-BE49-F238E27FC236}">
                <a16:creationId xmlns:a16="http://schemas.microsoft.com/office/drawing/2014/main" id="{379AACF7-2875-4389-8175-2B39225568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556573" y="3855067"/>
            <a:ext cx="169200" cy="107673"/>
          </a:xfrm>
          <a:prstGeom prst="rect">
            <a:avLst/>
          </a:prstGeom>
        </p:spPr>
      </p:pic>
      <p:pic>
        <p:nvPicPr>
          <p:cNvPr id="112" name="Graphique 111">
            <a:extLst>
              <a:ext uri="{FF2B5EF4-FFF2-40B4-BE49-F238E27FC236}">
                <a16:creationId xmlns:a16="http://schemas.microsoft.com/office/drawing/2014/main" id="{371F899A-4A28-4663-A524-24BCBE89F6F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557031" y="3634591"/>
            <a:ext cx="168742" cy="107382"/>
          </a:xfrm>
          <a:prstGeom prst="rect">
            <a:avLst/>
          </a:prstGeom>
        </p:spPr>
      </p:pic>
      <p:pic>
        <p:nvPicPr>
          <p:cNvPr id="113" name="Graphique 112">
            <a:extLst>
              <a:ext uri="{FF2B5EF4-FFF2-40B4-BE49-F238E27FC236}">
                <a16:creationId xmlns:a16="http://schemas.microsoft.com/office/drawing/2014/main" id="{9C52FB57-46D4-470E-9863-B291FE1868E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556573" y="3426942"/>
            <a:ext cx="169200" cy="107674"/>
          </a:xfrm>
          <a:prstGeom prst="rect">
            <a:avLst/>
          </a:prstGeom>
        </p:spPr>
      </p:pic>
      <p:pic>
        <p:nvPicPr>
          <p:cNvPr id="114" name="Graphique 113">
            <a:extLst>
              <a:ext uri="{FF2B5EF4-FFF2-40B4-BE49-F238E27FC236}">
                <a16:creationId xmlns:a16="http://schemas.microsoft.com/office/drawing/2014/main" id="{B9412231-8A8F-478E-8544-C661EB1B5BE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556573" y="3203692"/>
            <a:ext cx="169200" cy="107674"/>
          </a:xfrm>
          <a:prstGeom prst="rect">
            <a:avLst/>
          </a:prstGeom>
        </p:spPr>
      </p:pic>
      <p:pic>
        <p:nvPicPr>
          <p:cNvPr id="115" name="Graphique 114">
            <a:extLst>
              <a:ext uri="{FF2B5EF4-FFF2-40B4-BE49-F238E27FC236}">
                <a16:creationId xmlns:a16="http://schemas.microsoft.com/office/drawing/2014/main" id="{9B09EEFF-C749-453E-90F1-27DCEE69332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757741" y="3855067"/>
            <a:ext cx="169200" cy="107673"/>
          </a:xfrm>
          <a:prstGeom prst="rect">
            <a:avLst/>
          </a:prstGeom>
        </p:spPr>
      </p:pic>
      <p:pic>
        <p:nvPicPr>
          <p:cNvPr id="116" name="Graphique 115">
            <a:extLst>
              <a:ext uri="{FF2B5EF4-FFF2-40B4-BE49-F238E27FC236}">
                <a16:creationId xmlns:a16="http://schemas.microsoft.com/office/drawing/2014/main" id="{B03ECB85-7D5F-4F54-9411-915191023F2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758199" y="3634591"/>
            <a:ext cx="168742" cy="107382"/>
          </a:xfrm>
          <a:prstGeom prst="rect">
            <a:avLst/>
          </a:prstGeom>
        </p:spPr>
      </p:pic>
      <p:pic>
        <p:nvPicPr>
          <p:cNvPr id="117" name="Graphique 116">
            <a:extLst>
              <a:ext uri="{FF2B5EF4-FFF2-40B4-BE49-F238E27FC236}">
                <a16:creationId xmlns:a16="http://schemas.microsoft.com/office/drawing/2014/main" id="{BF943A3F-AF44-4FA2-83AC-AAC8366CE908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757741" y="3426942"/>
            <a:ext cx="169200" cy="107674"/>
          </a:xfrm>
          <a:prstGeom prst="rect">
            <a:avLst/>
          </a:prstGeom>
        </p:spPr>
      </p:pic>
      <p:pic>
        <p:nvPicPr>
          <p:cNvPr id="118" name="Graphique 117">
            <a:extLst>
              <a:ext uri="{FF2B5EF4-FFF2-40B4-BE49-F238E27FC236}">
                <a16:creationId xmlns:a16="http://schemas.microsoft.com/office/drawing/2014/main" id="{C3F3E4B8-21EA-4E69-A138-BC0F33A3AA02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757741" y="3203692"/>
            <a:ext cx="169200" cy="107674"/>
          </a:xfrm>
          <a:prstGeom prst="rect">
            <a:avLst/>
          </a:prstGeom>
        </p:spPr>
      </p:pic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0757BBA0-2D6A-4A28-82B1-8AE3F9690260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22</a:t>
            </a:fld>
            <a:endParaRPr lang="en-GB" dirty="0"/>
          </a:p>
        </p:txBody>
      </p:sp>
      <p:pic>
        <p:nvPicPr>
          <p:cNvPr id="38" name="Graphique 42">
            <a:extLst>
              <a:ext uri="{FF2B5EF4-FFF2-40B4-BE49-F238E27FC236}">
                <a16:creationId xmlns:a16="http://schemas.microsoft.com/office/drawing/2014/main" id="{C9C72322-177D-48B1-9614-FDB6A76C97E2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600823" y="1447497"/>
            <a:ext cx="627789" cy="618084"/>
          </a:xfrm>
          <a:prstGeom prst="rect">
            <a:avLst/>
          </a:prstGeom>
        </p:spPr>
      </p:pic>
      <p:sp>
        <p:nvSpPr>
          <p:cNvPr id="39" name="ZoneTexte 43">
            <a:extLst>
              <a:ext uri="{FF2B5EF4-FFF2-40B4-BE49-F238E27FC236}">
                <a16:creationId xmlns:a16="http://schemas.microsoft.com/office/drawing/2014/main" id="{682E62E8-4056-4181-8080-6870F9821426}"/>
              </a:ext>
            </a:extLst>
          </p:cNvPr>
          <p:cNvSpPr txBox="1"/>
          <p:nvPr/>
        </p:nvSpPr>
        <p:spPr>
          <a:xfrm>
            <a:off x="233362" y="2091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40" name="ZoneTexte 27">
            <a:extLst>
              <a:ext uri="{FF2B5EF4-FFF2-40B4-BE49-F238E27FC236}">
                <a16:creationId xmlns:a16="http://schemas.microsoft.com/office/drawing/2014/main" id="{6FCEF37A-A887-43A1-BED8-B4B48887B86E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 dirty="0"/>
              <a:t>In %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CB4F142-9668-4509-BFD8-F8011EAF6510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-1" y="1840009"/>
            <a:chExt cx="1669173" cy="1"/>
          </a:xfrm>
        </p:grpSpPr>
        <p:cxnSp>
          <p:nvCxnSpPr>
            <p:cNvPr id="43" name="Connecteur droit 34">
              <a:extLst>
                <a:ext uri="{FF2B5EF4-FFF2-40B4-BE49-F238E27FC236}">
                  <a16:creationId xmlns:a16="http://schemas.microsoft.com/office/drawing/2014/main" id="{5FC724D2-40E3-4AAF-9A30-7395E33B4188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eur droit 35">
              <a:extLst>
                <a:ext uri="{FF2B5EF4-FFF2-40B4-BE49-F238E27FC236}">
                  <a16:creationId xmlns:a16="http://schemas.microsoft.com/office/drawing/2014/main" id="{35405DA1-6B7C-44DC-922E-AFCBBB2BDB60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E69AD03A-38ED-4E02-A7BE-9A50B774382D}"/>
              </a:ext>
            </a:extLst>
          </p:cNvPr>
          <p:cNvSpPr/>
          <p:nvPr/>
        </p:nvSpPr>
        <p:spPr bwMode="ltGray">
          <a:xfrm>
            <a:off x="2444192" y="1544258"/>
            <a:ext cx="1334463" cy="3888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7" name="Graphique Slide">
            <a:extLst>
              <a:ext uri="{FF2B5EF4-FFF2-40B4-BE49-F238E27FC236}">
                <a16:creationId xmlns:a16="http://schemas.microsoft.com/office/drawing/2014/main" id="{0BDCB03A-E58B-42DA-885E-3F244C37DF40}"/>
              </a:ext>
            </a:extLst>
          </p:cNvPr>
          <p:cNvGraphicFramePr>
            <a:graphicFrameLocks/>
          </p:cNvGraphicFramePr>
          <p:nvPr/>
        </p:nvGraphicFramePr>
        <p:xfrm>
          <a:off x="2309991" y="1285126"/>
          <a:ext cx="8976285" cy="3894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cxnSp>
        <p:nvCxnSpPr>
          <p:cNvPr id="48" name="Connecteur droit 47">
            <a:extLst>
              <a:ext uri="{FF2B5EF4-FFF2-40B4-BE49-F238E27FC236}">
                <a16:creationId xmlns:a16="http://schemas.microsoft.com/office/drawing/2014/main" id="{8C2FF7EE-4DE0-4853-8D59-B9403018E9C2}"/>
              </a:ext>
            </a:extLst>
          </p:cNvPr>
          <p:cNvCxnSpPr>
            <a:cxnSpLocks/>
          </p:cNvCxnSpPr>
          <p:nvPr/>
        </p:nvCxnSpPr>
        <p:spPr>
          <a:xfrm>
            <a:off x="4282086" y="1946076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droit 49">
            <a:extLst>
              <a:ext uri="{FF2B5EF4-FFF2-40B4-BE49-F238E27FC236}">
                <a16:creationId xmlns:a16="http://schemas.microsoft.com/office/drawing/2014/main" id="{C9626DDF-F7D9-4BEE-AD22-8BCE6F8CDC6D}"/>
              </a:ext>
            </a:extLst>
          </p:cNvPr>
          <p:cNvCxnSpPr>
            <a:cxnSpLocks/>
          </p:cNvCxnSpPr>
          <p:nvPr/>
        </p:nvCxnSpPr>
        <p:spPr>
          <a:xfrm>
            <a:off x="6097320" y="1946076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droit 50">
            <a:extLst>
              <a:ext uri="{FF2B5EF4-FFF2-40B4-BE49-F238E27FC236}">
                <a16:creationId xmlns:a16="http://schemas.microsoft.com/office/drawing/2014/main" id="{AD4F8088-5E29-44BE-AAE1-52B12E25D312}"/>
              </a:ext>
            </a:extLst>
          </p:cNvPr>
          <p:cNvCxnSpPr>
            <a:cxnSpLocks/>
          </p:cNvCxnSpPr>
          <p:nvPr/>
        </p:nvCxnSpPr>
        <p:spPr>
          <a:xfrm>
            <a:off x="7975462" y="1946076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droit 51">
            <a:extLst>
              <a:ext uri="{FF2B5EF4-FFF2-40B4-BE49-F238E27FC236}">
                <a16:creationId xmlns:a16="http://schemas.microsoft.com/office/drawing/2014/main" id="{591E6796-2A29-49D4-93F6-CC147441D974}"/>
              </a:ext>
            </a:extLst>
          </p:cNvPr>
          <p:cNvCxnSpPr>
            <a:cxnSpLocks/>
          </p:cNvCxnSpPr>
          <p:nvPr/>
        </p:nvCxnSpPr>
        <p:spPr>
          <a:xfrm>
            <a:off x="9808716" y="1959724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3" name="Graphique 52">
            <a:extLst>
              <a:ext uri="{FF2B5EF4-FFF2-40B4-BE49-F238E27FC236}">
                <a16:creationId xmlns:a16="http://schemas.microsoft.com/office/drawing/2014/main" id="{DAAF43F4-C663-4CA4-8BA5-4630DCC5245A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4182504" y="1273804"/>
            <a:ext cx="224742" cy="550027"/>
          </a:xfrm>
          <a:prstGeom prst="rect">
            <a:avLst/>
          </a:prstGeom>
        </p:spPr>
      </p:pic>
      <p:pic>
        <p:nvPicPr>
          <p:cNvPr id="54" name="Graphique 53">
            <a:extLst>
              <a:ext uri="{FF2B5EF4-FFF2-40B4-BE49-F238E27FC236}">
                <a16:creationId xmlns:a16="http://schemas.microsoft.com/office/drawing/2014/main" id="{3057B089-C084-4624-8898-D0DF8EABA81F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5937981" y="1273804"/>
            <a:ext cx="372599" cy="550027"/>
          </a:xfrm>
          <a:prstGeom prst="rect">
            <a:avLst/>
          </a:prstGeom>
        </p:spPr>
      </p:pic>
      <p:pic>
        <p:nvPicPr>
          <p:cNvPr id="55" name="Graphique 54">
            <a:extLst>
              <a:ext uri="{FF2B5EF4-FFF2-40B4-BE49-F238E27FC236}">
                <a16:creationId xmlns:a16="http://schemas.microsoft.com/office/drawing/2014/main" id="{402883B8-CD6E-4A91-871E-8CCEA8A5454B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7759591" y="1273804"/>
            <a:ext cx="431742" cy="544114"/>
          </a:xfrm>
          <a:prstGeom prst="rect">
            <a:avLst/>
          </a:prstGeom>
        </p:spPr>
      </p:pic>
      <p:pic>
        <p:nvPicPr>
          <p:cNvPr id="56" name="Graphique 55">
            <a:extLst>
              <a:ext uri="{FF2B5EF4-FFF2-40B4-BE49-F238E27FC236}">
                <a16:creationId xmlns:a16="http://schemas.microsoft.com/office/drawing/2014/main" id="{BA0B8223-594A-40F9-A58C-8E37E4A93004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9400076" y="1273804"/>
            <a:ext cx="798426" cy="544114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D3A3DE4A-119D-549D-8F59-35A31E65FDBB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2568833" y="5082578"/>
            <a:ext cx="442779" cy="294898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D0958C9C-D265-FD5E-4C14-92909F3D2B4B}"/>
              </a:ext>
            </a:extLst>
          </p:cNvPr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3196604" y="5082491"/>
            <a:ext cx="442779" cy="295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219112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E21455E5-5B8D-4C0A-90C8-E101C77DB9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DĹŽKA </a:t>
            </a:r>
            <a:r>
              <a:rPr lang="sk-SK" dirty="0" err="1"/>
              <a:t>VlastnÍCTVA</a:t>
            </a:r>
            <a:r>
              <a:rPr lang="sk-SK" dirty="0"/>
              <a:t> VOZIDIEL</a:t>
            </a:r>
            <a:endParaRPr lang="fr-FR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680E264-2FD5-4B33-8886-1B75A2EE56FF}"/>
              </a:ext>
            </a:extLst>
          </p:cNvPr>
          <p:cNvSpPr/>
          <p:nvPr/>
        </p:nvSpPr>
        <p:spPr>
          <a:xfrm>
            <a:off x="5551715" y="6033855"/>
            <a:ext cx="6298362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sk-SK" sz="900" dirty="0">
                <a:solidFill>
                  <a:srgbClr val="7F7F7F"/>
                </a:solidFill>
                <a:latin typeface="BNPPSlabSerif-Light" panose="02000000000000000000"/>
              </a:rPr>
              <a:t>Ako dlho v priemere užívate vaše vozidlá (pred predajom alebo vrátením leasingovej spoločnosti)? </a:t>
            </a:r>
          </a:p>
          <a:p>
            <a:pPr algn="r" defTabSz="1219170">
              <a:defRPr/>
            </a:pPr>
            <a:r>
              <a:rPr lang="sk-SK" sz="900" dirty="0">
                <a:solidFill>
                  <a:srgbClr val="7F7F7F"/>
                </a:solidFill>
                <a:latin typeface="BNPPSlabSerif-Light" panose="02000000000000000000"/>
              </a:rPr>
              <a:t>Základ: spoločnosti s firemnými vozidlami = 100</a:t>
            </a:r>
            <a:r>
              <a:rPr lang="en-US" sz="90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sk-SK" sz="900" dirty="0">
                <a:solidFill>
                  <a:srgbClr val="7F7F7F"/>
                </a:solidFill>
                <a:latin typeface="BNPPSlabSerif-Light" panose="02000000000000000000"/>
              </a:rPr>
              <a:t>%</a:t>
            </a:r>
          </a:p>
          <a:p>
            <a:pPr algn="r" defTabSz="1219170">
              <a:defRPr/>
            </a:pPr>
            <a:endParaRPr lang="en-US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</p:txBody>
      </p:sp>
      <p:sp>
        <p:nvSpPr>
          <p:cNvPr id="39" name="ZoneTexte 26">
            <a:extLst>
              <a:ext uri="{FF2B5EF4-FFF2-40B4-BE49-F238E27FC236}">
                <a16:creationId xmlns:a16="http://schemas.microsoft.com/office/drawing/2014/main" id="{5D6D0069-FD8D-4A82-8AED-42643375A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199" y="2463936"/>
            <a:ext cx="1706591" cy="184666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1219170" eaLnBrk="1" hangingPunct="1">
              <a:defRPr/>
            </a:pPr>
            <a:r>
              <a:rPr lang="sk-SK" sz="1200" dirty="0">
                <a:solidFill>
                  <a:schemeClr val="bg1"/>
                </a:solidFill>
              </a:rPr>
              <a:t>PRIEMER V ROKOCH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73A5170-BAC6-4BB9-955C-F46A57639275}"/>
              </a:ext>
            </a:extLst>
          </p:cNvPr>
          <p:cNvSpPr/>
          <p:nvPr/>
        </p:nvSpPr>
        <p:spPr bwMode="ltGray">
          <a:xfrm>
            <a:off x="2699501" y="1917155"/>
            <a:ext cx="1334463" cy="3051206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B989E86A-817C-40D4-B840-526BAE42AC95}"/>
              </a:ext>
            </a:extLst>
          </p:cNvPr>
          <p:cNvSpPr txBox="1"/>
          <p:nvPr/>
        </p:nvSpPr>
        <p:spPr>
          <a:xfrm>
            <a:off x="2699501" y="2086984"/>
            <a:ext cx="1334463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cxnSp>
        <p:nvCxnSpPr>
          <p:cNvPr id="70" name="Connecteur droit 69">
            <a:extLst>
              <a:ext uri="{FF2B5EF4-FFF2-40B4-BE49-F238E27FC236}">
                <a16:creationId xmlns:a16="http://schemas.microsoft.com/office/drawing/2014/main" id="{0C94983E-7B40-4071-B861-CD0A6CB024D4}"/>
              </a:ext>
            </a:extLst>
          </p:cNvPr>
          <p:cNvCxnSpPr>
            <a:cxnSpLocks/>
          </p:cNvCxnSpPr>
          <p:nvPr/>
        </p:nvCxnSpPr>
        <p:spPr>
          <a:xfrm>
            <a:off x="5297711" y="2506712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70">
            <a:extLst>
              <a:ext uri="{FF2B5EF4-FFF2-40B4-BE49-F238E27FC236}">
                <a16:creationId xmlns:a16="http://schemas.microsoft.com/office/drawing/2014/main" id="{D254B9EC-955D-489A-9648-4E7733794AE8}"/>
              </a:ext>
            </a:extLst>
          </p:cNvPr>
          <p:cNvCxnSpPr>
            <a:cxnSpLocks/>
          </p:cNvCxnSpPr>
          <p:nvPr/>
        </p:nvCxnSpPr>
        <p:spPr>
          <a:xfrm>
            <a:off x="7197363" y="2506712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71">
            <a:extLst>
              <a:ext uri="{FF2B5EF4-FFF2-40B4-BE49-F238E27FC236}">
                <a16:creationId xmlns:a16="http://schemas.microsoft.com/office/drawing/2014/main" id="{A83E5068-4D7A-4825-8C80-79D9A83EEB43}"/>
              </a:ext>
            </a:extLst>
          </p:cNvPr>
          <p:cNvCxnSpPr>
            <a:cxnSpLocks/>
          </p:cNvCxnSpPr>
          <p:nvPr/>
        </p:nvCxnSpPr>
        <p:spPr>
          <a:xfrm>
            <a:off x="9087245" y="2506712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72">
            <a:extLst>
              <a:ext uri="{FF2B5EF4-FFF2-40B4-BE49-F238E27FC236}">
                <a16:creationId xmlns:a16="http://schemas.microsoft.com/office/drawing/2014/main" id="{3A817A59-F23F-4B98-A381-1B1577A9584D}"/>
              </a:ext>
            </a:extLst>
          </p:cNvPr>
          <p:cNvCxnSpPr>
            <a:cxnSpLocks/>
          </p:cNvCxnSpPr>
          <p:nvPr/>
        </p:nvCxnSpPr>
        <p:spPr>
          <a:xfrm>
            <a:off x="10988664" y="2520360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>
            <a:extLst>
              <a:ext uri="{FF2B5EF4-FFF2-40B4-BE49-F238E27FC236}">
                <a16:creationId xmlns:a16="http://schemas.microsoft.com/office/drawing/2014/main" id="{786290F5-7745-448D-810E-9E79DF0A02D4}"/>
              </a:ext>
            </a:extLst>
          </p:cNvPr>
          <p:cNvCxnSpPr>
            <a:cxnSpLocks/>
          </p:cNvCxnSpPr>
          <p:nvPr/>
        </p:nvCxnSpPr>
        <p:spPr>
          <a:xfrm>
            <a:off x="1561524" y="3070751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Connecteur droit 75">
            <a:extLst>
              <a:ext uri="{FF2B5EF4-FFF2-40B4-BE49-F238E27FC236}">
                <a16:creationId xmlns:a16="http://schemas.microsoft.com/office/drawing/2014/main" id="{496BED61-3856-4FB7-996B-37E531BC7763}"/>
              </a:ext>
            </a:extLst>
          </p:cNvPr>
          <p:cNvCxnSpPr>
            <a:cxnSpLocks/>
          </p:cNvCxnSpPr>
          <p:nvPr/>
        </p:nvCxnSpPr>
        <p:spPr>
          <a:xfrm>
            <a:off x="1551086" y="4237757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Connecteur droit 96">
            <a:extLst>
              <a:ext uri="{FF2B5EF4-FFF2-40B4-BE49-F238E27FC236}">
                <a16:creationId xmlns:a16="http://schemas.microsoft.com/office/drawing/2014/main" id="{5E909DB0-CF15-4EEB-980F-D2AA78DCED24}"/>
              </a:ext>
            </a:extLst>
          </p:cNvPr>
          <p:cNvCxnSpPr>
            <a:cxnSpLocks/>
          </p:cNvCxnSpPr>
          <p:nvPr/>
        </p:nvCxnSpPr>
        <p:spPr>
          <a:xfrm>
            <a:off x="1471688" y="2770530"/>
            <a:ext cx="0" cy="2184182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Graphique Slide">
            <a:extLst>
              <a:ext uri="{FF2B5EF4-FFF2-40B4-BE49-F238E27FC236}">
                <a16:creationId xmlns:a16="http://schemas.microsoft.com/office/drawing/2014/main" id="{3F749D3F-4CE7-45AE-B28B-AA3E955BE6FC}"/>
              </a:ext>
            </a:extLst>
          </p:cNvPr>
          <p:cNvGraphicFramePr/>
          <p:nvPr/>
        </p:nvGraphicFramePr>
        <p:xfrm>
          <a:off x="627211" y="2371515"/>
          <a:ext cx="11473199" cy="24480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94" name="Graphique 93">
            <a:extLst>
              <a:ext uri="{FF2B5EF4-FFF2-40B4-BE49-F238E27FC236}">
                <a16:creationId xmlns:a16="http://schemas.microsoft.com/office/drawing/2014/main" id="{EF7B4DC8-D71F-43EB-8954-B016B11D2D2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197856" y="1837184"/>
            <a:ext cx="224742" cy="550027"/>
          </a:xfrm>
          <a:prstGeom prst="rect">
            <a:avLst/>
          </a:prstGeom>
        </p:spPr>
      </p:pic>
      <p:pic>
        <p:nvPicPr>
          <p:cNvPr id="95" name="Graphique 94">
            <a:extLst>
              <a:ext uri="{FF2B5EF4-FFF2-40B4-BE49-F238E27FC236}">
                <a16:creationId xmlns:a16="http://schemas.microsoft.com/office/drawing/2014/main" id="{D0108F4E-88D7-4B41-867F-4DCB4F3B29B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013299" y="1837184"/>
            <a:ext cx="372599" cy="550027"/>
          </a:xfrm>
          <a:prstGeom prst="rect">
            <a:avLst/>
          </a:prstGeom>
        </p:spPr>
      </p:pic>
      <p:pic>
        <p:nvPicPr>
          <p:cNvPr id="96" name="Graphique 95">
            <a:extLst>
              <a:ext uri="{FF2B5EF4-FFF2-40B4-BE49-F238E27FC236}">
                <a16:creationId xmlns:a16="http://schemas.microsoft.com/office/drawing/2014/main" id="{3BF15FCA-6809-438C-8C31-2C7AA7203C0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877026" y="1837184"/>
            <a:ext cx="431742" cy="544114"/>
          </a:xfrm>
          <a:prstGeom prst="rect">
            <a:avLst/>
          </a:prstGeom>
        </p:spPr>
      </p:pic>
      <p:pic>
        <p:nvPicPr>
          <p:cNvPr id="100" name="Graphique 99">
            <a:extLst>
              <a:ext uri="{FF2B5EF4-FFF2-40B4-BE49-F238E27FC236}">
                <a16:creationId xmlns:a16="http://schemas.microsoft.com/office/drawing/2014/main" id="{E320289C-4B67-43EB-9549-886A82C61F8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593961" y="1837184"/>
            <a:ext cx="798426" cy="544114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FA9D1771-23A9-4F30-8BD3-2E8DF0972FA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55" name="ZoneTexte 77">
            <a:extLst>
              <a:ext uri="{FF2B5EF4-FFF2-40B4-BE49-F238E27FC236}">
                <a16:creationId xmlns:a16="http://schemas.microsoft.com/office/drawing/2014/main" id="{FBAEF60A-090C-4EC3-A542-F7731C052EB7}"/>
              </a:ext>
            </a:extLst>
          </p:cNvPr>
          <p:cNvSpPr txBox="1"/>
          <p:nvPr/>
        </p:nvSpPr>
        <p:spPr>
          <a:xfrm>
            <a:off x="41564" y="2006926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r>
              <a:rPr lang="sk-SK" sz="1100" dirty="0"/>
              <a:t>Osobné automobily LCV</a:t>
            </a:r>
          </a:p>
        </p:txBody>
      </p:sp>
      <p:grpSp>
        <p:nvGrpSpPr>
          <p:cNvPr id="56" name="Groupe 78">
            <a:extLst>
              <a:ext uri="{FF2B5EF4-FFF2-40B4-BE49-F238E27FC236}">
                <a16:creationId xmlns:a16="http://schemas.microsoft.com/office/drawing/2014/main" id="{4B6BA968-F854-4D40-9B02-6B3834851138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8513442" y="720000"/>
            <a:chExt cx="3012811" cy="1"/>
          </a:xfrm>
        </p:grpSpPr>
        <p:cxnSp>
          <p:nvCxnSpPr>
            <p:cNvPr id="57" name="Connecteur droit 79">
              <a:extLst>
                <a:ext uri="{FF2B5EF4-FFF2-40B4-BE49-F238E27FC236}">
                  <a16:creationId xmlns:a16="http://schemas.microsoft.com/office/drawing/2014/main" id="{6BBF4D37-6E8F-4BA0-ADC7-4537E59DD566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necteur droit 80">
              <a:extLst>
                <a:ext uri="{FF2B5EF4-FFF2-40B4-BE49-F238E27FC236}">
                  <a16:creationId xmlns:a16="http://schemas.microsoft.com/office/drawing/2014/main" id="{78977417-3EEB-44F9-9A5D-D3BC4C986892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9" name="Graphique 81">
            <a:extLst>
              <a:ext uri="{FF2B5EF4-FFF2-40B4-BE49-F238E27FC236}">
                <a16:creationId xmlns:a16="http://schemas.microsoft.com/office/drawing/2014/main" id="{3D4847CC-7478-4144-9DCA-0581A3FD9D1E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9890" y="1503683"/>
            <a:ext cx="442359" cy="435520"/>
          </a:xfrm>
          <a:prstGeom prst="rect">
            <a:avLst/>
          </a:prstGeom>
        </p:spPr>
      </p:pic>
      <p:pic>
        <p:nvPicPr>
          <p:cNvPr id="60" name="Graphique 82">
            <a:extLst>
              <a:ext uri="{FF2B5EF4-FFF2-40B4-BE49-F238E27FC236}">
                <a16:creationId xmlns:a16="http://schemas.microsoft.com/office/drawing/2014/main" id="{858FCD3F-F5CB-4FD5-8B17-402F60AAAD84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30080" y="1586545"/>
            <a:ext cx="453989" cy="353661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69E7E67D-E30E-9216-2A6A-6EF8BC5B45BB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864359" y="2872749"/>
            <a:ext cx="594585" cy="396003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CECB77DC-8A12-CC33-3830-26C14F41B7D3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864358" y="4039639"/>
            <a:ext cx="594585" cy="396235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76419EED-C015-7701-34BB-93B88C25007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404099" y="2860410"/>
            <a:ext cx="311020" cy="317500"/>
          </a:xfrm>
          <a:prstGeom prst="rect">
            <a:avLst/>
          </a:prstGeom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322A0E8E-FEDF-398B-2B27-61CBC0CA97CE}"/>
              </a:ext>
            </a:extLst>
          </p:cNvPr>
          <p:cNvSpPr txBox="1"/>
          <p:nvPr/>
        </p:nvSpPr>
        <p:spPr>
          <a:xfrm>
            <a:off x="7715119" y="2847586"/>
            <a:ext cx="237244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7.8</a:t>
            </a:r>
          </a:p>
        </p:txBody>
      </p:sp>
    </p:spTree>
    <p:extLst>
      <p:ext uri="{BB962C8B-B14F-4D97-AF65-F5344CB8AC3E}">
        <p14:creationId xmlns:p14="http://schemas.microsoft.com/office/powerpoint/2010/main" val="291379970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Ignore">
            <a:extLst>
              <a:ext uri="{FF2B5EF4-FFF2-40B4-BE49-F238E27FC236}">
                <a16:creationId xmlns:a16="http://schemas.microsoft.com/office/drawing/2014/main" id="{FA9D1771-23A9-4F30-8BD3-2E8DF0972FA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6" name="Ignore">
            <a:extLst>
              <a:ext uri="{FF2B5EF4-FFF2-40B4-BE49-F238E27FC236}">
                <a16:creationId xmlns:a16="http://schemas.microsoft.com/office/drawing/2014/main" id="{B680E264-2FD5-4B33-8886-1B75A2EE56FF}"/>
              </a:ext>
            </a:extLst>
          </p:cNvPr>
          <p:cNvSpPr/>
          <p:nvPr/>
        </p:nvSpPr>
        <p:spPr>
          <a:xfrm>
            <a:off x="5551715" y="6033855"/>
            <a:ext cx="629836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A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ako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dlho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nechávate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osobné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vozidlá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(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pred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predajom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alebo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vrátením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leasingovej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)?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lvl="0"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osobnými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vozidlami</a:t>
            </a:r>
            <a:endParaRPr lang="en-US" altLang="fr-FR" sz="900" b="1" i="1" kern="0" dirty="0">
              <a:solidFill>
                <a:srgbClr val="7F7F7F"/>
              </a:solidFill>
              <a:latin typeface="BNPPSlabSerif-Light" panose="02000000000000000000"/>
            </a:endParaRPr>
          </a:p>
        </p:txBody>
      </p:sp>
      <p:sp>
        <p:nvSpPr>
          <p:cNvPr id="41" name="Ignore">
            <a:extLst>
              <a:ext uri="{FF2B5EF4-FFF2-40B4-BE49-F238E27FC236}">
                <a16:creationId xmlns:a16="http://schemas.microsoft.com/office/drawing/2014/main" id="{57C225D2-ABE7-4AAC-9DE9-27BF5A5F73A5}"/>
              </a:ext>
            </a:extLst>
          </p:cNvPr>
          <p:cNvSpPr txBox="1"/>
          <p:nvPr/>
        </p:nvSpPr>
        <p:spPr>
          <a:xfrm>
            <a:off x="8989076" y="5884763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New question added in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E21455E5-5B8D-4C0A-90C8-E101C77DB9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Dĺžka vlastníctva Osobných automobilov</a:t>
            </a:r>
            <a:endParaRPr lang="fr-FR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73A5170-BAC6-4BB9-955C-F46A57639275}"/>
              </a:ext>
            </a:extLst>
          </p:cNvPr>
          <p:cNvSpPr/>
          <p:nvPr/>
        </p:nvSpPr>
        <p:spPr bwMode="ltGray">
          <a:xfrm>
            <a:off x="3111879" y="1917155"/>
            <a:ext cx="1334463" cy="3051206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B989E86A-817C-40D4-B840-526BAE42AC95}"/>
              </a:ext>
            </a:extLst>
          </p:cNvPr>
          <p:cNvSpPr txBox="1"/>
          <p:nvPr/>
        </p:nvSpPr>
        <p:spPr>
          <a:xfrm>
            <a:off x="3111879" y="2086984"/>
            <a:ext cx="1334463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cxnSp>
        <p:nvCxnSpPr>
          <p:cNvPr id="70" name="Connecteur droit 69">
            <a:extLst>
              <a:ext uri="{FF2B5EF4-FFF2-40B4-BE49-F238E27FC236}">
                <a16:creationId xmlns:a16="http://schemas.microsoft.com/office/drawing/2014/main" id="{0C94983E-7B40-4071-B861-CD0A6CB024D4}"/>
              </a:ext>
            </a:extLst>
          </p:cNvPr>
          <p:cNvCxnSpPr>
            <a:cxnSpLocks/>
          </p:cNvCxnSpPr>
          <p:nvPr/>
        </p:nvCxnSpPr>
        <p:spPr>
          <a:xfrm>
            <a:off x="5501079" y="2506712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70">
            <a:extLst>
              <a:ext uri="{FF2B5EF4-FFF2-40B4-BE49-F238E27FC236}">
                <a16:creationId xmlns:a16="http://schemas.microsoft.com/office/drawing/2014/main" id="{D254B9EC-955D-489A-9648-4E7733794AE8}"/>
              </a:ext>
            </a:extLst>
          </p:cNvPr>
          <p:cNvCxnSpPr>
            <a:cxnSpLocks/>
          </p:cNvCxnSpPr>
          <p:nvPr/>
        </p:nvCxnSpPr>
        <p:spPr>
          <a:xfrm>
            <a:off x="7235268" y="2506712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71">
            <a:extLst>
              <a:ext uri="{FF2B5EF4-FFF2-40B4-BE49-F238E27FC236}">
                <a16:creationId xmlns:a16="http://schemas.microsoft.com/office/drawing/2014/main" id="{A83E5068-4D7A-4825-8C80-79D9A83EEB43}"/>
              </a:ext>
            </a:extLst>
          </p:cNvPr>
          <p:cNvCxnSpPr>
            <a:cxnSpLocks/>
          </p:cNvCxnSpPr>
          <p:nvPr/>
        </p:nvCxnSpPr>
        <p:spPr>
          <a:xfrm>
            <a:off x="8933562" y="2506712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72">
            <a:extLst>
              <a:ext uri="{FF2B5EF4-FFF2-40B4-BE49-F238E27FC236}">
                <a16:creationId xmlns:a16="http://schemas.microsoft.com/office/drawing/2014/main" id="{3A817A59-F23F-4B98-A381-1B1577A9584D}"/>
              </a:ext>
            </a:extLst>
          </p:cNvPr>
          <p:cNvCxnSpPr>
            <a:cxnSpLocks/>
          </p:cNvCxnSpPr>
          <p:nvPr/>
        </p:nvCxnSpPr>
        <p:spPr>
          <a:xfrm>
            <a:off x="10556307" y="2520360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>
            <a:extLst>
              <a:ext uri="{FF2B5EF4-FFF2-40B4-BE49-F238E27FC236}">
                <a16:creationId xmlns:a16="http://schemas.microsoft.com/office/drawing/2014/main" id="{786290F5-7745-448D-810E-9E79DF0A02D4}"/>
              </a:ext>
            </a:extLst>
          </p:cNvPr>
          <p:cNvCxnSpPr>
            <a:cxnSpLocks/>
          </p:cNvCxnSpPr>
          <p:nvPr/>
        </p:nvCxnSpPr>
        <p:spPr>
          <a:xfrm>
            <a:off x="1973902" y="3070751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Connecteur droit 75">
            <a:extLst>
              <a:ext uri="{FF2B5EF4-FFF2-40B4-BE49-F238E27FC236}">
                <a16:creationId xmlns:a16="http://schemas.microsoft.com/office/drawing/2014/main" id="{496BED61-3856-4FB7-996B-37E531BC7763}"/>
              </a:ext>
            </a:extLst>
          </p:cNvPr>
          <p:cNvCxnSpPr>
            <a:cxnSpLocks/>
          </p:cNvCxnSpPr>
          <p:nvPr/>
        </p:nvCxnSpPr>
        <p:spPr>
          <a:xfrm>
            <a:off x="1963464" y="4237757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Connecteur droit 96">
            <a:extLst>
              <a:ext uri="{FF2B5EF4-FFF2-40B4-BE49-F238E27FC236}">
                <a16:creationId xmlns:a16="http://schemas.microsoft.com/office/drawing/2014/main" id="{5E909DB0-CF15-4EEB-980F-D2AA78DCED24}"/>
              </a:ext>
            </a:extLst>
          </p:cNvPr>
          <p:cNvCxnSpPr>
            <a:cxnSpLocks/>
          </p:cNvCxnSpPr>
          <p:nvPr/>
        </p:nvCxnSpPr>
        <p:spPr>
          <a:xfrm>
            <a:off x="1884066" y="2770530"/>
            <a:ext cx="0" cy="2184182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Graphique Slide">
            <a:extLst>
              <a:ext uri="{FF2B5EF4-FFF2-40B4-BE49-F238E27FC236}">
                <a16:creationId xmlns:a16="http://schemas.microsoft.com/office/drawing/2014/main" id="{D7A4AA5E-4C09-CB04-FC26-0321D3ED3C12}"/>
              </a:ext>
            </a:extLst>
          </p:cNvPr>
          <p:cNvGraphicFramePr/>
          <p:nvPr/>
        </p:nvGraphicFramePr>
        <p:xfrm>
          <a:off x="1039589" y="2371515"/>
          <a:ext cx="11473199" cy="24480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94" name="Graphique 93">
            <a:extLst>
              <a:ext uri="{FF2B5EF4-FFF2-40B4-BE49-F238E27FC236}">
                <a16:creationId xmlns:a16="http://schemas.microsoft.com/office/drawing/2014/main" id="{EF7B4DC8-D71F-43EB-8954-B016B11D2D2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401224" y="1837184"/>
            <a:ext cx="224742" cy="550027"/>
          </a:xfrm>
          <a:prstGeom prst="rect">
            <a:avLst/>
          </a:prstGeom>
        </p:spPr>
      </p:pic>
      <p:pic>
        <p:nvPicPr>
          <p:cNvPr id="95" name="Graphique 94">
            <a:extLst>
              <a:ext uri="{FF2B5EF4-FFF2-40B4-BE49-F238E27FC236}">
                <a16:creationId xmlns:a16="http://schemas.microsoft.com/office/drawing/2014/main" id="{D0108F4E-88D7-4B41-867F-4DCB4F3B29B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051204" y="1837184"/>
            <a:ext cx="372599" cy="550027"/>
          </a:xfrm>
          <a:prstGeom prst="rect">
            <a:avLst/>
          </a:prstGeom>
        </p:spPr>
      </p:pic>
      <p:pic>
        <p:nvPicPr>
          <p:cNvPr id="96" name="Graphique 95">
            <a:extLst>
              <a:ext uri="{FF2B5EF4-FFF2-40B4-BE49-F238E27FC236}">
                <a16:creationId xmlns:a16="http://schemas.microsoft.com/office/drawing/2014/main" id="{3BF15FCA-6809-438C-8C31-2C7AA7203C0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723343" y="1837184"/>
            <a:ext cx="431742" cy="544114"/>
          </a:xfrm>
          <a:prstGeom prst="rect">
            <a:avLst/>
          </a:prstGeom>
        </p:spPr>
      </p:pic>
      <p:pic>
        <p:nvPicPr>
          <p:cNvPr id="100" name="Graphique 99">
            <a:extLst>
              <a:ext uri="{FF2B5EF4-FFF2-40B4-BE49-F238E27FC236}">
                <a16:creationId xmlns:a16="http://schemas.microsoft.com/office/drawing/2014/main" id="{E320289C-4B67-43EB-9549-886A82C61F8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161604" y="1837184"/>
            <a:ext cx="798426" cy="544114"/>
          </a:xfrm>
          <a:prstGeom prst="rect">
            <a:avLst/>
          </a:prstGeom>
        </p:spPr>
      </p:pic>
      <p:sp>
        <p:nvSpPr>
          <p:cNvPr id="47" name="ZoneTexte 26">
            <a:extLst>
              <a:ext uri="{FF2B5EF4-FFF2-40B4-BE49-F238E27FC236}">
                <a16:creationId xmlns:a16="http://schemas.microsoft.com/office/drawing/2014/main" id="{C84499F6-EC60-4DA9-8D02-FBE1E7DC3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199" y="2463936"/>
            <a:ext cx="1773937" cy="184666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1219170" eaLnBrk="1" hangingPunct="1">
              <a:defRPr/>
            </a:pPr>
            <a:r>
              <a:rPr lang="sk-SK" sz="1200" dirty="0">
                <a:solidFill>
                  <a:schemeClr val="bg1"/>
                </a:solidFill>
              </a:rPr>
              <a:t>PRIEMER V ROKOCH</a:t>
            </a:r>
          </a:p>
        </p:txBody>
      </p:sp>
      <p:grpSp>
        <p:nvGrpSpPr>
          <p:cNvPr id="48" name="Group 49">
            <a:extLst>
              <a:ext uri="{FF2B5EF4-FFF2-40B4-BE49-F238E27FC236}">
                <a16:creationId xmlns:a16="http://schemas.microsoft.com/office/drawing/2014/main" id="{A9C9D3CA-B0F1-435D-B35B-0F7200C77466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-1" y="1840009"/>
            <a:chExt cx="1669173" cy="1"/>
          </a:xfrm>
        </p:grpSpPr>
        <p:cxnSp>
          <p:nvCxnSpPr>
            <p:cNvPr id="49" name="Connecteur droit 34">
              <a:extLst>
                <a:ext uri="{FF2B5EF4-FFF2-40B4-BE49-F238E27FC236}">
                  <a16:creationId xmlns:a16="http://schemas.microsoft.com/office/drawing/2014/main" id="{4CFD9827-81D8-4F8D-BE45-B47BDB001598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necteur droit 35">
              <a:extLst>
                <a:ext uri="{FF2B5EF4-FFF2-40B4-BE49-F238E27FC236}">
                  <a16:creationId xmlns:a16="http://schemas.microsoft.com/office/drawing/2014/main" id="{1B7E6542-0355-4031-A545-99A95CFA12D8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ZoneTexte 77">
            <a:extLst>
              <a:ext uri="{FF2B5EF4-FFF2-40B4-BE49-F238E27FC236}">
                <a16:creationId xmlns:a16="http://schemas.microsoft.com/office/drawing/2014/main" id="{766002D8-6CCE-4341-A2F6-6C599891710A}"/>
              </a:ext>
            </a:extLst>
          </p:cNvPr>
          <p:cNvSpPr txBox="1"/>
          <p:nvPr/>
        </p:nvSpPr>
        <p:spPr>
          <a:xfrm>
            <a:off x="173428" y="2125093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r>
              <a:rPr lang="sk-SK" sz="1100" dirty="0"/>
              <a:t>Osobné automobily</a:t>
            </a:r>
            <a:endParaRPr lang="en-GB" sz="1100" dirty="0"/>
          </a:p>
        </p:txBody>
      </p:sp>
      <p:pic>
        <p:nvPicPr>
          <p:cNvPr id="53" name="Graphique 82">
            <a:extLst>
              <a:ext uri="{FF2B5EF4-FFF2-40B4-BE49-F238E27FC236}">
                <a16:creationId xmlns:a16="http://schemas.microsoft.com/office/drawing/2014/main" id="{11923D36-7856-4B94-A2E9-BB04EBDF6AA2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26502" y="1536216"/>
            <a:ext cx="699877" cy="545210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61B07C9D-14B3-49CE-859F-058190B783B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283459" y="2898149"/>
            <a:ext cx="594585" cy="396003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27321BD7-F9B6-7DD0-3BCE-BD701B3F8191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283458" y="4065039"/>
            <a:ext cx="594585" cy="396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142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Ignore">
            <a:extLst>
              <a:ext uri="{FF2B5EF4-FFF2-40B4-BE49-F238E27FC236}">
                <a16:creationId xmlns:a16="http://schemas.microsoft.com/office/drawing/2014/main" id="{8D430E6F-B97E-F94A-5D60-1655861810D1}"/>
              </a:ext>
            </a:extLst>
          </p:cNvPr>
          <p:cNvSpPr/>
          <p:nvPr/>
        </p:nvSpPr>
        <p:spPr>
          <a:xfrm>
            <a:off x="5551715" y="6033856"/>
            <a:ext cx="6298362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fr-FR" sz="1000" dirty="0">
                <a:solidFill>
                  <a:schemeClr val="tx1">
                    <a:lumMod val="75000"/>
                  </a:schemeClr>
                </a:solidFill>
                <a:latin typeface="+mn-lt"/>
                <a:ea typeface="+mn-ea"/>
                <a:cs typeface="+mn-cs"/>
              </a:rPr>
              <a:t>Question asked to all countries in 2023</a:t>
            </a:r>
          </a:p>
          <a:p>
            <a:pPr lvl="0"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A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ako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dlho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nechávate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svoje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LCV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alebo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dodávky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(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pred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predajom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alebo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vrátením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leasingovej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)? 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lvl="0"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s LCV</a:t>
            </a:r>
            <a:endParaRPr lang="en-US" altLang="fr-FR" sz="900" b="1" i="1" kern="0" dirty="0">
              <a:solidFill>
                <a:srgbClr val="7F7F7F"/>
              </a:solidFill>
              <a:latin typeface="BNPPSlabSerif-Light" panose="02000000000000000000"/>
            </a:endParaRPr>
          </a:p>
        </p:txBody>
      </p:sp>
      <p:sp>
        <p:nvSpPr>
          <p:cNvPr id="14" name="Ignore">
            <a:extLst>
              <a:ext uri="{FF2B5EF4-FFF2-40B4-BE49-F238E27FC236}">
                <a16:creationId xmlns:a16="http://schemas.microsoft.com/office/drawing/2014/main" id="{D04F96C4-55A7-699C-376A-2154C84A6AD7}"/>
              </a:ext>
            </a:extLst>
          </p:cNvPr>
          <p:cNvSpPr txBox="1">
            <a:spLocks/>
          </p:cNvSpPr>
          <p:nvPr/>
        </p:nvSpPr>
        <p:spPr>
          <a:xfrm>
            <a:off x="11625813" y="6491394"/>
            <a:ext cx="206787" cy="138499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034BEE3-566C-4068-A777-C3A4762E861B}" type="slidenum">
              <a:rPr lang="en-GB" smtClean="0"/>
              <a:pPr/>
              <a:t>25</a:t>
            </a:fld>
            <a:endParaRPr lang="en-GB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E21455E5-5B8D-4C0A-90C8-E101C77DB9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Dĺžka </a:t>
            </a:r>
            <a:r>
              <a:rPr lang="sk-SK" dirty="0" err="1"/>
              <a:t>VlastnÍCTVA</a:t>
            </a:r>
            <a:r>
              <a:rPr lang="sk-SK" dirty="0"/>
              <a:t> LCV</a:t>
            </a:r>
            <a:endParaRPr lang="fr-FR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73A5170-BAC6-4BB9-955C-F46A57639275}"/>
              </a:ext>
            </a:extLst>
          </p:cNvPr>
          <p:cNvSpPr/>
          <p:nvPr/>
        </p:nvSpPr>
        <p:spPr bwMode="ltGray">
          <a:xfrm>
            <a:off x="3111879" y="1917155"/>
            <a:ext cx="1334463" cy="3051206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B989E86A-817C-40D4-B840-526BAE42AC95}"/>
              </a:ext>
            </a:extLst>
          </p:cNvPr>
          <p:cNvSpPr txBox="1"/>
          <p:nvPr/>
        </p:nvSpPr>
        <p:spPr>
          <a:xfrm>
            <a:off x="3111879" y="2086984"/>
            <a:ext cx="1334463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cxnSp>
        <p:nvCxnSpPr>
          <p:cNvPr id="70" name="Connecteur droit 69">
            <a:extLst>
              <a:ext uri="{FF2B5EF4-FFF2-40B4-BE49-F238E27FC236}">
                <a16:creationId xmlns:a16="http://schemas.microsoft.com/office/drawing/2014/main" id="{0C94983E-7B40-4071-B861-CD0A6CB024D4}"/>
              </a:ext>
            </a:extLst>
          </p:cNvPr>
          <p:cNvCxnSpPr>
            <a:cxnSpLocks/>
          </p:cNvCxnSpPr>
          <p:nvPr/>
        </p:nvCxnSpPr>
        <p:spPr>
          <a:xfrm>
            <a:off x="5501079" y="2506712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necteur droit 70">
            <a:extLst>
              <a:ext uri="{FF2B5EF4-FFF2-40B4-BE49-F238E27FC236}">
                <a16:creationId xmlns:a16="http://schemas.microsoft.com/office/drawing/2014/main" id="{D254B9EC-955D-489A-9648-4E7733794AE8}"/>
              </a:ext>
            </a:extLst>
          </p:cNvPr>
          <p:cNvCxnSpPr>
            <a:cxnSpLocks/>
          </p:cNvCxnSpPr>
          <p:nvPr/>
        </p:nvCxnSpPr>
        <p:spPr>
          <a:xfrm>
            <a:off x="7235268" y="2506712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71">
            <a:extLst>
              <a:ext uri="{FF2B5EF4-FFF2-40B4-BE49-F238E27FC236}">
                <a16:creationId xmlns:a16="http://schemas.microsoft.com/office/drawing/2014/main" id="{A83E5068-4D7A-4825-8C80-79D9A83EEB43}"/>
              </a:ext>
            </a:extLst>
          </p:cNvPr>
          <p:cNvCxnSpPr>
            <a:cxnSpLocks/>
          </p:cNvCxnSpPr>
          <p:nvPr/>
        </p:nvCxnSpPr>
        <p:spPr>
          <a:xfrm>
            <a:off x="8933562" y="2506712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72">
            <a:extLst>
              <a:ext uri="{FF2B5EF4-FFF2-40B4-BE49-F238E27FC236}">
                <a16:creationId xmlns:a16="http://schemas.microsoft.com/office/drawing/2014/main" id="{3A817A59-F23F-4B98-A381-1B1577A9584D}"/>
              </a:ext>
            </a:extLst>
          </p:cNvPr>
          <p:cNvCxnSpPr>
            <a:cxnSpLocks/>
          </p:cNvCxnSpPr>
          <p:nvPr/>
        </p:nvCxnSpPr>
        <p:spPr>
          <a:xfrm>
            <a:off x="10556307" y="2520360"/>
            <a:ext cx="0" cy="2448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>
            <a:extLst>
              <a:ext uri="{FF2B5EF4-FFF2-40B4-BE49-F238E27FC236}">
                <a16:creationId xmlns:a16="http://schemas.microsoft.com/office/drawing/2014/main" id="{786290F5-7745-448D-810E-9E79DF0A02D4}"/>
              </a:ext>
            </a:extLst>
          </p:cNvPr>
          <p:cNvCxnSpPr>
            <a:cxnSpLocks/>
          </p:cNvCxnSpPr>
          <p:nvPr/>
        </p:nvCxnSpPr>
        <p:spPr>
          <a:xfrm>
            <a:off x="1973902" y="3070751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Connecteur droit 75">
            <a:extLst>
              <a:ext uri="{FF2B5EF4-FFF2-40B4-BE49-F238E27FC236}">
                <a16:creationId xmlns:a16="http://schemas.microsoft.com/office/drawing/2014/main" id="{496BED61-3856-4FB7-996B-37E531BC7763}"/>
              </a:ext>
            </a:extLst>
          </p:cNvPr>
          <p:cNvCxnSpPr>
            <a:cxnSpLocks/>
          </p:cNvCxnSpPr>
          <p:nvPr/>
        </p:nvCxnSpPr>
        <p:spPr>
          <a:xfrm>
            <a:off x="1963464" y="4237757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Connecteur droit 96">
            <a:extLst>
              <a:ext uri="{FF2B5EF4-FFF2-40B4-BE49-F238E27FC236}">
                <a16:creationId xmlns:a16="http://schemas.microsoft.com/office/drawing/2014/main" id="{5E909DB0-CF15-4EEB-980F-D2AA78DCED24}"/>
              </a:ext>
            </a:extLst>
          </p:cNvPr>
          <p:cNvCxnSpPr>
            <a:cxnSpLocks/>
          </p:cNvCxnSpPr>
          <p:nvPr/>
        </p:nvCxnSpPr>
        <p:spPr>
          <a:xfrm>
            <a:off x="1884066" y="2770530"/>
            <a:ext cx="0" cy="2184182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Graphique Slide">
            <a:extLst>
              <a:ext uri="{FF2B5EF4-FFF2-40B4-BE49-F238E27FC236}">
                <a16:creationId xmlns:a16="http://schemas.microsoft.com/office/drawing/2014/main" id="{D7A4AA5E-4C09-CB04-FC26-0321D3ED3C12}"/>
              </a:ext>
            </a:extLst>
          </p:cNvPr>
          <p:cNvGraphicFramePr/>
          <p:nvPr/>
        </p:nvGraphicFramePr>
        <p:xfrm>
          <a:off x="1039589" y="2371515"/>
          <a:ext cx="11473199" cy="24480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94" name="Graphique 93">
            <a:extLst>
              <a:ext uri="{FF2B5EF4-FFF2-40B4-BE49-F238E27FC236}">
                <a16:creationId xmlns:a16="http://schemas.microsoft.com/office/drawing/2014/main" id="{EF7B4DC8-D71F-43EB-8954-B016B11D2D2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401224" y="1837184"/>
            <a:ext cx="224742" cy="550027"/>
          </a:xfrm>
          <a:prstGeom prst="rect">
            <a:avLst/>
          </a:prstGeom>
        </p:spPr>
      </p:pic>
      <p:pic>
        <p:nvPicPr>
          <p:cNvPr id="95" name="Graphique 94">
            <a:extLst>
              <a:ext uri="{FF2B5EF4-FFF2-40B4-BE49-F238E27FC236}">
                <a16:creationId xmlns:a16="http://schemas.microsoft.com/office/drawing/2014/main" id="{D0108F4E-88D7-4B41-867F-4DCB4F3B29B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051204" y="1837184"/>
            <a:ext cx="372599" cy="550027"/>
          </a:xfrm>
          <a:prstGeom prst="rect">
            <a:avLst/>
          </a:prstGeom>
        </p:spPr>
      </p:pic>
      <p:pic>
        <p:nvPicPr>
          <p:cNvPr id="96" name="Graphique 95">
            <a:extLst>
              <a:ext uri="{FF2B5EF4-FFF2-40B4-BE49-F238E27FC236}">
                <a16:creationId xmlns:a16="http://schemas.microsoft.com/office/drawing/2014/main" id="{3BF15FCA-6809-438C-8C31-2C7AA7203C0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723343" y="1837184"/>
            <a:ext cx="431742" cy="544114"/>
          </a:xfrm>
          <a:prstGeom prst="rect">
            <a:avLst/>
          </a:prstGeom>
        </p:spPr>
      </p:pic>
      <p:pic>
        <p:nvPicPr>
          <p:cNvPr id="100" name="Graphique 99">
            <a:extLst>
              <a:ext uri="{FF2B5EF4-FFF2-40B4-BE49-F238E27FC236}">
                <a16:creationId xmlns:a16="http://schemas.microsoft.com/office/drawing/2014/main" id="{E320289C-4B67-43EB-9549-886A82C61F8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161604" y="1837184"/>
            <a:ext cx="798426" cy="544114"/>
          </a:xfrm>
          <a:prstGeom prst="rect">
            <a:avLst/>
          </a:prstGeom>
        </p:spPr>
      </p:pic>
      <p:sp>
        <p:nvSpPr>
          <p:cNvPr id="47" name="ZoneTexte 26">
            <a:extLst>
              <a:ext uri="{FF2B5EF4-FFF2-40B4-BE49-F238E27FC236}">
                <a16:creationId xmlns:a16="http://schemas.microsoft.com/office/drawing/2014/main" id="{C84499F6-EC60-4DA9-8D02-FBE1E7DC3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199" y="2463936"/>
            <a:ext cx="1822159" cy="184666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1219170" eaLnBrk="1" hangingPunct="1">
              <a:defRPr/>
            </a:pPr>
            <a:r>
              <a:rPr lang="sk-SK" sz="1200" dirty="0">
                <a:solidFill>
                  <a:schemeClr val="bg1"/>
                </a:solidFill>
              </a:rPr>
              <a:t>PRIEMER V ROKOCH</a:t>
            </a:r>
          </a:p>
        </p:txBody>
      </p:sp>
      <p:grpSp>
        <p:nvGrpSpPr>
          <p:cNvPr id="48" name="Group 49">
            <a:extLst>
              <a:ext uri="{FF2B5EF4-FFF2-40B4-BE49-F238E27FC236}">
                <a16:creationId xmlns:a16="http://schemas.microsoft.com/office/drawing/2014/main" id="{A9C9D3CA-B0F1-435D-B35B-0F7200C77466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-1" y="1840009"/>
            <a:chExt cx="1669173" cy="1"/>
          </a:xfrm>
        </p:grpSpPr>
        <p:cxnSp>
          <p:nvCxnSpPr>
            <p:cNvPr id="49" name="Connecteur droit 34">
              <a:extLst>
                <a:ext uri="{FF2B5EF4-FFF2-40B4-BE49-F238E27FC236}">
                  <a16:creationId xmlns:a16="http://schemas.microsoft.com/office/drawing/2014/main" id="{4CFD9827-81D8-4F8D-BE45-B47BDB001598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necteur droit 35">
              <a:extLst>
                <a:ext uri="{FF2B5EF4-FFF2-40B4-BE49-F238E27FC236}">
                  <a16:creationId xmlns:a16="http://schemas.microsoft.com/office/drawing/2014/main" id="{1B7E6542-0355-4031-A545-99A95CFA12D8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" name="Graphique 42">
            <a:extLst>
              <a:ext uri="{FF2B5EF4-FFF2-40B4-BE49-F238E27FC236}">
                <a16:creationId xmlns:a16="http://schemas.microsoft.com/office/drawing/2014/main" id="{B8EA4204-674B-AAAE-6ECF-F3E96DFED8F3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00823" y="1447497"/>
            <a:ext cx="627789" cy="618084"/>
          </a:xfrm>
          <a:prstGeom prst="rect">
            <a:avLst/>
          </a:prstGeom>
        </p:spPr>
      </p:pic>
      <p:sp>
        <p:nvSpPr>
          <p:cNvPr id="12" name="ZoneTexte 43">
            <a:extLst>
              <a:ext uri="{FF2B5EF4-FFF2-40B4-BE49-F238E27FC236}">
                <a16:creationId xmlns:a16="http://schemas.microsoft.com/office/drawing/2014/main" id="{9C6AE51A-428B-4481-B943-D5624CF28186}"/>
              </a:ext>
            </a:extLst>
          </p:cNvPr>
          <p:cNvSpPr txBox="1"/>
          <p:nvPr/>
        </p:nvSpPr>
        <p:spPr>
          <a:xfrm>
            <a:off x="233362" y="2091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71CACFE5-C8CA-6CF9-0F4B-6FD212E4CA6F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283459" y="2898149"/>
            <a:ext cx="594585" cy="396003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B1DCCE13-455C-AB07-2273-930A5C17099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283458" y="4065039"/>
            <a:ext cx="594585" cy="396235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55891769-6337-D142-2379-0ECBFDFEF5C4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410699" y="2860410"/>
            <a:ext cx="311020" cy="317500"/>
          </a:xfrm>
          <a:prstGeom prst="rect">
            <a:avLst/>
          </a:prstGeom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D4F57B96-74B8-74B7-C0FD-8C2CDF4B63A2}"/>
              </a:ext>
            </a:extLst>
          </p:cNvPr>
          <p:cNvSpPr txBox="1"/>
          <p:nvPr/>
        </p:nvSpPr>
        <p:spPr>
          <a:xfrm>
            <a:off x="9721719" y="2847586"/>
            <a:ext cx="237244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8.7</a:t>
            </a:r>
          </a:p>
        </p:txBody>
      </p:sp>
      <p:pic>
        <p:nvPicPr>
          <p:cNvPr id="20" name="Image 19">
            <a:extLst>
              <a:ext uri="{FF2B5EF4-FFF2-40B4-BE49-F238E27FC236}">
                <a16:creationId xmlns:a16="http://schemas.microsoft.com/office/drawing/2014/main" id="{8409B83D-D4F8-EB87-B017-6614AC218A4D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000499" y="4065726"/>
            <a:ext cx="311020" cy="317500"/>
          </a:xfrm>
          <a:prstGeom prst="rect">
            <a:avLst/>
          </a:prstGeom>
        </p:spPr>
      </p:pic>
      <p:sp>
        <p:nvSpPr>
          <p:cNvPr id="21" name="ZoneTexte 20">
            <a:extLst>
              <a:ext uri="{FF2B5EF4-FFF2-40B4-BE49-F238E27FC236}">
                <a16:creationId xmlns:a16="http://schemas.microsoft.com/office/drawing/2014/main" id="{56B2F266-876E-D14D-52C7-4B53D16F23DD}"/>
              </a:ext>
            </a:extLst>
          </p:cNvPr>
          <p:cNvSpPr txBox="1"/>
          <p:nvPr/>
        </p:nvSpPr>
        <p:spPr>
          <a:xfrm>
            <a:off x="4311519" y="4052902"/>
            <a:ext cx="237244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6.6</a:t>
            </a:r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78CC8126-F480-D2C1-23A2-C99D8FC21921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543799" y="4065726"/>
            <a:ext cx="311020" cy="317500"/>
          </a:xfrm>
          <a:prstGeom prst="rect">
            <a:avLst/>
          </a:prstGeom>
        </p:spPr>
      </p:pic>
      <p:sp>
        <p:nvSpPr>
          <p:cNvPr id="24" name="ZoneTexte 23">
            <a:extLst>
              <a:ext uri="{FF2B5EF4-FFF2-40B4-BE49-F238E27FC236}">
                <a16:creationId xmlns:a16="http://schemas.microsoft.com/office/drawing/2014/main" id="{44AB9D1B-0FFB-2D9F-73F6-91F2BBB0D0CE}"/>
              </a:ext>
            </a:extLst>
          </p:cNvPr>
          <p:cNvSpPr txBox="1"/>
          <p:nvPr/>
        </p:nvSpPr>
        <p:spPr>
          <a:xfrm>
            <a:off x="7854819" y="4052902"/>
            <a:ext cx="237244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6.9</a:t>
            </a:r>
          </a:p>
        </p:txBody>
      </p:sp>
      <p:pic>
        <p:nvPicPr>
          <p:cNvPr id="26" name="Image 25">
            <a:extLst>
              <a:ext uri="{FF2B5EF4-FFF2-40B4-BE49-F238E27FC236}">
                <a16:creationId xmlns:a16="http://schemas.microsoft.com/office/drawing/2014/main" id="{8EE2A4B4-4264-19F3-449A-2D60AEADAFF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410699" y="4065726"/>
            <a:ext cx="311020" cy="317500"/>
          </a:xfrm>
          <a:prstGeom prst="rect">
            <a:avLst/>
          </a:prstGeom>
        </p:spPr>
      </p:pic>
      <p:sp>
        <p:nvSpPr>
          <p:cNvPr id="27" name="ZoneTexte 26">
            <a:extLst>
              <a:ext uri="{FF2B5EF4-FFF2-40B4-BE49-F238E27FC236}">
                <a16:creationId xmlns:a16="http://schemas.microsoft.com/office/drawing/2014/main" id="{759F8F32-8FBF-4DAD-11ED-60947F74D8E0}"/>
              </a:ext>
            </a:extLst>
          </p:cNvPr>
          <p:cNvSpPr txBox="1"/>
          <p:nvPr/>
        </p:nvSpPr>
        <p:spPr>
          <a:xfrm>
            <a:off x="9721719" y="4052902"/>
            <a:ext cx="237244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6.7</a:t>
            </a:r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E3D1467A-B941-DB59-49D5-E1E36FA31A9F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277599" y="4065726"/>
            <a:ext cx="311020" cy="317500"/>
          </a:xfrm>
          <a:prstGeom prst="rect">
            <a:avLst/>
          </a:prstGeom>
        </p:spPr>
      </p:pic>
      <p:sp>
        <p:nvSpPr>
          <p:cNvPr id="30" name="ZoneTexte 29">
            <a:extLst>
              <a:ext uri="{FF2B5EF4-FFF2-40B4-BE49-F238E27FC236}">
                <a16:creationId xmlns:a16="http://schemas.microsoft.com/office/drawing/2014/main" id="{9EEBFE40-3336-6291-D828-3BB6363F2A17}"/>
              </a:ext>
            </a:extLst>
          </p:cNvPr>
          <p:cNvSpPr txBox="1"/>
          <p:nvPr/>
        </p:nvSpPr>
        <p:spPr>
          <a:xfrm>
            <a:off x="11588619" y="4052902"/>
            <a:ext cx="237244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6.9</a:t>
            </a:r>
          </a:p>
        </p:txBody>
      </p:sp>
    </p:spTree>
    <p:extLst>
      <p:ext uri="{BB962C8B-B14F-4D97-AF65-F5344CB8AC3E}">
        <p14:creationId xmlns:p14="http://schemas.microsoft.com/office/powerpoint/2010/main" val="138499769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" name="Graphique 81">
            <a:extLst>
              <a:ext uri="{FF2B5EF4-FFF2-40B4-BE49-F238E27FC236}">
                <a16:creationId xmlns:a16="http://schemas.microsoft.com/office/drawing/2014/main" id="{742B1D4C-DF5F-47FD-B952-0DCA22DAC6A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14670" y="5153569"/>
            <a:ext cx="573954" cy="573954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F2777074-1762-4FEC-9C38-9E65A7559D4D}"/>
              </a:ext>
            </a:extLst>
          </p:cNvPr>
          <p:cNvSpPr/>
          <p:nvPr/>
        </p:nvSpPr>
        <p:spPr bwMode="ltGray">
          <a:xfrm>
            <a:off x="3080820" y="1143202"/>
            <a:ext cx="1334463" cy="3312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047FC284-7663-472F-B4C2-61342ABBBC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POTENCIÁL RASTU FLEETU</a:t>
            </a:r>
            <a:endParaRPr lang="en-GB" dirty="0"/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43C000F-A1C7-4EC0-989B-AF2A55E1C58B}"/>
              </a:ext>
            </a:extLst>
          </p:cNvPr>
          <p:cNvSpPr txBox="1"/>
          <p:nvPr/>
        </p:nvSpPr>
        <p:spPr>
          <a:xfrm>
            <a:off x="3080820" y="1289672"/>
            <a:ext cx="1323834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381BCA4-FDF0-4153-9467-0DF9E7527F91}"/>
              </a:ext>
            </a:extLst>
          </p:cNvPr>
          <p:cNvSpPr/>
          <p:nvPr/>
        </p:nvSpPr>
        <p:spPr>
          <a:xfrm>
            <a:off x="5404985" y="5996870"/>
            <a:ext cx="6455978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sk-SK" sz="900" i="1" dirty="0">
                <a:solidFill>
                  <a:srgbClr val="7F7F7F"/>
                </a:solidFill>
                <a:latin typeface="BNPPSlabSerif-Light" panose="02000000000000000000"/>
              </a:rPr>
              <a:t>Myslíte si, že v najbližších troch rokoch celkový počet vašich firemných vozidiel narastie, klesne alebo zostane rovnaký?</a:t>
            </a:r>
          </a:p>
          <a:p>
            <a:pPr algn="r" defTabSz="1219170">
              <a:defRPr/>
            </a:pPr>
            <a:r>
              <a:rPr lang="sk-SK" sz="900" i="1" dirty="0">
                <a:solidFill>
                  <a:srgbClr val="7F7F7F"/>
                </a:solidFill>
                <a:latin typeface="BNPPSlabSerif-Light" panose="02000000000000000000"/>
              </a:rPr>
              <a:t>Základ: spoločnosti s firemnými vozidlami = 100</a:t>
            </a:r>
            <a:r>
              <a:rPr lang="en-US" sz="900" i="1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sk-SK" sz="900" i="1" dirty="0">
                <a:solidFill>
                  <a:srgbClr val="7F7F7F"/>
                </a:solidFill>
                <a:latin typeface="BNPPSlabSerif-Light" panose="02000000000000000000"/>
              </a:rPr>
              <a:t>%</a:t>
            </a:r>
          </a:p>
          <a:p>
            <a:pPr algn="r" defTabSz="1219170">
              <a:defRPr/>
            </a:pPr>
            <a:r>
              <a:rPr lang="en-GB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%</a:t>
            </a:r>
          </a:p>
        </p:txBody>
      </p:sp>
      <p:cxnSp>
        <p:nvCxnSpPr>
          <p:cNvPr id="60" name="Connecteur droit 59">
            <a:extLst>
              <a:ext uri="{FF2B5EF4-FFF2-40B4-BE49-F238E27FC236}">
                <a16:creationId xmlns:a16="http://schemas.microsoft.com/office/drawing/2014/main" id="{3232EC96-E8A3-43AD-A12C-D0858342DAD9}"/>
              </a:ext>
            </a:extLst>
          </p:cNvPr>
          <p:cNvCxnSpPr>
            <a:cxnSpLocks/>
          </p:cNvCxnSpPr>
          <p:nvPr/>
        </p:nvCxnSpPr>
        <p:spPr>
          <a:xfrm>
            <a:off x="4860721" y="1959366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droit 60">
            <a:extLst>
              <a:ext uri="{FF2B5EF4-FFF2-40B4-BE49-F238E27FC236}">
                <a16:creationId xmlns:a16="http://schemas.microsoft.com/office/drawing/2014/main" id="{01A08850-391B-4FC6-98F0-196D27EE3257}"/>
              </a:ext>
            </a:extLst>
          </p:cNvPr>
          <p:cNvCxnSpPr>
            <a:cxnSpLocks/>
          </p:cNvCxnSpPr>
          <p:nvPr/>
        </p:nvCxnSpPr>
        <p:spPr>
          <a:xfrm>
            <a:off x="6598160" y="1959366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>
            <a:extLst>
              <a:ext uri="{FF2B5EF4-FFF2-40B4-BE49-F238E27FC236}">
                <a16:creationId xmlns:a16="http://schemas.microsoft.com/office/drawing/2014/main" id="{B279A3AB-19A1-4CF9-9FCD-5D76471FBD04}"/>
              </a:ext>
            </a:extLst>
          </p:cNvPr>
          <p:cNvCxnSpPr>
            <a:cxnSpLocks/>
          </p:cNvCxnSpPr>
          <p:nvPr/>
        </p:nvCxnSpPr>
        <p:spPr>
          <a:xfrm>
            <a:off x="8315986" y="1959366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>
            <a:extLst>
              <a:ext uri="{FF2B5EF4-FFF2-40B4-BE49-F238E27FC236}">
                <a16:creationId xmlns:a16="http://schemas.microsoft.com/office/drawing/2014/main" id="{F13777C8-0AFA-439B-9C81-8B6FA11CA8E6}"/>
              </a:ext>
            </a:extLst>
          </p:cNvPr>
          <p:cNvCxnSpPr>
            <a:cxnSpLocks/>
          </p:cNvCxnSpPr>
          <p:nvPr/>
        </p:nvCxnSpPr>
        <p:spPr>
          <a:xfrm>
            <a:off x="10056633" y="1959366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ZoneTexte 26">
            <a:extLst>
              <a:ext uri="{FF2B5EF4-FFF2-40B4-BE49-F238E27FC236}">
                <a16:creationId xmlns:a16="http://schemas.microsoft.com/office/drawing/2014/main" id="{03EB3D35-CE39-45AC-A186-6F8BF5DA8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6000" y="4610877"/>
            <a:ext cx="3294625" cy="169277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1219170" eaLnBrk="1" hangingPunct="1">
              <a:defRPr/>
            </a:pPr>
            <a:r>
              <a:rPr lang="en-GB" altLang="fr-FR" sz="1100" kern="0" dirty="0">
                <a:solidFill>
                  <a:schemeClr val="bg1"/>
                </a:solidFill>
                <a:latin typeface="+mj-lt"/>
              </a:rPr>
              <a:t>BALANCE in pts  (INCREASE      DECREASE)</a:t>
            </a:r>
          </a:p>
        </p:txBody>
      </p:sp>
      <p:sp>
        <p:nvSpPr>
          <p:cNvPr id="115" name="ZoneTexte 26">
            <a:extLst>
              <a:ext uri="{FF2B5EF4-FFF2-40B4-BE49-F238E27FC236}">
                <a16:creationId xmlns:a16="http://schemas.microsoft.com/office/drawing/2014/main" id="{BD054BFE-334B-460D-9037-6891A037D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441" y="5002176"/>
            <a:ext cx="104895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1219170" eaLnBrk="1" hangingPunct="1">
              <a:defRPr/>
            </a:pPr>
            <a:r>
              <a:rPr lang="en-GB" altLang="fr-FR" sz="1200" kern="0" dirty="0">
                <a:solidFill>
                  <a:srgbClr val="000000"/>
                </a:solidFill>
                <a:latin typeface="+mj-lt"/>
              </a:rPr>
              <a:t>2023</a:t>
            </a:r>
          </a:p>
        </p:txBody>
      </p:sp>
      <p:sp>
        <p:nvSpPr>
          <p:cNvPr id="120" name="ZoneTexte 26">
            <a:extLst>
              <a:ext uri="{FF2B5EF4-FFF2-40B4-BE49-F238E27FC236}">
                <a16:creationId xmlns:a16="http://schemas.microsoft.com/office/drawing/2014/main" id="{CA0096F0-34BC-4D59-AFC1-0461620BFF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0228" y="5364891"/>
            <a:ext cx="94783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algn="ctr" defTabSz="1219170">
              <a:defRPr/>
            </a:pPr>
            <a:r>
              <a:rPr lang="en-GB" sz="1200" kern="0" dirty="0">
                <a:solidFill>
                  <a:srgbClr val="000000"/>
                </a:solidFill>
                <a:latin typeface="+mj-lt"/>
              </a:rPr>
              <a:t>2022</a:t>
            </a:r>
          </a:p>
        </p:txBody>
      </p:sp>
      <p:cxnSp>
        <p:nvCxnSpPr>
          <p:cNvPr id="131" name="Connecteur droit 130">
            <a:extLst>
              <a:ext uri="{FF2B5EF4-FFF2-40B4-BE49-F238E27FC236}">
                <a16:creationId xmlns:a16="http://schemas.microsoft.com/office/drawing/2014/main" id="{162CF58E-E590-46BA-B149-7734100D55EE}"/>
              </a:ext>
            </a:extLst>
          </p:cNvPr>
          <p:cNvCxnSpPr>
            <a:cxnSpLocks/>
          </p:cNvCxnSpPr>
          <p:nvPr/>
        </p:nvCxnSpPr>
        <p:spPr>
          <a:xfrm>
            <a:off x="1970852" y="5267289"/>
            <a:ext cx="9370469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9A2A23D6-2BE5-43BB-8B0E-88BA4E46DC7C}"/>
              </a:ext>
            </a:extLst>
          </p:cNvPr>
          <p:cNvGrpSpPr/>
          <p:nvPr/>
        </p:nvGrpSpPr>
        <p:grpSpPr>
          <a:xfrm>
            <a:off x="3996343" y="4649618"/>
            <a:ext cx="107913" cy="107913"/>
            <a:chOff x="-682386" y="3950637"/>
            <a:chExt cx="199136" cy="199136"/>
          </a:xfrm>
        </p:grpSpPr>
        <p:sp>
          <p:nvSpPr>
            <p:cNvPr id="15" name="Signe Moins 14">
              <a:extLst>
                <a:ext uri="{FF2B5EF4-FFF2-40B4-BE49-F238E27FC236}">
                  <a16:creationId xmlns:a16="http://schemas.microsoft.com/office/drawing/2014/main" id="{BA0D1C20-F518-479F-A94D-A6B4FE6DC14F}"/>
                </a:ext>
              </a:extLst>
            </p:cNvPr>
            <p:cNvSpPr/>
            <p:nvPr/>
          </p:nvSpPr>
          <p:spPr bwMode="ltGray">
            <a:xfrm>
              <a:off x="-658139" y="3982701"/>
              <a:ext cx="142219" cy="135008"/>
            </a:xfrm>
            <a:prstGeom prst="mathMinus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600" b="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Ellipse 15">
              <a:extLst>
                <a:ext uri="{FF2B5EF4-FFF2-40B4-BE49-F238E27FC236}">
                  <a16:creationId xmlns:a16="http://schemas.microsoft.com/office/drawing/2014/main" id="{C1E7E37D-22F6-4A67-A107-99E2F5C6F8C8}"/>
                </a:ext>
              </a:extLst>
            </p:cNvPr>
            <p:cNvSpPr/>
            <p:nvPr/>
          </p:nvSpPr>
          <p:spPr bwMode="ltGray">
            <a:xfrm>
              <a:off x="-682386" y="3950637"/>
              <a:ext cx="199136" cy="199136"/>
            </a:xfrm>
            <a:prstGeom prst="ellips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600" b="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85" name="Graphique 84">
            <a:extLst>
              <a:ext uri="{FF2B5EF4-FFF2-40B4-BE49-F238E27FC236}">
                <a16:creationId xmlns:a16="http://schemas.microsoft.com/office/drawing/2014/main" id="{BE85B376-CEBB-44F3-9F0B-BD43502472E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748350" y="1311734"/>
            <a:ext cx="224742" cy="550027"/>
          </a:xfrm>
          <a:prstGeom prst="rect">
            <a:avLst/>
          </a:prstGeom>
        </p:spPr>
      </p:pic>
      <p:pic>
        <p:nvPicPr>
          <p:cNvPr id="86" name="Graphique 85">
            <a:extLst>
              <a:ext uri="{FF2B5EF4-FFF2-40B4-BE49-F238E27FC236}">
                <a16:creationId xmlns:a16="http://schemas.microsoft.com/office/drawing/2014/main" id="{76F2EA5C-6184-4829-9BB5-F13CE51F20C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415914" y="1311734"/>
            <a:ext cx="372599" cy="550027"/>
          </a:xfrm>
          <a:prstGeom prst="rect">
            <a:avLst/>
          </a:prstGeom>
        </p:spPr>
      </p:pic>
      <p:pic>
        <p:nvPicPr>
          <p:cNvPr id="87" name="Graphique 86">
            <a:extLst>
              <a:ext uri="{FF2B5EF4-FFF2-40B4-BE49-F238E27FC236}">
                <a16:creationId xmlns:a16="http://schemas.microsoft.com/office/drawing/2014/main" id="{B9B49581-1B34-4A40-869D-911A0DE915AB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096845" y="1311734"/>
            <a:ext cx="431742" cy="544114"/>
          </a:xfrm>
          <a:prstGeom prst="rect">
            <a:avLst/>
          </a:prstGeom>
        </p:spPr>
      </p:pic>
      <p:pic>
        <p:nvPicPr>
          <p:cNvPr id="88" name="Graphique 87">
            <a:extLst>
              <a:ext uri="{FF2B5EF4-FFF2-40B4-BE49-F238E27FC236}">
                <a16:creationId xmlns:a16="http://schemas.microsoft.com/office/drawing/2014/main" id="{C3FEE1D5-03E2-4BD8-B48E-840CC4629EE0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666990" y="1311734"/>
            <a:ext cx="798426" cy="544114"/>
          </a:xfrm>
          <a:prstGeom prst="rect">
            <a:avLst/>
          </a:prstGeom>
        </p:spPr>
      </p:pic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C0028306-BDB1-4859-B48A-4C983BEBD77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67" name="ZoneTexte 26">
            <a:extLst>
              <a:ext uri="{FF2B5EF4-FFF2-40B4-BE49-F238E27FC236}">
                <a16:creationId xmlns:a16="http://schemas.microsoft.com/office/drawing/2014/main" id="{90A1C482-4742-47ED-8A1A-2075E2CD3B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1310" y="5744760"/>
            <a:ext cx="947834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algn="ctr" defTabSz="1219170">
              <a:defRPr/>
            </a:pPr>
            <a:r>
              <a:rPr lang="en-GB" sz="1200" kern="0" dirty="0">
                <a:solidFill>
                  <a:srgbClr val="000000"/>
                </a:solidFill>
                <a:latin typeface="+mj-lt"/>
              </a:rPr>
              <a:t>2021</a:t>
            </a:r>
          </a:p>
        </p:txBody>
      </p:sp>
      <p:cxnSp>
        <p:nvCxnSpPr>
          <p:cNvPr id="122" name="Connecteur droit 121">
            <a:extLst>
              <a:ext uri="{FF2B5EF4-FFF2-40B4-BE49-F238E27FC236}">
                <a16:creationId xmlns:a16="http://schemas.microsoft.com/office/drawing/2014/main" id="{3309C877-7BD5-49B8-8240-714E217CC545}"/>
              </a:ext>
            </a:extLst>
          </p:cNvPr>
          <p:cNvCxnSpPr>
            <a:cxnSpLocks/>
          </p:cNvCxnSpPr>
          <p:nvPr/>
        </p:nvCxnSpPr>
        <p:spPr>
          <a:xfrm>
            <a:off x="1970852" y="5675049"/>
            <a:ext cx="9370469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ZoneTexte 53">
            <a:extLst>
              <a:ext uri="{FF2B5EF4-FFF2-40B4-BE49-F238E27FC236}">
                <a16:creationId xmlns:a16="http://schemas.microsoft.com/office/drawing/2014/main" id="{B80CB1F6-3969-4234-85B4-2578AE5B0B3D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sk-SK" sz="1300" dirty="0">
                <a:solidFill>
                  <a:schemeClr val="bg1"/>
                </a:solidFill>
                <a:latin typeface="+mj-lt"/>
              </a:rPr>
              <a:t>v</a:t>
            </a:r>
            <a:r>
              <a:rPr lang="en-GB" sz="1300" dirty="0">
                <a:solidFill>
                  <a:schemeClr val="bg1"/>
                </a:solidFill>
                <a:latin typeface="+mj-lt"/>
              </a:rPr>
              <a:t> %</a:t>
            </a:r>
          </a:p>
        </p:txBody>
      </p:sp>
      <p:sp>
        <p:nvSpPr>
          <p:cNvPr id="107" name="ZoneTexte 77">
            <a:extLst>
              <a:ext uri="{FF2B5EF4-FFF2-40B4-BE49-F238E27FC236}">
                <a16:creationId xmlns:a16="http://schemas.microsoft.com/office/drawing/2014/main" id="{F6F4EE2D-FBF6-4D23-96F8-D84CE975320E}"/>
              </a:ext>
            </a:extLst>
          </p:cNvPr>
          <p:cNvSpPr txBox="1"/>
          <p:nvPr/>
        </p:nvSpPr>
        <p:spPr>
          <a:xfrm>
            <a:off x="244133" y="1988644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r>
              <a:rPr lang="sk-SK" sz="1100" dirty="0"/>
              <a:t>Osobné automobily + LCV</a:t>
            </a:r>
          </a:p>
        </p:txBody>
      </p:sp>
      <p:grpSp>
        <p:nvGrpSpPr>
          <p:cNvPr id="108" name="Groupe 78">
            <a:extLst>
              <a:ext uri="{FF2B5EF4-FFF2-40B4-BE49-F238E27FC236}">
                <a16:creationId xmlns:a16="http://schemas.microsoft.com/office/drawing/2014/main" id="{FC830AF1-0BBC-471C-A249-0DDA693D534B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8513442" y="720000"/>
            <a:chExt cx="3012811" cy="1"/>
          </a:xfrm>
        </p:grpSpPr>
        <p:cxnSp>
          <p:nvCxnSpPr>
            <p:cNvPr id="109" name="Connecteur droit 79">
              <a:extLst>
                <a:ext uri="{FF2B5EF4-FFF2-40B4-BE49-F238E27FC236}">
                  <a16:creationId xmlns:a16="http://schemas.microsoft.com/office/drawing/2014/main" id="{1D38CF96-5B3A-40A4-BEB8-A695A460AF37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Connecteur droit 80">
              <a:extLst>
                <a:ext uri="{FF2B5EF4-FFF2-40B4-BE49-F238E27FC236}">
                  <a16:creationId xmlns:a16="http://schemas.microsoft.com/office/drawing/2014/main" id="{E7EE012F-E964-4CF4-8CC4-A616484A1678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9" name="Tableau 13">
            <a:extLst>
              <a:ext uri="{FF2B5EF4-FFF2-40B4-BE49-F238E27FC236}">
                <a16:creationId xmlns:a16="http://schemas.microsoft.com/office/drawing/2014/main" id="{5B46000C-EC18-46A0-9016-A8A6B82FF7C3}"/>
              </a:ext>
            </a:extLst>
          </p:cNvPr>
          <p:cNvGraphicFramePr>
            <a:graphicFrameLocks noGrp="1"/>
          </p:cNvGraphicFramePr>
          <p:nvPr/>
        </p:nvGraphicFramePr>
        <p:xfrm>
          <a:off x="10202822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+14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+16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+14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-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+50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48" name="Tableau 13">
            <a:extLst>
              <a:ext uri="{FF2B5EF4-FFF2-40B4-BE49-F238E27FC236}">
                <a16:creationId xmlns:a16="http://schemas.microsoft.com/office/drawing/2014/main" id="{A25560F3-6161-4DF3-9D7F-A416B4276A7A}"/>
              </a:ext>
            </a:extLst>
          </p:cNvPr>
          <p:cNvGraphicFramePr>
            <a:graphicFrameLocks noGrp="1"/>
          </p:cNvGraphicFramePr>
          <p:nvPr/>
        </p:nvGraphicFramePr>
        <p:xfrm>
          <a:off x="8480029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+3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+14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-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+43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47" name="Tableau 13">
            <a:extLst>
              <a:ext uri="{FF2B5EF4-FFF2-40B4-BE49-F238E27FC236}">
                <a16:creationId xmlns:a16="http://schemas.microsoft.com/office/drawing/2014/main" id="{15940E0B-6D38-4968-81DB-6F6804D874A8}"/>
              </a:ext>
            </a:extLst>
          </p:cNvPr>
          <p:cNvGraphicFramePr>
            <a:graphicFrameLocks noGrp="1"/>
          </p:cNvGraphicFramePr>
          <p:nvPr/>
        </p:nvGraphicFramePr>
        <p:xfrm>
          <a:off x="6757237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-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+16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+10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-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+31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46" name="Tableau 13">
            <a:extLst>
              <a:ext uri="{FF2B5EF4-FFF2-40B4-BE49-F238E27FC236}">
                <a16:creationId xmlns:a16="http://schemas.microsoft.com/office/drawing/2014/main" id="{371E223B-55DF-4635-A21C-67D550FE68CF}"/>
              </a:ext>
            </a:extLst>
          </p:cNvPr>
          <p:cNvGraphicFramePr>
            <a:graphicFrameLocks noGrp="1"/>
          </p:cNvGraphicFramePr>
          <p:nvPr/>
        </p:nvGraphicFramePr>
        <p:xfrm>
          <a:off x="5034445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+11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+15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+14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+19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-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+22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45" name="Tableau 13">
            <a:extLst>
              <a:ext uri="{FF2B5EF4-FFF2-40B4-BE49-F238E27FC236}">
                <a16:creationId xmlns:a16="http://schemas.microsoft.com/office/drawing/2014/main" id="{0FFA18E7-5E20-439D-BE15-37D0C83F47BF}"/>
              </a:ext>
            </a:extLst>
          </p:cNvPr>
          <p:cNvGraphicFramePr>
            <a:graphicFrameLocks noGrp="1"/>
          </p:cNvGraphicFramePr>
          <p:nvPr/>
        </p:nvGraphicFramePr>
        <p:xfrm>
          <a:off x="3311653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+16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+13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+18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-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+35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pic>
        <p:nvPicPr>
          <p:cNvPr id="125" name="Graphique 81">
            <a:extLst>
              <a:ext uri="{FF2B5EF4-FFF2-40B4-BE49-F238E27FC236}">
                <a16:creationId xmlns:a16="http://schemas.microsoft.com/office/drawing/2014/main" id="{9A2DFF1D-17B1-4F57-9E27-6F18EE7AFEC4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69890" y="1503683"/>
            <a:ext cx="442359" cy="435520"/>
          </a:xfrm>
          <a:prstGeom prst="rect">
            <a:avLst/>
          </a:prstGeom>
        </p:spPr>
      </p:pic>
      <p:pic>
        <p:nvPicPr>
          <p:cNvPr id="127" name="Graphique 82">
            <a:extLst>
              <a:ext uri="{FF2B5EF4-FFF2-40B4-BE49-F238E27FC236}">
                <a16:creationId xmlns:a16="http://schemas.microsoft.com/office/drawing/2014/main" id="{BEFD576D-8C03-407B-9BD6-D7A4E123C442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430080" y="1586545"/>
            <a:ext cx="453989" cy="353661"/>
          </a:xfrm>
          <a:prstGeom prst="rect">
            <a:avLst/>
          </a:prstGeom>
        </p:spPr>
      </p:pic>
      <p:graphicFrame>
        <p:nvGraphicFramePr>
          <p:cNvPr id="52" name="Graphique Slide">
            <a:extLst>
              <a:ext uri="{FF2B5EF4-FFF2-40B4-BE49-F238E27FC236}">
                <a16:creationId xmlns:a16="http://schemas.microsoft.com/office/drawing/2014/main" id="{3C5B18CB-DE60-4A7C-837A-F483AEF6BAEC}"/>
              </a:ext>
            </a:extLst>
          </p:cNvPr>
          <p:cNvGraphicFramePr/>
          <p:nvPr/>
        </p:nvGraphicFramePr>
        <p:xfrm>
          <a:off x="2484476" y="2422509"/>
          <a:ext cx="8856845" cy="2892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53" name="ZoneTexte 52">
            <a:extLst>
              <a:ext uri="{FF2B5EF4-FFF2-40B4-BE49-F238E27FC236}">
                <a16:creationId xmlns:a16="http://schemas.microsoft.com/office/drawing/2014/main" id="{826AE887-6100-421B-ABE2-618D692FB8DB}"/>
              </a:ext>
            </a:extLst>
          </p:cNvPr>
          <p:cNvSpPr txBox="1"/>
          <p:nvPr/>
        </p:nvSpPr>
        <p:spPr>
          <a:xfrm>
            <a:off x="1416867" y="2775542"/>
            <a:ext cx="100826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400" dirty="0">
                <a:solidFill>
                  <a:srgbClr val="000000"/>
                </a:solidFill>
              </a:rPr>
              <a:t>Nárast</a:t>
            </a:r>
          </a:p>
          <a:p>
            <a:pPr algn="r"/>
            <a:endParaRPr lang="en-GB" sz="140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3F3EBAD9-4C56-459B-8373-754D1FC1F6D9}"/>
              </a:ext>
            </a:extLst>
          </p:cNvPr>
          <p:cNvSpPr txBox="1"/>
          <p:nvPr/>
        </p:nvSpPr>
        <p:spPr>
          <a:xfrm>
            <a:off x="1460948" y="3799553"/>
            <a:ext cx="96418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400" dirty="0">
                <a:solidFill>
                  <a:srgbClr val="000000"/>
                </a:solidFill>
              </a:rPr>
              <a:t>Pokles</a:t>
            </a:r>
          </a:p>
          <a:p>
            <a:pPr algn="r"/>
            <a:endParaRPr lang="en-GB" sz="140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BE9B8D37-B0F2-4499-9E2B-497C6D5136FD}"/>
              </a:ext>
            </a:extLst>
          </p:cNvPr>
          <p:cNvSpPr txBox="1"/>
          <p:nvPr/>
        </p:nvSpPr>
        <p:spPr>
          <a:xfrm>
            <a:off x="1199789" y="3301273"/>
            <a:ext cx="122534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400" dirty="0">
                <a:solidFill>
                  <a:srgbClr val="000000"/>
                </a:solidFill>
              </a:rPr>
              <a:t>Stabilné</a:t>
            </a: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id="{7105CD26-1F56-4AE9-88E5-24DB77B5CBE8}"/>
              </a:ext>
            </a:extLst>
          </p:cNvPr>
          <p:cNvSpPr txBox="1"/>
          <p:nvPr/>
        </p:nvSpPr>
        <p:spPr>
          <a:xfrm>
            <a:off x="840068" y="2251249"/>
            <a:ext cx="211434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400" b="1" dirty="0">
                <a:solidFill>
                  <a:srgbClr val="000000"/>
                </a:solidFill>
              </a:rPr>
              <a:t>% stabilné alebo nárast</a:t>
            </a: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86FF4C3F-045D-4B2D-A1E1-C615A313DA14}"/>
              </a:ext>
            </a:extLst>
          </p:cNvPr>
          <p:cNvSpPr txBox="1"/>
          <p:nvPr/>
        </p:nvSpPr>
        <p:spPr>
          <a:xfrm>
            <a:off x="2933642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373F98B0-2D56-45BC-B6DC-068EEB39092C}"/>
              </a:ext>
            </a:extLst>
          </p:cNvPr>
          <p:cNvSpPr txBox="1"/>
          <p:nvPr/>
        </p:nvSpPr>
        <p:spPr>
          <a:xfrm>
            <a:off x="3536190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ED1705F3-53AA-45EA-B7D5-BAA688F06664}"/>
              </a:ext>
            </a:extLst>
          </p:cNvPr>
          <p:cNvSpPr txBox="1"/>
          <p:nvPr/>
        </p:nvSpPr>
        <p:spPr>
          <a:xfrm>
            <a:off x="4661322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65" name="ZoneTexte 64">
            <a:extLst>
              <a:ext uri="{FF2B5EF4-FFF2-40B4-BE49-F238E27FC236}">
                <a16:creationId xmlns:a16="http://schemas.microsoft.com/office/drawing/2014/main" id="{2B99D206-0A5D-43AF-83EF-04147C7DC937}"/>
              </a:ext>
            </a:extLst>
          </p:cNvPr>
          <p:cNvSpPr txBox="1"/>
          <p:nvPr/>
        </p:nvSpPr>
        <p:spPr>
          <a:xfrm>
            <a:off x="5263870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67CA2090-74A0-4E79-954E-B417B0392529}"/>
              </a:ext>
            </a:extLst>
          </p:cNvPr>
          <p:cNvSpPr txBox="1"/>
          <p:nvPr/>
        </p:nvSpPr>
        <p:spPr>
          <a:xfrm>
            <a:off x="6417606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079F2057-2A2F-4E32-8FD5-DFBD3ABFACB5}"/>
              </a:ext>
            </a:extLst>
          </p:cNvPr>
          <p:cNvSpPr txBox="1"/>
          <p:nvPr/>
        </p:nvSpPr>
        <p:spPr>
          <a:xfrm>
            <a:off x="7020154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275D2AA4-CB11-4D97-B6FA-F7384CF52B8C}"/>
              </a:ext>
            </a:extLst>
          </p:cNvPr>
          <p:cNvSpPr txBox="1"/>
          <p:nvPr/>
        </p:nvSpPr>
        <p:spPr>
          <a:xfrm>
            <a:off x="8101947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88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B7A38BE-4E7F-4BB4-90AC-C4872A4908C3}"/>
              </a:ext>
            </a:extLst>
          </p:cNvPr>
          <p:cNvSpPr txBox="1"/>
          <p:nvPr/>
        </p:nvSpPr>
        <p:spPr>
          <a:xfrm>
            <a:off x="8704495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E9917E4F-F6EC-4D16-92E0-5F1DC0AF7E7A}"/>
              </a:ext>
            </a:extLst>
          </p:cNvPr>
          <p:cNvSpPr txBox="1"/>
          <p:nvPr/>
        </p:nvSpPr>
        <p:spPr>
          <a:xfrm>
            <a:off x="9887071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100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E4547626-82F1-4202-A3E1-C0975CCD223C}"/>
              </a:ext>
            </a:extLst>
          </p:cNvPr>
          <p:cNvSpPr txBox="1"/>
          <p:nvPr/>
        </p:nvSpPr>
        <p:spPr>
          <a:xfrm>
            <a:off x="10489619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73" name="ZoneTexte Slide">
            <a:extLst>
              <a:ext uri="{FF2B5EF4-FFF2-40B4-BE49-F238E27FC236}">
                <a16:creationId xmlns:a16="http://schemas.microsoft.com/office/drawing/2014/main" id="{D039C6EA-36CE-4624-AE68-F2944FEB809A}"/>
              </a:ext>
            </a:extLst>
          </p:cNvPr>
          <p:cNvSpPr txBox="1"/>
          <p:nvPr/>
        </p:nvSpPr>
        <p:spPr>
          <a:xfrm>
            <a:off x="4973092" y="622519"/>
            <a:ext cx="6324619" cy="6430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0000"/>
                </a:solidFill>
              </a:rPr>
              <a:t>Na Slovensku 91 % firiem deklaruje, že v najbližších 3 rokoch zostane ich firemný vozový park stabilný alebo porastie.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EC718EE7-72C1-28A2-B547-FEB49FDA809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271807" y="1538315"/>
            <a:ext cx="377113" cy="251163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EF9CCB2A-3241-3962-4A52-1786E917A184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863718" y="1538242"/>
            <a:ext cx="377113" cy="251310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0C656647-0989-7E13-5392-88843A65591C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0273553" y="1892300"/>
            <a:ext cx="259292" cy="254000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id="{8DCF3330-8606-1824-5D08-82BAF5099A22}"/>
              </a:ext>
            </a:extLst>
          </p:cNvPr>
          <p:cNvSpPr txBox="1"/>
          <p:nvPr/>
        </p:nvSpPr>
        <p:spPr>
          <a:xfrm>
            <a:off x="10532845" y="18794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92</a:t>
            </a:r>
          </a:p>
        </p:txBody>
      </p:sp>
      <p:pic>
        <p:nvPicPr>
          <p:cNvPr id="19" name="Image 18">
            <a:extLst>
              <a:ext uri="{FF2B5EF4-FFF2-40B4-BE49-F238E27FC236}">
                <a16:creationId xmlns:a16="http://schemas.microsoft.com/office/drawing/2014/main" id="{A70AE246-35A7-660C-8782-6964BAD4CAF4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0566399" y="2414444"/>
            <a:ext cx="311020" cy="317500"/>
          </a:xfrm>
          <a:prstGeom prst="rect">
            <a:avLst/>
          </a:prstGeom>
        </p:spPr>
      </p:pic>
      <p:sp>
        <p:nvSpPr>
          <p:cNvPr id="20" name="ZoneTexte 19">
            <a:extLst>
              <a:ext uri="{FF2B5EF4-FFF2-40B4-BE49-F238E27FC236}">
                <a16:creationId xmlns:a16="http://schemas.microsoft.com/office/drawing/2014/main" id="{80FA5567-512B-6FB4-A1A1-281B30F83D89}"/>
              </a:ext>
            </a:extLst>
          </p:cNvPr>
          <p:cNvSpPr txBox="1"/>
          <p:nvPr/>
        </p:nvSpPr>
        <p:spPr>
          <a:xfrm>
            <a:off x="10877419" y="2401620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8</a:t>
            </a:r>
          </a:p>
        </p:txBody>
      </p:sp>
      <p:pic>
        <p:nvPicPr>
          <p:cNvPr id="22" name="Image 21">
            <a:extLst>
              <a:ext uri="{FF2B5EF4-FFF2-40B4-BE49-F238E27FC236}">
                <a16:creationId xmlns:a16="http://schemas.microsoft.com/office/drawing/2014/main" id="{3BF2CF7B-FEA9-F215-0AFF-390819DF1DAF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165599" y="3275390"/>
            <a:ext cx="311020" cy="317500"/>
          </a:xfrm>
          <a:prstGeom prst="rect">
            <a:avLst/>
          </a:prstGeom>
        </p:spPr>
      </p:pic>
      <p:sp>
        <p:nvSpPr>
          <p:cNvPr id="23" name="ZoneTexte 22">
            <a:extLst>
              <a:ext uri="{FF2B5EF4-FFF2-40B4-BE49-F238E27FC236}">
                <a16:creationId xmlns:a16="http://schemas.microsoft.com/office/drawing/2014/main" id="{65ABF90F-39AB-3685-6C8D-3F7B1EC98B28}"/>
              </a:ext>
            </a:extLst>
          </p:cNvPr>
          <p:cNvSpPr txBox="1"/>
          <p:nvPr/>
        </p:nvSpPr>
        <p:spPr>
          <a:xfrm>
            <a:off x="4476619" y="326256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71</a:t>
            </a:r>
          </a:p>
        </p:txBody>
      </p:sp>
      <p:pic>
        <p:nvPicPr>
          <p:cNvPr id="25" name="Image 24">
            <a:extLst>
              <a:ext uri="{FF2B5EF4-FFF2-40B4-BE49-F238E27FC236}">
                <a16:creationId xmlns:a16="http://schemas.microsoft.com/office/drawing/2014/main" id="{93D4C601-B0FB-7140-A953-15F7DFCBCC07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892799" y="3295268"/>
            <a:ext cx="311020" cy="317500"/>
          </a:xfrm>
          <a:prstGeom prst="rect">
            <a:avLst/>
          </a:prstGeom>
        </p:spPr>
      </p:pic>
      <p:sp>
        <p:nvSpPr>
          <p:cNvPr id="26" name="ZoneTexte 25">
            <a:extLst>
              <a:ext uri="{FF2B5EF4-FFF2-40B4-BE49-F238E27FC236}">
                <a16:creationId xmlns:a16="http://schemas.microsoft.com/office/drawing/2014/main" id="{FA51C55F-BFBC-AA14-9CFD-67B8CCE37709}"/>
              </a:ext>
            </a:extLst>
          </p:cNvPr>
          <p:cNvSpPr txBox="1"/>
          <p:nvPr/>
        </p:nvSpPr>
        <p:spPr>
          <a:xfrm>
            <a:off x="6203819" y="328244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71</a:t>
            </a:r>
          </a:p>
        </p:txBody>
      </p:sp>
      <p:pic>
        <p:nvPicPr>
          <p:cNvPr id="28" name="Image 27">
            <a:extLst>
              <a:ext uri="{FF2B5EF4-FFF2-40B4-BE49-F238E27FC236}">
                <a16:creationId xmlns:a16="http://schemas.microsoft.com/office/drawing/2014/main" id="{0AF8A2D9-D1A5-6B58-D699-821F4B27A959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216400" y="3765748"/>
            <a:ext cx="324115" cy="317500"/>
          </a:xfrm>
          <a:prstGeom prst="rect">
            <a:avLst/>
          </a:prstGeom>
        </p:spPr>
      </p:pic>
      <p:sp>
        <p:nvSpPr>
          <p:cNvPr id="29" name="ZoneTexte 28">
            <a:extLst>
              <a:ext uri="{FF2B5EF4-FFF2-40B4-BE49-F238E27FC236}">
                <a16:creationId xmlns:a16="http://schemas.microsoft.com/office/drawing/2014/main" id="{789223AE-172F-94E6-9525-C061D925583B}"/>
              </a:ext>
            </a:extLst>
          </p:cNvPr>
          <p:cNvSpPr txBox="1"/>
          <p:nvPr/>
        </p:nvSpPr>
        <p:spPr>
          <a:xfrm>
            <a:off x="4540515" y="3752924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5</a:t>
            </a:r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A15C3CD8-4FE1-7E04-9061-58D1CE2FE58D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943600" y="3779000"/>
            <a:ext cx="324115" cy="317500"/>
          </a:xfrm>
          <a:prstGeom prst="rect">
            <a:avLst/>
          </a:prstGeom>
        </p:spPr>
      </p:pic>
      <p:sp>
        <p:nvSpPr>
          <p:cNvPr id="32" name="ZoneTexte 31">
            <a:extLst>
              <a:ext uri="{FF2B5EF4-FFF2-40B4-BE49-F238E27FC236}">
                <a16:creationId xmlns:a16="http://schemas.microsoft.com/office/drawing/2014/main" id="{C1FF2B1A-5920-F722-B5DA-1DA6B1A5CFE4}"/>
              </a:ext>
            </a:extLst>
          </p:cNvPr>
          <p:cNvSpPr txBox="1"/>
          <p:nvPr/>
        </p:nvSpPr>
        <p:spPr>
          <a:xfrm>
            <a:off x="6267715" y="3766176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379728533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Ignore">
            <a:extLst>
              <a:ext uri="{FF2B5EF4-FFF2-40B4-BE49-F238E27FC236}">
                <a16:creationId xmlns:a16="http://schemas.microsoft.com/office/drawing/2014/main" id="{BBA3A3AF-5C86-4E07-922F-2BF5D6EC474F}"/>
              </a:ext>
            </a:extLst>
          </p:cNvPr>
          <p:cNvSpPr txBox="1"/>
          <p:nvPr/>
        </p:nvSpPr>
        <p:spPr>
          <a:xfrm>
            <a:off x="-72441" y="1805930"/>
            <a:ext cx="1266010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200" b="1" dirty="0">
                <a:solidFill>
                  <a:srgbClr val="000000"/>
                </a:solidFill>
              </a:rPr>
              <a:t>% </a:t>
            </a:r>
          </a:p>
          <a:p>
            <a:pPr algn="ctr"/>
            <a:r>
              <a:rPr lang="sk-SK" sz="1200" b="1" dirty="0">
                <a:solidFill>
                  <a:srgbClr val="000000"/>
                </a:solidFill>
              </a:rPr>
              <a:t>stabilné alebo nárast</a:t>
            </a:r>
          </a:p>
        </p:txBody>
      </p:sp>
      <p:pic>
        <p:nvPicPr>
          <p:cNvPr id="74" name="Ignore">
            <a:extLst>
              <a:ext uri="{FF2B5EF4-FFF2-40B4-BE49-F238E27FC236}">
                <a16:creationId xmlns:a16="http://schemas.microsoft.com/office/drawing/2014/main" id="{5E85E148-7832-4E7C-98AD-5F94961F004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30080" y="1166824"/>
            <a:ext cx="453989" cy="353661"/>
          </a:xfrm>
          <a:prstGeom prst="rect">
            <a:avLst/>
          </a:prstGeom>
        </p:spPr>
      </p:pic>
      <p:pic>
        <p:nvPicPr>
          <p:cNvPr id="73" name="Ignore">
            <a:extLst>
              <a:ext uri="{FF2B5EF4-FFF2-40B4-BE49-F238E27FC236}">
                <a16:creationId xmlns:a16="http://schemas.microsoft.com/office/drawing/2014/main" id="{71595025-5B28-4F66-9159-FBD63358FA6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69890" y="1083962"/>
            <a:ext cx="442359" cy="435520"/>
          </a:xfrm>
          <a:prstGeom prst="rect">
            <a:avLst/>
          </a:prstGeom>
        </p:spPr>
      </p:pic>
      <p:sp>
        <p:nvSpPr>
          <p:cNvPr id="69" name="Ignore">
            <a:extLst>
              <a:ext uri="{FF2B5EF4-FFF2-40B4-BE49-F238E27FC236}">
                <a16:creationId xmlns:a16="http://schemas.microsoft.com/office/drawing/2014/main" id="{52370386-332E-4DA1-969D-2732E6D3706A}"/>
              </a:ext>
            </a:extLst>
          </p:cNvPr>
          <p:cNvSpPr txBox="1"/>
          <p:nvPr/>
        </p:nvSpPr>
        <p:spPr>
          <a:xfrm>
            <a:off x="41564" y="1587205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r>
              <a:rPr lang="sk-SK" sz="1100" dirty="0"/>
              <a:t>Osobné automobily + LCV</a:t>
            </a:r>
          </a:p>
        </p:txBody>
      </p:sp>
      <p:sp>
        <p:nvSpPr>
          <p:cNvPr id="68" name="Ignore">
            <a:extLst>
              <a:ext uri="{FF2B5EF4-FFF2-40B4-BE49-F238E27FC236}">
                <a16:creationId xmlns:a16="http://schemas.microsoft.com/office/drawing/2014/main" id="{811B78E2-48E0-40F2-B2F5-67EFDAD19DB6}"/>
              </a:ext>
            </a:extLst>
          </p:cNvPr>
          <p:cNvSpPr txBox="1"/>
          <p:nvPr/>
        </p:nvSpPr>
        <p:spPr>
          <a:xfrm>
            <a:off x="0" y="894470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sz="1300" dirty="0">
                <a:solidFill>
                  <a:srgbClr val="FFFFFF"/>
                </a:solidFill>
                <a:latin typeface="Arial"/>
              </a:rPr>
              <a:t>v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%</a:t>
            </a: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DB56EEE6-A172-4C6C-A101-3EECCB7D9C8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8" name="Ignore">
            <a:extLst>
              <a:ext uri="{FF2B5EF4-FFF2-40B4-BE49-F238E27FC236}">
                <a16:creationId xmlns:a16="http://schemas.microsoft.com/office/drawing/2014/main" id="{82068F56-9D79-47E8-B92A-63D477562D9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530025" y="4626368"/>
            <a:ext cx="319650" cy="221296"/>
          </a:xfrm>
          <a:prstGeom prst="rect">
            <a:avLst/>
          </a:prstGeom>
        </p:spPr>
      </p:pic>
      <p:pic>
        <p:nvPicPr>
          <p:cNvPr id="157" name="Ignore" descr="A picture containing text&#10;&#10;Description automatically generated">
            <a:extLst>
              <a:ext uri="{FF2B5EF4-FFF2-40B4-BE49-F238E27FC236}">
                <a16:creationId xmlns:a16="http://schemas.microsoft.com/office/drawing/2014/main" id="{7F2A9278-FEAC-4C69-8343-EF3DD9BF68C9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51924" y="4591954"/>
            <a:ext cx="282244" cy="290125"/>
          </a:xfrm>
          <a:prstGeom prst="rect">
            <a:avLst/>
          </a:prstGeom>
        </p:spPr>
      </p:pic>
      <p:pic>
        <p:nvPicPr>
          <p:cNvPr id="156" name="Ignore" descr="A picture containing text&#10;&#10;Description automatically generated">
            <a:extLst>
              <a:ext uri="{FF2B5EF4-FFF2-40B4-BE49-F238E27FC236}">
                <a16:creationId xmlns:a16="http://schemas.microsoft.com/office/drawing/2014/main" id="{B35C0EBA-F78D-4DA0-A8F0-B44A29C07C8F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44238" y="3921020"/>
            <a:ext cx="310468" cy="319138"/>
          </a:xfrm>
          <a:prstGeom prst="rect">
            <a:avLst/>
          </a:prstGeom>
        </p:spPr>
      </p:pic>
      <p:pic>
        <p:nvPicPr>
          <p:cNvPr id="153" name="Ignore">
            <a:extLst>
              <a:ext uri="{FF2B5EF4-FFF2-40B4-BE49-F238E27FC236}">
                <a16:creationId xmlns:a16="http://schemas.microsoft.com/office/drawing/2014/main" id="{8C1FADE5-F962-4EE7-9BC7-83B8E2D702A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106085" y="3557996"/>
            <a:ext cx="386777" cy="267769"/>
          </a:xfrm>
          <a:prstGeom prst="rect">
            <a:avLst/>
          </a:prstGeom>
        </p:spPr>
      </p:pic>
      <p:pic>
        <p:nvPicPr>
          <p:cNvPr id="212" name="Ignore">
            <a:extLst>
              <a:ext uri="{FF2B5EF4-FFF2-40B4-BE49-F238E27FC236}">
                <a16:creationId xmlns:a16="http://schemas.microsoft.com/office/drawing/2014/main" id="{1FE57B16-3E29-41A2-9619-625745F6A8D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070418" y="2393556"/>
            <a:ext cx="386777" cy="267769"/>
          </a:xfrm>
          <a:prstGeom prst="rect">
            <a:avLst/>
          </a:prstGeom>
        </p:spPr>
      </p:pic>
      <p:pic>
        <p:nvPicPr>
          <p:cNvPr id="210" name="Ignore" descr="A picture containing text&#10;&#10;Description automatically generated">
            <a:extLst>
              <a:ext uri="{FF2B5EF4-FFF2-40B4-BE49-F238E27FC236}">
                <a16:creationId xmlns:a16="http://schemas.microsoft.com/office/drawing/2014/main" id="{B202930A-AB51-46A9-B1AB-6E8A8278572F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092118" y="1951675"/>
            <a:ext cx="310468" cy="319138"/>
          </a:xfrm>
          <a:prstGeom prst="rect">
            <a:avLst/>
          </a:prstGeom>
        </p:spPr>
      </p:pic>
      <p:graphicFrame>
        <p:nvGraphicFramePr>
          <p:cNvPr id="150" name="Ignore">
            <a:extLst>
              <a:ext uri="{FF2B5EF4-FFF2-40B4-BE49-F238E27FC236}">
                <a16:creationId xmlns:a16="http://schemas.microsoft.com/office/drawing/2014/main" id="{71AEB994-047C-4B8B-B371-854EC045C4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2476649"/>
              </p:ext>
            </p:extLst>
          </p:nvPr>
        </p:nvGraphicFramePr>
        <p:xfrm>
          <a:off x="1178891" y="4099846"/>
          <a:ext cx="98063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2255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159" name="Ignore">
            <a:extLst>
              <a:ext uri="{FF2B5EF4-FFF2-40B4-BE49-F238E27FC236}">
                <a16:creationId xmlns:a16="http://schemas.microsoft.com/office/drawing/2014/main" id="{B2621AFC-2079-43F5-B09C-0907E77F59A0}"/>
              </a:ext>
            </a:extLst>
          </p:cNvPr>
          <p:cNvGrpSpPr/>
          <p:nvPr/>
        </p:nvGrpSpPr>
        <p:grpSpPr>
          <a:xfrm>
            <a:off x="1284505" y="3878220"/>
            <a:ext cx="9625280" cy="207524"/>
            <a:chOff x="1129174" y="3878220"/>
            <a:chExt cx="9342202" cy="207524"/>
          </a:xfrm>
        </p:grpSpPr>
        <p:pic>
          <p:nvPicPr>
            <p:cNvPr id="160" name="Picture 106" descr="Shape, rectangle&#10;&#10;Description automatically generated">
              <a:extLst>
                <a:ext uri="{FF2B5EF4-FFF2-40B4-BE49-F238E27FC236}">
                  <a16:creationId xmlns:a16="http://schemas.microsoft.com/office/drawing/2014/main" id="{A38E73CD-2D47-4FB7-86D6-FC54880336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129174" y="3896217"/>
              <a:ext cx="252000" cy="168000"/>
            </a:xfrm>
            <a:prstGeom prst="rect">
              <a:avLst/>
            </a:prstGeom>
          </p:spPr>
        </p:pic>
        <p:pic>
          <p:nvPicPr>
            <p:cNvPr id="161" name="Picture 107" descr="Logo&#10;&#10;Description automatically generated">
              <a:extLst>
                <a:ext uri="{FF2B5EF4-FFF2-40B4-BE49-F238E27FC236}">
                  <a16:creationId xmlns:a16="http://schemas.microsoft.com/office/drawing/2014/main" id="{425F90FE-79EE-45F8-87A8-52A032642A9B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508093" y="3893546"/>
              <a:ext cx="252000" cy="168382"/>
            </a:xfrm>
            <a:prstGeom prst="rect">
              <a:avLst/>
            </a:prstGeom>
          </p:spPr>
        </p:pic>
        <p:pic>
          <p:nvPicPr>
            <p:cNvPr id="162" name="Picture 108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206B3618-CDBF-412C-BD7F-0723EE592AF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887012" y="3905818"/>
              <a:ext cx="252000" cy="151200"/>
            </a:xfrm>
            <a:prstGeom prst="rect">
              <a:avLst/>
            </a:prstGeom>
          </p:spPr>
        </p:pic>
        <p:pic>
          <p:nvPicPr>
            <p:cNvPr id="163" name="Image 22">
              <a:extLst>
                <a:ext uri="{FF2B5EF4-FFF2-40B4-BE49-F238E27FC236}">
                  <a16:creationId xmlns:a16="http://schemas.microsoft.com/office/drawing/2014/main" id="{D00056D5-E8FB-4A5A-A06C-7B4BB99172B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flipH="1">
              <a:off x="2265931" y="3898749"/>
              <a:ext cx="252000" cy="168033"/>
            </a:xfrm>
            <a:prstGeom prst="rect">
              <a:avLst/>
            </a:prstGeom>
          </p:spPr>
        </p:pic>
        <p:pic>
          <p:nvPicPr>
            <p:cNvPr id="164" name="Image 25">
              <a:extLst>
                <a:ext uri="{FF2B5EF4-FFF2-40B4-BE49-F238E27FC236}">
                  <a16:creationId xmlns:a16="http://schemas.microsoft.com/office/drawing/2014/main" id="{94CFC279-1231-4315-BF9E-6257F633D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644850" y="3898839"/>
              <a:ext cx="252000" cy="167958"/>
            </a:xfrm>
            <a:prstGeom prst="rect">
              <a:avLst/>
            </a:prstGeom>
          </p:spPr>
        </p:pic>
        <p:pic>
          <p:nvPicPr>
            <p:cNvPr id="165" name="Image 28">
              <a:extLst>
                <a:ext uri="{FF2B5EF4-FFF2-40B4-BE49-F238E27FC236}">
                  <a16:creationId xmlns:a16="http://schemas.microsoft.com/office/drawing/2014/main" id="{D791EF18-CEA6-41DD-B1C5-CCBAD271F6C3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023769" y="3898749"/>
              <a:ext cx="252000" cy="168033"/>
            </a:xfrm>
            <a:prstGeom prst="rect">
              <a:avLst/>
            </a:prstGeom>
          </p:spPr>
        </p:pic>
        <p:pic>
          <p:nvPicPr>
            <p:cNvPr id="166" name="Image 30">
              <a:extLst>
                <a:ext uri="{FF2B5EF4-FFF2-40B4-BE49-F238E27FC236}">
                  <a16:creationId xmlns:a16="http://schemas.microsoft.com/office/drawing/2014/main" id="{873999BC-5541-4407-A4DA-E5A6AB052B8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402688" y="3898788"/>
              <a:ext cx="252000" cy="168000"/>
            </a:xfrm>
            <a:prstGeom prst="rect">
              <a:avLst/>
            </a:prstGeom>
          </p:spPr>
        </p:pic>
        <p:pic>
          <p:nvPicPr>
            <p:cNvPr id="167" name="Image 41">
              <a:extLst>
                <a:ext uri="{FF2B5EF4-FFF2-40B4-BE49-F238E27FC236}">
                  <a16:creationId xmlns:a16="http://schemas.microsoft.com/office/drawing/2014/main" id="{5808C378-4261-47F8-9C24-36C8144C969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81607" y="3898788"/>
              <a:ext cx="252000" cy="168000"/>
            </a:xfrm>
            <a:prstGeom prst="rect">
              <a:avLst/>
            </a:prstGeom>
          </p:spPr>
        </p:pic>
        <p:pic>
          <p:nvPicPr>
            <p:cNvPr id="168" name="Image 45">
              <a:extLst>
                <a:ext uri="{FF2B5EF4-FFF2-40B4-BE49-F238E27FC236}">
                  <a16:creationId xmlns:a16="http://schemas.microsoft.com/office/drawing/2014/main" id="{CBB63D20-054A-46E5-BF92-E0B166D7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539445" y="3899759"/>
              <a:ext cx="252000" cy="168033"/>
            </a:xfrm>
            <a:prstGeom prst="rect">
              <a:avLst/>
            </a:prstGeom>
          </p:spPr>
        </p:pic>
        <p:pic>
          <p:nvPicPr>
            <p:cNvPr id="169" name="Image 47">
              <a:extLst>
                <a:ext uri="{FF2B5EF4-FFF2-40B4-BE49-F238E27FC236}">
                  <a16:creationId xmlns:a16="http://schemas.microsoft.com/office/drawing/2014/main" id="{104466E3-4958-445E-B22C-AD04313675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918364" y="3901618"/>
              <a:ext cx="252000" cy="151200"/>
            </a:xfrm>
            <a:prstGeom prst="rect">
              <a:avLst/>
            </a:prstGeom>
          </p:spPr>
        </p:pic>
        <p:pic>
          <p:nvPicPr>
            <p:cNvPr id="170" name="Image 49">
              <a:extLst>
                <a:ext uri="{FF2B5EF4-FFF2-40B4-BE49-F238E27FC236}">
                  <a16:creationId xmlns:a16="http://schemas.microsoft.com/office/drawing/2014/main" id="{4B0BBCB8-36CD-4377-9F4B-80332984A0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297283" y="3901619"/>
              <a:ext cx="252000" cy="167934"/>
            </a:xfrm>
            <a:prstGeom prst="rect">
              <a:avLst/>
            </a:prstGeom>
          </p:spPr>
        </p:pic>
        <p:pic>
          <p:nvPicPr>
            <p:cNvPr id="171" name="Image 51">
              <a:extLst>
                <a:ext uri="{FF2B5EF4-FFF2-40B4-BE49-F238E27FC236}">
                  <a16:creationId xmlns:a16="http://schemas.microsoft.com/office/drawing/2014/main" id="{F51C4A2F-6A6A-4E5D-B96C-C813266DCE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676202" y="3900860"/>
              <a:ext cx="252000" cy="168033"/>
            </a:xfrm>
            <a:prstGeom prst="rect">
              <a:avLst/>
            </a:prstGeom>
          </p:spPr>
        </p:pic>
        <p:pic>
          <p:nvPicPr>
            <p:cNvPr id="172" name="Image 53">
              <a:extLst>
                <a:ext uri="{FF2B5EF4-FFF2-40B4-BE49-F238E27FC236}">
                  <a16:creationId xmlns:a16="http://schemas.microsoft.com/office/drawing/2014/main" id="{BCEBA6F1-C327-483E-9BDC-CEAAEC8852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055121" y="3900859"/>
              <a:ext cx="252000" cy="157500"/>
            </a:xfrm>
            <a:prstGeom prst="rect">
              <a:avLst/>
            </a:prstGeom>
          </p:spPr>
        </p:pic>
        <p:pic>
          <p:nvPicPr>
            <p:cNvPr id="173" name="Image 55">
              <a:extLst>
                <a:ext uri="{FF2B5EF4-FFF2-40B4-BE49-F238E27FC236}">
                  <a16:creationId xmlns:a16="http://schemas.microsoft.com/office/drawing/2014/main" id="{27651B62-AFCF-41C7-B612-FDD7CB6484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434040" y="3893546"/>
              <a:ext cx="252000" cy="167836"/>
            </a:xfrm>
            <a:prstGeom prst="rect">
              <a:avLst/>
            </a:prstGeom>
          </p:spPr>
        </p:pic>
        <p:pic>
          <p:nvPicPr>
            <p:cNvPr id="174" name="Image 57">
              <a:extLst>
                <a:ext uri="{FF2B5EF4-FFF2-40B4-BE49-F238E27FC236}">
                  <a16:creationId xmlns:a16="http://schemas.microsoft.com/office/drawing/2014/main" id="{0C92E4E7-540C-43AE-8415-72B2669B70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812959" y="3900860"/>
              <a:ext cx="252000" cy="168033"/>
            </a:xfrm>
            <a:prstGeom prst="rect">
              <a:avLst/>
            </a:prstGeom>
          </p:spPr>
        </p:pic>
        <p:pic>
          <p:nvPicPr>
            <p:cNvPr id="175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05B0F5A0-A141-4405-B25A-2A1C323191A7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191878" y="3878220"/>
              <a:ext cx="252000" cy="189739"/>
            </a:xfrm>
            <a:prstGeom prst="rect">
              <a:avLst/>
            </a:prstGeom>
          </p:spPr>
        </p:pic>
        <p:pic>
          <p:nvPicPr>
            <p:cNvPr id="176" name="Image 61">
              <a:extLst>
                <a:ext uri="{FF2B5EF4-FFF2-40B4-BE49-F238E27FC236}">
                  <a16:creationId xmlns:a16="http://schemas.microsoft.com/office/drawing/2014/main" id="{E9F81F95-9808-472D-A59B-E02F37EA22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570797" y="3900859"/>
              <a:ext cx="252000" cy="153956"/>
            </a:xfrm>
            <a:prstGeom prst="rect">
              <a:avLst/>
            </a:prstGeom>
          </p:spPr>
        </p:pic>
        <p:pic>
          <p:nvPicPr>
            <p:cNvPr id="177" name="Image 64">
              <a:extLst>
                <a:ext uri="{FF2B5EF4-FFF2-40B4-BE49-F238E27FC236}">
                  <a16:creationId xmlns:a16="http://schemas.microsoft.com/office/drawing/2014/main" id="{CC840104-DD16-4254-82A5-C21293AF7B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949716" y="3900859"/>
              <a:ext cx="252000" cy="183291"/>
            </a:xfrm>
            <a:prstGeom prst="rect">
              <a:avLst/>
            </a:prstGeom>
          </p:spPr>
        </p:pic>
        <p:pic>
          <p:nvPicPr>
            <p:cNvPr id="178" name="Image 68">
              <a:extLst>
                <a:ext uri="{FF2B5EF4-FFF2-40B4-BE49-F238E27FC236}">
                  <a16:creationId xmlns:a16="http://schemas.microsoft.com/office/drawing/2014/main" id="{8D14AFE3-5FE8-4245-B103-55B345F6F5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328635" y="3919188"/>
              <a:ext cx="252000" cy="157500"/>
            </a:xfrm>
            <a:prstGeom prst="rect">
              <a:avLst/>
            </a:prstGeom>
          </p:spPr>
        </p:pic>
        <p:pic>
          <p:nvPicPr>
            <p:cNvPr id="179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0F29D715-14DB-4254-B9E1-8A9123BFAB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707554" y="3908969"/>
              <a:ext cx="252000" cy="176775"/>
            </a:xfrm>
            <a:prstGeom prst="rect">
              <a:avLst/>
            </a:prstGeom>
          </p:spPr>
        </p:pic>
        <p:pic>
          <p:nvPicPr>
            <p:cNvPr id="180" name="Image 72">
              <a:extLst>
                <a:ext uri="{FF2B5EF4-FFF2-40B4-BE49-F238E27FC236}">
                  <a16:creationId xmlns:a16="http://schemas.microsoft.com/office/drawing/2014/main" id="{09E91454-0745-45D7-921B-1C310611BA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086473" y="3903647"/>
              <a:ext cx="252000" cy="168033"/>
            </a:xfrm>
            <a:prstGeom prst="rect">
              <a:avLst/>
            </a:prstGeom>
          </p:spPr>
        </p:pic>
        <p:pic>
          <p:nvPicPr>
            <p:cNvPr id="181" name="Image 74">
              <a:extLst>
                <a:ext uri="{FF2B5EF4-FFF2-40B4-BE49-F238E27FC236}">
                  <a16:creationId xmlns:a16="http://schemas.microsoft.com/office/drawing/2014/main" id="{7A87CE74-A6E0-46F8-A0CA-64E96B4ADE00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465392" y="3899759"/>
              <a:ext cx="252000" cy="167934"/>
            </a:xfrm>
            <a:prstGeom prst="rect">
              <a:avLst/>
            </a:prstGeom>
          </p:spPr>
        </p:pic>
        <p:pic>
          <p:nvPicPr>
            <p:cNvPr id="182" name="Image 76">
              <a:extLst>
                <a:ext uri="{FF2B5EF4-FFF2-40B4-BE49-F238E27FC236}">
                  <a16:creationId xmlns:a16="http://schemas.microsoft.com/office/drawing/2014/main" id="{C115658B-88B8-49E4-BFD6-65D797636D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844311" y="3888453"/>
              <a:ext cx="252000" cy="168033"/>
            </a:xfrm>
            <a:prstGeom prst="rect">
              <a:avLst/>
            </a:prstGeom>
          </p:spPr>
        </p:pic>
        <p:pic>
          <p:nvPicPr>
            <p:cNvPr id="183" name="Image 80">
              <a:extLst>
                <a:ext uri="{FF2B5EF4-FFF2-40B4-BE49-F238E27FC236}">
                  <a16:creationId xmlns:a16="http://schemas.microsoft.com/office/drawing/2014/main" id="{C7A146AA-A9F8-4846-BE21-91F5D77CFE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219376" y="3903647"/>
              <a:ext cx="252000" cy="168033"/>
            </a:xfrm>
            <a:prstGeom prst="rect">
              <a:avLst/>
            </a:prstGeom>
          </p:spPr>
        </p:pic>
        <p:pic>
          <p:nvPicPr>
            <p:cNvPr id="184" name="Image 43">
              <a:extLst>
                <a:ext uri="{FF2B5EF4-FFF2-40B4-BE49-F238E27FC236}">
                  <a16:creationId xmlns:a16="http://schemas.microsoft.com/office/drawing/2014/main" id="{FA778E39-E34A-4895-A698-7875B5142175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4160526" y="3899126"/>
              <a:ext cx="252000" cy="169200"/>
            </a:xfrm>
            <a:prstGeom prst="rect">
              <a:avLst/>
            </a:prstGeom>
          </p:spPr>
        </p:pic>
      </p:grpSp>
      <p:grpSp>
        <p:nvGrpSpPr>
          <p:cNvPr id="70" name="Ignore">
            <a:extLst>
              <a:ext uri="{FF2B5EF4-FFF2-40B4-BE49-F238E27FC236}">
                <a16:creationId xmlns:a16="http://schemas.microsoft.com/office/drawing/2014/main" id="{D18E473F-0235-4155-BD8B-1964DFD0BF86}"/>
              </a:ext>
            </a:extLst>
          </p:cNvPr>
          <p:cNvGrpSpPr/>
          <p:nvPr/>
        </p:nvGrpSpPr>
        <p:grpSpPr>
          <a:xfrm>
            <a:off x="-1" y="1420288"/>
            <a:ext cx="1669173" cy="1"/>
            <a:chOff x="8513442" y="720000"/>
            <a:chExt cx="3012811" cy="1"/>
          </a:xfrm>
        </p:grpSpPr>
        <p:cxnSp>
          <p:nvCxnSpPr>
            <p:cNvPr id="71" name="Connecteur droit 79">
              <a:extLst>
                <a:ext uri="{FF2B5EF4-FFF2-40B4-BE49-F238E27FC236}">
                  <a16:creationId xmlns:a16="http://schemas.microsoft.com/office/drawing/2014/main" id="{0DF293F5-5850-4AC0-A5F5-EAA12D0500F0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Connecteur droit 80">
              <a:extLst>
                <a:ext uri="{FF2B5EF4-FFF2-40B4-BE49-F238E27FC236}">
                  <a16:creationId xmlns:a16="http://schemas.microsoft.com/office/drawing/2014/main" id="{ABD8D56C-A303-48F9-9D0A-98F119C74A3F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Ignore">
            <a:extLst>
              <a:ext uri="{FF2B5EF4-FFF2-40B4-BE49-F238E27FC236}">
                <a16:creationId xmlns:a16="http://schemas.microsoft.com/office/drawing/2014/main" id="{EAAC951A-11CE-4CFC-9F69-60F737E8E767}"/>
              </a:ext>
            </a:extLst>
          </p:cNvPr>
          <p:cNvSpPr txBox="1"/>
          <p:nvPr/>
        </p:nvSpPr>
        <p:spPr>
          <a:xfrm>
            <a:off x="244467" y="3501605"/>
            <a:ext cx="93600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00000"/>
                </a:solidFill>
                <a:latin typeface="BNPPSlabSerif-Light" panose="02000000000000000000" pitchFamily="2" charset="0"/>
              </a:defRPr>
            </a:lvl1pPr>
          </a:lstStyle>
          <a:p>
            <a:r>
              <a:rPr lang="sk-SK" sz="1400" dirty="0"/>
              <a:t>Pokles</a:t>
            </a:r>
          </a:p>
        </p:txBody>
      </p:sp>
      <p:sp>
        <p:nvSpPr>
          <p:cNvPr id="66" name="Ignore">
            <a:extLst>
              <a:ext uri="{FF2B5EF4-FFF2-40B4-BE49-F238E27FC236}">
                <a16:creationId xmlns:a16="http://schemas.microsoft.com/office/drawing/2014/main" id="{2720B1CD-9E12-4E01-A81E-172B3E126F91}"/>
              </a:ext>
            </a:extLst>
          </p:cNvPr>
          <p:cNvSpPr txBox="1"/>
          <p:nvPr/>
        </p:nvSpPr>
        <p:spPr>
          <a:xfrm>
            <a:off x="-85543" y="3118642"/>
            <a:ext cx="126601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00000"/>
                </a:solidFill>
                <a:latin typeface="BNPPSlabSerif-Light" panose="02000000000000000000" pitchFamily="2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Ostáva stabilné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" name="Ignore">
            <a:extLst>
              <a:ext uri="{FF2B5EF4-FFF2-40B4-BE49-F238E27FC236}">
                <a16:creationId xmlns:a16="http://schemas.microsoft.com/office/drawing/2014/main" id="{BD10A906-9FF2-45EF-9626-3439591A874F}"/>
              </a:ext>
            </a:extLst>
          </p:cNvPr>
          <p:cNvSpPr txBox="1"/>
          <p:nvPr/>
        </p:nvSpPr>
        <p:spPr>
          <a:xfrm>
            <a:off x="169178" y="2451603"/>
            <a:ext cx="93600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00000"/>
                </a:solidFill>
                <a:latin typeface="BNPPSlabSerif-Light" panose="02000000000000000000" pitchFamily="2" charset="0"/>
              </a:defRPr>
            </a:lvl1pPr>
          </a:lstStyle>
          <a:p>
            <a:r>
              <a:rPr lang="sk-SK" sz="1400" dirty="0"/>
              <a:t>Nárast</a:t>
            </a:r>
          </a:p>
        </p:txBody>
      </p:sp>
      <p:sp>
        <p:nvSpPr>
          <p:cNvPr id="22" name="Ignore">
            <a:extLst>
              <a:ext uri="{FF2B5EF4-FFF2-40B4-BE49-F238E27FC236}">
                <a16:creationId xmlns:a16="http://schemas.microsoft.com/office/drawing/2014/main" id="{146F9B63-46B2-4757-8AF5-5B729588F5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Potenciál rastu </a:t>
            </a:r>
            <a:r>
              <a:rPr lang="sk-SK" dirty="0" err="1"/>
              <a:t>fleetu</a:t>
            </a:r>
            <a:endParaRPr lang="en-GB" dirty="0"/>
          </a:p>
        </p:txBody>
      </p:sp>
      <p:sp>
        <p:nvSpPr>
          <p:cNvPr id="90" name="Ignore">
            <a:extLst>
              <a:ext uri="{FF2B5EF4-FFF2-40B4-BE49-F238E27FC236}">
                <a16:creationId xmlns:a16="http://schemas.microsoft.com/office/drawing/2014/main" id="{7E114D00-8C8E-4E4A-97A6-4CE537EB5F7F}"/>
              </a:ext>
            </a:extLst>
          </p:cNvPr>
          <p:cNvSpPr/>
          <p:nvPr/>
        </p:nvSpPr>
        <p:spPr>
          <a:xfrm>
            <a:off x="5504508" y="6092706"/>
            <a:ext cx="6455978" cy="461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sk-SK" sz="900" i="1" dirty="0">
                <a:solidFill>
                  <a:srgbClr val="7F7F7F"/>
                </a:solidFill>
                <a:latin typeface="BNPPSlabSerif-Light" panose="02000000000000000000"/>
              </a:rPr>
              <a:t>Myslíte si, že v najbližších troch rokoch celkový počet vašich firemných vozidiel narastie, klesne alebo zostane rovnaký?</a:t>
            </a:r>
          </a:p>
          <a:p>
            <a:pPr algn="r" defTabSz="1219170">
              <a:defRPr/>
            </a:pPr>
            <a:r>
              <a:rPr lang="sk-SK" sz="900" i="1" dirty="0">
                <a:solidFill>
                  <a:srgbClr val="7F7F7F"/>
                </a:solidFill>
                <a:latin typeface="BNPPSlabSerif-Light" panose="02000000000000000000"/>
              </a:rPr>
              <a:t>Základ: spoločnosti s firemnými vozidlami = 100</a:t>
            </a:r>
            <a:r>
              <a:rPr lang="en-US" sz="900" i="1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sk-SK" sz="900" i="1" dirty="0">
                <a:solidFill>
                  <a:srgbClr val="7F7F7F"/>
                </a:solidFill>
                <a:latin typeface="BNPPSlabSerif-Light" panose="02000000000000000000"/>
              </a:rPr>
              <a:t>%</a:t>
            </a:r>
          </a:p>
          <a:p>
            <a:pPr algn="r" defTabSz="1219170">
              <a:defRPr/>
            </a:pPr>
            <a:endParaRPr kumimoji="0" lang="en-GB" altLang="fr-FR" sz="12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 pitchFamily="34" charset="0"/>
            </a:endParaRPr>
          </a:p>
        </p:txBody>
      </p:sp>
      <p:sp>
        <p:nvSpPr>
          <p:cNvPr id="144" name="Ignore">
            <a:extLst>
              <a:ext uri="{FF2B5EF4-FFF2-40B4-BE49-F238E27FC236}">
                <a16:creationId xmlns:a16="http://schemas.microsoft.com/office/drawing/2014/main" id="{C343A86C-93EB-4487-8CDC-6B09EF8F5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477" y="5701547"/>
            <a:ext cx="5400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defPPr>
              <a:defRPr lang="en-US"/>
            </a:defPPr>
            <a:lvl1pPr algn="ctr" defTabSz="1219170">
              <a:defRPr sz="1400" kern="0">
                <a:solidFill>
                  <a:srgbClr val="000000"/>
                </a:solidFill>
                <a:latin typeface="BNPPSlabSerif-Light" panose="02000000000000000000" pitchFamily="2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2021</a:t>
            </a:r>
          </a:p>
        </p:txBody>
      </p:sp>
      <p:sp>
        <p:nvSpPr>
          <p:cNvPr id="100" name="Ignore">
            <a:extLst>
              <a:ext uri="{FF2B5EF4-FFF2-40B4-BE49-F238E27FC236}">
                <a16:creationId xmlns:a16="http://schemas.microsoft.com/office/drawing/2014/main" id="{A0A510B6-9394-45B7-BF35-5F7938CB8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477" y="5336254"/>
            <a:ext cx="5400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defPPr>
              <a:defRPr lang="en-US"/>
            </a:defPPr>
            <a:lvl1pPr algn="ctr" defTabSz="1219170">
              <a:defRPr sz="1400" kern="0">
                <a:solidFill>
                  <a:srgbClr val="000000"/>
                </a:solidFill>
                <a:latin typeface="BNPPSlabSerif-Light" panose="02000000000000000000" pitchFamily="2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2022</a:t>
            </a:r>
          </a:p>
        </p:txBody>
      </p:sp>
      <p:sp>
        <p:nvSpPr>
          <p:cNvPr id="99" name="Ignore">
            <a:extLst>
              <a:ext uri="{FF2B5EF4-FFF2-40B4-BE49-F238E27FC236}">
                <a16:creationId xmlns:a16="http://schemas.microsoft.com/office/drawing/2014/main" id="{C4DE3A56-D99B-402B-BAED-B487FE8A8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477" y="4999536"/>
            <a:ext cx="5400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defPPr>
              <a:defRPr lang="en-US"/>
            </a:defPPr>
            <a:lvl1pPr algn="ctr" defTabSz="1219170">
              <a:defRPr sz="1400" kern="0">
                <a:solidFill>
                  <a:srgbClr val="000000"/>
                </a:solidFill>
                <a:latin typeface="BNPPSlabSerif-Light" panose="02000000000000000000" pitchFamily="2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fr-FR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2023</a:t>
            </a:r>
          </a:p>
        </p:txBody>
      </p:sp>
      <p:cxnSp>
        <p:nvCxnSpPr>
          <p:cNvPr id="145" name="Ignore">
            <a:extLst>
              <a:ext uri="{FF2B5EF4-FFF2-40B4-BE49-F238E27FC236}">
                <a16:creationId xmlns:a16="http://schemas.microsoft.com/office/drawing/2014/main" id="{96A03230-55E3-454A-8F9B-EA4247A7B02B}"/>
              </a:ext>
            </a:extLst>
          </p:cNvPr>
          <p:cNvCxnSpPr>
            <a:cxnSpLocks/>
          </p:cNvCxnSpPr>
          <p:nvPr/>
        </p:nvCxnSpPr>
        <p:spPr>
          <a:xfrm>
            <a:off x="419373" y="5609958"/>
            <a:ext cx="11484000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Ignore">
            <a:extLst>
              <a:ext uri="{FF2B5EF4-FFF2-40B4-BE49-F238E27FC236}">
                <a16:creationId xmlns:a16="http://schemas.microsoft.com/office/drawing/2014/main" id="{50359B6F-A297-4722-91B5-1623A2696EBA}"/>
              </a:ext>
            </a:extLst>
          </p:cNvPr>
          <p:cNvCxnSpPr>
            <a:cxnSpLocks/>
          </p:cNvCxnSpPr>
          <p:nvPr/>
        </p:nvCxnSpPr>
        <p:spPr>
          <a:xfrm>
            <a:off x="419373" y="5253192"/>
            <a:ext cx="11484000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" name="Ignore">
            <a:extLst>
              <a:ext uri="{FF2B5EF4-FFF2-40B4-BE49-F238E27FC236}">
                <a16:creationId xmlns:a16="http://schemas.microsoft.com/office/drawing/2014/main" id="{34CCC2FC-2A2B-406C-B56F-61D3D6803075}"/>
              </a:ext>
            </a:extLst>
          </p:cNvPr>
          <p:cNvPicPr>
            <a:picLocks noChangeAspect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350201" y="4261034"/>
            <a:ext cx="573954" cy="573954"/>
          </a:xfrm>
          <a:prstGeom prst="rect">
            <a:avLst/>
          </a:prstGeom>
        </p:spPr>
      </p:pic>
      <p:graphicFrame>
        <p:nvGraphicFramePr>
          <p:cNvPr id="98" name="Tableau 19">
            <a:extLst>
              <a:ext uri="{FF2B5EF4-FFF2-40B4-BE49-F238E27FC236}">
                <a16:creationId xmlns:a16="http://schemas.microsoft.com/office/drawing/2014/main" id="{F1F97C8D-DA5C-42CD-A3ED-C1A54C1E50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3839128"/>
              </p:ext>
            </p:extLst>
          </p:nvPr>
        </p:nvGraphicFramePr>
        <p:xfrm>
          <a:off x="1178890" y="4882551"/>
          <a:ext cx="10653714" cy="11265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582">
                  <a:extLst>
                    <a:ext uri="{9D8B030D-6E8A-4147-A177-3AD203B41FA5}">
                      <a16:colId xmlns:a16="http://schemas.microsoft.com/office/drawing/2014/main" val="295251087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942174194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683325586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423834829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132936350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50360472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682197498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71518203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6148980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87191131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89633097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19117856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37888639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805170091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4050308200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85260904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59836127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34488850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040332268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75784026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22961578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283091422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96881263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691444981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69453591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867102042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77666590"/>
                    </a:ext>
                  </a:extLst>
                </a:gridCol>
              </a:tblGrid>
              <a:tr h="3755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+11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+13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+14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+21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+34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+19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+24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+14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+15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+15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+24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+22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+22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+12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+12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+21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+26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+44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+46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+34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+20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kumimoji="0" lang="fr-FR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545454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+16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1188339"/>
                  </a:ext>
                </a:extLst>
              </a:tr>
              <a:tr h="3755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+16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+22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+10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+21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+49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+20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4828314"/>
                  </a:ext>
                </a:extLst>
              </a:tr>
              <a:tr h="3755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+42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+36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+29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+46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+21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+49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+44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+44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+30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+29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+67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-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-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-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+70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+35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5518926"/>
                  </a:ext>
                </a:extLst>
              </a:tr>
            </a:tbl>
          </a:graphicData>
        </a:graphic>
      </p:graphicFrame>
      <p:graphicFrame>
        <p:nvGraphicFramePr>
          <p:cNvPr id="137" name="Graphique Slide">
            <a:extLst>
              <a:ext uri="{FF2B5EF4-FFF2-40B4-BE49-F238E27FC236}">
                <a16:creationId xmlns:a16="http://schemas.microsoft.com/office/drawing/2014/main" id="{5FBD3B79-2879-42EB-A4E6-F8554B391D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77357868"/>
              </p:ext>
            </p:extLst>
          </p:nvPr>
        </p:nvGraphicFramePr>
        <p:xfrm>
          <a:off x="1118820" y="2112937"/>
          <a:ext cx="9979397" cy="2892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152" name="World_2">
            <a:extLst>
              <a:ext uri="{FF2B5EF4-FFF2-40B4-BE49-F238E27FC236}">
                <a16:creationId xmlns:a16="http://schemas.microsoft.com/office/drawing/2014/main" id="{AFEF8B02-C09B-4B5F-B45D-2E436BC80D09}"/>
              </a:ext>
            </a:extLst>
          </p:cNvPr>
          <p:cNvSpPr txBox="1"/>
          <p:nvPr/>
        </p:nvSpPr>
        <p:spPr>
          <a:xfrm>
            <a:off x="11613685" y="4000727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588791"/>
                </a:solidFill>
                <a:latin typeface="+mj-lt"/>
              </a:rPr>
              <a:t>7</a:t>
            </a:r>
            <a:endParaRPr lang="fr-FR" sz="1200" b="1" dirty="0">
              <a:solidFill>
                <a:srgbClr val="588791"/>
              </a:solidFill>
              <a:latin typeface="+mj-lt"/>
            </a:endParaRPr>
          </a:p>
        </p:txBody>
      </p:sp>
      <p:sp>
        <p:nvSpPr>
          <p:cNvPr id="154" name="Europe_2">
            <a:extLst>
              <a:ext uri="{FF2B5EF4-FFF2-40B4-BE49-F238E27FC236}">
                <a16:creationId xmlns:a16="http://schemas.microsoft.com/office/drawing/2014/main" id="{053086B4-F77D-4375-B265-AC6C9ED4D912}"/>
              </a:ext>
            </a:extLst>
          </p:cNvPr>
          <p:cNvSpPr txBox="1"/>
          <p:nvPr/>
        </p:nvSpPr>
        <p:spPr>
          <a:xfrm>
            <a:off x="11613685" y="3601924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000000"/>
                </a:solidFill>
                <a:latin typeface="+mj-lt"/>
              </a:rPr>
              <a:t>7</a:t>
            </a:r>
            <a:endParaRPr lang="fr-FR" sz="12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13" name="Europe_1">
            <a:extLst>
              <a:ext uri="{FF2B5EF4-FFF2-40B4-BE49-F238E27FC236}">
                <a16:creationId xmlns:a16="http://schemas.microsoft.com/office/drawing/2014/main" id="{5D9B21A8-6D02-4473-95B0-F1C25905D1F0}"/>
              </a:ext>
            </a:extLst>
          </p:cNvPr>
          <p:cNvSpPr txBox="1"/>
          <p:nvPr/>
        </p:nvSpPr>
        <p:spPr>
          <a:xfrm>
            <a:off x="11578018" y="2414619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000000"/>
                </a:solidFill>
                <a:latin typeface="+mj-lt"/>
              </a:rPr>
              <a:t>91</a:t>
            </a:r>
            <a:endParaRPr lang="fr-FR" sz="12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11" name="World_1">
            <a:extLst>
              <a:ext uri="{FF2B5EF4-FFF2-40B4-BE49-F238E27FC236}">
                <a16:creationId xmlns:a16="http://schemas.microsoft.com/office/drawing/2014/main" id="{EC984374-64D8-4621-BB41-FE4C2A004C99}"/>
              </a:ext>
            </a:extLst>
          </p:cNvPr>
          <p:cNvSpPr txBox="1"/>
          <p:nvPr/>
        </p:nvSpPr>
        <p:spPr>
          <a:xfrm>
            <a:off x="11578018" y="2021665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588791"/>
                </a:solidFill>
                <a:latin typeface="+mj-lt"/>
              </a:rPr>
              <a:t>90</a:t>
            </a:r>
            <a:endParaRPr lang="fr-FR" sz="1200" b="1" dirty="0">
              <a:solidFill>
                <a:srgbClr val="588791"/>
              </a:solidFill>
              <a:latin typeface="+mj-lt"/>
            </a:endParaRPr>
          </a:p>
        </p:txBody>
      </p:sp>
      <p:sp>
        <p:nvSpPr>
          <p:cNvPr id="209" name="TR">
            <a:extLst>
              <a:ext uri="{FF2B5EF4-FFF2-40B4-BE49-F238E27FC236}">
                <a16:creationId xmlns:a16="http://schemas.microsoft.com/office/drawing/2014/main" id="{5F8255CF-6528-47DD-9CB7-4C6E1A756735}"/>
              </a:ext>
            </a:extLst>
          </p:cNvPr>
          <p:cNvSpPr txBox="1"/>
          <p:nvPr/>
        </p:nvSpPr>
        <p:spPr>
          <a:xfrm>
            <a:off x="10298882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8" name="MA">
            <a:extLst>
              <a:ext uri="{FF2B5EF4-FFF2-40B4-BE49-F238E27FC236}">
                <a16:creationId xmlns:a16="http://schemas.microsoft.com/office/drawing/2014/main" id="{6F3EDACE-8999-42A1-9321-38CB3865F8D5}"/>
              </a:ext>
            </a:extLst>
          </p:cNvPr>
          <p:cNvSpPr txBox="1"/>
          <p:nvPr/>
        </p:nvSpPr>
        <p:spPr>
          <a:xfrm>
            <a:off x="9904567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93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7" name="PE">
            <a:extLst>
              <a:ext uri="{FF2B5EF4-FFF2-40B4-BE49-F238E27FC236}">
                <a16:creationId xmlns:a16="http://schemas.microsoft.com/office/drawing/2014/main" id="{52C6D1E5-0880-44B1-9E62-5EE43DEB7730}"/>
              </a:ext>
            </a:extLst>
          </p:cNvPr>
          <p:cNvSpPr txBox="1"/>
          <p:nvPr/>
        </p:nvSpPr>
        <p:spPr>
          <a:xfrm>
            <a:off x="9510254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6" name="CL">
            <a:extLst>
              <a:ext uri="{FF2B5EF4-FFF2-40B4-BE49-F238E27FC236}">
                <a16:creationId xmlns:a16="http://schemas.microsoft.com/office/drawing/2014/main" id="{9DB3FC8E-341D-4529-8874-CCD00DBA28A0}"/>
              </a:ext>
            </a:extLst>
          </p:cNvPr>
          <p:cNvSpPr txBox="1"/>
          <p:nvPr/>
        </p:nvSpPr>
        <p:spPr>
          <a:xfrm>
            <a:off x="9115941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5" name="BR">
            <a:extLst>
              <a:ext uri="{FF2B5EF4-FFF2-40B4-BE49-F238E27FC236}">
                <a16:creationId xmlns:a16="http://schemas.microsoft.com/office/drawing/2014/main" id="{52F84747-A8FE-405F-BBAC-4030EA680CBE}"/>
              </a:ext>
            </a:extLst>
          </p:cNvPr>
          <p:cNvSpPr txBox="1"/>
          <p:nvPr/>
        </p:nvSpPr>
        <p:spPr>
          <a:xfrm>
            <a:off x="8721628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88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4" name="SE">
            <a:extLst>
              <a:ext uri="{FF2B5EF4-FFF2-40B4-BE49-F238E27FC236}">
                <a16:creationId xmlns:a16="http://schemas.microsoft.com/office/drawing/2014/main" id="{F28EFC2E-2AF5-4DF8-9EAB-A06372A771B6}"/>
              </a:ext>
            </a:extLst>
          </p:cNvPr>
          <p:cNvSpPr txBox="1"/>
          <p:nvPr/>
        </p:nvSpPr>
        <p:spPr>
          <a:xfrm>
            <a:off x="8327315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3" name="NO">
            <a:extLst>
              <a:ext uri="{FF2B5EF4-FFF2-40B4-BE49-F238E27FC236}">
                <a16:creationId xmlns:a16="http://schemas.microsoft.com/office/drawing/2014/main" id="{643A2D28-E94E-45FA-9B70-33F3983CF1CD}"/>
              </a:ext>
            </a:extLst>
          </p:cNvPr>
          <p:cNvSpPr txBox="1"/>
          <p:nvPr/>
        </p:nvSpPr>
        <p:spPr>
          <a:xfrm>
            <a:off x="7933002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2" name="FI">
            <a:extLst>
              <a:ext uri="{FF2B5EF4-FFF2-40B4-BE49-F238E27FC236}">
                <a16:creationId xmlns:a16="http://schemas.microsoft.com/office/drawing/2014/main" id="{0D0B2DCF-804F-4D66-B895-9CA834C80839}"/>
              </a:ext>
            </a:extLst>
          </p:cNvPr>
          <p:cNvSpPr txBox="1"/>
          <p:nvPr/>
        </p:nvSpPr>
        <p:spPr>
          <a:xfrm>
            <a:off x="7538689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1" name="DK">
            <a:extLst>
              <a:ext uri="{FF2B5EF4-FFF2-40B4-BE49-F238E27FC236}">
                <a16:creationId xmlns:a16="http://schemas.microsoft.com/office/drawing/2014/main" id="{70F84429-7E56-4401-89C0-A9677B63619C}"/>
              </a:ext>
            </a:extLst>
          </p:cNvPr>
          <p:cNvSpPr txBox="1"/>
          <p:nvPr/>
        </p:nvSpPr>
        <p:spPr>
          <a:xfrm>
            <a:off x="7144376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84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0" name="RO">
            <a:extLst>
              <a:ext uri="{FF2B5EF4-FFF2-40B4-BE49-F238E27FC236}">
                <a16:creationId xmlns:a16="http://schemas.microsoft.com/office/drawing/2014/main" id="{6BC60DDF-D4AA-4CDC-8DED-57C9034DDF9B}"/>
              </a:ext>
            </a:extLst>
          </p:cNvPr>
          <p:cNvSpPr txBox="1"/>
          <p:nvPr/>
        </p:nvSpPr>
        <p:spPr>
          <a:xfrm>
            <a:off x="6750063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9" name="SK">
            <a:extLst>
              <a:ext uri="{FF2B5EF4-FFF2-40B4-BE49-F238E27FC236}">
                <a16:creationId xmlns:a16="http://schemas.microsoft.com/office/drawing/2014/main" id="{FCBBE7B4-516B-4181-BC7E-628AE509EE08}"/>
              </a:ext>
            </a:extLst>
          </p:cNvPr>
          <p:cNvSpPr txBox="1"/>
          <p:nvPr/>
        </p:nvSpPr>
        <p:spPr>
          <a:xfrm>
            <a:off x="6355750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8" name="PL">
            <a:extLst>
              <a:ext uri="{FF2B5EF4-FFF2-40B4-BE49-F238E27FC236}">
                <a16:creationId xmlns:a16="http://schemas.microsoft.com/office/drawing/2014/main" id="{EC72D781-47CA-42B8-B509-A10C28BE8ECA}"/>
              </a:ext>
            </a:extLst>
          </p:cNvPr>
          <p:cNvSpPr txBox="1"/>
          <p:nvPr/>
        </p:nvSpPr>
        <p:spPr>
          <a:xfrm>
            <a:off x="5961437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9" name="CZ">
            <a:extLst>
              <a:ext uri="{FF2B5EF4-FFF2-40B4-BE49-F238E27FC236}">
                <a16:creationId xmlns:a16="http://schemas.microsoft.com/office/drawing/2014/main" id="{931EF491-3A1C-4BD5-80BA-77AF6DD873E1}"/>
              </a:ext>
            </a:extLst>
          </p:cNvPr>
          <p:cNvSpPr txBox="1"/>
          <p:nvPr/>
        </p:nvSpPr>
        <p:spPr>
          <a:xfrm>
            <a:off x="5567124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85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7" name="NL">
            <a:extLst>
              <a:ext uri="{FF2B5EF4-FFF2-40B4-BE49-F238E27FC236}">
                <a16:creationId xmlns:a16="http://schemas.microsoft.com/office/drawing/2014/main" id="{F6B9B590-7BFC-4A64-882E-A3737F36C631}"/>
              </a:ext>
            </a:extLst>
          </p:cNvPr>
          <p:cNvSpPr txBox="1"/>
          <p:nvPr/>
        </p:nvSpPr>
        <p:spPr>
          <a:xfrm>
            <a:off x="5172811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6" name="LU">
            <a:extLst>
              <a:ext uri="{FF2B5EF4-FFF2-40B4-BE49-F238E27FC236}">
                <a16:creationId xmlns:a16="http://schemas.microsoft.com/office/drawing/2014/main" id="{7C99739B-7671-4259-BBAC-5897312287DA}"/>
              </a:ext>
            </a:extLst>
          </p:cNvPr>
          <p:cNvSpPr txBox="1"/>
          <p:nvPr/>
        </p:nvSpPr>
        <p:spPr>
          <a:xfrm>
            <a:off x="4778498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5" name="BE">
            <a:extLst>
              <a:ext uri="{FF2B5EF4-FFF2-40B4-BE49-F238E27FC236}">
                <a16:creationId xmlns:a16="http://schemas.microsoft.com/office/drawing/2014/main" id="{6D3F8AB6-89A4-487B-B97D-BDB82B57A4CB}"/>
              </a:ext>
            </a:extLst>
          </p:cNvPr>
          <p:cNvSpPr txBox="1"/>
          <p:nvPr/>
        </p:nvSpPr>
        <p:spPr>
          <a:xfrm>
            <a:off x="4384185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0" name="UK">
            <a:extLst>
              <a:ext uri="{FF2B5EF4-FFF2-40B4-BE49-F238E27FC236}">
                <a16:creationId xmlns:a16="http://schemas.microsoft.com/office/drawing/2014/main" id="{AE8FA676-1923-4E85-A32B-87AC3C48AB7C}"/>
              </a:ext>
            </a:extLst>
          </p:cNvPr>
          <p:cNvSpPr txBox="1"/>
          <p:nvPr/>
        </p:nvSpPr>
        <p:spPr>
          <a:xfrm>
            <a:off x="3989872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93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2" name="PT">
            <a:extLst>
              <a:ext uri="{FF2B5EF4-FFF2-40B4-BE49-F238E27FC236}">
                <a16:creationId xmlns:a16="http://schemas.microsoft.com/office/drawing/2014/main" id="{530FC47B-6ABA-45E7-B662-1CB61CA30DA6}"/>
              </a:ext>
            </a:extLst>
          </p:cNvPr>
          <p:cNvSpPr txBox="1"/>
          <p:nvPr/>
        </p:nvSpPr>
        <p:spPr>
          <a:xfrm>
            <a:off x="3595559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4" name="IT">
            <a:extLst>
              <a:ext uri="{FF2B5EF4-FFF2-40B4-BE49-F238E27FC236}">
                <a16:creationId xmlns:a16="http://schemas.microsoft.com/office/drawing/2014/main" id="{14E2C528-6EE0-4EBC-802F-1A54EF77178F}"/>
              </a:ext>
            </a:extLst>
          </p:cNvPr>
          <p:cNvSpPr txBox="1"/>
          <p:nvPr/>
        </p:nvSpPr>
        <p:spPr>
          <a:xfrm>
            <a:off x="3201246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95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8" name="GR">
            <a:extLst>
              <a:ext uri="{FF2B5EF4-FFF2-40B4-BE49-F238E27FC236}">
                <a16:creationId xmlns:a16="http://schemas.microsoft.com/office/drawing/2014/main" id="{3989D4B3-49A9-4E58-84B2-B1A5760683DA}"/>
              </a:ext>
            </a:extLst>
          </p:cNvPr>
          <p:cNvSpPr txBox="1"/>
          <p:nvPr/>
        </p:nvSpPr>
        <p:spPr>
          <a:xfrm>
            <a:off x="2806933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95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3" name="FR">
            <a:extLst>
              <a:ext uri="{FF2B5EF4-FFF2-40B4-BE49-F238E27FC236}">
                <a16:creationId xmlns:a16="http://schemas.microsoft.com/office/drawing/2014/main" id="{DF7F1944-68E4-4E96-A453-667A1510BC95}"/>
              </a:ext>
            </a:extLst>
          </p:cNvPr>
          <p:cNvSpPr txBox="1"/>
          <p:nvPr/>
        </p:nvSpPr>
        <p:spPr>
          <a:xfrm>
            <a:off x="2412620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1" name="ES">
            <a:extLst>
              <a:ext uri="{FF2B5EF4-FFF2-40B4-BE49-F238E27FC236}">
                <a16:creationId xmlns:a16="http://schemas.microsoft.com/office/drawing/2014/main" id="{ED1A3217-6CC5-4F48-999B-FDF5800944FD}"/>
              </a:ext>
            </a:extLst>
          </p:cNvPr>
          <p:cNvSpPr txBox="1"/>
          <p:nvPr/>
        </p:nvSpPr>
        <p:spPr>
          <a:xfrm>
            <a:off x="2018307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7" name="DE">
            <a:extLst>
              <a:ext uri="{FF2B5EF4-FFF2-40B4-BE49-F238E27FC236}">
                <a16:creationId xmlns:a16="http://schemas.microsoft.com/office/drawing/2014/main" id="{02228C0E-F061-4302-B6BC-0970A39F65C6}"/>
              </a:ext>
            </a:extLst>
          </p:cNvPr>
          <p:cNvSpPr txBox="1"/>
          <p:nvPr/>
        </p:nvSpPr>
        <p:spPr>
          <a:xfrm>
            <a:off x="1623994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6" name="CH">
            <a:extLst>
              <a:ext uri="{FF2B5EF4-FFF2-40B4-BE49-F238E27FC236}">
                <a16:creationId xmlns:a16="http://schemas.microsoft.com/office/drawing/2014/main" id="{6D1B0414-2973-4933-8A0C-74750E383702}"/>
              </a:ext>
            </a:extLst>
          </p:cNvPr>
          <p:cNvSpPr txBox="1"/>
          <p:nvPr/>
        </p:nvSpPr>
        <p:spPr>
          <a:xfrm>
            <a:off x="1229681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5" name="AT">
            <a:extLst>
              <a:ext uri="{FF2B5EF4-FFF2-40B4-BE49-F238E27FC236}">
                <a16:creationId xmlns:a16="http://schemas.microsoft.com/office/drawing/2014/main" id="{65931621-5CE8-4121-8DB7-CA76155E2C8F}"/>
              </a:ext>
            </a:extLst>
          </p:cNvPr>
          <p:cNvSpPr txBox="1"/>
          <p:nvPr/>
        </p:nvSpPr>
        <p:spPr>
          <a:xfrm>
            <a:off x="835368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94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55" name="ZoneTexte Slide">
            <a:extLst>
              <a:ext uri="{FF2B5EF4-FFF2-40B4-BE49-F238E27FC236}">
                <a16:creationId xmlns:a16="http://schemas.microsoft.com/office/drawing/2014/main" id="{B18E733C-A79F-4492-BAB0-64FB8A2BBE67}"/>
              </a:ext>
            </a:extLst>
          </p:cNvPr>
          <p:cNvSpPr txBox="1"/>
          <p:nvPr/>
        </p:nvSpPr>
        <p:spPr>
          <a:xfrm>
            <a:off x="4973092" y="622519"/>
            <a:ext cx="6324619" cy="6430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0000"/>
                </a:solidFill>
              </a:rPr>
              <a:t>Na Slovensku 91 % firiem deklaruje, že v najbližších 3 rokoch zostane ich firemný vozový park stabilný alebo porastie.</a:t>
            </a:r>
          </a:p>
        </p:txBody>
      </p:sp>
    </p:spTree>
    <p:extLst>
      <p:ext uri="{BB962C8B-B14F-4D97-AF65-F5344CB8AC3E}">
        <p14:creationId xmlns:p14="http://schemas.microsoft.com/office/powerpoint/2010/main" val="338199539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gnore">
            <a:extLst>
              <a:ext uri="{FF2B5EF4-FFF2-40B4-BE49-F238E27FC236}">
                <a16:creationId xmlns:a16="http://schemas.microsoft.com/office/drawing/2014/main" id="{047FC284-7663-472F-B4C2-61342ABBBC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GB" dirty="0" err="1"/>
              <a:t>Potenciál</a:t>
            </a:r>
            <a:r>
              <a:rPr lang="en-GB" dirty="0"/>
              <a:t> </a:t>
            </a:r>
            <a:r>
              <a:rPr lang="en-GB" dirty="0" err="1"/>
              <a:t>rastu</a:t>
            </a:r>
            <a:r>
              <a:rPr lang="en-GB" dirty="0"/>
              <a:t> </a:t>
            </a:r>
            <a:r>
              <a:rPr lang="sk-SK" dirty="0"/>
              <a:t>FLEETU </a:t>
            </a:r>
            <a:r>
              <a:rPr lang="en-GB" dirty="0" err="1"/>
              <a:t>osobných</a:t>
            </a:r>
            <a:r>
              <a:rPr lang="en-GB" dirty="0"/>
              <a:t> </a:t>
            </a:r>
            <a:r>
              <a:rPr lang="en-GB" dirty="0" err="1"/>
              <a:t>automobilov</a:t>
            </a:r>
            <a:endParaRPr lang="en-GB" dirty="0"/>
          </a:p>
        </p:txBody>
      </p:sp>
      <p:sp>
        <p:nvSpPr>
          <p:cNvPr id="25" name="Ignore">
            <a:extLst>
              <a:ext uri="{FF2B5EF4-FFF2-40B4-BE49-F238E27FC236}">
                <a16:creationId xmlns:a16="http://schemas.microsoft.com/office/drawing/2014/main" id="{B7E49D6D-B904-4AB4-9EBE-24961EE158B3}"/>
              </a:ext>
            </a:extLst>
          </p:cNvPr>
          <p:cNvSpPr txBox="1"/>
          <p:nvPr/>
        </p:nvSpPr>
        <p:spPr>
          <a:xfrm>
            <a:off x="1416867" y="2775542"/>
            <a:ext cx="100826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400" dirty="0">
                <a:solidFill>
                  <a:srgbClr val="000000"/>
                </a:solidFill>
                <a:latin typeface="+mj-lt"/>
              </a:rPr>
              <a:t>Nárast</a:t>
            </a:r>
            <a:endParaRPr lang="en-GB" sz="140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6" name="Ignore">
            <a:extLst>
              <a:ext uri="{FF2B5EF4-FFF2-40B4-BE49-F238E27FC236}">
                <a16:creationId xmlns:a16="http://schemas.microsoft.com/office/drawing/2014/main" id="{947E3557-9CDB-430B-807E-15DFCD2EA472}"/>
              </a:ext>
            </a:extLst>
          </p:cNvPr>
          <p:cNvSpPr txBox="1"/>
          <p:nvPr/>
        </p:nvSpPr>
        <p:spPr>
          <a:xfrm>
            <a:off x="1460948" y="3799553"/>
            <a:ext cx="96418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sk-SK" sz="1400" dirty="0"/>
              <a:t>        Pokles</a:t>
            </a:r>
          </a:p>
        </p:txBody>
      </p:sp>
      <p:cxnSp>
        <p:nvCxnSpPr>
          <p:cNvPr id="60" name="Ignore">
            <a:extLst>
              <a:ext uri="{FF2B5EF4-FFF2-40B4-BE49-F238E27FC236}">
                <a16:creationId xmlns:a16="http://schemas.microsoft.com/office/drawing/2014/main" id="{3232EC96-E8A3-43AD-A12C-D0858342DAD9}"/>
              </a:ext>
            </a:extLst>
          </p:cNvPr>
          <p:cNvCxnSpPr>
            <a:cxnSpLocks/>
          </p:cNvCxnSpPr>
          <p:nvPr/>
        </p:nvCxnSpPr>
        <p:spPr>
          <a:xfrm>
            <a:off x="4860721" y="1941808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Ignore">
            <a:extLst>
              <a:ext uri="{FF2B5EF4-FFF2-40B4-BE49-F238E27FC236}">
                <a16:creationId xmlns:a16="http://schemas.microsoft.com/office/drawing/2014/main" id="{01A08850-391B-4FC6-98F0-196D27EE3257}"/>
              </a:ext>
            </a:extLst>
          </p:cNvPr>
          <p:cNvCxnSpPr>
            <a:cxnSpLocks/>
          </p:cNvCxnSpPr>
          <p:nvPr/>
        </p:nvCxnSpPr>
        <p:spPr>
          <a:xfrm>
            <a:off x="6598160" y="1941808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Ignore">
            <a:extLst>
              <a:ext uri="{FF2B5EF4-FFF2-40B4-BE49-F238E27FC236}">
                <a16:creationId xmlns:a16="http://schemas.microsoft.com/office/drawing/2014/main" id="{B279A3AB-19A1-4CF9-9FCD-5D76471FBD04}"/>
              </a:ext>
            </a:extLst>
          </p:cNvPr>
          <p:cNvCxnSpPr>
            <a:cxnSpLocks/>
          </p:cNvCxnSpPr>
          <p:nvPr/>
        </p:nvCxnSpPr>
        <p:spPr>
          <a:xfrm>
            <a:off x="8315986" y="1941808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Ignore">
            <a:extLst>
              <a:ext uri="{FF2B5EF4-FFF2-40B4-BE49-F238E27FC236}">
                <a16:creationId xmlns:a16="http://schemas.microsoft.com/office/drawing/2014/main" id="{F13777C8-0AFA-439B-9C81-8B6FA11CA8E6}"/>
              </a:ext>
            </a:extLst>
          </p:cNvPr>
          <p:cNvCxnSpPr>
            <a:cxnSpLocks/>
          </p:cNvCxnSpPr>
          <p:nvPr/>
        </p:nvCxnSpPr>
        <p:spPr>
          <a:xfrm>
            <a:off x="10056633" y="1941808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Ignore">
            <a:extLst>
              <a:ext uri="{FF2B5EF4-FFF2-40B4-BE49-F238E27FC236}">
                <a16:creationId xmlns:a16="http://schemas.microsoft.com/office/drawing/2014/main" id="{03EB3D35-CE39-45AC-A186-6F8BF5DA8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0961" y="4619129"/>
            <a:ext cx="3850457" cy="169277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1219170" eaLnBrk="1" hangingPunct="1">
              <a:defRPr/>
            </a:pPr>
            <a:r>
              <a:rPr lang="sk-SK" sz="1100" dirty="0">
                <a:solidFill>
                  <a:schemeClr val="bg1"/>
                </a:solidFill>
              </a:rPr>
              <a:t>ROVNOVÁHA v bodoch (NÁRAST      ALEBO POKLES)</a:t>
            </a:r>
          </a:p>
        </p:txBody>
      </p:sp>
      <p:cxnSp>
        <p:nvCxnSpPr>
          <p:cNvPr id="131" name="Ignore">
            <a:extLst>
              <a:ext uri="{FF2B5EF4-FFF2-40B4-BE49-F238E27FC236}">
                <a16:creationId xmlns:a16="http://schemas.microsoft.com/office/drawing/2014/main" id="{162CF58E-E590-46BA-B149-7734100D55EE}"/>
              </a:ext>
            </a:extLst>
          </p:cNvPr>
          <p:cNvCxnSpPr>
            <a:cxnSpLocks/>
          </p:cNvCxnSpPr>
          <p:nvPr/>
        </p:nvCxnSpPr>
        <p:spPr>
          <a:xfrm>
            <a:off x="1970852" y="5267289"/>
            <a:ext cx="9370469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Ignore">
            <a:extLst>
              <a:ext uri="{FF2B5EF4-FFF2-40B4-BE49-F238E27FC236}">
                <a16:creationId xmlns:a16="http://schemas.microsoft.com/office/drawing/2014/main" id="{2CBE675C-48EA-458E-AD50-3BD62EB5AC49}"/>
              </a:ext>
            </a:extLst>
          </p:cNvPr>
          <p:cNvCxnSpPr>
            <a:cxnSpLocks/>
          </p:cNvCxnSpPr>
          <p:nvPr/>
        </p:nvCxnSpPr>
        <p:spPr>
          <a:xfrm>
            <a:off x="2497706" y="2946901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Ignore">
            <a:extLst>
              <a:ext uri="{FF2B5EF4-FFF2-40B4-BE49-F238E27FC236}">
                <a16:creationId xmlns:a16="http://schemas.microsoft.com/office/drawing/2014/main" id="{66BEA884-EAE9-4162-9B71-1FF5577D3778}"/>
              </a:ext>
            </a:extLst>
          </p:cNvPr>
          <p:cNvCxnSpPr>
            <a:cxnSpLocks/>
          </p:cNvCxnSpPr>
          <p:nvPr/>
        </p:nvCxnSpPr>
        <p:spPr>
          <a:xfrm>
            <a:off x="2497706" y="3955036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Ignore">
            <a:extLst>
              <a:ext uri="{FF2B5EF4-FFF2-40B4-BE49-F238E27FC236}">
                <a16:creationId xmlns:a16="http://schemas.microsoft.com/office/drawing/2014/main" id="{9A2A23D6-2BE5-43BB-8B0E-88BA4E46DC7C}"/>
              </a:ext>
            </a:extLst>
          </p:cNvPr>
          <p:cNvGrpSpPr/>
          <p:nvPr/>
        </p:nvGrpSpPr>
        <p:grpSpPr>
          <a:xfrm>
            <a:off x="3996343" y="4649618"/>
            <a:ext cx="107913" cy="107913"/>
            <a:chOff x="-682386" y="3950637"/>
            <a:chExt cx="199136" cy="199136"/>
          </a:xfrm>
        </p:grpSpPr>
        <p:sp>
          <p:nvSpPr>
            <p:cNvPr id="15" name="Ignore">
              <a:extLst>
                <a:ext uri="{FF2B5EF4-FFF2-40B4-BE49-F238E27FC236}">
                  <a16:creationId xmlns:a16="http://schemas.microsoft.com/office/drawing/2014/main" id="{BA0D1C20-F518-479F-A94D-A6B4FE6DC14F}"/>
                </a:ext>
              </a:extLst>
            </p:cNvPr>
            <p:cNvSpPr/>
            <p:nvPr/>
          </p:nvSpPr>
          <p:spPr bwMode="ltGray">
            <a:xfrm>
              <a:off x="-658139" y="3982701"/>
              <a:ext cx="142219" cy="135008"/>
            </a:xfrm>
            <a:prstGeom prst="mathMinus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600" b="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Ignore">
              <a:extLst>
                <a:ext uri="{FF2B5EF4-FFF2-40B4-BE49-F238E27FC236}">
                  <a16:creationId xmlns:a16="http://schemas.microsoft.com/office/drawing/2014/main" id="{C1E7E37D-22F6-4A67-A107-99E2F5C6F8C8}"/>
                </a:ext>
              </a:extLst>
            </p:cNvPr>
            <p:cNvSpPr/>
            <p:nvPr/>
          </p:nvSpPr>
          <p:spPr bwMode="ltGray">
            <a:xfrm>
              <a:off x="-682386" y="3950637"/>
              <a:ext cx="199136" cy="199136"/>
            </a:xfrm>
            <a:prstGeom prst="ellips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600" b="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85" name="Ignore">
            <a:extLst>
              <a:ext uri="{FF2B5EF4-FFF2-40B4-BE49-F238E27FC236}">
                <a16:creationId xmlns:a16="http://schemas.microsoft.com/office/drawing/2014/main" id="{BE85B376-CEBB-44F3-9F0B-BD43502472E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48350" y="1354136"/>
            <a:ext cx="224742" cy="550027"/>
          </a:xfrm>
          <a:prstGeom prst="rect">
            <a:avLst/>
          </a:prstGeom>
        </p:spPr>
      </p:pic>
      <p:pic>
        <p:nvPicPr>
          <p:cNvPr id="86" name="Ignore">
            <a:extLst>
              <a:ext uri="{FF2B5EF4-FFF2-40B4-BE49-F238E27FC236}">
                <a16:creationId xmlns:a16="http://schemas.microsoft.com/office/drawing/2014/main" id="{76F2EA5C-6184-4829-9BB5-F13CE51F20C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415914" y="1354136"/>
            <a:ext cx="372599" cy="550027"/>
          </a:xfrm>
          <a:prstGeom prst="rect">
            <a:avLst/>
          </a:prstGeom>
        </p:spPr>
      </p:pic>
      <p:pic>
        <p:nvPicPr>
          <p:cNvPr id="87" name="Ignore">
            <a:extLst>
              <a:ext uri="{FF2B5EF4-FFF2-40B4-BE49-F238E27FC236}">
                <a16:creationId xmlns:a16="http://schemas.microsoft.com/office/drawing/2014/main" id="{B9B49581-1B34-4A40-869D-911A0DE915A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096845" y="1354136"/>
            <a:ext cx="431742" cy="544114"/>
          </a:xfrm>
          <a:prstGeom prst="rect">
            <a:avLst/>
          </a:prstGeom>
        </p:spPr>
      </p:pic>
      <p:pic>
        <p:nvPicPr>
          <p:cNvPr id="88" name="Ignore">
            <a:extLst>
              <a:ext uri="{FF2B5EF4-FFF2-40B4-BE49-F238E27FC236}">
                <a16:creationId xmlns:a16="http://schemas.microsoft.com/office/drawing/2014/main" id="{C3FEE1D5-03E2-4BD8-B48E-840CC4629EE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666990" y="1354136"/>
            <a:ext cx="798426" cy="544114"/>
          </a:xfrm>
          <a:prstGeom prst="rect">
            <a:avLst/>
          </a:prstGeom>
        </p:spPr>
      </p:pic>
      <p:sp>
        <p:nvSpPr>
          <p:cNvPr id="5" name="Ignore">
            <a:extLst>
              <a:ext uri="{FF2B5EF4-FFF2-40B4-BE49-F238E27FC236}">
                <a16:creationId xmlns:a16="http://schemas.microsoft.com/office/drawing/2014/main" id="{C0028306-BDB1-4859-B48A-4C983BEBD77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99" name="Ignore">
            <a:extLst>
              <a:ext uri="{FF2B5EF4-FFF2-40B4-BE49-F238E27FC236}">
                <a16:creationId xmlns:a16="http://schemas.microsoft.com/office/drawing/2014/main" id="{3C3B1E19-592A-4F45-B3F4-811D86FDD9C9}"/>
              </a:ext>
            </a:extLst>
          </p:cNvPr>
          <p:cNvSpPr txBox="1"/>
          <p:nvPr/>
        </p:nvSpPr>
        <p:spPr>
          <a:xfrm>
            <a:off x="940823" y="3355591"/>
            <a:ext cx="148431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400" dirty="0">
                <a:solidFill>
                  <a:srgbClr val="000000"/>
                </a:solidFill>
              </a:rPr>
              <a:t>Ostáva stabilné</a:t>
            </a:r>
            <a:endParaRPr lang="en-GB" sz="1400" dirty="0">
              <a:solidFill>
                <a:srgbClr val="000000"/>
              </a:solidFill>
              <a:latin typeface="+mj-lt"/>
            </a:endParaRPr>
          </a:p>
        </p:txBody>
      </p:sp>
      <p:cxnSp>
        <p:nvCxnSpPr>
          <p:cNvPr id="100" name="Ignore">
            <a:extLst>
              <a:ext uri="{FF2B5EF4-FFF2-40B4-BE49-F238E27FC236}">
                <a16:creationId xmlns:a16="http://schemas.microsoft.com/office/drawing/2014/main" id="{D8251BEA-1AC1-430B-BC82-2531D9342D75}"/>
              </a:ext>
            </a:extLst>
          </p:cNvPr>
          <p:cNvCxnSpPr>
            <a:cxnSpLocks/>
          </p:cNvCxnSpPr>
          <p:nvPr/>
        </p:nvCxnSpPr>
        <p:spPr>
          <a:xfrm>
            <a:off x="2497706" y="3472632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Ignore">
            <a:extLst>
              <a:ext uri="{FF2B5EF4-FFF2-40B4-BE49-F238E27FC236}">
                <a16:creationId xmlns:a16="http://schemas.microsoft.com/office/drawing/2014/main" id="{909BB914-E5E5-4F55-B9B3-927F5543674D}"/>
              </a:ext>
            </a:extLst>
          </p:cNvPr>
          <p:cNvSpPr txBox="1"/>
          <p:nvPr/>
        </p:nvSpPr>
        <p:spPr>
          <a:xfrm>
            <a:off x="850680" y="2195446"/>
            <a:ext cx="211434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400" b="1" dirty="0">
                <a:solidFill>
                  <a:srgbClr val="000000"/>
                </a:solidFill>
              </a:rPr>
              <a:t>% stabilné alebo nárast</a:t>
            </a:r>
          </a:p>
        </p:txBody>
      </p:sp>
      <p:sp>
        <p:nvSpPr>
          <p:cNvPr id="66" name="Ignore">
            <a:extLst>
              <a:ext uri="{FF2B5EF4-FFF2-40B4-BE49-F238E27FC236}">
                <a16:creationId xmlns:a16="http://schemas.microsoft.com/office/drawing/2014/main" id="{87053003-032A-4B0E-B019-621967A982ED}"/>
              </a:ext>
            </a:extLst>
          </p:cNvPr>
          <p:cNvSpPr/>
          <p:nvPr/>
        </p:nvSpPr>
        <p:spPr>
          <a:xfrm>
            <a:off x="5404985" y="5996870"/>
            <a:ext cx="645597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Myslíte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,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že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troch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rokoch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sa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celkový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počet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vašich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osobných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automobilov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osobnými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automobilmi</a:t>
            </a:r>
            <a:endParaRPr lang="en-US" altLang="fr-FR" sz="900" b="1" i="1" kern="0" dirty="0">
              <a:solidFill>
                <a:srgbClr val="7F7F7F"/>
              </a:solidFill>
              <a:latin typeface="BNPPSlabSerif-Light" panose="02000000000000000000"/>
            </a:endParaRPr>
          </a:p>
        </p:txBody>
      </p:sp>
      <p:sp>
        <p:nvSpPr>
          <p:cNvPr id="67" name="Ignore">
            <a:extLst>
              <a:ext uri="{FF2B5EF4-FFF2-40B4-BE49-F238E27FC236}">
                <a16:creationId xmlns:a16="http://schemas.microsoft.com/office/drawing/2014/main" id="{7F3A58C9-F2B6-4AF6-9270-AFDB2FF7D56F}"/>
              </a:ext>
            </a:extLst>
          </p:cNvPr>
          <p:cNvSpPr txBox="1"/>
          <p:nvPr/>
        </p:nvSpPr>
        <p:spPr>
          <a:xfrm>
            <a:off x="0" y="984580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68" name="Ignore">
            <a:extLst>
              <a:ext uri="{FF2B5EF4-FFF2-40B4-BE49-F238E27FC236}">
                <a16:creationId xmlns:a16="http://schemas.microsoft.com/office/drawing/2014/main" id="{6E435503-BD34-45B3-9169-12F5BC6029E4}"/>
              </a:ext>
            </a:extLst>
          </p:cNvPr>
          <p:cNvGrpSpPr/>
          <p:nvPr/>
        </p:nvGrpSpPr>
        <p:grpSpPr>
          <a:xfrm>
            <a:off x="-1" y="1510398"/>
            <a:ext cx="1669173" cy="1"/>
            <a:chOff x="-1" y="1840009"/>
            <a:chExt cx="1669173" cy="1"/>
          </a:xfrm>
        </p:grpSpPr>
        <p:cxnSp>
          <p:nvCxnSpPr>
            <p:cNvPr id="69" name="Ignore">
              <a:extLst>
                <a:ext uri="{FF2B5EF4-FFF2-40B4-BE49-F238E27FC236}">
                  <a16:creationId xmlns:a16="http://schemas.microsoft.com/office/drawing/2014/main" id="{6030F50E-1F3F-4719-807C-2C75DE2B5896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Ignore">
              <a:extLst>
                <a:ext uri="{FF2B5EF4-FFF2-40B4-BE49-F238E27FC236}">
                  <a16:creationId xmlns:a16="http://schemas.microsoft.com/office/drawing/2014/main" id="{18CCE66A-5C8D-4256-AC9F-FF8543F280C9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Ignore">
            <a:extLst>
              <a:ext uri="{FF2B5EF4-FFF2-40B4-BE49-F238E27FC236}">
                <a16:creationId xmlns:a16="http://schemas.microsoft.com/office/drawing/2014/main" id="{F6B6EA6E-7C00-4CE5-8B32-110E67261E0D}"/>
              </a:ext>
            </a:extLst>
          </p:cNvPr>
          <p:cNvSpPr txBox="1"/>
          <p:nvPr/>
        </p:nvSpPr>
        <p:spPr>
          <a:xfrm>
            <a:off x="2804" y="1806989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r>
              <a:rPr lang="sk-SK" sz="1100" dirty="0"/>
              <a:t>Osobné automobily</a:t>
            </a:r>
            <a:endParaRPr lang="en-GB" sz="1100" dirty="0"/>
          </a:p>
        </p:txBody>
      </p:sp>
      <p:pic>
        <p:nvPicPr>
          <p:cNvPr id="78" name="Ignore">
            <a:extLst>
              <a:ext uri="{FF2B5EF4-FFF2-40B4-BE49-F238E27FC236}">
                <a16:creationId xmlns:a16="http://schemas.microsoft.com/office/drawing/2014/main" id="{32FF2C39-0A52-4585-AA79-581D3A4432DB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26502" y="1206605"/>
            <a:ext cx="699877" cy="545210"/>
          </a:xfrm>
          <a:prstGeom prst="rect">
            <a:avLst/>
          </a:prstGeom>
        </p:spPr>
      </p:pic>
      <p:sp>
        <p:nvSpPr>
          <p:cNvPr id="79" name="Ignore">
            <a:extLst>
              <a:ext uri="{FF2B5EF4-FFF2-40B4-BE49-F238E27FC236}">
                <a16:creationId xmlns:a16="http://schemas.microsoft.com/office/drawing/2014/main" id="{E68537A3-5B30-422E-9667-292E72BD889C}"/>
              </a:ext>
            </a:extLst>
          </p:cNvPr>
          <p:cNvSpPr txBox="1"/>
          <p:nvPr/>
        </p:nvSpPr>
        <p:spPr>
          <a:xfrm>
            <a:off x="8989076" y="5853941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New question added in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7" name="Ignore">
            <a:extLst>
              <a:ext uri="{FF2B5EF4-FFF2-40B4-BE49-F238E27FC236}">
                <a16:creationId xmlns:a16="http://schemas.microsoft.com/office/drawing/2014/main" id="{F2777074-1762-4FEC-9C38-9E65A7559D4D}"/>
              </a:ext>
            </a:extLst>
          </p:cNvPr>
          <p:cNvSpPr/>
          <p:nvPr/>
        </p:nvSpPr>
        <p:spPr bwMode="ltGray">
          <a:xfrm>
            <a:off x="3080820" y="1143202"/>
            <a:ext cx="1334463" cy="3312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Ignore">
            <a:extLst>
              <a:ext uri="{FF2B5EF4-FFF2-40B4-BE49-F238E27FC236}">
                <a16:creationId xmlns:a16="http://schemas.microsoft.com/office/drawing/2014/main" id="{B43C000F-A1C7-4EC0-989B-AF2A55E1C58B}"/>
              </a:ext>
            </a:extLst>
          </p:cNvPr>
          <p:cNvSpPr txBox="1"/>
          <p:nvPr/>
        </p:nvSpPr>
        <p:spPr>
          <a:xfrm>
            <a:off x="3080820" y="1544502"/>
            <a:ext cx="1323834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sp>
        <p:nvSpPr>
          <p:cNvPr id="115" name="Ignore">
            <a:extLst>
              <a:ext uri="{FF2B5EF4-FFF2-40B4-BE49-F238E27FC236}">
                <a16:creationId xmlns:a16="http://schemas.microsoft.com/office/drawing/2014/main" id="{BD054BFE-334B-460D-9037-6891A037D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441" y="5002176"/>
            <a:ext cx="104895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1219170" eaLnBrk="1" hangingPunct="1">
              <a:defRPr/>
            </a:pPr>
            <a:r>
              <a:rPr lang="en-GB" altLang="fr-FR" sz="1200" kern="0" dirty="0">
                <a:solidFill>
                  <a:srgbClr val="000000"/>
                </a:solidFill>
                <a:latin typeface="+mj-lt"/>
              </a:rPr>
              <a:t>2023</a:t>
            </a:r>
          </a:p>
        </p:txBody>
      </p:sp>
      <p:graphicFrame>
        <p:nvGraphicFramePr>
          <p:cNvPr id="21" name="Tableau 13">
            <a:extLst>
              <a:ext uri="{FF2B5EF4-FFF2-40B4-BE49-F238E27FC236}">
                <a16:creationId xmlns:a16="http://schemas.microsoft.com/office/drawing/2014/main" id="{53EDB778-91AE-8EB5-756F-D0CF8477CA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0607512"/>
              </p:ext>
            </p:extLst>
          </p:nvPr>
        </p:nvGraphicFramePr>
        <p:xfrm>
          <a:off x="10202822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+10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+22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22" name="Tableau 13">
            <a:extLst>
              <a:ext uri="{FF2B5EF4-FFF2-40B4-BE49-F238E27FC236}">
                <a16:creationId xmlns:a16="http://schemas.microsoft.com/office/drawing/2014/main" id="{E11B7F1E-7C84-5C2F-0FF1-C710443886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6079894"/>
              </p:ext>
            </p:extLst>
          </p:nvPr>
        </p:nvGraphicFramePr>
        <p:xfrm>
          <a:off x="8480029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+5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23" name="Tableau 13">
            <a:extLst>
              <a:ext uri="{FF2B5EF4-FFF2-40B4-BE49-F238E27FC236}">
                <a16:creationId xmlns:a16="http://schemas.microsoft.com/office/drawing/2014/main" id="{31210F50-3663-9933-69BD-F6EACE098D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6339357"/>
              </p:ext>
            </p:extLst>
          </p:nvPr>
        </p:nvGraphicFramePr>
        <p:xfrm>
          <a:off x="6757237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-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+15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24" name="Tableau 13">
            <a:extLst>
              <a:ext uri="{FF2B5EF4-FFF2-40B4-BE49-F238E27FC236}">
                <a16:creationId xmlns:a16="http://schemas.microsoft.com/office/drawing/2014/main" id="{317E5570-9AD4-4FBF-6F45-F9790D0E77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4282390"/>
              </p:ext>
            </p:extLst>
          </p:nvPr>
        </p:nvGraphicFramePr>
        <p:xfrm>
          <a:off x="5034445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+9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+16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27" name="Tableau 13">
            <a:extLst>
              <a:ext uri="{FF2B5EF4-FFF2-40B4-BE49-F238E27FC236}">
                <a16:creationId xmlns:a16="http://schemas.microsoft.com/office/drawing/2014/main" id="{631DD573-7556-F181-7765-F7A9F89423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7777688"/>
              </p:ext>
            </p:extLst>
          </p:nvPr>
        </p:nvGraphicFramePr>
        <p:xfrm>
          <a:off x="3311653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+6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17" name="Graphique Slide">
            <a:extLst>
              <a:ext uri="{FF2B5EF4-FFF2-40B4-BE49-F238E27FC236}">
                <a16:creationId xmlns:a16="http://schemas.microsoft.com/office/drawing/2014/main" id="{7AC37499-45D7-4E4F-96F6-C3F91A07AED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77808300"/>
              </p:ext>
            </p:extLst>
          </p:nvPr>
        </p:nvGraphicFramePr>
        <p:xfrm>
          <a:off x="2484476" y="2422509"/>
          <a:ext cx="8856845" cy="2892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34" name="B4_2">
            <a:extLst>
              <a:ext uri="{FF2B5EF4-FFF2-40B4-BE49-F238E27FC236}">
                <a16:creationId xmlns:a16="http://schemas.microsoft.com/office/drawing/2014/main" id="{64AC9F17-0F2B-453D-BC76-CED50CC07EB1}"/>
              </a:ext>
            </a:extLst>
          </p:cNvPr>
          <p:cNvSpPr txBox="1"/>
          <p:nvPr/>
        </p:nvSpPr>
        <p:spPr>
          <a:xfrm>
            <a:off x="10489619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84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33" name="B4_1">
            <a:extLst>
              <a:ext uri="{FF2B5EF4-FFF2-40B4-BE49-F238E27FC236}">
                <a16:creationId xmlns:a16="http://schemas.microsoft.com/office/drawing/2014/main" id="{A3C13C03-8B7E-4576-B9D5-1FE4944EC3B1}"/>
              </a:ext>
            </a:extLst>
          </p:cNvPr>
          <p:cNvSpPr txBox="1"/>
          <p:nvPr/>
        </p:nvSpPr>
        <p:spPr>
          <a:xfrm>
            <a:off x="9887071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96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32" name="B3_2">
            <a:extLst>
              <a:ext uri="{FF2B5EF4-FFF2-40B4-BE49-F238E27FC236}">
                <a16:creationId xmlns:a16="http://schemas.microsoft.com/office/drawing/2014/main" id="{62A5C608-C3DC-44C6-9F32-AA5996BB0359}"/>
              </a:ext>
            </a:extLst>
          </p:cNvPr>
          <p:cNvSpPr txBox="1"/>
          <p:nvPr/>
        </p:nvSpPr>
        <p:spPr>
          <a:xfrm>
            <a:off x="8704495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30" name="B3_1">
            <a:extLst>
              <a:ext uri="{FF2B5EF4-FFF2-40B4-BE49-F238E27FC236}">
                <a16:creationId xmlns:a16="http://schemas.microsoft.com/office/drawing/2014/main" id="{530316A8-662B-4055-B1D9-859F3C1707C4}"/>
              </a:ext>
            </a:extLst>
          </p:cNvPr>
          <p:cNvSpPr txBox="1"/>
          <p:nvPr/>
        </p:nvSpPr>
        <p:spPr>
          <a:xfrm>
            <a:off x="8101947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88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29" name="B2_2">
            <a:extLst>
              <a:ext uri="{FF2B5EF4-FFF2-40B4-BE49-F238E27FC236}">
                <a16:creationId xmlns:a16="http://schemas.microsoft.com/office/drawing/2014/main" id="{67DD4F15-3684-44D2-BF2C-31C855E9F7C4}"/>
              </a:ext>
            </a:extLst>
          </p:cNvPr>
          <p:cNvSpPr txBox="1"/>
          <p:nvPr/>
        </p:nvSpPr>
        <p:spPr>
          <a:xfrm>
            <a:off x="7020154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28" name="B2_1">
            <a:extLst>
              <a:ext uri="{FF2B5EF4-FFF2-40B4-BE49-F238E27FC236}">
                <a16:creationId xmlns:a16="http://schemas.microsoft.com/office/drawing/2014/main" id="{FF17F6F9-1B20-454E-B81F-FD20616717BA}"/>
              </a:ext>
            </a:extLst>
          </p:cNvPr>
          <p:cNvSpPr txBox="1"/>
          <p:nvPr/>
        </p:nvSpPr>
        <p:spPr>
          <a:xfrm>
            <a:off x="6417606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6" name="B1_2">
            <a:extLst>
              <a:ext uri="{FF2B5EF4-FFF2-40B4-BE49-F238E27FC236}">
                <a16:creationId xmlns:a16="http://schemas.microsoft.com/office/drawing/2014/main" id="{E1A15137-CE60-49C4-B50E-83221BC17D8E}"/>
              </a:ext>
            </a:extLst>
          </p:cNvPr>
          <p:cNvSpPr txBox="1"/>
          <p:nvPr/>
        </p:nvSpPr>
        <p:spPr>
          <a:xfrm>
            <a:off x="5263870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88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5" name="B1_1">
            <a:extLst>
              <a:ext uri="{FF2B5EF4-FFF2-40B4-BE49-F238E27FC236}">
                <a16:creationId xmlns:a16="http://schemas.microsoft.com/office/drawing/2014/main" id="{73FA7151-CCF0-4EAF-BF39-99B6263EFEA7}"/>
              </a:ext>
            </a:extLst>
          </p:cNvPr>
          <p:cNvSpPr txBox="1"/>
          <p:nvPr/>
        </p:nvSpPr>
        <p:spPr>
          <a:xfrm>
            <a:off x="4661322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88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4" name="T2">
            <a:extLst>
              <a:ext uri="{FF2B5EF4-FFF2-40B4-BE49-F238E27FC236}">
                <a16:creationId xmlns:a16="http://schemas.microsoft.com/office/drawing/2014/main" id="{2A58D4EC-C328-4614-BCF7-B048E74F548F}"/>
              </a:ext>
            </a:extLst>
          </p:cNvPr>
          <p:cNvSpPr txBox="1"/>
          <p:nvPr/>
        </p:nvSpPr>
        <p:spPr>
          <a:xfrm>
            <a:off x="3536190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88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3" name="T1">
            <a:extLst>
              <a:ext uri="{FF2B5EF4-FFF2-40B4-BE49-F238E27FC236}">
                <a16:creationId xmlns:a16="http://schemas.microsoft.com/office/drawing/2014/main" id="{20EE7F0F-05C7-4A8A-8540-F32F8AD273C6}"/>
              </a:ext>
            </a:extLst>
          </p:cNvPr>
          <p:cNvSpPr txBox="1"/>
          <p:nvPr/>
        </p:nvSpPr>
        <p:spPr>
          <a:xfrm>
            <a:off x="2933642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35" name="ZoneTexte Slide">
            <a:extLst>
              <a:ext uri="{FF2B5EF4-FFF2-40B4-BE49-F238E27FC236}">
                <a16:creationId xmlns:a16="http://schemas.microsoft.com/office/drawing/2014/main" id="{0E1DF310-93C9-49B2-B1BE-026D2DEAD0FB}"/>
              </a:ext>
            </a:extLst>
          </p:cNvPr>
          <p:cNvSpPr txBox="1"/>
          <p:nvPr/>
        </p:nvSpPr>
        <p:spPr>
          <a:xfrm>
            <a:off x="4973092" y="622519"/>
            <a:ext cx="6324619" cy="6430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 dirty="0">
                <a:solidFill>
                  <a:srgbClr val="000000"/>
                </a:solidFill>
              </a:rPr>
              <a:t>Na </a:t>
            </a:r>
            <a:r>
              <a:rPr lang="en-GB" sz="1100" i="1" dirty="0" err="1">
                <a:solidFill>
                  <a:srgbClr val="000000"/>
                </a:solidFill>
              </a:rPr>
              <a:t>Slovensku</a:t>
            </a:r>
            <a:r>
              <a:rPr lang="en-GB" sz="1100" i="1" dirty="0">
                <a:solidFill>
                  <a:srgbClr val="000000"/>
                </a:solidFill>
              </a:rPr>
              <a:t> 90 % </a:t>
            </a:r>
            <a:r>
              <a:rPr lang="en-GB" sz="1100" i="1" dirty="0" err="1">
                <a:solidFill>
                  <a:srgbClr val="000000"/>
                </a:solidFill>
              </a:rPr>
              <a:t>spoločností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deklaruje</a:t>
            </a:r>
            <a:r>
              <a:rPr lang="en-GB" sz="1100" i="1" dirty="0">
                <a:solidFill>
                  <a:srgbClr val="000000"/>
                </a:solidFill>
              </a:rPr>
              <a:t>, </a:t>
            </a:r>
            <a:r>
              <a:rPr lang="en-GB" sz="1100" i="1" dirty="0" err="1">
                <a:solidFill>
                  <a:srgbClr val="000000"/>
                </a:solidFill>
              </a:rPr>
              <a:t>že</a:t>
            </a:r>
            <a:r>
              <a:rPr lang="en-GB" sz="1100" i="1" dirty="0">
                <a:solidFill>
                  <a:srgbClr val="000000"/>
                </a:solidFill>
              </a:rPr>
              <a:t> v </a:t>
            </a:r>
            <a:r>
              <a:rPr lang="en-GB" sz="1100" i="1" dirty="0" err="1">
                <a:solidFill>
                  <a:srgbClr val="000000"/>
                </a:solidFill>
              </a:rPr>
              <a:t>nasledujúcich</a:t>
            </a:r>
            <a:r>
              <a:rPr lang="en-GB" sz="1100" i="1" dirty="0">
                <a:solidFill>
                  <a:srgbClr val="000000"/>
                </a:solidFill>
              </a:rPr>
              <a:t> troch </a:t>
            </a:r>
            <a:r>
              <a:rPr lang="en-GB" sz="1100" i="1" dirty="0" err="1">
                <a:solidFill>
                  <a:srgbClr val="000000"/>
                </a:solidFill>
              </a:rPr>
              <a:t>rokoch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zostane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celkový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počet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osobných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automobilov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na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rovnakej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úrovni</a:t>
            </a:r>
            <a:r>
              <a:rPr lang="sk-SK" sz="1100" i="1" dirty="0">
                <a:solidFill>
                  <a:srgbClr val="000000"/>
                </a:solidFill>
              </a:rPr>
              <a:t>,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sa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zvýši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BA6E5561-8F65-DDEB-3EA6-78BC129E0211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271807" y="1843115"/>
            <a:ext cx="377113" cy="251163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9DE638D3-571C-85CA-40EE-24AE8DA927A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863718" y="1843041"/>
            <a:ext cx="377113" cy="251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70845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Ignore">
            <a:extLst>
              <a:ext uri="{FF2B5EF4-FFF2-40B4-BE49-F238E27FC236}">
                <a16:creationId xmlns:a16="http://schemas.microsoft.com/office/drawing/2014/main" id="{AA4ECAD0-F921-56BB-BE01-BD92E51AD164}"/>
              </a:ext>
            </a:extLst>
          </p:cNvPr>
          <p:cNvSpPr/>
          <p:nvPr/>
        </p:nvSpPr>
        <p:spPr>
          <a:xfrm>
            <a:off x="5404985" y="5996870"/>
            <a:ext cx="645597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Myslíte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,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že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troch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rokoch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sa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celkový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počet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vašich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osobných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automobilov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osobnými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automobilmi</a:t>
            </a:r>
            <a:endParaRPr lang="en-US" altLang="fr-FR" sz="900" b="1" i="1" kern="0" dirty="0">
              <a:solidFill>
                <a:srgbClr val="7F7F7F"/>
              </a:solidFill>
              <a:latin typeface="BNPPSlabSerif-Light" panose="02000000000000000000"/>
            </a:endParaRPr>
          </a:p>
        </p:txBody>
      </p:sp>
      <p:sp>
        <p:nvSpPr>
          <p:cNvPr id="11" name="Ignore">
            <a:extLst>
              <a:ext uri="{FF2B5EF4-FFF2-40B4-BE49-F238E27FC236}">
                <a16:creationId xmlns:a16="http://schemas.microsoft.com/office/drawing/2014/main" id="{E675B701-6534-42D8-4B70-F5A4788234B3}"/>
              </a:ext>
            </a:extLst>
          </p:cNvPr>
          <p:cNvSpPr txBox="1"/>
          <p:nvPr/>
        </p:nvSpPr>
        <p:spPr>
          <a:xfrm>
            <a:off x="8989076" y="5853941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New question added in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2" name="Ignore">
            <a:extLst>
              <a:ext uri="{FF2B5EF4-FFF2-40B4-BE49-F238E27FC236}">
                <a16:creationId xmlns:a16="http://schemas.microsoft.com/office/drawing/2014/main" id="{4203B117-160E-C4DA-0410-B163512CF3D0}"/>
              </a:ext>
            </a:extLst>
          </p:cNvPr>
          <p:cNvSpPr txBox="1"/>
          <p:nvPr/>
        </p:nvSpPr>
        <p:spPr>
          <a:xfrm>
            <a:off x="127034" y="1559868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Passenger cars</a:t>
            </a:r>
          </a:p>
        </p:txBody>
      </p:sp>
      <p:sp>
        <p:nvSpPr>
          <p:cNvPr id="3" name="Ignore">
            <a:extLst>
              <a:ext uri="{FF2B5EF4-FFF2-40B4-BE49-F238E27FC236}">
                <a16:creationId xmlns:a16="http://schemas.microsoft.com/office/drawing/2014/main" id="{696F366E-4034-D5A3-E68C-436DAA469DA8}"/>
              </a:ext>
            </a:extLst>
          </p:cNvPr>
          <p:cNvSpPr txBox="1"/>
          <p:nvPr/>
        </p:nvSpPr>
        <p:spPr>
          <a:xfrm>
            <a:off x="0" y="1027110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5" name="Ignore">
            <a:extLst>
              <a:ext uri="{FF2B5EF4-FFF2-40B4-BE49-F238E27FC236}">
                <a16:creationId xmlns:a16="http://schemas.microsoft.com/office/drawing/2014/main" id="{19D2D103-3E32-25DB-2EB5-EDDA26301CDC}"/>
              </a:ext>
            </a:extLst>
          </p:cNvPr>
          <p:cNvGrpSpPr/>
          <p:nvPr/>
        </p:nvGrpSpPr>
        <p:grpSpPr>
          <a:xfrm>
            <a:off x="27135" y="1308377"/>
            <a:ext cx="1423507" cy="1"/>
            <a:chOff x="-1" y="1840009"/>
            <a:chExt cx="1669173" cy="1"/>
          </a:xfrm>
        </p:grpSpPr>
        <p:cxnSp>
          <p:nvCxnSpPr>
            <p:cNvPr id="6" name="Ignore">
              <a:extLst>
                <a:ext uri="{FF2B5EF4-FFF2-40B4-BE49-F238E27FC236}">
                  <a16:creationId xmlns:a16="http://schemas.microsoft.com/office/drawing/2014/main" id="{4829EF80-8094-0D73-DC80-05AFC3394F77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Ignore">
              <a:extLst>
                <a:ext uri="{FF2B5EF4-FFF2-40B4-BE49-F238E27FC236}">
                  <a16:creationId xmlns:a16="http://schemas.microsoft.com/office/drawing/2014/main" id="{7AA52B86-9450-EB54-01B6-B30161C4EF22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8" name="Ignore">
            <a:extLst>
              <a:ext uri="{FF2B5EF4-FFF2-40B4-BE49-F238E27FC236}">
                <a16:creationId xmlns:a16="http://schemas.microsoft.com/office/drawing/2014/main" id="{99C0A0B4-5A89-9F17-350B-482E9FB2D12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26502" y="1127488"/>
            <a:ext cx="525645" cy="409482"/>
          </a:xfrm>
          <a:prstGeom prst="rect">
            <a:avLst/>
          </a:prstGeom>
        </p:spPr>
      </p:pic>
      <p:sp>
        <p:nvSpPr>
          <p:cNvPr id="64" name="Ignore">
            <a:extLst>
              <a:ext uri="{FF2B5EF4-FFF2-40B4-BE49-F238E27FC236}">
                <a16:creationId xmlns:a16="http://schemas.microsoft.com/office/drawing/2014/main" id="{BBA3A3AF-5C86-4E07-922F-2BF5D6EC474F}"/>
              </a:ext>
            </a:extLst>
          </p:cNvPr>
          <p:cNvSpPr txBox="1"/>
          <p:nvPr/>
        </p:nvSpPr>
        <p:spPr>
          <a:xfrm>
            <a:off x="-136836" y="1821360"/>
            <a:ext cx="1266010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200" b="1" dirty="0">
                <a:solidFill>
                  <a:srgbClr val="000000"/>
                </a:solidFill>
              </a:rPr>
              <a:t>% </a:t>
            </a:r>
          </a:p>
          <a:p>
            <a:pPr algn="ctr"/>
            <a:r>
              <a:rPr lang="sk-SK" sz="1200" b="1" dirty="0">
                <a:solidFill>
                  <a:srgbClr val="000000"/>
                </a:solidFill>
              </a:rPr>
              <a:t>stabilné alebo nárast</a:t>
            </a: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DB56EEE6-A172-4C6C-A101-3EECCB7D9C8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8" name="Ignore">
            <a:extLst>
              <a:ext uri="{FF2B5EF4-FFF2-40B4-BE49-F238E27FC236}">
                <a16:creationId xmlns:a16="http://schemas.microsoft.com/office/drawing/2014/main" id="{82068F56-9D79-47E8-B92A-63D477562D9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30025" y="4626368"/>
            <a:ext cx="319650" cy="221296"/>
          </a:xfrm>
          <a:prstGeom prst="rect">
            <a:avLst/>
          </a:prstGeom>
        </p:spPr>
      </p:pic>
      <p:pic>
        <p:nvPicPr>
          <p:cNvPr id="157" name="Ignore" descr="A picture containing text&#10;&#10;Description automatically generated">
            <a:extLst>
              <a:ext uri="{FF2B5EF4-FFF2-40B4-BE49-F238E27FC236}">
                <a16:creationId xmlns:a16="http://schemas.microsoft.com/office/drawing/2014/main" id="{7F2A9278-FEAC-4C69-8343-EF3DD9BF68C9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51924" y="4591954"/>
            <a:ext cx="282244" cy="290125"/>
          </a:xfrm>
          <a:prstGeom prst="rect">
            <a:avLst/>
          </a:prstGeom>
        </p:spPr>
      </p:pic>
      <p:pic>
        <p:nvPicPr>
          <p:cNvPr id="156" name="Ignore" descr="A picture containing text&#10;&#10;Description automatically generated">
            <a:extLst>
              <a:ext uri="{FF2B5EF4-FFF2-40B4-BE49-F238E27FC236}">
                <a16:creationId xmlns:a16="http://schemas.microsoft.com/office/drawing/2014/main" id="{B35C0EBA-F78D-4DA0-A8F0-B44A29C07C8F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44238" y="3921020"/>
            <a:ext cx="310468" cy="319138"/>
          </a:xfrm>
          <a:prstGeom prst="rect">
            <a:avLst/>
          </a:prstGeom>
        </p:spPr>
      </p:pic>
      <p:pic>
        <p:nvPicPr>
          <p:cNvPr id="153" name="Ignore">
            <a:extLst>
              <a:ext uri="{FF2B5EF4-FFF2-40B4-BE49-F238E27FC236}">
                <a16:creationId xmlns:a16="http://schemas.microsoft.com/office/drawing/2014/main" id="{8C1FADE5-F962-4EE7-9BC7-83B8E2D702A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106085" y="3557996"/>
            <a:ext cx="386777" cy="267769"/>
          </a:xfrm>
          <a:prstGeom prst="rect">
            <a:avLst/>
          </a:prstGeom>
        </p:spPr>
      </p:pic>
      <p:pic>
        <p:nvPicPr>
          <p:cNvPr id="212" name="Ignore">
            <a:extLst>
              <a:ext uri="{FF2B5EF4-FFF2-40B4-BE49-F238E27FC236}">
                <a16:creationId xmlns:a16="http://schemas.microsoft.com/office/drawing/2014/main" id="{1FE57B16-3E29-41A2-9619-625745F6A8D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70418" y="2460933"/>
            <a:ext cx="386777" cy="267769"/>
          </a:xfrm>
          <a:prstGeom prst="rect">
            <a:avLst/>
          </a:prstGeom>
        </p:spPr>
      </p:pic>
      <p:pic>
        <p:nvPicPr>
          <p:cNvPr id="210" name="Ignore" descr="A picture containing text&#10;&#10;Description automatically generated">
            <a:extLst>
              <a:ext uri="{FF2B5EF4-FFF2-40B4-BE49-F238E27FC236}">
                <a16:creationId xmlns:a16="http://schemas.microsoft.com/office/drawing/2014/main" id="{B202930A-AB51-46A9-B1AB-6E8A8278572F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092118" y="2019052"/>
            <a:ext cx="310468" cy="319138"/>
          </a:xfrm>
          <a:prstGeom prst="rect">
            <a:avLst/>
          </a:prstGeom>
        </p:spPr>
      </p:pic>
      <p:graphicFrame>
        <p:nvGraphicFramePr>
          <p:cNvPr id="150" name="Ignore">
            <a:extLst>
              <a:ext uri="{FF2B5EF4-FFF2-40B4-BE49-F238E27FC236}">
                <a16:creationId xmlns:a16="http://schemas.microsoft.com/office/drawing/2014/main" id="{71AEB994-047C-4B8B-B371-854EC045C4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5778513"/>
              </p:ext>
            </p:extLst>
          </p:nvPr>
        </p:nvGraphicFramePr>
        <p:xfrm>
          <a:off x="1178891" y="4099846"/>
          <a:ext cx="98063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2255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159" name="Ignore">
            <a:extLst>
              <a:ext uri="{FF2B5EF4-FFF2-40B4-BE49-F238E27FC236}">
                <a16:creationId xmlns:a16="http://schemas.microsoft.com/office/drawing/2014/main" id="{B2621AFC-2079-43F5-B09C-0907E77F59A0}"/>
              </a:ext>
            </a:extLst>
          </p:cNvPr>
          <p:cNvGrpSpPr/>
          <p:nvPr/>
        </p:nvGrpSpPr>
        <p:grpSpPr>
          <a:xfrm>
            <a:off x="1284505" y="3878220"/>
            <a:ext cx="9625280" cy="207524"/>
            <a:chOff x="1129174" y="3878220"/>
            <a:chExt cx="9342202" cy="207524"/>
          </a:xfrm>
        </p:grpSpPr>
        <p:pic>
          <p:nvPicPr>
            <p:cNvPr id="160" name="Picture 106" descr="Shape, rectangle&#10;&#10;Description automatically generated">
              <a:extLst>
                <a:ext uri="{FF2B5EF4-FFF2-40B4-BE49-F238E27FC236}">
                  <a16:creationId xmlns:a16="http://schemas.microsoft.com/office/drawing/2014/main" id="{A38E73CD-2D47-4FB7-86D6-FC548803364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129174" y="3896217"/>
              <a:ext cx="252000" cy="168000"/>
            </a:xfrm>
            <a:prstGeom prst="rect">
              <a:avLst/>
            </a:prstGeom>
          </p:spPr>
        </p:pic>
        <p:pic>
          <p:nvPicPr>
            <p:cNvPr id="161" name="Picture 107" descr="Logo&#10;&#10;Description automatically generated">
              <a:extLst>
                <a:ext uri="{FF2B5EF4-FFF2-40B4-BE49-F238E27FC236}">
                  <a16:creationId xmlns:a16="http://schemas.microsoft.com/office/drawing/2014/main" id="{425F90FE-79EE-45F8-87A8-52A032642A9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508093" y="3893546"/>
              <a:ext cx="252000" cy="168382"/>
            </a:xfrm>
            <a:prstGeom prst="rect">
              <a:avLst/>
            </a:prstGeom>
          </p:spPr>
        </p:pic>
        <p:pic>
          <p:nvPicPr>
            <p:cNvPr id="162" name="Picture 108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206B3618-CDBF-412C-BD7F-0723EE592AF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887012" y="3905818"/>
              <a:ext cx="252000" cy="151200"/>
            </a:xfrm>
            <a:prstGeom prst="rect">
              <a:avLst/>
            </a:prstGeom>
          </p:spPr>
        </p:pic>
        <p:pic>
          <p:nvPicPr>
            <p:cNvPr id="163" name="Image 22">
              <a:extLst>
                <a:ext uri="{FF2B5EF4-FFF2-40B4-BE49-F238E27FC236}">
                  <a16:creationId xmlns:a16="http://schemas.microsoft.com/office/drawing/2014/main" id="{D00056D5-E8FB-4A5A-A06C-7B4BB99172B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 flipH="1">
              <a:off x="2265931" y="3898749"/>
              <a:ext cx="252000" cy="168033"/>
            </a:xfrm>
            <a:prstGeom prst="rect">
              <a:avLst/>
            </a:prstGeom>
          </p:spPr>
        </p:pic>
        <p:pic>
          <p:nvPicPr>
            <p:cNvPr id="164" name="Image 25">
              <a:extLst>
                <a:ext uri="{FF2B5EF4-FFF2-40B4-BE49-F238E27FC236}">
                  <a16:creationId xmlns:a16="http://schemas.microsoft.com/office/drawing/2014/main" id="{94CFC279-1231-4315-BF9E-6257F633D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644850" y="3898839"/>
              <a:ext cx="252000" cy="167958"/>
            </a:xfrm>
            <a:prstGeom prst="rect">
              <a:avLst/>
            </a:prstGeom>
          </p:spPr>
        </p:pic>
        <p:pic>
          <p:nvPicPr>
            <p:cNvPr id="165" name="Image 28">
              <a:extLst>
                <a:ext uri="{FF2B5EF4-FFF2-40B4-BE49-F238E27FC236}">
                  <a16:creationId xmlns:a16="http://schemas.microsoft.com/office/drawing/2014/main" id="{D791EF18-CEA6-41DD-B1C5-CCBAD271F6C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023769" y="3898749"/>
              <a:ext cx="252000" cy="168033"/>
            </a:xfrm>
            <a:prstGeom prst="rect">
              <a:avLst/>
            </a:prstGeom>
          </p:spPr>
        </p:pic>
        <p:pic>
          <p:nvPicPr>
            <p:cNvPr id="166" name="Image 30">
              <a:extLst>
                <a:ext uri="{FF2B5EF4-FFF2-40B4-BE49-F238E27FC236}">
                  <a16:creationId xmlns:a16="http://schemas.microsoft.com/office/drawing/2014/main" id="{873999BC-5541-4407-A4DA-E5A6AB052B88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402688" y="3898788"/>
              <a:ext cx="252000" cy="168000"/>
            </a:xfrm>
            <a:prstGeom prst="rect">
              <a:avLst/>
            </a:prstGeom>
          </p:spPr>
        </p:pic>
        <p:pic>
          <p:nvPicPr>
            <p:cNvPr id="167" name="Image 41">
              <a:extLst>
                <a:ext uri="{FF2B5EF4-FFF2-40B4-BE49-F238E27FC236}">
                  <a16:creationId xmlns:a16="http://schemas.microsoft.com/office/drawing/2014/main" id="{5808C378-4261-47F8-9C24-36C8144C969B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81607" y="3898788"/>
              <a:ext cx="252000" cy="168000"/>
            </a:xfrm>
            <a:prstGeom prst="rect">
              <a:avLst/>
            </a:prstGeom>
          </p:spPr>
        </p:pic>
        <p:pic>
          <p:nvPicPr>
            <p:cNvPr id="168" name="Image 45">
              <a:extLst>
                <a:ext uri="{FF2B5EF4-FFF2-40B4-BE49-F238E27FC236}">
                  <a16:creationId xmlns:a16="http://schemas.microsoft.com/office/drawing/2014/main" id="{CBB63D20-054A-46E5-BF92-E0B166D7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539445" y="3899759"/>
              <a:ext cx="252000" cy="168033"/>
            </a:xfrm>
            <a:prstGeom prst="rect">
              <a:avLst/>
            </a:prstGeom>
          </p:spPr>
        </p:pic>
        <p:pic>
          <p:nvPicPr>
            <p:cNvPr id="169" name="Image 47">
              <a:extLst>
                <a:ext uri="{FF2B5EF4-FFF2-40B4-BE49-F238E27FC236}">
                  <a16:creationId xmlns:a16="http://schemas.microsoft.com/office/drawing/2014/main" id="{104466E3-4958-445E-B22C-AD04313675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918364" y="3901618"/>
              <a:ext cx="252000" cy="151200"/>
            </a:xfrm>
            <a:prstGeom prst="rect">
              <a:avLst/>
            </a:prstGeom>
          </p:spPr>
        </p:pic>
        <p:pic>
          <p:nvPicPr>
            <p:cNvPr id="170" name="Image 49">
              <a:extLst>
                <a:ext uri="{FF2B5EF4-FFF2-40B4-BE49-F238E27FC236}">
                  <a16:creationId xmlns:a16="http://schemas.microsoft.com/office/drawing/2014/main" id="{4B0BBCB8-36CD-4377-9F4B-80332984A0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297283" y="3901619"/>
              <a:ext cx="252000" cy="167934"/>
            </a:xfrm>
            <a:prstGeom prst="rect">
              <a:avLst/>
            </a:prstGeom>
          </p:spPr>
        </p:pic>
        <p:pic>
          <p:nvPicPr>
            <p:cNvPr id="171" name="Image 51">
              <a:extLst>
                <a:ext uri="{FF2B5EF4-FFF2-40B4-BE49-F238E27FC236}">
                  <a16:creationId xmlns:a16="http://schemas.microsoft.com/office/drawing/2014/main" id="{F51C4A2F-6A6A-4E5D-B96C-C813266DCE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676202" y="3900860"/>
              <a:ext cx="252000" cy="168033"/>
            </a:xfrm>
            <a:prstGeom prst="rect">
              <a:avLst/>
            </a:prstGeom>
          </p:spPr>
        </p:pic>
        <p:pic>
          <p:nvPicPr>
            <p:cNvPr id="172" name="Image 53">
              <a:extLst>
                <a:ext uri="{FF2B5EF4-FFF2-40B4-BE49-F238E27FC236}">
                  <a16:creationId xmlns:a16="http://schemas.microsoft.com/office/drawing/2014/main" id="{BCEBA6F1-C327-483E-9BDC-CEAAEC8852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055121" y="3900859"/>
              <a:ext cx="252000" cy="157500"/>
            </a:xfrm>
            <a:prstGeom prst="rect">
              <a:avLst/>
            </a:prstGeom>
          </p:spPr>
        </p:pic>
        <p:pic>
          <p:nvPicPr>
            <p:cNvPr id="173" name="Image 55">
              <a:extLst>
                <a:ext uri="{FF2B5EF4-FFF2-40B4-BE49-F238E27FC236}">
                  <a16:creationId xmlns:a16="http://schemas.microsoft.com/office/drawing/2014/main" id="{27651B62-AFCF-41C7-B612-FDD7CB6484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434040" y="3893546"/>
              <a:ext cx="252000" cy="167836"/>
            </a:xfrm>
            <a:prstGeom prst="rect">
              <a:avLst/>
            </a:prstGeom>
          </p:spPr>
        </p:pic>
        <p:pic>
          <p:nvPicPr>
            <p:cNvPr id="174" name="Image 57">
              <a:extLst>
                <a:ext uri="{FF2B5EF4-FFF2-40B4-BE49-F238E27FC236}">
                  <a16:creationId xmlns:a16="http://schemas.microsoft.com/office/drawing/2014/main" id="{0C92E4E7-540C-43AE-8415-72B2669B70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812959" y="3900860"/>
              <a:ext cx="252000" cy="168033"/>
            </a:xfrm>
            <a:prstGeom prst="rect">
              <a:avLst/>
            </a:prstGeom>
          </p:spPr>
        </p:pic>
        <p:pic>
          <p:nvPicPr>
            <p:cNvPr id="175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05B0F5A0-A141-4405-B25A-2A1C323191A7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191878" y="3878220"/>
              <a:ext cx="252000" cy="189739"/>
            </a:xfrm>
            <a:prstGeom prst="rect">
              <a:avLst/>
            </a:prstGeom>
          </p:spPr>
        </p:pic>
        <p:pic>
          <p:nvPicPr>
            <p:cNvPr id="176" name="Image 61">
              <a:extLst>
                <a:ext uri="{FF2B5EF4-FFF2-40B4-BE49-F238E27FC236}">
                  <a16:creationId xmlns:a16="http://schemas.microsoft.com/office/drawing/2014/main" id="{E9F81F95-9808-472D-A59B-E02F37EA22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570797" y="3900859"/>
              <a:ext cx="252000" cy="153956"/>
            </a:xfrm>
            <a:prstGeom prst="rect">
              <a:avLst/>
            </a:prstGeom>
          </p:spPr>
        </p:pic>
        <p:pic>
          <p:nvPicPr>
            <p:cNvPr id="177" name="Image 64">
              <a:extLst>
                <a:ext uri="{FF2B5EF4-FFF2-40B4-BE49-F238E27FC236}">
                  <a16:creationId xmlns:a16="http://schemas.microsoft.com/office/drawing/2014/main" id="{CC840104-DD16-4254-82A5-C21293AF7B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949716" y="3900859"/>
              <a:ext cx="252000" cy="183291"/>
            </a:xfrm>
            <a:prstGeom prst="rect">
              <a:avLst/>
            </a:prstGeom>
          </p:spPr>
        </p:pic>
        <p:pic>
          <p:nvPicPr>
            <p:cNvPr id="178" name="Image 68">
              <a:extLst>
                <a:ext uri="{FF2B5EF4-FFF2-40B4-BE49-F238E27FC236}">
                  <a16:creationId xmlns:a16="http://schemas.microsoft.com/office/drawing/2014/main" id="{8D14AFE3-5FE8-4245-B103-55B345F6F5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8328635" y="3919188"/>
              <a:ext cx="252000" cy="157500"/>
            </a:xfrm>
            <a:prstGeom prst="rect">
              <a:avLst/>
            </a:prstGeom>
          </p:spPr>
        </p:pic>
        <p:pic>
          <p:nvPicPr>
            <p:cNvPr id="179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0F29D715-14DB-4254-B9E1-8A9123BFAB70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707554" y="3908969"/>
              <a:ext cx="252000" cy="176775"/>
            </a:xfrm>
            <a:prstGeom prst="rect">
              <a:avLst/>
            </a:prstGeom>
          </p:spPr>
        </p:pic>
        <p:pic>
          <p:nvPicPr>
            <p:cNvPr id="180" name="Image 72">
              <a:extLst>
                <a:ext uri="{FF2B5EF4-FFF2-40B4-BE49-F238E27FC236}">
                  <a16:creationId xmlns:a16="http://schemas.microsoft.com/office/drawing/2014/main" id="{09E91454-0745-45D7-921B-1C310611BA4E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9086473" y="3903647"/>
              <a:ext cx="252000" cy="168033"/>
            </a:xfrm>
            <a:prstGeom prst="rect">
              <a:avLst/>
            </a:prstGeom>
          </p:spPr>
        </p:pic>
        <p:pic>
          <p:nvPicPr>
            <p:cNvPr id="181" name="Image 74">
              <a:extLst>
                <a:ext uri="{FF2B5EF4-FFF2-40B4-BE49-F238E27FC236}">
                  <a16:creationId xmlns:a16="http://schemas.microsoft.com/office/drawing/2014/main" id="{7A87CE74-A6E0-46F8-A0CA-64E96B4ADE00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9465392" y="3899759"/>
              <a:ext cx="252000" cy="167934"/>
            </a:xfrm>
            <a:prstGeom prst="rect">
              <a:avLst/>
            </a:prstGeom>
          </p:spPr>
        </p:pic>
        <p:pic>
          <p:nvPicPr>
            <p:cNvPr id="182" name="Image 76">
              <a:extLst>
                <a:ext uri="{FF2B5EF4-FFF2-40B4-BE49-F238E27FC236}">
                  <a16:creationId xmlns:a16="http://schemas.microsoft.com/office/drawing/2014/main" id="{C115658B-88B8-49E4-BFD6-65D797636D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844311" y="3888453"/>
              <a:ext cx="252000" cy="168033"/>
            </a:xfrm>
            <a:prstGeom prst="rect">
              <a:avLst/>
            </a:prstGeom>
          </p:spPr>
        </p:pic>
        <p:pic>
          <p:nvPicPr>
            <p:cNvPr id="183" name="Image 80">
              <a:extLst>
                <a:ext uri="{FF2B5EF4-FFF2-40B4-BE49-F238E27FC236}">
                  <a16:creationId xmlns:a16="http://schemas.microsoft.com/office/drawing/2014/main" id="{C7A146AA-A9F8-4846-BE21-91F5D77CFE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10219376" y="3903647"/>
              <a:ext cx="252000" cy="168033"/>
            </a:xfrm>
            <a:prstGeom prst="rect">
              <a:avLst/>
            </a:prstGeom>
          </p:spPr>
        </p:pic>
        <p:pic>
          <p:nvPicPr>
            <p:cNvPr id="184" name="Image 43">
              <a:extLst>
                <a:ext uri="{FF2B5EF4-FFF2-40B4-BE49-F238E27FC236}">
                  <a16:creationId xmlns:a16="http://schemas.microsoft.com/office/drawing/2014/main" id="{FA778E39-E34A-4895-A698-7875B5142175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4160526" y="3899126"/>
              <a:ext cx="252000" cy="169200"/>
            </a:xfrm>
            <a:prstGeom prst="rect">
              <a:avLst/>
            </a:prstGeom>
          </p:spPr>
        </p:pic>
      </p:grpSp>
      <p:sp>
        <p:nvSpPr>
          <p:cNvPr id="21" name="Ignore">
            <a:extLst>
              <a:ext uri="{FF2B5EF4-FFF2-40B4-BE49-F238E27FC236}">
                <a16:creationId xmlns:a16="http://schemas.microsoft.com/office/drawing/2014/main" id="{EAAC951A-11CE-4CFC-9F69-60F737E8E767}"/>
              </a:ext>
            </a:extLst>
          </p:cNvPr>
          <p:cNvSpPr txBox="1"/>
          <p:nvPr/>
        </p:nvSpPr>
        <p:spPr>
          <a:xfrm>
            <a:off x="244467" y="3501605"/>
            <a:ext cx="93600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00000"/>
                </a:solidFill>
                <a:latin typeface="BNPPSlabSerif-Light" panose="02000000000000000000" pitchFamily="2" charset="0"/>
              </a:defRPr>
            </a:lvl1pPr>
          </a:lstStyle>
          <a:p>
            <a:pPr lvl="0">
              <a:defRPr/>
            </a:pPr>
            <a:r>
              <a:rPr lang="sk-SK" sz="1400" dirty="0"/>
              <a:t> Pokles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Ignore">
            <a:extLst>
              <a:ext uri="{FF2B5EF4-FFF2-40B4-BE49-F238E27FC236}">
                <a16:creationId xmlns:a16="http://schemas.microsoft.com/office/drawing/2014/main" id="{2720B1CD-9E12-4E01-A81E-172B3E126F91}"/>
              </a:ext>
            </a:extLst>
          </p:cNvPr>
          <p:cNvSpPr txBox="1"/>
          <p:nvPr/>
        </p:nvSpPr>
        <p:spPr>
          <a:xfrm>
            <a:off x="-152607" y="3118642"/>
            <a:ext cx="133307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00000"/>
                </a:solidFill>
                <a:latin typeface="BNPPSlabSerif-Light" panose="02000000000000000000" pitchFamily="2" charset="0"/>
              </a:defRPr>
            </a:lvl1pPr>
          </a:lstStyle>
          <a:p>
            <a:r>
              <a:rPr lang="sk-SK" sz="1400" dirty="0"/>
              <a:t>Ostáva stabilné</a:t>
            </a:r>
            <a:endParaRPr lang="en-GB" sz="1400" dirty="0"/>
          </a:p>
        </p:txBody>
      </p:sp>
      <p:sp>
        <p:nvSpPr>
          <p:cNvPr id="20" name="Ignore">
            <a:extLst>
              <a:ext uri="{FF2B5EF4-FFF2-40B4-BE49-F238E27FC236}">
                <a16:creationId xmlns:a16="http://schemas.microsoft.com/office/drawing/2014/main" id="{BD10A906-9FF2-45EF-9626-3439591A874F}"/>
              </a:ext>
            </a:extLst>
          </p:cNvPr>
          <p:cNvSpPr txBox="1"/>
          <p:nvPr/>
        </p:nvSpPr>
        <p:spPr>
          <a:xfrm>
            <a:off x="244467" y="2436414"/>
            <a:ext cx="93600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00000"/>
                </a:solidFill>
                <a:latin typeface="BNPPSlabSerif-Light" panose="02000000000000000000" pitchFamily="2" charset="0"/>
              </a:defRPr>
            </a:lvl1pPr>
          </a:lstStyle>
          <a:p>
            <a:r>
              <a:rPr lang="sk-SK" sz="1400" dirty="0"/>
              <a:t>Nárast</a:t>
            </a:r>
            <a:endParaRPr lang="en-GB" sz="1400" dirty="0"/>
          </a:p>
        </p:txBody>
      </p:sp>
      <p:sp>
        <p:nvSpPr>
          <p:cNvPr id="22" name="Ignore">
            <a:extLst>
              <a:ext uri="{FF2B5EF4-FFF2-40B4-BE49-F238E27FC236}">
                <a16:creationId xmlns:a16="http://schemas.microsoft.com/office/drawing/2014/main" id="{146F9B63-46B2-4757-8AF5-5B729588F5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GB" dirty="0" err="1"/>
              <a:t>Potenciál</a:t>
            </a:r>
            <a:r>
              <a:rPr lang="en-GB" dirty="0"/>
              <a:t> </a:t>
            </a:r>
            <a:r>
              <a:rPr lang="en-GB" dirty="0" err="1"/>
              <a:t>rastu</a:t>
            </a:r>
            <a:r>
              <a:rPr lang="en-GB" dirty="0"/>
              <a:t> </a:t>
            </a:r>
            <a:r>
              <a:rPr lang="sk-SK" dirty="0"/>
              <a:t>FLEETU </a:t>
            </a:r>
            <a:r>
              <a:rPr lang="en-GB" dirty="0" err="1"/>
              <a:t>osobných</a:t>
            </a:r>
            <a:r>
              <a:rPr lang="en-GB" dirty="0"/>
              <a:t> </a:t>
            </a:r>
            <a:r>
              <a:rPr lang="en-GB" dirty="0" err="1"/>
              <a:t>automobilov</a:t>
            </a:r>
            <a:endParaRPr lang="en-GB" dirty="0"/>
          </a:p>
        </p:txBody>
      </p:sp>
      <p:sp>
        <p:nvSpPr>
          <p:cNvPr id="99" name="Ignore">
            <a:extLst>
              <a:ext uri="{FF2B5EF4-FFF2-40B4-BE49-F238E27FC236}">
                <a16:creationId xmlns:a16="http://schemas.microsoft.com/office/drawing/2014/main" id="{C4DE3A56-D99B-402B-BAED-B487FE8A8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477" y="4999536"/>
            <a:ext cx="5400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defPPr>
              <a:defRPr lang="en-US"/>
            </a:defPPr>
            <a:lvl1pPr algn="ctr" defTabSz="1219170">
              <a:defRPr sz="1400" kern="0">
                <a:solidFill>
                  <a:srgbClr val="000000"/>
                </a:solidFill>
                <a:latin typeface="BNPPSlabSerif-Light" panose="02000000000000000000" pitchFamily="2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fr-FR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2023</a:t>
            </a:r>
          </a:p>
        </p:txBody>
      </p:sp>
      <p:cxnSp>
        <p:nvCxnSpPr>
          <p:cNvPr id="101" name="Ignore">
            <a:extLst>
              <a:ext uri="{FF2B5EF4-FFF2-40B4-BE49-F238E27FC236}">
                <a16:creationId xmlns:a16="http://schemas.microsoft.com/office/drawing/2014/main" id="{50359B6F-A297-4722-91B5-1623A2696EBA}"/>
              </a:ext>
            </a:extLst>
          </p:cNvPr>
          <p:cNvCxnSpPr>
            <a:cxnSpLocks/>
          </p:cNvCxnSpPr>
          <p:nvPr/>
        </p:nvCxnSpPr>
        <p:spPr>
          <a:xfrm>
            <a:off x="419373" y="5253192"/>
            <a:ext cx="11484000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" name="Ignore">
            <a:extLst>
              <a:ext uri="{FF2B5EF4-FFF2-40B4-BE49-F238E27FC236}">
                <a16:creationId xmlns:a16="http://schemas.microsoft.com/office/drawing/2014/main" id="{34CCC2FC-2A2B-406C-B56F-61D3D6803075}"/>
              </a:ext>
            </a:extLst>
          </p:cNvPr>
          <p:cNvPicPr>
            <a:picLocks noChangeAspect="1"/>
          </p:cNvPicPr>
          <p:nvPr/>
        </p:nvPicPr>
        <p:blipFill>
          <a:blip r:embed="rId3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350201" y="4261034"/>
            <a:ext cx="573954" cy="573954"/>
          </a:xfrm>
          <a:prstGeom prst="rect">
            <a:avLst/>
          </a:prstGeom>
        </p:spPr>
      </p:pic>
      <p:graphicFrame>
        <p:nvGraphicFramePr>
          <p:cNvPr id="98" name="Tableau 19">
            <a:extLst>
              <a:ext uri="{FF2B5EF4-FFF2-40B4-BE49-F238E27FC236}">
                <a16:creationId xmlns:a16="http://schemas.microsoft.com/office/drawing/2014/main" id="{F1F97C8D-DA5C-42CD-A3ED-C1A54C1E50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8652819"/>
              </p:ext>
            </p:extLst>
          </p:nvPr>
        </p:nvGraphicFramePr>
        <p:xfrm>
          <a:off x="1178890" y="4882551"/>
          <a:ext cx="10653714" cy="11265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582">
                  <a:extLst>
                    <a:ext uri="{9D8B030D-6E8A-4147-A177-3AD203B41FA5}">
                      <a16:colId xmlns:a16="http://schemas.microsoft.com/office/drawing/2014/main" val="295251087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942174194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683325586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423834829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132936350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50360472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682197498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71518203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6148980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87191131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89633097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19117856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37888639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805170091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4050308200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85260904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59836127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34488850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040332268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75784026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22961578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283091422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96881263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691444981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69453591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867102042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77666590"/>
                    </a:ext>
                  </a:extLst>
                </a:gridCol>
              </a:tblGrid>
              <a:tr h="3755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+20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+32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+15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+15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+15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+6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+16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+44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+20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1188339"/>
                  </a:ext>
                </a:extLst>
              </a:tr>
              <a:tr h="3755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4828314"/>
                  </a:ext>
                </a:extLst>
              </a:tr>
              <a:tr h="3755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5518926"/>
                  </a:ext>
                </a:extLst>
              </a:tr>
            </a:tbl>
          </a:graphicData>
        </a:graphic>
      </p:graphicFrame>
      <p:graphicFrame>
        <p:nvGraphicFramePr>
          <p:cNvPr id="137" name="Graphique Slide">
            <a:extLst>
              <a:ext uri="{FF2B5EF4-FFF2-40B4-BE49-F238E27FC236}">
                <a16:creationId xmlns:a16="http://schemas.microsoft.com/office/drawing/2014/main" id="{5FBD3B79-2879-42EB-A4E6-F8554B391D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3789115"/>
              </p:ext>
            </p:extLst>
          </p:nvPr>
        </p:nvGraphicFramePr>
        <p:xfrm>
          <a:off x="1118820" y="2112937"/>
          <a:ext cx="9979397" cy="2892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152" name="World_2">
            <a:extLst>
              <a:ext uri="{FF2B5EF4-FFF2-40B4-BE49-F238E27FC236}">
                <a16:creationId xmlns:a16="http://schemas.microsoft.com/office/drawing/2014/main" id="{AFEF8B02-C09B-4B5F-B45D-2E436BC80D09}"/>
              </a:ext>
            </a:extLst>
          </p:cNvPr>
          <p:cNvSpPr txBox="1"/>
          <p:nvPr/>
        </p:nvSpPr>
        <p:spPr>
          <a:xfrm>
            <a:off x="11613685" y="4000727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588791"/>
                </a:solidFill>
                <a:latin typeface="+mj-lt"/>
              </a:rPr>
              <a:t>9</a:t>
            </a:r>
            <a:endParaRPr lang="fr-FR" sz="1200" b="1" dirty="0">
              <a:solidFill>
                <a:srgbClr val="588791"/>
              </a:solidFill>
              <a:latin typeface="+mj-lt"/>
            </a:endParaRPr>
          </a:p>
        </p:txBody>
      </p:sp>
      <p:sp>
        <p:nvSpPr>
          <p:cNvPr id="154" name="Europe_2">
            <a:extLst>
              <a:ext uri="{FF2B5EF4-FFF2-40B4-BE49-F238E27FC236}">
                <a16:creationId xmlns:a16="http://schemas.microsoft.com/office/drawing/2014/main" id="{053086B4-F77D-4375-B265-AC6C9ED4D912}"/>
              </a:ext>
            </a:extLst>
          </p:cNvPr>
          <p:cNvSpPr txBox="1"/>
          <p:nvPr/>
        </p:nvSpPr>
        <p:spPr>
          <a:xfrm>
            <a:off x="11613685" y="3601924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000000"/>
                </a:solidFill>
                <a:latin typeface="+mj-lt"/>
              </a:rPr>
              <a:t>10</a:t>
            </a:r>
            <a:endParaRPr lang="fr-FR" sz="12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13" name="Europe_1">
            <a:extLst>
              <a:ext uri="{FF2B5EF4-FFF2-40B4-BE49-F238E27FC236}">
                <a16:creationId xmlns:a16="http://schemas.microsoft.com/office/drawing/2014/main" id="{5D9B21A8-6D02-4473-95B0-F1C25905D1F0}"/>
              </a:ext>
            </a:extLst>
          </p:cNvPr>
          <p:cNvSpPr txBox="1"/>
          <p:nvPr/>
        </p:nvSpPr>
        <p:spPr>
          <a:xfrm>
            <a:off x="11578018" y="2481996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000000"/>
                </a:solidFill>
                <a:latin typeface="+mj-lt"/>
              </a:rPr>
              <a:t>88</a:t>
            </a:r>
            <a:endParaRPr lang="fr-FR" sz="12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11" name="World_1">
            <a:extLst>
              <a:ext uri="{FF2B5EF4-FFF2-40B4-BE49-F238E27FC236}">
                <a16:creationId xmlns:a16="http://schemas.microsoft.com/office/drawing/2014/main" id="{EC984374-64D8-4621-BB41-FE4C2A004C99}"/>
              </a:ext>
            </a:extLst>
          </p:cNvPr>
          <p:cNvSpPr txBox="1"/>
          <p:nvPr/>
        </p:nvSpPr>
        <p:spPr>
          <a:xfrm>
            <a:off x="11578018" y="2089042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588791"/>
                </a:solidFill>
                <a:latin typeface="+mj-lt"/>
              </a:rPr>
              <a:t>88</a:t>
            </a:r>
            <a:endParaRPr lang="fr-FR" sz="1200" b="1" dirty="0">
              <a:solidFill>
                <a:srgbClr val="588791"/>
              </a:solidFill>
              <a:latin typeface="+mj-lt"/>
            </a:endParaRPr>
          </a:p>
        </p:txBody>
      </p:sp>
      <p:sp>
        <p:nvSpPr>
          <p:cNvPr id="209" name="TR">
            <a:extLst>
              <a:ext uri="{FF2B5EF4-FFF2-40B4-BE49-F238E27FC236}">
                <a16:creationId xmlns:a16="http://schemas.microsoft.com/office/drawing/2014/main" id="{5F8255CF-6528-47DD-9CB7-4C6E1A756735}"/>
              </a:ext>
            </a:extLst>
          </p:cNvPr>
          <p:cNvSpPr txBox="1"/>
          <p:nvPr/>
        </p:nvSpPr>
        <p:spPr>
          <a:xfrm>
            <a:off x="10298882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85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8" name="MA">
            <a:extLst>
              <a:ext uri="{FF2B5EF4-FFF2-40B4-BE49-F238E27FC236}">
                <a16:creationId xmlns:a16="http://schemas.microsoft.com/office/drawing/2014/main" id="{6F3EDACE-8999-42A1-9321-38CB3865F8D5}"/>
              </a:ext>
            </a:extLst>
          </p:cNvPr>
          <p:cNvSpPr txBox="1"/>
          <p:nvPr/>
        </p:nvSpPr>
        <p:spPr>
          <a:xfrm>
            <a:off x="9904567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93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7" name="PE">
            <a:extLst>
              <a:ext uri="{FF2B5EF4-FFF2-40B4-BE49-F238E27FC236}">
                <a16:creationId xmlns:a16="http://schemas.microsoft.com/office/drawing/2014/main" id="{52C6D1E5-0880-44B1-9E62-5EE43DEB7730}"/>
              </a:ext>
            </a:extLst>
          </p:cNvPr>
          <p:cNvSpPr txBox="1"/>
          <p:nvPr/>
        </p:nvSpPr>
        <p:spPr>
          <a:xfrm>
            <a:off x="9510254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6" name="CL">
            <a:extLst>
              <a:ext uri="{FF2B5EF4-FFF2-40B4-BE49-F238E27FC236}">
                <a16:creationId xmlns:a16="http://schemas.microsoft.com/office/drawing/2014/main" id="{9DB3FC8E-341D-4529-8874-CCD00DBA28A0}"/>
              </a:ext>
            </a:extLst>
          </p:cNvPr>
          <p:cNvSpPr txBox="1"/>
          <p:nvPr/>
        </p:nvSpPr>
        <p:spPr>
          <a:xfrm>
            <a:off x="9115941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5" name="BR">
            <a:extLst>
              <a:ext uri="{FF2B5EF4-FFF2-40B4-BE49-F238E27FC236}">
                <a16:creationId xmlns:a16="http://schemas.microsoft.com/office/drawing/2014/main" id="{52F84747-A8FE-405F-BBAC-4030EA680CBE}"/>
              </a:ext>
            </a:extLst>
          </p:cNvPr>
          <p:cNvSpPr txBox="1"/>
          <p:nvPr/>
        </p:nvSpPr>
        <p:spPr>
          <a:xfrm>
            <a:off x="8721628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4" name="SE">
            <a:extLst>
              <a:ext uri="{FF2B5EF4-FFF2-40B4-BE49-F238E27FC236}">
                <a16:creationId xmlns:a16="http://schemas.microsoft.com/office/drawing/2014/main" id="{F28EFC2E-2AF5-4DF8-9EAB-A06372A771B6}"/>
              </a:ext>
            </a:extLst>
          </p:cNvPr>
          <p:cNvSpPr txBox="1"/>
          <p:nvPr/>
        </p:nvSpPr>
        <p:spPr>
          <a:xfrm>
            <a:off x="8327315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3" name="NO">
            <a:extLst>
              <a:ext uri="{FF2B5EF4-FFF2-40B4-BE49-F238E27FC236}">
                <a16:creationId xmlns:a16="http://schemas.microsoft.com/office/drawing/2014/main" id="{643A2D28-E94E-45FA-9B70-33F3983CF1CD}"/>
              </a:ext>
            </a:extLst>
          </p:cNvPr>
          <p:cNvSpPr txBox="1"/>
          <p:nvPr/>
        </p:nvSpPr>
        <p:spPr>
          <a:xfrm>
            <a:off x="7933002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85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2" name="FI">
            <a:extLst>
              <a:ext uri="{FF2B5EF4-FFF2-40B4-BE49-F238E27FC236}">
                <a16:creationId xmlns:a16="http://schemas.microsoft.com/office/drawing/2014/main" id="{0D0B2DCF-804F-4D66-B895-9CA834C80839}"/>
              </a:ext>
            </a:extLst>
          </p:cNvPr>
          <p:cNvSpPr txBox="1"/>
          <p:nvPr/>
        </p:nvSpPr>
        <p:spPr>
          <a:xfrm>
            <a:off x="7538689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1" name="DK">
            <a:extLst>
              <a:ext uri="{FF2B5EF4-FFF2-40B4-BE49-F238E27FC236}">
                <a16:creationId xmlns:a16="http://schemas.microsoft.com/office/drawing/2014/main" id="{70F84429-7E56-4401-89C0-A9677B63619C}"/>
              </a:ext>
            </a:extLst>
          </p:cNvPr>
          <p:cNvSpPr txBox="1"/>
          <p:nvPr/>
        </p:nvSpPr>
        <p:spPr>
          <a:xfrm>
            <a:off x="7144376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0" name="RO">
            <a:extLst>
              <a:ext uri="{FF2B5EF4-FFF2-40B4-BE49-F238E27FC236}">
                <a16:creationId xmlns:a16="http://schemas.microsoft.com/office/drawing/2014/main" id="{6BC60DDF-D4AA-4CDC-8DED-57C9034DDF9B}"/>
              </a:ext>
            </a:extLst>
          </p:cNvPr>
          <p:cNvSpPr txBox="1"/>
          <p:nvPr/>
        </p:nvSpPr>
        <p:spPr>
          <a:xfrm>
            <a:off x="6750063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88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9" name="SK">
            <a:extLst>
              <a:ext uri="{FF2B5EF4-FFF2-40B4-BE49-F238E27FC236}">
                <a16:creationId xmlns:a16="http://schemas.microsoft.com/office/drawing/2014/main" id="{FCBBE7B4-516B-4181-BC7E-628AE509EE08}"/>
              </a:ext>
            </a:extLst>
          </p:cNvPr>
          <p:cNvSpPr txBox="1"/>
          <p:nvPr/>
        </p:nvSpPr>
        <p:spPr>
          <a:xfrm>
            <a:off x="6355750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8" name="PL">
            <a:extLst>
              <a:ext uri="{FF2B5EF4-FFF2-40B4-BE49-F238E27FC236}">
                <a16:creationId xmlns:a16="http://schemas.microsoft.com/office/drawing/2014/main" id="{EC72D781-47CA-42B8-B509-A10C28BE8ECA}"/>
              </a:ext>
            </a:extLst>
          </p:cNvPr>
          <p:cNvSpPr txBox="1"/>
          <p:nvPr/>
        </p:nvSpPr>
        <p:spPr>
          <a:xfrm>
            <a:off x="5961437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9" name="CZ">
            <a:extLst>
              <a:ext uri="{FF2B5EF4-FFF2-40B4-BE49-F238E27FC236}">
                <a16:creationId xmlns:a16="http://schemas.microsoft.com/office/drawing/2014/main" id="{931EF491-3A1C-4BD5-80BA-77AF6DD873E1}"/>
              </a:ext>
            </a:extLst>
          </p:cNvPr>
          <p:cNvSpPr txBox="1"/>
          <p:nvPr/>
        </p:nvSpPr>
        <p:spPr>
          <a:xfrm>
            <a:off x="5567124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7" name="NL">
            <a:extLst>
              <a:ext uri="{FF2B5EF4-FFF2-40B4-BE49-F238E27FC236}">
                <a16:creationId xmlns:a16="http://schemas.microsoft.com/office/drawing/2014/main" id="{F6B9B590-7BFC-4A64-882E-A3737F36C631}"/>
              </a:ext>
            </a:extLst>
          </p:cNvPr>
          <p:cNvSpPr txBox="1"/>
          <p:nvPr/>
        </p:nvSpPr>
        <p:spPr>
          <a:xfrm>
            <a:off x="5172811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79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6" name="LU">
            <a:extLst>
              <a:ext uri="{FF2B5EF4-FFF2-40B4-BE49-F238E27FC236}">
                <a16:creationId xmlns:a16="http://schemas.microsoft.com/office/drawing/2014/main" id="{7C99739B-7671-4259-BBAC-5897312287DA}"/>
              </a:ext>
            </a:extLst>
          </p:cNvPr>
          <p:cNvSpPr txBox="1"/>
          <p:nvPr/>
        </p:nvSpPr>
        <p:spPr>
          <a:xfrm>
            <a:off x="4778498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5" name="BE">
            <a:extLst>
              <a:ext uri="{FF2B5EF4-FFF2-40B4-BE49-F238E27FC236}">
                <a16:creationId xmlns:a16="http://schemas.microsoft.com/office/drawing/2014/main" id="{6D3F8AB6-89A4-487B-B97D-BDB82B57A4CB}"/>
              </a:ext>
            </a:extLst>
          </p:cNvPr>
          <p:cNvSpPr txBox="1"/>
          <p:nvPr/>
        </p:nvSpPr>
        <p:spPr>
          <a:xfrm>
            <a:off x="4384185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0" name="UK">
            <a:extLst>
              <a:ext uri="{FF2B5EF4-FFF2-40B4-BE49-F238E27FC236}">
                <a16:creationId xmlns:a16="http://schemas.microsoft.com/office/drawing/2014/main" id="{AE8FA676-1923-4E85-A32B-87AC3C48AB7C}"/>
              </a:ext>
            </a:extLst>
          </p:cNvPr>
          <p:cNvSpPr txBox="1"/>
          <p:nvPr/>
        </p:nvSpPr>
        <p:spPr>
          <a:xfrm>
            <a:off x="3989872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2" name="PT">
            <a:extLst>
              <a:ext uri="{FF2B5EF4-FFF2-40B4-BE49-F238E27FC236}">
                <a16:creationId xmlns:a16="http://schemas.microsoft.com/office/drawing/2014/main" id="{530FC47B-6ABA-45E7-B662-1CB61CA30DA6}"/>
              </a:ext>
            </a:extLst>
          </p:cNvPr>
          <p:cNvSpPr txBox="1"/>
          <p:nvPr/>
        </p:nvSpPr>
        <p:spPr>
          <a:xfrm>
            <a:off x="3595559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87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4" name="IT">
            <a:extLst>
              <a:ext uri="{FF2B5EF4-FFF2-40B4-BE49-F238E27FC236}">
                <a16:creationId xmlns:a16="http://schemas.microsoft.com/office/drawing/2014/main" id="{14E2C528-6EE0-4EBC-802F-1A54EF77178F}"/>
              </a:ext>
            </a:extLst>
          </p:cNvPr>
          <p:cNvSpPr txBox="1"/>
          <p:nvPr/>
        </p:nvSpPr>
        <p:spPr>
          <a:xfrm>
            <a:off x="3201246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94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8" name="GR">
            <a:extLst>
              <a:ext uri="{FF2B5EF4-FFF2-40B4-BE49-F238E27FC236}">
                <a16:creationId xmlns:a16="http://schemas.microsoft.com/office/drawing/2014/main" id="{3989D4B3-49A9-4E58-84B2-B1A5760683DA}"/>
              </a:ext>
            </a:extLst>
          </p:cNvPr>
          <p:cNvSpPr txBox="1"/>
          <p:nvPr/>
        </p:nvSpPr>
        <p:spPr>
          <a:xfrm>
            <a:off x="2806933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3" name="FR">
            <a:extLst>
              <a:ext uri="{FF2B5EF4-FFF2-40B4-BE49-F238E27FC236}">
                <a16:creationId xmlns:a16="http://schemas.microsoft.com/office/drawing/2014/main" id="{DF7F1944-68E4-4E96-A453-667A1510BC95}"/>
              </a:ext>
            </a:extLst>
          </p:cNvPr>
          <p:cNvSpPr txBox="1"/>
          <p:nvPr/>
        </p:nvSpPr>
        <p:spPr>
          <a:xfrm>
            <a:off x="2412620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84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1" name="ES">
            <a:extLst>
              <a:ext uri="{FF2B5EF4-FFF2-40B4-BE49-F238E27FC236}">
                <a16:creationId xmlns:a16="http://schemas.microsoft.com/office/drawing/2014/main" id="{ED1A3217-6CC5-4F48-999B-FDF5800944FD}"/>
              </a:ext>
            </a:extLst>
          </p:cNvPr>
          <p:cNvSpPr txBox="1"/>
          <p:nvPr/>
        </p:nvSpPr>
        <p:spPr>
          <a:xfrm>
            <a:off x="2018307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7" name="DE">
            <a:extLst>
              <a:ext uri="{FF2B5EF4-FFF2-40B4-BE49-F238E27FC236}">
                <a16:creationId xmlns:a16="http://schemas.microsoft.com/office/drawing/2014/main" id="{02228C0E-F061-4302-B6BC-0970A39F65C6}"/>
              </a:ext>
            </a:extLst>
          </p:cNvPr>
          <p:cNvSpPr txBox="1"/>
          <p:nvPr/>
        </p:nvSpPr>
        <p:spPr>
          <a:xfrm>
            <a:off x="1623994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6" name="CH">
            <a:extLst>
              <a:ext uri="{FF2B5EF4-FFF2-40B4-BE49-F238E27FC236}">
                <a16:creationId xmlns:a16="http://schemas.microsoft.com/office/drawing/2014/main" id="{6D1B0414-2973-4933-8A0C-74750E383702}"/>
              </a:ext>
            </a:extLst>
          </p:cNvPr>
          <p:cNvSpPr txBox="1"/>
          <p:nvPr/>
        </p:nvSpPr>
        <p:spPr>
          <a:xfrm>
            <a:off x="1229681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5" name="AT">
            <a:extLst>
              <a:ext uri="{FF2B5EF4-FFF2-40B4-BE49-F238E27FC236}">
                <a16:creationId xmlns:a16="http://schemas.microsoft.com/office/drawing/2014/main" id="{65931621-5CE8-4121-8DB7-CA76155E2C8F}"/>
              </a:ext>
            </a:extLst>
          </p:cNvPr>
          <p:cNvSpPr txBox="1"/>
          <p:nvPr/>
        </p:nvSpPr>
        <p:spPr>
          <a:xfrm>
            <a:off x="835368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55" name="ZoneTexte Slide">
            <a:extLst>
              <a:ext uri="{FF2B5EF4-FFF2-40B4-BE49-F238E27FC236}">
                <a16:creationId xmlns:a16="http://schemas.microsoft.com/office/drawing/2014/main" id="{B18E733C-A79F-4492-BAB0-64FB8A2BBE67}"/>
              </a:ext>
            </a:extLst>
          </p:cNvPr>
          <p:cNvSpPr txBox="1"/>
          <p:nvPr/>
        </p:nvSpPr>
        <p:spPr>
          <a:xfrm>
            <a:off x="4973092" y="622519"/>
            <a:ext cx="6324619" cy="6430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 dirty="0">
                <a:solidFill>
                  <a:srgbClr val="000000"/>
                </a:solidFill>
              </a:rPr>
              <a:t>Na </a:t>
            </a:r>
            <a:r>
              <a:rPr lang="en-GB" sz="1100" i="1" dirty="0" err="1">
                <a:solidFill>
                  <a:srgbClr val="000000"/>
                </a:solidFill>
              </a:rPr>
              <a:t>Slovensku</a:t>
            </a:r>
            <a:r>
              <a:rPr lang="en-GB" sz="1100" i="1" dirty="0">
                <a:solidFill>
                  <a:srgbClr val="000000"/>
                </a:solidFill>
              </a:rPr>
              <a:t> 90 % </a:t>
            </a:r>
            <a:r>
              <a:rPr lang="en-GB" sz="1100" i="1" dirty="0" err="1">
                <a:solidFill>
                  <a:srgbClr val="000000"/>
                </a:solidFill>
              </a:rPr>
              <a:t>spoločností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deklaruje</a:t>
            </a:r>
            <a:r>
              <a:rPr lang="en-GB" sz="1100" i="1" dirty="0">
                <a:solidFill>
                  <a:srgbClr val="000000"/>
                </a:solidFill>
              </a:rPr>
              <a:t>, </a:t>
            </a:r>
            <a:r>
              <a:rPr lang="en-GB" sz="1100" i="1" dirty="0" err="1">
                <a:solidFill>
                  <a:srgbClr val="000000"/>
                </a:solidFill>
              </a:rPr>
              <a:t>že</a:t>
            </a:r>
            <a:r>
              <a:rPr lang="en-GB" sz="1100" i="1" dirty="0">
                <a:solidFill>
                  <a:srgbClr val="000000"/>
                </a:solidFill>
              </a:rPr>
              <a:t> v </a:t>
            </a:r>
            <a:r>
              <a:rPr lang="en-GB" sz="1100" i="1" dirty="0" err="1">
                <a:solidFill>
                  <a:srgbClr val="000000"/>
                </a:solidFill>
              </a:rPr>
              <a:t>nasledujúcich</a:t>
            </a:r>
            <a:r>
              <a:rPr lang="en-GB" sz="1100" i="1" dirty="0">
                <a:solidFill>
                  <a:srgbClr val="000000"/>
                </a:solidFill>
              </a:rPr>
              <a:t> troch </a:t>
            </a:r>
            <a:r>
              <a:rPr lang="en-GB" sz="1100" i="1" dirty="0" err="1">
                <a:solidFill>
                  <a:srgbClr val="000000"/>
                </a:solidFill>
              </a:rPr>
              <a:t>rokoch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zostane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celkový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počet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osobných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automobilov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na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rovnakej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úrovni</a:t>
            </a:r>
            <a:r>
              <a:rPr lang="sk-SK" sz="1100" i="1" dirty="0">
                <a:solidFill>
                  <a:srgbClr val="000000"/>
                </a:solidFill>
              </a:rPr>
              <a:t>,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sa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zvýši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554093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Ignore">
            <a:extLst>
              <a:ext uri="{FF2B5EF4-FFF2-40B4-BE49-F238E27FC236}">
                <a16:creationId xmlns:a16="http://schemas.microsoft.com/office/drawing/2014/main" id="{C8B3B9B4-7067-43A4-91B0-13533C2BAADB}"/>
              </a:ext>
            </a:extLst>
          </p:cNvPr>
          <p:cNvSpPr txBox="1"/>
          <p:nvPr/>
        </p:nvSpPr>
        <p:spPr>
          <a:xfrm>
            <a:off x="730309" y="1159139"/>
            <a:ext cx="4445006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KON</a:t>
            </a: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TEXT A</a:t>
            </a:r>
          </a:p>
        </p:txBody>
      </p:sp>
      <p:sp>
        <p:nvSpPr>
          <p:cNvPr id="10" name="Ignore">
            <a:extLst>
              <a:ext uri="{FF2B5EF4-FFF2-40B4-BE49-F238E27FC236}">
                <a16:creationId xmlns:a16="http://schemas.microsoft.com/office/drawing/2014/main" id="{CB7E7BCF-D900-419F-A8D8-BF65E26D5AE2}"/>
              </a:ext>
            </a:extLst>
          </p:cNvPr>
          <p:cNvSpPr txBox="1"/>
          <p:nvPr/>
        </p:nvSpPr>
        <p:spPr>
          <a:xfrm>
            <a:off x="730309" y="1680257"/>
            <a:ext cx="4680787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ME</a:t>
            </a:r>
            <a:r>
              <a:rPr lang="sk-SK" sz="4000" dirty="0">
                <a:solidFill>
                  <a:srgbClr val="FFFFFF"/>
                </a:solidFill>
                <a:latin typeface="+mj-lt"/>
              </a:rPr>
              <a:t>TODIKA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pic>
        <p:nvPicPr>
          <p:cNvPr id="11" name="Ignore">
            <a:extLst>
              <a:ext uri="{FF2B5EF4-FFF2-40B4-BE49-F238E27FC236}">
                <a16:creationId xmlns:a16="http://schemas.microsoft.com/office/drawing/2014/main" id="{EC1EAD7A-4739-463C-B7B1-2B4DE797B4F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51006" y="220810"/>
            <a:ext cx="243314" cy="6297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805008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Ignore">
            <a:extLst>
              <a:ext uri="{FF2B5EF4-FFF2-40B4-BE49-F238E27FC236}">
                <a16:creationId xmlns:a16="http://schemas.microsoft.com/office/drawing/2014/main" id="{77C9D1F8-FB40-3CB1-DD07-CC7C0CA1DC5B}"/>
              </a:ext>
            </a:extLst>
          </p:cNvPr>
          <p:cNvSpPr/>
          <p:nvPr/>
        </p:nvSpPr>
        <p:spPr>
          <a:xfrm>
            <a:off x="5404985" y="5996870"/>
            <a:ext cx="645597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Myslíte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,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že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troch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rokoch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bude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celkový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počet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sk-SK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LCV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...…</a:t>
            </a:r>
          </a:p>
          <a:p>
            <a:pPr algn="r" defTabSz="1219170">
              <a:defRPr/>
            </a:pP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s LCV</a:t>
            </a:r>
          </a:p>
        </p:txBody>
      </p:sp>
      <p:sp>
        <p:nvSpPr>
          <p:cNvPr id="14" name="Ignore">
            <a:extLst>
              <a:ext uri="{FF2B5EF4-FFF2-40B4-BE49-F238E27FC236}">
                <a16:creationId xmlns:a16="http://schemas.microsoft.com/office/drawing/2014/main" id="{2FCE1370-8C9F-0E8A-E985-1956C0BF074A}"/>
              </a:ext>
            </a:extLst>
          </p:cNvPr>
          <p:cNvSpPr txBox="1"/>
          <p:nvPr/>
        </p:nvSpPr>
        <p:spPr>
          <a:xfrm>
            <a:off x="8989076" y="5864215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New question added in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2" name="Ignore">
            <a:extLst>
              <a:ext uri="{FF2B5EF4-FFF2-40B4-BE49-F238E27FC236}">
                <a16:creationId xmlns:a16="http://schemas.microsoft.com/office/drawing/2014/main" id="{60E5C09E-AECC-8E7D-FBA5-A547A47D4A5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0823" y="1245476"/>
            <a:ext cx="627789" cy="618084"/>
          </a:xfrm>
          <a:prstGeom prst="rect">
            <a:avLst/>
          </a:prstGeom>
        </p:spPr>
      </p:pic>
      <p:sp>
        <p:nvSpPr>
          <p:cNvPr id="3" name="Ignore">
            <a:extLst>
              <a:ext uri="{FF2B5EF4-FFF2-40B4-BE49-F238E27FC236}">
                <a16:creationId xmlns:a16="http://schemas.microsoft.com/office/drawing/2014/main" id="{9979D858-8C99-E461-48BB-00FA24A60E60}"/>
              </a:ext>
            </a:extLst>
          </p:cNvPr>
          <p:cNvSpPr txBox="1"/>
          <p:nvPr/>
        </p:nvSpPr>
        <p:spPr>
          <a:xfrm>
            <a:off x="233362" y="1889479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grpSp>
        <p:nvGrpSpPr>
          <p:cNvPr id="6" name="Ignore">
            <a:extLst>
              <a:ext uri="{FF2B5EF4-FFF2-40B4-BE49-F238E27FC236}">
                <a16:creationId xmlns:a16="http://schemas.microsoft.com/office/drawing/2014/main" id="{4CDFEDFE-13B0-1320-D375-BFFC36381C7E}"/>
              </a:ext>
            </a:extLst>
          </p:cNvPr>
          <p:cNvGrpSpPr/>
          <p:nvPr/>
        </p:nvGrpSpPr>
        <p:grpSpPr>
          <a:xfrm>
            <a:off x="-1" y="1637988"/>
            <a:ext cx="1669173" cy="1"/>
            <a:chOff x="-1" y="1840009"/>
            <a:chExt cx="1669173" cy="1"/>
          </a:xfrm>
        </p:grpSpPr>
        <p:cxnSp>
          <p:nvCxnSpPr>
            <p:cNvPr id="11" name="Ignore">
              <a:extLst>
                <a:ext uri="{FF2B5EF4-FFF2-40B4-BE49-F238E27FC236}">
                  <a16:creationId xmlns:a16="http://schemas.microsoft.com/office/drawing/2014/main" id="{DA6BB04A-E5AD-CC47-F21B-F4D20E064DDA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Ignore">
              <a:extLst>
                <a:ext uri="{FF2B5EF4-FFF2-40B4-BE49-F238E27FC236}">
                  <a16:creationId xmlns:a16="http://schemas.microsoft.com/office/drawing/2014/main" id="{4D29851C-A86A-5DDD-A360-8570A26DC0A4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Ignore">
            <a:extLst>
              <a:ext uri="{FF2B5EF4-FFF2-40B4-BE49-F238E27FC236}">
                <a16:creationId xmlns:a16="http://schemas.microsoft.com/office/drawing/2014/main" id="{047FC284-7663-472F-B4C2-61342ABBBC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GB" dirty="0" err="1"/>
              <a:t>Potenciál</a:t>
            </a:r>
            <a:r>
              <a:rPr lang="en-GB" dirty="0"/>
              <a:t> </a:t>
            </a:r>
            <a:r>
              <a:rPr lang="en-GB" dirty="0" err="1"/>
              <a:t>rastu</a:t>
            </a:r>
            <a:r>
              <a:rPr lang="en-GB" dirty="0"/>
              <a:t> </a:t>
            </a:r>
            <a:r>
              <a:rPr lang="sk-SK" dirty="0"/>
              <a:t>FLEETU LCV </a:t>
            </a:r>
            <a:endParaRPr lang="en-GB" dirty="0"/>
          </a:p>
        </p:txBody>
      </p:sp>
      <p:sp>
        <p:nvSpPr>
          <p:cNvPr id="25" name="Ignore">
            <a:extLst>
              <a:ext uri="{FF2B5EF4-FFF2-40B4-BE49-F238E27FC236}">
                <a16:creationId xmlns:a16="http://schemas.microsoft.com/office/drawing/2014/main" id="{B7E49D6D-B904-4AB4-9EBE-24961EE158B3}"/>
              </a:ext>
            </a:extLst>
          </p:cNvPr>
          <p:cNvSpPr txBox="1"/>
          <p:nvPr/>
        </p:nvSpPr>
        <p:spPr>
          <a:xfrm>
            <a:off x="1416867" y="2775542"/>
            <a:ext cx="100826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400" dirty="0">
                <a:solidFill>
                  <a:srgbClr val="000000"/>
                </a:solidFill>
                <a:latin typeface="+mj-lt"/>
              </a:rPr>
              <a:t>Nárast</a:t>
            </a:r>
            <a:endParaRPr lang="en-GB" sz="140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6" name="Ignore">
            <a:extLst>
              <a:ext uri="{FF2B5EF4-FFF2-40B4-BE49-F238E27FC236}">
                <a16:creationId xmlns:a16="http://schemas.microsoft.com/office/drawing/2014/main" id="{947E3557-9CDB-430B-807E-15DFCD2EA472}"/>
              </a:ext>
            </a:extLst>
          </p:cNvPr>
          <p:cNvSpPr txBox="1"/>
          <p:nvPr/>
        </p:nvSpPr>
        <p:spPr>
          <a:xfrm>
            <a:off x="1460948" y="3799553"/>
            <a:ext cx="96418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400" dirty="0">
                <a:solidFill>
                  <a:srgbClr val="000000"/>
                </a:solidFill>
                <a:latin typeface="+mj-lt"/>
              </a:rPr>
              <a:t>Pokles</a:t>
            </a:r>
            <a:endParaRPr lang="en-GB" sz="1400" dirty="0">
              <a:solidFill>
                <a:srgbClr val="000000"/>
              </a:solidFill>
              <a:latin typeface="+mj-lt"/>
            </a:endParaRPr>
          </a:p>
        </p:txBody>
      </p:sp>
      <p:cxnSp>
        <p:nvCxnSpPr>
          <p:cNvPr id="60" name="Ignore">
            <a:extLst>
              <a:ext uri="{FF2B5EF4-FFF2-40B4-BE49-F238E27FC236}">
                <a16:creationId xmlns:a16="http://schemas.microsoft.com/office/drawing/2014/main" id="{3232EC96-E8A3-43AD-A12C-D0858342DAD9}"/>
              </a:ext>
            </a:extLst>
          </p:cNvPr>
          <p:cNvCxnSpPr>
            <a:cxnSpLocks/>
          </p:cNvCxnSpPr>
          <p:nvPr/>
        </p:nvCxnSpPr>
        <p:spPr>
          <a:xfrm>
            <a:off x="4860721" y="1941808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Ignore">
            <a:extLst>
              <a:ext uri="{FF2B5EF4-FFF2-40B4-BE49-F238E27FC236}">
                <a16:creationId xmlns:a16="http://schemas.microsoft.com/office/drawing/2014/main" id="{01A08850-391B-4FC6-98F0-196D27EE3257}"/>
              </a:ext>
            </a:extLst>
          </p:cNvPr>
          <p:cNvCxnSpPr>
            <a:cxnSpLocks/>
          </p:cNvCxnSpPr>
          <p:nvPr/>
        </p:nvCxnSpPr>
        <p:spPr>
          <a:xfrm>
            <a:off x="6598160" y="1941808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Ignore">
            <a:extLst>
              <a:ext uri="{FF2B5EF4-FFF2-40B4-BE49-F238E27FC236}">
                <a16:creationId xmlns:a16="http://schemas.microsoft.com/office/drawing/2014/main" id="{B279A3AB-19A1-4CF9-9FCD-5D76471FBD04}"/>
              </a:ext>
            </a:extLst>
          </p:cNvPr>
          <p:cNvCxnSpPr>
            <a:cxnSpLocks/>
          </p:cNvCxnSpPr>
          <p:nvPr/>
        </p:nvCxnSpPr>
        <p:spPr>
          <a:xfrm>
            <a:off x="8315986" y="1941808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Ignore">
            <a:extLst>
              <a:ext uri="{FF2B5EF4-FFF2-40B4-BE49-F238E27FC236}">
                <a16:creationId xmlns:a16="http://schemas.microsoft.com/office/drawing/2014/main" id="{F13777C8-0AFA-439B-9C81-8B6FA11CA8E6}"/>
              </a:ext>
            </a:extLst>
          </p:cNvPr>
          <p:cNvCxnSpPr>
            <a:cxnSpLocks/>
          </p:cNvCxnSpPr>
          <p:nvPr/>
        </p:nvCxnSpPr>
        <p:spPr>
          <a:xfrm>
            <a:off x="10056633" y="1941808"/>
            <a:ext cx="0" cy="2585455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Ignore">
            <a:extLst>
              <a:ext uri="{FF2B5EF4-FFF2-40B4-BE49-F238E27FC236}">
                <a16:creationId xmlns:a16="http://schemas.microsoft.com/office/drawing/2014/main" id="{03EB3D35-CE39-45AC-A186-6F8BF5DA8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2961" y="4618174"/>
            <a:ext cx="3697838" cy="169277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1219170" eaLnBrk="1" hangingPunct="1">
              <a:defRPr/>
            </a:pPr>
            <a:r>
              <a:rPr lang="sk-SK" sz="1100" dirty="0">
                <a:solidFill>
                  <a:schemeClr val="bg1"/>
                </a:solidFill>
              </a:rPr>
              <a:t>ROVNOVÁHA v bodoch (NÁRAST      ALEBO POKLES)</a:t>
            </a:r>
          </a:p>
        </p:txBody>
      </p:sp>
      <p:cxnSp>
        <p:nvCxnSpPr>
          <p:cNvPr id="131" name="Ignore">
            <a:extLst>
              <a:ext uri="{FF2B5EF4-FFF2-40B4-BE49-F238E27FC236}">
                <a16:creationId xmlns:a16="http://schemas.microsoft.com/office/drawing/2014/main" id="{162CF58E-E590-46BA-B149-7734100D55EE}"/>
              </a:ext>
            </a:extLst>
          </p:cNvPr>
          <p:cNvCxnSpPr>
            <a:cxnSpLocks/>
          </p:cNvCxnSpPr>
          <p:nvPr/>
        </p:nvCxnSpPr>
        <p:spPr>
          <a:xfrm>
            <a:off x="1970852" y="5267289"/>
            <a:ext cx="9370469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Ignore">
            <a:extLst>
              <a:ext uri="{FF2B5EF4-FFF2-40B4-BE49-F238E27FC236}">
                <a16:creationId xmlns:a16="http://schemas.microsoft.com/office/drawing/2014/main" id="{2CBE675C-48EA-458E-AD50-3BD62EB5AC49}"/>
              </a:ext>
            </a:extLst>
          </p:cNvPr>
          <p:cNvCxnSpPr>
            <a:cxnSpLocks/>
          </p:cNvCxnSpPr>
          <p:nvPr/>
        </p:nvCxnSpPr>
        <p:spPr>
          <a:xfrm>
            <a:off x="2497706" y="2946901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Ignore">
            <a:extLst>
              <a:ext uri="{FF2B5EF4-FFF2-40B4-BE49-F238E27FC236}">
                <a16:creationId xmlns:a16="http://schemas.microsoft.com/office/drawing/2014/main" id="{66BEA884-EAE9-4162-9B71-1FF5577D3778}"/>
              </a:ext>
            </a:extLst>
          </p:cNvPr>
          <p:cNvCxnSpPr>
            <a:cxnSpLocks/>
          </p:cNvCxnSpPr>
          <p:nvPr/>
        </p:nvCxnSpPr>
        <p:spPr>
          <a:xfrm>
            <a:off x="2497706" y="3955036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Ignore">
            <a:extLst>
              <a:ext uri="{FF2B5EF4-FFF2-40B4-BE49-F238E27FC236}">
                <a16:creationId xmlns:a16="http://schemas.microsoft.com/office/drawing/2014/main" id="{9A2A23D6-2BE5-43BB-8B0E-88BA4E46DC7C}"/>
              </a:ext>
            </a:extLst>
          </p:cNvPr>
          <p:cNvGrpSpPr/>
          <p:nvPr/>
        </p:nvGrpSpPr>
        <p:grpSpPr>
          <a:xfrm>
            <a:off x="3996343" y="4649618"/>
            <a:ext cx="107913" cy="107913"/>
            <a:chOff x="-682386" y="3950637"/>
            <a:chExt cx="199136" cy="199136"/>
          </a:xfrm>
        </p:grpSpPr>
        <p:sp>
          <p:nvSpPr>
            <p:cNvPr id="15" name="Ignore">
              <a:extLst>
                <a:ext uri="{FF2B5EF4-FFF2-40B4-BE49-F238E27FC236}">
                  <a16:creationId xmlns:a16="http://schemas.microsoft.com/office/drawing/2014/main" id="{BA0D1C20-F518-479F-A94D-A6B4FE6DC14F}"/>
                </a:ext>
              </a:extLst>
            </p:cNvPr>
            <p:cNvSpPr/>
            <p:nvPr/>
          </p:nvSpPr>
          <p:spPr bwMode="ltGray">
            <a:xfrm>
              <a:off x="-658139" y="3982701"/>
              <a:ext cx="142219" cy="135008"/>
            </a:xfrm>
            <a:prstGeom prst="mathMinus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600" b="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Ignore">
              <a:extLst>
                <a:ext uri="{FF2B5EF4-FFF2-40B4-BE49-F238E27FC236}">
                  <a16:creationId xmlns:a16="http://schemas.microsoft.com/office/drawing/2014/main" id="{C1E7E37D-22F6-4A67-A107-99E2F5C6F8C8}"/>
                </a:ext>
              </a:extLst>
            </p:cNvPr>
            <p:cNvSpPr/>
            <p:nvPr/>
          </p:nvSpPr>
          <p:spPr bwMode="ltGray">
            <a:xfrm>
              <a:off x="-682386" y="3950637"/>
              <a:ext cx="199136" cy="199136"/>
            </a:xfrm>
            <a:prstGeom prst="ellips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600" b="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85" name="Ignore">
            <a:extLst>
              <a:ext uri="{FF2B5EF4-FFF2-40B4-BE49-F238E27FC236}">
                <a16:creationId xmlns:a16="http://schemas.microsoft.com/office/drawing/2014/main" id="{BE85B376-CEBB-44F3-9F0B-BD43502472E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748350" y="1354136"/>
            <a:ext cx="224742" cy="550027"/>
          </a:xfrm>
          <a:prstGeom prst="rect">
            <a:avLst/>
          </a:prstGeom>
        </p:spPr>
      </p:pic>
      <p:pic>
        <p:nvPicPr>
          <p:cNvPr id="86" name="Ignore">
            <a:extLst>
              <a:ext uri="{FF2B5EF4-FFF2-40B4-BE49-F238E27FC236}">
                <a16:creationId xmlns:a16="http://schemas.microsoft.com/office/drawing/2014/main" id="{76F2EA5C-6184-4829-9BB5-F13CE51F20C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415914" y="1354136"/>
            <a:ext cx="372599" cy="550027"/>
          </a:xfrm>
          <a:prstGeom prst="rect">
            <a:avLst/>
          </a:prstGeom>
        </p:spPr>
      </p:pic>
      <p:pic>
        <p:nvPicPr>
          <p:cNvPr id="87" name="Ignore">
            <a:extLst>
              <a:ext uri="{FF2B5EF4-FFF2-40B4-BE49-F238E27FC236}">
                <a16:creationId xmlns:a16="http://schemas.microsoft.com/office/drawing/2014/main" id="{B9B49581-1B34-4A40-869D-911A0DE915AB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096845" y="1354136"/>
            <a:ext cx="431742" cy="544114"/>
          </a:xfrm>
          <a:prstGeom prst="rect">
            <a:avLst/>
          </a:prstGeom>
        </p:spPr>
      </p:pic>
      <p:pic>
        <p:nvPicPr>
          <p:cNvPr id="88" name="Ignore">
            <a:extLst>
              <a:ext uri="{FF2B5EF4-FFF2-40B4-BE49-F238E27FC236}">
                <a16:creationId xmlns:a16="http://schemas.microsoft.com/office/drawing/2014/main" id="{C3FEE1D5-03E2-4BD8-B48E-840CC4629EE0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666990" y="1354136"/>
            <a:ext cx="798426" cy="544114"/>
          </a:xfrm>
          <a:prstGeom prst="rect">
            <a:avLst/>
          </a:prstGeom>
        </p:spPr>
      </p:pic>
      <p:sp>
        <p:nvSpPr>
          <p:cNvPr id="5" name="Ignore">
            <a:extLst>
              <a:ext uri="{FF2B5EF4-FFF2-40B4-BE49-F238E27FC236}">
                <a16:creationId xmlns:a16="http://schemas.microsoft.com/office/drawing/2014/main" id="{C0028306-BDB1-4859-B48A-4C983BEBD77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99" name="Ignore">
            <a:extLst>
              <a:ext uri="{FF2B5EF4-FFF2-40B4-BE49-F238E27FC236}">
                <a16:creationId xmlns:a16="http://schemas.microsoft.com/office/drawing/2014/main" id="{3C3B1E19-592A-4F45-B3F4-811D86FDD9C9}"/>
              </a:ext>
            </a:extLst>
          </p:cNvPr>
          <p:cNvSpPr txBox="1"/>
          <p:nvPr/>
        </p:nvSpPr>
        <p:spPr>
          <a:xfrm>
            <a:off x="940823" y="3355591"/>
            <a:ext cx="148431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400" dirty="0">
                <a:solidFill>
                  <a:srgbClr val="000000"/>
                </a:solidFill>
                <a:latin typeface="+mj-lt"/>
              </a:rPr>
              <a:t>Ostáva stabilné</a:t>
            </a:r>
            <a:endParaRPr lang="en-GB" sz="1400" dirty="0">
              <a:solidFill>
                <a:srgbClr val="000000"/>
              </a:solidFill>
              <a:latin typeface="+mj-lt"/>
            </a:endParaRPr>
          </a:p>
        </p:txBody>
      </p:sp>
      <p:cxnSp>
        <p:nvCxnSpPr>
          <p:cNvPr id="100" name="Ignore">
            <a:extLst>
              <a:ext uri="{FF2B5EF4-FFF2-40B4-BE49-F238E27FC236}">
                <a16:creationId xmlns:a16="http://schemas.microsoft.com/office/drawing/2014/main" id="{D8251BEA-1AC1-430B-BC82-2531D9342D75}"/>
              </a:ext>
            </a:extLst>
          </p:cNvPr>
          <p:cNvCxnSpPr>
            <a:cxnSpLocks/>
          </p:cNvCxnSpPr>
          <p:nvPr/>
        </p:nvCxnSpPr>
        <p:spPr>
          <a:xfrm>
            <a:off x="2497706" y="3472632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Ignore">
            <a:extLst>
              <a:ext uri="{FF2B5EF4-FFF2-40B4-BE49-F238E27FC236}">
                <a16:creationId xmlns:a16="http://schemas.microsoft.com/office/drawing/2014/main" id="{909BB914-E5E5-4F55-B9B3-927F5543674D}"/>
              </a:ext>
            </a:extLst>
          </p:cNvPr>
          <p:cNvSpPr txBox="1"/>
          <p:nvPr/>
        </p:nvSpPr>
        <p:spPr>
          <a:xfrm>
            <a:off x="850680" y="2195446"/>
            <a:ext cx="211434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400" b="1" dirty="0">
                <a:solidFill>
                  <a:srgbClr val="000000"/>
                </a:solidFill>
              </a:rPr>
              <a:t>% stabilné alebo nárast</a:t>
            </a:r>
          </a:p>
        </p:txBody>
      </p:sp>
      <p:sp>
        <p:nvSpPr>
          <p:cNvPr id="67" name="Ignore">
            <a:extLst>
              <a:ext uri="{FF2B5EF4-FFF2-40B4-BE49-F238E27FC236}">
                <a16:creationId xmlns:a16="http://schemas.microsoft.com/office/drawing/2014/main" id="{7F3A58C9-F2B6-4AF6-9270-AFDB2FF7D56F}"/>
              </a:ext>
            </a:extLst>
          </p:cNvPr>
          <p:cNvSpPr txBox="1"/>
          <p:nvPr/>
        </p:nvSpPr>
        <p:spPr>
          <a:xfrm>
            <a:off x="0" y="984580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7" name="Ignore">
            <a:extLst>
              <a:ext uri="{FF2B5EF4-FFF2-40B4-BE49-F238E27FC236}">
                <a16:creationId xmlns:a16="http://schemas.microsoft.com/office/drawing/2014/main" id="{F2777074-1762-4FEC-9C38-9E65A7559D4D}"/>
              </a:ext>
            </a:extLst>
          </p:cNvPr>
          <p:cNvSpPr/>
          <p:nvPr/>
        </p:nvSpPr>
        <p:spPr bwMode="ltGray">
          <a:xfrm>
            <a:off x="3080820" y="1143202"/>
            <a:ext cx="1334463" cy="3312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Ignore">
            <a:extLst>
              <a:ext uri="{FF2B5EF4-FFF2-40B4-BE49-F238E27FC236}">
                <a16:creationId xmlns:a16="http://schemas.microsoft.com/office/drawing/2014/main" id="{B43C000F-A1C7-4EC0-989B-AF2A55E1C58B}"/>
              </a:ext>
            </a:extLst>
          </p:cNvPr>
          <p:cNvSpPr txBox="1"/>
          <p:nvPr/>
        </p:nvSpPr>
        <p:spPr>
          <a:xfrm>
            <a:off x="3080820" y="1544502"/>
            <a:ext cx="1323834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sp>
        <p:nvSpPr>
          <p:cNvPr id="115" name="Ignore">
            <a:extLst>
              <a:ext uri="{FF2B5EF4-FFF2-40B4-BE49-F238E27FC236}">
                <a16:creationId xmlns:a16="http://schemas.microsoft.com/office/drawing/2014/main" id="{BD054BFE-334B-460D-9037-6891A037D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441" y="5002176"/>
            <a:ext cx="104895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ctr" defTabSz="1219170" eaLnBrk="1" hangingPunct="1">
              <a:defRPr/>
            </a:pPr>
            <a:r>
              <a:rPr lang="en-GB" altLang="fr-FR" sz="1200" kern="0" dirty="0">
                <a:solidFill>
                  <a:srgbClr val="000000"/>
                </a:solidFill>
                <a:latin typeface="+mj-lt"/>
              </a:rPr>
              <a:t>2023</a:t>
            </a:r>
          </a:p>
        </p:txBody>
      </p:sp>
      <p:graphicFrame>
        <p:nvGraphicFramePr>
          <p:cNvPr id="21" name="Tableau 13">
            <a:extLst>
              <a:ext uri="{FF2B5EF4-FFF2-40B4-BE49-F238E27FC236}">
                <a16:creationId xmlns:a16="http://schemas.microsoft.com/office/drawing/2014/main" id="{53EDB778-91AE-8EB5-756F-D0CF8477CA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2787314"/>
              </p:ext>
            </p:extLst>
          </p:nvPr>
        </p:nvGraphicFramePr>
        <p:xfrm>
          <a:off x="10202822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-14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22" name="Tableau 13">
            <a:extLst>
              <a:ext uri="{FF2B5EF4-FFF2-40B4-BE49-F238E27FC236}">
                <a16:creationId xmlns:a16="http://schemas.microsoft.com/office/drawing/2014/main" id="{E11B7F1E-7C84-5C2F-0FF1-C710443886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700228"/>
              </p:ext>
            </p:extLst>
          </p:nvPr>
        </p:nvGraphicFramePr>
        <p:xfrm>
          <a:off x="8480029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+5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23" name="Tableau 13">
            <a:extLst>
              <a:ext uri="{FF2B5EF4-FFF2-40B4-BE49-F238E27FC236}">
                <a16:creationId xmlns:a16="http://schemas.microsoft.com/office/drawing/2014/main" id="{31210F50-3663-9933-69BD-F6EACE098D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4237475"/>
              </p:ext>
            </p:extLst>
          </p:nvPr>
        </p:nvGraphicFramePr>
        <p:xfrm>
          <a:off x="6757237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-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+15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24" name="Tableau 13">
            <a:extLst>
              <a:ext uri="{FF2B5EF4-FFF2-40B4-BE49-F238E27FC236}">
                <a16:creationId xmlns:a16="http://schemas.microsoft.com/office/drawing/2014/main" id="{317E5570-9AD4-4FBF-6F45-F9790D0E77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4616303"/>
              </p:ext>
            </p:extLst>
          </p:nvPr>
        </p:nvGraphicFramePr>
        <p:xfrm>
          <a:off x="5034445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+42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+19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27" name="Tableau 13">
            <a:extLst>
              <a:ext uri="{FF2B5EF4-FFF2-40B4-BE49-F238E27FC236}">
                <a16:creationId xmlns:a16="http://schemas.microsoft.com/office/drawing/2014/main" id="{631DD573-7556-F181-7765-F7A9F89423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9973798"/>
              </p:ext>
            </p:extLst>
          </p:nvPr>
        </p:nvGraphicFramePr>
        <p:xfrm>
          <a:off x="3311653" y="4925915"/>
          <a:ext cx="833706" cy="10709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6853">
                  <a:extLst>
                    <a:ext uri="{9D8B030D-6E8A-4147-A177-3AD203B41FA5}">
                      <a16:colId xmlns:a16="http://schemas.microsoft.com/office/drawing/2014/main" val="1704454697"/>
                    </a:ext>
                  </a:extLst>
                </a:gridCol>
                <a:gridCol w="416853">
                  <a:extLst>
                    <a:ext uri="{9D8B030D-6E8A-4147-A177-3AD203B41FA5}">
                      <a16:colId xmlns:a16="http://schemas.microsoft.com/office/drawing/2014/main" val="3553223939"/>
                    </a:ext>
                  </a:extLst>
                </a:gridCol>
              </a:tblGrid>
              <a:tr h="356985">
                <a:tc>
                  <a:txBody>
                    <a:bodyPr/>
                    <a:lstStyle/>
                    <a:p>
                      <a:pPr algn="ctr"/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+9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+17</a:t>
                      </a:r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619459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123020"/>
                  </a:ext>
                </a:extLst>
              </a:tr>
              <a:tr h="356985"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710470"/>
                  </a:ext>
                </a:extLst>
              </a:tr>
            </a:tbl>
          </a:graphicData>
        </a:graphic>
      </p:graphicFrame>
      <p:graphicFrame>
        <p:nvGraphicFramePr>
          <p:cNvPr id="17" name="Graphique Slide">
            <a:extLst>
              <a:ext uri="{FF2B5EF4-FFF2-40B4-BE49-F238E27FC236}">
                <a16:creationId xmlns:a16="http://schemas.microsoft.com/office/drawing/2014/main" id="{7AC37499-45D7-4E4F-96F6-C3F91A07AED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4473420"/>
              </p:ext>
            </p:extLst>
          </p:nvPr>
        </p:nvGraphicFramePr>
        <p:xfrm>
          <a:off x="2484476" y="2422509"/>
          <a:ext cx="8856845" cy="2892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34" name="B4_2">
            <a:extLst>
              <a:ext uri="{FF2B5EF4-FFF2-40B4-BE49-F238E27FC236}">
                <a16:creationId xmlns:a16="http://schemas.microsoft.com/office/drawing/2014/main" id="{64AC9F17-0F2B-453D-BC76-CED50CC07EB1}"/>
              </a:ext>
            </a:extLst>
          </p:cNvPr>
          <p:cNvSpPr txBox="1"/>
          <p:nvPr/>
        </p:nvSpPr>
        <p:spPr>
          <a:xfrm>
            <a:off x="10489619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33" name="B4_1">
            <a:extLst>
              <a:ext uri="{FF2B5EF4-FFF2-40B4-BE49-F238E27FC236}">
                <a16:creationId xmlns:a16="http://schemas.microsoft.com/office/drawing/2014/main" id="{A3C13C03-8B7E-4576-B9D5-1FE4944EC3B1}"/>
              </a:ext>
            </a:extLst>
          </p:cNvPr>
          <p:cNvSpPr txBox="1"/>
          <p:nvPr/>
        </p:nvSpPr>
        <p:spPr>
          <a:xfrm>
            <a:off x="9887071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69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32" name="B3_2">
            <a:extLst>
              <a:ext uri="{FF2B5EF4-FFF2-40B4-BE49-F238E27FC236}">
                <a16:creationId xmlns:a16="http://schemas.microsoft.com/office/drawing/2014/main" id="{62A5C608-C3DC-44C6-9F32-AA5996BB0359}"/>
              </a:ext>
            </a:extLst>
          </p:cNvPr>
          <p:cNvSpPr txBox="1"/>
          <p:nvPr/>
        </p:nvSpPr>
        <p:spPr>
          <a:xfrm>
            <a:off x="8704495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30" name="B3_1">
            <a:extLst>
              <a:ext uri="{FF2B5EF4-FFF2-40B4-BE49-F238E27FC236}">
                <a16:creationId xmlns:a16="http://schemas.microsoft.com/office/drawing/2014/main" id="{530316A8-662B-4055-B1D9-859F3C1707C4}"/>
              </a:ext>
            </a:extLst>
          </p:cNvPr>
          <p:cNvSpPr txBox="1"/>
          <p:nvPr/>
        </p:nvSpPr>
        <p:spPr>
          <a:xfrm>
            <a:off x="8101947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88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29" name="B2_2">
            <a:extLst>
              <a:ext uri="{FF2B5EF4-FFF2-40B4-BE49-F238E27FC236}">
                <a16:creationId xmlns:a16="http://schemas.microsoft.com/office/drawing/2014/main" id="{67DD4F15-3684-44D2-BF2C-31C855E9F7C4}"/>
              </a:ext>
            </a:extLst>
          </p:cNvPr>
          <p:cNvSpPr txBox="1"/>
          <p:nvPr/>
        </p:nvSpPr>
        <p:spPr>
          <a:xfrm>
            <a:off x="7020154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28" name="B2_1">
            <a:extLst>
              <a:ext uri="{FF2B5EF4-FFF2-40B4-BE49-F238E27FC236}">
                <a16:creationId xmlns:a16="http://schemas.microsoft.com/office/drawing/2014/main" id="{FF17F6F9-1B20-454E-B81F-FD20616717BA}"/>
              </a:ext>
            </a:extLst>
          </p:cNvPr>
          <p:cNvSpPr txBox="1"/>
          <p:nvPr/>
        </p:nvSpPr>
        <p:spPr>
          <a:xfrm>
            <a:off x="6417606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6" name="B1_2">
            <a:extLst>
              <a:ext uri="{FF2B5EF4-FFF2-40B4-BE49-F238E27FC236}">
                <a16:creationId xmlns:a16="http://schemas.microsoft.com/office/drawing/2014/main" id="{E1A15137-CE60-49C4-B50E-83221BC17D8E}"/>
              </a:ext>
            </a:extLst>
          </p:cNvPr>
          <p:cNvSpPr txBox="1"/>
          <p:nvPr/>
        </p:nvSpPr>
        <p:spPr>
          <a:xfrm>
            <a:off x="5263870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88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5" name="B1_1">
            <a:extLst>
              <a:ext uri="{FF2B5EF4-FFF2-40B4-BE49-F238E27FC236}">
                <a16:creationId xmlns:a16="http://schemas.microsoft.com/office/drawing/2014/main" id="{73FA7151-CCF0-4EAF-BF39-99B6263EFEA7}"/>
              </a:ext>
            </a:extLst>
          </p:cNvPr>
          <p:cNvSpPr txBox="1"/>
          <p:nvPr/>
        </p:nvSpPr>
        <p:spPr>
          <a:xfrm>
            <a:off x="4661322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96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4" name="T2">
            <a:extLst>
              <a:ext uri="{FF2B5EF4-FFF2-40B4-BE49-F238E27FC236}">
                <a16:creationId xmlns:a16="http://schemas.microsoft.com/office/drawing/2014/main" id="{2A58D4EC-C328-4614-BCF7-B048E74F548F}"/>
              </a:ext>
            </a:extLst>
          </p:cNvPr>
          <p:cNvSpPr txBox="1"/>
          <p:nvPr/>
        </p:nvSpPr>
        <p:spPr>
          <a:xfrm>
            <a:off x="3536190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03" name="T1">
            <a:extLst>
              <a:ext uri="{FF2B5EF4-FFF2-40B4-BE49-F238E27FC236}">
                <a16:creationId xmlns:a16="http://schemas.microsoft.com/office/drawing/2014/main" id="{20EE7F0F-05C7-4A8A-8540-F32F8AD273C6}"/>
              </a:ext>
            </a:extLst>
          </p:cNvPr>
          <p:cNvSpPr txBox="1"/>
          <p:nvPr/>
        </p:nvSpPr>
        <p:spPr>
          <a:xfrm>
            <a:off x="2933642" y="2175570"/>
            <a:ext cx="103225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20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20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35" name="ZoneTexte Slide">
            <a:extLst>
              <a:ext uri="{FF2B5EF4-FFF2-40B4-BE49-F238E27FC236}">
                <a16:creationId xmlns:a16="http://schemas.microsoft.com/office/drawing/2014/main" id="{0E1DF310-93C9-49B2-B1BE-026D2DEAD0FB}"/>
              </a:ext>
            </a:extLst>
          </p:cNvPr>
          <p:cNvSpPr txBox="1"/>
          <p:nvPr/>
        </p:nvSpPr>
        <p:spPr>
          <a:xfrm>
            <a:off x="4973092" y="622519"/>
            <a:ext cx="6324619" cy="6430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 dirty="0">
                <a:solidFill>
                  <a:srgbClr val="000000"/>
                </a:solidFill>
              </a:rPr>
              <a:t>Na </a:t>
            </a:r>
            <a:r>
              <a:rPr lang="en-GB" sz="1100" i="1" dirty="0" err="1">
                <a:solidFill>
                  <a:srgbClr val="000000"/>
                </a:solidFill>
              </a:rPr>
              <a:t>Slovensku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>
                <a:solidFill>
                  <a:srgbClr val="000000"/>
                </a:solidFill>
              </a:rPr>
              <a:t>86</a:t>
            </a:r>
            <a:r>
              <a:rPr lang="en-GB" sz="1100" i="1" dirty="0">
                <a:solidFill>
                  <a:srgbClr val="000000"/>
                </a:solidFill>
              </a:rPr>
              <a:t> % </a:t>
            </a:r>
            <a:r>
              <a:rPr lang="en-GB" sz="1100" i="1" dirty="0" err="1">
                <a:solidFill>
                  <a:srgbClr val="000000"/>
                </a:solidFill>
              </a:rPr>
              <a:t>spoločností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deklaruje</a:t>
            </a:r>
            <a:r>
              <a:rPr lang="en-GB" sz="1100" i="1" dirty="0">
                <a:solidFill>
                  <a:srgbClr val="000000"/>
                </a:solidFill>
              </a:rPr>
              <a:t>, </a:t>
            </a:r>
            <a:r>
              <a:rPr lang="en-GB" sz="1100" i="1" dirty="0" err="1">
                <a:solidFill>
                  <a:srgbClr val="000000"/>
                </a:solidFill>
              </a:rPr>
              <a:t>že</a:t>
            </a:r>
            <a:r>
              <a:rPr lang="en-GB" sz="1100" i="1" dirty="0">
                <a:solidFill>
                  <a:srgbClr val="000000"/>
                </a:solidFill>
              </a:rPr>
              <a:t> v </a:t>
            </a:r>
            <a:r>
              <a:rPr lang="en-GB" sz="1100" i="1" dirty="0" err="1">
                <a:solidFill>
                  <a:srgbClr val="000000"/>
                </a:solidFill>
              </a:rPr>
              <a:t>nasledujúcich</a:t>
            </a:r>
            <a:r>
              <a:rPr lang="en-GB" sz="1100" i="1" dirty="0">
                <a:solidFill>
                  <a:srgbClr val="000000"/>
                </a:solidFill>
              </a:rPr>
              <a:t> troch </a:t>
            </a:r>
            <a:r>
              <a:rPr lang="en-GB" sz="1100" i="1" dirty="0" err="1">
                <a:solidFill>
                  <a:srgbClr val="000000"/>
                </a:solidFill>
              </a:rPr>
              <a:t>rokoch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zostane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celkový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počet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>
                <a:solidFill>
                  <a:srgbClr val="000000"/>
                </a:solidFill>
              </a:rPr>
              <a:t>LCV </a:t>
            </a:r>
            <a:r>
              <a:rPr lang="en-GB" sz="1100" i="1" dirty="0" err="1">
                <a:solidFill>
                  <a:srgbClr val="000000"/>
                </a:solidFill>
              </a:rPr>
              <a:t>na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rovnakej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úrovni</a:t>
            </a:r>
            <a:r>
              <a:rPr lang="sk-SK" sz="1100" i="1" dirty="0">
                <a:solidFill>
                  <a:srgbClr val="000000"/>
                </a:solidFill>
              </a:rPr>
              <a:t>,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sa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zvýši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</a:p>
        </p:txBody>
      </p:sp>
      <p:pic>
        <p:nvPicPr>
          <p:cNvPr id="20" name="Image 19">
            <a:extLst>
              <a:ext uri="{FF2B5EF4-FFF2-40B4-BE49-F238E27FC236}">
                <a16:creationId xmlns:a16="http://schemas.microsoft.com/office/drawing/2014/main" id="{BD3BB711-15B6-6E24-C2C5-4E77666C7E8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271807" y="1843115"/>
            <a:ext cx="377113" cy="251163"/>
          </a:xfrm>
          <a:prstGeom prst="rect">
            <a:avLst/>
          </a:prstGeom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E4557347-E552-315B-16C8-7546FD1C35C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863718" y="1843041"/>
            <a:ext cx="377113" cy="251310"/>
          </a:xfrm>
          <a:prstGeom prst="rect">
            <a:avLst/>
          </a:prstGeom>
        </p:spPr>
      </p:pic>
      <p:sp>
        <p:nvSpPr>
          <p:cNvPr id="9" name="Rectangle 1">
            <a:extLst>
              <a:ext uri="{FF2B5EF4-FFF2-40B4-BE49-F238E27FC236}">
                <a16:creationId xmlns:a16="http://schemas.microsoft.com/office/drawing/2014/main" id="{18D7A352-544E-496A-B8BD-004B8A292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2920"/>
            <a:ext cx="65" cy="251359"/>
          </a:xfrm>
          <a:prstGeom prst="rect">
            <a:avLst/>
          </a:prstGeom>
          <a:solidFill>
            <a:srgbClr val="F8F9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-12696" rIns="0" bIns="-12696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k-SK" altLang="sk-SK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B47E49FB-69A4-41C5-A7E8-415EE258E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255320"/>
            <a:ext cx="65" cy="251359"/>
          </a:xfrm>
          <a:prstGeom prst="rect">
            <a:avLst/>
          </a:prstGeom>
          <a:solidFill>
            <a:srgbClr val="F8F9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0" tIns="-12696" rIns="0" bIns="-12696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k-SK" altLang="sk-SK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147680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Ignore">
            <a:extLst>
              <a:ext uri="{FF2B5EF4-FFF2-40B4-BE49-F238E27FC236}">
                <a16:creationId xmlns:a16="http://schemas.microsoft.com/office/drawing/2014/main" id="{20C1FA1A-D440-B0C0-D789-7CED9E62DD0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47658" y="1093083"/>
            <a:ext cx="447787" cy="440865"/>
          </a:xfrm>
          <a:prstGeom prst="rect">
            <a:avLst/>
          </a:prstGeom>
        </p:spPr>
      </p:pic>
      <p:sp>
        <p:nvSpPr>
          <p:cNvPr id="15" name="Ignore">
            <a:extLst>
              <a:ext uri="{FF2B5EF4-FFF2-40B4-BE49-F238E27FC236}">
                <a16:creationId xmlns:a16="http://schemas.microsoft.com/office/drawing/2014/main" id="{CAE8B25F-4164-E8F7-714D-BF90B228E17E}"/>
              </a:ext>
            </a:extLst>
          </p:cNvPr>
          <p:cNvSpPr txBox="1"/>
          <p:nvPr/>
        </p:nvSpPr>
        <p:spPr>
          <a:xfrm>
            <a:off x="127034" y="1559868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grpSp>
        <p:nvGrpSpPr>
          <p:cNvPr id="16" name="Ignore">
            <a:extLst>
              <a:ext uri="{FF2B5EF4-FFF2-40B4-BE49-F238E27FC236}">
                <a16:creationId xmlns:a16="http://schemas.microsoft.com/office/drawing/2014/main" id="{3D7FC7FB-6FF4-9806-9ADC-AC4CCA9E9DBC}"/>
              </a:ext>
            </a:extLst>
          </p:cNvPr>
          <p:cNvGrpSpPr/>
          <p:nvPr/>
        </p:nvGrpSpPr>
        <p:grpSpPr>
          <a:xfrm>
            <a:off x="27135" y="1308377"/>
            <a:ext cx="1423507" cy="1"/>
            <a:chOff x="-1" y="1840009"/>
            <a:chExt cx="1669173" cy="1"/>
          </a:xfrm>
        </p:grpSpPr>
        <p:cxnSp>
          <p:nvCxnSpPr>
            <p:cNvPr id="17" name="Ignore">
              <a:extLst>
                <a:ext uri="{FF2B5EF4-FFF2-40B4-BE49-F238E27FC236}">
                  <a16:creationId xmlns:a16="http://schemas.microsoft.com/office/drawing/2014/main" id="{BC04B8D2-BC1F-C8FA-E224-3E58DE69F632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Ignore">
              <a:extLst>
                <a:ext uri="{FF2B5EF4-FFF2-40B4-BE49-F238E27FC236}">
                  <a16:creationId xmlns:a16="http://schemas.microsoft.com/office/drawing/2014/main" id="{7059A29F-057F-E040-02DE-1D8695ACCB72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Ignore">
            <a:extLst>
              <a:ext uri="{FF2B5EF4-FFF2-40B4-BE49-F238E27FC236}">
                <a16:creationId xmlns:a16="http://schemas.microsoft.com/office/drawing/2014/main" id="{F99C2B9D-FB22-E341-56A8-747A7241058C}"/>
              </a:ext>
            </a:extLst>
          </p:cNvPr>
          <p:cNvSpPr/>
          <p:nvPr/>
        </p:nvSpPr>
        <p:spPr>
          <a:xfrm>
            <a:off x="5404985" y="5996870"/>
            <a:ext cx="645597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Myslíte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,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že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troch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rokoch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bude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celkový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počet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sk-SK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LCV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...…</a:t>
            </a:r>
          </a:p>
          <a:p>
            <a:pPr algn="r" defTabSz="1219170">
              <a:defRPr/>
            </a:pP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s LCV</a:t>
            </a:r>
          </a:p>
        </p:txBody>
      </p:sp>
      <p:sp>
        <p:nvSpPr>
          <p:cNvPr id="12" name="Ignore">
            <a:extLst>
              <a:ext uri="{FF2B5EF4-FFF2-40B4-BE49-F238E27FC236}">
                <a16:creationId xmlns:a16="http://schemas.microsoft.com/office/drawing/2014/main" id="{17D94756-D34A-51A3-5E52-50C2364872BA}"/>
              </a:ext>
            </a:extLst>
          </p:cNvPr>
          <p:cNvSpPr txBox="1"/>
          <p:nvPr/>
        </p:nvSpPr>
        <p:spPr>
          <a:xfrm>
            <a:off x="8989076" y="5864215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" dirty="0">
                <a:solidFill>
                  <a:schemeClr val="tx1">
                    <a:lumMod val="75000"/>
                  </a:schemeClr>
                </a:solidFill>
              </a:rPr>
              <a:t>New question added in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3" name="Ignore">
            <a:extLst>
              <a:ext uri="{FF2B5EF4-FFF2-40B4-BE49-F238E27FC236}">
                <a16:creationId xmlns:a16="http://schemas.microsoft.com/office/drawing/2014/main" id="{696F366E-4034-D5A3-E68C-436DAA469DA8}"/>
              </a:ext>
            </a:extLst>
          </p:cNvPr>
          <p:cNvSpPr txBox="1"/>
          <p:nvPr/>
        </p:nvSpPr>
        <p:spPr>
          <a:xfrm>
            <a:off x="0" y="1027110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64" name="Ignore">
            <a:extLst>
              <a:ext uri="{FF2B5EF4-FFF2-40B4-BE49-F238E27FC236}">
                <a16:creationId xmlns:a16="http://schemas.microsoft.com/office/drawing/2014/main" id="{BBA3A3AF-5C86-4E07-922F-2BF5D6EC474F}"/>
              </a:ext>
            </a:extLst>
          </p:cNvPr>
          <p:cNvSpPr txBox="1"/>
          <p:nvPr/>
        </p:nvSpPr>
        <p:spPr>
          <a:xfrm>
            <a:off x="-136836" y="1821360"/>
            <a:ext cx="1266010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200" b="1" dirty="0">
                <a:solidFill>
                  <a:srgbClr val="000000"/>
                </a:solidFill>
              </a:rPr>
              <a:t>% </a:t>
            </a:r>
          </a:p>
          <a:p>
            <a:pPr algn="ctr"/>
            <a:r>
              <a:rPr lang="sk-SK" sz="1200" b="1" dirty="0">
                <a:solidFill>
                  <a:srgbClr val="000000"/>
                </a:solidFill>
              </a:rPr>
              <a:t>stabilné alebo nárast</a:t>
            </a: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DB56EEE6-A172-4C6C-A101-3EECCB7D9C87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900" b="0" i="0" u="none" strike="noStrike" kern="120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8" name="Ignore">
            <a:extLst>
              <a:ext uri="{FF2B5EF4-FFF2-40B4-BE49-F238E27FC236}">
                <a16:creationId xmlns:a16="http://schemas.microsoft.com/office/drawing/2014/main" id="{82068F56-9D79-47E8-B92A-63D477562D9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30025" y="4626368"/>
            <a:ext cx="319650" cy="221296"/>
          </a:xfrm>
          <a:prstGeom prst="rect">
            <a:avLst/>
          </a:prstGeom>
        </p:spPr>
      </p:pic>
      <p:pic>
        <p:nvPicPr>
          <p:cNvPr id="157" name="Ignore" descr="A picture containing text&#10;&#10;Description automatically generated">
            <a:extLst>
              <a:ext uri="{FF2B5EF4-FFF2-40B4-BE49-F238E27FC236}">
                <a16:creationId xmlns:a16="http://schemas.microsoft.com/office/drawing/2014/main" id="{7F2A9278-FEAC-4C69-8343-EF3DD9BF68C9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51924" y="4591954"/>
            <a:ext cx="282244" cy="290125"/>
          </a:xfrm>
          <a:prstGeom prst="rect">
            <a:avLst/>
          </a:prstGeom>
        </p:spPr>
      </p:pic>
      <p:pic>
        <p:nvPicPr>
          <p:cNvPr id="156" name="Ignore" descr="A picture containing text&#10;&#10;Description automatically generated">
            <a:extLst>
              <a:ext uri="{FF2B5EF4-FFF2-40B4-BE49-F238E27FC236}">
                <a16:creationId xmlns:a16="http://schemas.microsoft.com/office/drawing/2014/main" id="{B35C0EBA-F78D-4DA0-A8F0-B44A29C07C8F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144238" y="3921020"/>
            <a:ext cx="310468" cy="319138"/>
          </a:xfrm>
          <a:prstGeom prst="rect">
            <a:avLst/>
          </a:prstGeom>
        </p:spPr>
      </p:pic>
      <p:pic>
        <p:nvPicPr>
          <p:cNvPr id="153" name="Ignore">
            <a:extLst>
              <a:ext uri="{FF2B5EF4-FFF2-40B4-BE49-F238E27FC236}">
                <a16:creationId xmlns:a16="http://schemas.microsoft.com/office/drawing/2014/main" id="{8C1FADE5-F962-4EE7-9BC7-83B8E2D702A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106085" y="3557996"/>
            <a:ext cx="386777" cy="267769"/>
          </a:xfrm>
          <a:prstGeom prst="rect">
            <a:avLst/>
          </a:prstGeom>
        </p:spPr>
      </p:pic>
      <p:pic>
        <p:nvPicPr>
          <p:cNvPr id="212" name="Ignore">
            <a:extLst>
              <a:ext uri="{FF2B5EF4-FFF2-40B4-BE49-F238E27FC236}">
                <a16:creationId xmlns:a16="http://schemas.microsoft.com/office/drawing/2014/main" id="{1FE57B16-3E29-41A2-9619-625745F6A8D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070418" y="2220300"/>
            <a:ext cx="386777" cy="267769"/>
          </a:xfrm>
          <a:prstGeom prst="rect">
            <a:avLst/>
          </a:prstGeom>
        </p:spPr>
      </p:pic>
      <p:pic>
        <p:nvPicPr>
          <p:cNvPr id="210" name="Ignore" descr="A picture containing text&#10;&#10;Description automatically generated">
            <a:extLst>
              <a:ext uri="{FF2B5EF4-FFF2-40B4-BE49-F238E27FC236}">
                <a16:creationId xmlns:a16="http://schemas.microsoft.com/office/drawing/2014/main" id="{B202930A-AB51-46A9-B1AB-6E8A8278572F}"/>
              </a:ext>
            </a:extLst>
          </p:cNvPr>
          <p:cNvPicPr>
            <a:picLocks noChangeAspect="1"/>
          </p:cNvPicPr>
          <p:nvPr/>
        </p:nvPicPr>
        <p:blipFill>
          <a:blip r:embed="rId7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092118" y="1778419"/>
            <a:ext cx="310468" cy="319138"/>
          </a:xfrm>
          <a:prstGeom prst="rect">
            <a:avLst/>
          </a:prstGeom>
        </p:spPr>
      </p:pic>
      <p:graphicFrame>
        <p:nvGraphicFramePr>
          <p:cNvPr id="150" name="Ignore">
            <a:extLst>
              <a:ext uri="{FF2B5EF4-FFF2-40B4-BE49-F238E27FC236}">
                <a16:creationId xmlns:a16="http://schemas.microsoft.com/office/drawing/2014/main" id="{71AEB994-047C-4B8B-B371-854EC045C4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0946153"/>
              </p:ext>
            </p:extLst>
          </p:nvPr>
        </p:nvGraphicFramePr>
        <p:xfrm>
          <a:off x="1178891" y="4099846"/>
          <a:ext cx="98063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2255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2255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159" name="Ignore">
            <a:extLst>
              <a:ext uri="{FF2B5EF4-FFF2-40B4-BE49-F238E27FC236}">
                <a16:creationId xmlns:a16="http://schemas.microsoft.com/office/drawing/2014/main" id="{B2621AFC-2079-43F5-B09C-0907E77F59A0}"/>
              </a:ext>
            </a:extLst>
          </p:cNvPr>
          <p:cNvGrpSpPr/>
          <p:nvPr/>
        </p:nvGrpSpPr>
        <p:grpSpPr>
          <a:xfrm>
            <a:off x="1284505" y="3878220"/>
            <a:ext cx="9625280" cy="207524"/>
            <a:chOff x="1129174" y="3878220"/>
            <a:chExt cx="9342202" cy="207524"/>
          </a:xfrm>
        </p:grpSpPr>
        <p:pic>
          <p:nvPicPr>
            <p:cNvPr id="160" name="Picture 106" descr="Shape, rectangle&#10;&#10;Description automatically generated">
              <a:extLst>
                <a:ext uri="{FF2B5EF4-FFF2-40B4-BE49-F238E27FC236}">
                  <a16:creationId xmlns:a16="http://schemas.microsoft.com/office/drawing/2014/main" id="{A38E73CD-2D47-4FB7-86D6-FC548803364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129174" y="3896217"/>
              <a:ext cx="252000" cy="168000"/>
            </a:xfrm>
            <a:prstGeom prst="rect">
              <a:avLst/>
            </a:prstGeom>
          </p:spPr>
        </p:pic>
        <p:pic>
          <p:nvPicPr>
            <p:cNvPr id="161" name="Picture 107" descr="Logo&#10;&#10;Description automatically generated">
              <a:extLst>
                <a:ext uri="{FF2B5EF4-FFF2-40B4-BE49-F238E27FC236}">
                  <a16:creationId xmlns:a16="http://schemas.microsoft.com/office/drawing/2014/main" id="{425F90FE-79EE-45F8-87A8-52A032642A9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508093" y="3893546"/>
              <a:ext cx="252000" cy="168382"/>
            </a:xfrm>
            <a:prstGeom prst="rect">
              <a:avLst/>
            </a:prstGeom>
          </p:spPr>
        </p:pic>
        <p:pic>
          <p:nvPicPr>
            <p:cNvPr id="162" name="Picture 108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206B3618-CDBF-412C-BD7F-0723EE592AF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887012" y="3905818"/>
              <a:ext cx="252000" cy="151200"/>
            </a:xfrm>
            <a:prstGeom prst="rect">
              <a:avLst/>
            </a:prstGeom>
          </p:spPr>
        </p:pic>
        <p:pic>
          <p:nvPicPr>
            <p:cNvPr id="163" name="Image 22">
              <a:extLst>
                <a:ext uri="{FF2B5EF4-FFF2-40B4-BE49-F238E27FC236}">
                  <a16:creationId xmlns:a16="http://schemas.microsoft.com/office/drawing/2014/main" id="{D00056D5-E8FB-4A5A-A06C-7B4BB99172B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 flipH="1">
              <a:off x="2265931" y="3898749"/>
              <a:ext cx="252000" cy="168033"/>
            </a:xfrm>
            <a:prstGeom prst="rect">
              <a:avLst/>
            </a:prstGeom>
          </p:spPr>
        </p:pic>
        <p:pic>
          <p:nvPicPr>
            <p:cNvPr id="164" name="Image 25">
              <a:extLst>
                <a:ext uri="{FF2B5EF4-FFF2-40B4-BE49-F238E27FC236}">
                  <a16:creationId xmlns:a16="http://schemas.microsoft.com/office/drawing/2014/main" id="{94CFC279-1231-4315-BF9E-6257F633D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644850" y="3898839"/>
              <a:ext cx="252000" cy="167958"/>
            </a:xfrm>
            <a:prstGeom prst="rect">
              <a:avLst/>
            </a:prstGeom>
          </p:spPr>
        </p:pic>
        <p:pic>
          <p:nvPicPr>
            <p:cNvPr id="165" name="Image 28">
              <a:extLst>
                <a:ext uri="{FF2B5EF4-FFF2-40B4-BE49-F238E27FC236}">
                  <a16:creationId xmlns:a16="http://schemas.microsoft.com/office/drawing/2014/main" id="{D791EF18-CEA6-41DD-B1C5-CCBAD271F6C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023769" y="3898749"/>
              <a:ext cx="252000" cy="168033"/>
            </a:xfrm>
            <a:prstGeom prst="rect">
              <a:avLst/>
            </a:prstGeom>
          </p:spPr>
        </p:pic>
        <p:pic>
          <p:nvPicPr>
            <p:cNvPr id="166" name="Image 30">
              <a:extLst>
                <a:ext uri="{FF2B5EF4-FFF2-40B4-BE49-F238E27FC236}">
                  <a16:creationId xmlns:a16="http://schemas.microsoft.com/office/drawing/2014/main" id="{873999BC-5541-4407-A4DA-E5A6AB052B88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402688" y="3898788"/>
              <a:ext cx="252000" cy="168000"/>
            </a:xfrm>
            <a:prstGeom prst="rect">
              <a:avLst/>
            </a:prstGeom>
          </p:spPr>
        </p:pic>
        <p:pic>
          <p:nvPicPr>
            <p:cNvPr id="167" name="Image 41">
              <a:extLst>
                <a:ext uri="{FF2B5EF4-FFF2-40B4-BE49-F238E27FC236}">
                  <a16:creationId xmlns:a16="http://schemas.microsoft.com/office/drawing/2014/main" id="{5808C378-4261-47F8-9C24-36C8144C969B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81607" y="3898788"/>
              <a:ext cx="252000" cy="168000"/>
            </a:xfrm>
            <a:prstGeom prst="rect">
              <a:avLst/>
            </a:prstGeom>
          </p:spPr>
        </p:pic>
        <p:pic>
          <p:nvPicPr>
            <p:cNvPr id="168" name="Image 45">
              <a:extLst>
                <a:ext uri="{FF2B5EF4-FFF2-40B4-BE49-F238E27FC236}">
                  <a16:creationId xmlns:a16="http://schemas.microsoft.com/office/drawing/2014/main" id="{CBB63D20-054A-46E5-BF92-E0B166D70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539445" y="3899759"/>
              <a:ext cx="252000" cy="168033"/>
            </a:xfrm>
            <a:prstGeom prst="rect">
              <a:avLst/>
            </a:prstGeom>
          </p:spPr>
        </p:pic>
        <p:pic>
          <p:nvPicPr>
            <p:cNvPr id="169" name="Image 47">
              <a:extLst>
                <a:ext uri="{FF2B5EF4-FFF2-40B4-BE49-F238E27FC236}">
                  <a16:creationId xmlns:a16="http://schemas.microsoft.com/office/drawing/2014/main" id="{104466E3-4958-445E-B22C-AD04313675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918364" y="3901618"/>
              <a:ext cx="252000" cy="151200"/>
            </a:xfrm>
            <a:prstGeom prst="rect">
              <a:avLst/>
            </a:prstGeom>
          </p:spPr>
        </p:pic>
        <p:pic>
          <p:nvPicPr>
            <p:cNvPr id="170" name="Image 49">
              <a:extLst>
                <a:ext uri="{FF2B5EF4-FFF2-40B4-BE49-F238E27FC236}">
                  <a16:creationId xmlns:a16="http://schemas.microsoft.com/office/drawing/2014/main" id="{4B0BBCB8-36CD-4377-9F4B-80332984A0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297283" y="3901619"/>
              <a:ext cx="252000" cy="167934"/>
            </a:xfrm>
            <a:prstGeom prst="rect">
              <a:avLst/>
            </a:prstGeom>
          </p:spPr>
        </p:pic>
        <p:pic>
          <p:nvPicPr>
            <p:cNvPr id="171" name="Image 51">
              <a:extLst>
                <a:ext uri="{FF2B5EF4-FFF2-40B4-BE49-F238E27FC236}">
                  <a16:creationId xmlns:a16="http://schemas.microsoft.com/office/drawing/2014/main" id="{F51C4A2F-6A6A-4E5D-B96C-C813266DCE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676202" y="3900860"/>
              <a:ext cx="252000" cy="168033"/>
            </a:xfrm>
            <a:prstGeom prst="rect">
              <a:avLst/>
            </a:prstGeom>
          </p:spPr>
        </p:pic>
        <p:pic>
          <p:nvPicPr>
            <p:cNvPr id="172" name="Image 53">
              <a:extLst>
                <a:ext uri="{FF2B5EF4-FFF2-40B4-BE49-F238E27FC236}">
                  <a16:creationId xmlns:a16="http://schemas.microsoft.com/office/drawing/2014/main" id="{BCEBA6F1-C327-483E-9BDC-CEAAEC8852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055121" y="3900859"/>
              <a:ext cx="252000" cy="157500"/>
            </a:xfrm>
            <a:prstGeom prst="rect">
              <a:avLst/>
            </a:prstGeom>
          </p:spPr>
        </p:pic>
        <p:pic>
          <p:nvPicPr>
            <p:cNvPr id="173" name="Image 55">
              <a:extLst>
                <a:ext uri="{FF2B5EF4-FFF2-40B4-BE49-F238E27FC236}">
                  <a16:creationId xmlns:a16="http://schemas.microsoft.com/office/drawing/2014/main" id="{27651B62-AFCF-41C7-B612-FDD7CB6484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434040" y="3893546"/>
              <a:ext cx="252000" cy="167836"/>
            </a:xfrm>
            <a:prstGeom prst="rect">
              <a:avLst/>
            </a:prstGeom>
          </p:spPr>
        </p:pic>
        <p:pic>
          <p:nvPicPr>
            <p:cNvPr id="174" name="Image 57">
              <a:extLst>
                <a:ext uri="{FF2B5EF4-FFF2-40B4-BE49-F238E27FC236}">
                  <a16:creationId xmlns:a16="http://schemas.microsoft.com/office/drawing/2014/main" id="{0C92E4E7-540C-43AE-8415-72B2669B70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812959" y="3900860"/>
              <a:ext cx="252000" cy="168033"/>
            </a:xfrm>
            <a:prstGeom prst="rect">
              <a:avLst/>
            </a:prstGeom>
          </p:spPr>
        </p:pic>
        <p:pic>
          <p:nvPicPr>
            <p:cNvPr id="175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05B0F5A0-A141-4405-B25A-2A1C323191A7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191878" y="3878220"/>
              <a:ext cx="252000" cy="189739"/>
            </a:xfrm>
            <a:prstGeom prst="rect">
              <a:avLst/>
            </a:prstGeom>
          </p:spPr>
        </p:pic>
        <p:pic>
          <p:nvPicPr>
            <p:cNvPr id="176" name="Image 61">
              <a:extLst>
                <a:ext uri="{FF2B5EF4-FFF2-40B4-BE49-F238E27FC236}">
                  <a16:creationId xmlns:a16="http://schemas.microsoft.com/office/drawing/2014/main" id="{E9F81F95-9808-472D-A59B-E02F37EA22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570797" y="3900859"/>
              <a:ext cx="252000" cy="153956"/>
            </a:xfrm>
            <a:prstGeom prst="rect">
              <a:avLst/>
            </a:prstGeom>
          </p:spPr>
        </p:pic>
        <p:pic>
          <p:nvPicPr>
            <p:cNvPr id="177" name="Image 64">
              <a:extLst>
                <a:ext uri="{FF2B5EF4-FFF2-40B4-BE49-F238E27FC236}">
                  <a16:creationId xmlns:a16="http://schemas.microsoft.com/office/drawing/2014/main" id="{CC840104-DD16-4254-82A5-C21293AF7B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949716" y="3900859"/>
              <a:ext cx="252000" cy="183291"/>
            </a:xfrm>
            <a:prstGeom prst="rect">
              <a:avLst/>
            </a:prstGeom>
          </p:spPr>
        </p:pic>
        <p:pic>
          <p:nvPicPr>
            <p:cNvPr id="178" name="Image 68">
              <a:extLst>
                <a:ext uri="{FF2B5EF4-FFF2-40B4-BE49-F238E27FC236}">
                  <a16:creationId xmlns:a16="http://schemas.microsoft.com/office/drawing/2014/main" id="{8D14AFE3-5FE8-4245-B103-55B345F6F5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8328635" y="3919188"/>
              <a:ext cx="252000" cy="157500"/>
            </a:xfrm>
            <a:prstGeom prst="rect">
              <a:avLst/>
            </a:prstGeom>
          </p:spPr>
        </p:pic>
        <p:pic>
          <p:nvPicPr>
            <p:cNvPr id="179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0F29D715-14DB-4254-B9E1-8A9123BFAB70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707554" y="3908969"/>
              <a:ext cx="252000" cy="176775"/>
            </a:xfrm>
            <a:prstGeom prst="rect">
              <a:avLst/>
            </a:prstGeom>
          </p:spPr>
        </p:pic>
        <p:pic>
          <p:nvPicPr>
            <p:cNvPr id="180" name="Image 72">
              <a:extLst>
                <a:ext uri="{FF2B5EF4-FFF2-40B4-BE49-F238E27FC236}">
                  <a16:creationId xmlns:a16="http://schemas.microsoft.com/office/drawing/2014/main" id="{09E91454-0745-45D7-921B-1C310611BA4E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9086473" y="3903647"/>
              <a:ext cx="252000" cy="168033"/>
            </a:xfrm>
            <a:prstGeom prst="rect">
              <a:avLst/>
            </a:prstGeom>
          </p:spPr>
        </p:pic>
        <p:pic>
          <p:nvPicPr>
            <p:cNvPr id="181" name="Image 74">
              <a:extLst>
                <a:ext uri="{FF2B5EF4-FFF2-40B4-BE49-F238E27FC236}">
                  <a16:creationId xmlns:a16="http://schemas.microsoft.com/office/drawing/2014/main" id="{7A87CE74-A6E0-46F8-A0CA-64E96B4ADE00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9465392" y="3899759"/>
              <a:ext cx="252000" cy="167934"/>
            </a:xfrm>
            <a:prstGeom prst="rect">
              <a:avLst/>
            </a:prstGeom>
          </p:spPr>
        </p:pic>
        <p:pic>
          <p:nvPicPr>
            <p:cNvPr id="182" name="Image 76">
              <a:extLst>
                <a:ext uri="{FF2B5EF4-FFF2-40B4-BE49-F238E27FC236}">
                  <a16:creationId xmlns:a16="http://schemas.microsoft.com/office/drawing/2014/main" id="{C115658B-88B8-49E4-BFD6-65D797636D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844311" y="3888453"/>
              <a:ext cx="252000" cy="168033"/>
            </a:xfrm>
            <a:prstGeom prst="rect">
              <a:avLst/>
            </a:prstGeom>
          </p:spPr>
        </p:pic>
        <p:pic>
          <p:nvPicPr>
            <p:cNvPr id="183" name="Image 80">
              <a:extLst>
                <a:ext uri="{FF2B5EF4-FFF2-40B4-BE49-F238E27FC236}">
                  <a16:creationId xmlns:a16="http://schemas.microsoft.com/office/drawing/2014/main" id="{C7A146AA-A9F8-4846-BE21-91F5D77CFE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10219376" y="3903647"/>
              <a:ext cx="252000" cy="168033"/>
            </a:xfrm>
            <a:prstGeom prst="rect">
              <a:avLst/>
            </a:prstGeom>
          </p:spPr>
        </p:pic>
        <p:pic>
          <p:nvPicPr>
            <p:cNvPr id="184" name="Image 43">
              <a:extLst>
                <a:ext uri="{FF2B5EF4-FFF2-40B4-BE49-F238E27FC236}">
                  <a16:creationId xmlns:a16="http://schemas.microsoft.com/office/drawing/2014/main" id="{FA778E39-E34A-4895-A698-7875B5142175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4160526" y="3899126"/>
              <a:ext cx="252000" cy="169200"/>
            </a:xfrm>
            <a:prstGeom prst="rect">
              <a:avLst/>
            </a:prstGeom>
          </p:spPr>
        </p:pic>
      </p:grpSp>
      <p:sp>
        <p:nvSpPr>
          <p:cNvPr id="21" name="Ignore">
            <a:extLst>
              <a:ext uri="{FF2B5EF4-FFF2-40B4-BE49-F238E27FC236}">
                <a16:creationId xmlns:a16="http://schemas.microsoft.com/office/drawing/2014/main" id="{EAAC951A-11CE-4CFC-9F69-60F737E8E767}"/>
              </a:ext>
            </a:extLst>
          </p:cNvPr>
          <p:cNvSpPr txBox="1"/>
          <p:nvPr/>
        </p:nvSpPr>
        <p:spPr>
          <a:xfrm>
            <a:off x="244467" y="3501605"/>
            <a:ext cx="93600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00000"/>
                </a:solidFill>
                <a:latin typeface="BNPPSlabSerif-Light" panose="02000000000000000000" pitchFamily="2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Pokles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Ignore">
            <a:extLst>
              <a:ext uri="{FF2B5EF4-FFF2-40B4-BE49-F238E27FC236}">
                <a16:creationId xmlns:a16="http://schemas.microsoft.com/office/drawing/2014/main" id="{2720B1CD-9E12-4E01-A81E-172B3E126F91}"/>
              </a:ext>
            </a:extLst>
          </p:cNvPr>
          <p:cNvSpPr txBox="1"/>
          <p:nvPr/>
        </p:nvSpPr>
        <p:spPr>
          <a:xfrm>
            <a:off x="-36330" y="3027295"/>
            <a:ext cx="126601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00000"/>
                </a:solidFill>
                <a:latin typeface="BNPPSlabSerif-Light" panose="02000000000000000000" pitchFamily="2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Ostáva stabilné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" name="Ignore">
            <a:extLst>
              <a:ext uri="{FF2B5EF4-FFF2-40B4-BE49-F238E27FC236}">
                <a16:creationId xmlns:a16="http://schemas.microsoft.com/office/drawing/2014/main" id="{BD10A906-9FF2-45EF-9626-3439591A874F}"/>
              </a:ext>
            </a:extLst>
          </p:cNvPr>
          <p:cNvSpPr txBox="1"/>
          <p:nvPr/>
        </p:nvSpPr>
        <p:spPr>
          <a:xfrm>
            <a:off x="244467" y="2436414"/>
            <a:ext cx="93600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00000"/>
                </a:solidFill>
                <a:latin typeface="BNPPSlabSerif-Light" panose="02000000000000000000" pitchFamily="2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Nárast 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Ignore">
            <a:extLst>
              <a:ext uri="{FF2B5EF4-FFF2-40B4-BE49-F238E27FC236}">
                <a16:creationId xmlns:a16="http://schemas.microsoft.com/office/drawing/2014/main" id="{146F9B63-46B2-4757-8AF5-5B729588F5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GB" dirty="0" err="1"/>
              <a:t>Potenciál</a:t>
            </a:r>
            <a:r>
              <a:rPr lang="en-GB" dirty="0"/>
              <a:t> </a:t>
            </a:r>
            <a:r>
              <a:rPr lang="en-GB" dirty="0" err="1"/>
              <a:t>rastu</a:t>
            </a:r>
            <a:r>
              <a:rPr lang="en-GB" dirty="0"/>
              <a:t> </a:t>
            </a:r>
            <a:r>
              <a:rPr lang="sk-SK" dirty="0"/>
              <a:t>FLEETU LCV </a:t>
            </a:r>
            <a:endParaRPr lang="en-GB" dirty="0"/>
          </a:p>
        </p:txBody>
      </p:sp>
      <p:sp>
        <p:nvSpPr>
          <p:cNvPr id="99" name="Ignore">
            <a:extLst>
              <a:ext uri="{FF2B5EF4-FFF2-40B4-BE49-F238E27FC236}">
                <a16:creationId xmlns:a16="http://schemas.microsoft.com/office/drawing/2014/main" id="{C4DE3A56-D99B-402B-BAED-B487FE8A8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477" y="4999536"/>
            <a:ext cx="5400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defPPr>
              <a:defRPr lang="en-US"/>
            </a:defPPr>
            <a:lvl1pPr algn="ctr" defTabSz="1219170">
              <a:defRPr sz="1400" kern="0">
                <a:solidFill>
                  <a:srgbClr val="000000"/>
                </a:solidFill>
                <a:latin typeface="BNPPSlabSerif-Light" panose="02000000000000000000" pitchFamily="2" charset="0"/>
                <a:ea typeface="ヒラギノ角ゴ Pro W3"/>
                <a:cs typeface="ヒラギノ角ゴ Pro W3"/>
              </a:defRPr>
            </a:lvl1pPr>
            <a:lvl2pPr marL="742950" indent="-28575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2pPr>
            <a:lvl3pPr marL="11430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3pPr>
            <a:lvl4pPr marL="16002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4pPr>
            <a:lvl5pPr marL="2057400" indent="-228600" eaLnBrk="0" hangingPunct="0">
              <a:defRPr>
                <a:latin typeface="Arial" pitchFamily="34" charset="0"/>
                <a:ea typeface="ヒラギノ角ゴ Pro W3"/>
                <a:cs typeface="ヒラギノ角ゴ Pro W3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fr-FR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</a:rPr>
              <a:t>2023</a:t>
            </a:r>
          </a:p>
        </p:txBody>
      </p:sp>
      <p:cxnSp>
        <p:nvCxnSpPr>
          <p:cNvPr id="101" name="Ignore">
            <a:extLst>
              <a:ext uri="{FF2B5EF4-FFF2-40B4-BE49-F238E27FC236}">
                <a16:creationId xmlns:a16="http://schemas.microsoft.com/office/drawing/2014/main" id="{50359B6F-A297-4722-91B5-1623A2696EBA}"/>
              </a:ext>
            </a:extLst>
          </p:cNvPr>
          <p:cNvCxnSpPr>
            <a:cxnSpLocks/>
          </p:cNvCxnSpPr>
          <p:nvPr/>
        </p:nvCxnSpPr>
        <p:spPr>
          <a:xfrm>
            <a:off x="419373" y="5253192"/>
            <a:ext cx="11484000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" name="Ignore">
            <a:extLst>
              <a:ext uri="{FF2B5EF4-FFF2-40B4-BE49-F238E27FC236}">
                <a16:creationId xmlns:a16="http://schemas.microsoft.com/office/drawing/2014/main" id="{34CCC2FC-2A2B-406C-B56F-61D3D6803075}"/>
              </a:ext>
            </a:extLst>
          </p:cNvPr>
          <p:cNvPicPr>
            <a:picLocks noChangeAspect="1"/>
          </p:cNvPicPr>
          <p:nvPr/>
        </p:nvPicPr>
        <p:blipFill>
          <a:blip r:embed="rId3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350201" y="4261034"/>
            <a:ext cx="573954" cy="573954"/>
          </a:xfrm>
          <a:prstGeom prst="rect">
            <a:avLst/>
          </a:prstGeom>
        </p:spPr>
      </p:pic>
      <p:graphicFrame>
        <p:nvGraphicFramePr>
          <p:cNvPr id="98" name="Tableau 19">
            <a:extLst>
              <a:ext uri="{FF2B5EF4-FFF2-40B4-BE49-F238E27FC236}">
                <a16:creationId xmlns:a16="http://schemas.microsoft.com/office/drawing/2014/main" id="{F1F97C8D-DA5C-42CD-A3ED-C1A54C1E50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679052"/>
              </p:ext>
            </p:extLst>
          </p:nvPr>
        </p:nvGraphicFramePr>
        <p:xfrm>
          <a:off x="1178890" y="4882551"/>
          <a:ext cx="10653714" cy="11265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582">
                  <a:extLst>
                    <a:ext uri="{9D8B030D-6E8A-4147-A177-3AD203B41FA5}">
                      <a16:colId xmlns:a16="http://schemas.microsoft.com/office/drawing/2014/main" val="295251087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942174194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683325586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423834829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132936350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50360472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682197498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71518203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6148980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87191131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89633097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19117856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37888639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805170091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4050308200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85260904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598361277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34488850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040332268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75784026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22961578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283091422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968812639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691444981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1694535913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3867102042"/>
                    </a:ext>
                  </a:extLst>
                </a:gridCol>
                <a:gridCol w="394582">
                  <a:extLst>
                    <a:ext uri="{9D8B030D-6E8A-4147-A177-3AD203B41FA5}">
                      <a16:colId xmlns:a16="http://schemas.microsoft.com/office/drawing/2014/main" val="277666590"/>
                    </a:ext>
                  </a:extLst>
                </a:gridCol>
              </a:tblGrid>
              <a:tr h="3755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+26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+16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+16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+28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+24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+10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+23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+30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+41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+33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+19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fr-FR" sz="1100" kern="120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+17</a:t>
                      </a:r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1188339"/>
                  </a:ext>
                </a:extLst>
              </a:tr>
              <a:tr h="3755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4828314"/>
                  </a:ext>
                </a:extLst>
              </a:tr>
              <a:tr h="37551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fr-FR" sz="110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5518926"/>
                  </a:ext>
                </a:extLst>
              </a:tr>
            </a:tbl>
          </a:graphicData>
        </a:graphic>
      </p:graphicFrame>
      <p:graphicFrame>
        <p:nvGraphicFramePr>
          <p:cNvPr id="137" name="Graphique Slide">
            <a:extLst>
              <a:ext uri="{FF2B5EF4-FFF2-40B4-BE49-F238E27FC236}">
                <a16:creationId xmlns:a16="http://schemas.microsoft.com/office/drawing/2014/main" id="{5FBD3B79-2879-42EB-A4E6-F8554B391D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1598983"/>
              </p:ext>
            </p:extLst>
          </p:nvPr>
        </p:nvGraphicFramePr>
        <p:xfrm>
          <a:off x="1118820" y="2112937"/>
          <a:ext cx="9979397" cy="2892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sp>
        <p:nvSpPr>
          <p:cNvPr id="152" name="World_2">
            <a:extLst>
              <a:ext uri="{FF2B5EF4-FFF2-40B4-BE49-F238E27FC236}">
                <a16:creationId xmlns:a16="http://schemas.microsoft.com/office/drawing/2014/main" id="{AFEF8B02-C09B-4B5F-B45D-2E436BC80D09}"/>
              </a:ext>
            </a:extLst>
          </p:cNvPr>
          <p:cNvSpPr txBox="1"/>
          <p:nvPr/>
        </p:nvSpPr>
        <p:spPr>
          <a:xfrm>
            <a:off x="11613685" y="4000727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588791"/>
                </a:solidFill>
                <a:latin typeface="+mj-lt"/>
              </a:rPr>
              <a:t>8</a:t>
            </a:r>
            <a:endParaRPr lang="fr-FR" sz="1200" b="1" dirty="0">
              <a:solidFill>
                <a:srgbClr val="588791"/>
              </a:solidFill>
              <a:latin typeface="+mj-lt"/>
            </a:endParaRPr>
          </a:p>
        </p:txBody>
      </p:sp>
      <p:sp>
        <p:nvSpPr>
          <p:cNvPr id="154" name="Europe_2">
            <a:extLst>
              <a:ext uri="{FF2B5EF4-FFF2-40B4-BE49-F238E27FC236}">
                <a16:creationId xmlns:a16="http://schemas.microsoft.com/office/drawing/2014/main" id="{053086B4-F77D-4375-B265-AC6C9ED4D912}"/>
              </a:ext>
            </a:extLst>
          </p:cNvPr>
          <p:cNvSpPr txBox="1"/>
          <p:nvPr/>
        </p:nvSpPr>
        <p:spPr>
          <a:xfrm>
            <a:off x="11613685" y="3601924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000000"/>
                </a:solidFill>
                <a:latin typeface="+mj-lt"/>
              </a:rPr>
              <a:t>9</a:t>
            </a:r>
            <a:endParaRPr lang="fr-FR" sz="12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13" name="Europe_1">
            <a:extLst>
              <a:ext uri="{FF2B5EF4-FFF2-40B4-BE49-F238E27FC236}">
                <a16:creationId xmlns:a16="http://schemas.microsoft.com/office/drawing/2014/main" id="{5D9B21A8-6D02-4473-95B0-F1C25905D1F0}"/>
              </a:ext>
            </a:extLst>
          </p:cNvPr>
          <p:cNvSpPr txBox="1"/>
          <p:nvPr/>
        </p:nvSpPr>
        <p:spPr>
          <a:xfrm>
            <a:off x="11578018" y="2241363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000000"/>
                </a:solidFill>
                <a:latin typeface="+mj-lt"/>
              </a:rPr>
              <a:t>89</a:t>
            </a:r>
            <a:endParaRPr lang="fr-FR" sz="12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11" name="World_1">
            <a:extLst>
              <a:ext uri="{FF2B5EF4-FFF2-40B4-BE49-F238E27FC236}">
                <a16:creationId xmlns:a16="http://schemas.microsoft.com/office/drawing/2014/main" id="{EC984374-64D8-4621-BB41-FE4C2A004C99}"/>
              </a:ext>
            </a:extLst>
          </p:cNvPr>
          <p:cNvSpPr txBox="1"/>
          <p:nvPr/>
        </p:nvSpPr>
        <p:spPr>
          <a:xfrm>
            <a:off x="11578018" y="1848409"/>
            <a:ext cx="370444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rgbClr val="588791"/>
                </a:solidFill>
                <a:latin typeface="+mj-lt"/>
              </a:rPr>
              <a:t>89</a:t>
            </a:r>
            <a:endParaRPr lang="fr-FR" sz="1200" b="1" dirty="0">
              <a:solidFill>
                <a:srgbClr val="588791"/>
              </a:solidFill>
              <a:latin typeface="+mj-lt"/>
            </a:endParaRPr>
          </a:p>
        </p:txBody>
      </p:sp>
      <p:sp>
        <p:nvSpPr>
          <p:cNvPr id="209" name="TR">
            <a:extLst>
              <a:ext uri="{FF2B5EF4-FFF2-40B4-BE49-F238E27FC236}">
                <a16:creationId xmlns:a16="http://schemas.microsoft.com/office/drawing/2014/main" id="{5F8255CF-6528-47DD-9CB7-4C6E1A756735}"/>
              </a:ext>
            </a:extLst>
          </p:cNvPr>
          <p:cNvSpPr txBox="1"/>
          <p:nvPr/>
        </p:nvSpPr>
        <p:spPr>
          <a:xfrm>
            <a:off x="10298882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8" name="MA">
            <a:extLst>
              <a:ext uri="{FF2B5EF4-FFF2-40B4-BE49-F238E27FC236}">
                <a16:creationId xmlns:a16="http://schemas.microsoft.com/office/drawing/2014/main" id="{6F3EDACE-8999-42A1-9321-38CB3865F8D5}"/>
              </a:ext>
            </a:extLst>
          </p:cNvPr>
          <p:cNvSpPr txBox="1"/>
          <p:nvPr/>
        </p:nvSpPr>
        <p:spPr>
          <a:xfrm>
            <a:off x="9904567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7" name="PE">
            <a:extLst>
              <a:ext uri="{FF2B5EF4-FFF2-40B4-BE49-F238E27FC236}">
                <a16:creationId xmlns:a16="http://schemas.microsoft.com/office/drawing/2014/main" id="{52C6D1E5-0880-44B1-9E62-5EE43DEB7730}"/>
              </a:ext>
            </a:extLst>
          </p:cNvPr>
          <p:cNvSpPr txBox="1"/>
          <p:nvPr/>
        </p:nvSpPr>
        <p:spPr>
          <a:xfrm>
            <a:off x="9510254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93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6" name="CL">
            <a:extLst>
              <a:ext uri="{FF2B5EF4-FFF2-40B4-BE49-F238E27FC236}">
                <a16:creationId xmlns:a16="http://schemas.microsoft.com/office/drawing/2014/main" id="{9DB3FC8E-341D-4529-8874-CCD00DBA28A0}"/>
              </a:ext>
            </a:extLst>
          </p:cNvPr>
          <p:cNvSpPr txBox="1"/>
          <p:nvPr/>
        </p:nvSpPr>
        <p:spPr>
          <a:xfrm>
            <a:off x="9115941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94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5" name="BR">
            <a:extLst>
              <a:ext uri="{FF2B5EF4-FFF2-40B4-BE49-F238E27FC236}">
                <a16:creationId xmlns:a16="http://schemas.microsoft.com/office/drawing/2014/main" id="{52F84747-A8FE-405F-BBAC-4030EA680CBE}"/>
              </a:ext>
            </a:extLst>
          </p:cNvPr>
          <p:cNvSpPr txBox="1"/>
          <p:nvPr/>
        </p:nvSpPr>
        <p:spPr>
          <a:xfrm>
            <a:off x="8721628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4" name="SE">
            <a:extLst>
              <a:ext uri="{FF2B5EF4-FFF2-40B4-BE49-F238E27FC236}">
                <a16:creationId xmlns:a16="http://schemas.microsoft.com/office/drawing/2014/main" id="{F28EFC2E-2AF5-4DF8-9EAB-A06372A771B6}"/>
              </a:ext>
            </a:extLst>
          </p:cNvPr>
          <p:cNvSpPr txBox="1"/>
          <p:nvPr/>
        </p:nvSpPr>
        <p:spPr>
          <a:xfrm>
            <a:off x="8327315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94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3" name="NO">
            <a:extLst>
              <a:ext uri="{FF2B5EF4-FFF2-40B4-BE49-F238E27FC236}">
                <a16:creationId xmlns:a16="http://schemas.microsoft.com/office/drawing/2014/main" id="{643A2D28-E94E-45FA-9B70-33F3983CF1CD}"/>
              </a:ext>
            </a:extLst>
          </p:cNvPr>
          <p:cNvSpPr txBox="1"/>
          <p:nvPr/>
        </p:nvSpPr>
        <p:spPr>
          <a:xfrm>
            <a:off x="7933002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95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2" name="FI">
            <a:extLst>
              <a:ext uri="{FF2B5EF4-FFF2-40B4-BE49-F238E27FC236}">
                <a16:creationId xmlns:a16="http://schemas.microsoft.com/office/drawing/2014/main" id="{0D0B2DCF-804F-4D66-B895-9CA834C80839}"/>
              </a:ext>
            </a:extLst>
          </p:cNvPr>
          <p:cNvSpPr txBox="1"/>
          <p:nvPr/>
        </p:nvSpPr>
        <p:spPr>
          <a:xfrm>
            <a:off x="7538689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92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1" name="DK">
            <a:extLst>
              <a:ext uri="{FF2B5EF4-FFF2-40B4-BE49-F238E27FC236}">
                <a16:creationId xmlns:a16="http://schemas.microsoft.com/office/drawing/2014/main" id="{70F84429-7E56-4401-89C0-A9677B63619C}"/>
              </a:ext>
            </a:extLst>
          </p:cNvPr>
          <p:cNvSpPr txBox="1"/>
          <p:nvPr/>
        </p:nvSpPr>
        <p:spPr>
          <a:xfrm>
            <a:off x="7144376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200" name="RO">
            <a:extLst>
              <a:ext uri="{FF2B5EF4-FFF2-40B4-BE49-F238E27FC236}">
                <a16:creationId xmlns:a16="http://schemas.microsoft.com/office/drawing/2014/main" id="{6BC60DDF-D4AA-4CDC-8DED-57C9034DDF9B}"/>
              </a:ext>
            </a:extLst>
          </p:cNvPr>
          <p:cNvSpPr txBox="1"/>
          <p:nvPr/>
        </p:nvSpPr>
        <p:spPr>
          <a:xfrm>
            <a:off x="6750063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9" name="SK">
            <a:extLst>
              <a:ext uri="{FF2B5EF4-FFF2-40B4-BE49-F238E27FC236}">
                <a16:creationId xmlns:a16="http://schemas.microsoft.com/office/drawing/2014/main" id="{FCBBE7B4-516B-4181-BC7E-628AE509EE08}"/>
              </a:ext>
            </a:extLst>
          </p:cNvPr>
          <p:cNvSpPr txBox="1"/>
          <p:nvPr/>
        </p:nvSpPr>
        <p:spPr>
          <a:xfrm>
            <a:off x="6355750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8" name="PL">
            <a:extLst>
              <a:ext uri="{FF2B5EF4-FFF2-40B4-BE49-F238E27FC236}">
                <a16:creationId xmlns:a16="http://schemas.microsoft.com/office/drawing/2014/main" id="{EC72D781-47CA-42B8-B509-A10C28BE8ECA}"/>
              </a:ext>
            </a:extLst>
          </p:cNvPr>
          <p:cNvSpPr txBox="1"/>
          <p:nvPr/>
        </p:nvSpPr>
        <p:spPr>
          <a:xfrm>
            <a:off x="5961437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9" name="CZ">
            <a:extLst>
              <a:ext uri="{FF2B5EF4-FFF2-40B4-BE49-F238E27FC236}">
                <a16:creationId xmlns:a16="http://schemas.microsoft.com/office/drawing/2014/main" id="{931EF491-3A1C-4BD5-80BA-77AF6DD873E1}"/>
              </a:ext>
            </a:extLst>
          </p:cNvPr>
          <p:cNvSpPr txBox="1"/>
          <p:nvPr/>
        </p:nvSpPr>
        <p:spPr>
          <a:xfrm>
            <a:off x="5567124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89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7" name="NL">
            <a:extLst>
              <a:ext uri="{FF2B5EF4-FFF2-40B4-BE49-F238E27FC236}">
                <a16:creationId xmlns:a16="http://schemas.microsoft.com/office/drawing/2014/main" id="{F6B9B590-7BFC-4A64-882E-A3737F36C631}"/>
              </a:ext>
            </a:extLst>
          </p:cNvPr>
          <p:cNvSpPr txBox="1"/>
          <p:nvPr/>
        </p:nvSpPr>
        <p:spPr>
          <a:xfrm>
            <a:off x="5172811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83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6" name="LU">
            <a:extLst>
              <a:ext uri="{FF2B5EF4-FFF2-40B4-BE49-F238E27FC236}">
                <a16:creationId xmlns:a16="http://schemas.microsoft.com/office/drawing/2014/main" id="{7C99739B-7671-4259-BBAC-5897312287DA}"/>
              </a:ext>
            </a:extLst>
          </p:cNvPr>
          <p:cNvSpPr txBox="1"/>
          <p:nvPr/>
        </p:nvSpPr>
        <p:spPr>
          <a:xfrm>
            <a:off x="4778498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5" name="BE">
            <a:extLst>
              <a:ext uri="{FF2B5EF4-FFF2-40B4-BE49-F238E27FC236}">
                <a16:creationId xmlns:a16="http://schemas.microsoft.com/office/drawing/2014/main" id="{6D3F8AB6-89A4-487B-B97D-BDB82B57A4CB}"/>
              </a:ext>
            </a:extLst>
          </p:cNvPr>
          <p:cNvSpPr txBox="1"/>
          <p:nvPr/>
        </p:nvSpPr>
        <p:spPr>
          <a:xfrm>
            <a:off x="4384185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0" name="UK">
            <a:extLst>
              <a:ext uri="{FF2B5EF4-FFF2-40B4-BE49-F238E27FC236}">
                <a16:creationId xmlns:a16="http://schemas.microsoft.com/office/drawing/2014/main" id="{AE8FA676-1923-4E85-A32B-87AC3C48AB7C}"/>
              </a:ext>
            </a:extLst>
          </p:cNvPr>
          <p:cNvSpPr txBox="1"/>
          <p:nvPr/>
        </p:nvSpPr>
        <p:spPr>
          <a:xfrm>
            <a:off x="3989872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87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2" name="PT">
            <a:extLst>
              <a:ext uri="{FF2B5EF4-FFF2-40B4-BE49-F238E27FC236}">
                <a16:creationId xmlns:a16="http://schemas.microsoft.com/office/drawing/2014/main" id="{530FC47B-6ABA-45E7-B662-1CB61CA30DA6}"/>
              </a:ext>
            </a:extLst>
          </p:cNvPr>
          <p:cNvSpPr txBox="1"/>
          <p:nvPr/>
        </p:nvSpPr>
        <p:spPr>
          <a:xfrm>
            <a:off x="3595559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4" name="IT">
            <a:extLst>
              <a:ext uri="{FF2B5EF4-FFF2-40B4-BE49-F238E27FC236}">
                <a16:creationId xmlns:a16="http://schemas.microsoft.com/office/drawing/2014/main" id="{14E2C528-6EE0-4EBC-802F-1A54EF77178F}"/>
              </a:ext>
            </a:extLst>
          </p:cNvPr>
          <p:cNvSpPr txBox="1"/>
          <p:nvPr/>
        </p:nvSpPr>
        <p:spPr>
          <a:xfrm>
            <a:off x="3201246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95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8" name="GR">
            <a:extLst>
              <a:ext uri="{FF2B5EF4-FFF2-40B4-BE49-F238E27FC236}">
                <a16:creationId xmlns:a16="http://schemas.microsoft.com/office/drawing/2014/main" id="{3989D4B3-49A9-4E58-84B2-B1A5760683DA}"/>
              </a:ext>
            </a:extLst>
          </p:cNvPr>
          <p:cNvSpPr txBox="1"/>
          <p:nvPr/>
        </p:nvSpPr>
        <p:spPr>
          <a:xfrm>
            <a:off x="2806933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3" name="FR">
            <a:extLst>
              <a:ext uri="{FF2B5EF4-FFF2-40B4-BE49-F238E27FC236}">
                <a16:creationId xmlns:a16="http://schemas.microsoft.com/office/drawing/2014/main" id="{DF7F1944-68E4-4E96-A453-667A1510BC95}"/>
              </a:ext>
            </a:extLst>
          </p:cNvPr>
          <p:cNvSpPr txBox="1"/>
          <p:nvPr/>
        </p:nvSpPr>
        <p:spPr>
          <a:xfrm>
            <a:off x="2412620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85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91" name="ES">
            <a:extLst>
              <a:ext uri="{FF2B5EF4-FFF2-40B4-BE49-F238E27FC236}">
                <a16:creationId xmlns:a16="http://schemas.microsoft.com/office/drawing/2014/main" id="{ED1A3217-6CC5-4F48-999B-FDF5800944FD}"/>
              </a:ext>
            </a:extLst>
          </p:cNvPr>
          <p:cNvSpPr txBox="1"/>
          <p:nvPr/>
        </p:nvSpPr>
        <p:spPr>
          <a:xfrm>
            <a:off x="2018307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90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7" name="DE">
            <a:extLst>
              <a:ext uri="{FF2B5EF4-FFF2-40B4-BE49-F238E27FC236}">
                <a16:creationId xmlns:a16="http://schemas.microsoft.com/office/drawing/2014/main" id="{02228C0E-F061-4302-B6BC-0970A39F65C6}"/>
              </a:ext>
            </a:extLst>
          </p:cNvPr>
          <p:cNvSpPr txBox="1"/>
          <p:nvPr/>
        </p:nvSpPr>
        <p:spPr>
          <a:xfrm>
            <a:off x="1623994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91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6" name="CH">
            <a:extLst>
              <a:ext uri="{FF2B5EF4-FFF2-40B4-BE49-F238E27FC236}">
                <a16:creationId xmlns:a16="http://schemas.microsoft.com/office/drawing/2014/main" id="{6D1B0414-2973-4933-8A0C-74750E383702}"/>
              </a:ext>
            </a:extLst>
          </p:cNvPr>
          <p:cNvSpPr txBox="1"/>
          <p:nvPr/>
        </p:nvSpPr>
        <p:spPr>
          <a:xfrm>
            <a:off x="1229681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86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85" name="AT">
            <a:extLst>
              <a:ext uri="{FF2B5EF4-FFF2-40B4-BE49-F238E27FC236}">
                <a16:creationId xmlns:a16="http://schemas.microsoft.com/office/drawing/2014/main" id="{65931621-5CE8-4121-8DB7-CA76155E2C8F}"/>
              </a:ext>
            </a:extLst>
          </p:cNvPr>
          <p:cNvSpPr txBox="1"/>
          <p:nvPr/>
        </p:nvSpPr>
        <p:spPr>
          <a:xfrm>
            <a:off x="835368" y="1781180"/>
            <a:ext cx="1032256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b="1">
                <a:solidFill>
                  <a:schemeClr val="tx1">
                    <a:lumMod val="50000"/>
                  </a:schemeClr>
                </a:solidFill>
              </a:rPr>
              <a:t>93</a:t>
            </a:r>
            <a:endParaRPr lang="fr-FR" sz="1600" b="1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55" name="ZoneTexte Slide">
            <a:extLst>
              <a:ext uri="{FF2B5EF4-FFF2-40B4-BE49-F238E27FC236}">
                <a16:creationId xmlns:a16="http://schemas.microsoft.com/office/drawing/2014/main" id="{B18E733C-A79F-4492-BAB0-64FB8A2BBE67}"/>
              </a:ext>
            </a:extLst>
          </p:cNvPr>
          <p:cNvSpPr txBox="1"/>
          <p:nvPr/>
        </p:nvSpPr>
        <p:spPr>
          <a:xfrm>
            <a:off x="4973092" y="622519"/>
            <a:ext cx="6324619" cy="6430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 dirty="0">
                <a:solidFill>
                  <a:srgbClr val="000000"/>
                </a:solidFill>
              </a:rPr>
              <a:t>Na </a:t>
            </a:r>
            <a:r>
              <a:rPr lang="en-GB" sz="1100" i="1" dirty="0" err="1">
                <a:solidFill>
                  <a:srgbClr val="000000"/>
                </a:solidFill>
              </a:rPr>
              <a:t>Slovensku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>
                <a:solidFill>
                  <a:srgbClr val="000000"/>
                </a:solidFill>
              </a:rPr>
              <a:t>86</a:t>
            </a:r>
            <a:r>
              <a:rPr lang="en-GB" sz="1100" i="1" dirty="0">
                <a:solidFill>
                  <a:srgbClr val="000000"/>
                </a:solidFill>
              </a:rPr>
              <a:t> % </a:t>
            </a:r>
            <a:r>
              <a:rPr lang="en-GB" sz="1100" i="1" dirty="0" err="1">
                <a:solidFill>
                  <a:srgbClr val="000000"/>
                </a:solidFill>
              </a:rPr>
              <a:t>spoločností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deklaruje</a:t>
            </a:r>
            <a:r>
              <a:rPr lang="en-GB" sz="1100" i="1" dirty="0">
                <a:solidFill>
                  <a:srgbClr val="000000"/>
                </a:solidFill>
              </a:rPr>
              <a:t>, </a:t>
            </a:r>
            <a:r>
              <a:rPr lang="en-GB" sz="1100" i="1" dirty="0" err="1">
                <a:solidFill>
                  <a:srgbClr val="000000"/>
                </a:solidFill>
              </a:rPr>
              <a:t>že</a:t>
            </a:r>
            <a:r>
              <a:rPr lang="en-GB" sz="1100" i="1" dirty="0">
                <a:solidFill>
                  <a:srgbClr val="000000"/>
                </a:solidFill>
              </a:rPr>
              <a:t> v </a:t>
            </a:r>
            <a:r>
              <a:rPr lang="en-GB" sz="1100" i="1" dirty="0" err="1">
                <a:solidFill>
                  <a:srgbClr val="000000"/>
                </a:solidFill>
              </a:rPr>
              <a:t>nasledujúcich</a:t>
            </a:r>
            <a:r>
              <a:rPr lang="en-GB" sz="1100" i="1" dirty="0">
                <a:solidFill>
                  <a:srgbClr val="000000"/>
                </a:solidFill>
              </a:rPr>
              <a:t> troch </a:t>
            </a:r>
            <a:r>
              <a:rPr lang="en-GB" sz="1100" i="1" dirty="0" err="1">
                <a:solidFill>
                  <a:srgbClr val="000000"/>
                </a:solidFill>
              </a:rPr>
              <a:t>rokoch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zostane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celkový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počet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>
                <a:solidFill>
                  <a:srgbClr val="000000"/>
                </a:solidFill>
              </a:rPr>
              <a:t>LCV </a:t>
            </a:r>
            <a:r>
              <a:rPr lang="en-GB" sz="1100" i="1" dirty="0" err="1">
                <a:solidFill>
                  <a:srgbClr val="000000"/>
                </a:solidFill>
              </a:rPr>
              <a:t>na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rovnakej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úrovni</a:t>
            </a:r>
            <a:r>
              <a:rPr lang="sk-SK" sz="1100" i="1" dirty="0">
                <a:solidFill>
                  <a:srgbClr val="000000"/>
                </a:solidFill>
              </a:rPr>
              <a:t>,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sa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zvýši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2308710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0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5A67A38D-BABB-458D-A864-B4C2336C38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9139194" cy="246221"/>
          </a:xfrm>
        </p:spPr>
        <p:txBody>
          <a:bodyPr/>
          <a:lstStyle/>
          <a:p>
            <a:r>
              <a:rPr lang="sk-SK" dirty="0"/>
              <a:t>DÔVODY BUDÚCEHO NÁRASTU VOZOVÉHO PARKU</a:t>
            </a:r>
            <a:endParaRPr lang="fr-FR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CB55ED1-02B1-4257-A0AA-B9E9A4294CF9}"/>
              </a:ext>
            </a:extLst>
          </p:cNvPr>
          <p:cNvSpPr/>
          <p:nvPr/>
        </p:nvSpPr>
        <p:spPr>
          <a:xfrm>
            <a:off x="5522163" y="6028749"/>
            <a:ext cx="6298362" cy="5078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fontAlgn="ctr"/>
            <a:r>
              <a:rPr lang="en-US" sz="800" i="1" kern="0" dirty="0" err="1">
                <a:solidFill>
                  <a:srgbClr val="7F7F7F"/>
                </a:solidFill>
              </a:rPr>
              <a:t>Prečo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si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myslíte</a:t>
            </a:r>
            <a:r>
              <a:rPr lang="en-US" sz="800" i="1" kern="0" dirty="0">
                <a:solidFill>
                  <a:srgbClr val="7F7F7F"/>
                </a:solidFill>
              </a:rPr>
              <a:t>, </a:t>
            </a:r>
            <a:r>
              <a:rPr lang="en-US" sz="800" i="1" kern="0" dirty="0" err="1">
                <a:solidFill>
                  <a:srgbClr val="7F7F7F"/>
                </a:solidFill>
              </a:rPr>
              <a:t>že</a:t>
            </a:r>
            <a:r>
              <a:rPr lang="en-US" sz="800" i="1" kern="0" dirty="0">
                <a:solidFill>
                  <a:srgbClr val="7F7F7F"/>
                </a:solidFill>
              </a:rPr>
              <a:t> v </a:t>
            </a:r>
            <a:r>
              <a:rPr lang="en-US" sz="800" i="1" kern="0" dirty="0" err="1">
                <a:solidFill>
                  <a:srgbClr val="7F7F7F"/>
                </a:solidFill>
              </a:rPr>
              <a:t>najbližších</a:t>
            </a:r>
            <a:r>
              <a:rPr lang="en-US" sz="800" i="1" kern="0" dirty="0">
                <a:solidFill>
                  <a:srgbClr val="7F7F7F"/>
                </a:solidFill>
              </a:rPr>
              <a:t> troch </a:t>
            </a:r>
            <a:r>
              <a:rPr lang="en-US" sz="800" i="1" kern="0" dirty="0" err="1">
                <a:solidFill>
                  <a:srgbClr val="7F7F7F"/>
                </a:solidFill>
              </a:rPr>
              <a:t>rokoch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celkový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počet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vašich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firemných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vozidiel</a:t>
            </a:r>
            <a:r>
              <a:rPr lang="en-US" sz="800" i="1" kern="0" dirty="0">
                <a:solidFill>
                  <a:srgbClr val="7F7F7F"/>
                </a:solidFill>
              </a:rPr>
              <a:t> </a:t>
            </a:r>
            <a:r>
              <a:rPr lang="en-US" sz="800" i="1" kern="0" dirty="0" err="1">
                <a:solidFill>
                  <a:srgbClr val="7F7F7F"/>
                </a:solidFill>
              </a:rPr>
              <a:t>narastie</a:t>
            </a:r>
            <a:r>
              <a:rPr lang="en-US" sz="800" i="1" kern="0" dirty="0">
                <a:solidFill>
                  <a:srgbClr val="7F7F7F"/>
                </a:solidFill>
              </a:rPr>
              <a:t>?</a:t>
            </a:r>
          </a:p>
          <a:p>
            <a:pPr algn="r" fontAlgn="ctr"/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spoločnosti očakávajúce nárast vozového parku</a:t>
            </a:r>
          </a:p>
          <a:p>
            <a:pPr algn="r" fontAlgn="ctr"/>
            <a:endParaRPr lang="en-US" sz="800" b="1" dirty="0">
              <a:solidFill>
                <a:srgbClr val="000000"/>
              </a:solidFill>
            </a:endParaRPr>
          </a:p>
          <a:p>
            <a:pPr algn="r" fontAlgn="ctr"/>
            <a:endParaRPr lang="en-US" sz="900" b="1" i="1" kern="0" dirty="0">
              <a:solidFill>
                <a:srgbClr val="7F7F7F"/>
              </a:solidFill>
              <a:latin typeface="BNPPSlabSerif-Light" panose="02000000000000000000"/>
            </a:endParaRPr>
          </a:p>
        </p:txBody>
      </p:sp>
      <p:graphicFrame>
        <p:nvGraphicFramePr>
          <p:cNvPr id="8" name="Graphique Slide ¤ReposSignif">
            <a:extLst>
              <a:ext uri="{FF2B5EF4-FFF2-40B4-BE49-F238E27FC236}">
                <a16:creationId xmlns:a16="http://schemas.microsoft.com/office/drawing/2014/main" id="{A064F4B1-A943-4446-ACE6-8DFEE0F77A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66622940"/>
              </p:ext>
            </p:extLst>
          </p:nvPr>
        </p:nvGraphicFramePr>
        <p:xfrm>
          <a:off x="3862939" y="687727"/>
          <a:ext cx="4269531" cy="52283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Label 6">
            <a:extLst>
              <a:ext uri="{FF2B5EF4-FFF2-40B4-BE49-F238E27FC236}">
                <a16:creationId xmlns:a16="http://schemas.microsoft.com/office/drawing/2014/main" id="{0D93F825-664D-4EA9-B19B-F29A087BDD88}"/>
              </a:ext>
            </a:extLst>
          </p:cNvPr>
          <p:cNvSpPr txBox="1"/>
          <p:nvPr/>
        </p:nvSpPr>
        <p:spPr>
          <a:xfrm>
            <a:off x="596311" y="5520914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fontAlgn="ctr"/>
            <a:r>
              <a:rPr lang="en-US" sz="1400" dirty="0"/>
              <a:t>Z </a:t>
            </a:r>
            <a:r>
              <a:rPr lang="en-US" sz="1400" dirty="0" err="1"/>
              <a:t>dôvodu</a:t>
            </a:r>
            <a:r>
              <a:rPr lang="en-US" sz="1400" dirty="0"/>
              <a:t> </a:t>
            </a:r>
            <a:r>
              <a:rPr lang="en-US" sz="1400" dirty="0" err="1"/>
              <a:t>zníženia</a:t>
            </a:r>
            <a:r>
              <a:rPr lang="en-US" sz="1400" dirty="0"/>
              <a:t> </a:t>
            </a:r>
            <a:r>
              <a:rPr lang="en-US" sz="1400" dirty="0" err="1"/>
              <a:t>daní</a:t>
            </a:r>
            <a:endParaRPr lang="en-US" sz="1400" dirty="0"/>
          </a:p>
        </p:txBody>
      </p:sp>
      <p:sp>
        <p:nvSpPr>
          <p:cNvPr id="14" name="Label 5">
            <a:extLst>
              <a:ext uri="{FF2B5EF4-FFF2-40B4-BE49-F238E27FC236}">
                <a16:creationId xmlns:a16="http://schemas.microsoft.com/office/drawing/2014/main" id="{0650DDFD-E319-4115-8CEC-EE50CE670E36}"/>
              </a:ext>
            </a:extLst>
          </p:cNvPr>
          <p:cNvSpPr txBox="1"/>
          <p:nvPr/>
        </p:nvSpPr>
        <p:spPr>
          <a:xfrm>
            <a:off x="6336739" y="4599024"/>
            <a:ext cx="3175000" cy="64633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fontAlgn="ctr"/>
            <a:r>
              <a:rPr lang="en-US" sz="1400" dirty="0" err="1"/>
              <a:t>Vaša</a:t>
            </a:r>
            <a:r>
              <a:rPr lang="en-US" sz="1400" dirty="0"/>
              <a:t> </a:t>
            </a:r>
            <a:r>
              <a:rPr lang="en-US" sz="1400" dirty="0" err="1"/>
              <a:t>firma</a:t>
            </a:r>
            <a:r>
              <a:rPr lang="en-US" sz="1400" dirty="0"/>
              <a:t> </a:t>
            </a:r>
            <a:r>
              <a:rPr lang="en-US" sz="1400" dirty="0" err="1"/>
              <a:t>plánuje</a:t>
            </a:r>
            <a:r>
              <a:rPr lang="en-US" sz="1400" dirty="0"/>
              <a:t> </a:t>
            </a:r>
            <a:r>
              <a:rPr lang="en-US" sz="1400" dirty="0" err="1"/>
              <a:t>poskytnúť</a:t>
            </a:r>
            <a:r>
              <a:rPr lang="en-US" sz="1400" dirty="0"/>
              <a:t> </a:t>
            </a:r>
            <a:r>
              <a:rPr lang="en-US" sz="1400" dirty="0" err="1"/>
              <a:t>zamestnancom</a:t>
            </a:r>
            <a:r>
              <a:rPr lang="en-US" sz="1400" dirty="0"/>
              <a:t> </a:t>
            </a:r>
            <a:r>
              <a:rPr lang="en-US" sz="1400" dirty="0" err="1"/>
              <a:t>zdieľané</a:t>
            </a:r>
            <a:r>
              <a:rPr lang="en-US" sz="1400" dirty="0"/>
              <a:t> </a:t>
            </a:r>
            <a:r>
              <a:rPr lang="en-US" sz="1400" dirty="0" err="1"/>
              <a:t>vozidlá</a:t>
            </a:r>
            <a:endParaRPr lang="en-US" sz="1400" dirty="0"/>
          </a:p>
          <a:p>
            <a:pPr fontAlgn="ctr"/>
            <a:r>
              <a:rPr lang="en-US" sz="1400" dirty="0"/>
              <a:t>(car sharing)</a:t>
            </a:r>
          </a:p>
        </p:txBody>
      </p:sp>
      <p:sp>
        <p:nvSpPr>
          <p:cNvPr id="13" name="Label 4">
            <a:extLst>
              <a:ext uri="{FF2B5EF4-FFF2-40B4-BE49-F238E27FC236}">
                <a16:creationId xmlns:a16="http://schemas.microsoft.com/office/drawing/2014/main" id="{133DDA85-1395-41AE-BFFE-808C5844C23C}"/>
              </a:ext>
            </a:extLst>
          </p:cNvPr>
          <p:cNvSpPr txBox="1"/>
          <p:nvPr/>
        </p:nvSpPr>
        <p:spPr>
          <a:xfrm>
            <a:off x="859739" y="3692774"/>
            <a:ext cx="3404218" cy="7755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Vaš</a:t>
            </a:r>
            <a:r>
              <a:rPr lang="sk-SK" sz="1400" dirty="0"/>
              <a:t>a</a:t>
            </a:r>
            <a:r>
              <a:rPr lang="en-US" sz="1400" dirty="0"/>
              <a:t> </a:t>
            </a:r>
            <a:r>
              <a:rPr lang="en-US" sz="1400" dirty="0" err="1"/>
              <a:t>firma</a:t>
            </a:r>
            <a:r>
              <a:rPr lang="en-US" sz="1400" dirty="0"/>
              <a:t> </a:t>
            </a:r>
            <a:r>
              <a:rPr lang="en-US" sz="1400" dirty="0" err="1"/>
              <a:t>plánuje</a:t>
            </a:r>
            <a:r>
              <a:rPr lang="en-US" sz="1400" dirty="0"/>
              <a:t> </a:t>
            </a:r>
            <a:r>
              <a:rPr lang="en-US" sz="1400" dirty="0" err="1"/>
              <a:t>poskytnúť</a:t>
            </a:r>
            <a:r>
              <a:rPr lang="en-US" sz="1400" dirty="0"/>
              <a:t> </a:t>
            </a:r>
            <a:r>
              <a:rPr lang="en-US" sz="1400" dirty="0" err="1"/>
              <a:t>vozidlá</a:t>
            </a:r>
            <a:r>
              <a:rPr lang="en-US" sz="1400" dirty="0"/>
              <a:t> </a:t>
            </a:r>
            <a:r>
              <a:rPr lang="en-US" sz="1400" dirty="0" err="1"/>
              <a:t>zamestnancom</a:t>
            </a:r>
            <a:r>
              <a:rPr lang="en-US" sz="1400" dirty="0"/>
              <a:t>, </a:t>
            </a:r>
            <a:r>
              <a:rPr lang="en-US" sz="1400" dirty="0" err="1"/>
              <a:t>ktorí</a:t>
            </a:r>
            <a:r>
              <a:rPr lang="en-US" sz="1400" dirty="0"/>
              <a:t> </a:t>
            </a:r>
            <a:r>
              <a:rPr lang="en-US" sz="1400" dirty="0" err="1"/>
              <a:t>nemajú</a:t>
            </a:r>
            <a:r>
              <a:rPr lang="en-US" sz="1400" dirty="0"/>
              <a:t> </a:t>
            </a:r>
            <a:r>
              <a:rPr lang="en-US" sz="1400" dirty="0" err="1"/>
              <a:t>nárok</a:t>
            </a:r>
            <a:r>
              <a:rPr lang="en-US" sz="1400" dirty="0"/>
              <a:t> </a:t>
            </a:r>
            <a:r>
              <a:rPr lang="en-US" sz="1400" dirty="0" err="1"/>
              <a:t>na</a:t>
            </a:r>
            <a:r>
              <a:rPr lang="en-US" sz="1400" dirty="0"/>
              <a:t> </a:t>
            </a:r>
            <a:r>
              <a:rPr lang="en-US" sz="1400" dirty="0" err="1"/>
              <a:t>firemné</a:t>
            </a:r>
            <a:r>
              <a:rPr lang="en-US" sz="1400" dirty="0"/>
              <a:t> </a:t>
            </a:r>
            <a:r>
              <a:rPr lang="en-US" sz="1400" dirty="0" err="1"/>
              <a:t>vozidlo</a:t>
            </a:r>
            <a:r>
              <a:rPr lang="en-US" sz="1400" dirty="0"/>
              <a:t> (</a:t>
            </a:r>
            <a:r>
              <a:rPr lang="en-US" sz="1400" dirty="0" err="1"/>
              <a:t>napr</a:t>
            </a:r>
            <a:r>
              <a:rPr lang="en-US" sz="1400" dirty="0"/>
              <a:t>. </a:t>
            </a:r>
            <a:r>
              <a:rPr lang="en-US" sz="1400" dirty="0" err="1"/>
              <a:t>výmenou</a:t>
            </a:r>
            <a:r>
              <a:rPr lang="en-US" sz="1400" dirty="0"/>
              <a:t> za </a:t>
            </a:r>
            <a:r>
              <a:rPr lang="en-US" sz="1400" dirty="0" err="1"/>
              <a:t>časť</a:t>
            </a:r>
            <a:r>
              <a:rPr lang="en-US" sz="1400" dirty="0"/>
              <a:t> </a:t>
            </a:r>
            <a:r>
              <a:rPr lang="en-US" sz="1400" dirty="0" err="1"/>
              <a:t>platu</a:t>
            </a:r>
            <a:r>
              <a:rPr lang="en-US" sz="1400" dirty="0"/>
              <a:t> / </a:t>
            </a:r>
            <a:r>
              <a:rPr lang="sk-SK" sz="1400" dirty="0"/>
              <a:t>zrážky zo mzdy.</a:t>
            </a:r>
            <a:r>
              <a:rPr lang="en-US" sz="1400" dirty="0"/>
              <a:t>)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45" name="Label 3">
            <a:extLst>
              <a:ext uri="{FF2B5EF4-FFF2-40B4-BE49-F238E27FC236}">
                <a16:creationId xmlns:a16="http://schemas.microsoft.com/office/drawing/2014/main" id="{7C890C97-0132-456F-89E8-1E608E0D27E0}"/>
              </a:ext>
            </a:extLst>
          </p:cNvPr>
          <p:cNvSpPr txBox="1"/>
          <p:nvPr/>
        </p:nvSpPr>
        <p:spPr>
          <a:xfrm>
            <a:off x="6254140" y="3046443"/>
            <a:ext cx="3415869" cy="64633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fontAlgn="ctr"/>
            <a:r>
              <a:rPr lang="en-US" sz="1400" dirty="0"/>
              <a:t>Z </a:t>
            </a:r>
            <a:r>
              <a:rPr lang="en-US" sz="1400" dirty="0" err="1"/>
              <a:t>dôvodu</a:t>
            </a:r>
            <a:r>
              <a:rPr lang="en-US" sz="1400" dirty="0"/>
              <a:t> </a:t>
            </a:r>
            <a:r>
              <a:rPr lang="en-US" sz="1400" dirty="0" err="1"/>
              <a:t>potrieb</a:t>
            </a:r>
            <a:r>
              <a:rPr lang="en-US" sz="1400" dirty="0"/>
              <a:t> </a:t>
            </a:r>
            <a:r>
              <a:rPr lang="en-US" sz="1400" dirty="0" err="1"/>
              <a:t>súvisiacich</a:t>
            </a:r>
            <a:r>
              <a:rPr lang="en-US" sz="1400" dirty="0"/>
              <a:t> s </a:t>
            </a:r>
            <a:r>
              <a:rPr lang="en-US" sz="1400" dirty="0" err="1"/>
              <a:t>ľudskými</a:t>
            </a:r>
            <a:r>
              <a:rPr lang="en-US" sz="1400" dirty="0"/>
              <a:t> </a:t>
            </a:r>
            <a:r>
              <a:rPr lang="en-US" sz="1400" dirty="0" err="1"/>
              <a:t>zdrojmi</a:t>
            </a:r>
            <a:r>
              <a:rPr lang="en-US" sz="1400" dirty="0"/>
              <a:t>, </a:t>
            </a:r>
            <a:r>
              <a:rPr lang="en-US" sz="1400" dirty="0" err="1"/>
              <a:t>ako</a:t>
            </a:r>
            <a:r>
              <a:rPr lang="en-US" sz="1400" dirty="0"/>
              <a:t> je </a:t>
            </a:r>
            <a:r>
              <a:rPr lang="en-US" sz="1400" dirty="0" err="1"/>
              <a:t>nábor</a:t>
            </a:r>
            <a:r>
              <a:rPr lang="en-US" sz="1400" dirty="0"/>
              <a:t> </a:t>
            </a:r>
            <a:r>
              <a:rPr lang="en-US" sz="1400" dirty="0" err="1"/>
              <a:t>talentov</a:t>
            </a:r>
            <a:r>
              <a:rPr lang="en-US" sz="1400" dirty="0"/>
              <a:t>, </a:t>
            </a:r>
            <a:r>
              <a:rPr lang="en-US" sz="1400" dirty="0" err="1"/>
              <a:t>udržanie</a:t>
            </a:r>
            <a:r>
              <a:rPr lang="en-US" sz="1400" dirty="0"/>
              <a:t> </a:t>
            </a:r>
            <a:r>
              <a:rPr lang="en-US" sz="1400" dirty="0" err="1"/>
              <a:t>zamestnancov</a:t>
            </a:r>
            <a:r>
              <a:rPr lang="en-US" sz="1400" dirty="0"/>
              <a:t> </a:t>
            </a:r>
            <a:r>
              <a:rPr lang="en-US" sz="1400" dirty="0" err="1"/>
              <a:t>atď</a:t>
            </a:r>
            <a:r>
              <a:rPr lang="en-US" sz="1400" dirty="0"/>
              <a:t>.</a:t>
            </a:r>
          </a:p>
        </p:txBody>
      </p:sp>
      <p:sp>
        <p:nvSpPr>
          <p:cNvPr id="11" name="Label 2">
            <a:extLst>
              <a:ext uri="{FF2B5EF4-FFF2-40B4-BE49-F238E27FC236}">
                <a16:creationId xmlns:a16="http://schemas.microsoft.com/office/drawing/2014/main" id="{F923D677-311C-43FE-B582-2C2869E0FD19}"/>
              </a:ext>
            </a:extLst>
          </p:cNvPr>
          <p:cNvSpPr txBox="1"/>
          <p:nvPr/>
        </p:nvSpPr>
        <p:spPr>
          <a:xfrm>
            <a:off x="2434137" y="2277829"/>
            <a:ext cx="3175000" cy="5816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Pretože</a:t>
            </a:r>
            <a:r>
              <a:rPr lang="en-US" sz="1400" dirty="0"/>
              <a:t> </a:t>
            </a:r>
            <a:r>
              <a:rPr lang="en-US" sz="1400" dirty="0" err="1"/>
              <a:t>vaša</a:t>
            </a:r>
            <a:r>
              <a:rPr lang="en-US" sz="1400" dirty="0"/>
              <a:t> </a:t>
            </a:r>
            <a:r>
              <a:rPr lang="en-US" sz="1400" dirty="0" err="1"/>
              <a:t>firma</a:t>
            </a:r>
            <a:r>
              <a:rPr lang="en-US" sz="1400" dirty="0"/>
              <a:t> </a:t>
            </a:r>
            <a:r>
              <a:rPr lang="en-US" sz="1400" dirty="0" err="1"/>
              <a:t>rastie</a:t>
            </a:r>
            <a:r>
              <a:rPr lang="en-US" sz="1400" dirty="0"/>
              <a:t> </a:t>
            </a:r>
            <a:r>
              <a:rPr lang="en-US" sz="1400" dirty="0" err="1"/>
              <a:t>alebo</a:t>
            </a:r>
            <a:r>
              <a:rPr lang="en-US" sz="1400" dirty="0"/>
              <a:t> </a:t>
            </a:r>
            <a:r>
              <a:rPr lang="en-US" sz="1400" dirty="0" err="1"/>
              <a:t>vyvíja</a:t>
            </a:r>
            <a:r>
              <a:rPr lang="en-US" sz="1400" dirty="0"/>
              <a:t> </a:t>
            </a:r>
            <a:r>
              <a:rPr lang="en-US" sz="1400" dirty="0" err="1"/>
              <a:t>novú</a:t>
            </a:r>
            <a:r>
              <a:rPr lang="en-US" sz="1400" dirty="0"/>
              <a:t> </a:t>
            </a:r>
            <a:r>
              <a:rPr lang="en-US" sz="1400" dirty="0" err="1"/>
              <a:t>aktivitu</a:t>
            </a:r>
            <a:r>
              <a:rPr lang="en-US" sz="1400" dirty="0"/>
              <a:t>, </a:t>
            </a:r>
            <a:r>
              <a:rPr lang="en-US" sz="1400" dirty="0" err="1"/>
              <a:t>ktorá</a:t>
            </a:r>
            <a:r>
              <a:rPr lang="en-US" sz="1400" dirty="0"/>
              <a:t> </a:t>
            </a:r>
            <a:r>
              <a:rPr lang="en-US" sz="1400" dirty="0" err="1"/>
              <a:t>vyžaduje</a:t>
            </a:r>
            <a:r>
              <a:rPr lang="en-US" sz="1400" dirty="0"/>
              <a:t> </a:t>
            </a:r>
            <a:r>
              <a:rPr lang="en-US" sz="1400" dirty="0" err="1"/>
              <a:t>firemné</a:t>
            </a:r>
            <a:r>
              <a:rPr lang="en-US" sz="1400" dirty="0"/>
              <a:t> </a:t>
            </a:r>
            <a:r>
              <a:rPr lang="en-US" sz="1400" dirty="0" err="1"/>
              <a:t>vozidlá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3" name="Label 1">
            <a:extLst>
              <a:ext uri="{FF2B5EF4-FFF2-40B4-BE49-F238E27FC236}">
                <a16:creationId xmlns:a16="http://schemas.microsoft.com/office/drawing/2014/main" id="{D980B1AD-83FC-47E7-AA03-37F2E96C234B}"/>
              </a:ext>
            </a:extLst>
          </p:cNvPr>
          <p:cNvSpPr txBox="1"/>
          <p:nvPr/>
        </p:nvSpPr>
        <p:spPr>
          <a:xfrm>
            <a:off x="8132471" y="1619960"/>
            <a:ext cx="3175000" cy="1938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endParaRPr lang="fr-FR" sz="1400" dirty="0">
              <a:solidFill>
                <a:srgbClr val="000000"/>
              </a:solidFill>
            </a:endParaRPr>
          </a:p>
        </p:txBody>
      </p:sp>
      <p:cxnSp>
        <p:nvCxnSpPr>
          <p:cNvPr id="42" name="Connecteur T">
            <a:extLst>
              <a:ext uri="{FF2B5EF4-FFF2-40B4-BE49-F238E27FC236}">
                <a16:creationId xmlns:a16="http://schemas.microsoft.com/office/drawing/2014/main" id="{3387606E-91AC-4942-A27E-F5CB941A0A29}"/>
              </a:ext>
            </a:extLst>
          </p:cNvPr>
          <p:cNvCxnSpPr/>
          <p:nvPr/>
        </p:nvCxnSpPr>
        <p:spPr>
          <a:xfrm>
            <a:off x="6604000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C">
            <a:extLst>
              <a:ext uri="{FF2B5EF4-FFF2-40B4-BE49-F238E27FC236}">
                <a16:creationId xmlns:a16="http://schemas.microsoft.com/office/drawing/2014/main" id="{D4BB87D0-7773-4524-B20D-E8EFCBDB68E7}"/>
              </a:ext>
            </a:extLst>
          </p:cNvPr>
          <p:cNvCxnSpPr/>
          <p:nvPr/>
        </p:nvCxnSpPr>
        <p:spPr>
          <a:xfrm>
            <a:off x="7048500" y="911518"/>
            <a:ext cx="0" cy="402244"/>
          </a:xfrm>
          <a:prstGeom prst="line">
            <a:avLst/>
          </a:prstGeom>
          <a:ln w="38100">
            <a:solidFill>
              <a:srgbClr val="8ACDCC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E93AE051-F377-4E8C-94B6-0BFF264CA97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36" name="ZoneTexte 53">
            <a:extLst>
              <a:ext uri="{FF2B5EF4-FFF2-40B4-BE49-F238E27FC236}">
                <a16:creationId xmlns:a16="http://schemas.microsoft.com/office/drawing/2014/main" id="{4C58EB5A-71C5-4C11-A9A0-E9834D0061FF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37" name="ZoneTexte 77">
            <a:extLst>
              <a:ext uri="{FF2B5EF4-FFF2-40B4-BE49-F238E27FC236}">
                <a16:creationId xmlns:a16="http://schemas.microsoft.com/office/drawing/2014/main" id="{3A4EB2E5-18C6-48C6-9AC8-32874E0CCCED}"/>
              </a:ext>
            </a:extLst>
          </p:cNvPr>
          <p:cNvSpPr txBox="1"/>
          <p:nvPr/>
        </p:nvSpPr>
        <p:spPr>
          <a:xfrm>
            <a:off x="41564" y="2006926"/>
            <a:ext cx="1732322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05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defRPr>
            </a:lvl1pPr>
          </a:lstStyle>
          <a:p>
            <a:r>
              <a:rPr lang="sk-SK" sz="1100" dirty="0"/>
              <a:t>Osobné automobily + ľahké úžitkové vozidlá</a:t>
            </a:r>
          </a:p>
        </p:txBody>
      </p:sp>
      <p:grpSp>
        <p:nvGrpSpPr>
          <p:cNvPr id="41" name="Groupe 78">
            <a:extLst>
              <a:ext uri="{FF2B5EF4-FFF2-40B4-BE49-F238E27FC236}">
                <a16:creationId xmlns:a16="http://schemas.microsoft.com/office/drawing/2014/main" id="{3FD656F1-99A9-493A-B38B-EC579CBF7A33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8513442" y="720000"/>
            <a:chExt cx="3012811" cy="1"/>
          </a:xfrm>
        </p:grpSpPr>
        <p:cxnSp>
          <p:nvCxnSpPr>
            <p:cNvPr id="44" name="Connecteur droit 79">
              <a:extLst>
                <a:ext uri="{FF2B5EF4-FFF2-40B4-BE49-F238E27FC236}">
                  <a16:creationId xmlns:a16="http://schemas.microsoft.com/office/drawing/2014/main" id="{7C32DEEE-313D-4C20-9961-A628E4D1D89C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necteur droit 80">
              <a:extLst>
                <a:ext uri="{FF2B5EF4-FFF2-40B4-BE49-F238E27FC236}">
                  <a16:creationId xmlns:a16="http://schemas.microsoft.com/office/drawing/2014/main" id="{427367C0-0F5C-40EA-960C-A3E388F7A76D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1" name="Graphique 81">
            <a:extLst>
              <a:ext uri="{FF2B5EF4-FFF2-40B4-BE49-F238E27FC236}">
                <a16:creationId xmlns:a16="http://schemas.microsoft.com/office/drawing/2014/main" id="{A10327E7-5F31-428F-A164-23F14E547FF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9890" y="1503683"/>
            <a:ext cx="442359" cy="435520"/>
          </a:xfrm>
          <a:prstGeom prst="rect">
            <a:avLst/>
          </a:prstGeom>
        </p:spPr>
      </p:pic>
      <p:pic>
        <p:nvPicPr>
          <p:cNvPr id="52" name="Graphique 82">
            <a:extLst>
              <a:ext uri="{FF2B5EF4-FFF2-40B4-BE49-F238E27FC236}">
                <a16:creationId xmlns:a16="http://schemas.microsoft.com/office/drawing/2014/main" id="{4AD4D219-4B3D-4376-ACB3-F3989D7CBC1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0080" y="1586545"/>
            <a:ext cx="453989" cy="353661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2F1C72C3-839D-A3DA-97A2-C2810D4D869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254140" y="935933"/>
            <a:ext cx="289759" cy="193097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DCE463B3-1522-2D07-AC82-60167C31C2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697386" y="935990"/>
            <a:ext cx="289759" cy="192984"/>
          </a:xfrm>
          <a:prstGeom prst="rect">
            <a:avLst/>
          </a:prstGeom>
        </p:spPr>
      </p:pic>
      <p:pic>
        <p:nvPicPr>
          <p:cNvPr id="16" name="Picture 15 ¤Coord/2/1/20/999">
            <a:extLst>
              <a:ext uri="{FF2B5EF4-FFF2-40B4-BE49-F238E27FC236}">
                <a16:creationId xmlns:a16="http://schemas.microsoft.com/office/drawing/2014/main" id="{7BD8F156-4CEF-A24A-DA07-CA8C32D4EF8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773023" y="5625286"/>
            <a:ext cx="330729" cy="317500"/>
          </a:xfrm>
          <a:prstGeom prst="rect">
            <a:avLst/>
          </a:prstGeom>
        </p:spPr>
      </p:pic>
      <p:sp>
        <p:nvSpPr>
          <p:cNvPr id="17" name="TextBox 16 ¤Coord/2/1/20/999/26.04165/25/">
            <a:extLst>
              <a:ext uri="{FF2B5EF4-FFF2-40B4-BE49-F238E27FC236}">
                <a16:creationId xmlns:a16="http://schemas.microsoft.com/office/drawing/2014/main" id="{94C76F91-1FCE-7D4C-13C5-0957D25B3CC1}"/>
              </a:ext>
            </a:extLst>
          </p:cNvPr>
          <p:cNvSpPr txBox="1"/>
          <p:nvPr/>
        </p:nvSpPr>
        <p:spPr>
          <a:xfrm>
            <a:off x="5103223" y="5681187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7</a:t>
            </a:r>
          </a:p>
        </p:txBody>
      </p:sp>
      <p:pic>
        <p:nvPicPr>
          <p:cNvPr id="19" name="Picture 18 ¤Coord/2/2/20/999">
            <a:extLst>
              <a:ext uri="{FF2B5EF4-FFF2-40B4-BE49-F238E27FC236}">
                <a16:creationId xmlns:a16="http://schemas.microsoft.com/office/drawing/2014/main" id="{87B684C3-DCEE-7F64-660A-2791B5F3DF0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411225" y="4800454"/>
            <a:ext cx="330729" cy="317500"/>
          </a:xfrm>
          <a:prstGeom prst="rect">
            <a:avLst/>
          </a:prstGeom>
        </p:spPr>
      </p:pic>
      <p:sp>
        <p:nvSpPr>
          <p:cNvPr id="20" name="TextBox 19 ¤Coord/2/2/20/999/26.04165/25/">
            <a:extLst>
              <a:ext uri="{FF2B5EF4-FFF2-40B4-BE49-F238E27FC236}">
                <a16:creationId xmlns:a16="http://schemas.microsoft.com/office/drawing/2014/main" id="{9F6B36E8-FDB8-DEEA-F00A-DB0358CA3E96}"/>
              </a:ext>
            </a:extLst>
          </p:cNvPr>
          <p:cNvSpPr txBox="1"/>
          <p:nvPr/>
        </p:nvSpPr>
        <p:spPr>
          <a:xfrm>
            <a:off x="4741425" y="485635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15</a:t>
            </a:r>
          </a:p>
        </p:txBody>
      </p:sp>
      <p:pic>
        <p:nvPicPr>
          <p:cNvPr id="22" name="Picture 21 ¤Coord/2/3/20/999">
            <a:extLst>
              <a:ext uri="{FF2B5EF4-FFF2-40B4-BE49-F238E27FC236}">
                <a16:creationId xmlns:a16="http://schemas.microsoft.com/office/drawing/2014/main" id="{4EE71A25-CFC7-0ED3-F197-F4098B3BDE2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28244" y="3975623"/>
            <a:ext cx="330729" cy="317500"/>
          </a:xfrm>
          <a:prstGeom prst="rect">
            <a:avLst/>
          </a:prstGeom>
        </p:spPr>
      </p:pic>
      <p:sp>
        <p:nvSpPr>
          <p:cNvPr id="23" name="TextBox 22 ¤Coord/2/3/20/999/26.04165/25/">
            <a:extLst>
              <a:ext uri="{FF2B5EF4-FFF2-40B4-BE49-F238E27FC236}">
                <a16:creationId xmlns:a16="http://schemas.microsoft.com/office/drawing/2014/main" id="{A441B89A-D065-6FB2-021F-251339C5EEBA}"/>
              </a:ext>
            </a:extLst>
          </p:cNvPr>
          <p:cNvSpPr txBox="1"/>
          <p:nvPr/>
        </p:nvSpPr>
        <p:spPr>
          <a:xfrm>
            <a:off x="4858444" y="403152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19</a:t>
            </a:r>
          </a:p>
        </p:txBody>
      </p:sp>
      <p:pic>
        <p:nvPicPr>
          <p:cNvPr id="26" name="Picture 25 ¤Coord/2/4/20/999">
            <a:extLst>
              <a:ext uri="{FF2B5EF4-FFF2-40B4-BE49-F238E27FC236}">
                <a16:creationId xmlns:a16="http://schemas.microsoft.com/office/drawing/2014/main" id="{F375E5A7-8C0D-D691-2281-BB48A9FF838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41962" y="3150791"/>
            <a:ext cx="330729" cy="317500"/>
          </a:xfrm>
          <a:prstGeom prst="rect">
            <a:avLst/>
          </a:prstGeom>
        </p:spPr>
      </p:pic>
      <p:sp>
        <p:nvSpPr>
          <p:cNvPr id="27" name="TextBox 26 ¤Coord/2/4/20/999/26.04165/25/">
            <a:extLst>
              <a:ext uri="{FF2B5EF4-FFF2-40B4-BE49-F238E27FC236}">
                <a16:creationId xmlns:a16="http://schemas.microsoft.com/office/drawing/2014/main" id="{2B1606C4-6589-8DC7-F3C8-BBEAADC164DA}"/>
              </a:ext>
            </a:extLst>
          </p:cNvPr>
          <p:cNvSpPr txBox="1"/>
          <p:nvPr/>
        </p:nvSpPr>
        <p:spPr>
          <a:xfrm>
            <a:off x="5372162" y="320669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 dirty="0">
                <a:solidFill>
                  <a:srgbClr val="000000"/>
                </a:solidFill>
                <a:latin typeface="BNPPSlabSerif" panose="02000000000000000000"/>
              </a:rPr>
              <a:t>32</a:t>
            </a:r>
          </a:p>
        </p:txBody>
      </p:sp>
      <p:pic>
        <p:nvPicPr>
          <p:cNvPr id="29" name="Picture 28 ¤Coord/1/8/20/999">
            <a:extLst>
              <a:ext uri="{FF2B5EF4-FFF2-40B4-BE49-F238E27FC236}">
                <a16:creationId xmlns:a16="http://schemas.microsoft.com/office/drawing/2014/main" id="{4B830E88-8A0F-0172-CD9B-316933EE538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531148" y="4800454"/>
            <a:ext cx="324115" cy="317500"/>
          </a:xfrm>
          <a:prstGeom prst="rect">
            <a:avLst/>
          </a:prstGeom>
        </p:spPr>
      </p:pic>
      <p:sp>
        <p:nvSpPr>
          <p:cNvPr id="30" name="TextBox 29 ¤Coord/1/8/20/999/25.52087/25/">
            <a:extLst>
              <a:ext uri="{FF2B5EF4-FFF2-40B4-BE49-F238E27FC236}">
                <a16:creationId xmlns:a16="http://schemas.microsoft.com/office/drawing/2014/main" id="{7E1A4AAC-12E0-4078-4D17-CA98C0B449C3}"/>
              </a:ext>
            </a:extLst>
          </p:cNvPr>
          <p:cNvSpPr txBox="1"/>
          <p:nvPr/>
        </p:nvSpPr>
        <p:spPr>
          <a:xfrm>
            <a:off x="5861348" y="485635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145872763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Ignore">
            <a:extLst>
              <a:ext uri="{FF2B5EF4-FFF2-40B4-BE49-F238E27FC236}">
                <a16:creationId xmlns:a16="http://schemas.microsoft.com/office/drawing/2014/main" id="{66D55552-8BDE-42A1-89A0-2A75F18E6F50}"/>
              </a:ext>
            </a:extLst>
          </p:cNvPr>
          <p:cNvSpPr/>
          <p:nvPr/>
        </p:nvSpPr>
        <p:spPr bwMode="ltGray">
          <a:xfrm rot="10800000">
            <a:off x="359400" y="-8168"/>
            <a:ext cx="98550" cy="464340"/>
          </a:xfrm>
          <a:prstGeom prst="flowChartManualInput">
            <a:avLst/>
          </a:prstGeom>
          <a:solidFill>
            <a:srgbClr val="0095B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Ignore">
            <a:extLst>
              <a:ext uri="{FF2B5EF4-FFF2-40B4-BE49-F238E27FC236}">
                <a16:creationId xmlns:a16="http://schemas.microsoft.com/office/drawing/2014/main" id="{3796304E-374A-4239-96D2-4C2723D31ADD}"/>
              </a:ext>
            </a:extLst>
          </p:cNvPr>
          <p:cNvSpPr/>
          <p:nvPr/>
        </p:nvSpPr>
        <p:spPr bwMode="ltGray">
          <a:xfrm>
            <a:off x="359400" y="323512"/>
            <a:ext cx="98550" cy="464340"/>
          </a:xfrm>
          <a:prstGeom prst="flowChartManualInput">
            <a:avLst/>
          </a:prstGeom>
          <a:solidFill>
            <a:srgbClr val="8ACDC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4618F091-3260-4107-B2C6-358C7F90A3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8674" y="285958"/>
            <a:ext cx="11473200" cy="246221"/>
          </a:xfrm>
        </p:spPr>
        <p:txBody>
          <a:bodyPr/>
          <a:lstStyle/>
          <a:p>
            <a:r>
              <a:rPr lang="sk-SK" dirty="0"/>
              <a:t>PRISPÔSOBENIE POLITIKY MOBILITY, KTORÉ SA ZHODUJE S PRÁCOU Z DOMU</a:t>
            </a:r>
            <a:endParaRPr lang="fr-FR" dirty="0"/>
          </a:p>
        </p:txBody>
      </p:sp>
      <p:sp>
        <p:nvSpPr>
          <p:cNvPr id="49" name="Ignore">
            <a:extLst>
              <a:ext uri="{FF2B5EF4-FFF2-40B4-BE49-F238E27FC236}">
                <a16:creationId xmlns:a16="http://schemas.microsoft.com/office/drawing/2014/main" id="{F1A354C4-86AF-9B4B-A096-C19F910E1B6E}"/>
              </a:ext>
            </a:extLst>
          </p:cNvPr>
          <p:cNvSpPr txBox="1"/>
          <p:nvPr/>
        </p:nvSpPr>
        <p:spPr>
          <a:xfrm>
            <a:off x="0" y="952679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%</a:t>
            </a:r>
          </a:p>
        </p:txBody>
      </p:sp>
      <p:sp>
        <p:nvSpPr>
          <p:cNvPr id="50" name="Ignore">
            <a:extLst>
              <a:ext uri="{FF2B5EF4-FFF2-40B4-BE49-F238E27FC236}">
                <a16:creationId xmlns:a16="http://schemas.microsoft.com/office/drawing/2014/main" id="{34E06DE6-A5B7-7246-A13B-BD41906FC761}"/>
              </a:ext>
            </a:extLst>
          </p:cNvPr>
          <p:cNvSpPr txBox="1"/>
          <p:nvPr/>
        </p:nvSpPr>
        <p:spPr>
          <a:xfrm>
            <a:off x="41564" y="1645414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+ LCV</a:t>
            </a:r>
          </a:p>
        </p:txBody>
      </p:sp>
      <p:pic>
        <p:nvPicPr>
          <p:cNvPr id="90" name="Ignore">
            <a:extLst>
              <a:ext uri="{FF2B5EF4-FFF2-40B4-BE49-F238E27FC236}">
                <a16:creationId xmlns:a16="http://schemas.microsoft.com/office/drawing/2014/main" id="{C9723AC6-9709-4D17-94AB-4A7A5A366C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751427" y="1952523"/>
            <a:ext cx="169200" cy="107673"/>
          </a:xfrm>
          <a:prstGeom prst="rect">
            <a:avLst/>
          </a:prstGeom>
        </p:spPr>
      </p:pic>
      <p:pic>
        <p:nvPicPr>
          <p:cNvPr id="92" name="Ignore">
            <a:extLst>
              <a:ext uri="{FF2B5EF4-FFF2-40B4-BE49-F238E27FC236}">
                <a16:creationId xmlns:a16="http://schemas.microsoft.com/office/drawing/2014/main" id="{2D7D4E1C-6EBB-4B3D-8C98-85EBD699C06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857288" y="1947424"/>
            <a:ext cx="168742" cy="107382"/>
          </a:xfrm>
          <a:prstGeom prst="rect">
            <a:avLst/>
          </a:prstGeom>
        </p:spPr>
      </p:pic>
      <p:sp>
        <p:nvSpPr>
          <p:cNvPr id="93" name="Ignore">
            <a:extLst>
              <a:ext uri="{FF2B5EF4-FFF2-40B4-BE49-F238E27FC236}">
                <a16:creationId xmlns:a16="http://schemas.microsoft.com/office/drawing/2014/main" id="{C2D9D62F-DB78-4E16-8B27-CD712EC89E8A}"/>
              </a:ext>
            </a:extLst>
          </p:cNvPr>
          <p:cNvSpPr txBox="1"/>
          <p:nvPr/>
        </p:nvSpPr>
        <p:spPr>
          <a:xfrm>
            <a:off x="5980769" y="1924171"/>
            <a:ext cx="181097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sz="1000" dirty="0" err="1">
                <a:solidFill>
                  <a:srgbClr val="000000"/>
                </a:solidFill>
                <a:latin typeface="Arial"/>
              </a:rPr>
              <a:t>Implementováné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Ignore">
            <a:extLst>
              <a:ext uri="{FF2B5EF4-FFF2-40B4-BE49-F238E27FC236}">
                <a16:creationId xmlns:a16="http://schemas.microsoft.com/office/drawing/2014/main" id="{7758D111-4B72-4E40-A76F-3D1633328FF5}"/>
              </a:ext>
            </a:extLst>
          </p:cNvPr>
          <p:cNvSpPr txBox="1"/>
          <p:nvPr/>
        </p:nvSpPr>
        <p:spPr>
          <a:xfrm>
            <a:off x="7577210" y="1929415"/>
            <a:ext cx="210867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sz="1000" dirty="0">
                <a:solidFill>
                  <a:srgbClr val="000000"/>
                </a:solidFill>
                <a:latin typeface="Arial"/>
              </a:rPr>
              <a:t>Uvažujú v budúcnosti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8" name="Ignore">
            <a:extLst>
              <a:ext uri="{FF2B5EF4-FFF2-40B4-BE49-F238E27FC236}">
                <a16:creationId xmlns:a16="http://schemas.microsoft.com/office/drawing/2014/main" id="{6F5C9A43-593C-4F0E-B865-12E1DAAD4D4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023545" y="1947424"/>
            <a:ext cx="168742" cy="107382"/>
          </a:xfrm>
          <a:prstGeom prst="rect">
            <a:avLst/>
          </a:prstGeom>
        </p:spPr>
      </p:pic>
      <p:pic>
        <p:nvPicPr>
          <p:cNvPr id="59" name="Ignore">
            <a:extLst>
              <a:ext uri="{FF2B5EF4-FFF2-40B4-BE49-F238E27FC236}">
                <a16:creationId xmlns:a16="http://schemas.microsoft.com/office/drawing/2014/main" id="{DE89F68F-5040-4A59-B8C8-2E4F9DA8816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917684" y="1952668"/>
            <a:ext cx="168742" cy="107382"/>
          </a:xfrm>
          <a:prstGeom prst="rect">
            <a:avLst/>
          </a:prstGeom>
        </p:spPr>
      </p:pic>
      <p:sp>
        <p:nvSpPr>
          <p:cNvPr id="64" name="Ignore">
            <a:extLst>
              <a:ext uri="{FF2B5EF4-FFF2-40B4-BE49-F238E27FC236}">
                <a16:creationId xmlns:a16="http://schemas.microsoft.com/office/drawing/2014/main" id="{11961A0B-046C-4963-AD17-B7C1812AFE16}"/>
              </a:ext>
            </a:extLst>
          </p:cNvPr>
          <p:cNvSpPr txBox="1"/>
          <p:nvPr/>
        </p:nvSpPr>
        <p:spPr>
          <a:xfrm>
            <a:off x="9113435" y="1930375"/>
            <a:ext cx="210867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</a:t>
            </a:r>
            <a:r>
              <a:rPr kumimoji="0" lang="sk-SK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emajú</a:t>
            </a:r>
            <a:r>
              <a:rPr kumimoji="0" lang="sk-SK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záujem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72" name="Ignore">
            <a:extLst>
              <a:ext uri="{FF2B5EF4-FFF2-40B4-BE49-F238E27FC236}">
                <a16:creationId xmlns:a16="http://schemas.microsoft.com/office/drawing/2014/main" id="{88386BEF-E24B-4BE4-BDA3-7649305CAA7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1276343" y="1952648"/>
            <a:ext cx="168742" cy="107382"/>
          </a:xfrm>
          <a:prstGeom prst="rect">
            <a:avLst/>
          </a:prstGeom>
        </p:spPr>
      </p:pic>
      <p:pic>
        <p:nvPicPr>
          <p:cNvPr id="76" name="Ignore">
            <a:extLst>
              <a:ext uri="{FF2B5EF4-FFF2-40B4-BE49-F238E27FC236}">
                <a16:creationId xmlns:a16="http://schemas.microsoft.com/office/drawing/2014/main" id="{AD646109-3398-445B-A74D-A00EEAC3084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1442600" y="1952648"/>
            <a:ext cx="168742" cy="107382"/>
          </a:xfrm>
          <a:prstGeom prst="rect">
            <a:avLst/>
          </a:prstGeom>
        </p:spPr>
      </p:pic>
      <p:sp>
        <p:nvSpPr>
          <p:cNvPr id="82" name="Ignore">
            <a:extLst>
              <a:ext uri="{FF2B5EF4-FFF2-40B4-BE49-F238E27FC236}">
                <a16:creationId xmlns:a16="http://schemas.microsoft.com/office/drawing/2014/main" id="{A8CA22DF-4C1B-4BE1-852B-A1E1AC4827E1}"/>
              </a:ext>
            </a:extLst>
          </p:cNvPr>
          <p:cNvSpPr txBox="1"/>
          <p:nvPr/>
        </p:nvSpPr>
        <p:spPr>
          <a:xfrm>
            <a:off x="5284914" y="5242652"/>
            <a:ext cx="63685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545454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*New item</a:t>
            </a:r>
          </a:p>
        </p:txBody>
      </p:sp>
      <p:pic>
        <p:nvPicPr>
          <p:cNvPr id="2" name="Ignore">
            <a:extLst>
              <a:ext uri="{FF2B5EF4-FFF2-40B4-BE49-F238E27FC236}">
                <a16:creationId xmlns:a16="http://schemas.microsoft.com/office/drawing/2014/main" id="{AF4D94BC-1247-4066-B6C8-A726F9E8659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937398" y="3436842"/>
            <a:ext cx="169200" cy="107673"/>
          </a:xfrm>
          <a:prstGeom prst="rect">
            <a:avLst/>
          </a:prstGeom>
        </p:spPr>
      </p:pic>
      <p:pic>
        <p:nvPicPr>
          <p:cNvPr id="7" name="Ignore">
            <a:extLst>
              <a:ext uri="{FF2B5EF4-FFF2-40B4-BE49-F238E27FC236}">
                <a16:creationId xmlns:a16="http://schemas.microsoft.com/office/drawing/2014/main" id="{CB59893A-33D0-4554-920B-DD4FABF80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937627" y="4020375"/>
            <a:ext cx="168742" cy="107382"/>
          </a:xfrm>
          <a:prstGeom prst="rect">
            <a:avLst/>
          </a:prstGeom>
        </p:spPr>
      </p:pic>
      <p:pic>
        <p:nvPicPr>
          <p:cNvPr id="8" name="Ignore">
            <a:extLst>
              <a:ext uri="{FF2B5EF4-FFF2-40B4-BE49-F238E27FC236}">
                <a16:creationId xmlns:a16="http://schemas.microsoft.com/office/drawing/2014/main" id="{87AC0D36-63E9-4B56-985C-1664BA4F9A3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2937398" y="4645818"/>
            <a:ext cx="169200" cy="107674"/>
          </a:xfrm>
          <a:prstGeom prst="rect">
            <a:avLst/>
          </a:prstGeom>
        </p:spPr>
      </p:pic>
      <p:sp>
        <p:nvSpPr>
          <p:cNvPr id="15" name="Ignore">
            <a:extLst>
              <a:ext uri="{FF2B5EF4-FFF2-40B4-BE49-F238E27FC236}">
                <a16:creationId xmlns:a16="http://schemas.microsoft.com/office/drawing/2014/main" id="{28E2226E-5F76-419A-BF73-FB2193239FDF}"/>
              </a:ext>
            </a:extLst>
          </p:cNvPr>
          <p:cNvSpPr/>
          <p:nvPr/>
        </p:nvSpPr>
        <p:spPr bwMode="ltGray">
          <a:xfrm>
            <a:off x="2877506" y="3344250"/>
            <a:ext cx="2126796" cy="1019327"/>
          </a:xfrm>
          <a:prstGeom prst="rect">
            <a:avLst/>
          </a:pr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6" name="Ignore">
            <a:extLst>
              <a:ext uri="{FF2B5EF4-FFF2-40B4-BE49-F238E27FC236}">
                <a16:creationId xmlns:a16="http://schemas.microsoft.com/office/drawing/2014/main" id="{F17EF46E-4EB2-4CC4-BD90-BF610A37F972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2937398" y="4747459"/>
            <a:ext cx="169200" cy="107674"/>
          </a:xfrm>
          <a:prstGeom prst="rect">
            <a:avLst/>
          </a:prstGeom>
        </p:spPr>
      </p:pic>
      <p:pic>
        <p:nvPicPr>
          <p:cNvPr id="17" name="Ignore">
            <a:extLst>
              <a:ext uri="{FF2B5EF4-FFF2-40B4-BE49-F238E27FC236}">
                <a16:creationId xmlns:a16="http://schemas.microsoft.com/office/drawing/2014/main" id="{954900AD-A82F-40D3-8311-0EAE4F57F3F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937627" y="4126595"/>
            <a:ext cx="168742" cy="107382"/>
          </a:xfrm>
          <a:prstGeom prst="rect">
            <a:avLst/>
          </a:prstGeom>
        </p:spPr>
      </p:pic>
      <p:pic>
        <p:nvPicPr>
          <p:cNvPr id="18" name="Ignore">
            <a:extLst>
              <a:ext uri="{FF2B5EF4-FFF2-40B4-BE49-F238E27FC236}">
                <a16:creationId xmlns:a16="http://schemas.microsoft.com/office/drawing/2014/main" id="{CEFE0862-F146-4327-982E-2816FBC4CF2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37398" y="3543062"/>
            <a:ext cx="169200" cy="107673"/>
          </a:xfrm>
          <a:prstGeom prst="rect">
            <a:avLst/>
          </a:prstGeom>
        </p:spPr>
      </p:pic>
      <p:sp>
        <p:nvSpPr>
          <p:cNvPr id="5" name="Ignore">
            <a:extLst>
              <a:ext uri="{FF2B5EF4-FFF2-40B4-BE49-F238E27FC236}">
                <a16:creationId xmlns:a16="http://schemas.microsoft.com/office/drawing/2014/main" id="{69540CC4-85E3-4120-9A85-5157862353A5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1" name="Ignore">
            <a:extLst>
              <a:ext uri="{FF2B5EF4-FFF2-40B4-BE49-F238E27FC236}">
                <a16:creationId xmlns:a16="http://schemas.microsoft.com/office/drawing/2014/main" id="{518E796B-B28C-C64E-A9A3-DC97C9E9572C}"/>
              </a:ext>
            </a:extLst>
          </p:cNvPr>
          <p:cNvGrpSpPr/>
          <p:nvPr/>
        </p:nvGrpSpPr>
        <p:grpSpPr>
          <a:xfrm>
            <a:off x="-1" y="1478497"/>
            <a:ext cx="1669173" cy="1"/>
            <a:chOff x="8513442" y="720000"/>
            <a:chExt cx="3012811" cy="1"/>
          </a:xfrm>
        </p:grpSpPr>
        <p:cxnSp>
          <p:nvCxnSpPr>
            <p:cNvPr id="52" name="Ignore">
              <a:extLst>
                <a:ext uri="{FF2B5EF4-FFF2-40B4-BE49-F238E27FC236}">
                  <a16:creationId xmlns:a16="http://schemas.microsoft.com/office/drawing/2014/main" id="{0C56C5C8-5D2E-B44D-90D3-DE80B9E3EB5B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Ignore">
              <a:extLst>
                <a:ext uri="{FF2B5EF4-FFF2-40B4-BE49-F238E27FC236}">
                  <a16:creationId xmlns:a16="http://schemas.microsoft.com/office/drawing/2014/main" id="{D3243D68-58D3-604B-A525-4874B0E0CFEE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5" name="Ignore">
            <a:extLst>
              <a:ext uri="{FF2B5EF4-FFF2-40B4-BE49-F238E27FC236}">
                <a16:creationId xmlns:a16="http://schemas.microsoft.com/office/drawing/2014/main" id="{910BD729-D973-EF44-A5A8-3CA7549C6E25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969890" y="1142171"/>
            <a:ext cx="442359" cy="435520"/>
          </a:xfrm>
          <a:prstGeom prst="rect">
            <a:avLst/>
          </a:prstGeom>
        </p:spPr>
      </p:pic>
      <p:pic>
        <p:nvPicPr>
          <p:cNvPr id="85" name="Ignore">
            <a:extLst>
              <a:ext uri="{FF2B5EF4-FFF2-40B4-BE49-F238E27FC236}">
                <a16:creationId xmlns:a16="http://schemas.microsoft.com/office/drawing/2014/main" id="{5C39AF35-5316-E94F-9BAB-2CC7CA6D6121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430080" y="1225033"/>
            <a:ext cx="453989" cy="353661"/>
          </a:xfrm>
          <a:prstGeom prst="rect">
            <a:avLst/>
          </a:prstGeom>
        </p:spPr>
      </p:pic>
      <p:cxnSp>
        <p:nvCxnSpPr>
          <p:cNvPr id="21" name="Ignore">
            <a:extLst>
              <a:ext uri="{FF2B5EF4-FFF2-40B4-BE49-F238E27FC236}">
                <a16:creationId xmlns:a16="http://schemas.microsoft.com/office/drawing/2014/main" id="{A9E9B6C5-98C3-43FE-AD78-54D576DE41F7}"/>
              </a:ext>
            </a:extLst>
          </p:cNvPr>
          <p:cNvCxnSpPr/>
          <p:nvPr/>
        </p:nvCxnSpPr>
        <p:spPr>
          <a:xfrm>
            <a:off x="3933765" y="2746273"/>
            <a:ext cx="0" cy="472329"/>
          </a:xfrm>
          <a:prstGeom prst="straightConnector1">
            <a:avLst/>
          </a:prstGeom>
          <a:ln w="12700">
            <a:solidFill>
              <a:schemeClr val="bg1">
                <a:lumMod val="7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Ignore">
            <a:extLst>
              <a:ext uri="{FF2B5EF4-FFF2-40B4-BE49-F238E27FC236}">
                <a16:creationId xmlns:a16="http://schemas.microsoft.com/office/drawing/2014/main" id="{A966B37A-9AFE-479B-82F1-4E39301A2684}"/>
              </a:ext>
            </a:extLst>
          </p:cNvPr>
          <p:cNvSpPr/>
          <p:nvPr/>
        </p:nvSpPr>
        <p:spPr bwMode="ltGray">
          <a:xfrm rot="16200000" flipV="1">
            <a:off x="4883646" y="3737994"/>
            <a:ext cx="1049595" cy="247060"/>
          </a:xfrm>
          <a:prstGeom prst="triangle">
            <a:avLst>
              <a:gd name="adj" fmla="val 49611"/>
            </a:avLst>
          </a:prstGeom>
          <a:solidFill>
            <a:schemeClr val="bg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Ignore">
            <a:extLst>
              <a:ext uri="{FF2B5EF4-FFF2-40B4-BE49-F238E27FC236}">
                <a16:creationId xmlns:a16="http://schemas.microsoft.com/office/drawing/2014/main" id="{A246DE83-99A2-4CA0-9B53-03BC12FF61F0}"/>
              </a:ext>
            </a:extLst>
          </p:cNvPr>
          <p:cNvSpPr txBox="1"/>
          <p:nvPr/>
        </p:nvSpPr>
        <p:spPr>
          <a:xfrm>
            <a:off x="3157470" y="4625639"/>
            <a:ext cx="1842840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en-US" sz="1000" dirty="0" err="1">
                <a:solidFill>
                  <a:srgbClr val="000000"/>
                </a:solidFill>
              </a:rPr>
              <a:t>Nie</a:t>
            </a:r>
            <a:r>
              <a:rPr lang="en-US" sz="1000" dirty="0">
                <a:solidFill>
                  <a:srgbClr val="000000"/>
                </a:solidFill>
              </a:rPr>
              <a:t>, </a:t>
            </a:r>
            <a:r>
              <a:rPr lang="en-US" sz="1000" dirty="0" err="1">
                <a:solidFill>
                  <a:srgbClr val="000000"/>
                </a:solidFill>
              </a:rPr>
              <a:t>nezmenili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sme</a:t>
            </a:r>
            <a:r>
              <a:rPr lang="sk-SK" sz="1000" dirty="0">
                <a:solidFill>
                  <a:srgbClr val="000000"/>
                </a:solidFill>
              </a:rPr>
              <a:t>,</a:t>
            </a:r>
            <a:r>
              <a:rPr lang="en-US" sz="1000" dirty="0">
                <a:solidFill>
                  <a:srgbClr val="000000"/>
                </a:solidFill>
              </a:rPr>
              <a:t> ani </a:t>
            </a:r>
            <a:r>
              <a:rPr lang="en-US" sz="1000" dirty="0" err="1">
                <a:solidFill>
                  <a:srgbClr val="000000"/>
                </a:solidFill>
              </a:rPr>
              <a:t>neuvažujeme</a:t>
            </a:r>
            <a:r>
              <a:rPr lang="en-US" sz="1000" dirty="0">
                <a:solidFill>
                  <a:srgbClr val="000000"/>
                </a:solidFill>
              </a:rPr>
              <a:t> o </a:t>
            </a:r>
            <a:r>
              <a:rPr lang="en-US" sz="1000" dirty="0" err="1">
                <a:solidFill>
                  <a:srgbClr val="000000"/>
                </a:solidFill>
              </a:rPr>
              <a:t>zmene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kvôli</a:t>
            </a:r>
            <a:r>
              <a:rPr lang="sk-SK" sz="1000" dirty="0">
                <a:solidFill>
                  <a:srgbClr val="000000"/>
                </a:solidFill>
              </a:rPr>
              <a:t> práci z domu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Ignore">
            <a:extLst>
              <a:ext uri="{FF2B5EF4-FFF2-40B4-BE49-F238E27FC236}">
                <a16:creationId xmlns:a16="http://schemas.microsoft.com/office/drawing/2014/main" id="{98976EBF-9813-44EC-95E8-1B2429A95CBB}"/>
              </a:ext>
            </a:extLst>
          </p:cNvPr>
          <p:cNvSpPr txBox="1"/>
          <p:nvPr/>
        </p:nvSpPr>
        <p:spPr>
          <a:xfrm>
            <a:off x="3157469" y="3999962"/>
            <a:ext cx="184284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en-US" sz="1000" dirty="0" err="1">
                <a:solidFill>
                  <a:srgbClr val="000000"/>
                </a:solidFill>
              </a:rPr>
              <a:t>Áno</a:t>
            </a:r>
            <a:r>
              <a:rPr lang="en-US" sz="1000" dirty="0">
                <a:solidFill>
                  <a:srgbClr val="000000"/>
                </a:solidFill>
              </a:rPr>
              <a:t>, </a:t>
            </a:r>
            <a:r>
              <a:rPr lang="en-US" sz="1000" dirty="0" err="1">
                <a:solidFill>
                  <a:srgbClr val="000000"/>
                </a:solidFill>
              </a:rPr>
              <a:t>uvažujeme</a:t>
            </a:r>
            <a:r>
              <a:rPr lang="en-US" sz="1000" dirty="0">
                <a:solidFill>
                  <a:srgbClr val="000000"/>
                </a:solidFill>
              </a:rPr>
              <a:t> o </a:t>
            </a:r>
            <a:r>
              <a:rPr lang="en-US" sz="1000" dirty="0" err="1">
                <a:solidFill>
                  <a:srgbClr val="000000"/>
                </a:solidFill>
              </a:rPr>
              <a:t>zmene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našej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politiky</a:t>
            </a:r>
            <a:r>
              <a:rPr lang="en-US" sz="1000" dirty="0">
                <a:solidFill>
                  <a:srgbClr val="000000"/>
                </a:solidFill>
              </a:rPr>
              <a:t> mobility/</a:t>
            </a:r>
            <a:r>
              <a:rPr lang="en-US" sz="1000" dirty="0" err="1">
                <a:solidFill>
                  <a:srgbClr val="000000"/>
                </a:solidFill>
              </a:rPr>
              <a:t>fl</a:t>
            </a:r>
            <a:r>
              <a:rPr lang="sk-SK" sz="1000" dirty="0" err="1">
                <a:solidFill>
                  <a:srgbClr val="000000"/>
                </a:solidFill>
              </a:rPr>
              <a:t>eetu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Ignore">
            <a:extLst>
              <a:ext uri="{FF2B5EF4-FFF2-40B4-BE49-F238E27FC236}">
                <a16:creationId xmlns:a16="http://schemas.microsoft.com/office/drawing/2014/main" id="{BEAE6EAB-DA19-4E61-8A6B-5B9FA93F5FD0}"/>
              </a:ext>
            </a:extLst>
          </p:cNvPr>
          <p:cNvSpPr txBox="1"/>
          <p:nvPr/>
        </p:nvSpPr>
        <p:spPr>
          <a:xfrm>
            <a:off x="3232096" y="3416486"/>
            <a:ext cx="1768213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en-US" sz="1000" dirty="0" err="1">
                <a:solidFill>
                  <a:srgbClr val="000000"/>
                </a:solidFill>
              </a:rPr>
              <a:t>Áno</a:t>
            </a:r>
            <a:r>
              <a:rPr lang="en-US" sz="1000" dirty="0">
                <a:solidFill>
                  <a:srgbClr val="000000"/>
                </a:solidFill>
              </a:rPr>
              <a:t>, </a:t>
            </a:r>
            <a:r>
              <a:rPr lang="en-US" sz="1000" dirty="0" err="1">
                <a:solidFill>
                  <a:srgbClr val="000000"/>
                </a:solidFill>
              </a:rPr>
              <a:t>už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sme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zmenili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našu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politiku</a:t>
            </a:r>
            <a:r>
              <a:rPr lang="en-US" sz="1000" dirty="0">
                <a:solidFill>
                  <a:srgbClr val="000000"/>
                </a:solidFill>
              </a:rPr>
              <a:t> mobility/</a:t>
            </a:r>
            <a:r>
              <a:rPr lang="sk-SK" sz="1000" dirty="0" err="1">
                <a:solidFill>
                  <a:srgbClr val="000000"/>
                </a:solidFill>
              </a:rPr>
              <a:t>fleetu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Ignore">
            <a:extLst>
              <a:ext uri="{FF2B5EF4-FFF2-40B4-BE49-F238E27FC236}">
                <a16:creationId xmlns:a16="http://schemas.microsoft.com/office/drawing/2014/main" id="{000DE76C-ACCC-4B0C-95DF-93600E704364}"/>
              </a:ext>
            </a:extLst>
          </p:cNvPr>
          <p:cNvSpPr txBox="1"/>
          <p:nvPr/>
        </p:nvSpPr>
        <p:spPr>
          <a:xfrm>
            <a:off x="2788075" y="2339491"/>
            <a:ext cx="211707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200" b="1" dirty="0">
                <a:solidFill>
                  <a:srgbClr val="545454">
                    <a:lumMod val="50000"/>
                  </a:srgbClr>
                </a:solidFill>
              </a:rPr>
              <a:t>ZMENILI ZÁSADY ALEBO ZVÁŽUJÚ ZMENU </a:t>
            </a:r>
          </a:p>
        </p:txBody>
      </p:sp>
      <p:sp>
        <p:nvSpPr>
          <p:cNvPr id="100" name="Ignore">
            <a:extLst>
              <a:ext uri="{FF2B5EF4-FFF2-40B4-BE49-F238E27FC236}">
                <a16:creationId xmlns:a16="http://schemas.microsoft.com/office/drawing/2014/main" id="{B6D23DCB-026B-497B-9435-381E3DF7C24D}"/>
              </a:ext>
            </a:extLst>
          </p:cNvPr>
          <p:cNvSpPr/>
          <p:nvPr/>
        </p:nvSpPr>
        <p:spPr>
          <a:xfrm>
            <a:off x="626549" y="5831553"/>
            <a:ext cx="2881914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GB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Základ</a:t>
            </a:r>
            <a:r>
              <a:rPr lang="en-GB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: </a:t>
            </a:r>
            <a:r>
              <a:rPr lang="en-GB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spoločnosti</a:t>
            </a:r>
            <a:r>
              <a:rPr lang="en-GB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s </a:t>
            </a:r>
            <a:r>
              <a:rPr lang="en-GB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firemnými</a:t>
            </a:r>
            <a:r>
              <a:rPr lang="en-GB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GB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vozidlami</a:t>
            </a:r>
            <a:r>
              <a:rPr lang="en-GB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= 100 %</a:t>
            </a:r>
            <a:endParaRPr kumimoji="0" lang="en-GB" sz="800" b="0" i="1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101" name="Ignore">
            <a:extLst>
              <a:ext uri="{FF2B5EF4-FFF2-40B4-BE49-F238E27FC236}">
                <a16:creationId xmlns:a16="http://schemas.microsoft.com/office/drawing/2014/main" id="{7BD5F49B-AC55-47FB-84E7-4CC8BE2E17F1}"/>
              </a:ext>
            </a:extLst>
          </p:cNvPr>
          <p:cNvSpPr/>
          <p:nvPr/>
        </p:nvSpPr>
        <p:spPr>
          <a:xfrm>
            <a:off x="6500705" y="5732250"/>
            <a:ext cx="5605615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Základ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: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spoločnosti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,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ktoré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zmenili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alebo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zvažujú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zmenu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svojej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politiky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mobility s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ohľadom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na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prácu</a:t>
            </a:r>
            <a:r>
              <a:rPr lang="en-GB" sz="800" b="1" i="1" kern="0" dirty="0">
                <a:solidFill>
                  <a:srgbClr val="545454">
                    <a:lumMod val="50000"/>
                  </a:srgbClr>
                </a:solidFill>
                <a:latin typeface="Arial"/>
              </a:rPr>
              <a:t> z </a:t>
            </a:r>
            <a:r>
              <a:rPr lang="en-GB" sz="800" b="1" i="1" kern="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domu</a:t>
            </a:r>
            <a:endParaRPr kumimoji="0" lang="en-GB" sz="800" b="1" i="1" u="none" strike="noStrike" kern="0" cap="none" spc="0" normalizeH="0" baseline="0" noProof="0" dirty="0">
              <a:ln>
                <a:noFill/>
              </a:ln>
              <a:solidFill>
                <a:srgbClr val="545454">
                  <a:lumMod val="50000"/>
                </a:srgb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81" name="Ignore">
            <a:extLst>
              <a:ext uri="{FF2B5EF4-FFF2-40B4-BE49-F238E27FC236}">
                <a16:creationId xmlns:a16="http://schemas.microsoft.com/office/drawing/2014/main" id="{A2E0DE28-4284-4930-A51D-B8EA1C24FB56}"/>
              </a:ext>
            </a:extLst>
          </p:cNvPr>
          <p:cNvSpPr txBox="1"/>
          <p:nvPr/>
        </p:nvSpPr>
        <p:spPr>
          <a:xfrm>
            <a:off x="3525279" y="5909092"/>
            <a:ext cx="829758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545454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This question has been asked differently in 2023. </a:t>
            </a:r>
          </a:p>
        </p:txBody>
      </p:sp>
      <p:sp>
        <p:nvSpPr>
          <p:cNvPr id="6" name="Ignore">
            <a:extLst>
              <a:ext uri="{FF2B5EF4-FFF2-40B4-BE49-F238E27FC236}">
                <a16:creationId xmlns:a16="http://schemas.microsoft.com/office/drawing/2014/main" id="{B680E264-2FD5-4B33-8886-1B75A2EE56FF}"/>
              </a:ext>
            </a:extLst>
          </p:cNvPr>
          <p:cNvSpPr/>
          <p:nvPr/>
        </p:nvSpPr>
        <p:spPr>
          <a:xfrm>
            <a:off x="4185093" y="6067926"/>
            <a:ext cx="7650470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Čo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sa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týka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rozvoja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sk-SK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práce z </a:t>
            </a:r>
            <a:r>
              <a:rPr lang="sk-SK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dromu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,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zmenili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sk-SK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by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ste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,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alebo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uvažujete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o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zmene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vašej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politiky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mobility/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fl</a:t>
            </a:r>
            <a:r>
              <a:rPr lang="sk-SK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eetu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?</a:t>
            </a:r>
            <a:endParaRPr lang="sk-SK" sz="800" i="1" kern="0" dirty="0">
              <a:solidFill>
                <a:srgbClr val="FFFFFF">
                  <a:lumMod val="50000"/>
                </a:srgbClr>
              </a:solidFill>
              <a:latin typeface="Arial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A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spomedzi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nasledujúcich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zmien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,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môžete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vybrať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tie,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ktoré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ste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implementovali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alebo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uvažujete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o ich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implementácii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v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súvislosti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s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rozvojom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sk-SK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homeofficu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?</a:t>
            </a:r>
            <a:endParaRPr kumimoji="0" lang="en-US" sz="800" b="0" i="1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11" name="Ignore">
            <a:extLst>
              <a:ext uri="{FF2B5EF4-FFF2-40B4-BE49-F238E27FC236}">
                <a16:creationId xmlns:a16="http://schemas.microsoft.com/office/drawing/2014/main" id="{EA3AB2F3-384F-4206-9190-F68D682784FE}"/>
              </a:ext>
            </a:extLst>
          </p:cNvPr>
          <p:cNvSpPr txBox="1"/>
          <p:nvPr/>
        </p:nvSpPr>
        <p:spPr>
          <a:xfrm>
            <a:off x="7566200" y="6361249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Otázka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položená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respondentom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ktorí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poznajú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riešenia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mobility</a:t>
            </a:r>
            <a:endParaRPr kumimoji="0" lang="en-US" sz="5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77" name="ZoneTexte Slide">
            <a:extLst>
              <a:ext uri="{FF2B5EF4-FFF2-40B4-BE49-F238E27FC236}">
                <a16:creationId xmlns:a16="http://schemas.microsoft.com/office/drawing/2014/main" id="{AFF22448-C8A9-48CB-B23B-367C3B1E3876}"/>
              </a:ext>
            </a:extLst>
          </p:cNvPr>
          <p:cNvSpPr txBox="1"/>
          <p:nvPr/>
        </p:nvSpPr>
        <p:spPr>
          <a:xfrm>
            <a:off x="4973092" y="622519"/>
            <a:ext cx="6324619" cy="6430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en-GB" sz="1100" i="1" dirty="0">
                <a:solidFill>
                  <a:srgbClr val="000000"/>
                </a:solidFill>
              </a:rPr>
              <a:t>Na </a:t>
            </a:r>
            <a:r>
              <a:rPr lang="en-GB" sz="1100" i="1" dirty="0" err="1">
                <a:solidFill>
                  <a:srgbClr val="000000"/>
                </a:solidFill>
              </a:rPr>
              <a:t>Slovensku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medzi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spoločnosťami</a:t>
            </a:r>
            <a:r>
              <a:rPr lang="en-GB" sz="1100" i="1" dirty="0">
                <a:solidFill>
                  <a:srgbClr val="000000"/>
                </a:solidFill>
              </a:rPr>
              <a:t>, </a:t>
            </a:r>
            <a:r>
              <a:rPr lang="en-GB" sz="1100" i="1" dirty="0" err="1">
                <a:solidFill>
                  <a:srgbClr val="000000"/>
                </a:solidFill>
              </a:rPr>
              <a:t>ktoré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zmenili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zvažujú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zmenu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politiky</a:t>
            </a:r>
            <a:r>
              <a:rPr lang="en-GB" sz="1100" i="1" dirty="0">
                <a:solidFill>
                  <a:srgbClr val="000000"/>
                </a:solidFill>
              </a:rPr>
              <a:t> mobility, </a:t>
            </a:r>
            <a:r>
              <a:rPr lang="en-GB" sz="1100" i="1" dirty="0" err="1">
                <a:solidFill>
                  <a:srgbClr val="000000"/>
                </a:solidFill>
              </a:rPr>
              <a:t>už</a:t>
            </a:r>
            <a:r>
              <a:rPr lang="en-GB" sz="1100" i="1" dirty="0">
                <a:solidFill>
                  <a:srgbClr val="000000"/>
                </a:solidFill>
              </a:rPr>
              <a:t> 16 % </a:t>
            </a:r>
            <a:r>
              <a:rPr lang="en-GB" sz="1100" i="1" dirty="0" err="1">
                <a:solidFill>
                  <a:srgbClr val="000000"/>
                </a:solidFill>
              </a:rPr>
              <a:t>zmenilo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politiku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firemných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áut</a:t>
            </a:r>
            <a:r>
              <a:rPr lang="en-GB" sz="1100" i="1" dirty="0">
                <a:solidFill>
                  <a:srgbClr val="000000"/>
                </a:solidFill>
              </a:rPr>
              <a:t> z </a:t>
            </a:r>
            <a:r>
              <a:rPr lang="en-GB" sz="1100" i="1" dirty="0" err="1">
                <a:solidFill>
                  <a:srgbClr val="000000"/>
                </a:solidFill>
              </a:rPr>
              <a:t>hľadiska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počtu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najazdených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kilometrov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modelov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  <a:endParaRPr kumimoji="0" lang="en-GB" sz="1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0" name="Graphique C0">
            <a:extLst>
              <a:ext uri="{FF2B5EF4-FFF2-40B4-BE49-F238E27FC236}">
                <a16:creationId xmlns:a16="http://schemas.microsoft.com/office/drawing/2014/main" id="{C94EA575-78C2-68FC-CB05-2DC2FBB921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81892645"/>
              </p:ext>
            </p:extLst>
          </p:nvPr>
        </p:nvGraphicFramePr>
        <p:xfrm>
          <a:off x="8199439" y="1763170"/>
          <a:ext cx="4102335" cy="4110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graphicFrame>
        <p:nvGraphicFramePr>
          <p:cNvPr id="26" name="Graphique C0">
            <a:extLst>
              <a:ext uri="{FF2B5EF4-FFF2-40B4-BE49-F238E27FC236}">
                <a16:creationId xmlns:a16="http://schemas.microsoft.com/office/drawing/2014/main" id="{CD1C8FE0-5B44-0C14-A828-DEF0D88863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9830091"/>
              </p:ext>
            </p:extLst>
          </p:nvPr>
        </p:nvGraphicFramePr>
        <p:xfrm>
          <a:off x="10114964" y="1772027"/>
          <a:ext cx="4102335" cy="4110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graphicFrame>
        <p:nvGraphicFramePr>
          <p:cNvPr id="27" name="Tableau 26">
            <a:extLst>
              <a:ext uri="{FF2B5EF4-FFF2-40B4-BE49-F238E27FC236}">
                <a16:creationId xmlns:a16="http://schemas.microsoft.com/office/drawing/2014/main" id="{F010345A-687A-E9FD-08B3-7888024AD2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5019337"/>
              </p:ext>
            </p:extLst>
          </p:nvPr>
        </p:nvGraphicFramePr>
        <p:xfrm>
          <a:off x="6051648" y="2539934"/>
          <a:ext cx="2259765" cy="32279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59765">
                  <a:extLst>
                    <a:ext uri="{9D8B030D-6E8A-4147-A177-3AD203B41FA5}">
                      <a16:colId xmlns:a16="http://schemas.microsoft.com/office/drawing/2014/main" val="103828891"/>
                    </a:ext>
                  </a:extLst>
                </a:gridCol>
              </a:tblGrid>
              <a:tr h="444279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1400"/>
                        </a:lnSpc>
                      </a:pP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Zníženie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celkového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počtu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vozidiel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vo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sk-SK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fleete</a:t>
                      </a:r>
                      <a:r>
                        <a:rPr lang="sk-SK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spoločnosti</a:t>
                      </a:r>
                      <a:endParaRPr lang="en-US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4001107"/>
                  </a:ext>
                </a:extLst>
              </a:tr>
              <a:tr h="504705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1400"/>
                        </a:lnSpc>
                      </a:pP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Zmena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politiky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firemného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auta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z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hľadiska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počtu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najazdených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kilometrov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alebo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modelov</a:t>
                      </a:r>
                      <a:endParaRPr lang="en-US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0774269"/>
                  </a:ext>
                </a:extLst>
              </a:tr>
              <a:tr h="657929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1400"/>
                        </a:lnSpc>
                      </a:pP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Vývoj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alternatívnych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riešení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mobility (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ako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sú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bicykle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,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skútre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...)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alebo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sk-SK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iný druh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mobility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3308222"/>
                  </a:ext>
                </a:extLst>
              </a:tr>
              <a:tr h="444279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1400"/>
                        </a:lnSpc>
                      </a:pPr>
                      <a:r>
                        <a:rPr lang="fr-FR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Zav</a:t>
                      </a:r>
                      <a:r>
                        <a:rPr lang="sk-SK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edenie</a:t>
                      </a:r>
                      <a:r>
                        <a:rPr lang="fr-FR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sk-SK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car-sharing</a:t>
                      </a:r>
                      <a:r>
                        <a:rPr lang="sk-SK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pre</a:t>
                      </a:r>
                      <a:r>
                        <a:rPr lang="fr-FR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zamestnancov</a:t>
                      </a:r>
                      <a:endParaRPr lang="fr-FR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9808674"/>
                  </a:ext>
                </a:extLst>
              </a:tr>
              <a:tr h="662842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1400"/>
                        </a:lnSpc>
                      </a:pP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Ponuka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alternatívnych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riešení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mobility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zamestnancom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,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ktorí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nemajú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nárok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na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1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služobné</a:t>
                      </a:r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auto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1421711"/>
                  </a:ext>
                </a:extLst>
              </a:tr>
              <a:tr h="504175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1400"/>
                        </a:lnSpc>
                      </a:pPr>
                      <a:r>
                        <a:rPr lang="sk-SK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Príspevky na dopravu namiesto </a:t>
                      </a:r>
                      <a:endParaRPr lang="en-US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846794"/>
                  </a:ext>
                </a:extLst>
              </a:tr>
            </a:tbl>
          </a:graphicData>
        </a:graphic>
      </p:graphicFrame>
      <p:graphicFrame>
        <p:nvGraphicFramePr>
          <p:cNvPr id="68" name="Graphique Slide">
            <a:extLst>
              <a:ext uri="{FF2B5EF4-FFF2-40B4-BE49-F238E27FC236}">
                <a16:creationId xmlns:a16="http://schemas.microsoft.com/office/drawing/2014/main" id="{48CA95FF-8720-4494-AEC0-7C119770850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6270761"/>
              </p:ext>
            </p:extLst>
          </p:nvPr>
        </p:nvGraphicFramePr>
        <p:xfrm>
          <a:off x="512070" y="2309872"/>
          <a:ext cx="2493535" cy="36447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99" name="B1">
            <a:extLst>
              <a:ext uri="{FF2B5EF4-FFF2-40B4-BE49-F238E27FC236}">
                <a16:creationId xmlns:a16="http://schemas.microsoft.com/office/drawing/2014/main" id="{41612C5A-EE2C-45EC-9961-6EE9B1D9673C}"/>
              </a:ext>
            </a:extLst>
          </p:cNvPr>
          <p:cNvSpPr/>
          <p:nvPr/>
        </p:nvSpPr>
        <p:spPr bwMode="ltGray">
          <a:xfrm>
            <a:off x="2155646" y="2283189"/>
            <a:ext cx="396000" cy="396000"/>
          </a:xfrm>
          <a:prstGeom prst="ellipse">
            <a:avLst/>
          </a:prstGeom>
          <a:solidFill>
            <a:srgbClr val="05A68E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15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sp>
        <p:nvSpPr>
          <p:cNvPr id="88" name="C1">
            <a:extLst>
              <a:ext uri="{FF2B5EF4-FFF2-40B4-BE49-F238E27FC236}">
                <a16:creationId xmlns:a16="http://schemas.microsoft.com/office/drawing/2014/main" id="{913E33F8-266F-4883-8C53-9C974DF922CB}"/>
              </a:ext>
            </a:extLst>
          </p:cNvPr>
          <p:cNvSpPr/>
          <p:nvPr/>
        </p:nvSpPr>
        <p:spPr bwMode="ltGray">
          <a:xfrm>
            <a:off x="910240" y="2265889"/>
            <a:ext cx="396000" cy="396000"/>
          </a:xfrm>
          <a:prstGeom prst="ellipse">
            <a:avLst/>
          </a:prstGeom>
          <a:solidFill>
            <a:srgbClr val="04899E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 panose="020B0604020202020204" pitchFamily="34" charset="0"/>
              </a:rPr>
              <a:t>11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pic>
        <p:nvPicPr>
          <p:cNvPr id="28" name="Image 27">
            <a:extLst>
              <a:ext uri="{FF2B5EF4-FFF2-40B4-BE49-F238E27FC236}">
                <a16:creationId xmlns:a16="http://schemas.microsoft.com/office/drawing/2014/main" id="{5E994FDB-7886-7177-B632-652E43A55B19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916880" y="1936477"/>
            <a:ext cx="377989" cy="251747"/>
          </a:xfrm>
          <a:prstGeom prst="rect">
            <a:avLst/>
          </a:prstGeom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2B2889D4-04EC-1C7D-334E-37202CB4C64A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2172321" y="1936404"/>
            <a:ext cx="377989" cy="251894"/>
          </a:xfrm>
          <a:prstGeom prst="rect">
            <a:avLst/>
          </a:prstGeom>
        </p:spPr>
      </p:pic>
      <p:pic>
        <p:nvPicPr>
          <p:cNvPr id="32" name="Image 31">
            <a:extLst>
              <a:ext uri="{FF2B5EF4-FFF2-40B4-BE49-F238E27FC236}">
                <a16:creationId xmlns:a16="http://schemas.microsoft.com/office/drawing/2014/main" id="{6FE19EE4-3811-262D-8F74-786F4CFD3871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418425" y="2165077"/>
            <a:ext cx="377989" cy="251747"/>
          </a:xfrm>
          <a:prstGeom prst="rect">
            <a:avLst/>
          </a:prstGeom>
        </p:spPr>
      </p:pic>
      <p:pic>
        <p:nvPicPr>
          <p:cNvPr id="34" name="Image 33">
            <a:extLst>
              <a:ext uri="{FF2B5EF4-FFF2-40B4-BE49-F238E27FC236}">
                <a16:creationId xmlns:a16="http://schemas.microsoft.com/office/drawing/2014/main" id="{1E36D84B-7C00-EA86-A63B-69CAC098FF79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10502612" y="2165004"/>
            <a:ext cx="377989" cy="2518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53399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gnore">
            <a:extLst>
              <a:ext uri="{FF2B5EF4-FFF2-40B4-BE49-F238E27FC236}">
                <a16:creationId xmlns:a16="http://schemas.microsoft.com/office/drawing/2014/main" id="{C9F4C6DF-1C82-4C80-A39A-7FD7D631A0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err="1"/>
              <a:t>Najdôležitejšie</a:t>
            </a:r>
            <a:r>
              <a:rPr lang="fr-FR" dirty="0"/>
              <a:t> </a:t>
            </a:r>
            <a:r>
              <a:rPr lang="fr-FR" dirty="0" err="1"/>
              <a:t>očakávané</a:t>
            </a:r>
            <a:r>
              <a:rPr lang="fr-FR" dirty="0"/>
              <a:t> </a:t>
            </a:r>
            <a:r>
              <a:rPr lang="fr-FR" dirty="0" err="1"/>
              <a:t>výzvy</a:t>
            </a:r>
            <a:endParaRPr lang="fr-FR" dirty="0"/>
          </a:p>
        </p:txBody>
      </p:sp>
      <p:sp>
        <p:nvSpPr>
          <p:cNvPr id="3" name="Ignore">
            <a:extLst>
              <a:ext uri="{FF2B5EF4-FFF2-40B4-BE49-F238E27FC236}">
                <a16:creationId xmlns:a16="http://schemas.microsoft.com/office/drawing/2014/main" id="{D8740F01-C689-4CE1-8499-29F1196601F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9" name="Ignore">
            <a:extLst>
              <a:ext uri="{FF2B5EF4-FFF2-40B4-BE49-F238E27FC236}">
                <a16:creationId xmlns:a16="http://schemas.microsoft.com/office/drawing/2014/main" id="{95F4861C-6DAD-412C-9685-BFACB3D33B64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10" name="Ignore">
            <a:extLst>
              <a:ext uri="{FF2B5EF4-FFF2-40B4-BE49-F238E27FC236}">
                <a16:creationId xmlns:a16="http://schemas.microsoft.com/office/drawing/2014/main" id="{E5FCBC9E-AC4A-4C37-8AB9-7E57049DE5F4}"/>
              </a:ext>
            </a:extLst>
          </p:cNvPr>
          <p:cNvSpPr txBox="1"/>
          <p:nvPr/>
        </p:nvSpPr>
        <p:spPr>
          <a:xfrm>
            <a:off x="41564" y="2006926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+ LCV</a:t>
            </a:r>
          </a:p>
        </p:txBody>
      </p:sp>
      <p:grpSp>
        <p:nvGrpSpPr>
          <p:cNvPr id="11" name="Ignore">
            <a:extLst>
              <a:ext uri="{FF2B5EF4-FFF2-40B4-BE49-F238E27FC236}">
                <a16:creationId xmlns:a16="http://schemas.microsoft.com/office/drawing/2014/main" id="{62F4C4A4-7C10-47EE-8A54-A3F78891F2D4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8513442" y="720000"/>
            <a:chExt cx="3012811" cy="1"/>
          </a:xfrm>
        </p:grpSpPr>
        <p:cxnSp>
          <p:nvCxnSpPr>
            <p:cNvPr id="12" name="Ignore">
              <a:extLst>
                <a:ext uri="{FF2B5EF4-FFF2-40B4-BE49-F238E27FC236}">
                  <a16:creationId xmlns:a16="http://schemas.microsoft.com/office/drawing/2014/main" id="{C59C9A1F-54CF-4C30-90C2-BB397D110758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Ignore">
              <a:extLst>
                <a:ext uri="{FF2B5EF4-FFF2-40B4-BE49-F238E27FC236}">
                  <a16:creationId xmlns:a16="http://schemas.microsoft.com/office/drawing/2014/main" id="{3F88969B-5F98-4ED7-8250-83A9275C8F54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" name="Ignore">
            <a:extLst>
              <a:ext uri="{FF2B5EF4-FFF2-40B4-BE49-F238E27FC236}">
                <a16:creationId xmlns:a16="http://schemas.microsoft.com/office/drawing/2014/main" id="{F515F1EC-B5DA-4E1F-B88C-CD80D40EB29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69890" y="1503683"/>
            <a:ext cx="442359" cy="435520"/>
          </a:xfrm>
          <a:prstGeom prst="rect">
            <a:avLst/>
          </a:prstGeom>
        </p:spPr>
      </p:pic>
      <p:pic>
        <p:nvPicPr>
          <p:cNvPr id="15" name="Ignore">
            <a:extLst>
              <a:ext uri="{FF2B5EF4-FFF2-40B4-BE49-F238E27FC236}">
                <a16:creationId xmlns:a16="http://schemas.microsoft.com/office/drawing/2014/main" id="{47F2AB2C-EE95-4F81-90DA-6A675728BEF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0080" y="1586545"/>
            <a:ext cx="453989" cy="353661"/>
          </a:xfrm>
          <a:prstGeom prst="rect">
            <a:avLst/>
          </a:prstGeom>
        </p:spPr>
      </p:pic>
      <p:sp>
        <p:nvSpPr>
          <p:cNvPr id="16" name="Ignore">
            <a:extLst>
              <a:ext uri="{FF2B5EF4-FFF2-40B4-BE49-F238E27FC236}">
                <a16:creationId xmlns:a16="http://schemas.microsoft.com/office/drawing/2014/main" id="{8B8F81FE-30B3-49F3-878C-AAF4AA5ACA10}"/>
              </a:ext>
            </a:extLst>
          </p:cNvPr>
          <p:cNvSpPr/>
          <p:nvPr/>
        </p:nvSpPr>
        <p:spPr>
          <a:xfrm>
            <a:off x="1056444" y="6236158"/>
            <a:ext cx="10780225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Teraz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vás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požiadame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, aby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ste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tieto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výzvy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zoradili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podľa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dôležitosti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. 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Čo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je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podľa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vás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najdôležitejšou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výzvou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pre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správu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fleetu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v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nasledujúcich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troch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rokoch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? A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aká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je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druhá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najdôležitejšia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výzva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? </a:t>
            </a:r>
            <a:endParaRPr lang="sk-SK" sz="800" i="1" kern="0" dirty="0">
              <a:solidFill>
                <a:srgbClr val="FFFFFF">
                  <a:lumMod val="50000"/>
                </a:srgbClr>
              </a:solidFill>
              <a:latin typeface="+mn-lt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Základ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: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spoločnosti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s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firemnými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+mn-lt"/>
              </a:rPr>
              <a:t>vozidlami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+mn-lt"/>
              </a:rPr>
              <a:t> = 100 %.</a:t>
            </a:r>
            <a:endParaRPr kumimoji="0" lang="en-US" sz="800" b="0" i="1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36" name="Ignore">
            <a:extLst>
              <a:ext uri="{FF2B5EF4-FFF2-40B4-BE49-F238E27FC236}">
                <a16:creationId xmlns:a16="http://schemas.microsoft.com/office/drawing/2014/main" id="{0DDE6BC5-7216-4BA8-A9FD-A9CF18FF02BE}"/>
              </a:ext>
            </a:extLst>
          </p:cNvPr>
          <p:cNvSpPr txBox="1"/>
          <p:nvPr/>
        </p:nvSpPr>
        <p:spPr>
          <a:xfrm>
            <a:off x="2696260" y="1609177"/>
            <a:ext cx="1134891" cy="2308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en-US"/>
            </a:defPPr>
            <a:lvl1pPr indent="0" fontAlgn="base">
              <a:spcBef>
                <a:spcPct val="0"/>
              </a:spcBef>
              <a:spcAft>
                <a:spcPct val="0"/>
              </a:spcAft>
              <a:defRPr sz="900" b="1">
                <a:solidFill>
                  <a:srgbClr val="000000"/>
                </a:solidFill>
                <a:cs typeface="Tahoma" pitchFamily="34" charset="0"/>
              </a:defRPr>
            </a:lvl1pPr>
            <a:lvl2pPr indent="0">
              <a:defRPr sz="1100"/>
            </a:lvl2pPr>
            <a:lvl3pPr indent="0">
              <a:defRPr sz="1100"/>
            </a:lvl3pPr>
            <a:lvl4pPr indent="0">
              <a:defRPr sz="1100"/>
            </a:lvl4pPr>
            <a:lvl5pPr indent="0">
              <a:defRPr sz="1100"/>
            </a:lvl5pPr>
            <a:lvl6pPr indent="0">
              <a:defRPr sz="1100"/>
            </a:lvl6pPr>
            <a:lvl7pPr indent="0">
              <a:defRPr sz="1100"/>
            </a:lvl7pPr>
            <a:lvl8pPr indent="0">
              <a:defRPr sz="1100"/>
            </a:lvl8pPr>
            <a:lvl9pPr indent="0">
              <a:defRPr sz="1100"/>
            </a:lvl9pPr>
          </a:lstStyle>
          <a:p>
            <a:r>
              <a:rPr lang="fr-FR" dirty="0" err="1"/>
              <a:t>Výzva</a:t>
            </a:r>
            <a:r>
              <a:rPr lang="fr-FR" dirty="0"/>
              <a:t> č. 1</a:t>
            </a:r>
          </a:p>
        </p:txBody>
      </p:sp>
      <p:sp>
        <p:nvSpPr>
          <p:cNvPr id="37" name="Ignore">
            <a:extLst>
              <a:ext uri="{FF2B5EF4-FFF2-40B4-BE49-F238E27FC236}">
                <a16:creationId xmlns:a16="http://schemas.microsoft.com/office/drawing/2014/main" id="{9691A102-01A4-4B45-A03D-9DB097578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1927" y="1624319"/>
            <a:ext cx="180000" cy="180000"/>
          </a:xfrm>
          <a:prstGeom prst="rect">
            <a:avLst/>
          </a:prstGeom>
          <a:solidFill>
            <a:srgbClr val="8ACDCC"/>
          </a:solidFill>
          <a:ln>
            <a:solidFill>
              <a:srgbClr val="8ACDCC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txBody>
          <a:bodyPr wrap="none" anchor="ctr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Tahoma" pitchFamily="34" charset="0"/>
              <a:cs typeface="Tahoma" pitchFamily="34" charset="0"/>
            </a:endParaRPr>
          </a:p>
        </p:txBody>
      </p:sp>
      <p:sp>
        <p:nvSpPr>
          <p:cNvPr id="38" name="Ignore">
            <a:extLst>
              <a:ext uri="{FF2B5EF4-FFF2-40B4-BE49-F238E27FC236}">
                <a16:creationId xmlns:a16="http://schemas.microsoft.com/office/drawing/2014/main" id="{23698948-ADA4-4241-8663-D4F4645874C0}"/>
              </a:ext>
            </a:extLst>
          </p:cNvPr>
          <p:cNvSpPr txBox="1"/>
          <p:nvPr/>
        </p:nvSpPr>
        <p:spPr>
          <a:xfrm>
            <a:off x="2696261" y="1886479"/>
            <a:ext cx="1289223" cy="230832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fr-FR" sz="900" b="1" dirty="0">
                <a:solidFill>
                  <a:srgbClr val="000000"/>
                </a:solidFill>
                <a:cs typeface="Tahoma" pitchFamily="34" charset="0"/>
              </a:rPr>
              <a:t>3 </a:t>
            </a:r>
            <a:r>
              <a:rPr lang="fr-FR" sz="900" b="1" dirty="0" err="1">
                <a:solidFill>
                  <a:srgbClr val="000000"/>
                </a:solidFill>
                <a:cs typeface="Tahoma" pitchFamily="34" charset="0"/>
              </a:rPr>
              <a:t>najväčšie</a:t>
            </a:r>
            <a:r>
              <a:rPr lang="fr-FR" sz="900" b="1" dirty="0">
                <a:solidFill>
                  <a:srgbClr val="000000"/>
                </a:solidFill>
                <a:cs typeface="Tahoma" pitchFamily="34" charset="0"/>
              </a:rPr>
              <a:t> </a:t>
            </a:r>
            <a:r>
              <a:rPr lang="fr-FR" sz="900" b="1" dirty="0" err="1">
                <a:solidFill>
                  <a:srgbClr val="000000"/>
                </a:solidFill>
                <a:cs typeface="Tahoma" pitchFamily="34" charset="0"/>
              </a:rPr>
              <a:t>výzvy</a:t>
            </a:r>
            <a:endParaRPr lang="fr-FR" sz="900" b="1" dirty="0">
              <a:solidFill>
                <a:srgbClr val="000000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39" name="Ignore">
            <a:extLst>
              <a:ext uri="{FF2B5EF4-FFF2-40B4-BE49-F238E27FC236}">
                <a16:creationId xmlns:a16="http://schemas.microsoft.com/office/drawing/2014/main" id="{03380651-A694-44B0-A4E5-F675E185A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5210" y="1901621"/>
            <a:ext cx="180000" cy="180000"/>
          </a:xfrm>
          <a:prstGeom prst="rect">
            <a:avLst/>
          </a:prstGeom>
          <a:solidFill>
            <a:schemeClr val="bg1"/>
          </a:solidFill>
          <a:ln w="19050">
            <a:solidFill>
              <a:srgbClr val="8ACDCC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txBody>
          <a:bodyPr wrap="none" anchor="ctr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Tahoma" pitchFamily="34" charset="0"/>
              <a:cs typeface="Tahoma" pitchFamily="34" charset="0"/>
            </a:endParaRPr>
          </a:p>
        </p:txBody>
      </p:sp>
      <p:sp>
        <p:nvSpPr>
          <p:cNvPr id="41" name="Ignore">
            <a:extLst>
              <a:ext uri="{FF2B5EF4-FFF2-40B4-BE49-F238E27FC236}">
                <a16:creationId xmlns:a16="http://schemas.microsoft.com/office/drawing/2014/main" id="{8BA61BFE-602C-43FA-9CC5-F3E644A76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428" y="1624319"/>
            <a:ext cx="180000" cy="180000"/>
          </a:xfrm>
          <a:prstGeom prst="rect">
            <a:avLst/>
          </a:prstGeom>
          <a:solidFill>
            <a:srgbClr val="05A68E"/>
          </a:solidFill>
          <a:ln>
            <a:solidFill>
              <a:srgbClr val="05A68E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txBody>
          <a:bodyPr wrap="none" anchor="ctr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Tahoma" pitchFamily="34" charset="0"/>
              <a:cs typeface="Tahoma" pitchFamily="34" charset="0"/>
            </a:endParaRPr>
          </a:p>
        </p:txBody>
      </p:sp>
      <p:sp>
        <p:nvSpPr>
          <p:cNvPr id="42" name="Ignore">
            <a:extLst>
              <a:ext uri="{FF2B5EF4-FFF2-40B4-BE49-F238E27FC236}">
                <a16:creationId xmlns:a16="http://schemas.microsoft.com/office/drawing/2014/main" id="{4FFE8285-A22C-4BD0-B6FE-B40ADD5E8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428" y="1901621"/>
            <a:ext cx="180000" cy="180000"/>
          </a:xfrm>
          <a:prstGeom prst="rect">
            <a:avLst/>
          </a:prstGeom>
          <a:solidFill>
            <a:schemeClr val="bg1"/>
          </a:solidFill>
          <a:ln w="19050">
            <a:solidFill>
              <a:srgbClr val="05A68E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/>
        </p:spPr>
        <p:txBody>
          <a:bodyPr wrap="none" anchor="ctr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900" b="0" i="1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Tahoma" pitchFamily="34" charset="0"/>
              <a:cs typeface="Tahoma" pitchFamily="34" charset="0"/>
            </a:endParaRPr>
          </a:p>
        </p:txBody>
      </p:sp>
      <p:cxnSp>
        <p:nvCxnSpPr>
          <p:cNvPr id="26" name="Ignore">
            <a:extLst>
              <a:ext uri="{FF2B5EF4-FFF2-40B4-BE49-F238E27FC236}">
                <a16:creationId xmlns:a16="http://schemas.microsoft.com/office/drawing/2014/main" id="{C2E0C327-E08D-47D0-85A5-D36629FCC9A1}"/>
              </a:ext>
            </a:extLst>
          </p:cNvPr>
          <p:cNvCxnSpPr>
            <a:cxnSpLocks/>
          </p:cNvCxnSpPr>
          <p:nvPr/>
        </p:nvCxnSpPr>
        <p:spPr>
          <a:xfrm>
            <a:off x="4136091" y="2262488"/>
            <a:ext cx="0" cy="3769484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Ignore">
            <a:extLst>
              <a:ext uri="{FF2B5EF4-FFF2-40B4-BE49-F238E27FC236}">
                <a16:creationId xmlns:a16="http://schemas.microsoft.com/office/drawing/2014/main" id="{9A5D1486-EAF4-4958-BCD3-6D945417B937}"/>
              </a:ext>
            </a:extLst>
          </p:cNvPr>
          <p:cNvSpPr txBox="1"/>
          <p:nvPr/>
        </p:nvSpPr>
        <p:spPr>
          <a:xfrm>
            <a:off x="8978853" y="6063229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sz="1000" dirty="0">
                <a:solidFill>
                  <a:schemeClr val="tx1">
                    <a:lumMod val="75000"/>
                  </a:schemeClr>
                </a:solidFill>
              </a:rPr>
              <a:t>Nová otázka v roku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graphicFrame>
        <p:nvGraphicFramePr>
          <p:cNvPr id="40" name="Graphique 39">
            <a:extLst>
              <a:ext uri="{FF2B5EF4-FFF2-40B4-BE49-F238E27FC236}">
                <a16:creationId xmlns:a16="http://schemas.microsoft.com/office/drawing/2014/main" id="{359FEE8B-9031-4E68-94A2-1D3DBA34DDB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63326119"/>
              </p:ext>
            </p:extLst>
          </p:nvPr>
        </p:nvGraphicFramePr>
        <p:xfrm>
          <a:off x="7915828" y="2069097"/>
          <a:ext cx="3534033" cy="42257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2" name="Graphique 31">
            <a:extLst>
              <a:ext uri="{FF2B5EF4-FFF2-40B4-BE49-F238E27FC236}">
                <a16:creationId xmlns:a16="http://schemas.microsoft.com/office/drawing/2014/main" id="{37CB89FB-754B-481F-9265-B429BE0768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6777898"/>
              </p:ext>
            </p:extLst>
          </p:nvPr>
        </p:nvGraphicFramePr>
        <p:xfrm>
          <a:off x="4262169" y="2069097"/>
          <a:ext cx="3534033" cy="42257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3" name="Tableau 42">
            <a:extLst>
              <a:ext uri="{FF2B5EF4-FFF2-40B4-BE49-F238E27FC236}">
                <a16:creationId xmlns:a16="http://schemas.microsoft.com/office/drawing/2014/main" id="{9BB96E20-B99E-406A-9A22-9205CEF876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6238277"/>
              </p:ext>
            </p:extLst>
          </p:nvPr>
        </p:nvGraphicFramePr>
        <p:xfrm>
          <a:off x="742139" y="2304897"/>
          <a:ext cx="3330913" cy="3808585"/>
        </p:xfrm>
        <a:graphic>
          <a:graphicData uri="http://schemas.openxmlformats.org/drawingml/2006/table">
            <a:tbl>
              <a:tblPr/>
              <a:tblGrid>
                <a:gridCol w="3330913">
                  <a:extLst>
                    <a:ext uri="{9D8B030D-6E8A-4147-A177-3AD203B41FA5}">
                      <a16:colId xmlns:a16="http://schemas.microsoft.com/office/drawing/2014/main" val="3117592185"/>
                    </a:ext>
                  </a:extLst>
                </a:gridCol>
              </a:tblGrid>
              <a:tr h="311964">
                <a:tc>
                  <a:txBody>
                    <a:bodyPr/>
                    <a:lstStyle/>
                    <a:p>
                      <a:pPr algn="r" fontAlgn="ctr"/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Zavádzanie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technológií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alternatívnych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palív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(100 %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elektrické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vozidlá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hybridy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nabíjateľné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hybridy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8216297"/>
                  </a:ext>
                </a:extLst>
              </a:tr>
              <a:tr h="484607">
                <a:tc>
                  <a:txBody>
                    <a:bodyPr/>
                    <a:lstStyle/>
                    <a:p>
                      <a:pPr algn="r" fontAlgn="ctr"/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Prispôsobenie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sa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reštriktívnym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verejným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politikám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v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oblasti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benzínových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a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naftových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vozidiel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5520928"/>
                  </a:ext>
                </a:extLst>
              </a:tr>
              <a:tr h="425035">
                <a:tc>
                  <a:txBody>
                    <a:bodyPr/>
                    <a:lstStyle/>
                    <a:p>
                      <a:pPr algn="r"/>
                      <a:r>
                        <a:rPr lang="sk-SK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Správa dlhšieho času dodania vozidiel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95298090"/>
                  </a:ext>
                </a:extLst>
              </a:tr>
              <a:tr h="452063">
                <a:tc>
                  <a:txBody>
                    <a:bodyPr/>
                    <a:lstStyle/>
                    <a:p>
                      <a:pPr algn="r" fontAlgn="ctr"/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Prispôsobenie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sa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rozširovaniu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nízkoemisných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zón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v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mestských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oblastiach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3768059"/>
                  </a:ext>
                </a:extLst>
              </a:tr>
              <a:tr h="311964">
                <a:tc>
                  <a:txBody>
                    <a:bodyPr/>
                    <a:lstStyle/>
                    <a:p>
                      <a:pPr algn="r" fontAlgn="ctr"/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Zmiernenie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nárastu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celkových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nákladov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na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vl</a:t>
                      </a:r>
                      <a:r>
                        <a:rPr lang="sk-SK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astnenie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vozidiel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81440135"/>
                  </a:ext>
                </a:extLst>
              </a:tr>
              <a:tr h="458598">
                <a:tc>
                  <a:txBody>
                    <a:bodyPr/>
                    <a:lstStyle/>
                    <a:p>
                      <a:pPr algn="r" fontAlgn="ctr"/>
                      <a:r>
                        <a:rPr lang="pl-PL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Prístup</a:t>
                      </a: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pl-PL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zodpovednejšej</a:t>
                      </a: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jazdy </a:t>
                      </a:r>
                      <a:r>
                        <a:rPr lang="pl-PL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medzi</a:t>
                      </a:r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pl-PL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zamestnancami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455133"/>
                  </a:ext>
                </a:extLst>
              </a:tr>
              <a:tr h="390418">
                <a:tc>
                  <a:txBody>
                    <a:bodyPr/>
                    <a:lstStyle/>
                    <a:p>
                      <a:pPr algn="r" fontAlgn="ctr"/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Prispôsobenie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sa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novým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spôsobom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práce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sk-SK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kombinácia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medzi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sk-SK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homeoffice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a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kanceláriou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70639019"/>
                  </a:ext>
                </a:extLst>
              </a:tr>
              <a:tr h="484607">
                <a:tc>
                  <a:txBody>
                    <a:bodyPr/>
                    <a:lstStyle/>
                    <a:p>
                      <a:pPr algn="r" fontAlgn="ctr"/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Prispôsobenie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sa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vývoju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predaja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automobilov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napr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.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priamo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od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výrobcu</a:t>
                      </a:r>
                      <a:r>
                        <a:rPr lang="sk-SK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sk-SK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namiesto od dealera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automobilov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30720294"/>
                  </a:ext>
                </a:extLst>
              </a:tr>
              <a:tr h="484607">
                <a:tc>
                  <a:txBody>
                    <a:bodyPr/>
                    <a:lstStyle/>
                    <a:p>
                      <a:pPr algn="r" fontAlgn="ctr"/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Zavedenie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iných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riešení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mobility (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napr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.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zdieľanie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áut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, </a:t>
                      </a:r>
                      <a:r>
                        <a:rPr lang="en-US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bicyklov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...)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3959635"/>
                  </a:ext>
                </a:extLst>
              </a:tr>
            </a:tbl>
          </a:graphicData>
        </a:graphic>
      </p:graphicFrame>
      <p:pic>
        <p:nvPicPr>
          <p:cNvPr id="8" name="Image 7">
            <a:extLst>
              <a:ext uri="{FF2B5EF4-FFF2-40B4-BE49-F238E27FC236}">
                <a16:creationId xmlns:a16="http://schemas.microsoft.com/office/drawing/2014/main" id="{980BD635-ED3E-EB6F-C304-80FB3CAAE75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71851" y="1896288"/>
            <a:ext cx="468424" cy="311978"/>
          </a:xfrm>
          <a:prstGeom prst="rect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71D10937-B02A-306F-55A1-DBD52071A49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030234" y="1905348"/>
            <a:ext cx="468000" cy="311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77484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Ignore">
            <a:extLst>
              <a:ext uri="{FF2B5EF4-FFF2-40B4-BE49-F238E27FC236}">
                <a16:creationId xmlns:a16="http://schemas.microsoft.com/office/drawing/2014/main" id="{C73034AD-A61C-48A3-998F-D29CA6736E82}"/>
              </a:ext>
            </a:extLst>
          </p:cNvPr>
          <p:cNvSpPr txBox="1"/>
          <p:nvPr/>
        </p:nvSpPr>
        <p:spPr>
          <a:xfrm>
            <a:off x="1233229" y="1169897"/>
            <a:ext cx="8636113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40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AKO FIRMY FINANCUJÚ </a:t>
            </a:r>
          </a:p>
          <a:p>
            <a:r>
              <a:rPr lang="sk-SK" dirty="0"/>
              <a:t>SVOJE VOZOVÉ PARKY?</a:t>
            </a: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A317C705-3D7D-4578-BBAB-418CD5789BF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35</a:t>
            </a:fld>
            <a:endParaRPr lang="en-GB" dirty="0"/>
          </a:p>
        </p:txBody>
      </p:sp>
      <p:pic>
        <p:nvPicPr>
          <p:cNvPr id="2" name="Ignore">
            <a:extLst>
              <a:ext uri="{FF2B5EF4-FFF2-40B4-BE49-F238E27FC236}">
                <a16:creationId xmlns:a16="http://schemas.microsoft.com/office/drawing/2014/main" id="{382CB4F8-F7FE-48CF-BF4E-D6A317D5951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8864" y="253423"/>
            <a:ext cx="481423" cy="598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626658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Ignore">
            <a:extLst>
              <a:ext uri="{FF2B5EF4-FFF2-40B4-BE49-F238E27FC236}">
                <a16:creationId xmlns:a16="http://schemas.microsoft.com/office/drawing/2014/main" id="{40CA58CA-37C6-4A3E-A518-E48DEC2F0856}"/>
              </a:ext>
            </a:extLst>
          </p:cNvPr>
          <p:cNvCxnSpPr>
            <a:cxnSpLocks/>
          </p:cNvCxnSpPr>
          <p:nvPr/>
        </p:nvCxnSpPr>
        <p:spPr>
          <a:xfrm>
            <a:off x="1447800" y="2471464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Ignore">
            <a:extLst>
              <a:ext uri="{FF2B5EF4-FFF2-40B4-BE49-F238E27FC236}">
                <a16:creationId xmlns:a16="http://schemas.microsoft.com/office/drawing/2014/main" id="{B5709F7D-1578-409F-9EAE-7590C37EE3F1}"/>
              </a:ext>
            </a:extLst>
          </p:cNvPr>
          <p:cNvCxnSpPr>
            <a:cxnSpLocks/>
          </p:cNvCxnSpPr>
          <p:nvPr/>
        </p:nvCxnSpPr>
        <p:spPr>
          <a:xfrm>
            <a:off x="1447800" y="3211834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Ignore">
            <a:extLst>
              <a:ext uri="{FF2B5EF4-FFF2-40B4-BE49-F238E27FC236}">
                <a16:creationId xmlns:a16="http://schemas.microsoft.com/office/drawing/2014/main" id="{F33E4208-3009-4912-83C6-93AAE749A01D}"/>
              </a:ext>
            </a:extLst>
          </p:cNvPr>
          <p:cNvCxnSpPr>
            <a:cxnSpLocks/>
          </p:cNvCxnSpPr>
          <p:nvPr/>
        </p:nvCxnSpPr>
        <p:spPr>
          <a:xfrm>
            <a:off x="1763568" y="2495483"/>
            <a:ext cx="0" cy="1152463"/>
          </a:xfrm>
          <a:prstGeom prst="line">
            <a:avLst/>
          </a:prstGeom>
          <a:ln w="127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Ignore">
            <a:extLst>
              <a:ext uri="{FF2B5EF4-FFF2-40B4-BE49-F238E27FC236}">
                <a16:creationId xmlns:a16="http://schemas.microsoft.com/office/drawing/2014/main" id="{7FDC87F3-147C-42D3-8D21-44B31C950D07}"/>
              </a:ext>
            </a:extLst>
          </p:cNvPr>
          <p:cNvSpPr txBox="1"/>
          <p:nvPr/>
        </p:nvSpPr>
        <p:spPr>
          <a:xfrm>
            <a:off x="875641" y="2277565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1</a:t>
            </a:r>
          </a:p>
        </p:txBody>
      </p:sp>
      <p:sp>
        <p:nvSpPr>
          <p:cNvPr id="26" name="Ignore">
            <a:extLst>
              <a:ext uri="{FF2B5EF4-FFF2-40B4-BE49-F238E27FC236}">
                <a16:creationId xmlns:a16="http://schemas.microsoft.com/office/drawing/2014/main" id="{EC5F0748-C872-4007-9AC7-401F790DDDDA}"/>
              </a:ext>
            </a:extLst>
          </p:cNvPr>
          <p:cNvSpPr txBox="1"/>
          <p:nvPr/>
        </p:nvSpPr>
        <p:spPr>
          <a:xfrm>
            <a:off x="875641" y="3260148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2</a:t>
            </a:r>
          </a:p>
        </p:txBody>
      </p:sp>
      <p:sp>
        <p:nvSpPr>
          <p:cNvPr id="29" name="Ignore">
            <a:extLst>
              <a:ext uri="{FF2B5EF4-FFF2-40B4-BE49-F238E27FC236}">
                <a16:creationId xmlns:a16="http://schemas.microsoft.com/office/drawing/2014/main" id="{6BF7E390-E953-4ABB-98AB-3A64D174173B}"/>
              </a:ext>
            </a:extLst>
          </p:cNvPr>
          <p:cNvSpPr/>
          <p:nvPr/>
        </p:nvSpPr>
        <p:spPr>
          <a:xfrm>
            <a:off x="642231" y="2146683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EC6740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0" name="Ignore">
            <a:extLst>
              <a:ext uri="{FF2B5EF4-FFF2-40B4-BE49-F238E27FC236}">
                <a16:creationId xmlns:a16="http://schemas.microsoft.com/office/drawing/2014/main" id="{17F538E5-FF82-4B7E-867F-6814E8F69EDB}"/>
              </a:ext>
            </a:extLst>
          </p:cNvPr>
          <p:cNvSpPr/>
          <p:nvPr/>
        </p:nvSpPr>
        <p:spPr>
          <a:xfrm>
            <a:off x="642231" y="2801328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F39A58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3" name="Ignore">
            <a:extLst>
              <a:ext uri="{FF2B5EF4-FFF2-40B4-BE49-F238E27FC236}">
                <a16:creationId xmlns:a16="http://schemas.microsoft.com/office/drawing/2014/main" id="{2ACF00CF-34DE-4A22-A7C8-3C94D6A4C60B}"/>
              </a:ext>
            </a:extLst>
          </p:cNvPr>
          <p:cNvSpPr txBox="1"/>
          <p:nvPr/>
        </p:nvSpPr>
        <p:spPr>
          <a:xfrm>
            <a:off x="875641" y="2277565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1</a:t>
            </a:r>
          </a:p>
        </p:txBody>
      </p:sp>
      <p:sp>
        <p:nvSpPr>
          <p:cNvPr id="34" name="Ignore">
            <a:extLst>
              <a:ext uri="{FF2B5EF4-FFF2-40B4-BE49-F238E27FC236}">
                <a16:creationId xmlns:a16="http://schemas.microsoft.com/office/drawing/2014/main" id="{FEAFF069-1E47-4DED-B60D-F78F5855289B}"/>
              </a:ext>
            </a:extLst>
          </p:cNvPr>
          <p:cNvSpPr txBox="1"/>
          <p:nvPr/>
        </p:nvSpPr>
        <p:spPr>
          <a:xfrm>
            <a:off x="875641" y="3017935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2</a:t>
            </a: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69F710CC-ED8B-4FD4-B951-B4E1DECAEC8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5" name="Titre 4">
            <a:extLst>
              <a:ext uri="{FF2B5EF4-FFF2-40B4-BE49-F238E27FC236}">
                <a16:creationId xmlns:a16="http://schemas.microsoft.com/office/drawing/2014/main" id="{FE737F27-2829-6DD5-F589-04354A5B51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en-US" dirty="0">
                <a:solidFill>
                  <a:srgbClr val="000000"/>
                </a:solidFill>
              </a:rPr>
              <a:t>OPERATÍVNY L</a:t>
            </a:r>
            <a:r>
              <a:rPr lang="sk-SK" dirty="0" err="1">
                <a:solidFill>
                  <a:srgbClr val="000000"/>
                </a:solidFill>
              </a:rPr>
              <a:t>easi</a:t>
            </a:r>
            <a:r>
              <a:rPr lang="en-US" dirty="0">
                <a:solidFill>
                  <a:srgbClr val="000000"/>
                </a:solidFill>
              </a:rPr>
              <a:t>NG JE DRUHOU </a:t>
            </a:r>
            <a:r>
              <a:rPr lang="sk-SK" dirty="0">
                <a:solidFill>
                  <a:srgbClr val="000000"/>
                </a:solidFill>
              </a:rPr>
              <a:t>najpoužívanejšou </a:t>
            </a:r>
            <a:r>
              <a:rPr lang="en-US" dirty="0">
                <a:solidFill>
                  <a:srgbClr val="000000"/>
                </a:solidFill>
              </a:rPr>
              <a:t>METÓDOU FINANCOVANIA VOZOVÉHO PARKU</a:t>
            </a:r>
            <a:endParaRPr lang="fr-FR" dirty="0">
              <a:solidFill>
                <a:srgbClr val="000000"/>
              </a:solidFill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F199216-D8F1-2A58-AD0C-F6A6B4C2D944}"/>
              </a:ext>
            </a:extLst>
          </p:cNvPr>
          <p:cNvSpPr txBox="1"/>
          <p:nvPr/>
        </p:nvSpPr>
        <p:spPr>
          <a:xfrm>
            <a:off x="2254520" y="1816595"/>
            <a:ext cx="9371233" cy="19332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600"/>
              </a:spcBef>
              <a:defRPr sz="1300">
                <a:solidFill>
                  <a:srgbClr val="000000"/>
                </a:solidFill>
                <a:latin typeface="BNPPSlabSerif-Light" panose="02000000000000000000"/>
              </a:defRPr>
            </a:lvl1pPr>
          </a:lstStyle>
          <a:p>
            <a:r>
              <a:rPr lang="sk-SK" i="1" dirty="0">
                <a:solidFill>
                  <a:srgbClr val="222222"/>
                </a:solidFill>
                <a:latin typeface="BNPPSans"/>
              </a:rPr>
              <a:t>Poznámka: v roku 2023 bola otázka o rozdelení metód financovania položená inak, čo znamená, že nebude možné porovnanie s rokom 2022.</a:t>
            </a:r>
          </a:p>
          <a:p>
            <a:endParaRPr lang="sk-SK" b="1" dirty="0"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r>
              <a:rPr lang="sk-SK" b="1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Tretina slovenských spoločností využíva operatívny leasing ako hlavný spôsob financovania vozového parku. </a:t>
            </a:r>
            <a:r>
              <a:rPr lang="sk-SK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Operatívny leasing je tak druhou metódou financovania po priamej kúpe, ktorú využívajú 4 z 10 spoločností.</a:t>
            </a:r>
          </a:p>
          <a:p>
            <a:r>
              <a:rPr lang="sk-SK" dirty="0">
                <a:effectLst/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 </a:t>
            </a:r>
          </a:p>
          <a:p>
            <a:r>
              <a:rPr lang="sk-SK" b="1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Mierny potenciál rozvoja v budúcnosti: 18 % spoločností plánuje</a:t>
            </a:r>
            <a:r>
              <a:rPr lang="sk-SK" dirty="0"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v nasledujúcich 3 rokoch zaviesť alebo zvýšiť využívanie operatívneho lízingu (s vyšším potenciálom medzi najväčšími spoločnosťami: 28 %), čo je o polovicu menej ako v ostatných krajinách Európy.</a:t>
            </a:r>
            <a:endParaRPr lang="sk-SK" dirty="0"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25190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B46D1B7-A24C-FC74-7F63-BF2E1FD429FD}"/>
              </a:ext>
            </a:extLst>
          </p:cNvPr>
          <p:cNvSpPr/>
          <p:nvPr/>
        </p:nvSpPr>
        <p:spPr>
          <a:xfrm>
            <a:off x="1088813" y="6541519"/>
            <a:ext cx="4924454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r>
              <a:rPr lang="pl-PL" sz="1100" kern="0" dirty="0" err="1">
                <a:solidFill>
                  <a:schemeClr val="bg1"/>
                </a:solidFill>
                <a:latin typeface="+mn-lt"/>
              </a:rPr>
              <a:t>Táto</a:t>
            </a:r>
            <a:r>
              <a:rPr lang="pl-PL" sz="1100" kern="0" dirty="0">
                <a:solidFill>
                  <a:schemeClr val="bg1"/>
                </a:solidFill>
                <a:latin typeface="+mn-lt"/>
              </a:rPr>
              <a:t> </a:t>
            </a:r>
            <a:r>
              <a:rPr lang="pl-PL" sz="1100" kern="0" dirty="0" err="1">
                <a:solidFill>
                  <a:schemeClr val="bg1"/>
                </a:solidFill>
                <a:latin typeface="+mn-lt"/>
              </a:rPr>
              <a:t>otázka</a:t>
            </a:r>
            <a:r>
              <a:rPr lang="pl-PL" sz="1100" kern="0" dirty="0">
                <a:solidFill>
                  <a:schemeClr val="bg1"/>
                </a:solidFill>
                <a:latin typeface="+mn-lt"/>
              </a:rPr>
              <a:t> bola v roku 2023 </a:t>
            </a:r>
            <a:r>
              <a:rPr lang="pl-PL" sz="1100" kern="0" dirty="0" err="1">
                <a:solidFill>
                  <a:schemeClr val="bg1"/>
                </a:solidFill>
                <a:latin typeface="+mn-lt"/>
              </a:rPr>
              <a:t>položená</a:t>
            </a:r>
            <a:r>
              <a:rPr lang="pl-PL" sz="1100" kern="0" dirty="0">
                <a:solidFill>
                  <a:schemeClr val="bg1"/>
                </a:solidFill>
                <a:latin typeface="+mn-lt"/>
              </a:rPr>
              <a:t> </a:t>
            </a:r>
            <a:r>
              <a:rPr lang="pl-PL" sz="1100" kern="0" dirty="0" err="1">
                <a:solidFill>
                  <a:schemeClr val="bg1"/>
                </a:solidFill>
                <a:latin typeface="+mn-lt"/>
              </a:rPr>
              <a:t>inak</a:t>
            </a:r>
            <a:r>
              <a:rPr lang="pl-PL" sz="1100" kern="0" dirty="0">
                <a:solidFill>
                  <a:schemeClr val="bg1"/>
                </a:solidFill>
                <a:latin typeface="+mn-lt"/>
              </a:rPr>
              <a:t>, </a:t>
            </a:r>
            <a:r>
              <a:rPr lang="pl-PL" sz="1100" kern="0" dirty="0" err="1">
                <a:solidFill>
                  <a:schemeClr val="bg1"/>
                </a:solidFill>
                <a:latin typeface="+mn-lt"/>
              </a:rPr>
              <a:t>nedá</a:t>
            </a:r>
            <a:r>
              <a:rPr lang="pl-PL" sz="1100" kern="0" dirty="0">
                <a:solidFill>
                  <a:schemeClr val="bg1"/>
                </a:solidFill>
                <a:latin typeface="+mn-lt"/>
              </a:rPr>
              <a:t> </a:t>
            </a:r>
            <a:r>
              <a:rPr lang="pl-PL" sz="1100" kern="0" dirty="0" err="1">
                <a:solidFill>
                  <a:schemeClr val="bg1"/>
                </a:solidFill>
                <a:latin typeface="+mn-lt"/>
              </a:rPr>
              <a:t>sa</a:t>
            </a:r>
            <a:r>
              <a:rPr lang="pl-PL" sz="1100" kern="0" dirty="0">
                <a:solidFill>
                  <a:schemeClr val="bg1"/>
                </a:solidFill>
                <a:latin typeface="+mn-lt"/>
              </a:rPr>
              <a:t> </a:t>
            </a:r>
            <a:r>
              <a:rPr lang="pl-PL" sz="1100" kern="0" dirty="0" err="1">
                <a:solidFill>
                  <a:schemeClr val="bg1"/>
                </a:solidFill>
                <a:latin typeface="+mn-lt"/>
              </a:rPr>
              <a:t>porovnanať</a:t>
            </a:r>
            <a:r>
              <a:rPr lang="pl-PL" sz="1100" kern="0" dirty="0">
                <a:solidFill>
                  <a:schemeClr val="bg1"/>
                </a:solidFill>
                <a:latin typeface="+mn-lt"/>
              </a:rPr>
              <a:t> s </a:t>
            </a:r>
            <a:r>
              <a:rPr lang="pl-PL" sz="1100" kern="0" dirty="0" err="1">
                <a:solidFill>
                  <a:schemeClr val="bg1"/>
                </a:solidFill>
                <a:latin typeface="+mn-lt"/>
              </a:rPr>
              <a:t>rokom</a:t>
            </a:r>
            <a:r>
              <a:rPr lang="pl-PL" sz="1100" kern="0" dirty="0">
                <a:solidFill>
                  <a:schemeClr val="bg1"/>
                </a:solidFill>
                <a:latin typeface="+mn-lt"/>
              </a:rPr>
              <a:t> 2022</a:t>
            </a:r>
            <a:endParaRPr lang="en-US" sz="1100" kern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55" name="Flowchart: Connector 54">
            <a:extLst>
              <a:ext uri="{FF2B5EF4-FFF2-40B4-BE49-F238E27FC236}">
                <a16:creationId xmlns:a16="http://schemas.microsoft.com/office/drawing/2014/main" id="{43E15A19-1710-4D29-950C-16A1BDDE06BB}"/>
              </a:ext>
            </a:extLst>
          </p:cNvPr>
          <p:cNvSpPr/>
          <p:nvPr/>
        </p:nvSpPr>
        <p:spPr bwMode="ltGray">
          <a:xfrm>
            <a:off x="7044000" y="4930018"/>
            <a:ext cx="831600" cy="831600"/>
          </a:xfrm>
          <a:prstGeom prst="flowChartConnector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" name="Flowchart: Connector 55">
            <a:extLst>
              <a:ext uri="{FF2B5EF4-FFF2-40B4-BE49-F238E27FC236}">
                <a16:creationId xmlns:a16="http://schemas.microsoft.com/office/drawing/2014/main" id="{419F8632-755E-4D64-8609-CD9593E732B1}"/>
              </a:ext>
            </a:extLst>
          </p:cNvPr>
          <p:cNvSpPr/>
          <p:nvPr/>
        </p:nvSpPr>
        <p:spPr bwMode="ltGray">
          <a:xfrm>
            <a:off x="2004004" y="4916971"/>
            <a:ext cx="831600" cy="831600"/>
          </a:xfrm>
          <a:prstGeom prst="flowChartConnector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Flowchart: Connector 61">
            <a:extLst>
              <a:ext uri="{FF2B5EF4-FFF2-40B4-BE49-F238E27FC236}">
                <a16:creationId xmlns:a16="http://schemas.microsoft.com/office/drawing/2014/main" id="{BD74C260-18DD-42B6-8A8D-F78562C2C3C8}"/>
              </a:ext>
            </a:extLst>
          </p:cNvPr>
          <p:cNvSpPr/>
          <p:nvPr/>
        </p:nvSpPr>
        <p:spPr bwMode="ltGray">
          <a:xfrm>
            <a:off x="8743032" y="4912881"/>
            <a:ext cx="831600" cy="831600"/>
          </a:xfrm>
          <a:prstGeom prst="flowChartConnector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lowchart: Connector 62">
            <a:extLst>
              <a:ext uri="{FF2B5EF4-FFF2-40B4-BE49-F238E27FC236}">
                <a16:creationId xmlns:a16="http://schemas.microsoft.com/office/drawing/2014/main" id="{DB68D882-ECCD-44A6-88C1-86FD7217C53C}"/>
              </a:ext>
            </a:extLst>
          </p:cNvPr>
          <p:cNvSpPr/>
          <p:nvPr/>
        </p:nvSpPr>
        <p:spPr bwMode="ltGray">
          <a:xfrm>
            <a:off x="3723760" y="4888642"/>
            <a:ext cx="831600" cy="831600"/>
          </a:xfrm>
          <a:prstGeom prst="flowChartConnector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Flowchart: Connector 1">
            <a:extLst>
              <a:ext uri="{FF2B5EF4-FFF2-40B4-BE49-F238E27FC236}">
                <a16:creationId xmlns:a16="http://schemas.microsoft.com/office/drawing/2014/main" id="{CF274806-F846-47DB-B2D8-1305B0405E78}"/>
              </a:ext>
            </a:extLst>
          </p:cNvPr>
          <p:cNvSpPr/>
          <p:nvPr/>
        </p:nvSpPr>
        <p:spPr bwMode="ltGray">
          <a:xfrm>
            <a:off x="2332386" y="2977347"/>
            <a:ext cx="831600" cy="831600"/>
          </a:xfrm>
          <a:prstGeom prst="flowChartConnector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4" name="Flowchart: Connector 53">
            <a:extLst>
              <a:ext uri="{FF2B5EF4-FFF2-40B4-BE49-F238E27FC236}">
                <a16:creationId xmlns:a16="http://schemas.microsoft.com/office/drawing/2014/main" id="{8F42456C-385D-4D27-8D8A-E4C109865942}"/>
              </a:ext>
            </a:extLst>
          </p:cNvPr>
          <p:cNvSpPr/>
          <p:nvPr/>
        </p:nvSpPr>
        <p:spPr bwMode="ltGray">
          <a:xfrm>
            <a:off x="7033956" y="2977347"/>
            <a:ext cx="831600" cy="831600"/>
          </a:xfrm>
          <a:prstGeom prst="flowChartConnector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lowchart: Connector 57">
            <a:extLst>
              <a:ext uri="{FF2B5EF4-FFF2-40B4-BE49-F238E27FC236}">
                <a16:creationId xmlns:a16="http://schemas.microsoft.com/office/drawing/2014/main" id="{AA37AC37-04EA-491B-AA79-C422F3C0D5FB}"/>
              </a:ext>
            </a:extLst>
          </p:cNvPr>
          <p:cNvSpPr/>
          <p:nvPr/>
        </p:nvSpPr>
        <p:spPr bwMode="ltGray">
          <a:xfrm>
            <a:off x="4023603" y="2977347"/>
            <a:ext cx="831600" cy="831600"/>
          </a:xfrm>
          <a:prstGeom prst="flowChartConnector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Flowchart: Connector 59">
            <a:extLst>
              <a:ext uri="{FF2B5EF4-FFF2-40B4-BE49-F238E27FC236}">
                <a16:creationId xmlns:a16="http://schemas.microsoft.com/office/drawing/2014/main" id="{797D8F35-3359-42D6-8890-B6C49CC97424}"/>
              </a:ext>
            </a:extLst>
          </p:cNvPr>
          <p:cNvSpPr/>
          <p:nvPr/>
        </p:nvSpPr>
        <p:spPr bwMode="ltGray">
          <a:xfrm>
            <a:off x="8757718" y="2977347"/>
            <a:ext cx="831600" cy="831600"/>
          </a:xfrm>
          <a:prstGeom prst="flowChartConnector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Graphique 7">
            <a:extLst>
              <a:ext uri="{FF2B5EF4-FFF2-40B4-BE49-F238E27FC236}">
                <a16:creationId xmlns:a16="http://schemas.microsoft.com/office/drawing/2014/main" id="{3E5F94BB-9C04-4CF1-8379-5CFA0B722D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631495" y="4260251"/>
            <a:ext cx="2459342" cy="348374"/>
          </a:xfrm>
          <a:prstGeom prst="rect">
            <a:avLst/>
          </a:prstGeom>
        </p:spPr>
      </p:pic>
      <p:pic>
        <p:nvPicPr>
          <p:cNvPr id="5" name="Graphique 4">
            <a:extLst>
              <a:ext uri="{FF2B5EF4-FFF2-40B4-BE49-F238E27FC236}">
                <a16:creationId xmlns:a16="http://schemas.microsoft.com/office/drawing/2014/main" id="{3B4428BC-8A23-4D9D-A8CA-0E180BD71FF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535921" y="2376705"/>
            <a:ext cx="2459489" cy="316945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59291E31-6FF9-489C-A906-F2E26CF6891A}"/>
              </a:ext>
            </a:extLst>
          </p:cNvPr>
          <p:cNvSpPr txBox="1"/>
          <p:nvPr/>
        </p:nvSpPr>
        <p:spPr>
          <a:xfrm>
            <a:off x="336718" y="395553"/>
            <a:ext cx="3742810" cy="5847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3800" b="1" dirty="0">
                <a:solidFill>
                  <a:srgbClr val="FFFFFF"/>
                </a:solidFill>
              </a:rPr>
              <a:t>FINANCOVANIE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FE5CFB79-271D-4009-859C-013096EF723B}"/>
              </a:ext>
            </a:extLst>
          </p:cNvPr>
          <p:cNvSpPr txBox="1"/>
          <p:nvPr/>
        </p:nvSpPr>
        <p:spPr>
          <a:xfrm>
            <a:off x="6616784" y="2417142"/>
            <a:ext cx="237862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en-US" sz="1600" b="1" dirty="0">
                <a:solidFill>
                  <a:srgbClr val="FFFFFF"/>
                </a:solidFill>
              </a:rPr>
              <a:t>OPERATÍVNY L</a:t>
            </a:r>
            <a:r>
              <a:rPr lang="sk-SK" sz="1600" b="1" dirty="0">
                <a:solidFill>
                  <a:srgbClr val="FFFFFF"/>
                </a:solidFill>
              </a:rPr>
              <a:t>EAS</a:t>
            </a:r>
            <a:r>
              <a:rPr lang="en-US" sz="1600" b="1" dirty="0">
                <a:solidFill>
                  <a:srgbClr val="FFFFFF"/>
                </a:solidFill>
              </a:rPr>
              <a:t>ING</a:t>
            </a:r>
          </a:p>
        </p:txBody>
      </p:sp>
      <p:pic>
        <p:nvPicPr>
          <p:cNvPr id="29" name="Graphique 28">
            <a:extLst>
              <a:ext uri="{FF2B5EF4-FFF2-40B4-BE49-F238E27FC236}">
                <a16:creationId xmlns:a16="http://schemas.microsoft.com/office/drawing/2014/main" id="{56A972BE-C869-4D1B-BB07-789B8727431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099438" y="3635662"/>
            <a:ext cx="190500" cy="9525"/>
          </a:xfrm>
          <a:prstGeom prst="rect">
            <a:avLst/>
          </a:prstGeom>
        </p:spPr>
      </p:pic>
      <p:pic>
        <p:nvPicPr>
          <p:cNvPr id="30" name="Graphique 29">
            <a:extLst>
              <a:ext uri="{FF2B5EF4-FFF2-40B4-BE49-F238E27FC236}">
                <a16:creationId xmlns:a16="http://schemas.microsoft.com/office/drawing/2014/main" id="{EB208EEC-C466-4EA2-A0C2-E6E1EA80320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745270" y="3635662"/>
            <a:ext cx="190500" cy="9525"/>
          </a:xfrm>
          <a:prstGeom prst="rect">
            <a:avLst/>
          </a:prstGeom>
        </p:spPr>
      </p:pic>
      <p:pic>
        <p:nvPicPr>
          <p:cNvPr id="31" name="Graphique 30">
            <a:extLst>
              <a:ext uri="{FF2B5EF4-FFF2-40B4-BE49-F238E27FC236}">
                <a16:creationId xmlns:a16="http://schemas.microsoft.com/office/drawing/2014/main" id="{E8EE13AA-AACE-4663-9CB4-AE2873F089F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802933" y="5583760"/>
            <a:ext cx="190500" cy="9525"/>
          </a:xfrm>
          <a:prstGeom prst="rect">
            <a:avLst/>
          </a:prstGeom>
        </p:spPr>
      </p:pic>
      <p:pic>
        <p:nvPicPr>
          <p:cNvPr id="34" name="Graphique 33">
            <a:extLst>
              <a:ext uri="{FF2B5EF4-FFF2-40B4-BE49-F238E27FC236}">
                <a16:creationId xmlns:a16="http://schemas.microsoft.com/office/drawing/2014/main" id="{BA053D83-43EB-49CA-91DB-DA8BBD7B6B8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455790" y="5591697"/>
            <a:ext cx="190500" cy="9525"/>
          </a:xfrm>
          <a:prstGeom prst="rect">
            <a:avLst/>
          </a:prstGeom>
        </p:spPr>
      </p:pic>
      <p:pic>
        <p:nvPicPr>
          <p:cNvPr id="39" name="Graphique 38">
            <a:extLst>
              <a:ext uri="{FF2B5EF4-FFF2-40B4-BE49-F238E27FC236}">
                <a16:creationId xmlns:a16="http://schemas.microsoft.com/office/drawing/2014/main" id="{47FB5D4B-D21B-474A-A08B-52DE7AE53CA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849238" y="3635662"/>
            <a:ext cx="190500" cy="9525"/>
          </a:xfrm>
          <a:prstGeom prst="rect">
            <a:avLst/>
          </a:prstGeom>
        </p:spPr>
      </p:pic>
      <p:pic>
        <p:nvPicPr>
          <p:cNvPr id="40" name="Graphique 39">
            <a:extLst>
              <a:ext uri="{FF2B5EF4-FFF2-40B4-BE49-F238E27FC236}">
                <a16:creationId xmlns:a16="http://schemas.microsoft.com/office/drawing/2014/main" id="{9CFA6D3C-DAE2-45F4-8735-D6ADBF300B6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495070" y="3635662"/>
            <a:ext cx="190500" cy="9525"/>
          </a:xfrm>
          <a:prstGeom prst="rect">
            <a:avLst/>
          </a:prstGeom>
        </p:spPr>
      </p:pic>
      <p:pic>
        <p:nvPicPr>
          <p:cNvPr id="45" name="Graphique 44">
            <a:extLst>
              <a:ext uri="{FF2B5EF4-FFF2-40B4-BE49-F238E27FC236}">
                <a16:creationId xmlns:a16="http://schemas.microsoft.com/office/drawing/2014/main" id="{A8FD3D45-A658-442B-9D12-B1AB57D1C0E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797208" y="5583760"/>
            <a:ext cx="190500" cy="9525"/>
          </a:xfrm>
          <a:prstGeom prst="rect">
            <a:avLst/>
          </a:prstGeom>
        </p:spPr>
      </p:pic>
      <p:pic>
        <p:nvPicPr>
          <p:cNvPr id="47" name="Graphique 46">
            <a:extLst>
              <a:ext uri="{FF2B5EF4-FFF2-40B4-BE49-F238E27FC236}">
                <a16:creationId xmlns:a16="http://schemas.microsoft.com/office/drawing/2014/main" id="{B8F48BB8-C43B-485F-8CC7-8C0694EC657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506972" y="5604397"/>
            <a:ext cx="190500" cy="9525"/>
          </a:xfrm>
          <a:prstGeom prst="rect">
            <a:avLst/>
          </a:prstGeom>
        </p:spPr>
      </p:pic>
      <p:sp>
        <p:nvSpPr>
          <p:cNvPr id="4" name="Ignore">
            <a:extLst>
              <a:ext uri="{FF2B5EF4-FFF2-40B4-BE49-F238E27FC236}">
                <a16:creationId xmlns:a16="http://schemas.microsoft.com/office/drawing/2014/main" id="{E3AAC285-8534-4DEB-A785-7C53970F9E1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491160" y="6437533"/>
            <a:ext cx="341440" cy="246221"/>
          </a:xfrm>
        </p:spPr>
        <p:txBody>
          <a:bodyPr/>
          <a:lstStyle/>
          <a:p>
            <a:fld id="{4034BEE3-566C-4068-A777-C3A4762E861B}" type="slidenum">
              <a:rPr lang="en-GB" sz="1600" smtClean="0"/>
              <a:pPr/>
              <a:t>37</a:t>
            </a:fld>
            <a:endParaRPr lang="en-GB" sz="1600" dirty="0"/>
          </a:p>
        </p:txBody>
      </p:sp>
      <p:sp>
        <p:nvSpPr>
          <p:cNvPr id="51" name="Ignore">
            <a:extLst>
              <a:ext uri="{FF2B5EF4-FFF2-40B4-BE49-F238E27FC236}">
                <a16:creationId xmlns:a16="http://schemas.microsoft.com/office/drawing/2014/main" id="{F50D49B7-A86A-45C2-9BE7-5ED7AB2154CC}"/>
              </a:ext>
            </a:extLst>
          </p:cNvPr>
          <p:cNvSpPr txBox="1"/>
          <p:nvPr/>
        </p:nvSpPr>
        <p:spPr>
          <a:xfrm>
            <a:off x="6746324" y="4311328"/>
            <a:ext cx="224908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en-US" sz="1600" b="1" dirty="0">
                <a:solidFill>
                  <a:srgbClr val="FFFFFF"/>
                </a:solidFill>
              </a:rPr>
              <a:t>FINANČNÝ L</a:t>
            </a:r>
            <a:r>
              <a:rPr lang="sk-SK" sz="1600" b="1" dirty="0">
                <a:solidFill>
                  <a:srgbClr val="FFFFFF"/>
                </a:solidFill>
              </a:rPr>
              <a:t>EAS</a:t>
            </a:r>
            <a:r>
              <a:rPr lang="en-US" sz="1600" b="1" dirty="0">
                <a:solidFill>
                  <a:srgbClr val="FFFFFF"/>
                </a:solidFill>
              </a:rPr>
              <a:t>ING</a:t>
            </a:r>
          </a:p>
        </p:txBody>
      </p:sp>
      <p:pic>
        <p:nvPicPr>
          <p:cNvPr id="59" name="Ignore">
            <a:extLst>
              <a:ext uri="{FF2B5EF4-FFF2-40B4-BE49-F238E27FC236}">
                <a16:creationId xmlns:a16="http://schemas.microsoft.com/office/drawing/2014/main" id="{B0375986-D112-40ED-AB1F-79D80753DD7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605859" y="2370856"/>
            <a:ext cx="2459489" cy="316945"/>
          </a:xfrm>
          <a:prstGeom prst="rect">
            <a:avLst/>
          </a:prstGeom>
        </p:spPr>
      </p:pic>
      <p:sp>
        <p:nvSpPr>
          <p:cNvPr id="61" name="Ignore">
            <a:extLst>
              <a:ext uri="{FF2B5EF4-FFF2-40B4-BE49-F238E27FC236}">
                <a16:creationId xmlns:a16="http://schemas.microsoft.com/office/drawing/2014/main" id="{187787EE-DAD0-4B39-9A93-C6727751B2BF}"/>
              </a:ext>
            </a:extLst>
          </p:cNvPr>
          <p:cNvSpPr txBox="1"/>
          <p:nvPr/>
        </p:nvSpPr>
        <p:spPr>
          <a:xfrm>
            <a:off x="1717710" y="2410758"/>
            <a:ext cx="232933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600" b="1" dirty="0">
                <a:solidFill>
                  <a:srgbClr val="FFFFFF"/>
                </a:solidFill>
              </a:rPr>
              <a:t>VLASTNÝ NÁKUP</a:t>
            </a:r>
          </a:p>
        </p:txBody>
      </p:sp>
      <p:pic>
        <p:nvPicPr>
          <p:cNvPr id="66" name="Ignore">
            <a:extLst>
              <a:ext uri="{FF2B5EF4-FFF2-40B4-BE49-F238E27FC236}">
                <a16:creationId xmlns:a16="http://schemas.microsoft.com/office/drawing/2014/main" id="{74634EE3-EC15-4508-9ABD-58A9D95A866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2670947" y="4256467"/>
            <a:ext cx="1465071" cy="338129"/>
          </a:xfrm>
          <a:prstGeom prst="rect">
            <a:avLst/>
          </a:prstGeom>
        </p:spPr>
      </p:pic>
      <p:sp>
        <p:nvSpPr>
          <p:cNvPr id="73" name="Ignore">
            <a:extLst>
              <a:ext uri="{FF2B5EF4-FFF2-40B4-BE49-F238E27FC236}">
                <a16:creationId xmlns:a16="http://schemas.microsoft.com/office/drawing/2014/main" id="{3BB20117-057F-48FF-869B-EF89E5AC7062}"/>
              </a:ext>
            </a:extLst>
          </p:cNvPr>
          <p:cNvSpPr txBox="1"/>
          <p:nvPr/>
        </p:nvSpPr>
        <p:spPr>
          <a:xfrm>
            <a:off x="2099438" y="4319744"/>
            <a:ext cx="211462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en-US" sz="1600" b="1" dirty="0">
                <a:solidFill>
                  <a:srgbClr val="FFFFFF"/>
                </a:solidFill>
              </a:rPr>
              <a:t>ÚVER NA VOZIDLO </a:t>
            </a:r>
          </a:p>
        </p:txBody>
      </p:sp>
      <p:sp>
        <p:nvSpPr>
          <p:cNvPr id="44" name="T4">
            <a:extLst>
              <a:ext uri="{FF2B5EF4-FFF2-40B4-BE49-F238E27FC236}">
                <a16:creationId xmlns:a16="http://schemas.microsoft.com/office/drawing/2014/main" id="{3AA2852A-D5C2-4171-AF31-C2FC57CA53FA}"/>
              </a:ext>
            </a:extLst>
          </p:cNvPr>
          <p:cNvSpPr txBox="1"/>
          <p:nvPr/>
        </p:nvSpPr>
        <p:spPr>
          <a:xfrm>
            <a:off x="8818923" y="5130375"/>
            <a:ext cx="71974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en-US" sz="2800" b="1">
                <a:solidFill>
                  <a:srgbClr val="FFFFFF"/>
                </a:solidFill>
              </a:rPr>
              <a:t>29%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43" name="C4">
            <a:extLst>
              <a:ext uri="{FF2B5EF4-FFF2-40B4-BE49-F238E27FC236}">
                <a16:creationId xmlns:a16="http://schemas.microsoft.com/office/drawing/2014/main" id="{317DCFFC-68A4-4D49-979A-7662D67997CB}"/>
              </a:ext>
            </a:extLst>
          </p:cNvPr>
          <p:cNvSpPr txBox="1"/>
          <p:nvPr/>
        </p:nvSpPr>
        <p:spPr>
          <a:xfrm>
            <a:off x="7088463" y="5130375"/>
            <a:ext cx="71974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en-US" sz="2800" b="1">
                <a:solidFill>
                  <a:srgbClr val="FFFFFF"/>
                </a:solidFill>
              </a:rPr>
              <a:t>15%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38" name="T3">
            <a:extLst>
              <a:ext uri="{FF2B5EF4-FFF2-40B4-BE49-F238E27FC236}">
                <a16:creationId xmlns:a16="http://schemas.microsoft.com/office/drawing/2014/main" id="{15BA7D7F-B0AF-4F06-AB9A-6CB050247BF6}"/>
              </a:ext>
            </a:extLst>
          </p:cNvPr>
          <p:cNvSpPr txBox="1"/>
          <p:nvPr/>
        </p:nvSpPr>
        <p:spPr>
          <a:xfrm>
            <a:off x="8818923" y="3187447"/>
            <a:ext cx="71974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en-US" sz="2800" b="1">
                <a:solidFill>
                  <a:srgbClr val="FFFFFF"/>
                </a:solidFill>
              </a:rPr>
              <a:t>29%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37" name="C3">
            <a:extLst>
              <a:ext uri="{FF2B5EF4-FFF2-40B4-BE49-F238E27FC236}">
                <a16:creationId xmlns:a16="http://schemas.microsoft.com/office/drawing/2014/main" id="{496F87CA-88B7-45F5-9A02-BC95CA9C1DA3}"/>
              </a:ext>
            </a:extLst>
          </p:cNvPr>
          <p:cNvSpPr txBox="1"/>
          <p:nvPr/>
        </p:nvSpPr>
        <p:spPr>
          <a:xfrm>
            <a:off x="7088463" y="3187447"/>
            <a:ext cx="71974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en-US" sz="2800" b="1">
                <a:solidFill>
                  <a:srgbClr val="FFFFFF"/>
                </a:solidFill>
              </a:rPr>
              <a:t>33%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25" name="T2">
            <a:extLst>
              <a:ext uri="{FF2B5EF4-FFF2-40B4-BE49-F238E27FC236}">
                <a16:creationId xmlns:a16="http://schemas.microsoft.com/office/drawing/2014/main" id="{AAE2074F-1ACB-496C-85B8-F56D5E33992B}"/>
              </a:ext>
            </a:extLst>
          </p:cNvPr>
          <p:cNvSpPr txBox="1"/>
          <p:nvPr/>
        </p:nvSpPr>
        <p:spPr>
          <a:xfrm>
            <a:off x="3876332" y="5130375"/>
            <a:ext cx="519373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en-US" sz="2800" b="1">
                <a:solidFill>
                  <a:srgbClr val="FFFFFF"/>
                </a:solidFill>
              </a:rPr>
              <a:t>9%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24" name="C2">
            <a:extLst>
              <a:ext uri="{FF2B5EF4-FFF2-40B4-BE49-F238E27FC236}">
                <a16:creationId xmlns:a16="http://schemas.microsoft.com/office/drawing/2014/main" id="{4111C22F-FC92-4C96-8F41-A41008C8B215}"/>
              </a:ext>
            </a:extLst>
          </p:cNvPr>
          <p:cNvSpPr txBox="1"/>
          <p:nvPr/>
        </p:nvSpPr>
        <p:spPr>
          <a:xfrm>
            <a:off x="2075478" y="5130375"/>
            <a:ext cx="699935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en-US" sz="2800" b="1">
                <a:solidFill>
                  <a:srgbClr val="FFFFFF"/>
                </a:solidFill>
              </a:rPr>
              <a:t>11%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15" name="T1">
            <a:extLst>
              <a:ext uri="{FF2B5EF4-FFF2-40B4-BE49-F238E27FC236}">
                <a16:creationId xmlns:a16="http://schemas.microsoft.com/office/drawing/2014/main" id="{1E447A49-D5E9-4482-9298-0A424016B794}"/>
              </a:ext>
            </a:extLst>
          </p:cNvPr>
          <p:cNvSpPr txBox="1"/>
          <p:nvPr/>
        </p:nvSpPr>
        <p:spPr>
          <a:xfrm>
            <a:off x="4079528" y="3187447"/>
            <a:ext cx="71974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ctr">
              <a:defRPr/>
            </a:pPr>
            <a:r>
              <a:rPr lang="en-US" sz="2800" b="1">
                <a:solidFill>
                  <a:srgbClr val="FFFFFF"/>
                </a:solidFill>
              </a:rPr>
              <a:t>30%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14" name="C1">
            <a:extLst>
              <a:ext uri="{FF2B5EF4-FFF2-40B4-BE49-F238E27FC236}">
                <a16:creationId xmlns:a16="http://schemas.microsoft.com/office/drawing/2014/main" id="{97A45A0B-DD3B-4C70-A07A-33170A40EAB5}"/>
              </a:ext>
            </a:extLst>
          </p:cNvPr>
          <p:cNvSpPr txBox="1"/>
          <p:nvPr/>
        </p:nvSpPr>
        <p:spPr>
          <a:xfrm>
            <a:off x="2367280" y="3187447"/>
            <a:ext cx="71974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rPr>
              <a:t>41%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776954B2-C3C4-6A9C-DBD3-B4259609733C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539925" y="3893845"/>
            <a:ext cx="416522" cy="277410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9086FF56-2DEF-0F82-0510-8933684E827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231142" y="3883131"/>
            <a:ext cx="416522" cy="277573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247F3E33-C792-F90C-369A-8AEE9A7E727F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238216" y="3898552"/>
            <a:ext cx="416522" cy="277410"/>
          </a:xfrm>
          <a:prstGeom prst="rect">
            <a:avLst/>
          </a:prstGeom>
        </p:spPr>
      </p:pic>
      <p:pic>
        <p:nvPicPr>
          <p:cNvPr id="20" name="Image 19">
            <a:extLst>
              <a:ext uri="{FF2B5EF4-FFF2-40B4-BE49-F238E27FC236}">
                <a16:creationId xmlns:a16="http://schemas.microsoft.com/office/drawing/2014/main" id="{9636EE50-F2D9-7E84-6E2B-DE090AFF166F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971965" y="3887837"/>
            <a:ext cx="416522" cy="277573"/>
          </a:xfrm>
          <a:prstGeom prst="rect">
            <a:avLst/>
          </a:prstGeom>
        </p:spPr>
      </p:pic>
      <p:pic>
        <p:nvPicPr>
          <p:cNvPr id="22" name="Image 21">
            <a:extLst>
              <a:ext uri="{FF2B5EF4-FFF2-40B4-BE49-F238E27FC236}">
                <a16:creationId xmlns:a16="http://schemas.microsoft.com/office/drawing/2014/main" id="{C3340EA3-09F0-C0B8-47A7-BC6DBFD39E39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237370" y="5820646"/>
            <a:ext cx="416522" cy="277410"/>
          </a:xfrm>
          <a:prstGeom prst="rect">
            <a:avLst/>
          </a:prstGeom>
        </p:spPr>
      </p:pic>
      <p:pic>
        <p:nvPicPr>
          <p:cNvPr id="26" name="Image 25">
            <a:extLst>
              <a:ext uri="{FF2B5EF4-FFF2-40B4-BE49-F238E27FC236}">
                <a16:creationId xmlns:a16="http://schemas.microsoft.com/office/drawing/2014/main" id="{B1CB1E59-519D-24DF-9E23-E7B97C09CBA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928587" y="5809932"/>
            <a:ext cx="416522" cy="277573"/>
          </a:xfrm>
          <a:prstGeom prst="rect">
            <a:avLst/>
          </a:prstGeom>
        </p:spPr>
      </p:pic>
      <p:pic>
        <p:nvPicPr>
          <p:cNvPr id="28" name="Image 27">
            <a:extLst>
              <a:ext uri="{FF2B5EF4-FFF2-40B4-BE49-F238E27FC236}">
                <a16:creationId xmlns:a16="http://schemas.microsoft.com/office/drawing/2014/main" id="{F95B7230-EBAF-A101-1B78-2896241D694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238216" y="5823270"/>
            <a:ext cx="416522" cy="277410"/>
          </a:xfrm>
          <a:prstGeom prst="rect">
            <a:avLst/>
          </a:prstGeom>
        </p:spPr>
      </p:pic>
      <p:pic>
        <p:nvPicPr>
          <p:cNvPr id="33" name="Image 32">
            <a:extLst>
              <a:ext uri="{FF2B5EF4-FFF2-40B4-BE49-F238E27FC236}">
                <a16:creationId xmlns:a16="http://schemas.microsoft.com/office/drawing/2014/main" id="{6E592E7F-A5B2-03E7-64E6-CA350F1115D2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971965" y="5812556"/>
            <a:ext cx="416522" cy="277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553047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Ignore">
            <a:extLst>
              <a:ext uri="{FF2B5EF4-FFF2-40B4-BE49-F238E27FC236}">
                <a16:creationId xmlns:a16="http://schemas.microsoft.com/office/drawing/2014/main" id="{5C9F90F7-249C-4CD7-96DE-0DD70EB19E84}"/>
              </a:ext>
            </a:extLst>
          </p:cNvPr>
          <p:cNvSpPr/>
          <p:nvPr/>
        </p:nvSpPr>
        <p:spPr bwMode="ltGray">
          <a:xfrm>
            <a:off x="2444192" y="1544258"/>
            <a:ext cx="1334463" cy="384424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600" b="0" dirty="0">
              <a:cs typeface="Arial" panose="020B0604020202020204" pitchFamily="34" charset="0"/>
            </a:endParaRP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E21455E5-5B8D-4C0A-90C8-E101C77DB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Hlavný spôsob FINANCOVANIA VOZOVÉHO PARKU</a:t>
            </a:r>
            <a:endParaRPr lang="en-GB" dirty="0"/>
          </a:p>
        </p:txBody>
      </p:sp>
      <p:sp>
        <p:nvSpPr>
          <p:cNvPr id="6" name="Ignore">
            <a:extLst>
              <a:ext uri="{FF2B5EF4-FFF2-40B4-BE49-F238E27FC236}">
                <a16:creationId xmlns:a16="http://schemas.microsoft.com/office/drawing/2014/main" id="{B680E264-2FD5-4B33-8886-1B75A2EE56FF}"/>
              </a:ext>
            </a:extLst>
          </p:cNvPr>
          <p:cNvSpPr/>
          <p:nvPr/>
        </p:nvSpPr>
        <p:spPr>
          <a:xfrm>
            <a:off x="5543551" y="6031390"/>
            <a:ext cx="629836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i="1" dirty="0">
                <a:solidFill>
                  <a:schemeClr val="bg1">
                    <a:lumMod val="50000"/>
                  </a:schemeClr>
                </a:solidFill>
              </a:rPr>
              <a:t>Aký je dnes hlavný spôsob financovania vašich firemných vozidiel?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i="1" dirty="0">
                <a:solidFill>
                  <a:schemeClr val="bg1">
                    <a:lumMod val="50000"/>
                  </a:schemeClr>
                </a:solidFill>
              </a:rPr>
              <a:t>Základ: spoločnosti s firemnými vozidlami = 100</a:t>
            </a:r>
            <a:endParaRPr lang="en-GB" sz="800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cxnSp>
        <p:nvCxnSpPr>
          <p:cNvPr id="39" name="Ignore">
            <a:extLst>
              <a:ext uri="{FF2B5EF4-FFF2-40B4-BE49-F238E27FC236}">
                <a16:creationId xmlns:a16="http://schemas.microsoft.com/office/drawing/2014/main" id="{AABCCBE8-1E07-41D7-A21B-E26607F08333}"/>
              </a:ext>
            </a:extLst>
          </p:cNvPr>
          <p:cNvCxnSpPr>
            <a:cxnSpLocks/>
          </p:cNvCxnSpPr>
          <p:nvPr/>
        </p:nvCxnSpPr>
        <p:spPr>
          <a:xfrm>
            <a:off x="2163200" y="1544258"/>
            <a:ext cx="0" cy="388800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" name="Ignore">
            <a:extLst>
              <a:ext uri="{FF2B5EF4-FFF2-40B4-BE49-F238E27FC236}">
                <a16:creationId xmlns:a16="http://schemas.microsoft.com/office/drawing/2014/main" id="{6B6E7FDA-A1FD-48B3-918A-BCB1E40DE58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75279" y="3367541"/>
            <a:ext cx="169200" cy="107673"/>
          </a:xfrm>
          <a:prstGeom prst="rect">
            <a:avLst/>
          </a:prstGeom>
        </p:spPr>
      </p:pic>
      <p:pic>
        <p:nvPicPr>
          <p:cNvPr id="41" name="Ignore">
            <a:extLst>
              <a:ext uri="{FF2B5EF4-FFF2-40B4-BE49-F238E27FC236}">
                <a16:creationId xmlns:a16="http://schemas.microsoft.com/office/drawing/2014/main" id="{04C2F6A5-2760-4C02-B0E0-723A6DAFEA6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875279" y="3596626"/>
            <a:ext cx="168742" cy="107382"/>
          </a:xfrm>
          <a:prstGeom prst="rect">
            <a:avLst/>
          </a:prstGeom>
        </p:spPr>
      </p:pic>
      <p:pic>
        <p:nvPicPr>
          <p:cNvPr id="42" name="Ignore">
            <a:extLst>
              <a:ext uri="{FF2B5EF4-FFF2-40B4-BE49-F238E27FC236}">
                <a16:creationId xmlns:a16="http://schemas.microsoft.com/office/drawing/2014/main" id="{1F1E2BAD-5E9B-45FA-AE08-4C04E7DD6CD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885229" y="3817855"/>
            <a:ext cx="169200" cy="107674"/>
          </a:xfrm>
          <a:prstGeom prst="rect">
            <a:avLst/>
          </a:prstGeom>
        </p:spPr>
      </p:pic>
      <p:pic>
        <p:nvPicPr>
          <p:cNvPr id="43" name="Ignore">
            <a:extLst>
              <a:ext uri="{FF2B5EF4-FFF2-40B4-BE49-F238E27FC236}">
                <a16:creationId xmlns:a16="http://schemas.microsoft.com/office/drawing/2014/main" id="{80C54880-774C-4571-8FEA-A27EEDFA754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885229" y="4035500"/>
            <a:ext cx="169200" cy="107674"/>
          </a:xfrm>
          <a:prstGeom prst="rect">
            <a:avLst/>
          </a:prstGeom>
        </p:spPr>
      </p:pic>
      <p:sp>
        <p:nvSpPr>
          <p:cNvPr id="44" name="Ignore">
            <a:extLst>
              <a:ext uri="{FF2B5EF4-FFF2-40B4-BE49-F238E27FC236}">
                <a16:creationId xmlns:a16="http://schemas.microsoft.com/office/drawing/2014/main" id="{A94ADDEA-5DB9-4D41-88EB-5A3B5DF59A35}"/>
              </a:ext>
            </a:extLst>
          </p:cNvPr>
          <p:cNvSpPr txBox="1"/>
          <p:nvPr/>
        </p:nvSpPr>
        <p:spPr>
          <a:xfrm>
            <a:off x="791543" y="4011013"/>
            <a:ext cx="102814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000" dirty="0">
                <a:solidFill>
                  <a:srgbClr val="000000"/>
                </a:solidFill>
              </a:rPr>
              <a:t>Vlastný nákup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45" name="Ignore">
            <a:extLst>
              <a:ext uri="{FF2B5EF4-FFF2-40B4-BE49-F238E27FC236}">
                <a16:creationId xmlns:a16="http://schemas.microsoft.com/office/drawing/2014/main" id="{D0777FBE-19BA-4ABF-84FD-6BAF870E4DE0}"/>
              </a:ext>
            </a:extLst>
          </p:cNvPr>
          <p:cNvSpPr txBox="1"/>
          <p:nvPr/>
        </p:nvSpPr>
        <p:spPr>
          <a:xfrm>
            <a:off x="791543" y="3786113"/>
            <a:ext cx="102814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000" dirty="0" err="1">
                <a:solidFill>
                  <a:srgbClr val="000000"/>
                </a:solidFill>
              </a:rPr>
              <a:t>Úver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  <a:r>
              <a:rPr lang="en-GB" sz="1000" dirty="0" err="1">
                <a:solidFill>
                  <a:srgbClr val="000000"/>
                </a:solidFill>
              </a:rPr>
              <a:t>na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  <a:r>
              <a:rPr lang="en-GB" sz="1000" dirty="0" err="1">
                <a:solidFill>
                  <a:srgbClr val="000000"/>
                </a:solidFill>
              </a:rPr>
              <a:t>vozidlo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46" name="Ignore">
            <a:extLst>
              <a:ext uri="{FF2B5EF4-FFF2-40B4-BE49-F238E27FC236}">
                <a16:creationId xmlns:a16="http://schemas.microsoft.com/office/drawing/2014/main" id="{6016E213-881A-4D91-A131-98091924345C}"/>
              </a:ext>
            </a:extLst>
          </p:cNvPr>
          <p:cNvSpPr txBox="1"/>
          <p:nvPr/>
        </p:nvSpPr>
        <p:spPr>
          <a:xfrm>
            <a:off x="620628" y="3567251"/>
            <a:ext cx="119905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000" dirty="0" err="1">
                <a:solidFill>
                  <a:srgbClr val="000000"/>
                </a:solidFill>
              </a:rPr>
              <a:t>Finančný</a:t>
            </a:r>
            <a:r>
              <a:rPr lang="en-GB" sz="1000" dirty="0">
                <a:solidFill>
                  <a:srgbClr val="000000"/>
                </a:solidFill>
              </a:rPr>
              <a:t> l</a:t>
            </a:r>
            <a:r>
              <a:rPr lang="sk-SK" sz="1000" dirty="0" err="1">
                <a:solidFill>
                  <a:srgbClr val="000000"/>
                </a:solidFill>
              </a:rPr>
              <a:t>eas</a:t>
            </a:r>
            <a:r>
              <a:rPr lang="en-GB" sz="1000" dirty="0" err="1">
                <a:solidFill>
                  <a:srgbClr val="000000"/>
                </a:solidFill>
              </a:rPr>
              <a:t>ing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47" name="Ignore">
            <a:extLst>
              <a:ext uri="{FF2B5EF4-FFF2-40B4-BE49-F238E27FC236}">
                <a16:creationId xmlns:a16="http://schemas.microsoft.com/office/drawing/2014/main" id="{8999014E-4BF7-4054-BCD1-4CF4B2215FF5}"/>
              </a:ext>
            </a:extLst>
          </p:cNvPr>
          <p:cNvSpPr txBox="1"/>
          <p:nvPr/>
        </p:nvSpPr>
        <p:spPr>
          <a:xfrm>
            <a:off x="558144" y="3337968"/>
            <a:ext cx="126154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000" dirty="0" err="1">
                <a:solidFill>
                  <a:srgbClr val="000000"/>
                </a:solidFill>
              </a:rPr>
              <a:t>Operatívny</a:t>
            </a:r>
            <a:r>
              <a:rPr lang="en-GB" sz="1000" dirty="0">
                <a:solidFill>
                  <a:srgbClr val="000000"/>
                </a:solidFill>
              </a:rPr>
              <a:t> l</a:t>
            </a:r>
            <a:r>
              <a:rPr lang="sk-SK" sz="1000" dirty="0" err="1">
                <a:solidFill>
                  <a:srgbClr val="000000"/>
                </a:solidFill>
              </a:rPr>
              <a:t>eas</a:t>
            </a:r>
            <a:r>
              <a:rPr lang="en-GB" sz="1000" dirty="0" err="1">
                <a:solidFill>
                  <a:srgbClr val="000000"/>
                </a:solidFill>
              </a:rPr>
              <a:t>ing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59" name="Ignore">
            <a:extLst>
              <a:ext uri="{FF2B5EF4-FFF2-40B4-BE49-F238E27FC236}">
                <a16:creationId xmlns:a16="http://schemas.microsoft.com/office/drawing/2014/main" id="{E303FBC3-A9BF-4E76-8DBF-EA6FEEFB5F1F}"/>
              </a:ext>
            </a:extLst>
          </p:cNvPr>
          <p:cNvSpPr txBox="1"/>
          <p:nvPr/>
        </p:nvSpPr>
        <p:spPr>
          <a:xfrm>
            <a:off x="2543945" y="1585331"/>
            <a:ext cx="110368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600" dirty="0">
                <a:solidFill>
                  <a:schemeClr val="bg1"/>
                </a:solidFill>
              </a:rPr>
              <a:t>TOTAL</a:t>
            </a:r>
          </a:p>
        </p:txBody>
      </p:sp>
      <p:cxnSp>
        <p:nvCxnSpPr>
          <p:cNvPr id="64" name="Ignore">
            <a:extLst>
              <a:ext uri="{FF2B5EF4-FFF2-40B4-BE49-F238E27FC236}">
                <a16:creationId xmlns:a16="http://schemas.microsoft.com/office/drawing/2014/main" id="{F3A0532F-70EC-4514-9823-D2EFE216DECA}"/>
              </a:ext>
            </a:extLst>
          </p:cNvPr>
          <p:cNvCxnSpPr>
            <a:cxnSpLocks/>
          </p:cNvCxnSpPr>
          <p:nvPr/>
        </p:nvCxnSpPr>
        <p:spPr>
          <a:xfrm>
            <a:off x="4193309" y="2105880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Ignore">
            <a:extLst>
              <a:ext uri="{FF2B5EF4-FFF2-40B4-BE49-F238E27FC236}">
                <a16:creationId xmlns:a16="http://schemas.microsoft.com/office/drawing/2014/main" id="{CC5855AA-AD7F-409E-81F0-22FE75B4546D}"/>
              </a:ext>
            </a:extLst>
          </p:cNvPr>
          <p:cNvCxnSpPr>
            <a:cxnSpLocks/>
          </p:cNvCxnSpPr>
          <p:nvPr/>
        </p:nvCxnSpPr>
        <p:spPr>
          <a:xfrm>
            <a:off x="6097314" y="2105880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Ignore">
            <a:extLst>
              <a:ext uri="{FF2B5EF4-FFF2-40B4-BE49-F238E27FC236}">
                <a16:creationId xmlns:a16="http://schemas.microsoft.com/office/drawing/2014/main" id="{7F816632-6D13-4F9B-B0E9-2230324887B5}"/>
              </a:ext>
            </a:extLst>
          </p:cNvPr>
          <p:cNvCxnSpPr>
            <a:cxnSpLocks/>
          </p:cNvCxnSpPr>
          <p:nvPr/>
        </p:nvCxnSpPr>
        <p:spPr>
          <a:xfrm>
            <a:off x="7931070" y="2105880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Ignore">
            <a:extLst>
              <a:ext uri="{FF2B5EF4-FFF2-40B4-BE49-F238E27FC236}">
                <a16:creationId xmlns:a16="http://schemas.microsoft.com/office/drawing/2014/main" id="{28A9FDF5-6FBC-4704-ACB3-67E766E5E2EA}"/>
              </a:ext>
            </a:extLst>
          </p:cNvPr>
          <p:cNvCxnSpPr>
            <a:cxnSpLocks/>
          </p:cNvCxnSpPr>
          <p:nvPr/>
        </p:nvCxnSpPr>
        <p:spPr>
          <a:xfrm>
            <a:off x="9773201" y="2119528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2" name="Ignore">
            <a:extLst>
              <a:ext uri="{FF2B5EF4-FFF2-40B4-BE49-F238E27FC236}">
                <a16:creationId xmlns:a16="http://schemas.microsoft.com/office/drawing/2014/main" id="{518FE03C-4BE5-4474-9B21-111433857074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4103715" y="1462631"/>
            <a:ext cx="224742" cy="550027"/>
          </a:xfrm>
          <a:prstGeom prst="rect">
            <a:avLst/>
          </a:prstGeom>
        </p:spPr>
      </p:pic>
      <p:pic>
        <p:nvPicPr>
          <p:cNvPr id="83" name="Ignore">
            <a:extLst>
              <a:ext uri="{FF2B5EF4-FFF2-40B4-BE49-F238E27FC236}">
                <a16:creationId xmlns:a16="http://schemas.microsoft.com/office/drawing/2014/main" id="{0D41CE7F-25B9-4487-BD25-99A43C88C5AB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5920140" y="1462631"/>
            <a:ext cx="372599" cy="550027"/>
          </a:xfrm>
          <a:prstGeom prst="rect">
            <a:avLst/>
          </a:prstGeom>
        </p:spPr>
      </p:pic>
      <p:pic>
        <p:nvPicPr>
          <p:cNvPr id="84" name="Ignore">
            <a:extLst>
              <a:ext uri="{FF2B5EF4-FFF2-40B4-BE49-F238E27FC236}">
                <a16:creationId xmlns:a16="http://schemas.microsoft.com/office/drawing/2014/main" id="{2237362B-3A12-4CA2-A2D1-0EABD4097B0E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7739293" y="1462631"/>
            <a:ext cx="431742" cy="544114"/>
          </a:xfrm>
          <a:prstGeom prst="rect">
            <a:avLst/>
          </a:prstGeom>
        </p:spPr>
      </p:pic>
      <p:pic>
        <p:nvPicPr>
          <p:cNvPr id="85" name="Ignore">
            <a:extLst>
              <a:ext uri="{FF2B5EF4-FFF2-40B4-BE49-F238E27FC236}">
                <a16:creationId xmlns:a16="http://schemas.microsoft.com/office/drawing/2014/main" id="{CF4C7D91-21EE-4F5D-823E-290E3F6FD5B4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9383861" y="1462631"/>
            <a:ext cx="798426" cy="544114"/>
          </a:xfrm>
          <a:prstGeom prst="rect">
            <a:avLst/>
          </a:prstGeom>
        </p:spPr>
      </p:pic>
      <p:sp>
        <p:nvSpPr>
          <p:cNvPr id="5" name="Ignore">
            <a:extLst>
              <a:ext uri="{FF2B5EF4-FFF2-40B4-BE49-F238E27FC236}">
                <a16:creationId xmlns:a16="http://schemas.microsoft.com/office/drawing/2014/main" id="{4264E00E-D414-4102-A904-A82C1AD766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3" name="Ignore">
            <a:extLst>
              <a:ext uri="{FF2B5EF4-FFF2-40B4-BE49-F238E27FC236}">
                <a16:creationId xmlns:a16="http://schemas.microsoft.com/office/drawing/2014/main" id="{E00D2014-7A53-4869-A70C-E6AFC8B07E1E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54" name="Ignore">
            <a:extLst>
              <a:ext uri="{FF2B5EF4-FFF2-40B4-BE49-F238E27FC236}">
                <a16:creationId xmlns:a16="http://schemas.microsoft.com/office/drawing/2014/main" id="{27D12342-22E3-4216-AA0B-72BBBF31BFD0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+ LCV</a:t>
            </a:r>
          </a:p>
        </p:txBody>
      </p:sp>
      <p:grpSp>
        <p:nvGrpSpPr>
          <p:cNvPr id="55" name="Ignore">
            <a:extLst>
              <a:ext uri="{FF2B5EF4-FFF2-40B4-BE49-F238E27FC236}">
                <a16:creationId xmlns:a16="http://schemas.microsoft.com/office/drawing/2014/main" id="{E4AC9A39-DADB-4D2C-B2D8-10588599B7AE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56" name="Ignore">
              <a:extLst>
                <a:ext uri="{FF2B5EF4-FFF2-40B4-BE49-F238E27FC236}">
                  <a16:creationId xmlns:a16="http://schemas.microsoft.com/office/drawing/2014/main" id="{9A3314C8-2D77-4D00-B656-985D40572EAD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Ignore">
              <a:extLst>
                <a:ext uri="{FF2B5EF4-FFF2-40B4-BE49-F238E27FC236}">
                  <a16:creationId xmlns:a16="http://schemas.microsoft.com/office/drawing/2014/main" id="{C07CE47B-D221-47BD-A3BB-5C6DC4897ACC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1" name="Ignore">
            <a:extLst>
              <a:ext uri="{FF2B5EF4-FFF2-40B4-BE49-F238E27FC236}">
                <a16:creationId xmlns:a16="http://schemas.microsoft.com/office/drawing/2014/main" id="{A917B712-CC86-4B17-8C8A-A8570F183EE3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969890" y="1419459"/>
            <a:ext cx="442359" cy="435520"/>
          </a:xfrm>
          <a:prstGeom prst="rect">
            <a:avLst/>
          </a:prstGeom>
        </p:spPr>
      </p:pic>
      <p:pic>
        <p:nvPicPr>
          <p:cNvPr id="62" name="Ignore">
            <a:extLst>
              <a:ext uri="{FF2B5EF4-FFF2-40B4-BE49-F238E27FC236}">
                <a16:creationId xmlns:a16="http://schemas.microsoft.com/office/drawing/2014/main" id="{AE067AF8-2C8A-4D11-BABC-6954C82A08A1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430080" y="1502321"/>
            <a:ext cx="453989" cy="353661"/>
          </a:xfrm>
          <a:prstGeom prst="rect">
            <a:avLst/>
          </a:prstGeom>
        </p:spPr>
      </p:pic>
      <p:graphicFrame>
        <p:nvGraphicFramePr>
          <p:cNvPr id="58" name="Graphique Slide">
            <a:extLst>
              <a:ext uri="{FF2B5EF4-FFF2-40B4-BE49-F238E27FC236}">
                <a16:creationId xmlns:a16="http://schemas.microsoft.com/office/drawing/2014/main" id="{127ED500-3801-4841-8FD0-779B3DA980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4279876"/>
              </p:ext>
            </p:extLst>
          </p:nvPr>
        </p:nvGraphicFramePr>
        <p:xfrm>
          <a:off x="2309991" y="1471564"/>
          <a:ext cx="8976285" cy="3894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pic>
        <p:nvPicPr>
          <p:cNvPr id="3" name="Image 2">
            <a:extLst>
              <a:ext uri="{FF2B5EF4-FFF2-40B4-BE49-F238E27FC236}">
                <a16:creationId xmlns:a16="http://schemas.microsoft.com/office/drawing/2014/main" id="{E275EEDC-E4BC-41DB-A410-85FB1BFBD035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2677961" y="1854939"/>
            <a:ext cx="302114" cy="201213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85EF08D7-11F6-B2B5-B813-98DB1EB8EEA5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3284374" y="1859236"/>
            <a:ext cx="302114" cy="2013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711531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Ignore">
            <a:extLst>
              <a:ext uri="{FF2B5EF4-FFF2-40B4-BE49-F238E27FC236}">
                <a16:creationId xmlns:a16="http://schemas.microsoft.com/office/drawing/2014/main" id="{4435159B-D752-8754-FA6F-2695118B3DEC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12" name="Ignore">
            <a:extLst>
              <a:ext uri="{FF2B5EF4-FFF2-40B4-BE49-F238E27FC236}">
                <a16:creationId xmlns:a16="http://schemas.microsoft.com/office/drawing/2014/main" id="{56EE3AEB-5EA6-52C6-DF23-51FFA40582D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2" name="Ignore">
            <a:extLst>
              <a:ext uri="{FF2B5EF4-FFF2-40B4-BE49-F238E27FC236}">
                <a16:creationId xmlns:a16="http://schemas.microsoft.com/office/drawing/2014/main" id="{6B4F84FA-5627-465A-4376-BE1076938770}"/>
              </a:ext>
            </a:extLst>
          </p:cNvPr>
          <p:cNvSpPr/>
          <p:nvPr/>
        </p:nvSpPr>
        <p:spPr>
          <a:xfrm>
            <a:off x="5543551" y="6031390"/>
            <a:ext cx="629836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A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aký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je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dnes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hlavný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spôsob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financovania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osobných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automobilov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?</a:t>
            </a:r>
            <a:endParaRPr lang="sk-SK" sz="800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Základ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: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spoločnosti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s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osobnými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automobilmi</a:t>
            </a:r>
            <a:endParaRPr lang="en-GB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3" name="Ignore">
            <a:extLst>
              <a:ext uri="{FF2B5EF4-FFF2-40B4-BE49-F238E27FC236}">
                <a16:creationId xmlns:a16="http://schemas.microsoft.com/office/drawing/2014/main" id="{5A301692-90DA-2B39-8609-56AC563EC9B9}"/>
              </a:ext>
            </a:extLst>
          </p:cNvPr>
          <p:cNvSpPr txBox="1"/>
          <p:nvPr/>
        </p:nvSpPr>
        <p:spPr>
          <a:xfrm>
            <a:off x="8978853" y="5841322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sz="1000" dirty="0">
                <a:solidFill>
                  <a:schemeClr val="tx1">
                    <a:lumMod val="75000"/>
                  </a:schemeClr>
                </a:solidFill>
              </a:rPr>
              <a:t>Nová otázka pridaná v roku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57" name="Ignore">
            <a:extLst>
              <a:ext uri="{FF2B5EF4-FFF2-40B4-BE49-F238E27FC236}">
                <a16:creationId xmlns:a16="http://schemas.microsoft.com/office/drawing/2014/main" id="{5C9F90F7-249C-4CD7-96DE-0DD70EB19E84}"/>
              </a:ext>
            </a:extLst>
          </p:cNvPr>
          <p:cNvSpPr/>
          <p:nvPr/>
        </p:nvSpPr>
        <p:spPr bwMode="ltGray">
          <a:xfrm>
            <a:off x="2444192" y="1544258"/>
            <a:ext cx="1334463" cy="384424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600" b="0" dirty="0">
              <a:cs typeface="Arial" panose="020B0604020202020204" pitchFamily="34" charset="0"/>
            </a:endParaRP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E21455E5-5B8D-4C0A-90C8-E101C77DB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GB" dirty="0"/>
              <a:t>HLAVN</a:t>
            </a:r>
            <a:r>
              <a:rPr lang="sk-SK" dirty="0"/>
              <a:t>é</a:t>
            </a:r>
            <a:r>
              <a:rPr lang="en-GB" dirty="0"/>
              <a:t> METÓD</a:t>
            </a:r>
            <a:r>
              <a:rPr lang="sk-SK" dirty="0"/>
              <a:t>y</a:t>
            </a:r>
            <a:r>
              <a:rPr lang="en-GB" dirty="0"/>
              <a:t> FINANCOVANIA </a:t>
            </a:r>
            <a:r>
              <a:rPr lang="sk-SK" dirty="0"/>
              <a:t>osobných automobilov</a:t>
            </a:r>
            <a:endParaRPr lang="en-GB" dirty="0"/>
          </a:p>
        </p:txBody>
      </p:sp>
      <p:cxnSp>
        <p:nvCxnSpPr>
          <p:cNvPr id="39" name="Ignore">
            <a:extLst>
              <a:ext uri="{FF2B5EF4-FFF2-40B4-BE49-F238E27FC236}">
                <a16:creationId xmlns:a16="http://schemas.microsoft.com/office/drawing/2014/main" id="{AABCCBE8-1E07-41D7-A21B-E26607F08333}"/>
              </a:ext>
            </a:extLst>
          </p:cNvPr>
          <p:cNvCxnSpPr>
            <a:cxnSpLocks/>
          </p:cNvCxnSpPr>
          <p:nvPr/>
        </p:nvCxnSpPr>
        <p:spPr>
          <a:xfrm>
            <a:off x="2163200" y="1544258"/>
            <a:ext cx="0" cy="388800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" name="Ignore">
            <a:extLst>
              <a:ext uri="{FF2B5EF4-FFF2-40B4-BE49-F238E27FC236}">
                <a16:creationId xmlns:a16="http://schemas.microsoft.com/office/drawing/2014/main" id="{6B6E7FDA-A1FD-48B3-918A-BCB1E40DE58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875279" y="3367541"/>
            <a:ext cx="169200" cy="107673"/>
          </a:xfrm>
          <a:prstGeom prst="rect">
            <a:avLst/>
          </a:prstGeom>
        </p:spPr>
      </p:pic>
      <p:pic>
        <p:nvPicPr>
          <p:cNvPr id="41" name="Ignore">
            <a:extLst>
              <a:ext uri="{FF2B5EF4-FFF2-40B4-BE49-F238E27FC236}">
                <a16:creationId xmlns:a16="http://schemas.microsoft.com/office/drawing/2014/main" id="{04C2F6A5-2760-4C02-B0E0-723A6DAFEA6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875279" y="3596626"/>
            <a:ext cx="168742" cy="107382"/>
          </a:xfrm>
          <a:prstGeom prst="rect">
            <a:avLst/>
          </a:prstGeom>
        </p:spPr>
      </p:pic>
      <p:pic>
        <p:nvPicPr>
          <p:cNvPr id="42" name="Ignore">
            <a:extLst>
              <a:ext uri="{FF2B5EF4-FFF2-40B4-BE49-F238E27FC236}">
                <a16:creationId xmlns:a16="http://schemas.microsoft.com/office/drawing/2014/main" id="{1F1E2BAD-5E9B-45FA-AE08-4C04E7DD6CD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885229" y="3817855"/>
            <a:ext cx="169200" cy="107674"/>
          </a:xfrm>
          <a:prstGeom prst="rect">
            <a:avLst/>
          </a:prstGeom>
        </p:spPr>
      </p:pic>
      <p:pic>
        <p:nvPicPr>
          <p:cNvPr id="43" name="Ignore">
            <a:extLst>
              <a:ext uri="{FF2B5EF4-FFF2-40B4-BE49-F238E27FC236}">
                <a16:creationId xmlns:a16="http://schemas.microsoft.com/office/drawing/2014/main" id="{80C54880-774C-4571-8FEA-A27EEDFA754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885229" y="4035500"/>
            <a:ext cx="169200" cy="107674"/>
          </a:xfrm>
          <a:prstGeom prst="rect">
            <a:avLst/>
          </a:prstGeom>
        </p:spPr>
      </p:pic>
      <p:sp>
        <p:nvSpPr>
          <p:cNvPr id="44" name="Ignore">
            <a:extLst>
              <a:ext uri="{FF2B5EF4-FFF2-40B4-BE49-F238E27FC236}">
                <a16:creationId xmlns:a16="http://schemas.microsoft.com/office/drawing/2014/main" id="{A94ADDEA-5DB9-4D41-88EB-5A3B5DF59A35}"/>
              </a:ext>
            </a:extLst>
          </p:cNvPr>
          <p:cNvSpPr txBox="1"/>
          <p:nvPr/>
        </p:nvSpPr>
        <p:spPr>
          <a:xfrm>
            <a:off x="791543" y="4011013"/>
            <a:ext cx="102814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000" dirty="0">
                <a:solidFill>
                  <a:srgbClr val="000000"/>
                </a:solidFill>
              </a:rPr>
              <a:t>Vlastný nákup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45" name="Ignore">
            <a:extLst>
              <a:ext uri="{FF2B5EF4-FFF2-40B4-BE49-F238E27FC236}">
                <a16:creationId xmlns:a16="http://schemas.microsoft.com/office/drawing/2014/main" id="{D0777FBE-19BA-4ABF-84FD-6BAF870E4DE0}"/>
              </a:ext>
            </a:extLst>
          </p:cNvPr>
          <p:cNvSpPr txBox="1"/>
          <p:nvPr/>
        </p:nvSpPr>
        <p:spPr>
          <a:xfrm>
            <a:off x="791543" y="3786113"/>
            <a:ext cx="102814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000" dirty="0" err="1">
                <a:solidFill>
                  <a:srgbClr val="000000"/>
                </a:solidFill>
              </a:rPr>
              <a:t>Úver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  <a:r>
              <a:rPr lang="en-GB" sz="1000" dirty="0" err="1">
                <a:solidFill>
                  <a:srgbClr val="000000"/>
                </a:solidFill>
              </a:rPr>
              <a:t>na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  <a:r>
              <a:rPr lang="en-GB" sz="1000" dirty="0" err="1">
                <a:solidFill>
                  <a:srgbClr val="000000"/>
                </a:solidFill>
              </a:rPr>
              <a:t>vozidlo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46" name="Ignore">
            <a:extLst>
              <a:ext uri="{FF2B5EF4-FFF2-40B4-BE49-F238E27FC236}">
                <a16:creationId xmlns:a16="http://schemas.microsoft.com/office/drawing/2014/main" id="{6016E213-881A-4D91-A131-98091924345C}"/>
              </a:ext>
            </a:extLst>
          </p:cNvPr>
          <p:cNvSpPr txBox="1"/>
          <p:nvPr/>
        </p:nvSpPr>
        <p:spPr>
          <a:xfrm>
            <a:off x="620628" y="3567251"/>
            <a:ext cx="119905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000" dirty="0" err="1">
                <a:solidFill>
                  <a:srgbClr val="000000"/>
                </a:solidFill>
              </a:rPr>
              <a:t>Finančný</a:t>
            </a:r>
            <a:r>
              <a:rPr lang="en-GB" sz="1000" dirty="0">
                <a:solidFill>
                  <a:srgbClr val="000000"/>
                </a:solidFill>
              </a:rPr>
              <a:t> l</a:t>
            </a:r>
            <a:r>
              <a:rPr lang="sk-SK" sz="1000" dirty="0" err="1">
                <a:solidFill>
                  <a:srgbClr val="000000"/>
                </a:solidFill>
              </a:rPr>
              <a:t>eas</a:t>
            </a:r>
            <a:r>
              <a:rPr lang="en-GB" sz="1000" dirty="0" err="1">
                <a:solidFill>
                  <a:srgbClr val="000000"/>
                </a:solidFill>
              </a:rPr>
              <a:t>ing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47" name="Ignore">
            <a:extLst>
              <a:ext uri="{FF2B5EF4-FFF2-40B4-BE49-F238E27FC236}">
                <a16:creationId xmlns:a16="http://schemas.microsoft.com/office/drawing/2014/main" id="{8999014E-4BF7-4054-BCD1-4CF4B2215FF5}"/>
              </a:ext>
            </a:extLst>
          </p:cNvPr>
          <p:cNvSpPr txBox="1"/>
          <p:nvPr/>
        </p:nvSpPr>
        <p:spPr>
          <a:xfrm>
            <a:off x="558144" y="3337968"/>
            <a:ext cx="126154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000" dirty="0" err="1">
                <a:solidFill>
                  <a:srgbClr val="000000"/>
                </a:solidFill>
              </a:rPr>
              <a:t>Operatívny</a:t>
            </a:r>
            <a:r>
              <a:rPr lang="en-GB" sz="1000" dirty="0">
                <a:solidFill>
                  <a:srgbClr val="000000"/>
                </a:solidFill>
              </a:rPr>
              <a:t> l</a:t>
            </a:r>
            <a:r>
              <a:rPr lang="sk-SK" sz="1000" dirty="0" err="1">
                <a:solidFill>
                  <a:srgbClr val="000000"/>
                </a:solidFill>
              </a:rPr>
              <a:t>eas</a:t>
            </a:r>
            <a:r>
              <a:rPr lang="en-GB" sz="1000" dirty="0" err="1">
                <a:solidFill>
                  <a:srgbClr val="000000"/>
                </a:solidFill>
              </a:rPr>
              <a:t>ing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59" name="Ignore">
            <a:extLst>
              <a:ext uri="{FF2B5EF4-FFF2-40B4-BE49-F238E27FC236}">
                <a16:creationId xmlns:a16="http://schemas.microsoft.com/office/drawing/2014/main" id="{E303FBC3-A9BF-4E76-8DBF-EA6FEEFB5F1F}"/>
              </a:ext>
            </a:extLst>
          </p:cNvPr>
          <p:cNvSpPr txBox="1"/>
          <p:nvPr/>
        </p:nvSpPr>
        <p:spPr>
          <a:xfrm>
            <a:off x="2543945" y="1585331"/>
            <a:ext cx="110368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600" dirty="0">
                <a:solidFill>
                  <a:schemeClr val="bg1"/>
                </a:solidFill>
              </a:rPr>
              <a:t>TOTAL</a:t>
            </a:r>
          </a:p>
        </p:txBody>
      </p:sp>
      <p:cxnSp>
        <p:nvCxnSpPr>
          <p:cNvPr id="64" name="Ignore">
            <a:extLst>
              <a:ext uri="{FF2B5EF4-FFF2-40B4-BE49-F238E27FC236}">
                <a16:creationId xmlns:a16="http://schemas.microsoft.com/office/drawing/2014/main" id="{F3A0532F-70EC-4514-9823-D2EFE216DECA}"/>
              </a:ext>
            </a:extLst>
          </p:cNvPr>
          <p:cNvCxnSpPr>
            <a:cxnSpLocks/>
          </p:cNvCxnSpPr>
          <p:nvPr/>
        </p:nvCxnSpPr>
        <p:spPr>
          <a:xfrm>
            <a:off x="4193309" y="2105880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Ignore">
            <a:extLst>
              <a:ext uri="{FF2B5EF4-FFF2-40B4-BE49-F238E27FC236}">
                <a16:creationId xmlns:a16="http://schemas.microsoft.com/office/drawing/2014/main" id="{CC5855AA-AD7F-409E-81F0-22FE75B4546D}"/>
              </a:ext>
            </a:extLst>
          </p:cNvPr>
          <p:cNvCxnSpPr>
            <a:cxnSpLocks/>
          </p:cNvCxnSpPr>
          <p:nvPr/>
        </p:nvCxnSpPr>
        <p:spPr>
          <a:xfrm>
            <a:off x="6097314" y="2105880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Ignore">
            <a:extLst>
              <a:ext uri="{FF2B5EF4-FFF2-40B4-BE49-F238E27FC236}">
                <a16:creationId xmlns:a16="http://schemas.microsoft.com/office/drawing/2014/main" id="{7F816632-6D13-4F9B-B0E9-2230324887B5}"/>
              </a:ext>
            </a:extLst>
          </p:cNvPr>
          <p:cNvCxnSpPr>
            <a:cxnSpLocks/>
          </p:cNvCxnSpPr>
          <p:nvPr/>
        </p:nvCxnSpPr>
        <p:spPr>
          <a:xfrm>
            <a:off x="7931070" y="2105880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Ignore">
            <a:extLst>
              <a:ext uri="{FF2B5EF4-FFF2-40B4-BE49-F238E27FC236}">
                <a16:creationId xmlns:a16="http://schemas.microsoft.com/office/drawing/2014/main" id="{28A9FDF5-6FBC-4704-ACB3-67E766E5E2EA}"/>
              </a:ext>
            </a:extLst>
          </p:cNvPr>
          <p:cNvCxnSpPr>
            <a:cxnSpLocks/>
          </p:cNvCxnSpPr>
          <p:nvPr/>
        </p:nvCxnSpPr>
        <p:spPr>
          <a:xfrm>
            <a:off x="9773201" y="2119528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2" name="Ignore">
            <a:extLst>
              <a:ext uri="{FF2B5EF4-FFF2-40B4-BE49-F238E27FC236}">
                <a16:creationId xmlns:a16="http://schemas.microsoft.com/office/drawing/2014/main" id="{518FE03C-4BE5-4474-9B21-111433857074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103715" y="1462631"/>
            <a:ext cx="224742" cy="550027"/>
          </a:xfrm>
          <a:prstGeom prst="rect">
            <a:avLst/>
          </a:prstGeom>
        </p:spPr>
      </p:pic>
      <p:pic>
        <p:nvPicPr>
          <p:cNvPr id="83" name="Ignore">
            <a:extLst>
              <a:ext uri="{FF2B5EF4-FFF2-40B4-BE49-F238E27FC236}">
                <a16:creationId xmlns:a16="http://schemas.microsoft.com/office/drawing/2014/main" id="{0D41CE7F-25B9-4487-BD25-99A43C88C5AB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920140" y="1462631"/>
            <a:ext cx="372599" cy="550027"/>
          </a:xfrm>
          <a:prstGeom prst="rect">
            <a:avLst/>
          </a:prstGeom>
        </p:spPr>
      </p:pic>
      <p:pic>
        <p:nvPicPr>
          <p:cNvPr id="84" name="Ignore">
            <a:extLst>
              <a:ext uri="{FF2B5EF4-FFF2-40B4-BE49-F238E27FC236}">
                <a16:creationId xmlns:a16="http://schemas.microsoft.com/office/drawing/2014/main" id="{2237362B-3A12-4CA2-A2D1-0EABD4097B0E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7739293" y="1462631"/>
            <a:ext cx="431742" cy="544114"/>
          </a:xfrm>
          <a:prstGeom prst="rect">
            <a:avLst/>
          </a:prstGeom>
        </p:spPr>
      </p:pic>
      <p:pic>
        <p:nvPicPr>
          <p:cNvPr id="85" name="Ignore">
            <a:extLst>
              <a:ext uri="{FF2B5EF4-FFF2-40B4-BE49-F238E27FC236}">
                <a16:creationId xmlns:a16="http://schemas.microsoft.com/office/drawing/2014/main" id="{CF4C7D91-21EE-4F5D-823E-290E3F6FD5B4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9383861" y="1462631"/>
            <a:ext cx="798426" cy="544114"/>
          </a:xfrm>
          <a:prstGeom prst="rect">
            <a:avLst/>
          </a:prstGeom>
        </p:spPr>
      </p:pic>
      <p:sp>
        <p:nvSpPr>
          <p:cNvPr id="5" name="Ignore">
            <a:extLst>
              <a:ext uri="{FF2B5EF4-FFF2-40B4-BE49-F238E27FC236}">
                <a16:creationId xmlns:a16="http://schemas.microsoft.com/office/drawing/2014/main" id="{4264E00E-D414-4102-A904-A82C1AD766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3" name="Ignore">
            <a:extLst>
              <a:ext uri="{FF2B5EF4-FFF2-40B4-BE49-F238E27FC236}">
                <a16:creationId xmlns:a16="http://schemas.microsoft.com/office/drawing/2014/main" id="{E00D2014-7A53-4869-A70C-E6AFC8B07E1E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55" name="Ignore">
            <a:extLst>
              <a:ext uri="{FF2B5EF4-FFF2-40B4-BE49-F238E27FC236}">
                <a16:creationId xmlns:a16="http://schemas.microsoft.com/office/drawing/2014/main" id="{E4AC9A39-DADB-4D2C-B2D8-10588599B7AE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56" name="Ignore">
              <a:extLst>
                <a:ext uri="{FF2B5EF4-FFF2-40B4-BE49-F238E27FC236}">
                  <a16:creationId xmlns:a16="http://schemas.microsoft.com/office/drawing/2014/main" id="{9A3314C8-2D77-4D00-B656-985D40572EAD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Ignore">
              <a:extLst>
                <a:ext uri="{FF2B5EF4-FFF2-40B4-BE49-F238E27FC236}">
                  <a16:creationId xmlns:a16="http://schemas.microsoft.com/office/drawing/2014/main" id="{C07CE47B-D221-47BD-A3BB-5C6DC4897ACC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8" name="Graphique Slide">
            <a:extLst>
              <a:ext uri="{FF2B5EF4-FFF2-40B4-BE49-F238E27FC236}">
                <a16:creationId xmlns:a16="http://schemas.microsoft.com/office/drawing/2014/main" id="{127ED500-3801-4841-8FD0-779B3DA980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0320875"/>
              </p:ext>
            </p:extLst>
          </p:nvPr>
        </p:nvGraphicFramePr>
        <p:xfrm>
          <a:off x="2309991" y="1471564"/>
          <a:ext cx="8976285" cy="3894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pic>
        <p:nvPicPr>
          <p:cNvPr id="10" name="Image 9">
            <a:extLst>
              <a:ext uri="{FF2B5EF4-FFF2-40B4-BE49-F238E27FC236}">
                <a16:creationId xmlns:a16="http://schemas.microsoft.com/office/drawing/2014/main" id="{1D793E5B-7728-3003-B558-FB80878DDB83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677961" y="1854939"/>
            <a:ext cx="302114" cy="201213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6376BCC3-B02C-C389-EAE1-F2F9CD8B7FC9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284374" y="1859236"/>
            <a:ext cx="302114" cy="2013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449001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gnore">
            <a:extLst>
              <a:ext uri="{FF2B5EF4-FFF2-40B4-BE49-F238E27FC236}">
                <a16:creationId xmlns:a16="http://schemas.microsoft.com/office/drawing/2014/main" id="{6ED9D19D-44F1-4675-B1CB-0D184CF9BC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8819769" cy="246221"/>
          </a:xfrm>
        </p:spPr>
        <p:txBody>
          <a:bodyPr/>
          <a:lstStyle/>
          <a:p>
            <a:r>
              <a:rPr lang="sk-SK" dirty="0"/>
              <a:t>KĽÚČOVÉ TÉMY PRIESKUMU MOBILITY</a:t>
            </a:r>
            <a:endParaRPr lang="fr-FR" dirty="0"/>
          </a:p>
        </p:txBody>
      </p:sp>
      <p:sp>
        <p:nvSpPr>
          <p:cNvPr id="7" name="Ignore">
            <a:extLst>
              <a:ext uri="{FF2B5EF4-FFF2-40B4-BE49-F238E27FC236}">
                <a16:creationId xmlns:a16="http://schemas.microsoft.com/office/drawing/2014/main" id="{B5D92B7A-636F-4E55-989E-2E4E0155D6E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Ignore">
            <a:extLst>
              <a:ext uri="{FF2B5EF4-FFF2-40B4-BE49-F238E27FC236}">
                <a16:creationId xmlns:a16="http://schemas.microsoft.com/office/drawing/2014/main" id="{1CA896FB-9110-4950-BEEB-E318A65030C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0455" y="2384799"/>
            <a:ext cx="515752" cy="543212"/>
          </a:xfrm>
          <a:custGeom>
            <a:avLst/>
            <a:gdLst>
              <a:gd name="T0" fmla="*/ 45 w 216"/>
              <a:gd name="T1" fmla="*/ 107 h 228"/>
              <a:gd name="T2" fmla="*/ 45 w 216"/>
              <a:gd name="T3" fmla="*/ 98 h 228"/>
              <a:gd name="T4" fmla="*/ 0 w 216"/>
              <a:gd name="T5" fmla="*/ 103 h 228"/>
              <a:gd name="T6" fmla="*/ 4 w 216"/>
              <a:gd name="T7" fmla="*/ 107 h 228"/>
              <a:gd name="T8" fmla="*/ 135 w 216"/>
              <a:gd name="T9" fmla="*/ 101 h 228"/>
              <a:gd name="T10" fmla="*/ 118 w 216"/>
              <a:gd name="T11" fmla="*/ 117 h 228"/>
              <a:gd name="T12" fmla="*/ 101 w 216"/>
              <a:gd name="T13" fmla="*/ 117 h 228"/>
              <a:gd name="T14" fmla="*/ 93 w 216"/>
              <a:gd name="T15" fmla="*/ 142 h 228"/>
              <a:gd name="T16" fmla="*/ 118 w 216"/>
              <a:gd name="T17" fmla="*/ 150 h 228"/>
              <a:gd name="T18" fmla="*/ 125 w 216"/>
              <a:gd name="T19" fmla="*/ 124 h 228"/>
              <a:gd name="T20" fmla="*/ 141 w 216"/>
              <a:gd name="T21" fmla="*/ 101 h 228"/>
              <a:gd name="T22" fmla="*/ 110 w 216"/>
              <a:gd name="T23" fmla="*/ 143 h 228"/>
              <a:gd name="T24" fmla="*/ 110 w 216"/>
              <a:gd name="T25" fmla="*/ 124 h 228"/>
              <a:gd name="T26" fmla="*/ 50 w 216"/>
              <a:gd name="T27" fmla="*/ 160 h 228"/>
              <a:gd name="T28" fmla="*/ 4 w 216"/>
              <a:gd name="T29" fmla="*/ 156 h 228"/>
              <a:gd name="T30" fmla="*/ 4 w 216"/>
              <a:gd name="T31" fmla="*/ 165 h 228"/>
              <a:gd name="T32" fmla="*/ 50 w 216"/>
              <a:gd name="T33" fmla="*/ 160 h 228"/>
              <a:gd name="T34" fmla="*/ 184 w 216"/>
              <a:gd name="T35" fmla="*/ 76 h 228"/>
              <a:gd name="T36" fmla="*/ 190 w 216"/>
              <a:gd name="T37" fmla="*/ 69 h 228"/>
              <a:gd name="T38" fmla="*/ 196 w 216"/>
              <a:gd name="T39" fmla="*/ 58 h 228"/>
              <a:gd name="T40" fmla="*/ 181 w 216"/>
              <a:gd name="T41" fmla="*/ 43 h 228"/>
              <a:gd name="T42" fmla="*/ 171 w 216"/>
              <a:gd name="T43" fmla="*/ 48 h 228"/>
              <a:gd name="T44" fmla="*/ 162 w 216"/>
              <a:gd name="T45" fmla="*/ 55 h 228"/>
              <a:gd name="T46" fmla="*/ 124 w 216"/>
              <a:gd name="T47" fmla="*/ 40 h 228"/>
              <a:gd name="T48" fmla="*/ 125 w 216"/>
              <a:gd name="T49" fmla="*/ 30 h 228"/>
              <a:gd name="T50" fmla="*/ 125 w 216"/>
              <a:gd name="T51" fmla="*/ 0 h 228"/>
              <a:gd name="T52" fmla="*/ 80 w 216"/>
              <a:gd name="T53" fmla="*/ 14 h 228"/>
              <a:gd name="T54" fmla="*/ 94 w 216"/>
              <a:gd name="T55" fmla="*/ 30 h 228"/>
              <a:gd name="T56" fmla="*/ 95 w 216"/>
              <a:gd name="T57" fmla="*/ 40 h 228"/>
              <a:gd name="T58" fmla="*/ 42 w 216"/>
              <a:gd name="T59" fmla="*/ 67 h 228"/>
              <a:gd name="T60" fmla="*/ 49 w 216"/>
              <a:gd name="T61" fmla="*/ 74 h 228"/>
              <a:gd name="T62" fmla="*/ 104 w 216"/>
              <a:gd name="T63" fmla="*/ 44 h 228"/>
              <a:gd name="T64" fmla="*/ 99 w 216"/>
              <a:gd name="T65" fmla="*/ 21 h 228"/>
              <a:gd name="T66" fmla="*/ 88 w 216"/>
              <a:gd name="T67" fmla="*/ 15 h 228"/>
              <a:gd name="T68" fmla="*/ 125 w 216"/>
              <a:gd name="T69" fmla="*/ 9 h 228"/>
              <a:gd name="T70" fmla="*/ 125 w 216"/>
              <a:gd name="T71" fmla="*/ 21 h 228"/>
              <a:gd name="T72" fmla="*/ 116 w 216"/>
              <a:gd name="T73" fmla="*/ 22 h 228"/>
              <a:gd name="T74" fmla="*/ 115 w 216"/>
              <a:gd name="T75" fmla="*/ 44 h 228"/>
              <a:gd name="T76" fmla="*/ 161 w 216"/>
              <a:gd name="T77" fmla="*/ 65 h 228"/>
              <a:gd name="T78" fmla="*/ 177 w 216"/>
              <a:gd name="T79" fmla="*/ 54 h 228"/>
              <a:gd name="T80" fmla="*/ 185 w 216"/>
              <a:gd name="T81" fmla="*/ 62 h 228"/>
              <a:gd name="T82" fmla="*/ 174 w 216"/>
              <a:gd name="T83" fmla="*/ 78 h 228"/>
              <a:gd name="T84" fmla="*/ 46 w 216"/>
              <a:gd name="T85" fmla="*/ 190 h 228"/>
              <a:gd name="T86" fmla="*/ 40 w 216"/>
              <a:gd name="T87" fmla="*/ 190 h 228"/>
              <a:gd name="T88" fmla="*/ 109 w 216"/>
              <a:gd name="T89" fmla="*/ 227 h 228"/>
              <a:gd name="T90" fmla="*/ 166 w 216"/>
              <a:gd name="T91" fmla="*/ 208 h 228"/>
              <a:gd name="T92" fmla="*/ 64 w 216"/>
              <a:gd name="T93" fmla="*/ 174 h 228"/>
              <a:gd name="T94" fmla="*/ 61 w 216"/>
              <a:gd name="T95" fmla="*/ 182 h 228"/>
              <a:gd name="T96" fmla="*/ 110 w 216"/>
              <a:gd name="T97" fmla="*/ 202 h 228"/>
              <a:gd name="T98" fmla="*/ 110 w 216"/>
              <a:gd name="T99" fmla="*/ 64 h 228"/>
              <a:gd name="T100" fmla="*/ 61 w 216"/>
              <a:gd name="T101" fmla="*/ 84 h 228"/>
              <a:gd name="T102" fmla="*/ 67 w 216"/>
              <a:gd name="T103" fmla="*/ 91 h 228"/>
              <a:gd name="T104" fmla="*/ 110 w 216"/>
              <a:gd name="T105" fmla="*/ 73 h 228"/>
              <a:gd name="T106" fmla="*/ 152 w 216"/>
              <a:gd name="T107" fmla="*/ 176 h 228"/>
              <a:gd name="T108" fmla="*/ 64 w 216"/>
              <a:gd name="T109" fmla="*/ 174 h 228"/>
              <a:gd name="T110" fmla="*/ 19 w 216"/>
              <a:gd name="T111" fmla="*/ 136 h 228"/>
              <a:gd name="T112" fmla="*/ 64 w 216"/>
              <a:gd name="T113" fmla="*/ 132 h 228"/>
              <a:gd name="T114" fmla="*/ 19 w 216"/>
              <a:gd name="T115" fmla="*/ 127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6" h="228">
                <a:moveTo>
                  <a:pt x="4" y="107"/>
                </a:moveTo>
                <a:cubicBezTo>
                  <a:pt x="45" y="107"/>
                  <a:pt x="45" y="107"/>
                  <a:pt x="45" y="107"/>
                </a:cubicBezTo>
                <a:cubicBezTo>
                  <a:pt x="48" y="107"/>
                  <a:pt x="50" y="105"/>
                  <a:pt x="50" y="103"/>
                </a:cubicBezTo>
                <a:cubicBezTo>
                  <a:pt x="50" y="100"/>
                  <a:pt x="48" y="98"/>
                  <a:pt x="45" y="98"/>
                </a:cubicBezTo>
                <a:cubicBezTo>
                  <a:pt x="4" y="98"/>
                  <a:pt x="4" y="98"/>
                  <a:pt x="4" y="98"/>
                </a:cubicBezTo>
                <a:cubicBezTo>
                  <a:pt x="2" y="98"/>
                  <a:pt x="0" y="100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6"/>
                  <a:pt x="2" y="107"/>
                  <a:pt x="4" y="107"/>
                </a:cubicBezTo>
                <a:close/>
                <a:moveTo>
                  <a:pt x="141" y="101"/>
                </a:moveTo>
                <a:cubicBezTo>
                  <a:pt x="140" y="100"/>
                  <a:pt x="137" y="100"/>
                  <a:pt x="135" y="101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15" y="115"/>
                  <a:pt x="112" y="115"/>
                  <a:pt x="110" y="115"/>
                </a:cubicBezTo>
                <a:cubicBezTo>
                  <a:pt x="107" y="115"/>
                  <a:pt x="104" y="115"/>
                  <a:pt x="101" y="117"/>
                </a:cubicBezTo>
                <a:cubicBezTo>
                  <a:pt x="96" y="119"/>
                  <a:pt x="93" y="123"/>
                  <a:pt x="92" y="128"/>
                </a:cubicBezTo>
                <a:cubicBezTo>
                  <a:pt x="90" y="132"/>
                  <a:pt x="91" y="137"/>
                  <a:pt x="93" y="142"/>
                </a:cubicBezTo>
                <a:cubicBezTo>
                  <a:pt x="95" y="146"/>
                  <a:pt x="99" y="149"/>
                  <a:pt x="104" y="151"/>
                </a:cubicBezTo>
                <a:cubicBezTo>
                  <a:pt x="109" y="152"/>
                  <a:pt x="114" y="152"/>
                  <a:pt x="118" y="150"/>
                </a:cubicBezTo>
                <a:cubicBezTo>
                  <a:pt x="127" y="145"/>
                  <a:pt x="131" y="134"/>
                  <a:pt x="126" y="124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3" y="106"/>
                  <a:pt x="143" y="103"/>
                  <a:pt x="141" y="101"/>
                </a:cubicBezTo>
                <a:close/>
                <a:moveTo>
                  <a:pt x="119" y="133"/>
                </a:moveTo>
                <a:cubicBezTo>
                  <a:pt x="119" y="138"/>
                  <a:pt x="115" y="143"/>
                  <a:pt x="110" y="143"/>
                </a:cubicBezTo>
                <a:cubicBezTo>
                  <a:pt x="104" y="143"/>
                  <a:pt x="100" y="138"/>
                  <a:pt x="100" y="133"/>
                </a:cubicBezTo>
                <a:cubicBezTo>
                  <a:pt x="100" y="128"/>
                  <a:pt x="104" y="124"/>
                  <a:pt x="110" y="124"/>
                </a:cubicBezTo>
                <a:cubicBezTo>
                  <a:pt x="115" y="124"/>
                  <a:pt x="119" y="128"/>
                  <a:pt x="119" y="133"/>
                </a:cubicBezTo>
                <a:close/>
                <a:moveTo>
                  <a:pt x="50" y="160"/>
                </a:moveTo>
                <a:cubicBezTo>
                  <a:pt x="50" y="158"/>
                  <a:pt x="48" y="156"/>
                  <a:pt x="45" y="156"/>
                </a:cubicBezTo>
                <a:cubicBezTo>
                  <a:pt x="4" y="156"/>
                  <a:pt x="4" y="156"/>
                  <a:pt x="4" y="156"/>
                </a:cubicBezTo>
                <a:cubicBezTo>
                  <a:pt x="2" y="156"/>
                  <a:pt x="0" y="158"/>
                  <a:pt x="0" y="160"/>
                </a:cubicBezTo>
                <a:cubicBezTo>
                  <a:pt x="0" y="163"/>
                  <a:pt x="2" y="165"/>
                  <a:pt x="4" y="165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48" y="165"/>
                  <a:pt x="50" y="163"/>
                  <a:pt x="50" y="160"/>
                </a:cubicBezTo>
                <a:close/>
                <a:moveTo>
                  <a:pt x="185" y="77"/>
                </a:moveTo>
                <a:cubicBezTo>
                  <a:pt x="184" y="76"/>
                  <a:pt x="184" y="76"/>
                  <a:pt x="184" y="76"/>
                </a:cubicBezTo>
                <a:cubicBezTo>
                  <a:pt x="190" y="69"/>
                  <a:pt x="190" y="69"/>
                  <a:pt x="190" y="69"/>
                </a:cubicBezTo>
                <a:cubicBezTo>
                  <a:pt x="190" y="69"/>
                  <a:pt x="190" y="69"/>
                  <a:pt x="190" y="69"/>
                </a:cubicBezTo>
                <a:cubicBezTo>
                  <a:pt x="191" y="68"/>
                  <a:pt x="191" y="68"/>
                  <a:pt x="191" y="68"/>
                </a:cubicBezTo>
                <a:cubicBezTo>
                  <a:pt x="194" y="65"/>
                  <a:pt x="196" y="62"/>
                  <a:pt x="196" y="58"/>
                </a:cubicBezTo>
                <a:cubicBezTo>
                  <a:pt x="196" y="54"/>
                  <a:pt x="194" y="50"/>
                  <a:pt x="191" y="48"/>
                </a:cubicBezTo>
                <a:cubicBezTo>
                  <a:pt x="189" y="45"/>
                  <a:pt x="185" y="43"/>
                  <a:pt x="181" y="43"/>
                </a:cubicBezTo>
                <a:cubicBezTo>
                  <a:pt x="181" y="43"/>
                  <a:pt x="181" y="43"/>
                  <a:pt x="181" y="43"/>
                </a:cubicBezTo>
                <a:cubicBezTo>
                  <a:pt x="177" y="43"/>
                  <a:pt x="173" y="45"/>
                  <a:pt x="171" y="48"/>
                </a:cubicBezTo>
                <a:cubicBezTo>
                  <a:pt x="163" y="55"/>
                  <a:pt x="163" y="55"/>
                  <a:pt x="163" y="55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51" y="47"/>
                  <a:pt x="138" y="43"/>
                  <a:pt x="125" y="40"/>
                </a:cubicBezTo>
                <a:cubicBezTo>
                  <a:pt x="124" y="40"/>
                  <a:pt x="124" y="40"/>
                  <a:pt x="124" y="4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33" y="29"/>
                  <a:pt x="138" y="23"/>
                  <a:pt x="139" y="16"/>
                </a:cubicBezTo>
                <a:cubicBezTo>
                  <a:pt x="139" y="8"/>
                  <a:pt x="133" y="1"/>
                  <a:pt x="125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87" y="1"/>
                  <a:pt x="81" y="6"/>
                  <a:pt x="80" y="14"/>
                </a:cubicBezTo>
                <a:cubicBezTo>
                  <a:pt x="80" y="18"/>
                  <a:pt x="81" y="21"/>
                  <a:pt x="84" y="24"/>
                </a:cubicBezTo>
                <a:cubicBezTo>
                  <a:pt x="86" y="27"/>
                  <a:pt x="90" y="29"/>
                  <a:pt x="94" y="30"/>
                </a:cubicBezTo>
                <a:cubicBezTo>
                  <a:pt x="95" y="30"/>
                  <a:pt x="95" y="30"/>
                  <a:pt x="95" y="30"/>
                </a:cubicBezTo>
                <a:cubicBezTo>
                  <a:pt x="95" y="40"/>
                  <a:pt x="95" y="40"/>
                  <a:pt x="95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74" y="44"/>
                  <a:pt x="56" y="53"/>
                  <a:pt x="42" y="67"/>
                </a:cubicBezTo>
                <a:cubicBezTo>
                  <a:pt x="41" y="69"/>
                  <a:pt x="41" y="72"/>
                  <a:pt x="42" y="74"/>
                </a:cubicBezTo>
                <a:cubicBezTo>
                  <a:pt x="44" y="76"/>
                  <a:pt x="47" y="76"/>
                  <a:pt x="49" y="74"/>
                </a:cubicBezTo>
                <a:cubicBezTo>
                  <a:pt x="62" y="60"/>
                  <a:pt x="81" y="51"/>
                  <a:pt x="100" y="49"/>
                </a:cubicBezTo>
                <a:cubicBezTo>
                  <a:pt x="102" y="48"/>
                  <a:pt x="104" y="46"/>
                  <a:pt x="104" y="44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4" y="23"/>
                  <a:pt x="102" y="21"/>
                  <a:pt x="99" y="21"/>
                </a:cubicBezTo>
                <a:cubicBezTo>
                  <a:pt x="94" y="21"/>
                  <a:pt x="94" y="21"/>
                  <a:pt x="94" y="21"/>
                </a:cubicBezTo>
                <a:cubicBezTo>
                  <a:pt x="91" y="21"/>
                  <a:pt x="88" y="18"/>
                  <a:pt x="88" y="15"/>
                </a:cubicBezTo>
                <a:cubicBezTo>
                  <a:pt x="88" y="12"/>
                  <a:pt x="91" y="9"/>
                  <a:pt x="94" y="9"/>
                </a:cubicBezTo>
                <a:cubicBezTo>
                  <a:pt x="125" y="9"/>
                  <a:pt x="125" y="9"/>
                  <a:pt x="125" y="9"/>
                </a:cubicBezTo>
                <a:cubicBezTo>
                  <a:pt x="128" y="9"/>
                  <a:pt x="131" y="12"/>
                  <a:pt x="131" y="15"/>
                </a:cubicBezTo>
                <a:cubicBezTo>
                  <a:pt x="131" y="18"/>
                  <a:pt x="128" y="21"/>
                  <a:pt x="125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18" y="21"/>
                  <a:pt x="117" y="21"/>
                  <a:pt x="116" y="22"/>
                </a:cubicBezTo>
                <a:cubicBezTo>
                  <a:pt x="116" y="23"/>
                  <a:pt x="115" y="24"/>
                  <a:pt x="115" y="25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5" y="46"/>
                  <a:pt x="117" y="48"/>
                  <a:pt x="119" y="49"/>
                </a:cubicBezTo>
                <a:cubicBezTo>
                  <a:pt x="134" y="50"/>
                  <a:pt x="148" y="56"/>
                  <a:pt x="161" y="65"/>
                </a:cubicBezTo>
                <a:cubicBezTo>
                  <a:pt x="162" y="66"/>
                  <a:pt x="165" y="66"/>
                  <a:pt x="166" y="65"/>
                </a:cubicBezTo>
                <a:cubicBezTo>
                  <a:pt x="177" y="54"/>
                  <a:pt x="177" y="54"/>
                  <a:pt x="177" y="54"/>
                </a:cubicBezTo>
                <a:cubicBezTo>
                  <a:pt x="179" y="52"/>
                  <a:pt x="183" y="52"/>
                  <a:pt x="185" y="54"/>
                </a:cubicBezTo>
                <a:cubicBezTo>
                  <a:pt x="187" y="56"/>
                  <a:pt x="187" y="60"/>
                  <a:pt x="185" y="62"/>
                </a:cubicBezTo>
                <a:cubicBezTo>
                  <a:pt x="175" y="72"/>
                  <a:pt x="175" y="72"/>
                  <a:pt x="175" y="72"/>
                </a:cubicBezTo>
                <a:cubicBezTo>
                  <a:pt x="173" y="74"/>
                  <a:pt x="173" y="77"/>
                  <a:pt x="174" y="78"/>
                </a:cubicBezTo>
                <a:cubicBezTo>
                  <a:pt x="204" y="114"/>
                  <a:pt x="201" y="165"/>
                  <a:pt x="167" y="196"/>
                </a:cubicBezTo>
                <a:cubicBezTo>
                  <a:pt x="132" y="228"/>
                  <a:pt x="78" y="225"/>
                  <a:pt x="46" y="190"/>
                </a:cubicBezTo>
                <a:cubicBezTo>
                  <a:pt x="46" y="189"/>
                  <a:pt x="44" y="189"/>
                  <a:pt x="43" y="189"/>
                </a:cubicBezTo>
                <a:cubicBezTo>
                  <a:pt x="42" y="189"/>
                  <a:pt x="41" y="189"/>
                  <a:pt x="40" y="190"/>
                </a:cubicBezTo>
                <a:cubicBezTo>
                  <a:pt x="38" y="191"/>
                  <a:pt x="38" y="194"/>
                  <a:pt x="40" y="196"/>
                </a:cubicBezTo>
                <a:cubicBezTo>
                  <a:pt x="58" y="216"/>
                  <a:pt x="83" y="227"/>
                  <a:pt x="109" y="227"/>
                </a:cubicBezTo>
                <a:cubicBezTo>
                  <a:pt x="112" y="227"/>
                  <a:pt x="114" y="227"/>
                  <a:pt x="116" y="227"/>
                </a:cubicBezTo>
                <a:cubicBezTo>
                  <a:pt x="134" y="226"/>
                  <a:pt x="151" y="219"/>
                  <a:pt x="166" y="208"/>
                </a:cubicBezTo>
                <a:cubicBezTo>
                  <a:pt x="207" y="177"/>
                  <a:pt x="216" y="118"/>
                  <a:pt x="185" y="77"/>
                </a:cubicBezTo>
                <a:close/>
                <a:moveTo>
                  <a:pt x="64" y="174"/>
                </a:moveTo>
                <a:cubicBezTo>
                  <a:pt x="63" y="174"/>
                  <a:pt x="62" y="175"/>
                  <a:pt x="61" y="176"/>
                </a:cubicBezTo>
                <a:cubicBezTo>
                  <a:pt x="59" y="177"/>
                  <a:pt x="59" y="180"/>
                  <a:pt x="61" y="182"/>
                </a:cubicBezTo>
                <a:cubicBezTo>
                  <a:pt x="74" y="195"/>
                  <a:pt x="91" y="202"/>
                  <a:pt x="110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48" y="202"/>
                  <a:pt x="179" y="171"/>
                  <a:pt x="179" y="133"/>
                </a:cubicBezTo>
                <a:cubicBezTo>
                  <a:pt x="179" y="95"/>
                  <a:pt x="148" y="64"/>
                  <a:pt x="110" y="64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91" y="64"/>
                  <a:pt x="74" y="71"/>
                  <a:pt x="61" y="84"/>
                </a:cubicBezTo>
                <a:cubicBezTo>
                  <a:pt x="59" y="86"/>
                  <a:pt x="59" y="89"/>
                  <a:pt x="61" y="91"/>
                </a:cubicBezTo>
                <a:cubicBezTo>
                  <a:pt x="63" y="92"/>
                  <a:pt x="66" y="92"/>
                  <a:pt x="67" y="91"/>
                </a:cubicBezTo>
                <a:cubicBezTo>
                  <a:pt x="79" y="79"/>
                  <a:pt x="94" y="73"/>
                  <a:pt x="110" y="73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126" y="73"/>
                  <a:pt x="141" y="79"/>
                  <a:pt x="152" y="91"/>
                </a:cubicBezTo>
                <a:cubicBezTo>
                  <a:pt x="176" y="114"/>
                  <a:pt x="176" y="152"/>
                  <a:pt x="152" y="176"/>
                </a:cubicBezTo>
                <a:cubicBezTo>
                  <a:pt x="129" y="199"/>
                  <a:pt x="91" y="199"/>
                  <a:pt x="67" y="176"/>
                </a:cubicBezTo>
                <a:cubicBezTo>
                  <a:pt x="66" y="175"/>
                  <a:pt x="65" y="174"/>
                  <a:pt x="64" y="174"/>
                </a:cubicBezTo>
                <a:close/>
                <a:moveTo>
                  <a:pt x="14" y="132"/>
                </a:moveTo>
                <a:cubicBezTo>
                  <a:pt x="14" y="134"/>
                  <a:pt x="16" y="136"/>
                  <a:pt x="19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62" y="136"/>
                  <a:pt x="64" y="134"/>
                  <a:pt x="64" y="132"/>
                </a:cubicBezTo>
                <a:cubicBezTo>
                  <a:pt x="64" y="129"/>
                  <a:pt x="62" y="127"/>
                  <a:pt x="60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6" y="127"/>
                  <a:pt x="14" y="129"/>
                  <a:pt x="14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A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51435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10287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54305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2057400" algn="l" rtl="0" fontAlgn="base">
              <a:spcBef>
                <a:spcPct val="0"/>
              </a:spcBef>
              <a:spcAft>
                <a:spcPct val="0"/>
              </a:spcAft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571750" algn="l" defTabSz="10287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3086100" algn="l" defTabSz="10287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600450" algn="l" defTabSz="10287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4114800" algn="l" defTabSz="1028700" rtl="0" eaLnBrk="1" latinLnBrk="0" hangingPunct="1">
              <a:defRPr b="1"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1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+mn-lt"/>
            </a:endParaRPr>
          </a:p>
        </p:txBody>
      </p:sp>
      <p:sp>
        <p:nvSpPr>
          <p:cNvPr id="29" name="Ignore">
            <a:extLst>
              <a:ext uri="{FF2B5EF4-FFF2-40B4-BE49-F238E27FC236}">
                <a16:creationId xmlns:a16="http://schemas.microsoft.com/office/drawing/2014/main" id="{62A2DFE1-5F0F-4319-BAD9-F049DAA588F8}"/>
              </a:ext>
            </a:extLst>
          </p:cNvPr>
          <p:cNvSpPr/>
          <p:nvPr/>
        </p:nvSpPr>
        <p:spPr bwMode="ltGray">
          <a:xfrm>
            <a:off x="741502" y="3120235"/>
            <a:ext cx="3336757" cy="1499890"/>
          </a:xfrm>
          <a:prstGeom prst="rect">
            <a:avLst/>
          </a:prstGeom>
          <a:solidFill>
            <a:srgbClr val="00917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defRPr/>
            </a:pPr>
            <a:r>
              <a:rPr lang="sk-SK" sz="1900" dirty="0">
                <a:solidFill>
                  <a:srgbClr val="FFFFFF"/>
                </a:solidFill>
                <a:cs typeface="Arial" panose="020B0604020202020204" pitchFamily="34" charset="0"/>
              </a:rPr>
              <a:t>AKÉ KRÁTKODOBÉ ZMENY FORMOVALI TRH V SÚVISLOSTI S KRÍZOU COVID-19?</a:t>
            </a:r>
          </a:p>
        </p:txBody>
      </p:sp>
      <p:sp>
        <p:nvSpPr>
          <p:cNvPr id="30" name="Ignore">
            <a:extLst>
              <a:ext uri="{FF2B5EF4-FFF2-40B4-BE49-F238E27FC236}">
                <a16:creationId xmlns:a16="http://schemas.microsoft.com/office/drawing/2014/main" id="{7FAB4C85-2DA5-48C5-B82A-5868D8CBBC5D}"/>
              </a:ext>
            </a:extLst>
          </p:cNvPr>
          <p:cNvSpPr/>
          <p:nvPr/>
        </p:nvSpPr>
        <p:spPr bwMode="ltGray">
          <a:xfrm>
            <a:off x="4567544" y="3120234"/>
            <a:ext cx="3336757" cy="1499891"/>
          </a:xfrm>
          <a:prstGeom prst="rect">
            <a:avLst/>
          </a:prstGeom>
          <a:solidFill>
            <a:srgbClr val="00917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defRPr/>
            </a:pPr>
            <a:r>
              <a:rPr lang="sk-SK" sz="1900" dirty="0">
                <a:solidFill>
                  <a:srgbClr val="FFFFFF"/>
                </a:solidFill>
                <a:cs typeface="Arial" panose="020B0604020202020204" pitchFamily="34" charset="0"/>
              </a:rPr>
              <a:t>AKÉ VOZIDLÁ OČAKÁVAME NA TRHU O TRI ROKY? </a:t>
            </a:r>
          </a:p>
        </p:txBody>
      </p:sp>
      <p:sp>
        <p:nvSpPr>
          <p:cNvPr id="31" name="Ignore">
            <a:extLst>
              <a:ext uri="{FF2B5EF4-FFF2-40B4-BE49-F238E27FC236}">
                <a16:creationId xmlns:a16="http://schemas.microsoft.com/office/drawing/2014/main" id="{36C2E516-8008-4CC1-B72E-57393094F2C9}"/>
              </a:ext>
            </a:extLst>
          </p:cNvPr>
          <p:cNvSpPr/>
          <p:nvPr/>
        </p:nvSpPr>
        <p:spPr bwMode="ltGray">
          <a:xfrm>
            <a:off x="8289056" y="3120234"/>
            <a:ext cx="3336757" cy="1499891"/>
          </a:xfrm>
          <a:prstGeom prst="rect">
            <a:avLst/>
          </a:prstGeom>
          <a:solidFill>
            <a:srgbClr val="00917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>
              <a:defRPr/>
            </a:pPr>
            <a:r>
              <a:rPr lang="sk-SK" sz="1900" dirty="0">
                <a:solidFill>
                  <a:srgbClr val="FFFFFF"/>
                </a:solidFill>
                <a:cs typeface="Arial" panose="020B0604020202020204" pitchFamily="34" charset="0"/>
              </a:rPr>
              <a:t>AKO NOVÉ RIEŠENIA MOBILITY OVPLYVNIA OBCHODNÉ MODELY?</a:t>
            </a:r>
          </a:p>
        </p:txBody>
      </p:sp>
      <p:sp>
        <p:nvSpPr>
          <p:cNvPr id="32" name="Ignore">
            <a:extLst>
              <a:ext uri="{FF2B5EF4-FFF2-40B4-BE49-F238E27FC236}">
                <a16:creationId xmlns:a16="http://schemas.microsoft.com/office/drawing/2014/main" id="{F6F3639A-1BC9-4EA1-B1CD-A87A52BD8EE1}"/>
              </a:ext>
            </a:extLst>
          </p:cNvPr>
          <p:cNvSpPr/>
          <p:nvPr/>
        </p:nvSpPr>
        <p:spPr bwMode="ltGray">
          <a:xfrm>
            <a:off x="2250201" y="2253337"/>
            <a:ext cx="830624" cy="830624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500" b="0" i="0" u="none" strike="noStrike" kern="1200" cap="none" spc="0" normalizeH="0" baseline="0" noProof="0" dirty="0">
                <a:ln>
                  <a:noFill/>
                </a:ln>
                <a:solidFill>
                  <a:srgbClr val="009171"/>
                </a:solidFill>
                <a:effectLst/>
                <a:uLnTx/>
                <a:uFillTx/>
                <a:cs typeface="Arial" panose="020B0604020202020204" pitchFamily="34" charset="0"/>
              </a:rPr>
              <a:t>1</a:t>
            </a:r>
          </a:p>
        </p:txBody>
      </p:sp>
      <p:cxnSp>
        <p:nvCxnSpPr>
          <p:cNvPr id="33" name="Ignore">
            <a:extLst>
              <a:ext uri="{FF2B5EF4-FFF2-40B4-BE49-F238E27FC236}">
                <a16:creationId xmlns:a16="http://schemas.microsoft.com/office/drawing/2014/main" id="{9CB3E757-194B-4CE6-81E2-8981AA02BCD2}"/>
              </a:ext>
            </a:extLst>
          </p:cNvPr>
          <p:cNvCxnSpPr/>
          <p:nvPr/>
        </p:nvCxnSpPr>
        <p:spPr>
          <a:xfrm>
            <a:off x="1782875" y="2693044"/>
            <a:ext cx="505282" cy="0"/>
          </a:xfrm>
          <a:prstGeom prst="line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Ignore">
            <a:extLst>
              <a:ext uri="{FF2B5EF4-FFF2-40B4-BE49-F238E27FC236}">
                <a16:creationId xmlns:a16="http://schemas.microsoft.com/office/drawing/2014/main" id="{80A1CDE8-28B9-4E80-9636-5E7360603DDA}"/>
              </a:ext>
            </a:extLst>
          </p:cNvPr>
          <p:cNvSpPr/>
          <p:nvPr/>
        </p:nvSpPr>
        <p:spPr bwMode="ltGray">
          <a:xfrm>
            <a:off x="6093431" y="2255324"/>
            <a:ext cx="830624" cy="830624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500" b="0" i="0" u="none" strike="noStrike" kern="1200" cap="none" spc="0" normalizeH="0" baseline="0" noProof="0" dirty="0">
                <a:ln>
                  <a:noFill/>
                </a:ln>
                <a:solidFill>
                  <a:srgbClr val="009171"/>
                </a:solidFill>
                <a:effectLst/>
                <a:uLnTx/>
                <a:uFillTx/>
                <a:cs typeface="Arial" panose="020B0604020202020204" pitchFamily="34" charset="0"/>
              </a:rPr>
              <a:t>2</a:t>
            </a:r>
          </a:p>
        </p:txBody>
      </p:sp>
      <p:cxnSp>
        <p:nvCxnSpPr>
          <p:cNvPr id="35" name="Ignore">
            <a:extLst>
              <a:ext uri="{FF2B5EF4-FFF2-40B4-BE49-F238E27FC236}">
                <a16:creationId xmlns:a16="http://schemas.microsoft.com/office/drawing/2014/main" id="{2E3865AA-2FDE-4062-B04A-F3D58CABC865}"/>
              </a:ext>
            </a:extLst>
          </p:cNvPr>
          <p:cNvCxnSpPr/>
          <p:nvPr/>
        </p:nvCxnSpPr>
        <p:spPr>
          <a:xfrm>
            <a:off x="5626105" y="2695031"/>
            <a:ext cx="505282" cy="0"/>
          </a:xfrm>
          <a:prstGeom prst="line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Ignore">
            <a:extLst>
              <a:ext uri="{FF2B5EF4-FFF2-40B4-BE49-F238E27FC236}">
                <a16:creationId xmlns:a16="http://schemas.microsoft.com/office/drawing/2014/main" id="{1ADC153E-34B2-4BC4-AF87-B43DC942DC01}"/>
              </a:ext>
            </a:extLst>
          </p:cNvPr>
          <p:cNvSpPr/>
          <p:nvPr/>
        </p:nvSpPr>
        <p:spPr bwMode="ltGray">
          <a:xfrm>
            <a:off x="9809917" y="2251859"/>
            <a:ext cx="830624" cy="830624"/>
          </a:xfrm>
          <a:prstGeom prst="ellipse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500" b="0" i="0" u="none" strike="noStrike" kern="1200" cap="none" spc="0" normalizeH="0" baseline="0" noProof="0" dirty="0">
                <a:ln>
                  <a:noFill/>
                </a:ln>
                <a:solidFill>
                  <a:srgbClr val="009171"/>
                </a:solidFill>
                <a:effectLst/>
                <a:uLnTx/>
                <a:uFillTx/>
                <a:cs typeface="Arial" panose="020B0604020202020204" pitchFamily="34" charset="0"/>
              </a:rPr>
              <a:t>3</a:t>
            </a:r>
          </a:p>
        </p:txBody>
      </p:sp>
      <p:cxnSp>
        <p:nvCxnSpPr>
          <p:cNvPr id="37" name="Ignore">
            <a:extLst>
              <a:ext uri="{FF2B5EF4-FFF2-40B4-BE49-F238E27FC236}">
                <a16:creationId xmlns:a16="http://schemas.microsoft.com/office/drawing/2014/main" id="{51C108C8-6915-4058-B59D-80ED5DDB8C80}"/>
              </a:ext>
            </a:extLst>
          </p:cNvPr>
          <p:cNvCxnSpPr/>
          <p:nvPr/>
        </p:nvCxnSpPr>
        <p:spPr>
          <a:xfrm>
            <a:off x="9342591" y="2691566"/>
            <a:ext cx="505282" cy="0"/>
          </a:xfrm>
          <a:prstGeom prst="line">
            <a:avLst/>
          </a:prstGeom>
          <a:ln w="127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" name="Ignore">
            <a:extLst>
              <a:ext uri="{FF2B5EF4-FFF2-40B4-BE49-F238E27FC236}">
                <a16:creationId xmlns:a16="http://schemas.microsoft.com/office/drawing/2014/main" id="{00FDAAB9-5F3D-4300-82DA-87CF562D4E7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90460" y="2257062"/>
            <a:ext cx="811578" cy="664686"/>
          </a:xfrm>
          <a:prstGeom prst="rect">
            <a:avLst/>
          </a:prstGeom>
        </p:spPr>
      </p:pic>
      <p:pic>
        <p:nvPicPr>
          <p:cNvPr id="39" name="Ignore">
            <a:extLst>
              <a:ext uri="{FF2B5EF4-FFF2-40B4-BE49-F238E27FC236}">
                <a16:creationId xmlns:a16="http://schemas.microsoft.com/office/drawing/2014/main" id="{438A0FB4-D753-4009-9CC2-D1EBAC5D305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75377" y="2201445"/>
            <a:ext cx="698041" cy="761499"/>
          </a:xfrm>
          <a:prstGeom prst="rect">
            <a:avLst/>
          </a:prstGeom>
        </p:spPr>
      </p:pic>
      <p:pic>
        <p:nvPicPr>
          <p:cNvPr id="40" name="Ignore">
            <a:extLst>
              <a:ext uri="{FF2B5EF4-FFF2-40B4-BE49-F238E27FC236}">
                <a16:creationId xmlns:a16="http://schemas.microsoft.com/office/drawing/2014/main" id="{825DB91A-E655-47F8-A93C-96D32EF2C730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335481" y="2325747"/>
            <a:ext cx="682831" cy="682831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AEE9A721-0958-D3D9-6EB7-5806F1F7762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268091" y="235280"/>
            <a:ext cx="715444" cy="4764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351322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Ignore">
            <a:extLst>
              <a:ext uri="{FF2B5EF4-FFF2-40B4-BE49-F238E27FC236}">
                <a16:creationId xmlns:a16="http://schemas.microsoft.com/office/drawing/2014/main" id="{433D9FD6-7F3C-FE34-EF4C-27E3669D4712}"/>
              </a:ext>
            </a:extLst>
          </p:cNvPr>
          <p:cNvSpPr txBox="1"/>
          <p:nvPr/>
        </p:nvSpPr>
        <p:spPr>
          <a:xfrm>
            <a:off x="-33386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LCV</a:t>
            </a:r>
          </a:p>
        </p:txBody>
      </p:sp>
      <p:pic>
        <p:nvPicPr>
          <p:cNvPr id="16" name="Ignore">
            <a:extLst>
              <a:ext uri="{FF2B5EF4-FFF2-40B4-BE49-F238E27FC236}">
                <a16:creationId xmlns:a16="http://schemas.microsoft.com/office/drawing/2014/main" id="{BA8B6392-38E7-6B01-7B85-0CAFF6E60E5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95140" y="1419459"/>
            <a:ext cx="442359" cy="435520"/>
          </a:xfrm>
          <a:prstGeom prst="rect">
            <a:avLst/>
          </a:prstGeom>
        </p:spPr>
      </p:pic>
      <p:sp>
        <p:nvSpPr>
          <p:cNvPr id="6" name="Ignore">
            <a:extLst>
              <a:ext uri="{FF2B5EF4-FFF2-40B4-BE49-F238E27FC236}">
                <a16:creationId xmlns:a16="http://schemas.microsoft.com/office/drawing/2014/main" id="{1BDBFE98-D711-407D-2F14-A181AF2BB81A}"/>
              </a:ext>
            </a:extLst>
          </p:cNvPr>
          <p:cNvSpPr/>
          <p:nvPr/>
        </p:nvSpPr>
        <p:spPr>
          <a:xfrm>
            <a:off x="5543551" y="6031390"/>
            <a:ext cx="629836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A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aký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je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dnes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hlavný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spôsob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financovania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sk-SK" sz="800" i="1" kern="0" dirty="0">
                <a:solidFill>
                  <a:schemeClr val="bg1">
                    <a:lumMod val="50000"/>
                  </a:schemeClr>
                </a:solidFill>
              </a:rPr>
              <a:t>LCV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?</a:t>
            </a:r>
            <a:endParaRPr lang="sk-SK" sz="800" i="1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</a:rPr>
              <a:t>Základ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</a:rPr>
              <a:t>: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</a:rPr>
              <a:t>spoločnosti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</a:rPr>
              <a:t> s </a:t>
            </a:r>
            <a:r>
              <a:rPr lang="sk-SK" sz="800" b="1" i="1" kern="0" dirty="0">
                <a:solidFill>
                  <a:schemeClr val="bg1">
                    <a:lumMod val="50000"/>
                  </a:schemeClr>
                </a:solidFill>
              </a:rPr>
              <a:t>LCV</a:t>
            </a:r>
            <a:endParaRPr lang="en-GB" sz="800" b="1" i="1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Ignore">
            <a:extLst>
              <a:ext uri="{FF2B5EF4-FFF2-40B4-BE49-F238E27FC236}">
                <a16:creationId xmlns:a16="http://schemas.microsoft.com/office/drawing/2014/main" id="{24684DC3-9BD1-3A6C-4DB5-19454765BAAA}"/>
              </a:ext>
            </a:extLst>
          </p:cNvPr>
          <p:cNvSpPr txBox="1"/>
          <p:nvPr/>
        </p:nvSpPr>
        <p:spPr>
          <a:xfrm>
            <a:off x="8978853" y="5841322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sk-SK" sz="1000" dirty="0">
                <a:solidFill>
                  <a:schemeClr val="tx1">
                    <a:lumMod val="75000"/>
                  </a:schemeClr>
                </a:solidFill>
              </a:rPr>
              <a:t>Nová otázka pridaná v roku 2023</a:t>
            </a:r>
            <a:endParaRPr lang="en-US" sz="6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57" name="Ignore">
            <a:extLst>
              <a:ext uri="{FF2B5EF4-FFF2-40B4-BE49-F238E27FC236}">
                <a16:creationId xmlns:a16="http://schemas.microsoft.com/office/drawing/2014/main" id="{5C9F90F7-249C-4CD7-96DE-0DD70EB19E84}"/>
              </a:ext>
            </a:extLst>
          </p:cNvPr>
          <p:cNvSpPr/>
          <p:nvPr/>
        </p:nvSpPr>
        <p:spPr bwMode="ltGray">
          <a:xfrm>
            <a:off x="2444192" y="1544258"/>
            <a:ext cx="1334463" cy="384424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600" b="0" dirty="0">
              <a:cs typeface="Arial" panose="020B0604020202020204" pitchFamily="34" charset="0"/>
            </a:endParaRP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E21455E5-5B8D-4C0A-90C8-E101C77DB9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GB" dirty="0"/>
              <a:t>HLAVN</a:t>
            </a:r>
            <a:r>
              <a:rPr lang="sk-SK" dirty="0"/>
              <a:t>é</a:t>
            </a:r>
            <a:r>
              <a:rPr lang="en-GB" dirty="0"/>
              <a:t> METÓD</a:t>
            </a:r>
            <a:r>
              <a:rPr lang="sk-SK" dirty="0"/>
              <a:t>y</a:t>
            </a:r>
            <a:r>
              <a:rPr lang="en-GB" dirty="0"/>
              <a:t> FINANCOVANIA </a:t>
            </a:r>
            <a:r>
              <a:rPr lang="en-GB" dirty="0" err="1"/>
              <a:t>lcv</a:t>
            </a:r>
            <a:endParaRPr lang="en-GB" dirty="0"/>
          </a:p>
        </p:txBody>
      </p:sp>
      <p:cxnSp>
        <p:nvCxnSpPr>
          <p:cNvPr id="39" name="Ignore">
            <a:extLst>
              <a:ext uri="{FF2B5EF4-FFF2-40B4-BE49-F238E27FC236}">
                <a16:creationId xmlns:a16="http://schemas.microsoft.com/office/drawing/2014/main" id="{AABCCBE8-1E07-41D7-A21B-E26607F08333}"/>
              </a:ext>
            </a:extLst>
          </p:cNvPr>
          <p:cNvCxnSpPr>
            <a:cxnSpLocks/>
          </p:cNvCxnSpPr>
          <p:nvPr/>
        </p:nvCxnSpPr>
        <p:spPr>
          <a:xfrm>
            <a:off x="2163200" y="1544258"/>
            <a:ext cx="0" cy="388800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" name="Ignore">
            <a:extLst>
              <a:ext uri="{FF2B5EF4-FFF2-40B4-BE49-F238E27FC236}">
                <a16:creationId xmlns:a16="http://schemas.microsoft.com/office/drawing/2014/main" id="{6B6E7FDA-A1FD-48B3-918A-BCB1E40DE58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875279" y="3367541"/>
            <a:ext cx="169200" cy="107673"/>
          </a:xfrm>
          <a:prstGeom prst="rect">
            <a:avLst/>
          </a:prstGeom>
        </p:spPr>
      </p:pic>
      <p:pic>
        <p:nvPicPr>
          <p:cNvPr id="41" name="Ignore">
            <a:extLst>
              <a:ext uri="{FF2B5EF4-FFF2-40B4-BE49-F238E27FC236}">
                <a16:creationId xmlns:a16="http://schemas.microsoft.com/office/drawing/2014/main" id="{04C2F6A5-2760-4C02-B0E0-723A6DAFEA6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875279" y="3596626"/>
            <a:ext cx="168742" cy="107382"/>
          </a:xfrm>
          <a:prstGeom prst="rect">
            <a:avLst/>
          </a:prstGeom>
        </p:spPr>
      </p:pic>
      <p:pic>
        <p:nvPicPr>
          <p:cNvPr id="42" name="Ignore">
            <a:extLst>
              <a:ext uri="{FF2B5EF4-FFF2-40B4-BE49-F238E27FC236}">
                <a16:creationId xmlns:a16="http://schemas.microsoft.com/office/drawing/2014/main" id="{1F1E2BAD-5E9B-45FA-AE08-4C04E7DD6CD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885229" y="3817855"/>
            <a:ext cx="169200" cy="107674"/>
          </a:xfrm>
          <a:prstGeom prst="rect">
            <a:avLst/>
          </a:prstGeom>
        </p:spPr>
      </p:pic>
      <p:pic>
        <p:nvPicPr>
          <p:cNvPr id="43" name="Ignore">
            <a:extLst>
              <a:ext uri="{FF2B5EF4-FFF2-40B4-BE49-F238E27FC236}">
                <a16:creationId xmlns:a16="http://schemas.microsoft.com/office/drawing/2014/main" id="{80C54880-774C-4571-8FEA-A27EEDFA754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885229" y="4035500"/>
            <a:ext cx="169200" cy="107674"/>
          </a:xfrm>
          <a:prstGeom prst="rect">
            <a:avLst/>
          </a:prstGeom>
        </p:spPr>
      </p:pic>
      <p:sp>
        <p:nvSpPr>
          <p:cNvPr id="44" name="Ignore">
            <a:extLst>
              <a:ext uri="{FF2B5EF4-FFF2-40B4-BE49-F238E27FC236}">
                <a16:creationId xmlns:a16="http://schemas.microsoft.com/office/drawing/2014/main" id="{A94ADDEA-5DB9-4D41-88EB-5A3B5DF59A35}"/>
              </a:ext>
            </a:extLst>
          </p:cNvPr>
          <p:cNvSpPr txBox="1"/>
          <p:nvPr/>
        </p:nvSpPr>
        <p:spPr>
          <a:xfrm>
            <a:off x="791543" y="4011013"/>
            <a:ext cx="102814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000" dirty="0">
                <a:solidFill>
                  <a:srgbClr val="000000"/>
                </a:solidFill>
              </a:rPr>
              <a:t>Vlastný nákup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45" name="Ignore">
            <a:extLst>
              <a:ext uri="{FF2B5EF4-FFF2-40B4-BE49-F238E27FC236}">
                <a16:creationId xmlns:a16="http://schemas.microsoft.com/office/drawing/2014/main" id="{D0777FBE-19BA-4ABF-84FD-6BAF870E4DE0}"/>
              </a:ext>
            </a:extLst>
          </p:cNvPr>
          <p:cNvSpPr txBox="1"/>
          <p:nvPr/>
        </p:nvSpPr>
        <p:spPr>
          <a:xfrm>
            <a:off x="791543" y="3786113"/>
            <a:ext cx="102814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000" dirty="0" err="1">
                <a:solidFill>
                  <a:srgbClr val="000000"/>
                </a:solidFill>
              </a:rPr>
              <a:t>Úver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  <a:r>
              <a:rPr lang="en-GB" sz="1000" dirty="0" err="1">
                <a:solidFill>
                  <a:srgbClr val="000000"/>
                </a:solidFill>
              </a:rPr>
              <a:t>na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  <a:r>
              <a:rPr lang="en-GB" sz="1000" dirty="0" err="1">
                <a:solidFill>
                  <a:srgbClr val="000000"/>
                </a:solidFill>
              </a:rPr>
              <a:t>vozidlo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46" name="Ignore">
            <a:extLst>
              <a:ext uri="{FF2B5EF4-FFF2-40B4-BE49-F238E27FC236}">
                <a16:creationId xmlns:a16="http://schemas.microsoft.com/office/drawing/2014/main" id="{6016E213-881A-4D91-A131-98091924345C}"/>
              </a:ext>
            </a:extLst>
          </p:cNvPr>
          <p:cNvSpPr txBox="1"/>
          <p:nvPr/>
        </p:nvSpPr>
        <p:spPr>
          <a:xfrm>
            <a:off x="620628" y="3567251"/>
            <a:ext cx="119905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000" dirty="0" err="1">
                <a:solidFill>
                  <a:srgbClr val="000000"/>
                </a:solidFill>
              </a:rPr>
              <a:t>Finančný</a:t>
            </a:r>
            <a:r>
              <a:rPr lang="en-GB" sz="1000" dirty="0">
                <a:solidFill>
                  <a:srgbClr val="000000"/>
                </a:solidFill>
              </a:rPr>
              <a:t> l</a:t>
            </a:r>
            <a:r>
              <a:rPr lang="sk-SK" sz="1000" dirty="0" err="1">
                <a:solidFill>
                  <a:srgbClr val="000000"/>
                </a:solidFill>
              </a:rPr>
              <a:t>eas</a:t>
            </a:r>
            <a:r>
              <a:rPr lang="en-GB" sz="1000" dirty="0" err="1">
                <a:solidFill>
                  <a:srgbClr val="000000"/>
                </a:solidFill>
              </a:rPr>
              <a:t>ing</a:t>
            </a:r>
            <a:endParaRPr lang="en-GB" sz="1000" dirty="0">
              <a:solidFill>
                <a:srgbClr val="000000"/>
              </a:solidFill>
            </a:endParaRPr>
          </a:p>
        </p:txBody>
      </p:sp>
      <p:sp>
        <p:nvSpPr>
          <p:cNvPr id="47" name="Ignore">
            <a:extLst>
              <a:ext uri="{FF2B5EF4-FFF2-40B4-BE49-F238E27FC236}">
                <a16:creationId xmlns:a16="http://schemas.microsoft.com/office/drawing/2014/main" id="{8999014E-4BF7-4054-BCD1-4CF4B2215FF5}"/>
              </a:ext>
            </a:extLst>
          </p:cNvPr>
          <p:cNvSpPr txBox="1"/>
          <p:nvPr/>
        </p:nvSpPr>
        <p:spPr>
          <a:xfrm>
            <a:off x="558144" y="3337968"/>
            <a:ext cx="126154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000" dirty="0" err="1">
                <a:solidFill>
                  <a:srgbClr val="000000"/>
                </a:solidFill>
              </a:rPr>
              <a:t>Operatívny</a:t>
            </a:r>
            <a:r>
              <a:rPr lang="en-GB" sz="1000" dirty="0">
                <a:solidFill>
                  <a:srgbClr val="000000"/>
                </a:solidFill>
              </a:rPr>
              <a:t> l</a:t>
            </a:r>
            <a:r>
              <a:rPr lang="sk-SK" sz="1000" dirty="0" err="1">
                <a:solidFill>
                  <a:srgbClr val="000000"/>
                </a:solidFill>
              </a:rPr>
              <a:t>eas</a:t>
            </a:r>
            <a:r>
              <a:rPr lang="en-GB" sz="1000" dirty="0" err="1">
                <a:solidFill>
                  <a:srgbClr val="000000"/>
                </a:solidFill>
              </a:rPr>
              <a:t>ing</a:t>
            </a:r>
            <a:r>
              <a:rPr lang="en-GB" sz="1000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59" name="Ignore">
            <a:extLst>
              <a:ext uri="{FF2B5EF4-FFF2-40B4-BE49-F238E27FC236}">
                <a16:creationId xmlns:a16="http://schemas.microsoft.com/office/drawing/2014/main" id="{E303FBC3-A9BF-4E76-8DBF-EA6FEEFB5F1F}"/>
              </a:ext>
            </a:extLst>
          </p:cNvPr>
          <p:cNvSpPr txBox="1"/>
          <p:nvPr/>
        </p:nvSpPr>
        <p:spPr>
          <a:xfrm>
            <a:off x="2543945" y="1585331"/>
            <a:ext cx="110368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600" dirty="0">
                <a:solidFill>
                  <a:schemeClr val="bg1"/>
                </a:solidFill>
              </a:rPr>
              <a:t>TOTAL</a:t>
            </a:r>
          </a:p>
        </p:txBody>
      </p:sp>
      <p:cxnSp>
        <p:nvCxnSpPr>
          <p:cNvPr id="64" name="Ignore">
            <a:extLst>
              <a:ext uri="{FF2B5EF4-FFF2-40B4-BE49-F238E27FC236}">
                <a16:creationId xmlns:a16="http://schemas.microsoft.com/office/drawing/2014/main" id="{F3A0532F-70EC-4514-9823-D2EFE216DECA}"/>
              </a:ext>
            </a:extLst>
          </p:cNvPr>
          <p:cNvCxnSpPr>
            <a:cxnSpLocks/>
          </p:cNvCxnSpPr>
          <p:nvPr/>
        </p:nvCxnSpPr>
        <p:spPr>
          <a:xfrm>
            <a:off x="4193309" y="2105880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Ignore">
            <a:extLst>
              <a:ext uri="{FF2B5EF4-FFF2-40B4-BE49-F238E27FC236}">
                <a16:creationId xmlns:a16="http://schemas.microsoft.com/office/drawing/2014/main" id="{CC5855AA-AD7F-409E-81F0-22FE75B4546D}"/>
              </a:ext>
            </a:extLst>
          </p:cNvPr>
          <p:cNvCxnSpPr>
            <a:cxnSpLocks/>
          </p:cNvCxnSpPr>
          <p:nvPr/>
        </p:nvCxnSpPr>
        <p:spPr>
          <a:xfrm>
            <a:off x="6097314" y="2105880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Ignore">
            <a:extLst>
              <a:ext uri="{FF2B5EF4-FFF2-40B4-BE49-F238E27FC236}">
                <a16:creationId xmlns:a16="http://schemas.microsoft.com/office/drawing/2014/main" id="{7F816632-6D13-4F9B-B0E9-2230324887B5}"/>
              </a:ext>
            </a:extLst>
          </p:cNvPr>
          <p:cNvCxnSpPr>
            <a:cxnSpLocks/>
          </p:cNvCxnSpPr>
          <p:nvPr/>
        </p:nvCxnSpPr>
        <p:spPr>
          <a:xfrm>
            <a:off x="7931070" y="2105880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Ignore">
            <a:extLst>
              <a:ext uri="{FF2B5EF4-FFF2-40B4-BE49-F238E27FC236}">
                <a16:creationId xmlns:a16="http://schemas.microsoft.com/office/drawing/2014/main" id="{28A9FDF5-6FBC-4704-ACB3-67E766E5E2EA}"/>
              </a:ext>
            </a:extLst>
          </p:cNvPr>
          <p:cNvCxnSpPr>
            <a:cxnSpLocks/>
          </p:cNvCxnSpPr>
          <p:nvPr/>
        </p:nvCxnSpPr>
        <p:spPr>
          <a:xfrm>
            <a:off x="9773201" y="2119528"/>
            <a:ext cx="0" cy="3107564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2" name="Ignore">
            <a:extLst>
              <a:ext uri="{FF2B5EF4-FFF2-40B4-BE49-F238E27FC236}">
                <a16:creationId xmlns:a16="http://schemas.microsoft.com/office/drawing/2014/main" id="{518FE03C-4BE5-4474-9B21-111433857074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103715" y="1462631"/>
            <a:ext cx="224742" cy="550027"/>
          </a:xfrm>
          <a:prstGeom prst="rect">
            <a:avLst/>
          </a:prstGeom>
        </p:spPr>
      </p:pic>
      <p:pic>
        <p:nvPicPr>
          <p:cNvPr id="83" name="Ignore">
            <a:extLst>
              <a:ext uri="{FF2B5EF4-FFF2-40B4-BE49-F238E27FC236}">
                <a16:creationId xmlns:a16="http://schemas.microsoft.com/office/drawing/2014/main" id="{0D41CE7F-25B9-4487-BD25-99A43C88C5AB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920140" y="1462631"/>
            <a:ext cx="372599" cy="550027"/>
          </a:xfrm>
          <a:prstGeom prst="rect">
            <a:avLst/>
          </a:prstGeom>
        </p:spPr>
      </p:pic>
      <p:pic>
        <p:nvPicPr>
          <p:cNvPr id="84" name="Ignore">
            <a:extLst>
              <a:ext uri="{FF2B5EF4-FFF2-40B4-BE49-F238E27FC236}">
                <a16:creationId xmlns:a16="http://schemas.microsoft.com/office/drawing/2014/main" id="{2237362B-3A12-4CA2-A2D1-0EABD4097B0E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7739293" y="1462631"/>
            <a:ext cx="431742" cy="544114"/>
          </a:xfrm>
          <a:prstGeom prst="rect">
            <a:avLst/>
          </a:prstGeom>
        </p:spPr>
      </p:pic>
      <p:pic>
        <p:nvPicPr>
          <p:cNvPr id="85" name="Ignore">
            <a:extLst>
              <a:ext uri="{FF2B5EF4-FFF2-40B4-BE49-F238E27FC236}">
                <a16:creationId xmlns:a16="http://schemas.microsoft.com/office/drawing/2014/main" id="{CF4C7D91-21EE-4F5D-823E-290E3F6FD5B4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9383861" y="1462631"/>
            <a:ext cx="798426" cy="544114"/>
          </a:xfrm>
          <a:prstGeom prst="rect">
            <a:avLst/>
          </a:prstGeom>
        </p:spPr>
      </p:pic>
      <p:sp>
        <p:nvSpPr>
          <p:cNvPr id="5" name="Ignore">
            <a:extLst>
              <a:ext uri="{FF2B5EF4-FFF2-40B4-BE49-F238E27FC236}">
                <a16:creationId xmlns:a16="http://schemas.microsoft.com/office/drawing/2014/main" id="{4264E00E-D414-4102-A904-A82C1AD766D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53" name="Ignore">
            <a:extLst>
              <a:ext uri="{FF2B5EF4-FFF2-40B4-BE49-F238E27FC236}">
                <a16:creationId xmlns:a16="http://schemas.microsoft.com/office/drawing/2014/main" id="{E00D2014-7A53-4869-A70C-E6AFC8B07E1E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 dirty="0"/>
              <a:t>In %</a:t>
            </a:r>
          </a:p>
        </p:txBody>
      </p:sp>
      <p:grpSp>
        <p:nvGrpSpPr>
          <p:cNvPr id="55" name="Ignore">
            <a:extLst>
              <a:ext uri="{FF2B5EF4-FFF2-40B4-BE49-F238E27FC236}">
                <a16:creationId xmlns:a16="http://schemas.microsoft.com/office/drawing/2014/main" id="{E4AC9A39-DADB-4D2C-B2D8-10588599B7AE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56" name="Ignore">
              <a:extLst>
                <a:ext uri="{FF2B5EF4-FFF2-40B4-BE49-F238E27FC236}">
                  <a16:creationId xmlns:a16="http://schemas.microsoft.com/office/drawing/2014/main" id="{9A3314C8-2D77-4D00-B656-985D40572EAD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Ignore">
              <a:extLst>
                <a:ext uri="{FF2B5EF4-FFF2-40B4-BE49-F238E27FC236}">
                  <a16:creationId xmlns:a16="http://schemas.microsoft.com/office/drawing/2014/main" id="{C07CE47B-D221-47BD-A3BB-5C6DC4897ACC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8" name="Graphique Slide">
            <a:extLst>
              <a:ext uri="{FF2B5EF4-FFF2-40B4-BE49-F238E27FC236}">
                <a16:creationId xmlns:a16="http://schemas.microsoft.com/office/drawing/2014/main" id="{127ED500-3801-4841-8FD0-779B3DA980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3225062"/>
              </p:ext>
            </p:extLst>
          </p:nvPr>
        </p:nvGraphicFramePr>
        <p:xfrm>
          <a:off x="2309991" y="1471564"/>
          <a:ext cx="8976285" cy="3894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pic>
        <p:nvPicPr>
          <p:cNvPr id="3" name="Image 2">
            <a:extLst>
              <a:ext uri="{FF2B5EF4-FFF2-40B4-BE49-F238E27FC236}">
                <a16:creationId xmlns:a16="http://schemas.microsoft.com/office/drawing/2014/main" id="{CD4C9CFA-AC53-7AC5-6772-E33977B373F7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677961" y="1854939"/>
            <a:ext cx="302114" cy="201213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1C583661-5A69-9A0D-9314-7AC71D303049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284374" y="1859236"/>
            <a:ext cx="302114" cy="2013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589259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Ignore">
            <a:extLst>
              <a:ext uri="{FF2B5EF4-FFF2-40B4-BE49-F238E27FC236}">
                <a16:creationId xmlns:a16="http://schemas.microsoft.com/office/drawing/2014/main" id="{1898CF63-14EF-4D6B-8F0D-CE37A0A62DCE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65" name="Ignore">
            <a:extLst>
              <a:ext uri="{FF2B5EF4-FFF2-40B4-BE49-F238E27FC236}">
                <a16:creationId xmlns:a16="http://schemas.microsoft.com/office/drawing/2014/main" id="{EB892B47-33A8-4631-ADA5-EBC9B75B83F7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+ LCV</a:t>
            </a:r>
          </a:p>
        </p:txBody>
      </p:sp>
      <p:grpSp>
        <p:nvGrpSpPr>
          <p:cNvPr id="67" name="Ignore">
            <a:extLst>
              <a:ext uri="{FF2B5EF4-FFF2-40B4-BE49-F238E27FC236}">
                <a16:creationId xmlns:a16="http://schemas.microsoft.com/office/drawing/2014/main" id="{44E8893B-0E6A-46BC-BDAC-E2E8E067824B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69" name="Ignore">
              <a:extLst>
                <a:ext uri="{FF2B5EF4-FFF2-40B4-BE49-F238E27FC236}">
                  <a16:creationId xmlns:a16="http://schemas.microsoft.com/office/drawing/2014/main" id="{0AE00CCA-6FEC-4A2A-B00A-CA47FFDCACE2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Ignore">
              <a:extLst>
                <a:ext uri="{FF2B5EF4-FFF2-40B4-BE49-F238E27FC236}">
                  <a16:creationId xmlns:a16="http://schemas.microsoft.com/office/drawing/2014/main" id="{3BA81D6B-2431-40CF-8A1B-7D2659AB46F0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3" name="Ignore">
            <a:extLst>
              <a:ext uri="{FF2B5EF4-FFF2-40B4-BE49-F238E27FC236}">
                <a16:creationId xmlns:a16="http://schemas.microsoft.com/office/drawing/2014/main" id="{B7BEA47C-18F5-432A-A348-09883E4BC9D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69890" y="1419459"/>
            <a:ext cx="442359" cy="435520"/>
          </a:xfrm>
          <a:prstGeom prst="rect">
            <a:avLst/>
          </a:prstGeom>
        </p:spPr>
      </p:pic>
      <p:pic>
        <p:nvPicPr>
          <p:cNvPr id="75" name="Ignore">
            <a:extLst>
              <a:ext uri="{FF2B5EF4-FFF2-40B4-BE49-F238E27FC236}">
                <a16:creationId xmlns:a16="http://schemas.microsoft.com/office/drawing/2014/main" id="{69FFD3F0-83E5-46F9-8B6A-485C6B5CF6B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0080" y="1502321"/>
            <a:ext cx="453989" cy="353661"/>
          </a:xfrm>
          <a:prstGeom prst="rect">
            <a:avLst/>
          </a:prstGeom>
        </p:spPr>
      </p:pic>
      <p:sp>
        <p:nvSpPr>
          <p:cNvPr id="2" name="Ignore">
            <a:extLst>
              <a:ext uri="{FF2B5EF4-FFF2-40B4-BE49-F238E27FC236}">
                <a16:creationId xmlns:a16="http://schemas.microsoft.com/office/drawing/2014/main" id="{7DCDD49D-23CB-E1B3-80E3-56A69008B685}"/>
              </a:ext>
            </a:extLst>
          </p:cNvPr>
          <p:cNvSpPr txBox="1"/>
          <p:nvPr/>
        </p:nvSpPr>
        <p:spPr>
          <a:xfrm>
            <a:off x="1065856" y="4811843"/>
            <a:ext cx="993928" cy="1523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ZA" sz="1100" i="1" dirty="0">
                <a:solidFill>
                  <a:schemeClr val="bg1">
                    <a:lumMod val="50000"/>
                  </a:schemeClr>
                </a:solidFill>
              </a:rPr>
              <a:t>Excluding DE</a:t>
            </a:r>
          </a:p>
        </p:txBody>
      </p:sp>
      <p:cxnSp>
        <p:nvCxnSpPr>
          <p:cNvPr id="19" name="Connecteur droit 18">
            <a:extLst>
              <a:ext uri="{FF2B5EF4-FFF2-40B4-BE49-F238E27FC236}">
                <a16:creationId xmlns:a16="http://schemas.microsoft.com/office/drawing/2014/main" id="{39EBDA26-3311-4595-99EC-D4EBFCB2CF4F}"/>
              </a:ext>
            </a:extLst>
          </p:cNvPr>
          <p:cNvCxnSpPr>
            <a:cxnSpLocks/>
          </p:cNvCxnSpPr>
          <p:nvPr/>
        </p:nvCxnSpPr>
        <p:spPr>
          <a:xfrm>
            <a:off x="10491157" y="2648044"/>
            <a:ext cx="0" cy="255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15">
            <a:extLst>
              <a:ext uri="{FF2B5EF4-FFF2-40B4-BE49-F238E27FC236}">
                <a16:creationId xmlns:a16="http://schemas.microsoft.com/office/drawing/2014/main" id="{E82CE3AD-EA10-4465-915A-D4450268E1A2}"/>
              </a:ext>
            </a:extLst>
          </p:cNvPr>
          <p:cNvCxnSpPr>
            <a:cxnSpLocks/>
          </p:cNvCxnSpPr>
          <p:nvPr/>
        </p:nvCxnSpPr>
        <p:spPr>
          <a:xfrm>
            <a:off x="4867103" y="2537051"/>
            <a:ext cx="0" cy="255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16">
            <a:extLst>
              <a:ext uri="{FF2B5EF4-FFF2-40B4-BE49-F238E27FC236}">
                <a16:creationId xmlns:a16="http://schemas.microsoft.com/office/drawing/2014/main" id="{8C872EF4-FE1B-4B27-9F1F-75BD4DE4D66F}"/>
              </a:ext>
            </a:extLst>
          </p:cNvPr>
          <p:cNvCxnSpPr>
            <a:cxnSpLocks/>
          </p:cNvCxnSpPr>
          <p:nvPr/>
        </p:nvCxnSpPr>
        <p:spPr>
          <a:xfrm>
            <a:off x="6760885" y="2634396"/>
            <a:ext cx="0" cy="255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17">
            <a:extLst>
              <a:ext uri="{FF2B5EF4-FFF2-40B4-BE49-F238E27FC236}">
                <a16:creationId xmlns:a16="http://schemas.microsoft.com/office/drawing/2014/main" id="{4C53EAE2-93AB-420B-B25B-CE36A64F8472}"/>
              </a:ext>
            </a:extLst>
          </p:cNvPr>
          <p:cNvCxnSpPr>
            <a:cxnSpLocks/>
          </p:cNvCxnSpPr>
          <p:nvPr/>
        </p:nvCxnSpPr>
        <p:spPr>
          <a:xfrm>
            <a:off x="8625450" y="2580966"/>
            <a:ext cx="0" cy="255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>
            <a:extLst>
              <a:ext uri="{FF2B5EF4-FFF2-40B4-BE49-F238E27FC236}">
                <a16:creationId xmlns:a16="http://schemas.microsoft.com/office/drawing/2014/main" id="{032CE829-A14A-41F2-A8E2-6677EC3C173B}"/>
              </a:ext>
            </a:extLst>
          </p:cNvPr>
          <p:cNvSpPr/>
          <p:nvPr/>
        </p:nvSpPr>
        <p:spPr bwMode="ltGray">
          <a:xfrm>
            <a:off x="2130761" y="1977524"/>
            <a:ext cx="2001687" cy="3348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" name="Titre 6">
            <a:extLst>
              <a:ext uri="{FF2B5EF4-FFF2-40B4-BE49-F238E27FC236}">
                <a16:creationId xmlns:a16="http://schemas.microsoft.com/office/drawing/2014/main" id="{6530DA2C-3BC5-428D-9F0A-391385AF69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ZÁMER Rozvíjať alebo zvýšiť využívanie Operatívny LEASING </a:t>
            </a:r>
            <a:endParaRPr lang="fr-FR" dirty="0"/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5DF81706-9C42-43E1-814C-20320A77150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id="{51885A4C-903E-40C7-BCBF-920CE61575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sk-SK" dirty="0"/>
              <a:t>Podiel spoločností, ktoré majú v úmysle zaviesť alebo zvýšiť využívanie operatívneho leasingu</a:t>
            </a:r>
          </a:p>
        </p:txBody>
      </p:sp>
      <p:cxnSp>
        <p:nvCxnSpPr>
          <p:cNvPr id="41" name="Connecteur droit 40">
            <a:extLst>
              <a:ext uri="{FF2B5EF4-FFF2-40B4-BE49-F238E27FC236}">
                <a16:creationId xmlns:a16="http://schemas.microsoft.com/office/drawing/2014/main" id="{9EE86D13-C156-4931-907C-1E85588A35FD}"/>
              </a:ext>
            </a:extLst>
          </p:cNvPr>
          <p:cNvCxnSpPr>
            <a:cxnSpLocks/>
          </p:cNvCxnSpPr>
          <p:nvPr/>
        </p:nvCxnSpPr>
        <p:spPr>
          <a:xfrm>
            <a:off x="1516273" y="3862313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ZoneTexte 44">
            <a:extLst>
              <a:ext uri="{FF2B5EF4-FFF2-40B4-BE49-F238E27FC236}">
                <a16:creationId xmlns:a16="http://schemas.microsoft.com/office/drawing/2014/main" id="{ECC870CB-1489-4D54-BB5C-313DF324B23C}"/>
              </a:ext>
            </a:extLst>
          </p:cNvPr>
          <p:cNvSpPr txBox="1"/>
          <p:nvPr/>
        </p:nvSpPr>
        <p:spPr>
          <a:xfrm>
            <a:off x="2130762" y="2109701"/>
            <a:ext cx="2001686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54F0DCF5-64A3-4379-91F5-231361C6C1CC}"/>
              </a:ext>
            </a:extLst>
          </p:cNvPr>
          <p:cNvSpPr txBox="1"/>
          <p:nvPr/>
        </p:nvSpPr>
        <p:spPr>
          <a:xfrm>
            <a:off x="3349008" y="2539031"/>
            <a:ext cx="62348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000" dirty="0">
                <a:solidFill>
                  <a:schemeClr val="bg1"/>
                </a:solidFill>
              </a:rPr>
              <a:t>Určite áno</a:t>
            </a:r>
          </a:p>
        </p:txBody>
      </p:sp>
      <p:cxnSp>
        <p:nvCxnSpPr>
          <p:cNvPr id="4" name="Connecteur droit 3">
            <a:extLst>
              <a:ext uri="{FF2B5EF4-FFF2-40B4-BE49-F238E27FC236}">
                <a16:creationId xmlns:a16="http://schemas.microsoft.com/office/drawing/2014/main" id="{331FA1FC-0744-4F82-ABB3-BB9C409CDF09}"/>
              </a:ext>
            </a:extLst>
          </p:cNvPr>
          <p:cNvCxnSpPr/>
          <p:nvPr/>
        </p:nvCxnSpPr>
        <p:spPr>
          <a:xfrm>
            <a:off x="3660748" y="2988391"/>
            <a:ext cx="0" cy="2052000"/>
          </a:xfrm>
          <a:prstGeom prst="line">
            <a:avLst/>
          </a:prstGeom>
          <a:ln w="3175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312109F9-1514-4E54-8705-4AC399D9A017}"/>
              </a:ext>
            </a:extLst>
          </p:cNvPr>
          <p:cNvSpPr/>
          <p:nvPr/>
        </p:nvSpPr>
        <p:spPr bwMode="ltGray">
          <a:xfrm>
            <a:off x="3418813" y="3200557"/>
            <a:ext cx="491451" cy="28745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53" name="R1_C0">
            <a:extLst>
              <a:ext uri="{FF2B5EF4-FFF2-40B4-BE49-F238E27FC236}">
                <a16:creationId xmlns:a16="http://schemas.microsoft.com/office/drawing/2014/main" id="{17AEB950-7535-4650-AE43-A221C421ACB9}"/>
              </a:ext>
            </a:extLst>
          </p:cNvPr>
          <p:cNvSpPr txBox="1"/>
          <p:nvPr/>
        </p:nvSpPr>
        <p:spPr>
          <a:xfrm>
            <a:off x="3415022" y="3238708"/>
            <a:ext cx="491451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b="1">
                <a:solidFill>
                  <a:schemeClr val="bg1"/>
                </a:solidFill>
              </a:rPr>
              <a:t>8</a:t>
            </a:r>
            <a:endParaRPr lang="fr-FR" sz="1500" dirty="0">
              <a:solidFill>
                <a:schemeClr val="bg1"/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B0C6351A-DF21-4312-A161-FDA19DB6FEB3}"/>
              </a:ext>
            </a:extLst>
          </p:cNvPr>
          <p:cNvSpPr/>
          <p:nvPr/>
        </p:nvSpPr>
        <p:spPr bwMode="ltGray">
          <a:xfrm>
            <a:off x="3417727" y="4450668"/>
            <a:ext cx="491451" cy="28745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57" name="R2_C0">
            <a:extLst>
              <a:ext uri="{FF2B5EF4-FFF2-40B4-BE49-F238E27FC236}">
                <a16:creationId xmlns:a16="http://schemas.microsoft.com/office/drawing/2014/main" id="{3CD7080A-34FF-428A-ADB7-2198D4C2F639}"/>
              </a:ext>
            </a:extLst>
          </p:cNvPr>
          <p:cNvSpPr txBox="1"/>
          <p:nvPr/>
        </p:nvSpPr>
        <p:spPr>
          <a:xfrm>
            <a:off x="3428761" y="4496503"/>
            <a:ext cx="491451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b="1">
                <a:solidFill>
                  <a:schemeClr val="bg1"/>
                </a:solidFill>
              </a:rPr>
              <a:t>13</a:t>
            </a:r>
            <a:endParaRPr lang="fr-FR" sz="1500" dirty="0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D90B50A-E952-4B4F-8EEA-BF303F5B03E9}"/>
              </a:ext>
            </a:extLst>
          </p:cNvPr>
          <p:cNvSpPr/>
          <p:nvPr/>
        </p:nvSpPr>
        <p:spPr bwMode="ltGray">
          <a:xfrm>
            <a:off x="5464452" y="3233998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E37490D6-A0DF-44B8-AE15-42EEE9507E4E}"/>
              </a:ext>
            </a:extLst>
          </p:cNvPr>
          <p:cNvSpPr/>
          <p:nvPr/>
        </p:nvSpPr>
        <p:spPr bwMode="ltGray">
          <a:xfrm>
            <a:off x="5464452" y="4538055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2B0330C1-E23B-46BC-90CE-BAF528CD4C1D}"/>
              </a:ext>
            </a:extLst>
          </p:cNvPr>
          <p:cNvSpPr/>
          <p:nvPr/>
        </p:nvSpPr>
        <p:spPr bwMode="ltGray">
          <a:xfrm>
            <a:off x="7302840" y="3233998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9B8C8434-28DC-4908-8BE6-BAAD7DAE92AF}"/>
              </a:ext>
            </a:extLst>
          </p:cNvPr>
          <p:cNvSpPr/>
          <p:nvPr/>
        </p:nvSpPr>
        <p:spPr bwMode="ltGray">
          <a:xfrm>
            <a:off x="7302840" y="4538055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58A69305-AF8E-4AF2-9DCD-B85A65C5072A}"/>
              </a:ext>
            </a:extLst>
          </p:cNvPr>
          <p:cNvSpPr/>
          <p:nvPr/>
        </p:nvSpPr>
        <p:spPr bwMode="ltGray">
          <a:xfrm>
            <a:off x="9027534" y="3233998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4D3C5A00-3356-4DAF-81E2-0A4FCB0712A7}"/>
              </a:ext>
            </a:extLst>
          </p:cNvPr>
          <p:cNvSpPr/>
          <p:nvPr/>
        </p:nvSpPr>
        <p:spPr bwMode="ltGray">
          <a:xfrm>
            <a:off x="9027534" y="4538055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B3725781-5518-4A7E-B2E0-CA84667DD138}"/>
              </a:ext>
            </a:extLst>
          </p:cNvPr>
          <p:cNvSpPr/>
          <p:nvPr/>
        </p:nvSpPr>
        <p:spPr bwMode="ltGray">
          <a:xfrm>
            <a:off x="10908747" y="3233998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76E5F16C-3EBC-4528-8FB2-7C86A137E890}"/>
              </a:ext>
            </a:extLst>
          </p:cNvPr>
          <p:cNvSpPr/>
          <p:nvPr/>
        </p:nvSpPr>
        <p:spPr bwMode="ltGray">
          <a:xfrm>
            <a:off x="10908747" y="4538055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0FB5D3B0-07EB-4218-93D6-291086E8CD2C}"/>
              </a:ext>
            </a:extLst>
          </p:cNvPr>
          <p:cNvSpPr/>
          <p:nvPr/>
        </p:nvSpPr>
        <p:spPr>
          <a:xfrm>
            <a:off x="3813048" y="6151712"/>
            <a:ext cx="8019553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Všetky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krajiny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okrem</a:t>
            </a:r>
            <a:r>
              <a:rPr lang="sk-SK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Nemecka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: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Plánujete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v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nasledujúcich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troch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rokoch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zaviesť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rozšíriť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využívanie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operatívneho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sk-SK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leas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ingu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financovanie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firemného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vozového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parku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?</a:t>
            </a:r>
            <a:endParaRPr lang="sk-SK" sz="800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Základ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: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spoločnosti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s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firemnými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vozidlami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= 100 %.</a:t>
            </a:r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31F5FE08-19BF-4B72-A142-E6DFD0C267CE}"/>
              </a:ext>
            </a:extLst>
          </p:cNvPr>
          <p:cNvSpPr txBox="1"/>
          <p:nvPr/>
        </p:nvSpPr>
        <p:spPr>
          <a:xfrm>
            <a:off x="2233263" y="2502320"/>
            <a:ext cx="97404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000" dirty="0">
                <a:solidFill>
                  <a:schemeClr val="bg1"/>
                </a:solidFill>
              </a:rPr>
              <a:t>určite + pravdepodobne</a:t>
            </a:r>
          </a:p>
        </p:txBody>
      </p:sp>
      <p:pic>
        <p:nvPicPr>
          <p:cNvPr id="97" name="Graphique 96">
            <a:extLst>
              <a:ext uri="{FF2B5EF4-FFF2-40B4-BE49-F238E27FC236}">
                <a16:creationId xmlns:a16="http://schemas.microsoft.com/office/drawing/2014/main" id="{A7442125-C688-46B6-A30E-1556450536E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765365" y="1909142"/>
            <a:ext cx="224742" cy="550027"/>
          </a:xfrm>
          <a:prstGeom prst="rect">
            <a:avLst/>
          </a:prstGeom>
        </p:spPr>
      </p:pic>
      <p:pic>
        <p:nvPicPr>
          <p:cNvPr id="98" name="Graphique 97">
            <a:extLst>
              <a:ext uri="{FF2B5EF4-FFF2-40B4-BE49-F238E27FC236}">
                <a16:creationId xmlns:a16="http://schemas.microsoft.com/office/drawing/2014/main" id="{FDC22EFF-B764-4FAF-9495-24A8CB792AD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592423" y="1909142"/>
            <a:ext cx="372599" cy="550027"/>
          </a:xfrm>
          <a:prstGeom prst="rect">
            <a:avLst/>
          </a:prstGeom>
        </p:spPr>
      </p:pic>
      <p:pic>
        <p:nvPicPr>
          <p:cNvPr id="99" name="Graphique 98">
            <a:extLst>
              <a:ext uri="{FF2B5EF4-FFF2-40B4-BE49-F238E27FC236}">
                <a16:creationId xmlns:a16="http://schemas.microsoft.com/office/drawing/2014/main" id="{36BE3514-E482-4B32-B8F0-C40FD06F802A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422209" y="1909142"/>
            <a:ext cx="431742" cy="544114"/>
          </a:xfrm>
          <a:prstGeom prst="rect">
            <a:avLst/>
          </a:prstGeom>
        </p:spPr>
      </p:pic>
      <p:pic>
        <p:nvPicPr>
          <p:cNvPr id="100" name="Graphique 99">
            <a:extLst>
              <a:ext uri="{FF2B5EF4-FFF2-40B4-BE49-F238E27FC236}">
                <a16:creationId xmlns:a16="http://schemas.microsoft.com/office/drawing/2014/main" id="{ABD6EEDE-D189-48F7-AFA6-7B0AE9B88256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09309" y="1909142"/>
            <a:ext cx="798426" cy="544114"/>
          </a:xfrm>
          <a:prstGeom prst="rect">
            <a:avLst/>
          </a:prstGeom>
        </p:spPr>
      </p:pic>
      <p:graphicFrame>
        <p:nvGraphicFramePr>
          <p:cNvPr id="54" name="Graphique Slide">
            <a:extLst>
              <a:ext uri="{FF2B5EF4-FFF2-40B4-BE49-F238E27FC236}">
                <a16:creationId xmlns:a16="http://schemas.microsoft.com/office/drawing/2014/main" id="{1EF7752A-25EE-4D98-AF99-89A04E132C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1035592"/>
              </p:ext>
            </p:extLst>
          </p:nvPr>
        </p:nvGraphicFramePr>
        <p:xfrm>
          <a:off x="-94882" y="2741802"/>
          <a:ext cx="12013525" cy="24630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60" name="R1_C1">
            <a:extLst>
              <a:ext uri="{FF2B5EF4-FFF2-40B4-BE49-F238E27FC236}">
                <a16:creationId xmlns:a16="http://schemas.microsoft.com/office/drawing/2014/main" id="{B0074382-CDCE-4DE4-B4B4-85602363B95F}"/>
              </a:ext>
            </a:extLst>
          </p:cNvPr>
          <p:cNvSpPr txBox="1"/>
          <p:nvPr/>
        </p:nvSpPr>
        <p:spPr>
          <a:xfrm>
            <a:off x="5464451" y="323399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9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77" name="R2_C1">
            <a:extLst>
              <a:ext uri="{FF2B5EF4-FFF2-40B4-BE49-F238E27FC236}">
                <a16:creationId xmlns:a16="http://schemas.microsoft.com/office/drawing/2014/main" id="{0249566D-9430-4CE9-833F-9E15901BADA7}"/>
              </a:ext>
            </a:extLst>
          </p:cNvPr>
          <p:cNvSpPr txBox="1"/>
          <p:nvPr/>
        </p:nvSpPr>
        <p:spPr>
          <a:xfrm>
            <a:off x="5464451" y="4538056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13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79" name="R1_C2">
            <a:extLst>
              <a:ext uri="{FF2B5EF4-FFF2-40B4-BE49-F238E27FC236}">
                <a16:creationId xmlns:a16="http://schemas.microsoft.com/office/drawing/2014/main" id="{BA328CC7-0B74-4DE2-8D9F-8B14AC542337}"/>
              </a:ext>
            </a:extLst>
          </p:cNvPr>
          <p:cNvSpPr txBox="1"/>
          <p:nvPr/>
        </p:nvSpPr>
        <p:spPr>
          <a:xfrm>
            <a:off x="7302839" y="3233998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8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80" name="R2_C2">
            <a:extLst>
              <a:ext uri="{FF2B5EF4-FFF2-40B4-BE49-F238E27FC236}">
                <a16:creationId xmlns:a16="http://schemas.microsoft.com/office/drawing/2014/main" id="{C5757522-ABDA-4152-A233-466C32293AD8}"/>
              </a:ext>
            </a:extLst>
          </p:cNvPr>
          <p:cNvSpPr txBox="1"/>
          <p:nvPr/>
        </p:nvSpPr>
        <p:spPr>
          <a:xfrm>
            <a:off x="7302839" y="4538056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12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81" name="R1_C3">
            <a:extLst>
              <a:ext uri="{FF2B5EF4-FFF2-40B4-BE49-F238E27FC236}">
                <a16:creationId xmlns:a16="http://schemas.microsoft.com/office/drawing/2014/main" id="{41D7B92C-2318-4271-9669-3F2BE0382614}"/>
              </a:ext>
            </a:extLst>
          </p:cNvPr>
          <p:cNvSpPr txBox="1"/>
          <p:nvPr/>
        </p:nvSpPr>
        <p:spPr>
          <a:xfrm>
            <a:off x="9027533" y="3233998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3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83" name="R2_C3">
            <a:extLst>
              <a:ext uri="{FF2B5EF4-FFF2-40B4-BE49-F238E27FC236}">
                <a16:creationId xmlns:a16="http://schemas.microsoft.com/office/drawing/2014/main" id="{3FC11329-3E64-4778-92D8-A4F747951F9F}"/>
              </a:ext>
            </a:extLst>
          </p:cNvPr>
          <p:cNvSpPr txBox="1"/>
          <p:nvPr/>
        </p:nvSpPr>
        <p:spPr>
          <a:xfrm>
            <a:off x="9012035" y="4538056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12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84" name="R1_C4">
            <a:extLst>
              <a:ext uri="{FF2B5EF4-FFF2-40B4-BE49-F238E27FC236}">
                <a16:creationId xmlns:a16="http://schemas.microsoft.com/office/drawing/2014/main" id="{723F1944-745C-4D30-9A0A-6D62CACFDED8}"/>
              </a:ext>
            </a:extLst>
          </p:cNvPr>
          <p:cNvSpPr txBox="1"/>
          <p:nvPr/>
        </p:nvSpPr>
        <p:spPr>
          <a:xfrm>
            <a:off x="10908746" y="323399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12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85" name="R2_C4">
            <a:extLst>
              <a:ext uri="{FF2B5EF4-FFF2-40B4-BE49-F238E27FC236}">
                <a16:creationId xmlns:a16="http://schemas.microsoft.com/office/drawing/2014/main" id="{EC3485F3-BCE1-472B-B1AC-6F530FE29410}"/>
              </a:ext>
            </a:extLst>
          </p:cNvPr>
          <p:cNvSpPr txBox="1"/>
          <p:nvPr/>
        </p:nvSpPr>
        <p:spPr>
          <a:xfrm>
            <a:off x="10893248" y="4538056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13</a:t>
            </a:r>
            <a:endParaRPr lang="fr-FR" sz="1000" dirty="0">
              <a:solidFill>
                <a:schemeClr val="bg1"/>
              </a:solidFill>
            </a:endParaRP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FB11315E-6E39-4A1F-92E0-C5DC40D65EE2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382632" y="3178715"/>
            <a:ext cx="475665" cy="316800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ECC88111-78CF-7458-A117-479C32EA07B1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382772" y="4394845"/>
            <a:ext cx="475386" cy="31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627335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106">
            <a:extLst>
              <a:ext uri="{FF2B5EF4-FFF2-40B4-BE49-F238E27FC236}">
                <a16:creationId xmlns:a16="http://schemas.microsoft.com/office/drawing/2014/main" id="{6018042C-E0CC-EBDF-CBEE-12EFC6A34CAF}"/>
              </a:ext>
            </a:extLst>
          </p:cNvPr>
          <p:cNvSpPr txBox="1"/>
          <p:nvPr/>
        </p:nvSpPr>
        <p:spPr>
          <a:xfrm>
            <a:off x="492261" y="5276533"/>
            <a:ext cx="993928" cy="1523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ZA" sz="1100" i="1" dirty="0">
                <a:solidFill>
                  <a:schemeClr val="bg1">
                    <a:lumMod val="50000"/>
                  </a:schemeClr>
                </a:solidFill>
              </a:rPr>
              <a:t>Excluding DE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032CE829-A14A-41F2-A8E2-6677EC3C173B}"/>
              </a:ext>
            </a:extLst>
          </p:cNvPr>
          <p:cNvSpPr/>
          <p:nvPr/>
        </p:nvSpPr>
        <p:spPr bwMode="ltGray">
          <a:xfrm>
            <a:off x="2589626" y="1306632"/>
            <a:ext cx="1952602" cy="4654321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cxnSp>
        <p:nvCxnSpPr>
          <p:cNvPr id="16" name="Connecteur droit 15">
            <a:extLst>
              <a:ext uri="{FF2B5EF4-FFF2-40B4-BE49-F238E27FC236}">
                <a16:creationId xmlns:a16="http://schemas.microsoft.com/office/drawing/2014/main" id="{E82CE3AD-EA10-4465-915A-D4450268E1A2}"/>
              </a:ext>
            </a:extLst>
          </p:cNvPr>
          <p:cNvCxnSpPr>
            <a:cxnSpLocks/>
          </p:cNvCxnSpPr>
          <p:nvPr/>
        </p:nvCxnSpPr>
        <p:spPr>
          <a:xfrm>
            <a:off x="4931706" y="2352171"/>
            <a:ext cx="0" cy="3237519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Connecteur droit 149">
            <a:extLst>
              <a:ext uri="{FF2B5EF4-FFF2-40B4-BE49-F238E27FC236}">
                <a16:creationId xmlns:a16="http://schemas.microsoft.com/office/drawing/2014/main" id="{29F54167-F3F7-4339-BFB3-E54C85DD1E21}"/>
              </a:ext>
            </a:extLst>
          </p:cNvPr>
          <p:cNvCxnSpPr>
            <a:cxnSpLocks/>
          </p:cNvCxnSpPr>
          <p:nvPr/>
        </p:nvCxnSpPr>
        <p:spPr>
          <a:xfrm>
            <a:off x="10539800" y="2352171"/>
            <a:ext cx="0" cy="3237519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Connecteur droit 150">
            <a:extLst>
              <a:ext uri="{FF2B5EF4-FFF2-40B4-BE49-F238E27FC236}">
                <a16:creationId xmlns:a16="http://schemas.microsoft.com/office/drawing/2014/main" id="{F10F25B7-389D-4849-8E01-1468D0AB84B3}"/>
              </a:ext>
            </a:extLst>
          </p:cNvPr>
          <p:cNvCxnSpPr>
            <a:cxnSpLocks/>
          </p:cNvCxnSpPr>
          <p:nvPr/>
        </p:nvCxnSpPr>
        <p:spPr>
          <a:xfrm>
            <a:off x="8671312" y="2352171"/>
            <a:ext cx="0" cy="3237519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Connecteur droit 151">
            <a:extLst>
              <a:ext uri="{FF2B5EF4-FFF2-40B4-BE49-F238E27FC236}">
                <a16:creationId xmlns:a16="http://schemas.microsoft.com/office/drawing/2014/main" id="{9124F6F5-8005-4DBC-B53F-386665AB2215}"/>
              </a:ext>
            </a:extLst>
          </p:cNvPr>
          <p:cNvCxnSpPr>
            <a:cxnSpLocks/>
          </p:cNvCxnSpPr>
          <p:nvPr/>
        </p:nvCxnSpPr>
        <p:spPr>
          <a:xfrm>
            <a:off x="6784840" y="2352171"/>
            <a:ext cx="0" cy="3237519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itre 6">
            <a:extLst>
              <a:ext uri="{FF2B5EF4-FFF2-40B4-BE49-F238E27FC236}">
                <a16:creationId xmlns:a16="http://schemas.microsoft.com/office/drawing/2014/main" id="{6530DA2C-3BC5-428D-9F0A-391385AF69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Vývoj zámeru rozvíjať operatívny leasing</a:t>
            </a:r>
            <a:endParaRPr lang="fr-FR" dirty="0"/>
          </a:p>
        </p:txBody>
      </p:sp>
      <p:sp>
        <p:nvSpPr>
          <p:cNvPr id="10" name="Espace réservé du texte 9">
            <a:extLst>
              <a:ext uri="{FF2B5EF4-FFF2-40B4-BE49-F238E27FC236}">
                <a16:creationId xmlns:a16="http://schemas.microsoft.com/office/drawing/2014/main" id="{51885A4C-903E-40C7-BCBF-920CE61575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 err="1"/>
              <a:t>Podiel</a:t>
            </a:r>
            <a:r>
              <a:rPr lang="en-US" dirty="0"/>
              <a:t> </a:t>
            </a:r>
            <a:r>
              <a:rPr lang="en-US" dirty="0" err="1"/>
              <a:t>spoločností</a:t>
            </a:r>
            <a:r>
              <a:rPr lang="en-US" dirty="0"/>
              <a:t>, </a:t>
            </a:r>
            <a:r>
              <a:rPr lang="en-US" dirty="0" err="1"/>
              <a:t>ktoré</a:t>
            </a:r>
            <a:r>
              <a:rPr lang="en-US" dirty="0"/>
              <a:t> </a:t>
            </a:r>
            <a:r>
              <a:rPr lang="en-US" dirty="0" err="1"/>
              <a:t>majú</a:t>
            </a:r>
            <a:r>
              <a:rPr lang="en-US" dirty="0"/>
              <a:t> v </a:t>
            </a:r>
            <a:r>
              <a:rPr lang="en-US" dirty="0" err="1"/>
              <a:t>úmysle</a:t>
            </a:r>
            <a:r>
              <a:rPr lang="en-US" dirty="0"/>
              <a:t> </a:t>
            </a:r>
            <a:r>
              <a:rPr lang="en-US" dirty="0" err="1"/>
              <a:t>rozvíjať</a:t>
            </a:r>
            <a:r>
              <a:rPr lang="en-US" dirty="0"/>
              <a:t> </a:t>
            </a:r>
            <a:r>
              <a:rPr lang="en-US" dirty="0" err="1"/>
              <a:t>operatívny</a:t>
            </a:r>
            <a:r>
              <a:rPr lang="en-US" dirty="0"/>
              <a:t> l</a:t>
            </a:r>
            <a:r>
              <a:rPr lang="sk-SK" dirty="0" err="1"/>
              <a:t>eas</a:t>
            </a:r>
            <a:r>
              <a:rPr lang="en-US" dirty="0" err="1"/>
              <a:t>ing</a:t>
            </a:r>
            <a:endParaRPr lang="fr-FR" dirty="0"/>
          </a:p>
        </p:txBody>
      </p:sp>
      <p:cxnSp>
        <p:nvCxnSpPr>
          <p:cNvPr id="41" name="Connecteur droit 40">
            <a:extLst>
              <a:ext uri="{FF2B5EF4-FFF2-40B4-BE49-F238E27FC236}">
                <a16:creationId xmlns:a16="http://schemas.microsoft.com/office/drawing/2014/main" id="{9EE86D13-C156-4931-907C-1E85588A35FD}"/>
              </a:ext>
            </a:extLst>
          </p:cNvPr>
          <p:cNvCxnSpPr>
            <a:cxnSpLocks/>
          </p:cNvCxnSpPr>
          <p:nvPr/>
        </p:nvCxnSpPr>
        <p:spPr>
          <a:xfrm>
            <a:off x="1793147" y="2834932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ZoneTexte 44">
            <a:extLst>
              <a:ext uri="{FF2B5EF4-FFF2-40B4-BE49-F238E27FC236}">
                <a16:creationId xmlns:a16="http://schemas.microsoft.com/office/drawing/2014/main" id="{ECC870CB-1489-4D54-BB5C-313DF324B23C}"/>
              </a:ext>
            </a:extLst>
          </p:cNvPr>
          <p:cNvSpPr txBox="1"/>
          <p:nvPr/>
        </p:nvSpPr>
        <p:spPr>
          <a:xfrm>
            <a:off x="2552097" y="1361701"/>
            <a:ext cx="1380222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280E512-1157-45E1-821C-D9FCCEF2D33D}"/>
              </a:ext>
            </a:extLst>
          </p:cNvPr>
          <p:cNvSpPr/>
          <p:nvPr/>
        </p:nvSpPr>
        <p:spPr bwMode="ltGray">
          <a:xfrm>
            <a:off x="1574696" y="2219966"/>
            <a:ext cx="627971" cy="274734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fr-FR" sz="1400" b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2023</a:t>
            </a:r>
            <a:endParaRPr lang="fr-FR" sz="1400" b="0" dirty="0">
              <a:solidFill>
                <a:schemeClr val="bg1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4EA56DFC-5CAC-4BB3-8C84-7DB4C4EC4AB6}"/>
              </a:ext>
            </a:extLst>
          </p:cNvPr>
          <p:cNvSpPr txBox="1"/>
          <p:nvPr/>
        </p:nvSpPr>
        <p:spPr>
          <a:xfrm>
            <a:off x="2618262" y="1617123"/>
            <a:ext cx="1109292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chemeClr val="bg1"/>
                </a:solidFill>
              </a:rPr>
              <a:t>určite + pravdepodobne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66236A8C-5DE1-4723-8D1A-CF7975927F4F}"/>
              </a:ext>
            </a:extLst>
          </p:cNvPr>
          <p:cNvSpPr/>
          <p:nvPr/>
        </p:nvSpPr>
        <p:spPr bwMode="ltGray">
          <a:xfrm>
            <a:off x="1574696" y="3157412"/>
            <a:ext cx="627971" cy="274734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fr-FR" sz="1400" b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2022</a:t>
            </a:r>
            <a:endParaRPr lang="fr-FR" sz="1400" b="0" dirty="0">
              <a:solidFill>
                <a:schemeClr val="bg1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cxnSp>
        <p:nvCxnSpPr>
          <p:cNvPr id="140" name="Connecteur droit 139">
            <a:extLst>
              <a:ext uri="{FF2B5EF4-FFF2-40B4-BE49-F238E27FC236}">
                <a16:creationId xmlns:a16="http://schemas.microsoft.com/office/drawing/2014/main" id="{46843F56-34C2-4E4A-A32C-EC68277B0C3D}"/>
              </a:ext>
            </a:extLst>
          </p:cNvPr>
          <p:cNvCxnSpPr>
            <a:cxnSpLocks/>
          </p:cNvCxnSpPr>
          <p:nvPr/>
        </p:nvCxnSpPr>
        <p:spPr>
          <a:xfrm>
            <a:off x="1793147" y="5070020"/>
            <a:ext cx="191068" cy="0"/>
          </a:xfrm>
          <a:prstGeom prst="line">
            <a:avLst/>
          </a:prstGeom>
          <a:ln w="12700">
            <a:solidFill>
              <a:schemeClr val="tx1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Rectangle 147">
            <a:extLst>
              <a:ext uri="{FF2B5EF4-FFF2-40B4-BE49-F238E27FC236}">
                <a16:creationId xmlns:a16="http://schemas.microsoft.com/office/drawing/2014/main" id="{A6A16BF4-A701-4741-BC4D-4B3B1118F36F}"/>
              </a:ext>
            </a:extLst>
          </p:cNvPr>
          <p:cNvSpPr/>
          <p:nvPr/>
        </p:nvSpPr>
        <p:spPr bwMode="ltGray">
          <a:xfrm>
            <a:off x="1574696" y="4401788"/>
            <a:ext cx="627971" cy="274734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fr-FR" sz="1400" b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2023</a:t>
            </a:r>
            <a:endParaRPr lang="fr-FR" sz="1400" b="0" dirty="0">
              <a:solidFill>
                <a:schemeClr val="bg1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49" name="Rectangle 148">
            <a:extLst>
              <a:ext uri="{FF2B5EF4-FFF2-40B4-BE49-F238E27FC236}">
                <a16:creationId xmlns:a16="http://schemas.microsoft.com/office/drawing/2014/main" id="{43293D95-2081-433C-8CB9-1BF5FF4D353B}"/>
              </a:ext>
            </a:extLst>
          </p:cNvPr>
          <p:cNvSpPr/>
          <p:nvPr/>
        </p:nvSpPr>
        <p:spPr bwMode="ltGray">
          <a:xfrm>
            <a:off x="1574696" y="5401375"/>
            <a:ext cx="627971" cy="274734"/>
          </a:xfrm>
          <a:prstGeom prst="rect">
            <a:avLst/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fr-FR" sz="1400" b="0">
                <a:solidFill>
                  <a:schemeClr val="bg1">
                    <a:lumMod val="50000"/>
                  </a:schemeClr>
                </a:solidFill>
                <a:cs typeface="Arial" panose="020B0604020202020204" pitchFamily="34" charset="0"/>
              </a:rPr>
              <a:t>2022</a:t>
            </a:r>
            <a:endParaRPr lang="fr-FR" sz="1400" b="0" dirty="0">
              <a:solidFill>
                <a:schemeClr val="bg1">
                  <a:lumMod val="50000"/>
                </a:schemeClr>
              </a:solidFill>
              <a:cs typeface="Arial" panose="020B0604020202020204" pitchFamily="34" charset="0"/>
            </a:endParaRPr>
          </a:p>
        </p:txBody>
      </p:sp>
      <p:pic>
        <p:nvPicPr>
          <p:cNvPr id="42" name="Graphique 41">
            <a:extLst>
              <a:ext uri="{FF2B5EF4-FFF2-40B4-BE49-F238E27FC236}">
                <a16:creationId xmlns:a16="http://schemas.microsoft.com/office/drawing/2014/main" id="{3EF295EE-B4CF-4384-8557-FB16121DEC4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58629" y="1462631"/>
            <a:ext cx="224742" cy="550027"/>
          </a:xfrm>
          <a:prstGeom prst="rect">
            <a:avLst/>
          </a:prstGeom>
        </p:spPr>
      </p:pic>
      <p:pic>
        <p:nvPicPr>
          <p:cNvPr id="43" name="Graphique 42">
            <a:extLst>
              <a:ext uri="{FF2B5EF4-FFF2-40B4-BE49-F238E27FC236}">
                <a16:creationId xmlns:a16="http://schemas.microsoft.com/office/drawing/2014/main" id="{4EBB2691-9F13-42DE-AB04-78725DC4788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643155" y="1462631"/>
            <a:ext cx="372599" cy="550027"/>
          </a:xfrm>
          <a:prstGeom prst="rect">
            <a:avLst/>
          </a:prstGeom>
        </p:spPr>
      </p:pic>
      <p:pic>
        <p:nvPicPr>
          <p:cNvPr id="47" name="Graphique 46">
            <a:extLst>
              <a:ext uri="{FF2B5EF4-FFF2-40B4-BE49-F238E27FC236}">
                <a16:creationId xmlns:a16="http://schemas.microsoft.com/office/drawing/2014/main" id="{F2447F2D-42F5-494D-9941-8895F83A9FE9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472941" y="1462631"/>
            <a:ext cx="431742" cy="544114"/>
          </a:xfrm>
          <a:prstGeom prst="rect">
            <a:avLst/>
          </a:prstGeom>
        </p:spPr>
      </p:pic>
      <p:pic>
        <p:nvPicPr>
          <p:cNvPr id="48" name="Graphique 47">
            <a:extLst>
              <a:ext uri="{FF2B5EF4-FFF2-40B4-BE49-F238E27FC236}">
                <a16:creationId xmlns:a16="http://schemas.microsoft.com/office/drawing/2014/main" id="{114BE054-8778-4CED-A6F9-CE6670F56801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149408" y="1462631"/>
            <a:ext cx="798426" cy="544114"/>
          </a:xfrm>
          <a:prstGeom prst="rect">
            <a:avLst/>
          </a:prstGeom>
        </p:spPr>
      </p:pic>
      <p:sp>
        <p:nvSpPr>
          <p:cNvPr id="64" name="Rectangle 63">
            <a:extLst>
              <a:ext uri="{FF2B5EF4-FFF2-40B4-BE49-F238E27FC236}">
                <a16:creationId xmlns:a16="http://schemas.microsoft.com/office/drawing/2014/main" id="{10A7FE56-0716-4714-8A26-6B0D7D0EDD70}"/>
              </a:ext>
            </a:extLst>
          </p:cNvPr>
          <p:cNvSpPr/>
          <p:nvPr/>
        </p:nvSpPr>
        <p:spPr bwMode="ltGray">
          <a:xfrm>
            <a:off x="5592322" y="3319406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65" name="R1_C1">
            <a:extLst>
              <a:ext uri="{FF2B5EF4-FFF2-40B4-BE49-F238E27FC236}">
                <a16:creationId xmlns:a16="http://schemas.microsoft.com/office/drawing/2014/main" id="{6422922D-EF69-47D8-BAF7-51AEC36E4CBA}"/>
              </a:ext>
            </a:extLst>
          </p:cNvPr>
          <p:cNvSpPr txBox="1"/>
          <p:nvPr/>
        </p:nvSpPr>
        <p:spPr>
          <a:xfrm>
            <a:off x="5592321" y="3325595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9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710BD7ED-441B-45A8-A3C7-94424B455B62}"/>
              </a:ext>
            </a:extLst>
          </p:cNvPr>
          <p:cNvSpPr/>
          <p:nvPr/>
        </p:nvSpPr>
        <p:spPr bwMode="ltGray">
          <a:xfrm>
            <a:off x="7550999" y="3319406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68" name="R1_C1">
            <a:extLst>
              <a:ext uri="{FF2B5EF4-FFF2-40B4-BE49-F238E27FC236}">
                <a16:creationId xmlns:a16="http://schemas.microsoft.com/office/drawing/2014/main" id="{1CA15AD6-BBD5-4F40-974B-7FAE37ECB0C0}"/>
              </a:ext>
            </a:extLst>
          </p:cNvPr>
          <p:cNvSpPr txBox="1"/>
          <p:nvPr/>
        </p:nvSpPr>
        <p:spPr>
          <a:xfrm>
            <a:off x="7550998" y="3325595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3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3D5EA5C2-0AF9-4A9E-90B8-EA477B3B79E6}"/>
              </a:ext>
            </a:extLst>
          </p:cNvPr>
          <p:cNvSpPr/>
          <p:nvPr/>
        </p:nvSpPr>
        <p:spPr bwMode="ltGray">
          <a:xfrm>
            <a:off x="11301357" y="2297611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1" name="R1_C1">
            <a:extLst>
              <a:ext uri="{FF2B5EF4-FFF2-40B4-BE49-F238E27FC236}">
                <a16:creationId xmlns:a16="http://schemas.microsoft.com/office/drawing/2014/main" id="{47417E8F-6DAB-4CB3-AC0C-1E52D0BA5AD5}"/>
              </a:ext>
            </a:extLst>
          </p:cNvPr>
          <p:cNvSpPr txBox="1"/>
          <p:nvPr/>
        </p:nvSpPr>
        <p:spPr>
          <a:xfrm>
            <a:off x="11301356" y="231141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12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FDAE351A-4F21-4798-BB77-75DA946EDC17}"/>
              </a:ext>
            </a:extLst>
          </p:cNvPr>
          <p:cNvSpPr/>
          <p:nvPr/>
        </p:nvSpPr>
        <p:spPr bwMode="ltGray">
          <a:xfrm>
            <a:off x="9429049" y="2297611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4" name="R1_C1">
            <a:extLst>
              <a:ext uri="{FF2B5EF4-FFF2-40B4-BE49-F238E27FC236}">
                <a16:creationId xmlns:a16="http://schemas.microsoft.com/office/drawing/2014/main" id="{C91FEE8E-CEC7-4800-B588-37B35CA90560}"/>
              </a:ext>
            </a:extLst>
          </p:cNvPr>
          <p:cNvSpPr txBox="1"/>
          <p:nvPr/>
        </p:nvSpPr>
        <p:spPr>
          <a:xfrm>
            <a:off x="9429048" y="230379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3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641BE706-1427-4574-A9FC-DDE6EE95327B}"/>
              </a:ext>
            </a:extLst>
          </p:cNvPr>
          <p:cNvSpPr/>
          <p:nvPr/>
        </p:nvSpPr>
        <p:spPr bwMode="ltGray">
          <a:xfrm>
            <a:off x="7550999" y="2297611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9" name="R1_C1">
            <a:extLst>
              <a:ext uri="{FF2B5EF4-FFF2-40B4-BE49-F238E27FC236}">
                <a16:creationId xmlns:a16="http://schemas.microsoft.com/office/drawing/2014/main" id="{03A171D0-13CA-4A18-B559-14AE7A0C4EA1}"/>
              </a:ext>
            </a:extLst>
          </p:cNvPr>
          <p:cNvSpPr txBox="1"/>
          <p:nvPr/>
        </p:nvSpPr>
        <p:spPr>
          <a:xfrm>
            <a:off x="7550998" y="230379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8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E8403E83-179A-4F36-A733-123A417C6948}"/>
              </a:ext>
            </a:extLst>
          </p:cNvPr>
          <p:cNvSpPr/>
          <p:nvPr/>
        </p:nvSpPr>
        <p:spPr bwMode="ltGray">
          <a:xfrm>
            <a:off x="5603609" y="2297611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82" name="R1_C1">
            <a:extLst>
              <a:ext uri="{FF2B5EF4-FFF2-40B4-BE49-F238E27FC236}">
                <a16:creationId xmlns:a16="http://schemas.microsoft.com/office/drawing/2014/main" id="{DBF2DD16-5CBB-410B-BB2A-4AD4332C5A63}"/>
              </a:ext>
            </a:extLst>
          </p:cNvPr>
          <p:cNvSpPr txBox="1"/>
          <p:nvPr/>
        </p:nvSpPr>
        <p:spPr>
          <a:xfrm>
            <a:off x="5603608" y="231141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9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BE8EBD57-A449-466E-AC19-171B96EE2238}"/>
              </a:ext>
            </a:extLst>
          </p:cNvPr>
          <p:cNvSpPr/>
          <p:nvPr/>
        </p:nvSpPr>
        <p:spPr bwMode="ltGray">
          <a:xfrm>
            <a:off x="11322803" y="3319406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85" name="R1_C1">
            <a:extLst>
              <a:ext uri="{FF2B5EF4-FFF2-40B4-BE49-F238E27FC236}">
                <a16:creationId xmlns:a16="http://schemas.microsoft.com/office/drawing/2014/main" id="{718B97A7-83E4-4039-A176-07BF99D1BE14}"/>
              </a:ext>
            </a:extLst>
          </p:cNvPr>
          <p:cNvSpPr txBox="1"/>
          <p:nvPr/>
        </p:nvSpPr>
        <p:spPr>
          <a:xfrm>
            <a:off x="11322802" y="3325595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16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459D233E-0AB9-453C-8628-274E07E84304}"/>
              </a:ext>
            </a:extLst>
          </p:cNvPr>
          <p:cNvSpPr/>
          <p:nvPr/>
        </p:nvSpPr>
        <p:spPr bwMode="ltGray">
          <a:xfrm>
            <a:off x="9429048" y="3319406"/>
            <a:ext cx="300090" cy="16620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88" name="R1_C1">
            <a:extLst>
              <a:ext uri="{FF2B5EF4-FFF2-40B4-BE49-F238E27FC236}">
                <a16:creationId xmlns:a16="http://schemas.microsoft.com/office/drawing/2014/main" id="{796A2B6A-1B86-4B01-963D-8D298A62B374}"/>
              </a:ext>
            </a:extLst>
          </p:cNvPr>
          <p:cNvSpPr txBox="1"/>
          <p:nvPr/>
        </p:nvSpPr>
        <p:spPr>
          <a:xfrm>
            <a:off x="9429047" y="3325595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9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A9444E69-30AF-4A59-ACDD-10FEE4CA40C3}"/>
              </a:ext>
            </a:extLst>
          </p:cNvPr>
          <p:cNvSpPr/>
          <p:nvPr/>
        </p:nvSpPr>
        <p:spPr bwMode="ltGray">
          <a:xfrm>
            <a:off x="5592322" y="5479156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91" name="R1_C1">
            <a:extLst>
              <a:ext uri="{FF2B5EF4-FFF2-40B4-BE49-F238E27FC236}">
                <a16:creationId xmlns:a16="http://schemas.microsoft.com/office/drawing/2014/main" id="{A51ABB4A-6AC9-49BD-8BE1-A299400FF4E1}"/>
              </a:ext>
            </a:extLst>
          </p:cNvPr>
          <p:cNvSpPr txBox="1"/>
          <p:nvPr/>
        </p:nvSpPr>
        <p:spPr>
          <a:xfrm>
            <a:off x="5592321" y="5475185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14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616F9213-D379-423F-8271-C3AAE2642737}"/>
              </a:ext>
            </a:extLst>
          </p:cNvPr>
          <p:cNvSpPr/>
          <p:nvPr/>
        </p:nvSpPr>
        <p:spPr bwMode="ltGray">
          <a:xfrm>
            <a:off x="7550999" y="5479156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94" name="R1_C1">
            <a:extLst>
              <a:ext uri="{FF2B5EF4-FFF2-40B4-BE49-F238E27FC236}">
                <a16:creationId xmlns:a16="http://schemas.microsoft.com/office/drawing/2014/main" id="{DEAAD923-64D3-4806-9CB2-584B37BD04C8}"/>
              </a:ext>
            </a:extLst>
          </p:cNvPr>
          <p:cNvSpPr txBox="1"/>
          <p:nvPr/>
        </p:nvSpPr>
        <p:spPr>
          <a:xfrm>
            <a:off x="7550998" y="5487885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12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751047CA-FBC2-46F5-851F-5BC66F747FB9}"/>
              </a:ext>
            </a:extLst>
          </p:cNvPr>
          <p:cNvSpPr/>
          <p:nvPr/>
        </p:nvSpPr>
        <p:spPr bwMode="ltGray">
          <a:xfrm>
            <a:off x="11301357" y="4457361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97" name="R1_C1">
            <a:extLst>
              <a:ext uri="{FF2B5EF4-FFF2-40B4-BE49-F238E27FC236}">
                <a16:creationId xmlns:a16="http://schemas.microsoft.com/office/drawing/2014/main" id="{256AEAFD-982D-4ABC-83B9-0CC9EE645B6C}"/>
              </a:ext>
            </a:extLst>
          </p:cNvPr>
          <p:cNvSpPr txBox="1"/>
          <p:nvPr/>
        </p:nvSpPr>
        <p:spPr>
          <a:xfrm>
            <a:off x="11301356" y="445338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13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A00D4675-6C7E-448F-A0F8-3BA85364E90A}"/>
              </a:ext>
            </a:extLst>
          </p:cNvPr>
          <p:cNvSpPr/>
          <p:nvPr/>
        </p:nvSpPr>
        <p:spPr bwMode="ltGray">
          <a:xfrm>
            <a:off x="9429049" y="4457361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100" name="R1_C1">
            <a:extLst>
              <a:ext uri="{FF2B5EF4-FFF2-40B4-BE49-F238E27FC236}">
                <a16:creationId xmlns:a16="http://schemas.microsoft.com/office/drawing/2014/main" id="{29E9C8A2-6270-4128-A7C9-34D5AA9D6BF8}"/>
              </a:ext>
            </a:extLst>
          </p:cNvPr>
          <p:cNvSpPr txBox="1"/>
          <p:nvPr/>
        </p:nvSpPr>
        <p:spPr>
          <a:xfrm>
            <a:off x="9429048" y="445338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12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6A2C8B72-1540-4767-87EC-345D3FFC833C}"/>
              </a:ext>
            </a:extLst>
          </p:cNvPr>
          <p:cNvSpPr/>
          <p:nvPr/>
        </p:nvSpPr>
        <p:spPr bwMode="ltGray">
          <a:xfrm>
            <a:off x="7550999" y="4457361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103" name="R1_C1">
            <a:extLst>
              <a:ext uri="{FF2B5EF4-FFF2-40B4-BE49-F238E27FC236}">
                <a16:creationId xmlns:a16="http://schemas.microsoft.com/office/drawing/2014/main" id="{AC6B5A1C-C5ED-47A6-980A-DFCE05A37FF9}"/>
              </a:ext>
            </a:extLst>
          </p:cNvPr>
          <p:cNvSpPr txBox="1"/>
          <p:nvPr/>
        </p:nvSpPr>
        <p:spPr>
          <a:xfrm>
            <a:off x="7550998" y="446608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12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33612164-A84F-43AE-A3D7-56A8F65F3B6A}"/>
              </a:ext>
            </a:extLst>
          </p:cNvPr>
          <p:cNvSpPr/>
          <p:nvPr/>
        </p:nvSpPr>
        <p:spPr bwMode="ltGray">
          <a:xfrm>
            <a:off x="5603609" y="4457361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106" name="R1_C1">
            <a:extLst>
              <a:ext uri="{FF2B5EF4-FFF2-40B4-BE49-F238E27FC236}">
                <a16:creationId xmlns:a16="http://schemas.microsoft.com/office/drawing/2014/main" id="{320AD0D0-E3AF-4053-8CFF-5EAA0CF6C60B}"/>
              </a:ext>
            </a:extLst>
          </p:cNvPr>
          <p:cNvSpPr txBox="1"/>
          <p:nvPr/>
        </p:nvSpPr>
        <p:spPr>
          <a:xfrm>
            <a:off x="5603608" y="4466089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13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BEB11D5C-13E7-46B1-A258-2933BBF481DA}"/>
              </a:ext>
            </a:extLst>
          </p:cNvPr>
          <p:cNvSpPr/>
          <p:nvPr/>
        </p:nvSpPr>
        <p:spPr bwMode="ltGray">
          <a:xfrm>
            <a:off x="11322803" y="5479156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109" name="R1_C1">
            <a:extLst>
              <a:ext uri="{FF2B5EF4-FFF2-40B4-BE49-F238E27FC236}">
                <a16:creationId xmlns:a16="http://schemas.microsoft.com/office/drawing/2014/main" id="{725F53E1-1A68-4A18-9888-34CA21A63DBC}"/>
              </a:ext>
            </a:extLst>
          </p:cNvPr>
          <p:cNvSpPr txBox="1"/>
          <p:nvPr/>
        </p:nvSpPr>
        <p:spPr>
          <a:xfrm>
            <a:off x="11322802" y="5487885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15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96C04D80-E391-469D-9FC5-0ED57E6BAFBB}"/>
              </a:ext>
            </a:extLst>
          </p:cNvPr>
          <p:cNvSpPr/>
          <p:nvPr/>
        </p:nvSpPr>
        <p:spPr bwMode="ltGray">
          <a:xfrm>
            <a:off x="9429048" y="5479156"/>
            <a:ext cx="300090" cy="16620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112" name="R1_C1">
            <a:extLst>
              <a:ext uri="{FF2B5EF4-FFF2-40B4-BE49-F238E27FC236}">
                <a16:creationId xmlns:a16="http://schemas.microsoft.com/office/drawing/2014/main" id="{76107473-B489-4EA4-87C8-5123A65CB301}"/>
              </a:ext>
            </a:extLst>
          </p:cNvPr>
          <p:cNvSpPr txBox="1"/>
          <p:nvPr/>
        </p:nvSpPr>
        <p:spPr>
          <a:xfrm>
            <a:off x="9429047" y="5475185"/>
            <a:ext cx="300092" cy="1661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200" b="1">
                <a:solidFill>
                  <a:schemeClr val="bg1"/>
                </a:solidFill>
              </a:rPr>
              <a:t>15</a:t>
            </a:r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6EE1277C-7A9E-4A10-830F-86C57D49EFCE}"/>
              </a:ext>
            </a:extLst>
          </p:cNvPr>
          <p:cNvSpPr txBox="1"/>
          <p:nvPr/>
        </p:nvSpPr>
        <p:spPr>
          <a:xfrm>
            <a:off x="3664149" y="1678897"/>
            <a:ext cx="93177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chemeClr val="bg1"/>
                </a:solidFill>
              </a:rPr>
              <a:t>Určite áno</a:t>
            </a:r>
          </a:p>
        </p:txBody>
      </p:sp>
      <p:cxnSp>
        <p:nvCxnSpPr>
          <p:cNvPr id="114" name="Connecteur droit 113">
            <a:extLst>
              <a:ext uri="{FF2B5EF4-FFF2-40B4-BE49-F238E27FC236}">
                <a16:creationId xmlns:a16="http://schemas.microsoft.com/office/drawing/2014/main" id="{CE687550-8888-4499-9AA0-928B8DD79C46}"/>
              </a:ext>
            </a:extLst>
          </p:cNvPr>
          <p:cNvCxnSpPr>
            <a:cxnSpLocks/>
          </p:cNvCxnSpPr>
          <p:nvPr/>
        </p:nvCxnSpPr>
        <p:spPr>
          <a:xfrm>
            <a:off x="4178045" y="2040721"/>
            <a:ext cx="0" cy="3920232"/>
          </a:xfrm>
          <a:prstGeom prst="line">
            <a:avLst/>
          </a:prstGeom>
          <a:ln w="3175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Rectangle 114">
            <a:extLst>
              <a:ext uri="{FF2B5EF4-FFF2-40B4-BE49-F238E27FC236}">
                <a16:creationId xmlns:a16="http://schemas.microsoft.com/office/drawing/2014/main" id="{AF1A40EF-4296-4EC3-9557-AFD82AD629CE}"/>
              </a:ext>
            </a:extLst>
          </p:cNvPr>
          <p:cNvSpPr/>
          <p:nvPr/>
        </p:nvSpPr>
        <p:spPr bwMode="ltGray">
          <a:xfrm>
            <a:off x="3936110" y="2252887"/>
            <a:ext cx="491451" cy="28745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116" name="R1_C0">
            <a:extLst>
              <a:ext uri="{FF2B5EF4-FFF2-40B4-BE49-F238E27FC236}">
                <a16:creationId xmlns:a16="http://schemas.microsoft.com/office/drawing/2014/main" id="{0894A19C-369E-4C6E-AF0C-D2BF0E83AF02}"/>
              </a:ext>
            </a:extLst>
          </p:cNvPr>
          <p:cNvSpPr txBox="1"/>
          <p:nvPr/>
        </p:nvSpPr>
        <p:spPr>
          <a:xfrm>
            <a:off x="3932319" y="2291038"/>
            <a:ext cx="491451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b="1">
                <a:solidFill>
                  <a:schemeClr val="bg1"/>
                </a:solidFill>
              </a:rPr>
              <a:t>8</a:t>
            </a:r>
            <a:endParaRPr lang="fr-FR" sz="1500" dirty="0">
              <a:solidFill>
                <a:schemeClr val="bg1"/>
              </a:solidFill>
            </a:endParaRP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251E0EFA-C8A0-4CCE-81DC-99FA5C944296}"/>
              </a:ext>
            </a:extLst>
          </p:cNvPr>
          <p:cNvSpPr/>
          <p:nvPr/>
        </p:nvSpPr>
        <p:spPr bwMode="ltGray">
          <a:xfrm>
            <a:off x="3935024" y="3268048"/>
            <a:ext cx="491451" cy="287450"/>
          </a:xfrm>
          <a:prstGeom prst="rect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118" name="R2_C0">
            <a:extLst>
              <a:ext uri="{FF2B5EF4-FFF2-40B4-BE49-F238E27FC236}">
                <a16:creationId xmlns:a16="http://schemas.microsoft.com/office/drawing/2014/main" id="{44455B77-6ACD-4A9A-A7D7-55B167B9002A}"/>
              </a:ext>
            </a:extLst>
          </p:cNvPr>
          <p:cNvSpPr txBox="1"/>
          <p:nvPr/>
        </p:nvSpPr>
        <p:spPr>
          <a:xfrm>
            <a:off x="3946058" y="3313883"/>
            <a:ext cx="491451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b="1">
                <a:solidFill>
                  <a:schemeClr val="bg1"/>
                </a:solidFill>
              </a:rPr>
              <a:t>9</a:t>
            </a:r>
            <a:endParaRPr lang="fr-FR" sz="1500" dirty="0">
              <a:solidFill>
                <a:schemeClr val="bg1"/>
              </a:solidFill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08503F83-79B7-4C8F-A2C3-1D2AE21AB741}"/>
              </a:ext>
            </a:extLst>
          </p:cNvPr>
          <p:cNvSpPr/>
          <p:nvPr/>
        </p:nvSpPr>
        <p:spPr bwMode="ltGray">
          <a:xfrm>
            <a:off x="3936839" y="5396318"/>
            <a:ext cx="491451" cy="28745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125" name="R2_C0">
            <a:extLst>
              <a:ext uri="{FF2B5EF4-FFF2-40B4-BE49-F238E27FC236}">
                <a16:creationId xmlns:a16="http://schemas.microsoft.com/office/drawing/2014/main" id="{A01C1CEC-87D2-432A-862D-61607ED9E858}"/>
              </a:ext>
            </a:extLst>
          </p:cNvPr>
          <p:cNvSpPr txBox="1"/>
          <p:nvPr/>
        </p:nvSpPr>
        <p:spPr>
          <a:xfrm>
            <a:off x="3935173" y="5416753"/>
            <a:ext cx="491451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b="1">
                <a:solidFill>
                  <a:schemeClr val="bg1"/>
                </a:solidFill>
              </a:rPr>
              <a:t>14</a:t>
            </a:r>
            <a:endParaRPr lang="fr-FR" sz="1500" dirty="0">
              <a:solidFill>
                <a:schemeClr val="bg1"/>
              </a:solidFill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66A8136F-5A02-4008-AD03-36A450F4658D}"/>
              </a:ext>
            </a:extLst>
          </p:cNvPr>
          <p:cNvSpPr/>
          <p:nvPr/>
        </p:nvSpPr>
        <p:spPr bwMode="ltGray">
          <a:xfrm>
            <a:off x="3940542" y="4397150"/>
            <a:ext cx="491451" cy="287450"/>
          </a:xfrm>
          <a:prstGeom prst="rect">
            <a:avLst/>
          </a:prstGeom>
          <a:solidFill>
            <a:srgbClr val="008E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127" name="R2_C0">
            <a:extLst>
              <a:ext uri="{FF2B5EF4-FFF2-40B4-BE49-F238E27FC236}">
                <a16:creationId xmlns:a16="http://schemas.microsoft.com/office/drawing/2014/main" id="{E1CF19AA-04C2-4CEC-A63F-808760D4773B}"/>
              </a:ext>
            </a:extLst>
          </p:cNvPr>
          <p:cNvSpPr txBox="1"/>
          <p:nvPr/>
        </p:nvSpPr>
        <p:spPr>
          <a:xfrm>
            <a:off x="3951576" y="4442985"/>
            <a:ext cx="491451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b="1">
                <a:solidFill>
                  <a:schemeClr val="bg1"/>
                </a:solidFill>
              </a:rPr>
              <a:t>13</a:t>
            </a:r>
            <a:endParaRPr lang="fr-FR" sz="1500" dirty="0">
              <a:solidFill>
                <a:schemeClr val="bg1"/>
              </a:solidFill>
            </a:endParaRP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F4F266CC-6371-428B-AFDE-D99BBFFCBF4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40240" y="6491394"/>
            <a:ext cx="19236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42</a:t>
            </a:fld>
            <a:endParaRPr lang="en-GB" dirty="0"/>
          </a:p>
        </p:txBody>
      </p:sp>
      <p:graphicFrame>
        <p:nvGraphicFramePr>
          <p:cNvPr id="128" name="Graphique Slide R1">
            <a:extLst>
              <a:ext uri="{FF2B5EF4-FFF2-40B4-BE49-F238E27FC236}">
                <a16:creationId xmlns:a16="http://schemas.microsoft.com/office/drawing/2014/main" id="{F3DD19AF-7500-4E18-8C13-7E7118E6A05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5245546"/>
              </p:ext>
            </p:extLst>
          </p:nvPr>
        </p:nvGraphicFramePr>
        <p:xfrm>
          <a:off x="504825" y="1850353"/>
          <a:ext cx="11401900" cy="205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29" name="Graphique Slide R2">
            <a:extLst>
              <a:ext uri="{FF2B5EF4-FFF2-40B4-BE49-F238E27FC236}">
                <a16:creationId xmlns:a16="http://schemas.microsoft.com/office/drawing/2014/main" id="{AAECE70D-6B8D-47CA-B791-B2142F327C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4330453"/>
              </p:ext>
            </p:extLst>
          </p:nvPr>
        </p:nvGraphicFramePr>
        <p:xfrm>
          <a:off x="504825" y="4023981"/>
          <a:ext cx="11401900" cy="205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33" name="Rectangle 132">
            <a:extLst>
              <a:ext uri="{FF2B5EF4-FFF2-40B4-BE49-F238E27FC236}">
                <a16:creationId xmlns:a16="http://schemas.microsoft.com/office/drawing/2014/main" id="{E344C340-C688-4EC7-9197-B472879F8B9A}"/>
              </a:ext>
            </a:extLst>
          </p:cNvPr>
          <p:cNvSpPr/>
          <p:nvPr/>
        </p:nvSpPr>
        <p:spPr>
          <a:xfrm>
            <a:off x="4011661" y="6141581"/>
            <a:ext cx="7820939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Všetky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krajiny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okrem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Nemecka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: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Plánujete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v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nasledujúcich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troch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rokoch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zaviesť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alebo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rozšíriť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využívanie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operatívneho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lízingu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na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financovanie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firemného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vozového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parku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?</a:t>
            </a:r>
            <a:endParaRPr lang="sk-SK" sz="800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Základ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: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spoločnosti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s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firemnými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US" sz="800" b="1" i="1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vozidlami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= 100 %.</a:t>
            </a:r>
          </a:p>
        </p:txBody>
      </p:sp>
      <p:sp>
        <p:nvSpPr>
          <p:cNvPr id="130" name="ZoneTexte 61">
            <a:extLst>
              <a:ext uri="{FF2B5EF4-FFF2-40B4-BE49-F238E27FC236}">
                <a16:creationId xmlns:a16="http://schemas.microsoft.com/office/drawing/2014/main" id="{03D5EF66-8776-45CA-967E-1CFC4A4E76D1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 dirty="0"/>
              <a:t>In %</a:t>
            </a:r>
          </a:p>
        </p:txBody>
      </p:sp>
      <p:sp>
        <p:nvSpPr>
          <p:cNvPr id="132" name="ZoneTexte 62">
            <a:extLst>
              <a:ext uri="{FF2B5EF4-FFF2-40B4-BE49-F238E27FC236}">
                <a16:creationId xmlns:a16="http://schemas.microsoft.com/office/drawing/2014/main" id="{F41C4AF4-C8B9-439B-B19D-F3DF5F6161C0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Passenger cars + LCVs</a:t>
            </a:r>
          </a:p>
        </p:txBody>
      </p:sp>
      <p:grpSp>
        <p:nvGrpSpPr>
          <p:cNvPr id="136" name="Groupe 64">
            <a:extLst>
              <a:ext uri="{FF2B5EF4-FFF2-40B4-BE49-F238E27FC236}">
                <a16:creationId xmlns:a16="http://schemas.microsoft.com/office/drawing/2014/main" id="{B095B59D-2643-4482-B918-3E7AD1B0CFA8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137" name="Connecteur droit 72">
              <a:extLst>
                <a:ext uri="{FF2B5EF4-FFF2-40B4-BE49-F238E27FC236}">
                  <a16:creationId xmlns:a16="http://schemas.microsoft.com/office/drawing/2014/main" id="{78EEF1BC-717A-4C95-B053-C270E101E708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Connecteur droit 73">
              <a:extLst>
                <a:ext uri="{FF2B5EF4-FFF2-40B4-BE49-F238E27FC236}">
                  <a16:creationId xmlns:a16="http://schemas.microsoft.com/office/drawing/2014/main" id="{9F571553-1AA6-44E1-B5B1-7BBC7CB80379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9" name="Graphique 74">
            <a:extLst>
              <a:ext uri="{FF2B5EF4-FFF2-40B4-BE49-F238E27FC236}">
                <a16:creationId xmlns:a16="http://schemas.microsoft.com/office/drawing/2014/main" id="{0782D78F-BE9A-4A7F-84D9-48842CA6458A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69890" y="1419459"/>
            <a:ext cx="442359" cy="435520"/>
          </a:xfrm>
          <a:prstGeom prst="rect">
            <a:avLst/>
          </a:prstGeom>
        </p:spPr>
      </p:pic>
      <p:pic>
        <p:nvPicPr>
          <p:cNvPr id="141" name="Graphique 75">
            <a:extLst>
              <a:ext uri="{FF2B5EF4-FFF2-40B4-BE49-F238E27FC236}">
                <a16:creationId xmlns:a16="http://schemas.microsoft.com/office/drawing/2014/main" id="{15400EB0-6888-4907-8C6B-B626D5D61F2B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430080" y="1502321"/>
            <a:ext cx="453989" cy="353661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42399CBC-5503-6865-55F4-F0DFF478F19F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8331" y="2643857"/>
            <a:ext cx="475665" cy="316800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6DF7DED3-FD6E-25DB-413E-24A6E321F5A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48360" y="4907117"/>
            <a:ext cx="475386" cy="316800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22025D4E-7B20-794A-9B29-EFF2D8C0BAF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8890000" y="2267466"/>
            <a:ext cx="248816" cy="25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313950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Ignore">
            <a:extLst>
              <a:ext uri="{FF2B5EF4-FFF2-40B4-BE49-F238E27FC236}">
                <a16:creationId xmlns:a16="http://schemas.microsoft.com/office/drawing/2014/main" id="{18ADE9F1-8066-4060-8334-9E6C803EEA1E}"/>
              </a:ext>
            </a:extLst>
          </p:cNvPr>
          <p:cNvSpPr txBox="1"/>
          <p:nvPr/>
        </p:nvSpPr>
        <p:spPr>
          <a:xfrm>
            <a:off x="1379533" y="1179041"/>
            <a:ext cx="8636113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40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AKÉ ZMENY V ENERGETICKOM MIXE SA OČAKÁVAJÚ V BLÍZKEJ BUDÚCNOSTI? </a:t>
            </a:r>
          </a:p>
        </p:txBody>
      </p:sp>
      <p:pic>
        <p:nvPicPr>
          <p:cNvPr id="2" name="Ignore">
            <a:extLst>
              <a:ext uri="{FF2B5EF4-FFF2-40B4-BE49-F238E27FC236}">
                <a16:creationId xmlns:a16="http://schemas.microsoft.com/office/drawing/2014/main" id="{2F21964B-B573-4F76-9AE6-243E2B38A1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54508" y="248790"/>
            <a:ext cx="429376" cy="608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968540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0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Ignore">
            <a:extLst>
              <a:ext uri="{FF2B5EF4-FFF2-40B4-BE49-F238E27FC236}">
                <a16:creationId xmlns:a16="http://schemas.microsoft.com/office/drawing/2014/main" id="{40CA58CA-37C6-4A3E-A518-E48DEC2F0856}"/>
              </a:ext>
            </a:extLst>
          </p:cNvPr>
          <p:cNvCxnSpPr>
            <a:cxnSpLocks/>
          </p:cNvCxnSpPr>
          <p:nvPr/>
        </p:nvCxnSpPr>
        <p:spPr>
          <a:xfrm>
            <a:off x="1447800" y="1507006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Ignore">
            <a:extLst>
              <a:ext uri="{FF2B5EF4-FFF2-40B4-BE49-F238E27FC236}">
                <a16:creationId xmlns:a16="http://schemas.microsoft.com/office/drawing/2014/main" id="{B5709F7D-1578-409F-9EAE-7590C37EE3F1}"/>
              </a:ext>
            </a:extLst>
          </p:cNvPr>
          <p:cNvCxnSpPr>
            <a:cxnSpLocks/>
          </p:cNvCxnSpPr>
          <p:nvPr/>
        </p:nvCxnSpPr>
        <p:spPr>
          <a:xfrm>
            <a:off x="1447800" y="3114370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Ignore">
            <a:extLst>
              <a:ext uri="{FF2B5EF4-FFF2-40B4-BE49-F238E27FC236}">
                <a16:creationId xmlns:a16="http://schemas.microsoft.com/office/drawing/2014/main" id="{911626C0-BF34-4D87-9DDE-0342930376B0}"/>
              </a:ext>
            </a:extLst>
          </p:cNvPr>
          <p:cNvCxnSpPr>
            <a:cxnSpLocks/>
          </p:cNvCxnSpPr>
          <p:nvPr/>
        </p:nvCxnSpPr>
        <p:spPr>
          <a:xfrm>
            <a:off x="1447800" y="3759522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Ignore">
            <a:extLst>
              <a:ext uri="{FF2B5EF4-FFF2-40B4-BE49-F238E27FC236}">
                <a16:creationId xmlns:a16="http://schemas.microsoft.com/office/drawing/2014/main" id="{F33E4208-3009-4912-83C6-93AAE749A01D}"/>
              </a:ext>
            </a:extLst>
          </p:cNvPr>
          <p:cNvCxnSpPr>
            <a:cxnSpLocks/>
          </p:cNvCxnSpPr>
          <p:nvPr/>
        </p:nvCxnSpPr>
        <p:spPr>
          <a:xfrm>
            <a:off x="1763568" y="1517053"/>
            <a:ext cx="0" cy="4112782"/>
          </a:xfrm>
          <a:prstGeom prst="line">
            <a:avLst/>
          </a:prstGeom>
          <a:ln w="127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Ignore">
            <a:extLst>
              <a:ext uri="{FF2B5EF4-FFF2-40B4-BE49-F238E27FC236}">
                <a16:creationId xmlns:a16="http://schemas.microsoft.com/office/drawing/2014/main" id="{BA4C7440-E12B-4370-8237-EBAA91087065}"/>
              </a:ext>
            </a:extLst>
          </p:cNvPr>
          <p:cNvSpPr txBox="1"/>
          <p:nvPr/>
        </p:nvSpPr>
        <p:spPr>
          <a:xfrm>
            <a:off x="817450" y="1071125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1</a:t>
            </a:r>
          </a:p>
        </p:txBody>
      </p:sp>
      <p:sp>
        <p:nvSpPr>
          <p:cNvPr id="26" name="Ignore">
            <a:extLst>
              <a:ext uri="{FF2B5EF4-FFF2-40B4-BE49-F238E27FC236}">
                <a16:creationId xmlns:a16="http://schemas.microsoft.com/office/drawing/2014/main" id="{68C45722-4D8E-43AF-8B05-F3AB6E4E8B4B}"/>
              </a:ext>
            </a:extLst>
          </p:cNvPr>
          <p:cNvSpPr txBox="1"/>
          <p:nvPr/>
        </p:nvSpPr>
        <p:spPr>
          <a:xfrm>
            <a:off x="817450" y="2771701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2</a:t>
            </a:r>
          </a:p>
        </p:txBody>
      </p:sp>
      <p:sp>
        <p:nvSpPr>
          <p:cNvPr id="27" name="Ignore">
            <a:extLst>
              <a:ext uri="{FF2B5EF4-FFF2-40B4-BE49-F238E27FC236}">
                <a16:creationId xmlns:a16="http://schemas.microsoft.com/office/drawing/2014/main" id="{5B09699D-DD44-47A3-A7D3-C6DD2633537F}"/>
              </a:ext>
            </a:extLst>
          </p:cNvPr>
          <p:cNvSpPr txBox="1"/>
          <p:nvPr/>
        </p:nvSpPr>
        <p:spPr>
          <a:xfrm>
            <a:off x="818560" y="3562249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3</a:t>
            </a:r>
          </a:p>
        </p:txBody>
      </p:sp>
      <p:sp>
        <p:nvSpPr>
          <p:cNvPr id="29" name="Ignore">
            <a:extLst>
              <a:ext uri="{FF2B5EF4-FFF2-40B4-BE49-F238E27FC236}">
                <a16:creationId xmlns:a16="http://schemas.microsoft.com/office/drawing/2014/main" id="{B75D6C95-226D-4CC4-B700-FD4F95B78E0D}"/>
              </a:ext>
            </a:extLst>
          </p:cNvPr>
          <p:cNvSpPr/>
          <p:nvPr/>
        </p:nvSpPr>
        <p:spPr>
          <a:xfrm>
            <a:off x="642231" y="1184997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818527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0" name="Ignore">
            <a:extLst>
              <a:ext uri="{FF2B5EF4-FFF2-40B4-BE49-F238E27FC236}">
                <a16:creationId xmlns:a16="http://schemas.microsoft.com/office/drawing/2014/main" id="{911804C8-5067-4EFA-A711-9A4418B5BCA6}"/>
              </a:ext>
            </a:extLst>
          </p:cNvPr>
          <p:cNvSpPr/>
          <p:nvPr/>
        </p:nvSpPr>
        <p:spPr>
          <a:xfrm>
            <a:off x="642231" y="2795937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B2B836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1" name="Ignore">
            <a:extLst>
              <a:ext uri="{FF2B5EF4-FFF2-40B4-BE49-F238E27FC236}">
                <a16:creationId xmlns:a16="http://schemas.microsoft.com/office/drawing/2014/main" id="{BC43F78E-4FA7-419B-B78D-5E7FBDB8BFD2}"/>
              </a:ext>
            </a:extLst>
          </p:cNvPr>
          <p:cNvSpPr/>
          <p:nvPr/>
        </p:nvSpPr>
        <p:spPr>
          <a:xfrm>
            <a:off x="642231" y="3491066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C3C945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3" name="Ignore">
            <a:extLst>
              <a:ext uri="{FF2B5EF4-FFF2-40B4-BE49-F238E27FC236}">
                <a16:creationId xmlns:a16="http://schemas.microsoft.com/office/drawing/2014/main" id="{91CC33B0-6B26-4798-9BB9-AED7EDE4EEDA}"/>
              </a:ext>
            </a:extLst>
          </p:cNvPr>
          <p:cNvSpPr txBox="1"/>
          <p:nvPr/>
        </p:nvSpPr>
        <p:spPr>
          <a:xfrm>
            <a:off x="873857" y="1350153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1</a:t>
            </a:r>
          </a:p>
        </p:txBody>
      </p:sp>
      <p:sp>
        <p:nvSpPr>
          <p:cNvPr id="34" name="Ignore">
            <a:extLst>
              <a:ext uri="{FF2B5EF4-FFF2-40B4-BE49-F238E27FC236}">
                <a16:creationId xmlns:a16="http://schemas.microsoft.com/office/drawing/2014/main" id="{16D23175-652C-4249-8A65-BE3B3DEBC9CE}"/>
              </a:ext>
            </a:extLst>
          </p:cNvPr>
          <p:cNvSpPr txBox="1"/>
          <p:nvPr/>
        </p:nvSpPr>
        <p:spPr>
          <a:xfrm>
            <a:off x="873857" y="2949551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2</a:t>
            </a:r>
          </a:p>
        </p:txBody>
      </p:sp>
      <p:sp>
        <p:nvSpPr>
          <p:cNvPr id="35" name="Ignore">
            <a:extLst>
              <a:ext uri="{FF2B5EF4-FFF2-40B4-BE49-F238E27FC236}">
                <a16:creationId xmlns:a16="http://schemas.microsoft.com/office/drawing/2014/main" id="{51C766C2-900C-48DC-AB73-E5758456A8D3}"/>
              </a:ext>
            </a:extLst>
          </p:cNvPr>
          <p:cNvSpPr txBox="1"/>
          <p:nvPr/>
        </p:nvSpPr>
        <p:spPr>
          <a:xfrm>
            <a:off x="874867" y="3669296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3</a:t>
            </a:r>
          </a:p>
        </p:txBody>
      </p:sp>
      <p:sp>
        <p:nvSpPr>
          <p:cNvPr id="4" name="Ignore">
            <a:extLst>
              <a:ext uri="{FF2B5EF4-FFF2-40B4-BE49-F238E27FC236}">
                <a16:creationId xmlns:a16="http://schemas.microsoft.com/office/drawing/2014/main" id="{C5012161-FE36-494D-A32B-176E14D900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5" name="Titre 4">
            <a:extLst>
              <a:ext uri="{FF2B5EF4-FFF2-40B4-BE49-F238E27FC236}">
                <a16:creationId xmlns:a16="http://schemas.microsoft.com/office/drawing/2014/main" id="{E3C89044-D5FD-398A-9C15-2D92F66455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fr-FR" dirty="0">
                <a:solidFill>
                  <a:srgbClr val="000000"/>
                </a:solidFill>
              </a:rPr>
              <a:t>STÁLE SA ROZVÍJAJÚCI TRH ALTERNATÍVNYCH TECHNOLÓGIÍ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611CF00C-A561-DF44-8A83-E8DD85B18CAC}"/>
              </a:ext>
            </a:extLst>
          </p:cNvPr>
          <p:cNvSpPr txBox="1"/>
          <p:nvPr/>
        </p:nvSpPr>
        <p:spPr>
          <a:xfrm>
            <a:off x="2254520" y="1447014"/>
            <a:ext cx="9118910" cy="460126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sk-SK" sz="1300" b="1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Na Slovensku napriek nárastu v porovnaní s minulým rokom zostáva zavádzanie technológií alternatívnych palív pomalšie </a:t>
            </a:r>
            <a:r>
              <a:rPr lang="sk-SK" sz="1300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ako vo zvyšku Európy: len tretina spoločností už zaviedla aspoň jednu technológiu spomedzi hybridných, </a:t>
            </a:r>
            <a:r>
              <a:rPr lang="sk-SK" sz="1300" dirty="0" err="1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plug</a:t>
            </a:r>
            <a:r>
              <a:rPr lang="sk-SK" sz="1300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-in hybridných alebo 100 % BEV (v porovnaní s 58 % v Európe).  Celkovo 4 z 10 spoločností tieto technológie používajú alebo o nich uvažujú.</a:t>
            </a:r>
          </a:p>
          <a:p>
            <a:pPr algn="just"/>
            <a:endParaRPr lang="sk-SK" sz="1300" dirty="0"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Veľké spoločnosti sú v zavádzaní technológií alternatívnych palív o niečo pokročilejšie ako tie menšie a doteraz uprednostňujú 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hybridné (19 %) a </a:t>
            </a:r>
            <a:r>
              <a:rPr lang="sk-SK" sz="1300" b="1" dirty="0" err="1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plug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-in hybridné (17 %) vozidlá.</a:t>
            </a:r>
          </a:p>
          <a:p>
            <a:pPr algn="just"/>
            <a:r>
              <a:rPr lang="sk-SK" sz="1300" dirty="0">
                <a:solidFill>
                  <a:srgbClr val="000000"/>
                </a:solidFill>
                <a:effectLst/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 </a:t>
            </a:r>
            <a:endParaRPr lang="sk-SK" sz="1300" dirty="0"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Prechod na alternatívne technológie je veľmi pomalý aj v prípade </a:t>
            </a:r>
            <a:r>
              <a:rPr lang="sk-SK" sz="1300" dirty="0" err="1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fleetu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LCV: iba 1 % spoločností už zaviedlo alternatívnu technológiu a 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1 z 10 o tom uvažuje.</a:t>
            </a:r>
          </a:p>
          <a:p>
            <a:pPr algn="just"/>
            <a:r>
              <a:rPr lang="sk-SK" sz="1300" dirty="0">
                <a:solidFill>
                  <a:srgbClr val="000000"/>
                </a:solidFill>
                <a:effectLst/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 </a:t>
            </a:r>
            <a:endParaRPr lang="sk-SK" sz="1300" dirty="0"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Keď spoločnosti zvažujú tieto typy technológií pre 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osobné vozidlá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, zdá sa, že ich rozhodnutie je motivované najmä znížením 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vplyvu na životné prostredie (40 %) 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a 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snahou zlepšiť imidž spoločnosti (33 %). 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V prípade </a:t>
            </a:r>
            <a:r>
              <a:rPr lang="sk-SK" sz="1300" dirty="0" err="1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fleetu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r>
              <a:rPr lang="sk-SK" sz="1300" b="1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LCV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sú hlavnou motiváciou celkové náklady na vlastníctvo (33 %) pred znížením vplyvu na životné prostredie (28 %).</a:t>
            </a:r>
            <a:r>
              <a:rPr lang="sk-SK" sz="1300" dirty="0">
                <a:solidFill>
                  <a:srgbClr val="000000"/>
                </a:solidFill>
                <a:effectLst/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 </a:t>
            </a:r>
          </a:p>
          <a:p>
            <a:pPr algn="just"/>
            <a:endParaRPr lang="sk-SK" sz="1300" dirty="0"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Na druhej strane pretrvávajú silné prekážky pre 100 % zavedenie BEV:  nákupná cena je pre polovicu spoločností stále prekážkou, preto by 4 z 10 spoločností boli motivované objednať si viac BEV, </a:t>
            </a:r>
            <a:r>
              <a:rPr lang="sk-SK" sz="1300" dirty="0">
                <a:solidFill>
                  <a:srgbClr val="000000"/>
                </a:solidFill>
                <a:highlight>
                  <a:srgbClr val="FFFF00"/>
                </a:highlight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ak by boli vládne dotácie ponúkané štedrejším spôsobom</a:t>
            </a:r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.</a:t>
            </a: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	- stále existujú problémy s nabíjaním. Len málo spoločností a domácností zamestnancov je totiž doteraz vybavených nabíjacími stanicami.</a:t>
            </a:r>
          </a:p>
          <a:p>
            <a:pPr algn="just"/>
            <a:endParaRPr lang="sk-SK" sz="1300" dirty="0">
              <a:solidFill>
                <a:srgbClr val="000000"/>
              </a:solidFill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V dôsledku tejto nízkej úrovne prijatia technológií a týchto silných prekážok sa očakáva, že podiel vozidiel s pohonom ICE bude </a:t>
            </a:r>
            <a:r>
              <a:rPr lang="sk-SK" sz="1300" b="1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v budúcnosti jeden z najvyšších v Európe</a:t>
            </a:r>
            <a:r>
              <a:rPr lang="sk-SK" sz="1300" dirty="0">
                <a:solidFill>
                  <a:srgbClr val="000000"/>
                </a:solidFill>
                <a:latin typeface="BNPPSans"/>
                <a:cs typeface="Arial" panose="020B0604020202020204" pitchFamily="34" charset="0"/>
              </a:rPr>
              <a:t>.</a:t>
            </a:r>
            <a:r>
              <a:rPr lang="sk-SK" sz="1300" dirty="0">
                <a:solidFill>
                  <a:srgbClr val="000000"/>
                </a:solidFill>
                <a:effectLst/>
                <a:latin typeface="BNPPSans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endParaRPr lang="sk-SK" sz="1300" dirty="0">
              <a:effectLst/>
              <a:latin typeface="BNPPSans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cxnSp>
        <p:nvCxnSpPr>
          <p:cNvPr id="11" name="Ignore">
            <a:extLst>
              <a:ext uri="{FF2B5EF4-FFF2-40B4-BE49-F238E27FC236}">
                <a16:creationId xmlns:a16="http://schemas.microsoft.com/office/drawing/2014/main" id="{8BA0D27F-D6BC-5AC9-FF8C-780496B4BDAD}"/>
              </a:ext>
            </a:extLst>
          </p:cNvPr>
          <p:cNvCxnSpPr>
            <a:cxnSpLocks/>
          </p:cNvCxnSpPr>
          <p:nvPr/>
        </p:nvCxnSpPr>
        <p:spPr>
          <a:xfrm>
            <a:off x="1456766" y="4503590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Ignore">
            <a:extLst>
              <a:ext uri="{FF2B5EF4-FFF2-40B4-BE49-F238E27FC236}">
                <a16:creationId xmlns:a16="http://schemas.microsoft.com/office/drawing/2014/main" id="{20FE3A18-D376-5B98-E6AD-B03FEDE70C86}"/>
              </a:ext>
            </a:extLst>
          </p:cNvPr>
          <p:cNvSpPr txBox="1"/>
          <p:nvPr/>
        </p:nvSpPr>
        <p:spPr>
          <a:xfrm>
            <a:off x="827526" y="4260597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3</a:t>
            </a:r>
          </a:p>
        </p:txBody>
      </p:sp>
      <p:sp>
        <p:nvSpPr>
          <p:cNvPr id="13" name="Ignore">
            <a:extLst>
              <a:ext uri="{FF2B5EF4-FFF2-40B4-BE49-F238E27FC236}">
                <a16:creationId xmlns:a16="http://schemas.microsoft.com/office/drawing/2014/main" id="{3A5E59FD-6F5A-09CD-08A1-14F229598DFD}"/>
              </a:ext>
            </a:extLst>
          </p:cNvPr>
          <p:cNvSpPr/>
          <p:nvPr/>
        </p:nvSpPr>
        <p:spPr>
          <a:xfrm>
            <a:off x="651197" y="4189414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C3C945">
              <a:alpha val="69804"/>
            </a:srgbClr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15" name="Ignore">
            <a:extLst>
              <a:ext uri="{FF2B5EF4-FFF2-40B4-BE49-F238E27FC236}">
                <a16:creationId xmlns:a16="http://schemas.microsoft.com/office/drawing/2014/main" id="{CB9025F3-BD9D-05B9-BADA-20E7CDDC3DE0}"/>
              </a:ext>
            </a:extLst>
          </p:cNvPr>
          <p:cNvSpPr txBox="1"/>
          <p:nvPr/>
        </p:nvSpPr>
        <p:spPr>
          <a:xfrm>
            <a:off x="883833" y="4340212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43751374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Graphique 31">
            <a:extLst>
              <a:ext uri="{FF2B5EF4-FFF2-40B4-BE49-F238E27FC236}">
                <a16:creationId xmlns:a16="http://schemas.microsoft.com/office/drawing/2014/main" id="{60EDC3EB-F663-4A03-8731-32A111DC71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617686" y="4201077"/>
            <a:ext cx="3043303" cy="316945"/>
          </a:xfrm>
          <a:prstGeom prst="rect">
            <a:avLst/>
          </a:prstGeom>
        </p:spPr>
      </p:pic>
      <p:pic>
        <p:nvPicPr>
          <p:cNvPr id="78" name="Graphique 32">
            <a:extLst>
              <a:ext uri="{FF2B5EF4-FFF2-40B4-BE49-F238E27FC236}">
                <a16:creationId xmlns:a16="http://schemas.microsoft.com/office/drawing/2014/main" id="{5EF5F616-8BC2-4134-B25F-6ED4F67C064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92642" y="4833556"/>
            <a:ext cx="3096092" cy="316945"/>
          </a:xfrm>
          <a:prstGeom prst="rect">
            <a:avLst/>
          </a:prstGeom>
        </p:spPr>
      </p:pic>
      <p:pic>
        <p:nvPicPr>
          <p:cNvPr id="77" name="Graphique 30">
            <a:extLst>
              <a:ext uri="{FF2B5EF4-FFF2-40B4-BE49-F238E27FC236}">
                <a16:creationId xmlns:a16="http://schemas.microsoft.com/office/drawing/2014/main" id="{8D674BC9-BBAB-458B-8A32-5A152F30F55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878132" y="2734519"/>
            <a:ext cx="4435811" cy="305100"/>
          </a:xfrm>
          <a:prstGeom prst="rect">
            <a:avLst/>
          </a:prstGeom>
        </p:spPr>
      </p:pic>
      <p:graphicFrame>
        <p:nvGraphicFramePr>
          <p:cNvPr id="42" name="Graphique DT">
            <a:extLst>
              <a:ext uri="{FF2B5EF4-FFF2-40B4-BE49-F238E27FC236}">
                <a16:creationId xmlns:a16="http://schemas.microsoft.com/office/drawing/2014/main" id="{9BD3929D-E2AB-4694-AB70-6D1B226C935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8224660"/>
              </p:ext>
            </p:extLst>
          </p:nvPr>
        </p:nvGraphicFramePr>
        <p:xfrm>
          <a:off x="7496568" y="4907856"/>
          <a:ext cx="4034585" cy="111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9" name="Graphique GT">
            <a:extLst>
              <a:ext uri="{FF2B5EF4-FFF2-40B4-BE49-F238E27FC236}">
                <a16:creationId xmlns:a16="http://schemas.microsoft.com/office/drawing/2014/main" id="{D330FBEE-F973-4972-9EB1-9A0BA9E5E4EE}"/>
              </a:ext>
            </a:extLst>
          </p:cNvPr>
          <p:cNvGraphicFramePr>
            <a:graphicFrameLocks/>
          </p:cNvGraphicFramePr>
          <p:nvPr/>
        </p:nvGraphicFramePr>
        <p:xfrm>
          <a:off x="7451010" y="2752072"/>
          <a:ext cx="3974915" cy="111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48" name="Graphique 47">
            <a:extLst>
              <a:ext uri="{FF2B5EF4-FFF2-40B4-BE49-F238E27FC236}">
                <a16:creationId xmlns:a16="http://schemas.microsoft.com/office/drawing/2014/main" id="{59870C5F-B482-482C-A9E6-0A3D17944F8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296341" y="4567458"/>
            <a:ext cx="1881574" cy="288132"/>
          </a:xfrm>
          <a:prstGeom prst="rect">
            <a:avLst/>
          </a:prstGeom>
        </p:spPr>
      </p:pic>
      <p:pic>
        <p:nvPicPr>
          <p:cNvPr id="62" name="Graphique 61">
            <a:extLst>
              <a:ext uri="{FF2B5EF4-FFF2-40B4-BE49-F238E27FC236}">
                <a16:creationId xmlns:a16="http://schemas.microsoft.com/office/drawing/2014/main" id="{61D96FE1-DE41-45EB-A1C0-7A3F4FD6064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276503" y="4176012"/>
            <a:ext cx="3399492" cy="316945"/>
          </a:xfrm>
          <a:prstGeom prst="rect">
            <a:avLst/>
          </a:prstGeom>
        </p:spPr>
      </p:pic>
      <p:pic>
        <p:nvPicPr>
          <p:cNvPr id="46" name="Graphique 45">
            <a:extLst>
              <a:ext uri="{FF2B5EF4-FFF2-40B4-BE49-F238E27FC236}">
                <a16:creationId xmlns:a16="http://schemas.microsoft.com/office/drawing/2014/main" id="{14E98EE1-4B24-4004-89AF-1FE44898503F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306509" y="2471473"/>
            <a:ext cx="3821368" cy="288132"/>
          </a:xfrm>
          <a:prstGeom prst="rect">
            <a:avLst/>
          </a:prstGeom>
        </p:spPr>
      </p:pic>
      <p:pic>
        <p:nvPicPr>
          <p:cNvPr id="40" name="Graphique 39">
            <a:extLst>
              <a:ext uri="{FF2B5EF4-FFF2-40B4-BE49-F238E27FC236}">
                <a16:creationId xmlns:a16="http://schemas.microsoft.com/office/drawing/2014/main" id="{AA557D35-2DD2-4A74-B7EB-EAF02E200B6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306509" y="2073226"/>
            <a:ext cx="3436941" cy="316945"/>
          </a:xfrm>
          <a:prstGeom prst="rect">
            <a:avLst/>
          </a:prstGeom>
        </p:spPr>
      </p:pic>
      <p:pic>
        <p:nvPicPr>
          <p:cNvPr id="32" name="Graphique 31">
            <a:extLst>
              <a:ext uri="{FF2B5EF4-FFF2-40B4-BE49-F238E27FC236}">
                <a16:creationId xmlns:a16="http://schemas.microsoft.com/office/drawing/2014/main" id="{6788E3F6-6799-4761-BE53-85A0301DA9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001664" y="4213225"/>
            <a:ext cx="3043303" cy="316945"/>
          </a:xfrm>
          <a:prstGeom prst="rect">
            <a:avLst/>
          </a:prstGeom>
        </p:spPr>
      </p:pic>
      <p:pic>
        <p:nvPicPr>
          <p:cNvPr id="33" name="Graphique 32">
            <a:extLst>
              <a:ext uri="{FF2B5EF4-FFF2-40B4-BE49-F238E27FC236}">
                <a16:creationId xmlns:a16="http://schemas.microsoft.com/office/drawing/2014/main" id="{86A03012-4B55-4A62-8C6B-D39E1FC151C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96582" y="4580199"/>
            <a:ext cx="3096092" cy="316945"/>
          </a:xfrm>
          <a:prstGeom prst="rect">
            <a:avLst/>
          </a:prstGeom>
        </p:spPr>
      </p:pic>
      <p:pic>
        <p:nvPicPr>
          <p:cNvPr id="31" name="Graphique 30">
            <a:extLst>
              <a:ext uri="{FF2B5EF4-FFF2-40B4-BE49-F238E27FC236}">
                <a16:creationId xmlns:a16="http://schemas.microsoft.com/office/drawing/2014/main" id="{564F38E9-CF7D-4A34-B148-1CF6CA1F114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878134" y="2536407"/>
            <a:ext cx="4435811" cy="305100"/>
          </a:xfrm>
          <a:prstGeom prst="rect">
            <a:avLst/>
          </a:prstGeom>
        </p:spPr>
      </p:pic>
      <p:pic>
        <p:nvPicPr>
          <p:cNvPr id="28" name="Graphique 27">
            <a:extLst>
              <a:ext uri="{FF2B5EF4-FFF2-40B4-BE49-F238E27FC236}">
                <a16:creationId xmlns:a16="http://schemas.microsoft.com/office/drawing/2014/main" id="{BA8FF553-0A8E-4084-AEDA-76DDBFD2C72B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6882415" y="2181474"/>
            <a:ext cx="2971969" cy="288132"/>
          </a:xfrm>
          <a:prstGeom prst="rect">
            <a:avLst/>
          </a:prstGeom>
        </p:spPr>
      </p:pic>
      <p:sp>
        <p:nvSpPr>
          <p:cNvPr id="36" name="Ellipse 35">
            <a:extLst>
              <a:ext uri="{FF2B5EF4-FFF2-40B4-BE49-F238E27FC236}">
                <a16:creationId xmlns:a16="http://schemas.microsoft.com/office/drawing/2014/main" id="{4905A8F4-57E6-44E8-9CFA-56D9A7B18E33}"/>
              </a:ext>
            </a:extLst>
          </p:cNvPr>
          <p:cNvSpPr/>
          <p:nvPr/>
        </p:nvSpPr>
        <p:spPr bwMode="ltGray">
          <a:xfrm>
            <a:off x="7352259" y="3009351"/>
            <a:ext cx="585821" cy="601443"/>
          </a:xfrm>
          <a:prstGeom prst="ellipse">
            <a:avLst/>
          </a:prstGeom>
          <a:solidFill>
            <a:srgbClr val="C3C94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graphicFrame>
        <p:nvGraphicFramePr>
          <p:cNvPr id="37" name="Graphique GC">
            <a:extLst>
              <a:ext uri="{FF2B5EF4-FFF2-40B4-BE49-F238E27FC236}">
                <a16:creationId xmlns:a16="http://schemas.microsoft.com/office/drawing/2014/main" id="{6F85B600-6C82-46D3-9474-9C2D52A0B7EB}"/>
              </a:ext>
            </a:extLst>
          </p:cNvPr>
          <p:cNvGraphicFramePr>
            <a:graphicFrameLocks/>
          </p:cNvGraphicFramePr>
          <p:nvPr/>
        </p:nvGraphicFramePr>
        <p:xfrm>
          <a:off x="5624850" y="2752072"/>
          <a:ext cx="4034585" cy="111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38" name="Ellipse 37">
            <a:extLst>
              <a:ext uri="{FF2B5EF4-FFF2-40B4-BE49-F238E27FC236}">
                <a16:creationId xmlns:a16="http://schemas.microsoft.com/office/drawing/2014/main" id="{D385E310-49D9-4D25-BC64-43DFC1EE9160}"/>
              </a:ext>
            </a:extLst>
          </p:cNvPr>
          <p:cNvSpPr/>
          <p:nvPr/>
        </p:nvSpPr>
        <p:spPr bwMode="ltGray">
          <a:xfrm>
            <a:off x="9139338" y="3009351"/>
            <a:ext cx="585821" cy="601443"/>
          </a:xfrm>
          <a:prstGeom prst="ellipse">
            <a:avLst/>
          </a:prstGeom>
          <a:solidFill>
            <a:srgbClr val="05A68E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C13057B8-5356-4C8F-B906-EBF5241BCF76}"/>
              </a:ext>
            </a:extLst>
          </p:cNvPr>
          <p:cNvSpPr txBox="1"/>
          <p:nvPr/>
        </p:nvSpPr>
        <p:spPr>
          <a:xfrm>
            <a:off x="7067639" y="2545409"/>
            <a:ext cx="4341467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600" b="1" dirty="0">
                <a:solidFill>
                  <a:srgbClr val="FFFFFF"/>
                </a:solidFill>
              </a:rPr>
              <a:t>ELEKTRICKÝCH OSOBNÝCH VOZIDIEL V NAJBLIŽŠÍCH TROCH ROKOCH</a:t>
            </a:r>
          </a:p>
        </p:txBody>
      </p:sp>
      <p:sp>
        <p:nvSpPr>
          <p:cNvPr id="29" name="Ellipse 28">
            <a:extLst>
              <a:ext uri="{FF2B5EF4-FFF2-40B4-BE49-F238E27FC236}">
                <a16:creationId xmlns:a16="http://schemas.microsoft.com/office/drawing/2014/main" id="{069B754B-39B6-42F2-B9CD-D8022D532FB5}"/>
              </a:ext>
            </a:extLst>
          </p:cNvPr>
          <p:cNvSpPr/>
          <p:nvPr/>
        </p:nvSpPr>
        <p:spPr bwMode="ltGray">
          <a:xfrm>
            <a:off x="7411929" y="5065845"/>
            <a:ext cx="585821" cy="601443"/>
          </a:xfrm>
          <a:prstGeom prst="ellipse">
            <a:avLst/>
          </a:prstGeom>
          <a:solidFill>
            <a:srgbClr val="C3C94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graphicFrame>
        <p:nvGraphicFramePr>
          <p:cNvPr id="30" name="Graphique DC">
            <a:extLst>
              <a:ext uri="{FF2B5EF4-FFF2-40B4-BE49-F238E27FC236}">
                <a16:creationId xmlns:a16="http://schemas.microsoft.com/office/drawing/2014/main" id="{CF57D8B4-46BB-4BB1-86BE-EDC8DB0AA6A1}"/>
              </a:ext>
            </a:extLst>
          </p:cNvPr>
          <p:cNvGraphicFramePr>
            <a:graphicFrameLocks/>
          </p:cNvGraphicFramePr>
          <p:nvPr/>
        </p:nvGraphicFramePr>
        <p:xfrm>
          <a:off x="5684520" y="4808566"/>
          <a:ext cx="4034585" cy="111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10" name="ZoneTexte 9">
            <a:extLst>
              <a:ext uri="{FF2B5EF4-FFF2-40B4-BE49-F238E27FC236}">
                <a16:creationId xmlns:a16="http://schemas.microsoft.com/office/drawing/2014/main" id="{4D658A11-811F-419F-81FA-FED9F1D13148}"/>
              </a:ext>
            </a:extLst>
          </p:cNvPr>
          <p:cNvSpPr txBox="1"/>
          <p:nvPr/>
        </p:nvSpPr>
        <p:spPr>
          <a:xfrm>
            <a:off x="336718" y="395553"/>
            <a:ext cx="372321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2800" b="1" dirty="0">
                <a:solidFill>
                  <a:srgbClr val="FFFFFF"/>
                </a:solidFill>
              </a:rPr>
              <a:t>ENERGETICKÝ MIX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3C6DFA1A-8F10-420A-876F-B58153B92A52}"/>
              </a:ext>
            </a:extLst>
          </p:cNvPr>
          <p:cNvSpPr txBox="1"/>
          <p:nvPr/>
        </p:nvSpPr>
        <p:spPr>
          <a:xfrm>
            <a:off x="1426378" y="2113863"/>
            <a:ext cx="3317072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600" b="1" dirty="0">
                <a:solidFill>
                  <a:srgbClr val="FFFFFF"/>
                </a:solidFill>
              </a:rPr>
              <a:t>ASPOŇ JEDNA ALTERNATÍVA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DAA69D8-9CF3-49BA-9E43-83CD1B514680}"/>
              </a:ext>
            </a:extLst>
          </p:cNvPr>
          <p:cNvSpPr txBox="1"/>
          <p:nvPr/>
        </p:nvSpPr>
        <p:spPr>
          <a:xfrm>
            <a:off x="1437807" y="2486722"/>
            <a:ext cx="3690069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sk-SK" sz="1600" b="1" dirty="0">
                <a:solidFill>
                  <a:srgbClr val="FFFFFF"/>
                </a:solidFill>
              </a:rPr>
              <a:t>ZAVEDENÁ ALEBO ZVAŽOVANÁ*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*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F689110-3DDD-4053-B9CB-AEFFDA84415E}"/>
              </a:ext>
            </a:extLst>
          </p:cNvPr>
          <p:cNvSpPr txBox="1"/>
          <p:nvPr/>
        </p:nvSpPr>
        <p:spPr>
          <a:xfrm>
            <a:off x="1358923" y="4209363"/>
            <a:ext cx="3317072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600" b="1" dirty="0">
                <a:solidFill>
                  <a:srgbClr val="FFFFFF"/>
                </a:solidFill>
              </a:rPr>
              <a:t>ASPOŇ JEDNA ALTERNATÍVA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6BD51CA7-ADC6-4C78-88C4-AD91D40F576E}"/>
              </a:ext>
            </a:extLst>
          </p:cNvPr>
          <p:cNvSpPr txBox="1"/>
          <p:nvPr/>
        </p:nvSpPr>
        <p:spPr>
          <a:xfrm>
            <a:off x="1385343" y="4590363"/>
            <a:ext cx="1819742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IMPLEMENTED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7920D4D1-576B-4AA6-9081-DE0B5AAF6FBC}"/>
              </a:ext>
            </a:extLst>
          </p:cNvPr>
          <p:cNvSpPr txBox="1"/>
          <p:nvPr/>
        </p:nvSpPr>
        <p:spPr>
          <a:xfrm>
            <a:off x="6967774" y="2196357"/>
            <a:ext cx="2913212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600" b="1" dirty="0">
                <a:solidFill>
                  <a:srgbClr val="FFFFFF"/>
                </a:solidFill>
              </a:rPr>
              <a:t>OČAKÁVANÝ PODIEL 100</a:t>
            </a:r>
            <a:r>
              <a:rPr lang="en-US" sz="1600" b="1" dirty="0">
                <a:solidFill>
                  <a:srgbClr val="FFFFFF"/>
                </a:solidFill>
              </a:rPr>
              <a:t> </a:t>
            </a:r>
            <a:r>
              <a:rPr lang="sk-SK" sz="1600" b="1" dirty="0">
                <a:solidFill>
                  <a:srgbClr val="FFFFFF"/>
                </a:solidFill>
              </a:rPr>
              <a:t>% 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C4C3E68E-C3D7-426B-869C-93211E159F5C}"/>
              </a:ext>
            </a:extLst>
          </p:cNvPr>
          <p:cNvSpPr txBox="1"/>
          <p:nvPr/>
        </p:nvSpPr>
        <p:spPr>
          <a:xfrm>
            <a:off x="7225327" y="4266195"/>
            <a:ext cx="38280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600" b="1" dirty="0">
                <a:solidFill>
                  <a:srgbClr val="FFFFFF"/>
                </a:solidFill>
              </a:rPr>
              <a:t>OČAKÁVANÝ PODIEL PRE 100</a:t>
            </a:r>
            <a:r>
              <a:rPr lang="en-US" sz="1600" b="1" dirty="0">
                <a:solidFill>
                  <a:srgbClr val="FFFFFF"/>
                </a:solidFill>
              </a:rPr>
              <a:t> </a:t>
            </a:r>
            <a:r>
              <a:rPr lang="sk-SK" sz="1600" b="1" dirty="0">
                <a:solidFill>
                  <a:srgbClr val="FFFFFF"/>
                </a:solidFill>
              </a:rPr>
              <a:t>% 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9C3691F7-8F6C-475B-A1D4-C99694D9823B}"/>
              </a:ext>
            </a:extLst>
          </p:cNvPr>
          <p:cNvSpPr txBox="1"/>
          <p:nvPr/>
        </p:nvSpPr>
        <p:spPr>
          <a:xfrm>
            <a:off x="7330299" y="4582453"/>
            <a:ext cx="3110015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    ELEKTRICKÉ LCV V NAJBLIŽŠÍCH 3 ROKOCH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3A95B03C-DEB5-4399-A711-1B1E9864C5FD}"/>
              </a:ext>
            </a:extLst>
          </p:cNvPr>
          <p:cNvSpPr/>
          <p:nvPr/>
        </p:nvSpPr>
        <p:spPr bwMode="ltGray">
          <a:xfrm>
            <a:off x="2069983" y="2880969"/>
            <a:ext cx="831600" cy="831600"/>
          </a:xfrm>
          <a:prstGeom prst="ellipse">
            <a:avLst/>
          </a:prstGeom>
          <a:solidFill>
            <a:srgbClr val="A3A93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AA11E4DA-DF23-4BCE-8BC2-63BA29E018F6}"/>
              </a:ext>
            </a:extLst>
          </p:cNvPr>
          <p:cNvSpPr/>
          <p:nvPr/>
        </p:nvSpPr>
        <p:spPr bwMode="ltGray">
          <a:xfrm>
            <a:off x="3706021" y="2880969"/>
            <a:ext cx="831600" cy="831600"/>
          </a:xfrm>
          <a:prstGeom prst="ellipse">
            <a:avLst/>
          </a:prstGeom>
          <a:solidFill>
            <a:srgbClr val="05A68E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C1">
            <a:extLst>
              <a:ext uri="{FF2B5EF4-FFF2-40B4-BE49-F238E27FC236}">
                <a16:creationId xmlns:a16="http://schemas.microsoft.com/office/drawing/2014/main" id="{6B94F1A4-49DD-4639-8341-E2F75EC2E2E3}"/>
              </a:ext>
            </a:extLst>
          </p:cNvPr>
          <p:cNvSpPr txBox="1"/>
          <p:nvPr/>
        </p:nvSpPr>
        <p:spPr>
          <a:xfrm>
            <a:off x="2202442" y="3112103"/>
            <a:ext cx="61715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42%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0" name="T1">
            <a:extLst>
              <a:ext uri="{FF2B5EF4-FFF2-40B4-BE49-F238E27FC236}">
                <a16:creationId xmlns:a16="http://schemas.microsoft.com/office/drawing/2014/main" id="{313E1328-E492-4B41-B7BB-DA31D544DF56}"/>
              </a:ext>
            </a:extLst>
          </p:cNvPr>
          <p:cNvSpPr txBox="1"/>
          <p:nvPr/>
        </p:nvSpPr>
        <p:spPr>
          <a:xfrm>
            <a:off x="3826030" y="3112103"/>
            <a:ext cx="61715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77%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pic>
        <p:nvPicPr>
          <p:cNvPr id="34" name="Graphique 33">
            <a:extLst>
              <a:ext uri="{FF2B5EF4-FFF2-40B4-BE49-F238E27FC236}">
                <a16:creationId xmlns:a16="http://schemas.microsoft.com/office/drawing/2014/main" id="{1B0644A5-ACCF-4487-8597-3E128E6BAB2C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774016" y="3292007"/>
            <a:ext cx="190500" cy="9525"/>
          </a:xfrm>
          <a:prstGeom prst="rect">
            <a:avLst/>
          </a:prstGeom>
        </p:spPr>
      </p:pic>
      <p:pic>
        <p:nvPicPr>
          <p:cNvPr id="8" name="Graphique 7">
            <a:extLst>
              <a:ext uri="{FF2B5EF4-FFF2-40B4-BE49-F238E27FC236}">
                <a16:creationId xmlns:a16="http://schemas.microsoft.com/office/drawing/2014/main" id="{C1677D7C-0E44-4A04-89FE-847C257DCB0F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3383328" y="3292007"/>
            <a:ext cx="190500" cy="9525"/>
          </a:xfrm>
          <a:prstGeom prst="rect">
            <a:avLst/>
          </a:pr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A5E266C9-0475-45FC-BDF0-9E05F365477F}"/>
              </a:ext>
            </a:extLst>
          </p:cNvPr>
          <p:cNvSpPr/>
          <p:nvPr/>
        </p:nvSpPr>
        <p:spPr bwMode="ltGray">
          <a:xfrm>
            <a:off x="3693555" y="5047527"/>
            <a:ext cx="831600" cy="831600"/>
          </a:xfrm>
          <a:prstGeom prst="ellipse">
            <a:avLst/>
          </a:prstGeom>
          <a:solidFill>
            <a:srgbClr val="05A68E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2DDAE465-5FE9-4C2C-B10F-782C1CC77EAC}"/>
              </a:ext>
            </a:extLst>
          </p:cNvPr>
          <p:cNvSpPr/>
          <p:nvPr/>
        </p:nvSpPr>
        <p:spPr bwMode="ltGray">
          <a:xfrm>
            <a:off x="2081072" y="5047527"/>
            <a:ext cx="831600" cy="831600"/>
          </a:xfrm>
          <a:prstGeom prst="ellipse">
            <a:avLst/>
          </a:prstGeom>
          <a:solidFill>
            <a:srgbClr val="A3A93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C2">
            <a:extLst>
              <a:ext uri="{FF2B5EF4-FFF2-40B4-BE49-F238E27FC236}">
                <a16:creationId xmlns:a16="http://schemas.microsoft.com/office/drawing/2014/main" id="{518D801D-F0AF-43A7-A399-F2A293E5B883}"/>
              </a:ext>
            </a:extLst>
          </p:cNvPr>
          <p:cNvSpPr txBox="1"/>
          <p:nvPr/>
        </p:nvSpPr>
        <p:spPr>
          <a:xfrm>
            <a:off x="2169784" y="5278661"/>
            <a:ext cx="61715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defRPr>
            </a:lvl1pPr>
          </a:lstStyle>
          <a:p>
            <a:r>
              <a:rPr lang="en-US"/>
              <a:t>33%</a:t>
            </a:r>
            <a:endParaRPr lang="en-US" dirty="0"/>
          </a:p>
        </p:txBody>
      </p:sp>
      <p:sp>
        <p:nvSpPr>
          <p:cNvPr id="22" name="T2">
            <a:extLst>
              <a:ext uri="{FF2B5EF4-FFF2-40B4-BE49-F238E27FC236}">
                <a16:creationId xmlns:a16="http://schemas.microsoft.com/office/drawing/2014/main" id="{94C564C7-C687-44B5-AC6F-E7960BE77372}"/>
              </a:ext>
            </a:extLst>
          </p:cNvPr>
          <p:cNvSpPr txBox="1"/>
          <p:nvPr/>
        </p:nvSpPr>
        <p:spPr>
          <a:xfrm>
            <a:off x="3793372" y="5278661"/>
            <a:ext cx="617157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defRPr>
            </a:lvl1pPr>
          </a:lstStyle>
          <a:p>
            <a:r>
              <a:rPr lang="en-US"/>
              <a:t>58%</a:t>
            </a:r>
            <a:endParaRPr lang="en-US" dirty="0"/>
          </a:p>
        </p:txBody>
      </p:sp>
      <p:pic>
        <p:nvPicPr>
          <p:cNvPr id="7" name="Graphique 6">
            <a:extLst>
              <a:ext uri="{FF2B5EF4-FFF2-40B4-BE49-F238E27FC236}">
                <a16:creationId xmlns:a16="http://schemas.microsoft.com/office/drawing/2014/main" id="{ED4CE766-F39B-4403-A622-23319B8313D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3387055" y="5458565"/>
            <a:ext cx="190500" cy="9525"/>
          </a:xfrm>
          <a:prstGeom prst="rect">
            <a:avLst/>
          </a:prstGeom>
        </p:spPr>
      </p:pic>
      <p:pic>
        <p:nvPicPr>
          <p:cNvPr id="35" name="Graphique 34">
            <a:extLst>
              <a:ext uri="{FF2B5EF4-FFF2-40B4-BE49-F238E27FC236}">
                <a16:creationId xmlns:a16="http://schemas.microsoft.com/office/drawing/2014/main" id="{15C2620A-A664-4DA6-80A5-42D6B40FC79B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1766300" y="5458565"/>
            <a:ext cx="190500" cy="9525"/>
          </a:xfrm>
          <a:prstGeom prst="rect">
            <a:avLst/>
          </a:prstGeom>
        </p:spPr>
      </p:pic>
      <p:sp>
        <p:nvSpPr>
          <p:cNvPr id="41" name="Ellipse 40">
            <a:extLst>
              <a:ext uri="{FF2B5EF4-FFF2-40B4-BE49-F238E27FC236}">
                <a16:creationId xmlns:a16="http://schemas.microsoft.com/office/drawing/2014/main" id="{787399AD-9B51-4B0A-AAB8-902F6C3136A9}"/>
              </a:ext>
            </a:extLst>
          </p:cNvPr>
          <p:cNvSpPr/>
          <p:nvPr/>
        </p:nvSpPr>
        <p:spPr bwMode="ltGray">
          <a:xfrm>
            <a:off x="9198932" y="5065845"/>
            <a:ext cx="585821" cy="601443"/>
          </a:xfrm>
          <a:prstGeom prst="ellipse">
            <a:avLst/>
          </a:prstGeom>
          <a:solidFill>
            <a:srgbClr val="05A68E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pic>
        <p:nvPicPr>
          <p:cNvPr id="43" name="Graphique 42">
            <a:extLst>
              <a:ext uri="{FF2B5EF4-FFF2-40B4-BE49-F238E27FC236}">
                <a16:creationId xmlns:a16="http://schemas.microsoft.com/office/drawing/2014/main" id="{DD058D38-1E77-4893-9F6F-CA7D2D66B50E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6992237" y="5361804"/>
            <a:ext cx="190500" cy="9525"/>
          </a:xfrm>
          <a:prstGeom prst="rect">
            <a:avLst/>
          </a:prstGeom>
        </p:spPr>
      </p:pic>
      <p:pic>
        <p:nvPicPr>
          <p:cNvPr id="44" name="Graphique 43">
            <a:extLst>
              <a:ext uri="{FF2B5EF4-FFF2-40B4-BE49-F238E27FC236}">
                <a16:creationId xmlns:a16="http://schemas.microsoft.com/office/drawing/2014/main" id="{C15EA438-6DB1-4581-9D83-B4B3D14A61AC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8815415" y="5361804"/>
            <a:ext cx="190500" cy="9525"/>
          </a:xfrm>
          <a:prstGeom prst="rect">
            <a:avLst/>
          </a:prstGeom>
        </p:spPr>
      </p:pic>
      <p:pic>
        <p:nvPicPr>
          <p:cNvPr id="45" name="Graphique 44">
            <a:extLst>
              <a:ext uri="{FF2B5EF4-FFF2-40B4-BE49-F238E27FC236}">
                <a16:creationId xmlns:a16="http://schemas.microsoft.com/office/drawing/2014/main" id="{05D5687E-FF42-426B-8A5B-3211CA3064CE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8791506" y="3305310"/>
            <a:ext cx="190500" cy="9525"/>
          </a:xfrm>
          <a:prstGeom prst="rect">
            <a:avLst/>
          </a:prstGeom>
        </p:spPr>
      </p:pic>
      <p:pic>
        <p:nvPicPr>
          <p:cNvPr id="47" name="Graphique 46">
            <a:extLst>
              <a:ext uri="{FF2B5EF4-FFF2-40B4-BE49-F238E27FC236}">
                <a16:creationId xmlns:a16="http://schemas.microsoft.com/office/drawing/2014/main" id="{52CC7ED2-0B2F-4DF8-9353-07E0653F77E4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6957894" y="3305310"/>
            <a:ext cx="190500" cy="9525"/>
          </a:xfrm>
          <a:prstGeom prst="rect">
            <a:avLst/>
          </a:prstGeom>
        </p:spPr>
      </p:pic>
      <p:sp>
        <p:nvSpPr>
          <p:cNvPr id="70" name="GC">
            <a:extLst>
              <a:ext uri="{FF2B5EF4-FFF2-40B4-BE49-F238E27FC236}">
                <a16:creationId xmlns:a16="http://schemas.microsoft.com/office/drawing/2014/main" id="{54928A13-B35E-40FE-8BD1-D6E9764C7AC6}"/>
              </a:ext>
            </a:extLst>
          </p:cNvPr>
          <p:cNvSpPr txBox="1"/>
          <p:nvPr/>
        </p:nvSpPr>
        <p:spPr>
          <a:xfrm>
            <a:off x="7495396" y="3156184"/>
            <a:ext cx="370294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4%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71" name="GT">
            <a:extLst>
              <a:ext uri="{FF2B5EF4-FFF2-40B4-BE49-F238E27FC236}">
                <a16:creationId xmlns:a16="http://schemas.microsoft.com/office/drawing/2014/main" id="{2292D8FE-0192-46A4-AA65-35BEC95183E8}"/>
              </a:ext>
            </a:extLst>
          </p:cNvPr>
          <p:cNvSpPr txBox="1"/>
          <p:nvPr/>
        </p:nvSpPr>
        <p:spPr>
          <a:xfrm>
            <a:off x="9205245" y="3156184"/>
            <a:ext cx="512961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20%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72" name="DC">
            <a:extLst>
              <a:ext uri="{FF2B5EF4-FFF2-40B4-BE49-F238E27FC236}">
                <a16:creationId xmlns:a16="http://schemas.microsoft.com/office/drawing/2014/main" id="{2C6490B1-D75E-4DC4-9DCE-35DF75B7BC6C}"/>
              </a:ext>
            </a:extLst>
          </p:cNvPr>
          <p:cNvSpPr txBox="1"/>
          <p:nvPr/>
        </p:nvSpPr>
        <p:spPr>
          <a:xfrm>
            <a:off x="7538942" y="5212678"/>
            <a:ext cx="370294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2%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73" name="DT">
            <a:extLst>
              <a:ext uri="{FF2B5EF4-FFF2-40B4-BE49-F238E27FC236}">
                <a16:creationId xmlns:a16="http://schemas.microsoft.com/office/drawing/2014/main" id="{26F80F86-3DEF-4574-9E77-FDDB7E2221AC}"/>
              </a:ext>
            </a:extLst>
          </p:cNvPr>
          <p:cNvSpPr txBox="1"/>
          <p:nvPr/>
        </p:nvSpPr>
        <p:spPr>
          <a:xfrm>
            <a:off x="9247844" y="5212678"/>
            <a:ext cx="512961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13%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9AB2A1C2-073B-4188-A0BE-6291EC2D351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04974" y="6437533"/>
            <a:ext cx="227626" cy="246221"/>
          </a:xfrm>
        </p:spPr>
        <p:txBody>
          <a:bodyPr/>
          <a:lstStyle/>
          <a:p>
            <a:fld id="{4034BEE3-566C-4068-A777-C3A4762E861B}" type="slidenum">
              <a:rPr lang="en-GB" sz="1600" smtClean="0"/>
              <a:pPr/>
              <a:t>45</a:t>
            </a:fld>
            <a:endParaRPr lang="en-GB" sz="1600" dirty="0"/>
          </a:p>
        </p:txBody>
      </p:sp>
      <p:sp>
        <p:nvSpPr>
          <p:cNvPr id="75" name="Label R1">
            <a:extLst>
              <a:ext uri="{FF2B5EF4-FFF2-40B4-BE49-F238E27FC236}">
                <a16:creationId xmlns:a16="http://schemas.microsoft.com/office/drawing/2014/main" id="{81CD860A-72DF-4588-93FA-21D05D526245}"/>
              </a:ext>
            </a:extLst>
          </p:cNvPr>
          <p:cNvSpPr txBox="1"/>
          <p:nvPr/>
        </p:nvSpPr>
        <p:spPr>
          <a:xfrm>
            <a:off x="241679" y="3066986"/>
            <a:ext cx="1891642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sk-SK" sz="1100" dirty="0">
                <a:solidFill>
                  <a:schemeClr val="bg1"/>
                </a:solidFill>
              </a:rPr>
              <a:t>UŽ POUŽÍVA ALEBO ZVAŽUJE POUŽITIE V NASLEDUJÚCICH 3 ROKOCH</a:t>
            </a:r>
          </a:p>
        </p:txBody>
      </p:sp>
      <p:cxnSp>
        <p:nvCxnSpPr>
          <p:cNvPr id="65" name="Connecteur droit 64">
            <a:extLst>
              <a:ext uri="{FF2B5EF4-FFF2-40B4-BE49-F238E27FC236}">
                <a16:creationId xmlns:a16="http://schemas.microsoft.com/office/drawing/2014/main" id="{55CDB217-1C56-48C7-8FC5-93294AB81BBE}"/>
              </a:ext>
            </a:extLst>
          </p:cNvPr>
          <p:cNvCxnSpPr>
            <a:cxnSpLocks/>
          </p:cNvCxnSpPr>
          <p:nvPr/>
        </p:nvCxnSpPr>
        <p:spPr>
          <a:xfrm>
            <a:off x="3393821" y="4175133"/>
            <a:ext cx="140859" cy="1"/>
          </a:xfrm>
          <a:prstGeom prst="line">
            <a:avLst/>
          </a:prstGeom>
          <a:ln w="3175">
            <a:solidFill>
              <a:schemeClr val="bg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ZoneTexte 73">
            <a:extLst>
              <a:ext uri="{FF2B5EF4-FFF2-40B4-BE49-F238E27FC236}">
                <a16:creationId xmlns:a16="http://schemas.microsoft.com/office/drawing/2014/main" id="{DF70A3E9-510E-4924-84E8-D591D6D3DCAB}"/>
              </a:ext>
            </a:extLst>
          </p:cNvPr>
          <p:cNvSpPr txBox="1"/>
          <p:nvPr/>
        </p:nvSpPr>
        <p:spPr>
          <a:xfrm>
            <a:off x="1288284" y="2691027"/>
            <a:ext cx="1436508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sk-SK" sz="1100" dirty="0">
                <a:solidFill>
                  <a:schemeClr val="tx1">
                    <a:lumMod val="50000"/>
                  </a:schemeClr>
                </a:solidFill>
              </a:rPr>
              <a:t>pre osobné vozidlá</a:t>
            </a:r>
          </a:p>
        </p:txBody>
      </p:sp>
      <p:sp>
        <p:nvSpPr>
          <p:cNvPr id="84" name="ZoneTexte 83">
            <a:extLst>
              <a:ext uri="{FF2B5EF4-FFF2-40B4-BE49-F238E27FC236}">
                <a16:creationId xmlns:a16="http://schemas.microsoft.com/office/drawing/2014/main" id="{007B08DE-9CF9-4C37-89FC-A3469E52FD7A}"/>
              </a:ext>
            </a:extLst>
          </p:cNvPr>
          <p:cNvSpPr txBox="1"/>
          <p:nvPr/>
        </p:nvSpPr>
        <p:spPr>
          <a:xfrm>
            <a:off x="1288284" y="4813286"/>
            <a:ext cx="1436508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sk-SK" sz="1100" dirty="0">
                <a:solidFill>
                  <a:schemeClr val="tx1">
                    <a:lumMod val="50000"/>
                  </a:schemeClr>
                </a:solidFill>
              </a:rPr>
              <a:t>pre osobné vozidlá</a:t>
            </a:r>
          </a:p>
        </p:txBody>
      </p:sp>
      <p:sp>
        <p:nvSpPr>
          <p:cNvPr id="83" name="ZoneTexte 22">
            <a:extLst>
              <a:ext uri="{FF2B5EF4-FFF2-40B4-BE49-F238E27FC236}">
                <a16:creationId xmlns:a16="http://schemas.microsoft.com/office/drawing/2014/main" id="{7E4FD2C7-6679-4677-BD34-44A7B70EFF74}"/>
              </a:ext>
            </a:extLst>
          </p:cNvPr>
          <p:cNvSpPr txBox="1"/>
          <p:nvPr/>
        </p:nvSpPr>
        <p:spPr>
          <a:xfrm>
            <a:off x="6615285" y="6462797"/>
            <a:ext cx="3798125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200" dirty="0">
                <a:solidFill>
                  <a:srgbClr val="FFFFFF"/>
                </a:solidFill>
              </a:rPr>
              <a:t>Táto otázka bola položená inak v roku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2023 </a:t>
            </a:r>
          </a:p>
        </p:txBody>
      </p:sp>
      <p:sp>
        <p:nvSpPr>
          <p:cNvPr id="85" name="ZoneTexte 22">
            <a:extLst>
              <a:ext uri="{FF2B5EF4-FFF2-40B4-BE49-F238E27FC236}">
                <a16:creationId xmlns:a16="http://schemas.microsoft.com/office/drawing/2014/main" id="{545AD361-4E17-4EDA-8BE2-C037E7F541CA}"/>
              </a:ext>
            </a:extLst>
          </p:cNvPr>
          <p:cNvSpPr txBox="1"/>
          <p:nvPr/>
        </p:nvSpPr>
        <p:spPr>
          <a:xfrm>
            <a:off x="186573" y="6428409"/>
            <a:ext cx="612721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sk-SK" sz="1000" dirty="0">
                <a:solidFill>
                  <a:srgbClr val="FFFFFF"/>
                </a:solidFill>
              </a:rPr>
              <a:t>*ZOZNAM ALTERNATÍVNYCH ENERGIÍ:</a:t>
            </a:r>
          </a:p>
          <a:p>
            <a:pPr lvl="0">
              <a:defRPr/>
            </a:pPr>
            <a:r>
              <a:rPr lang="sk-SK" sz="1000" dirty="0">
                <a:solidFill>
                  <a:srgbClr val="FFFFFF"/>
                </a:solidFill>
              </a:rPr>
              <a:t>hybrid, </a:t>
            </a:r>
            <a:r>
              <a:rPr lang="sk-SK" sz="1000" dirty="0" err="1">
                <a:solidFill>
                  <a:srgbClr val="FFFFFF"/>
                </a:solidFill>
              </a:rPr>
              <a:t>plug</a:t>
            </a:r>
            <a:r>
              <a:rPr lang="sk-SK" sz="1000" dirty="0">
                <a:solidFill>
                  <a:srgbClr val="FFFFFF"/>
                </a:solidFill>
              </a:rPr>
              <a:t>-in hybrid, 100% batériové elektrické vozidlo</a:t>
            </a:r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51819FDF-B911-B63D-33C0-02DD41A4F5DD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9247441" y="6012324"/>
            <a:ext cx="377989" cy="251894"/>
          </a:xfrm>
          <a:prstGeom prst="rect">
            <a:avLst/>
          </a:prstGeom>
        </p:spPr>
      </p:pic>
      <p:pic>
        <p:nvPicPr>
          <p:cNvPr id="26" name="Image 25">
            <a:extLst>
              <a:ext uri="{FF2B5EF4-FFF2-40B4-BE49-F238E27FC236}">
                <a16:creationId xmlns:a16="http://schemas.microsoft.com/office/drawing/2014/main" id="{9E611C80-5862-056C-3888-8B59C4715710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7508968" y="6020157"/>
            <a:ext cx="377989" cy="251747"/>
          </a:xfrm>
          <a:prstGeom prst="rect">
            <a:avLst/>
          </a:prstGeom>
        </p:spPr>
      </p:pic>
      <p:pic>
        <p:nvPicPr>
          <p:cNvPr id="49" name="Image 48">
            <a:extLst>
              <a:ext uri="{FF2B5EF4-FFF2-40B4-BE49-F238E27FC236}">
                <a16:creationId xmlns:a16="http://schemas.microsoft.com/office/drawing/2014/main" id="{35B4339D-9209-A5AE-AE1C-56EA599EE740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3940333" y="6012330"/>
            <a:ext cx="377989" cy="251894"/>
          </a:xfrm>
          <a:prstGeom prst="rect">
            <a:avLst/>
          </a:prstGeom>
        </p:spPr>
      </p:pic>
      <p:pic>
        <p:nvPicPr>
          <p:cNvPr id="51" name="Image 50">
            <a:extLst>
              <a:ext uri="{FF2B5EF4-FFF2-40B4-BE49-F238E27FC236}">
                <a16:creationId xmlns:a16="http://schemas.microsoft.com/office/drawing/2014/main" id="{E8E42207-6D0C-E98C-6160-B680646261AC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2318405" y="6020162"/>
            <a:ext cx="377989" cy="251747"/>
          </a:xfrm>
          <a:prstGeom prst="rect">
            <a:avLst/>
          </a:prstGeom>
        </p:spPr>
      </p:pic>
      <p:pic>
        <p:nvPicPr>
          <p:cNvPr id="53" name="Image 52">
            <a:extLst>
              <a:ext uri="{FF2B5EF4-FFF2-40B4-BE49-F238E27FC236}">
                <a16:creationId xmlns:a16="http://schemas.microsoft.com/office/drawing/2014/main" id="{591339ED-89F5-82DD-0C4B-5B52DE76837B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9238479" y="3833898"/>
            <a:ext cx="377989" cy="251894"/>
          </a:xfrm>
          <a:prstGeom prst="rect">
            <a:avLst/>
          </a:prstGeom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B208704D-9CCB-0A97-BB18-BCE6FEB0C851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7500006" y="3841730"/>
            <a:ext cx="377989" cy="251747"/>
          </a:xfrm>
          <a:prstGeom prst="rect">
            <a:avLst/>
          </a:prstGeom>
        </p:spPr>
      </p:pic>
      <p:pic>
        <p:nvPicPr>
          <p:cNvPr id="57" name="Image 56">
            <a:extLst>
              <a:ext uri="{FF2B5EF4-FFF2-40B4-BE49-F238E27FC236}">
                <a16:creationId xmlns:a16="http://schemas.microsoft.com/office/drawing/2014/main" id="{79D6B531-2519-00EB-8EE9-AEAB9D03F11A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3931371" y="3833903"/>
            <a:ext cx="377989" cy="251894"/>
          </a:xfrm>
          <a:prstGeom prst="rect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2F6D6DF7-8967-A116-7A3C-DBD5F7056D9C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2309443" y="3841735"/>
            <a:ext cx="377989" cy="251747"/>
          </a:xfrm>
          <a:prstGeom prst="rect">
            <a:avLst/>
          </a:prstGeom>
        </p:spPr>
      </p:pic>
      <p:pic>
        <p:nvPicPr>
          <p:cNvPr id="66" name="Image 65">
            <a:extLst>
              <a:ext uri="{FF2B5EF4-FFF2-40B4-BE49-F238E27FC236}">
                <a16:creationId xmlns:a16="http://schemas.microsoft.com/office/drawing/2014/main" id="{EE02D907-8E7D-5A17-6BBC-F788D410A08A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4318000" y="5304577"/>
            <a:ext cx="324115" cy="317500"/>
          </a:xfrm>
          <a:prstGeom prst="rect">
            <a:avLst/>
          </a:prstGeom>
        </p:spPr>
      </p:pic>
      <p:sp>
        <p:nvSpPr>
          <p:cNvPr id="68" name="ZoneTexte 67">
            <a:extLst>
              <a:ext uri="{FF2B5EF4-FFF2-40B4-BE49-F238E27FC236}">
                <a16:creationId xmlns:a16="http://schemas.microsoft.com/office/drawing/2014/main" id="{E36572DD-EE6D-95C6-AE78-5B10F01DCA89}"/>
              </a:ext>
            </a:extLst>
          </p:cNvPr>
          <p:cNvSpPr txBox="1"/>
          <p:nvPr/>
        </p:nvSpPr>
        <p:spPr>
          <a:xfrm>
            <a:off x="4642115" y="529175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48</a:t>
            </a:r>
          </a:p>
        </p:txBody>
      </p:sp>
      <p:pic>
        <p:nvPicPr>
          <p:cNvPr id="76" name="Image 75">
            <a:extLst>
              <a:ext uri="{FF2B5EF4-FFF2-40B4-BE49-F238E27FC236}">
                <a16:creationId xmlns:a16="http://schemas.microsoft.com/office/drawing/2014/main" id="{5FD2E6DB-B2B2-B8B4-21D0-E5F2AAA28061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2705100" y="5304577"/>
            <a:ext cx="324115" cy="317500"/>
          </a:xfrm>
          <a:prstGeom prst="rect">
            <a:avLst/>
          </a:prstGeom>
        </p:spPr>
      </p:pic>
      <p:sp>
        <p:nvSpPr>
          <p:cNvPr id="82" name="ZoneTexte 81">
            <a:extLst>
              <a:ext uri="{FF2B5EF4-FFF2-40B4-BE49-F238E27FC236}">
                <a16:creationId xmlns:a16="http://schemas.microsoft.com/office/drawing/2014/main" id="{778C8197-1079-6DFB-A32C-6D664B6BDFC8}"/>
              </a:ext>
            </a:extLst>
          </p:cNvPr>
          <p:cNvSpPr txBox="1"/>
          <p:nvPr/>
        </p:nvSpPr>
        <p:spPr>
          <a:xfrm>
            <a:off x="3029215" y="529175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16</a:t>
            </a:r>
          </a:p>
        </p:txBody>
      </p:sp>
      <p:pic>
        <p:nvPicPr>
          <p:cNvPr id="89" name="Image 88">
            <a:extLst>
              <a:ext uri="{FF2B5EF4-FFF2-40B4-BE49-F238E27FC236}">
                <a16:creationId xmlns:a16="http://schemas.microsoft.com/office/drawing/2014/main" id="{CB68D82F-01A8-9C34-A1B1-C210C7AFF654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4356100" y="3138019"/>
            <a:ext cx="324115" cy="317500"/>
          </a:xfrm>
          <a:prstGeom prst="rect">
            <a:avLst/>
          </a:prstGeom>
        </p:spPr>
      </p:pic>
      <p:sp>
        <p:nvSpPr>
          <p:cNvPr id="90" name="ZoneTexte 89">
            <a:extLst>
              <a:ext uri="{FF2B5EF4-FFF2-40B4-BE49-F238E27FC236}">
                <a16:creationId xmlns:a16="http://schemas.microsoft.com/office/drawing/2014/main" id="{F9D895EC-4D1E-97C2-2ACC-577FA78EDBC2}"/>
              </a:ext>
            </a:extLst>
          </p:cNvPr>
          <p:cNvSpPr txBox="1"/>
          <p:nvPr/>
        </p:nvSpPr>
        <p:spPr>
          <a:xfrm>
            <a:off x="4680215" y="312519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66</a:t>
            </a:r>
          </a:p>
        </p:txBody>
      </p:sp>
      <p:pic>
        <p:nvPicPr>
          <p:cNvPr id="92" name="Image 91">
            <a:extLst>
              <a:ext uri="{FF2B5EF4-FFF2-40B4-BE49-F238E27FC236}">
                <a16:creationId xmlns:a16="http://schemas.microsoft.com/office/drawing/2014/main" id="{D7B7D452-4B0D-7C99-B1AA-AD1DF9DFE3ED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2730500" y="3138019"/>
            <a:ext cx="324115" cy="317500"/>
          </a:xfrm>
          <a:prstGeom prst="rect">
            <a:avLst/>
          </a:prstGeom>
        </p:spPr>
      </p:pic>
      <p:sp>
        <p:nvSpPr>
          <p:cNvPr id="93" name="ZoneTexte 92">
            <a:extLst>
              <a:ext uri="{FF2B5EF4-FFF2-40B4-BE49-F238E27FC236}">
                <a16:creationId xmlns:a16="http://schemas.microsoft.com/office/drawing/2014/main" id="{29B378BF-FB0E-E0C3-AE33-BE8FD66E899D}"/>
              </a:ext>
            </a:extLst>
          </p:cNvPr>
          <p:cNvSpPr txBox="1"/>
          <p:nvPr/>
        </p:nvSpPr>
        <p:spPr>
          <a:xfrm>
            <a:off x="3054615" y="312519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29</a:t>
            </a:r>
          </a:p>
        </p:txBody>
      </p:sp>
    </p:spTree>
    <p:extLst>
      <p:ext uri="{BB962C8B-B14F-4D97-AF65-F5344CB8AC3E}">
        <p14:creationId xmlns:p14="http://schemas.microsoft.com/office/powerpoint/2010/main" val="339821248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Tableau 96">
            <a:extLst>
              <a:ext uri="{FF2B5EF4-FFF2-40B4-BE49-F238E27FC236}">
                <a16:creationId xmlns:a16="http://schemas.microsoft.com/office/drawing/2014/main" id="{8EB27A48-D0AA-E654-C5B9-2CE64D6A8EAA}"/>
              </a:ext>
            </a:extLst>
          </p:cNvPr>
          <p:cNvGraphicFramePr>
            <a:graphicFrameLocks noGrp="1"/>
          </p:cNvGraphicFramePr>
          <p:nvPr/>
        </p:nvGraphicFramePr>
        <p:xfrm>
          <a:off x="1614125" y="5589838"/>
          <a:ext cx="9886850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5474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5474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2" name="Group 50">
            <a:extLst>
              <a:ext uri="{FF2B5EF4-FFF2-40B4-BE49-F238E27FC236}">
                <a16:creationId xmlns:a16="http://schemas.microsoft.com/office/drawing/2014/main" id="{EC5E6F86-213A-DD99-5DE2-F829C50F7114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6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B5923AC8-3DD4-1AE6-3611-9672FD1F6B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8" name="Picture 53" descr="Logo&#10;&#10;Description automatically generated">
              <a:extLst>
                <a:ext uri="{FF2B5EF4-FFF2-40B4-BE49-F238E27FC236}">
                  <a16:creationId xmlns:a16="http://schemas.microsoft.com/office/drawing/2014/main" id="{3035A3D9-F227-4137-2BB7-2AFB2C41B36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9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EEAEE611-B30D-53E0-B70B-78B8024FD68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0" name="Image 22">
              <a:extLst>
                <a:ext uri="{FF2B5EF4-FFF2-40B4-BE49-F238E27FC236}">
                  <a16:creationId xmlns:a16="http://schemas.microsoft.com/office/drawing/2014/main" id="{EFB9F822-340A-AA30-EEEE-32CF4C2A997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1" name="Image 25">
              <a:extLst>
                <a:ext uri="{FF2B5EF4-FFF2-40B4-BE49-F238E27FC236}">
                  <a16:creationId xmlns:a16="http://schemas.microsoft.com/office/drawing/2014/main" id="{89512B50-6D76-BE5D-E817-05089B2F0F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2" name="Image 28">
              <a:extLst>
                <a:ext uri="{FF2B5EF4-FFF2-40B4-BE49-F238E27FC236}">
                  <a16:creationId xmlns:a16="http://schemas.microsoft.com/office/drawing/2014/main" id="{A2C57CC6-1AD9-17A3-D3FC-098FF54B265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30">
              <a:extLst>
                <a:ext uri="{FF2B5EF4-FFF2-40B4-BE49-F238E27FC236}">
                  <a16:creationId xmlns:a16="http://schemas.microsoft.com/office/drawing/2014/main" id="{76B3F381-506B-0C3D-FECA-293B9838D12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4" name="Image 41">
              <a:extLst>
                <a:ext uri="{FF2B5EF4-FFF2-40B4-BE49-F238E27FC236}">
                  <a16:creationId xmlns:a16="http://schemas.microsoft.com/office/drawing/2014/main" id="{9D67A483-C994-AD48-22C6-947C11806605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5" name="Image 45">
              <a:extLst>
                <a:ext uri="{FF2B5EF4-FFF2-40B4-BE49-F238E27FC236}">
                  <a16:creationId xmlns:a16="http://schemas.microsoft.com/office/drawing/2014/main" id="{38CAA607-84DE-84D7-C70F-428FBD956DB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6" name="Image 47">
              <a:extLst>
                <a:ext uri="{FF2B5EF4-FFF2-40B4-BE49-F238E27FC236}">
                  <a16:creationId xmlns:a16="http://schemas.microsoft.com/office/drawing/2014/main" id="{679BB7A2-9A01-C027-B050-B6991B57F03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7" name="Image 49">
              <a:extLst>
                <a:ext uri="{FF2B5EF4-FFF2-40B4-BE49-F238E27FC236}">
                  <a16:creationId xmlns:a16="http://schemas.microsoft.com/office/drawing/2014/main" id="{35527041-1C83-9E05-E79B-17889737649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8" name="Image 51">
              <a:extLst>
                <a:ext uri="{FF2B5EF4-FFF2-40B4-BE49-F238E27FC236}">
                  <a16:creationId xmlns:a16="http://schemas.microsoft.com/office/drawing/2014/main" id="{E6F2FDB9-6538-60BC-EB86-69EDDA7A2004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9" name="Image 53">
              <a:extLst>
                <a:ext uri="{FF2B5EF4-FFF2-40B4-BE49-F238E27FC236}">
                  <a16:creationId xmlns:a16="http://schemas.microsoft.com/office/drawing/2014/main" id="{38EF9FA5-900C-D58B-18C8-EDC34AE861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0" name="Image 55">
              <a:extLst>
                <a:ext uri="{FF2B5EF4-FFF2-40B4-BE49-F238E27FC236}">
                  <a16:creationId xmlns:a16="http://schemas.microsoft.com/office/drawing/2014/main" id="{03959CD5-9BDA-F81E-D1D3-383D33C5D3EA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1" name="Image 57">
              <a:extLst>
                <a:ext uri="{FF2B5EF4-FFF2-40B4-BE49-F238E27FC236}">
                  <a16:creationId xmlns:a16="http://schemas.microsoft.com/office/drawing/2014/main" id="{788B0F80-A6D7-89C7-E07A-C00CDF714C5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2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52DCE341-A5B4-BF57-94A9-56115920D1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3" name="Image 61">
              <a:extLst>
                <a:ext uri="{FF2B5EF4-FFF2-40B4-BE49-F238E27FC236}">
                  <a16:creationId xmlns:a16="http://schemas.microsoft.com/office/drawing/2014/main" id="{0B293AEF-F0EF-D99E-3F88-A9E8E0646EA8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4" name="Image 64">
              <a:extLst>
                <a:ext uri="{FF2B5EF4-FFF2-40B4-BE49-F238E27FC236}">
                  <a16:creationId xmlns:a16="http://schemas.microsoft.com/office/drawing/2014/main" id="{EE510726-CCCE-34E1-836B-ECF9F60563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5" name="Image 68">
              <a:extLst>
                <a:ext uri="{FF2B5EF4-FFF2-40B4-BE49-F238E27FC236}">
                  <a16:creationId xmlns:a16="http://schemas.microsoft.com/office/drawing/2014/main" id="{7F0B4740-4D27-3D45-4319-3E0989E7A91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6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639888A7-413C-A6F2-E069-B1468338D3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7" name="Image 72">
              <a:extLst>
                <a:ext uri="{FF2B5EF4-FFF2-40B4-BE49-F238E27FC236}">
                  <a16:creationId xmlns:a16="http://schemas.microsoft.com/office/drawing/2014/main" id="{E4B2F8BC-BD61-BB4F-3529-ABC3E953AF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28" name="Image 74">
              <a:extLst>
                <a:ext uri="{FF2B5EF4-FFF2-40B4-BE49-F238E27FC236}">
                  <a16:creationId xmlns:a16="http://schemas.microsoft.com/office/drawing/2014/main" id="{125212A8-06F9-A03D-C3C6-0E368EEF23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29" name="Image 76">
              <a:extLst>
                <a:ext uri="{FF2B5EF4-FFF2-40B4-BE49-F238E27FC236}">
                  <a16:creationId xmlns:a16="http://schemas.microsoft.com/office/drawing/2014/main" id="{5082DD68-C229-3F0A-43C3-A27042614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80">
              <a:extLst>
                <a:ext uri="{FF2B5EF4-FFF2-40B4-BE49-F238E27FC236}">
                  <a16:creationId xmlns:a16="http://schemas.microsoft.com/office/drawing/2014/main" id="{B507AB45-B625-0A75-229C-730F88A609C2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1" name="Image 43">
              <a:extLst>
                <a:ext uri="{FF2B5EF4-FFF2-40B4-BE49-F238E27FC236}">
                  <a16:creationId xmlns:a16="http://schemas.microsoft.com/office/drawing/2014/main" id="{F539A051-5251-436D-0C36-EB070431B2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  <p:graphicFrame>
        <p:nvGraphicFramePr>
          <p:cNvPr id="140" name="Graphique Slide">
            <a:extLst>
              <a:ext uri="{FF2B5EF4-FFF2-40B4-BE49-F238E27FC236}">
                <a16:creationId xmlns:a16="http://schemas.microsoft.com/office/drawing/2014/main" id="{C7EC6BE4-7BE7-4E3F-9926-C85FECBF005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1148097"/>
              </p:ext>
            </p:extLst>
          </p:nvPr>
        </p:nvGraphicFramePr>
        <p:xfrm>
          <a:off x="1614127" y="569346"/>
          <a:ext cx="10022635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ZOHĽADNENIE TECHNOLÓGIÍ ALTERNATÍVNYCH PALÍV</a:t>
            </a:r>
            <a:endParaRPr lang="fr-FR" dirty="0"/>
          </a:p>
        </p:txBody>
      </p:sp>
      <p:sp>
        <p:nvSpPr>
          <p:cNvPr id="60" name="Espace réservé du texte 9">
            <a:extLst>
              <a:ext uri="{FF2B5EF4-FFF2-40B4-BE49-F238E27FC236}">
                <a16:creationId xmlns:a16="http://schemas.microsoft.com/office/drawing/2014/main" id="{025F0A52-B83E-471B-A95E-7CAEA5EB517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29200" y="658800"/>
            <a:ext cx="11086736" cy="246221"/>
          </a:xfrm>
        </p:spPr>
        <p:txBody>
          <a:bodyPr/>
          <a:lstStyle/>
          <a:p>
            <a:r>
              <a:rPr lang="sk-SK" sz="1600" dirty="0"/>
              <a:t>(Aspoň jedna technológia spomedzi HEV, PHEV a 100</a:t>
            </a:r>
            <a:r>
              <a:rPr lang="en-US" sz="1600" dirty="0"/>
              <a:t> </a:t>
            </a:r>
            <a:r>
              <a:rPr lang="sk-SK" sz="1600" dirty="0"/>
              <a:t>% BEV)</a:t>
            </a:r>
          </a:p>
        </p:txBody>
      </p:sp>
      <p:sp>
        <p:nvSpPr>
          <p:cNvPr id="4" name="ZoneTexte Slide">
            <a:extLst>
              <a:ext uri="{FF2B5EF4-FFF2-40B4-BE49-F238E27FC236}">
                <a16:creationId xmlns:a16="http://schemas.microsoft.com/office/drawing/2014/main" id="{86DC45B6-47DA-41ED-8D7E-105B5EAF24A8}"/>
              </a:ext>
            </a:extLst>
          </p:cNvPr>
          <p:cNvSpPr txBox="1"/>
          <p:nvPr/>
        </p:nvSpPr>
        <p:spPr>
          <a:xfrm>
            <a:off x="2374421" y="1219038"/>
            <a:ext cx="6360695" cy="6430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0000"/>
                </a:solidFill>
              </a:rPr>
              <a:t>Na Slovensku</a:t>
            </a:r>
            <a:r>
              <a:rPr lang="en-GB" sz="1100" i="1" dirty="0">
                <a:solidFill>
                  <a:srgbClr val="000000"/>
                </a:solidFill>
              </a:rPr>
              <a:t> 42% </a:t>
            </a:r>
            <a:r>
              <a:rPr lang="sk-SK" sz="1100" i="1" dirty="0">
                <a:solidFill>
                  <a:srgbClr val="000000"/>
                </a:solidFill>
              </a:rPr>
              <a:t>firiem už využíva alebo uvažuje o zavedení aspoň jednej alternatívnej technológie v najbližších 3 rokoch. V súčasnosti </a:t>
            </a:r>
            <a:r>
              <a:rPr lang="en-GB" sz="1100" i="1" dirty="0">
                <a:solidFill>
                  <a:srgbClr val="000000"/>
                </a:solidFill>
              </a:rPr>
              <a:t>33% </a:t>
            </a:r>
            <a:r>
              <a:rPr lang="sk-SK" sz="1100" i="1" dirty="0">
                <a:solidFill>
                  <a:srgbClr val="000000"/>
                </a:solidFill>
              </a:rPr>
              <a:t>spoločností využíva aspoň jednu z možností.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8" name="R1_Bench">
            <a:extLst>
              <a:ext uri="{FF2B5EF4-FFF2-40B4-BE49-F238E27FC236}">
                <a16:creationId xmlns:a16="http://schemas.microsoft.com/office/drawing/2014/main" id="{7154FB08-51CB-497F-B3F8-69D839876813}"/>
              </a:ext>
            </a:extLst>
          </p:cNvPr>
          <p:cNvSpPr txBox="1"/>
          <p:nvPr/>
        </p:nvSpPr>
        <p:spPr>
          <a:xfrm>
            <a:off x="11844888" y="2711853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77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139" name="R2_Bench">
            <a:extLst>
              <a:ext uri="{FF2B5EF4-FFF2-40B4-BE49-F238E27FC236}">
                <a16:creationId xmlns:a16="http://schemas.microsoft.com/office/drawing/2014/main" id="{2E559D77-9CF8-4D26-BD8E-C7869D0F5E40}"/>
              </a:ext>
            </a:extLst>
          </p:cNvPr>
          <p:cNvSpPr txBox="1"/>
          <p:nvPr/>
        </p:nvSpPr>
        <p:spPr>
          <a:xfrm>
            <a:off x="11844888" y="3398119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000000"/>
                </a:solidFill>
                <a:latin typeface="+mj-lt"/>
              </a:rPr>
              <a:t>58</a:t>
            </a:r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916F86FA-30D2-4C30-B646-CB667B2FE765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145" name="Groupe 144">
            <a:extLst>
              <a:ext uri="{FF2B5EF4-FFF2-40B4-BE49-F238E27FC236}">
                <a16:creationId xmlns:a16="http://schemas.microsoft.com/office/drawing/2014/main" id="{42FC8146-0350-4AE2-9FED-CDD8E967CF32}"/>
              </a:ext>
            </a:extLst>
          </p:cNvPr>
          <p:cNvGrpSpPr/>
          <p:nvPr/>
        </p:nvGrpSpPr>
        <p:grpSpPr>
          <a:xfrm>
            <a:off x="-1" y="1840009"/>
            <a:ext cx="1669173" cy="1"/>
            <a:chOff x="8513442" y="720000"/>
            <a:chExt cx="3012811" cy="1"/>
          </a:xfrm>
        </p:grpSpPr>
        <p:cxnSp>
          <p:nvCxnSpPr>
            <p:cNvPr id="146" name="Connecteur droit 145">
              <a:extLst>
                <a:ext uri="{FF2B5EF4-FFF2-40B4-BE49-F238E27FC236}">
                  <a16:creationId xmlns:a16="http://schemas.microsoft.com/office/drawing/2014/main" id="{5BF7A856-0DE6-40BF-A1DF-A1C3E88EF9BF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necteur droit 146">
              <a:extLst>
                <a:ext uri="{FF2B5EF4-FFF2-40B4-BE49-F238E27FC236}">
                  <a16:creationId xmlns:a16="http://schemas.microsoft.com/office/drawing/2014/main" id="{366AEB78-4171-44E9-AEB7-D80F18D18A97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" name="Label R1">
            <a:extLst>
              <a:ext uri="{FF2B5EF4-FFF2-40B4-BE49-F238E27FC236}">
                <a16:creationId xmlns:a16="http://schemas.microsoft.com/office/drawing/2014/main" id="{895DE801-640F-420A-AF20-F8E911EBE0D9}"/>
              </a:ext>
            </a:extLst>
          </p:cNvPr>
          <p:cNvSpPr txBox="1"/>
          <p:nvPr/>
        </p:nvSpPr>
        <p:spPr>
          <a:xfrm>
            <a:off x="118648" y="2928668"/>
            <a:ext cx="1222499" cy="8463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sk-SK" sz="1100" dirty="0">
                <a:solidFill>
                  <a:srgbClr val="000000"/>
                </a:solidFill>
              </a:rPr>
              <a:t>UŽ POUŽÍVA ALEBO ZVAŽUJE POUŽITIE V NASLEDUJÚCICH 3 ROKOCH</a:t>
            </a:r>
          </a:p>
        </p:txBody>
      </p:sp>
      <p:cxnSp>
        <p:nvCxnSpPr>
          <p:cNvPr id="93" name="CGR1">
            <a:extLst>
              <a:ext uri="{FF2B5EF4-FFF2-40B4-BE49-F238E27FC236}">
                <a16:creationId xmlns:a16="http://schemas.microsoft.com/office/drawing/2014/main" id="{33227AEC-BD16-433F-9A22-A36CD1ACB8A1}"/>
              </a:ext>
            </a:extLst>
          </p:cNvPr>
          <p:cNvCxnSpPr>
            <a:cxnSpLocks/>
          </p:cNvCxnSpPr>
          <p:nvPr/>
        </p:nvCxnSpPr>
        <p:spPr>
          <a:xfrm>
            <a:off x="1295088" y="2951404"/>
            <a:ext cx="355925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2" name="Graphique 151">
            <a:extLst>
              <a:ext uri="{FF2B5EF4-FFF2-40B4-BE49-F238E27FC236}">
                <a16:creationId xmlns:a16="http://schemas.microsoft.com/office/drawing/2014/main" id="{7B4D205B-FDFD-4E56-984B-4595963CA589}"/>
              </a:ext>
            </a:extLst>
          </p:cNvPr>
          <p:cNvPicPr>
            <a:picLocks noChangeAspect="1"/>
          </p:cNvPicPr>
          <p:nvPr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0"/>
              </a:ext>
            </a:extLst>
          </a:blip>
          <a:stretch>
            <a:fillRect/>
          </a:stretch>
        </p:blipFill>
        <p:spPr>
          <a:xfrm>
            <a:off x="240187" y="2391635"/>
            <a:ext cx="554318" cy="453989"/>
          </a:xfrm>
          <a:prstGeom prst="rect">
            <a:avLst/>
          </a:prstGeom>
        </p:spPr>
      </p:pic>
      <p:grpSp>
        <p:nvGrpSpPr>
          <p:cNvPr id="5" name="Groupe R2">
            <a:extLst>
              <a:ext uri="{FF2B5EF4-FFF2-40B4-BE49-F238E27FC236}">
                <a16:creationId xmlns:a16="http://schemas.microsoft.com/office/drawing/2014/main" id="{757676CB-16C3-44B3-950C-CDFA74BE6256}"/>
              </a:ext>
            </a:extLst>
          </p:cNvPr>
          <p:cNvGrpSpPr/>
          <p:nvPr/>
        </p:nvGrpSpPr>
        <p:grpSpPr>
          <a:xfrm>
            <a:off x="-441" y="4222733"/>
            <a:ext cx="1651454" cy="945179"/>
            <a:chOff x="-441" y="3929923"/>
            <a:chExt cx="1651454" cy="945179"/>
          </a:xfrm>
        </p:grpSpPr>
        <p:cxnSp>
          <p:nvCxnSpPr>
            <p:cNvPr id="85" name="Connecteur droit 25">
              <a:extLst>
                <a:ext uri="{FF2B5EF4-FFF2-40B4-BE49-F238E27FC236}">
                  <a16:creationId xmlns:a16="http://schemas.microsoft.com/office/drawing/2014/main" id="{D17F725B-1902-42F2-ADD3-782833D3DC91}"/>
                </a:ext>
              </a:extLst>
            </p:cNvPr>
            <p:cNvCxnSpPr>
              <a:cxnSpLocks/>
            </p:cNvCxnSpPr>
            <p:nvPr/>
          </p:nvCxnSpPr>
          <p:spPr>
            <a:xfrm>
              <a:off x="1295088" y="458150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Label R2">
              <a:extLst>
                <a:ext uri="{FF2B5EF4-FFF2-40B4-BE49-F238E27FC236}">
                  <a16:creationId xmlns:a16="http://schemas.microsoft.com/office/drawing/2014/main" id="{47B08CAE-53FE-4586-9735-6D07B08CF930}"/>
                </a:ext>
              </a:extLst>
            </p:cNvPr>
            <p:cNvSpPr txBox="1"/>
            <p:nvPr/>
          </p:nvSpPr>
          <p:spPr>
            <a:xfrm>
              <a:off x="-441" y="4536548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55" name="Graphique 154">
              <a:extLst>
                <a:ext uri="{FF2B5EF4-FFF2-40B4-BE49-F238E27FC236}">
                  <a16:creationId xmlns:a16="http://schemas.microsoft.com/office/drawing/2014/main" id="{F3D0C5D9-8EDB-408E-9809-5FC17E57A9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/>
            </a:stretch>
          </p:blipFill>
          <p:spPr>
            <a:xfrm>
              <a:off x="235454" y="3929923"/>
              <a:ext cx="549324" cy="497500"/>
            </a:xfrm>
            <a:prstGeom prst="rect">
              <a:avLst/>
            </a:prstGeom>
          </p:spPr>
        </p:pic>
      </p:grpSp>
      <p:pic>
        <p:nvPicPr>
          <p:cNvPr id="76" name="flag_Bench1">
            <a:extLst>
              <a:ext uri="{FF2B5EF4-FFF2-40B4-BE49-F238E27FC236}">
                <a16:creationId xmlns:a16="http://schemas.microsoft.com/office/drawing/2014/main" id="{3E78D711-26BE-4A28-8FCD-B9D749976115}"/>
              </a:ext>
            </a:extLst>
          </p:cNvPr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11500965" y="2710906"/>
            <a:ext cx="290591" cy="201178"/>
          </a:xfrm>
          <a:prstGeom prst="rect">
            <a:avLst/>
          </a:prstGeom>
        </p:spPr>
      </p:pic>
      <p:pic>
        <p:nvPicPr>
          <p:cNvPr id="77" name="flag_Bench2">
            <a:extLst>
              <a:ext uri="{FF2B5EF4-FFF2-40B4-BE49-F238E27FC236}">
                <a16:creationId xmlns:a16="http://schemas.microsoft.com/office/drawing/2014/main" id="{F2AE39F3-DDCC-4AA6-BDEF-A75CEFD18EEA}"/>
              </a:ext>
            </a:extLst>
          </p:cNvPr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11500965" y="3383524"/>
            <a:ext cx="290591" cy="201178"/>
          </a:xfrm>
          <a:prstGeom prst="rect">
            <a:avLst/>
          </a:prstGeom>
        </p:spPr>
      </p:pic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2CA3B175-8C98-4192-AF0D-584E540554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6A5AB163-DDC0-4C93-B6C4-D1F88EA3534C}"/>
              </a:ext>
            </a:extLst>
          </p:cNvPr>
          <p:cNvSpPr/>
          <p:nvPr/>
        </p:nvSpPr>
        <p:spPr>
          <a:xfrm>
            <a:off x="6805004" y="6111859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využívať</a:t>
            </a:r>
            <a:r>
              <a:rPr lang="en-US" altLang="fr-FR" sz="8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sk-SK" sz="800" b="1" i="1" dirty="0">
                <a:solidFill>
                  <a:srgbClr val="7F7F7F"/>
                </a:solidFill>
              </a:rPr>
              <a:t>Základ: spoločnosti s osobnými automobilmi</a:t>
            </a:r>
          </a:p>
        </p:txBody>
      </p:sp>
      <p:sp>
        <p:nvSpPr>
          <p:cNvPr id="182" name="R1_Bench">
            <a:extLst>
              <a:ext uri="{FF2B5EF4-FFF2-40B4-BE49-F238E27FC236}">
                <a16:creationId xmlns:a16="http://schemas.microsoft.com/office/drawing/2014/main" id="{8CD9D1CF-4280-48E0-A2CF-32FF0C098943}"/>
              </a:ext>
            </a:extLst>
          </p:cNvPr>
          <p:cNvSpPr txBox="1"/>
          <p:nvPr/>
        </p:nvSpPr>
        <p:spPr>
          <a:xfrm>
            <a:off x="11844888" y="3003665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8E7F"/>
                </a:solidFill>
                <a:latin typeface="+mj-lt"/>
              </a:rPr>
              <a:t>71</a:t>
            </a:r>
            <a:endParaRPr lang="fr-FR" sz="1400" b="1" dirty="0">
              <a:solidFill>
                <a:srgbClr val="008E7F"/>
              </a:solidFill>
              <a:latin typeface="+mj-lt"/>
            </a:endParaRPr>
          </a:p>
        </p:txBody>
      </p:sp>
      <p:sp>
        <p:nvSpPr>
          <p:cNvPr id="184" name="R2_Bench">
            <a:extLst>
              <a:ext uri="{FF2B5EF4-FFF2-40B4-BE49-F238E27FC236}">
                <a16:creationId xmlns:a16="http://schemas.microsoft.com/office/drawing/2014/main" id="{D962210A-0D54-44F5-B1B2-78B129EAA739}"/>
              </a:ext>
            </a:extLst>
          </p:cNvPr>
          <p:cNvSpPr txBox="1"/>
          <p:nvPr/>
        </p:nvSpPr>
        <p:spPr>
          <a:xfrm>
            <a:off x="11844888" y="3650709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008E7F"/>
                </a:solidFill>
                <a:latin typeface="+mj-lt"/>
              </a:rPr>
              <a:t>51</a:t>
            </a:r>
          </a:p>
        </p:txBody>
      </p:sp>
      <p:pic>
        <p:nvPicPr>
          <p:cNvPr id="186" name="flag_world1">
            <a:extLst>
              <a:ext uri="{FF2B5EF4-FFF2-40B4-BE49-F238E27FC236}">
                <a16:creationId xmlns:a16="http://schemas.microsoft.com/office/drawing/2014/main" id="{6A0301C6-945C-4D7C-8013-E4127564AEAD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11529188" y="2966962"/>
            <a:ext cx="234145" cy="234145"/>
          </a:xfrm>
          <a:prstGeom prst="rect">
            <a:avLst/>
          </a:prstGeom>
        </p:spPr>
      </p:pic>
      <p:pic>
        <p:nvPicPr>
          <p:cNvPr id="187" name="flag_world1">
            <a:extLst>
              <a:ext uri="{FF2B5EF4-FFF2-40B4-BE49-F238E27FC236}">
                <a16:creationId xmlns:a16="http://schemas.microsoft.com/office/drawing/2014/main" id="{6AF0E88E-0F1B-40EF-8D03-05084DA87B01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11529188" y="3632169"/>
            <a:ext cx="234145" cy="234145"/>
          </a:xfrm>
          <a:prstGeom prst="rect">
            <a:avLst/>
          </a:prstGeom>
        </p:spPr>
      </p:pic>
      <p:sp>
        <p:nvSpPr>
          <p:cNvPr id="71" name="ZoneTexte 62">
            <a:extLst>
              <a:ext uri="{FF2B5EF4-FFF2-40B4-BE49-F238E27FC236}">
                <a16:creationId xmlns:a16="http://schemas.microsoft.com/office/drawing/2014/main" id="{351534E8-65B0-490A-A683-BE692E67BD13}"/>
              </a:ext>
            </a:extLst>
          </p:cNvPr>
          <p:cNvSpPr txBox="1"/>
          <p:nvPr/>
        </p:nvSpPr>
        <p:spPr>
          <a:xfrm>
            <a:off x="83658" y="1914239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72" name="Graphique 75">
            <a:extLst>
              <a:ext uri="{FF2B5EF4-FFF2-40B4-BE49-F238E27FC236}">
                <a16:creationId xmlns:a16="http://schemas.microsoft.com/office/drawing/2014/main" id="{8C58C217-1334-4634-BB4B-86C182D522B1}"/>
              </a:ext>
            </a:extLst>
          </p:cNvPr>
          <p:cNvPicPr>
            <a:picLocks noChangeAspect="1"/>
          </p:cNvPicPr>
          <p:nvPr/>
        </p:nvPicPr>
        <p:blipFill>
          <a:blip r:embed="rId3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8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71384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ZoneTexte 62">
            <a:extLst>
              <a:ext uri="{FF2B5EF4-FFF2-40B4-BE49-F238E27FC236}">
                <a16:creationId xmlns:a16="http://schemas.microsoft.com/office/drawing/2014/main" id="{6BB135E0-C1D0-4915-839C-81E6F37186EA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44" name="Graphique 75">
            <a:extLst>
              <a:ext uri="{FF2B5EF4-FFF2-40B4-BE49-F238E27FC236}">
                <a16:creationId xmlns:a16="http://schemas.microsoft.com/office/drawing/2014/main" id="{3A053789-B7C9-4E7C-8CE8-8B20AE10F5C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33" name="Titre 2">
            <a:extLst>
              <a:ext uri="{FF2B5EF4-FFF2-40B4-BE49-F238E27FC236}">
                <a16:creationId xmlns:a16="http://schemas.microsoft.com/office/drawing/2014/main" id="{602F8678-2AC3-4AFE-9314-D02CEB11BB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zohľadnenie</a:t>
            </a:r>
            <a:r>
              <a:rPr lang="en-US" dirty="0"/>
              <a:t> ALTERNATÍVNYCH PALIVOVÝCH TECHNOLÓGIÍ</a:t>
            </a:r>
            <a:endParaRPr lang="fr-FR" dirty="0"/>
          </a:p>
        </p:txBody>
      </p:sp>
      <p:sp>
        <p:nvSpPr>
          <p:cNvPr id="34" name="Espace réservé du texte 9">
            <a:extLst>
              <a:ext uri="{FF2B5EF4-FFF2-40B4-BE49-F238E27FC236}">
                <a16:creationId xmlns:a16="http://schemas.microsoft.com/office/drawing/2014/main" id="{C50A3F77-5443-4F3F-B6D0-1B458A602BD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29200" y="659367"/>
            <a:ext cx="11086736" cy="246221"/>
          </a:xfrm>
        </p:spPr>
        <p:txBody>
          <a:bodyPr/>
          <a:lstStyle/>
          <a:p>
            <a:r>
              <a:rPr lang="en-US" sz="1600" dirty="0"/>
              <a:t>(</a:t>
            </a:r>
            <a:r>
              <a:rPr lang="sk-SK" sz="1600" dirty="0"/>
              <a:t>Aspoň jedna technológia spomedzi HEV, PHEV, 100</a:t>
            </a:r>
            <a:r>
              <a:rPr lang="en-US" sz="1600" dirty="0"/>
              <a:t> </a:t>
            </a:r>
            <a:r>
              <a:rPr lang="sk-SK" sz="1600" dirty="0"/>
              <a:t>% BEV)</a:t>
            </a:r>
            <a:endParaRPr lang="en-US" sz="1600" dirty="0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9322E58-D4D7-428C-B3D5-C61536368331}"/>
              </a:ext>
            </a:extLst>
          </p:cNvPr>
          <p:cNvSpPr/>
          <p:nvPr/>
        </p:nvSpPr>
        <p:spPr bwMode="ltGray">
          <a:xfrm>
            <a:off x="2584985" y="130137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fr-FR" sz="16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40FE2E9A-633E-4088-8EBC-EBC9FABA2AA8}"/>
              </a:ext>
            </a:extLst>
          </p:cNvPr>
          <p:cNvCxnSpPr>
            <a:cxnSpLocks/>
          </p:cNvCxnSpPr>
          <p:nvPr/>
        </p:nvCxnSpPr>
        <p:spPr>
          <a:xfrm>
            <a:off x="445352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F7550F95-C0FF-42CE-A27E-59137A76747C}"/>
              </a:ext>
            </a:extLst>
          </p:cNvPr>
          <p:cNvCxnSpPr>
            <a:cxnSpLocks/>
          </p:cNvCxnSpPr>
          <p:nvPr/>
        </p:nvCxnSpPr>
        <p:spPr>
          <a:xfrm>
            <a:off x="634758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6F98B087-258C-4202-8249-B635159A9ACD}"/>
              </a:ext>
            </a:extLst>
          </p:cNvPr>
          <p:cNvCxnSpPr>
            <a:cxnSpLocks/>
          </p:cNvCxnSpPr>
          <p:nvPr/>
        </p:nvCxnSpPr>
        <p:spPr>
          <a:xfrm>
            <a:off x="8229567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>
            <a:extLst>
              <a:ext uri="{FF2B5EF4-FFF2-40B4-BE49-F238E27FC236}">
                <a16:creationId xmlns:a16="http://schemas.microsoft.com/office/drawing/2014/main" id="{B4584993-BBDA-4126-B539-3DF4FE9BFFAF}"/>
              </a:ext>
            </a:extLst>
          </p:cNvPr>
          <p:cNvCxnSpPr>
            <a:cxnSpLocks/>
          </p:cNvCxnSpPr>
          <p:nvPr/>
        </p:nvCxnSpPr>
        <p:spPr>
          <a:xfrm>
            <a:off x="10090748" y="171953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ZoneTexte 58">
            <a:extLst>
              <a:ext uri="{FF2B5EF4-FFF2-40B4-BE49-F238E27FC236}">
                <a16:creationId xmlns:a16="http://schemas.microsoft.com/office/drawing/2014/main" id="{B536AB6B-2630-42DB-9E37-B6D81698B412}"/>
              </a:ext>
            </a:extLst>
          </p:cNvPr>
          <p:cNvSpPr txBox="1"/>
          <p:nvPr/>
        </p:nvSpPr>
        <p:spPr>
          <a:xfrm>
            <a:off x="2584985" y="1364464"/>
            <a:ext cx="127042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73FE9790-235D-4C83-8D3A-44C3508D22D8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D61368D-81A5-4E89-A5E5-19F0566B4A28}"/>
              </a:ext>
            </a:extLst>
          </p:cNvPr>
          <p:cNvSpPr/>
          <p:nvPr/>
        </p:nvSpPr>
        <p:spPr>
          <a:xfrm>
            <a:off x="6805004" y="6081879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využívať</a:t>
            </a:r>
            <a:r>
              <a:rPr lang="en-US" altLang="fr-FR" sz="8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sk-SK" sz="800" b="1" i="1" dirty="0">
                <a:solidFill>
                  <a:srgbClr val="7F7F7F"/>
                </a:solidFill>
              </a:rPr>
              <a:t>Základ: spoločnosti s osobnými automobilmi</a:t>
            </a:r>
          </a:p>
        </p:txBody>
      </p:sp>
      <p:grpSp>
        <p:nvGrpSpPr>
          <p:cNvPr id="65" name="Groupe 64">
            <a:extLst>
              <a:ext uri="{FF2B5EF4-FFF2-40B4-BE49-F238E27FC236}">
                <a16:creationId xmlns:a16="http://schemas.microsoft.com/office/drawing/2014/main" id="{9D45DDEE-D40B-47D4-8709-14E4139B5719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73" name="Connecteur droit 72">
              <a:extLst>
                <a:ext uri="{FF2B5EF4-FFF2-40B4-BE49-F238E27FC236}">
                  <a16:creationId xmlns:a16="http://schemas.microsoft.com/office/drawing/2014/main" id="{9904CF3A-CE99-460F-8189-5961B5739934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Connecteur droit 73">
              <a:extLst>
                <a:ext uri="{FF2B5EF4-FFF2-40B4-BE49-F238E27FC236}">
                  <a16:creationId xmlns:a16="http://schemas.microsoft.com/office/drawing/2014/main" id="{E9F9AD40-5A4D-4806-A683-9DED41645BFD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Label R1">
            <a:extLst>
              <a:ext uri="{FF2B5EF4-FFF2-40B4-BE49-F238E27FC236}">
                <a16:creationId xmlns:a16="http://schemas.microsoft.com/office/drawing/2014/main" id="{60EB05B0-46AC-4F01-A271-E786CC27AC22}"/>
              </a:ext>
            </a:extLst>
          </p:cNvPr>
          <p:cNvSpPr txBox="1"/>
          <p:nvPr/>
        </p:nvSpPr>
        <p:spPr>
          <a:xfrm>
            <a:off x="877824" y="3066986"/>
            <a:ext cx="1255496" cy="8463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sk-SK" sz="1100" dirty="0">
                <a:solidFill>
                  <a:srgbClr val="000000"/>
                </a:solidFill>
              </a:rPr>
              <a:t>UŽ POUŽÍVA ALEBO ZVAŽUJE POUŽITIE V NASLEDUJÚCICH 3 ROKOCH</a:t>
            </a:r>
          </a:p>
        </p:txBody>
      </p:sp>
      <p:cxnSp>
        <p:nvCxnSpPr>
          <p:cNvPr id="47" name="CGR1">
            <a:extLst>
              <a:ext uri="{FF2B5EF4-FFF2-40B4-BE49-F238E27FC236}">
                <a16:creationId xmlns:a16="http://schemas.microsoft.com/office/drawing/2014/main" id="{B2D3E548-E9D7-424E-8AF5-ECFAC7582187}"/>
              </a:ext>
            </a:extLst>
          </p:cNvPr>
          <p:cNvCxnSpPr>
            <a:cxnSpLocks/>
          </p:cNvCxnSpPr>
          <p:nvPr/>
        </p:nvCxnSpPr>
        <p:spPr>
          <a:xfrm>
            <a:off x="2054451" y="3403381"/>
            <a:ext cx="355925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7" name="Graphique 76">
            <a:extLst>
              <a:ext uri="{FF2B5EF4-FFF2-40B4-BE49-F238E27FC236}">
                <a16:creationId xmlns:a16="http://schemas.microsoft.com/office/drawing/2014/main" id="{CBA4D3EC-02EC-4D8F-B17B-8C9A90F8639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6727" y="2545787"/>
            <a:ext cx="554318" cy="453989"/>
          </a:xfrm>
          <a:prstGeom prst="rect">
            <a:avLst/>
          </a:prstGeom>
        </p:spPr>
      </p:pic>
      <p:grpSp>
        <p:nvGrpSpPr>
          <p:cNvPr id="3" name="Groupe R2">
            <a:extLst>
              <a:ext uri="{FF2B5EF4-FFF2-40B4-BE49-F238E27FC236}">
                <a16:creationId xmlns:a16="http://schemas.microsoft.com/office/drawing/2014/main" id="{F60AE9C7-8663-4DD9-8CC8-4B0FFCEC1AF5}"/>
              </a:ext>
            </a:extLst>
          </p:cNvPr>
          <p:cNvGrpSpPr/>
          <p:nvPr/>
        </p:nvGrpSpPr>
        <p:grpSpPr>
          <a:xfrm>
            <a:off x="804689" y="3989854"/>
            <a:ext cx="1626522" cy="945445"/>
            <a:chOff x="809683" y="3988346"/>
            <a:chExt cx="1626522" cy="945445"/>
          </a:xfrm>
        </p:grpSpPr>
        <p:cxnSp>
          <p:nvCxnSpPr>
            <p:cNvPr id="39" name="Connecteur droit 25">
              <a:extLst>
                <a:ext uri="{FF2B5EF4-FFF2-40B4-BE49-F238E27FC236}">
                  <a16:creationId xmlns:a16="http://schemas.microsoft.com/office/drawing/2014/main" id="{D1ED7DCE-1508-419F-AB45-3DBC6962D255}"/>
                </a:ext>
              </a:extLst>
            </p:cNvPr>
            <p:cNvCxnSpPr>
              <a:cxnSpLocks/>
            </p:cNvCxnSpPr>
            <p:nvPr/>
          </p:nvCxnSpPr>
          <p:spPr>
            <a:xfrm>
              <a:off x="2080280" y="4640209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Label R2">
              <a:extLst>
                <a:ext uri="{FF2B5EF4-FFF2-40B4-BE49-F238E27FC236}">
                  <a16:creationId xmlns:a16="http://schemas.microsoft.com/office/drawing/2014/main" id="{CE4F046A-C6C7-4509-A471-8F045F86578D}"/>
                </a:ext>
              </a:extLst>
            </p:cNvPr>
            <p:cNvSpPr txBox="1"/>
            <p:nvPr/>
          </p:nvSpPr>
          <p:spPr>
            <a:xfrm>
              <a:off x="809683" y="4595237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78" name="Graphique 77">
              <a:extLst>
                <a:ext uri="{FF2B5EF4-FFF2-40B4-BE49-F238E27FC236}">
                  <a16:creationId xmlns:a16="http://schemas.microsoft.com/office/drawing/2014/main" id="{BFA05562-A5DB-4431-B3B3-4116B702F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11721" y="3988346"/>
              <a:ext cx="549324" cy="497500"/>
            </a:xfrm>
            <a:prstGeom prst="rect">
              <a:avLst/>
            </a:prstGeom>
          </p:spPr>
        </p:pic>
      </p:grpSp>
      <p:pic>
        <p:nvPicPr>
          <p:cNvPr id="79" name="Graphique 78">
            <a:extLst>
              <a:ext uri="{FF2B5EF4-FFF2-40B4-BE49-F238E27FC236}">
                <a16:creationId xmlns:a16="http://schemas.microsoft.com/office/drawing/2014/main" id="{C6831714-5CB4-4E04-A98B-493C40F30EAA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341152" y="955908"/>
            <a:ext cx="224742" cy="550027"/>
          </a:xfrm>
          <a:prstGeom prst="rect">
            <a:avLst/>
          </a:prstGeom>
        </p:spPr>
      </p:pic>
      <p:pic>
        <p:nvPicPr>
          <p:cNvPr id="82" name="Graphique 81">
            <a:extLst>
              <a:ext uri="{FF2B5EF4-FFF2-40B4-BE49-F238E27FC236}">
                <a16:creationId xmlns:a16="http://schemas.microsoft.com/office/drawing/2014/main" id="{D24C4C35-DA71-4B62-A993-FFC7721B5DBE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168210" y="955908"/>
            <a:ext cx="372599" cy="550027"/>
          </a:xfrm>
          <a:prstGeom prst="rect">
            <a:avLst/>
          </a:prstGeom>
        </p:spPr>
      </p:pic>
      <p:pic>
        <p:nvPicPr>
          <p:cNvPr id="83" name="Graphique 82">
            <a:extLst>
              <a:ext uri="{FF2B5EF4-FFF2-40B4-BE49-F238E27FC236}">
                <a16:creationId xmlns:a16="http://schemas.microsoft.com/office/drawing/2014/main" id="{82AAD644-3AF2-482D-8578-A34ACBBB9BD2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019262" y="955908"/>
            <a:ext cx="431742" cy="544114"/>
          </a:xfrm>
          <a:prstGeom prst="rect">
            <a:avLst/>
          </a:prstGeom>
        </p:spPr>
      </p:pic>
      <p:pic>
        <p:nvPicPr>
          <p:cNvPr id="84" name="Graphique 83">
            <a:extLst>
              <a:ext uri="{FF2B5EF4-FFF2-40B4-BE49-F238E27FC236}">
                <a16:creationId xmlns:a16="http://schemas.microsoft.com/office/drawing/2014/main" id="{81CE897D-3B6B-420F-8A34-6FDBF39F378D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9695729" y="955908"/>
            <a:ext cx="798426" cy="544114"/>
          </a:xfrm>
          <a:prstGeom prst="rect">
            <a:avLst/>
          </a:prstGeom>
        </p:spPr>
      </p:pic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403BE329-ADFD-405D-9FCF-F6FB08437838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47</a:t>
            </a:fld>
            <a:endParaRPr lang="en-GB" dirty="0"/>
          </a:p>
        </p:txBody>
      </p:sp>
      <p:graphicFrame>
        <p:nvGraphicFramePr>
          <p:cNvPr id="36" name="Graphique Slide">
            <a:extLst>
              <a:ext uri="{FF2B5EF4-FFF2-40B4-BE49-F238E27FC236}">
                <a16:creationId xmlns:a16="http://schemas.microsoft.com/office/drawing/2014/main" id="{BFCE8D61-BCD8-4CAE-9E33-BB2FC9FB9B88}"/>
              </a:ext>
            </a:extLst>
          </p:cNvPr>
          <p:cNvGraphicFramePr>
            <a:graphicFrameLocks/>
          </p:cNvGraphicFramePr>
          <p:nvPr/>
        </p:nvGraphicFramePr>
        <p:xfrm>
          <a:off x="2576965" y="-92368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pic>
        <p:nvPicPr>
          <p:cNvPr id="7" name="Image 6">
            <a:extLst>
              <a:ext uri="{FF2B5EF4-FFF2-40B4-BE49-F238E27FC236}">
                <a16:creationId xmlns:a16="http://schemas.microsoft.com/office/drawing/2014/main" id="{06408E17-BF08-C91B-307A-B8091FA7C5C5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677824" y="5306548"/>
            <a:ext cx="436852" cy="290950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A3F488FF-2ADD-E856-4F99-E9ECC43CF76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304507" y="5306462"/>
            <a:ext cx="436852" cy="291121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A6811E6F-927F-AC95-DC57-B64FD381365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2997200" y="4061726"/>
            <a:ext cx="324115" cy="317500"/>
          </a:xfrm>
          <a:prstGeom prst="rect">
            <a:avLst/>
          </a:prstGeom>
        </p:spPr>
      </p:pic>
      <p:sp>
        <p:nvSpPr>
          <p:cNvPr id="12" name="ZoneTexte 11">
            <a:extLst>
              <a:ext uri="{FF2B5EF4-FFF2-40B4-BE49-F238E27FC236}">
                <a16:creationId xmlns:a16="http://schemas.microsoft.com/office/drawing/2014/main" id="{6058E582-9303-7BFE-73ED-CA7FB420638B}"/>
              </a:ext>
            </a:extLst>
          </p:cNvPr>
          <p:cNvSpPr txBox="1"/>
          <p:nvPr/>
        </p:nvSpPr>
        <p:spPr>
          <a:xfrm>
            <a:off x="3321315" y="404890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16</a:t>
            </a: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01684B3E-496D-E618-B283-E5BBD08939A4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674100" y="3735937"/>
            <a:ext cx="324115" cy="317500"/>
          </a:xfrm>
          <a:prstGeom prst="rect">
            <a:avLst/>
          </a:prstGeom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1CF7EECF-2A8C-00A7-0223-B0AAF24177A4}"/>
              </a:ext>
            </a:extLst>
          </p:cNvPr>
          <p:cNvSpPr txBox="1"/>
          <p:nvPr/>
        </p:nvSpPr>
        <p:spPr>
          <a:xfrm>
            <a:off x="8998215" y="372311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10</a:t>
            </a:r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D6B6316A-858F-7DD5-FCEC-9019ED692CAD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2997200" y="3417167"/>
            <a:ext cx="324115" cy="317500"/>
          </a:xfrm>
          <a:prstGeom prst="rect">
            <a:avLst/>
          </a:prstGeom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9A0168E7-ECE8-AC8C-870E-16112F95C527}"/>
              </a:ext>
            </a:extLst>
          </p:cNvPr>
          <p:cNvSpPr txBox="1"/>
          <p:nvPr/>
        </p:nvSpPr>
        <p:spPr>
          <a:xfrm>
            <a:off x="3321315" y="340434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29</a:t>
            </a:r>
          </a:p>
        </p:txBody>
      </p:sp>
      <p:pic>
        <p:nvPicPr>
          <p:cNvPr id="20" name="Image 19">
            <a:extLst>
              <a:ext uri="{FF2B5EF4-FFF2-40B4-BE49-F238E27FC236}">
                <a16:creationId xmlns:a16="http://schemas.microsoft.com/office/drawing/2014/main" id="{B0429C61-2877-9388-28A1-023A604C0F7D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674100" y="3127578"/>
            <a:ext cx="324115" cy="317500"/>
          </a:xfrm>
          <a:prstGeom prst="rect">
            <a:avLst/>
          </a:prstGeom>
        </p:spPr>
      </p:pic>
      <p:sp>
        <p:nvSpPr>
          <p:cNvPr id="21" name="ZoneTexte 20">
            <a:extLst>
              <a:ext uri="{FF2B5EF4-FFF2-40B4-BE49-F238E27FC236}">
                <a16:creationId xmlns:a16="http://schemas.microsoft.com/office/drawing/2014/main" id="{89A3A91D-1222-CF78-8DB4-FD01AA193D21}"/>
              </a:ext>
            </a:extLst>
          </p:cNvPr>
          <p:cNvSpPr txBox="1"/>
          <p:nvPr/>
        </p:nvSpPr>
        <p:spPr>
          <a:xfrm>
            <a:off x="8998215" y="311475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26</a:t>
            </a:r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9ECB37A2-FF55-9D16-349C-949C518DA90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19500" y="3156759"/>
            <a:ext cx="324115" cy="317500"/>
          </a:xfrm>
          <a:prstGeom prst="rect">
            <a:avLst/>
          </a:prstGeom>
        </p:spPr>
      </p:pic>
      <p:sp>
        <p:nvSpPr>
          <p:cNvPr id="24" name="ZoneTexte 23">
            <a:extLst>
              <a:ext uri="{FF2B5EF4-FFF2-40B4-BE49-F238E27FC236}">
                <a16:creationId xmlns:a16="http://schemas.microsoft.com/office/drawing/2014/main" id="{6304C47C-690B-9FFC-39F6-45B8D5254D2E}"/>
              </a:ext>
            </a:extLst>
          </p:cNvPr>
          <p:cNvSpPr txBox="1"/>
          <p:nvPr/>
        </p:nvSpPr>
        <p:spPr>
          <a:xfrm>
            <a:off x="3943615" y="314393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48</a:t>
            </a:r>
          </a:p>
        </p:txBody>
      </p:sp>
      <p:pic>
        <p:nvPicPr>
          <p:cNvPr id="26" name="Image 25">
            <a:extLst>
              <a:ext uri="{FF2B5EF4-FFF2-40B4-BE49-F238E27FC236}">
                <a16:creationId xmlns:a16="http://schemas.microsoft.com/office/drawing/2014/main" id="{352B018C-A4C4-9779-A4C4-0B0217ACEF1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524500" y="3229156"/>
            <a:ext cx="324115" cy="317500"/>
          </a:xfrm>
          <a:prstGeom prst="rect">
            <a:avLst/>
          </a:prstGeom>
        </p:spPr>
      </p:pic>
      <p:sp>
        <p:nvSpPr>
          <p:cNvPr id="27" name="ZoneTexte 26">
            <a:extLst>
              <a:ext uri="{FF2B5EF4-FFF2-40B4-BE49-F238E27FC236}">
                <a16:creationId xmlns:a16="http://schemas.microsoft.com/office/drawing/2014/main" id="{E4BC93C7-D179-CC99-9EED-696FD06FC4B7}"/>
              </a:ext>
            </a:extLst>
          </p:cNvPr>
          <p:cNvSpPr txBox="1"/>
          <p:nvPr/>
        </p:nvSpPr>
        <p:spPr>
          <a:xfrm>
            <a:off x="5848615" y="321633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46</a:t>
            </a:r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BA05995D-B3D9-64DD-E863-6C1B255141BA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416800" y="3229156"/>
            <a:ext cx="324115" cy="317500"/>
          </a:xfrm>
          <a:prstGeom prst="rect">
            <a:avLst/>
          </a:prstGeom>
        </p:spPr>
      </p:pic>
      <p:sp>
        <p:nvSpPr>
          <p:cNvPr id="30" name="ZoneTexte 29">
            <a:extLst>
              <a:ext uri="{FF2B5EF4-FFF2-40B4-BE49-F238E27FC236}">
                <a16:creationId xmlns:a16="http://schemas.microsoft.com/office/drawing/2014/main" id="{6B186B5E-0C53-CD40-287C-C360706415A5}"/>
              </a:ext>
            </a:extLst>
          </p:cNvPr>
          <p:cNvSpPr txBox="1"/>
          <p:nvPr/>
        </p:nvSpPr>
        <p:spPr>
          <a:xfrm>
            <a:off x="7740915" y="321633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46</a:t>
            </a:r>
          </a:p>
        </p:txBody>
      </p:sp>
      <p:pic>
        <p:nvPicPr>
          <p:cNvPr id="32" name="Image 31">
            <a:extLst>
              <a:ext uri="{FF2B5EF4-FFF2-40B4-BE49-F238E27FC236}">
                <a16:creationId xmlns:a16="http://schemas.microsoft.com/office/drawing/2014/main" id="{FE3AC1F0-0BB2-7E10-A119-FA255EC3AD0B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309100" y="3156759"/>
            <a:ext cx="324115" cy="317500"/>
          </a:xfrm>
          <a:prstGeom prst="rect">
            <a:avLst/>
          </a:prstGeom>
        </p:spPr>
      </p:pic>
      <p:sp>
        <p:nvSpPr>
          <p:cNvPr id="37" name="ZoneTexte 36">
            <a:extLst>
              <a:ext uri="{FF2B5EF4-FFF2-40B4-BE49-F238E27FC236}">
                <a16:creationId xmlns:a16="http://schemas.microsoft.com/office/drawing/2014/main" id="{2BCA7428-7CDE-7361-9C54-5FE496878952}"/>
              </a:ext>
            </a:extLst>
          </p:cNvPr>
          <p:cNvSpPr txBox="1"/>
          <p:nvPr/>
        </p:nvSpPr>
        <p:spPr>
          <a:xfrm>
            <a:off x="9633215" y="314393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49</a:t>
            </a:r>
          </a:p>
        </p:txBody>
      </p:sp>
      <p:pic>
        <p:nvPicPr>
          <p:cNvPr id="46" name="Image 45">
            <a:extLst>
              <a:ext uri="{FF2B5EF4-FFF2-40B4-BE49-F238E27FC236}">
                <a16:creationId xmlns:a16="http://schemas.microsoft.com/office/drawing/2014/main" id="{444B4AE6-D77A-2F66-6D76-15E9F1043BC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201400" y="3011964"/>
            <a:ext cx="324115" cy="317500"/>
          </a:xfrm>
          <a:prstGeom prst="rect">
            <a:avLst/>
          </a:prstGeom>
        </p:spPr>
      </p:pic>
      <p:sp>
        <p:nvSpPr>
          <p:cNvPr id="49" name="ZoneTexte 48">
            <a:extLst>
              <a:ext uri="{FF2B5EF4-FFF2-40B4-BE49-F238E27FC236}">
                <a16:creationId xmlns:a16="http://schemas.microsoft.com/office/drawing/2014/main" id="{00B1E97A-7504-D9AA-DD25-909F33947D34}"/>
              </a:ext>
            </a:extLst>
          </p:cNvPr>
          <p:cNvSpPr txBox="1"/>
          <p:nvPr/>
        </p:nvSpPr>
        <p:spPr>
          <a:xfrm>
            <a:off x="11525515" y="2999140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52</a:t>
            </a:r>
          </a:p>
        </p:txBody>
      </p:sp>
      <p:pic>
        <p:nvPicPr>
          <p:cNvPr id="51" name="Image 50">
            <a:extLst>
              <a:ext uri="{FF2B5EF4-FFF2-40B4-BE49-F238E27FC236}">
                <a16:creationId xmlns:a16="http://schemas.microsoft.com/office/drawing/2014/main" id="{2786E3E7-F674-2B44-5CC2-E2171C995D5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19500" y="2150214"/>
            <a:ext cx="324115" cy="317500"/>
          </a:xfrm>
          <a:prstGeom prst="rect">
            <a:avLst/>
          </a:prstGeom>
        </p:spPr>
      </p:pic>
      <p:sp>
        <p:nvSpPr>
          <p:cNvPr id="52" name="ZoneTexte 51">
            <a:extLst>
              <a:ext uri="{FF2B5EF4-FFF2-40B4-BE49-F238E27FC236}">
                <a16:creationId xmlns:a16="http://schemas.microsoft.com/office/drawing/2014/main" id="{2D4FC952-721C-3C41-E0F4-0E9DE8FD23C3}"/>
              </a:ext>
            </a:extLst>
          </p:cNvPr>
          <p:cNvSpPr txBox="1"/>
          <p:nvPr/>
        </p:nvSpPr>
        <p:spPr>
          <a:xfrm>
            <a:off x="3943615" y="2137390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66</a:t>
            </a:r>
          </a:p>
        </p:txBody>
      </p:sp>
      <p:pic>
        <p:nvPicPr>
          <p:cNvPr id="54" name="Image 53">
            <a:extLst>
              <a:ext uri="{FF2B5EF4-FFF2-40B4-BE49-F238E27FC236}">
                <a16:creationId xmlns:a16="http://schemas.microsoft.com/office/drawing/2014/main" id="{D76A667F-72C2-7B51-461C-E7258E1EEA0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524500" y="2186412"/>
            <a:ext cx="324115" cy="317500"/>
          </a:xfrm>
          <a:prstGeom prst="rect">
            <a:avLst/>
          </a:prstGeom>
        </p:spPr>
      </p:pic>
      <p:sp>
        <p:nvSpPr>
          <p:cNvPr id="60" name="ZoneTexte 59">
            <a:extLst>
              <a:ext uri="{FF2B5EF4-FFF2-40B4-BE49-F238E27FC236}">
                <a16:creationId xmlns:a16="http://schemas.microsoft.com/office/drawing/2014/main" id="{E8C889F9-7551-2BE4-B1B6-15D5F4A06688}"/>
              </a:ext>
            </a:extLst>
          </p:cNvPr>
          <p:cNvSpPr txBox="1"/>
          <p:nvPr/>
        </p:nvSpPr>
        <p:spPr>
          <a:xfrm>
            <a:off x="5848615" y="217358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66</a:t>
            </a:r>
          </a:p>
        </p:txBody>
      </p:sp>
      <p:pic>
        <p:nvPicPr>
          <p:cNvPr id="63" name="Image 62">
            <a:extLst>
              <a:ext uri="{FF2B5EF4-FFF2-40B4-BE49-F238E27FC236}">
                <a16:creationId xmlns:a16="http://schemas.microsoft.com/office/drawing/2014/main" id="{DA3D6929-BFDD-81D4-7C1E-E9BBD315BFB1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416800" y="2222611"/>
            <a:ext cx="324115" cy="317500"/>
          </a:xfrm>
          <a:prstGeom prst="rect">
            <a:avLst/>
          </a:prstGeom>
        </p:spPr>
      </p:pic>
      <p:sp>
        <p:nvSpPr>
          <p:cNvPr id="64" name="ZoneTexte 63">
            <a:extLst>
              <a:ext uri="{FF2B5EF4-FFF2-40B4-BE49-F238E27FC236}">
                <a16:creationId xmlns:a16="http://schemas.microsoft.com/office/drawing/2014/main" id="{6F1F3796-1212-683A-54ED-71CBE8AA6457}"/>
              </a:ext>
            </a:extLst>
          </p:cNvPr>
          <p:cNvSpPr txBox="1"/>
          <p:nvPr/>
        </p:nvSpPr>
        <p:spPr>
          <a:xfrm>
            <a:off x="7740915" y="220978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64</a:t>
            </a:r>
          </a:p>
        </p:txBody>
      </p:sp>
      <p:pic>
        <p:nvPicPr>
          <p:cNvPr id="67" name="Image 66">
            <a:extLst>
              <a:ext uri="{FF2B5EF4-FFF2-40B4-BE49-F238E27FC236}">
                <a16:creationId xmlns:a16="http://schemas.microsoft.com/office/drawing/2014/main" id="{134E6332-E06E-9104-1E92-5C12F9AA4B9F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309100" y="2114015"/>
            <a:ext cx="324115" cy="317500"/>
          </a:xfrm>
          <a:prstGeom prst="rect">
            <a:avLst/>
          </a:prstGeom>
        </p:spPr>
      </p:pic>
      <p:sp>
        <p:nvSpPr>
          <p:cNvPr id="68" name="ZoneTexte 67">
            <a:extLst>
              <a:ext uri="{FF2B5EF4-FFF2-40B4-BE49-F238E27FC236}">
                <a16:creationId xmlns:a16="http://schemas.microsoft.com/office/drawing/2014/main" id="{D0C09B32-CD80-DDAE-96F4-30C00D450464}"/>
              </a:ext>
            </a:extLst>
          </p:cNvPr>
          <p:cNvSpPr txBox="1"/>
          <p:nvPr/>
        </p:nvSpPr>
        <p:spPr>
          <a:xfrm>
            <a:off x="9633215" y="210119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65</a:t>
            </a:r>
          </a:p>
        </p:txBody>
      </p:sp>
      <p:pic>
        <p:nvPicPr>
          <p:cNvPr id="70" name="Image 69">
            <a:extLst>
              <a:ext uri="{FF2B5EF4-FFF2-40B4-BE49-F238E27FC236}">
                <a16:creationId xmlns:a16="http://schemas.microsoft.com/office/drawing/2014/main" id="{7A563526-61E4-21EC-1DE0-073BB162B514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201400" y="2077816"/>
            <a:ext cx="324115" cy="317500"/>
          </a:xfrm>
          <a:prstGeom prst="rect">
            <a:avLst/>
          </a:prstGeom>
        </p:spPr>
      </p:pic>
      <p:sp>
        <p:nvSpPr>
          <p:cNvPr id="71" name="ZoneTexte 70">
            <a:extLst>
              <a:ext uri="{FF2B5EF4-FFF2-40B4-BE49-F238E27FC236}">
                <a16:creationId xmlns:a16="http://schemas.microsoft.com/office/drawing/2014/main" id="{77BB23D8-242A-AC63-105B-FC778FAD0DD3}"/>
              </a:ext>
            </a:extLst>
          </p:cNvPr>
          <p:cNvSpPr txBox="1"/>
          <p:nvPr/>
        </p:nvSpPr>
        <p:spPr>
          <a:xfrm>
            <a:off x="11525515" y="206499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70</a:t>
            </a:r>
          </a:p>
        </p:txBody>
      </p:sp>
    </p:spTree>
    <p:extLst>
      <p:ext uri="{BB962C8B-B14F-4D97-AF65-F5344CB8AC3E}">
        <p14:creationId xmlns:p14="http://schemas.microsoft.com/office/powerpoint/2010/main" val="3521958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D82B70B6-917F-46AE-B7D4-CFFA7FE99C8E}"/>
              </a:ext>
            </a:extLst>
          </p:cNvPr>
          <p:cNvCxnSpPr>
            <a:cxnSpLocks/>
          </p:cNvCxnSpPr>
          <p:nvPr/>
        </p:nvCxnSpPr>
        <p:spPr>
          <a:xfrm>
            <a:off x="1016308" y="2280200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sp>
        <p:nvSpPr>
          <p:cNvPr id="11" name="Title">
            <a:extLst>
              <a:ext uri="{FF2B5EF4-FFF2-40B4-BE49-F238E27FC236}">
                <a16:creationId xmlns:a16="http://schemas.microsoft.com/office/drawing/2014/main" id="{44120CEB-CDAF-4FA2-AAC0-1F9D242A13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3306" y="922582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endParaRPr lang="fr-FR" dirty="0"/>
          </a:p>
        </p:txBody>
      </p:sp>
      <p:graphicFrame>
        <p:nvGraphicFramePr>
          <p:cNvPr id="53" name="Graphique Slide">
            <a:extLst>
              <a:ext uri="{FF2B5EF4-FFF2-40B4-BE49-F238E27FC236}">
                <a16:creationId xmlns:a16="http://schemas.microsoft.com/office/drawing/2014/main" id="{0DDFE532-0FDB-4C07-8784-E4593FE3076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550810"/>
              </p:ext>
            </p:extLst>
          </p:nvPr>
        </p:nvGraphicFramePr>
        <p:xfrm>
          <a:off x="3422680" y="-18524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" name="Groupe R2">
            <a:extLst>
              <a:ext uri="{FF2B5EF4-FFF2-40B4-BE49-F238E27FC236}">
                <a16:creationId xmlns:a16="http://schemas.microsoft.com/office/drawing/2014/main" id="{E93B6798-9C67-4CA0-A58E-FBC89CDB27C3}"/>
              </a:ext>
            </a:extLst>
          </p:cNvPr>
          <p:cNvGrpSpPr/>
          <p:nvPr/>
        </p:nvGrpSpPr>
        <p:grpSpPr>
          <a:xfrm>
            <a:off x="1809208" y="3769261"/>
            <a:ext cx="1524804" cy="896459"/>
            <a:chOff x="981896" y="3936568"/>
            <a:chExt cx="1524804" cy="896459"/>
          </a:xfrm>
        </p:grpSpPr>
        <p:sp>
          <p:nvSpPr>
            <p:cNvPr id="28" name="Label R2">
              <a:extLst>
                <a:ext uri="{FF2B5EF4-FFF2-40B4-BE49-F238E27FC236}">
                  <a16:creationId xmlns:a16="http://schemas.microsoft.com/office/drawing/2014/main" id="{66B7FC5E-646A-4505-948B-DDAA72005F20}"/>
                </a:ext>
              </a:extLst>
            </p:cNvPr>
            <p:cNvSpPr txBox="1"/>
            <p:nvPr/>
          </p:nvSpPr>
          <p:spPr>
            <a:xfrm>
              <a:off x="981896" y="4494473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63" name="Graphique 62">
              <a:extLst>
                <a:ext uri="{FF2B5EF4-FFF2-40B4-BE49-F238E27FC236}">
                  <a16:creationId xmlns:a16="http://schemas.microsoft.com/office/drawing/2014/main" id="{F10DC4EB-FC4E-4D8E-AB5A-C4A8F1E222D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91069" y="3936568"/>
              <a:ext cx="549324" cy="497500"/>
            </a:xfrm>
            <a:prstGeom prst="rect">
              <a:avLst/>
            </a:prstGeom>
          </p:spPr>
        </p:pic>
        <p:cxnSp>
          <p:nvCxnSpPr>
            <p:cNvPr id="66" name="Connecteur droit 65">
              <a:extLst>
                <a:ext uri="{FF2B5EF4-FFF2-40B4-BE49-F238E27FC236}">
                  <a16:creationId xmlns:a16="http://schemas.microsoft.com/office/drawing/2014/main" id="{D3076E0E-AD40-4B92-8C9C-ACEB8B446B6D}"/>
                </a:ext>
              </a:extLst>
            </p:cNvPr>
            <p:cNvCxnSpPr>
              <a:cxnSpLocks/>
            </p:cNvCxnSpPr>
            <p:nvPr/>
          </p:nvCxnSpPr>
          <p:spPr>
            <a:xfrm>
              <a:off x="2150775" y="458150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Groupe R1">
            <a:extLst>
              <a:ext uri="{FF2B5EF4-FFF2-40B4-BE49-F238E27FC236}">
                <a16:creationId xmlns:a16="http://schemas.microsoft.com/office/drawing/2014/main" id="{70CC215B-F99E-45E5-8777-305BB64C3838}"/>
              </a:ext>
            </a:extLst>
          </p:cNvPr>
          <p:cNvGrpSpPr/>
          <p:nvPr/>
        </p:nvGrpSpPr>
        <p:grpSpPr>
          <a:xfrm>
            <a:off x="1845340" y="2220562"/>
            <a:ext cx="1499302" cy="1195873"/>
            <a:chOff x="1018028" y="2646809"/>
            <a:chExt cx="1499302" cy="1195873"/>
          </a:xfrm>
        </p:grpSpPr>
        <p:sp>
          <p:nvSpPr>
            <p:cNvPr id="38" name="Label R1">
              <a:extLst>
                <a:ext uri="{FF2B5EF4-FFF2-40B4-BE49-F238E27FC236}">
                  <a16:creationId xmlns:a16="http://schemas.microsoft.com/office/drawing/2014/main" id="{E3E23062-351A-4743-951A-AB5C92DF10FB}"/>
                </a:ext>
              </a:extLst>
            </p:cNvPr>
            <p:cNvSpPr txBox="1"/>
            <p:nvPr/>
          </p:nvSpPr>
          <p:spPr>
            <a:xfrm>
              <a:off x="1018028" y="3165574"/>
              <a:ext cx="1426165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pic>
          <p:nvPicPr>
            <p:cNvPr id="62" name="Graphique 61">
              <a:extLst>
                <a:ext uri="{FF2B5EF4-FFF2-40B4-BE49-F238E27FC236}">
                  <a16:creationId xmlns:a16="http://schemas.microsoft.com/office/drawing/2014/main" id="{5CF7E652-B073-4187-B833-127F6DBEA8F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  <p:cxnSp>
          <p:nvCxnSpPr>
            <p:cNvPr id="67" name="CGR1">
              <a:extLst>
                <a:ext uri="{FF2B5EF4-FFF2-40B4-BE49-F238E27FC236}">
                  <a16:creationId xmlns:a16="http://schemas.microsoft.com/office/drawing/2014/main" id="{95ED8C9B-1E97-4A6C-AFEE-25145012BC1D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78DA1F01-499C-4949-B58A-65C3B64329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34" name="ZoneTexte 61">
            <a:extLst>
              <a:ext uri="{FF2B5EF4-FFF2-40B4-BE49-F238E27FC236}">
                <a16:creationId xmlns:a16="http://schemas.microsoft.com/office/drawing/2014/main" id="{DFC1486B-8345-4BD1-BE77-EC90B3E7E0B0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3" name="Groupe 64">
            <a:extLst>
              <a:ext uri="{FF2B5EF4-FFF2-40B4-BE49-F238E27FC236}">
                <a16:creationId xmlns:a16="http://schemas.microsoft.com/office/drawing/2014/main" id="{6B9273D4-2234-4EEE-9298-8819935E2104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44" name="Connecteur droit 72">
              <a:extLst>
                <a:ext uri="{FF2B5EF4-FFF2-40B4-BE49-F238E27FC236}">
                  <a16:creationId xmlns:a16="http://schemas.microsoft.com/office/drawing/2014/main" id="{C0E52075-F1AF-469C-9DFB-E102CFF0EC95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eur droit 73">
              <a:extLst>
                <a:ext uri="{FF2B5EF4-FFF2-40B4-BE49-F238E27FC236}">
                  <a16:creationId xmlns:a16="http://schemas.microsoft.com/office/drawing/2014/main" id="{083B72B7-2B3B-4C71-80BC-0A669846CBFD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Label C2">
            <a:extLst>
              <a:ext uri="{FF2B5EF4-FFF2-40B4-BE49-F238E27FC236}">
                <a16:creationId xmlns:a16="http://schemas.microsoft.com/office/drawing/2014/main" id="{66A427DF-E8D2-48EE-AA1D-15C4DEDD3DF4}"/>
              </a:ext>
            </a:extLst>
          </p:cNvPr>
          <p:cNvSpPr/>
          <p:nvPr/>
        </p:nvSpPr>
        <p:spPr>
          <a:xfrm>
            <a:off x="6739035" y="1349869"/>
            <a:ext cx="5982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8" name="Label C1">
            <a:extLst>
              <a:ext uri="{FF2B5EF4-FFF2-40B4-BE49-F238E27FC236}">
                <a16:creationId xmlns:a16="http://schemas.microsoft.com/office/drawing/2014/main" id="{5548A990-A601-4D50-B41E-98ED9FEDD856}"/>
              </a:ext>
            </a:extLst>
          </p:cNvPr>
          <p:cNvSpPr/>
          <p:nvPr/>
        </p:nvSpPr>
        <p:spPr>
          <a:xfrm>
            <a:off x="4098703" y="1349869"/>
            <a:ext cx="10631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Plug-in 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9" name="Label C3">
            <a:extLst>
              <a:ext uri="{FF2B5EF4-FFF2-40B4-BE49-F238E27FC236}">
                <a16:creationId xmlns:a16="http://schemas.microsoft.com/office/drawing/2014/main" id="{0457A8FE-5659-4AFD-8B37-69EA9AE6206E}"/>
              </a:ext>
            </a:extLst>
          </p:cNvPr>
          <p:cNvSpPr/>
          <p:nvPr/>
        </p:nvSpPr>
        <p:spPr>
          <a:xfrm>
            <a:off x="8803416" y="1349869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36" name="ZoneTexte 62">
            <a:extLst>
              <a:ext uri="{FF2B5EF4-FFF2-40B4-BE49-F238E27FC236}">
                <a16:creationId xmlns:a16="http://schemas.microsoft.com/office/drawing/2014/main" id="{220FD118-EBA6-4ADF-99FE-BBE0224B6C60}"/>
              </a:ext>
            </a:extLst>
          </p:cNvPr>
          <p:cNvSpPr txBox="1"/>
          <p:nvPr/>
        </p:nvSpPr>
        <p:spPr>
          <a:xfrm>
            <a:off x="6264" y="1932960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52" name="Graphique 75">
            <a:extLst>
              <a:ext uri="{FF2B5EF4-FFF2-40B4-BE49-F238E27FC236}">
                <a16:creationId xmlns:a16="http://schemas.microsoft.com/office/drawing/2014/main" id="{72A486AE-13BD-4761-8591-5ED99D5BE4D8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A8196C94-BE1B-4C5E-AC41-1F7A92AF0701}"/>
              </a:ext>
            </a:extLst>
          </p:cNvPr>
          <p:cNvSpPr/>
          <p:nvPr/>
        </p:nvSpPr>
        <p:spPr>
          <a:xfrm>
            <a:off x="6739036" y="6100974"/>
            <a:ext cx="5111042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používať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osobnými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automobilmi</a:t>
            </a:r>
            <a:endParaRPr kumimoji="0" lang="en-US" altLang="fr-FR" sz="800" b="1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4" name="Image 53">
            <a:extLst>
              <a:ext uri="{FF2B5EF4-FFF2-40B4-BE49-F238E27FC236}">
                <a16:creationId xmlns:a16="http://schemas.microsoft.com/office/drawing/2014/main" id="{0A49B881-1EF8-7DB1-436F-2B090DF0F40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67301" y="4292674"/>
            <a:ext cx="194469" cy="190500"/>
          </a:xfrm>
          <a:prstGeom prst="rect">
            <a:avLst/>
          </a:prstGeom>
        </p:spPr>
      </p:pic>
      <p:pic>
        <p:nvPicPr>
          <p:cNvPr id="56" name="Image 55">
            <a:extLst>
              <a:ext uri="{FF2B5EF4-FFF2-40B4-BE49-F238E27FC236}">
                <a16:creationId xmlns:a16="http://schemas.microsoft.com/office/drawing/2014/main" id="{395B70D6-A77B-86DE-733E-908C2FB5E17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467601" y="4292674"/>
            <a:ext cx="194469" cy="190500"/>
          </a:xfrm>
          <a:prstGeom prst="rect">
            <a:avLst/>
          </a:prstGeom>
        </p:spPr>
      </p:pic>
      <p:pic>
        <p:nvPicPr>
          <p:cNvPr id="58" name="Image 57">
            <a:extLst>
              <a:ext uri="{FF2B5EF4-FFF2-40B4-BE49-F238E27FC236}">
                <a16:creationId xmlns:a16="http://schemas.microsoft.com/office/drawing/2014/main" id="{8D9D5915-AA5D-E914-4397-257A3F16CCA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67301" y="3762137"/>
            <a:ext cx="194469" cy="190500"/>
          </a:xfrm>
          <a:prstGeom prst="rect">
            <a:avLst/>
          </a:prstGeom>
        </p:spPr>
      </p:pic>
      <p:pic>
        <p:nvPicPr>
          <p:cNvPr id="47" name="Graphique 46">
            <a:extLst>
              <a:ext uri="{FF2B5EF4-FFF2-40B4-BE49-F238E27FC236}">
                <a16:creationId xmlns:a16="http://schemas.microsoft.com/office/drawing/2014/main" id="{A897BD7A-B762-40CE-A683-A4A4092F8EEB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077672" y="5214388"/>
            <a:ext cx="313262" cy="256563"/>
          </a:xfrm>
          <a:prstGeom prst="rect">
            <a:avLst/>
          </a:prstGeom>
        </p:spPr>
      </p:pic>
      <p:pic>
        <p:nvPicPr>
          <p:cNvPr id="51" name="Graphique 50">
            <a:extLst>
              <a:ext uri="{FF2B5EF4-FFF2-40B4-BE49-F238E27FC236}">
                <a16:creationId xmlns:a16="http://schemas.microsoft.com/office/drawing/2014/main" id="{6A6253EE-5774-414A-BB5E-309761A0010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077672" y="5547526"/>
            <a:ext cx="310440" cy="281153"/>
          </a:xfrm>
          <a:prstGeom prst="rect">
            <a:avLst/>
          </a:prstGeom>
        </p:spPr>
      </p:pic>
      <p:graphicFrame>
        <p:nvGraphicFramePr>
          <p:cNvPr id="55" name="Tableau 11">
            <a:extLst>
              <a:ext uri="{FF2B5EF4-FFF2-40B4-BE49-F238E27FC236}">
                <a16:creationId xmlns:a16="http://schemas.microsoft.com/office/drawing/2014/main" id="{CFCC913B-1E15-442F-996B-7E787896D9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271127"/>
              </p:ext>
            </p:extLst>
          </p:nvPr>
        </p:nvGraphicFramePr>
        <p:xfrm>
          <a:off x="2089156" y="517668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60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55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24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24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4327549"/>
                  </a:ext>
                </a:extLst>
              </a:tr>
            </a:tbl>
          </a:graphicData>
        </a:graphic>
      </p:graphicFrame>
      <p:pic>
        <p:nvPicPr>
          <p:cNvPr id="57" name="Image 56">
            <a:extLst>
              <a:ext uri="{FF2B5EF4-FFF2-40B4-BE49-F238E27FC236}">
                <a16:creationId xmlns:a16="http://schemas.microsoft.com/office/drawing/2014/main" id="{F8E613F4-AF76-4720-9CCA-14FE26DF018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541979" y="5367284"/>
            <a:ext cx="412593" cy="274955"/>
          </a:xfrm>
          <a:prstGeom prst="rect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5EC8D5E4-45B5-45D0-BD4E-53E610D2AF5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16501" y="5675229"/>
            <a:ext cx="194469" cy="190500"/>
          </a:xfrm>
          <a:prstGeom prst="rect">
            <a:avLst/>
          </a:prstGeom>
        </p:spPr>
      </p:pic>
      <p:pic>
        <p:nvPicPr>
          <p:cNvPr id="60" name="Image 59">
            <a:extLst>
              <a:ext uri="{FF2B5EF4-FFF2-40B4-BE49-F238E27FC236}">
                <a16:creationId xmlns:a16="http://schemas.microsoft.com/office/drawing/2014/main" id="{A76AB2EE-9483-4052-84BE-9E4F73E34864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889501" y="5843973"/>
            <a:ext cx="102577" cy="88900"/>
          </a:xfrm>
          <a:prstGeom prst="rect">
            <a:avLst/>
          </a:prstGeom>
        </p:spPr>
      </p:pic>
      <p:pic>
        <p:nvPicPr>
          <p:cNvPr id="61" name="Image 60">
            <a:extLst>
              <a:ext uri="{FF2B5EF4-FFF2-40B4-BE49-F238E27FC236}">
                <a16:creationId xmlns:a16="http://schemas.microsoft.com/office/drawing/2014/main" id="{E625576B-D53F-4E6A-9EF6-549AC2BF7E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16501" y="5291466"/>
            <a:ext cx="194469" cy="190500"/>
          </a:xfrm>
          <a:prstGeom prst="rect">
            <a:avLst/>
          </a:prstGeom>
        </p:spPr>
      </p:pic>
      <p:pic>
        <p:nvPicPr>
          <p:cNvPr id="64" name="Image 63">
            <a:extLst>
              <a:ext uri="{FF2B5EF4-FFF2-40B4-BE49-F238E27FC236}">
                <a16:creationId xmlns:a16="http://schemas.microsoft.com/office/drawing/2014/main" id="{7583E4FB-05F4-4C62-8052-0C8778B818A9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889501" y="5457670"/>
            <a:ext cx="102577" cy="88900"/>
          </a:xfrm>
          <a:prstGeom prst="rect">
            <a:avLst/>
          </a:prstGeom>
        </p:spPr>
      </p:pic>
      <p:pic>
        <p:nvPicPr>
          <p:cNvPr id="65" name="Image 64">
            <a:extLst>
              <a:ext uri="{FF2B5EF4-FFF2-40B4-BE49-F238E27FC236}">
                <a16:creationId xmlns:a16="http://schemas.microsoft.com/office/drawing/2014/main" id="{FB42258E-5981-4BD3-A178-9BDF2B2EF10B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454901" y="5675229"/>
            <a:ext cx="194469" cy="190500"/>
          </a:xfrm>
          <a:prstGeom prst="rect">
            <a:avLst/>
          </a:prstGeom>
        </p:spPr>
      </p:pic>
      <p:pic>
        <p:nvPicPr>
          <p:cNvPr id="68" name="Image 67">
            <a:extLst>
              <a:ext uri="{FF2B5EF4-FFF2-40B4-BE49-F238E27FC236}">
                <a16:creationId xmlns:a16="http://schemas.microsoft.com/office/drawing/2014/main" id="{F70C21AC-675F-4273-8EF6-5259028A528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327901" y="5843973"/>
            <a:ext cx="102577" cy="88900"/>
          </a:xfrm>
          <a:prstGeom prst="rect">
            <a:avLst/>
          </a:prstGeom>
        </p:spPr>
      </p:pic>
      <p:pic>
        <p:nvPicPr>
          <p:cNvPr id="69" name="Image 68">
            <a:extLst>
              <a:ext uri="{FF2B5EF4-FFF2-40B4-BE49-F238E27FC236}">
                <a16:creationId xmlns:a16="http://schemas.microsoft.com/office/drawing/2014/main" id="{EF290B76-6ADB-4960-9C89-C4183F5AE5D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454901" y="5291466"/>
            <a:ext cx="194469" cy="190500"/>
          </a:xfrm>
          <a:prstGeom prst="rect">
            <a:avLst/>
          </a:prstGeom>
        </p:spPr>
      </p:pic>
      <p:pic>
        <p:nvPicPr>
          <p:cNvPr id="70" name="Image 69">
            <a:extLst>
              <a:ext uri="{FF2B5EF4-FFF2-40B4-BE49-F238E27FC236}">
                <a16:creationId xmlns:a16="http://schemas.microsoft.com/office/drawing/2014/main" id="{DBE0D30A-B393-4B3E-A30B-E77C9CBC6711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327901" y="5457670"/>
            <a:ext cx="102577" cy="88900"/>
          </a:xfrm>
          <a:prstGeom prst="rect">
            <a:avLst/>
          </a:prstGeom>
        </p:spPr>
      </p:pic>
      <p:pic>
        <p:nvPicPr>
          <p:cNvPr id="71" name="Image 70">
            <a:extLst>
              <a:ext uri="{FF2B5EF4-FFF2-40B4-BE49-F238E27FC236}">
                <a16:creationId xmlns:a16="http://schemas.microsoft.com/office/drawing/2014/main" id="{277E3BD5-CB78-4C8C-A74C-CDB7AC89693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880601" y="5675229"/>
            <a:ext cx="194469" cy="190500"/>
          </a:xfrm>
          <a:prstGeom prst="rect">
            <a:avLst/>
          </a:prstGeom>
        </p:spPr>
      </p:pic>
      <p:pic>
        <p:nvPicPr>
          <p:cNvPr id="72" name="Image 71">
            <a:extLst>
              <a:ext uri="{FF2B5EF4-FFF2-40B4-BE49-F238E27FC236}">
                <a16:creationId xmlns:a16="http://schemas.microsoft.com/office/drawing/2014/main" id="{F5F2C434-6E7D-47E7-A9A1-6F836B68BD3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753601" y="5843973"/>
            <a:ext cx="102577" cy="88900"/>
          </a:xfrm>
          <a:prstGeom prst="rect">
            <a:avLst/>
          </a:prstGeom>
        </p:spPr>
      </p:pic>
      <p:pic>
        <p:nvPicPr>
          <p:cNvPr id="73" name="Image 72">
            <a:extLst>
              <a:ext uri="{FF2B5EF4-FFF2-40B4-BE49-F238E27FC236}">
                <a16:creationId xmlns:a16="http://schemas.microsoft.com/office/drawing/2014/main" id="{784BDC67-10DC-42DB-94E1-2C6FCEF88C6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880601" y="5291466"/>
            <a:ext cx="194469" cy="190500"/>
          </a:xfrm>
          <a:prstGeom prst="rect">
            <a:avLst/>
          </a:prstGeom>
        </p:spPr>
      </p:pic>
      <p:pic>
        <p:nvPicPr>
          <p:cNvPr id="74" name="Image 73">
            <a:extLst>
              <a:ext uri="{FF2B5EF4-FFF2-40B4-BE49-F238E27FC236}">
                <a16:creationId xmlns:a16="http://schemas.microsoft.com/office/drawing/2014/main" id="{B4B19D3A-2F8A-4DC7-9316-BE7F48622A4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753601" y="5457670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378063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Graphique Slide">
            <a:extLst>
              <a:ext uri="{FF2B5EF4-FFF2-40B4-BE49-F238E27FC236}">
                <a16:creationId xmlns:a16="http://schemas.microsoft.com/office/drawing/2014/main" id="{5A1704F6-EE6A-49E1-BA60-7AFB9556005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3299272"/>
              </p:ext>
            </p:extLst>
          </p:nvPr>
        </p:nvGraphicFramePr>
        <p:xfrm>
          <a:off x="3573268" y="-225163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sp>
        <p:nvSpPr>
          <p:cNvPr id="7" name="Title">
            <a:extLst>
              <a:ext uri="{FF2B5EF4-FFF2-40B4-BE49-F238E27FC236}">
                <a16:creationId xmlns:a16="http://schemas.microsoft.com/office/drawing/2014/main" id="{D2584253-F37C-4FD3-A569-BA7221CB74B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5904" y="957789"/>
            <a:ext cx="6444283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sk-SK" dirty="0"/>
              <a:t> </a:t>
            </a:r>
            <a:r>
              <a:rPr lang="en-US" dirty="0"/>
              <a:t>– </a:t>
            </a:r>
            <a:r>
              <a:rPr lang="sk-SK" dirty="0"/>
              <a:t>menej ako 10 zamestnancov</a:t>
            </a:r>
            <a:endParaRPr lang="fr-FR" dirty="0"/>
          </a:p>
        </p:txBody>
      </p:sp>
      <p:cxnSp>
        <p:nvCxnSpPr>
          <p:cNvPr id="68" name="Connecteur droit 67">
            <a:extLst>
              <a:ext uri="{FF2B5EF4-FFF2-40B4-BE49-F238E27FC236}">
                <a16:creationId xmlns:a16="http://schemas.microsoft.com/office/drawing/2014/main" id="{C03D160C-845F-4DBF-9E84-70A66F1DEF33}"/>
              </a:ext>
            </a:extLst>
          </p:cNvPr>
          <p:cNvCxnSpPr>
            <a:cxnSpLocks/>
          </p:cNvCxnSpPr>
          <p:nvPr/>
        </p:nvCxnSpPr>
        <p:spPr>
          <a:xfrm>
            <a:off x="1050788" y="2222145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e R1">
            <a:extLst>
              <a:ext uri="{FF2B5EF4-FFF2-40B4-BE49-F238E27FC236}">
                <a16:creationId xmlns:a16="http://schemas.microsoft.com/office/drawing/2014/main" id="{B8549A11-1CD7-423C-BE32-0C628921F585}"/>
              </a:ext>
            </a:extLst>
          </p:cNvPr>
          <p:cNvGrpSpPr/>
          <p:nvPr/>
        </p:nvGrpSpPr>
        <p:grpSpPr>
          <a:xfrm>
            <a:off x="1879820" y="2433937"/>
            <a:ext cx="1615410" cy="1363382"/>
            <a:chOff x="901920" y="2646809"/>
            <a:chExt cx="1615410" cy="1363382"/>
          </a:xfrm>
        </p:grpSpPr>
        <p:sp>
          <p:nvSpPr>
            <p:cNvPr id="73" name="Label R1">
              <a:extLst>
                <a:ext uri="{FF2B5EF4-FFF2-40B4-BE49-F238E27FC236}">
                  <a16:creationId xmlns:a16="http://schemas.microsoft.com/office/drawing/2014/main" id="{0B38F485-DAD2-4EC2-A09E-073559451831}"/>
                </a:ext>
              </a:extLst>
            </p:cNvPr>
            <p:cNvSpPr txBox="1"/>
            <p:nvPr/>
          </p:nvSpPr>
          <p:spPr>
            <a:xfrm>
              <a:off x="901920" y="3163805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pic>
          <p:nvPicPr>
            <p:cNvPr id="75" name="Graphique 74">
              <a:extLst>
                <a:ext uri="{FF2B5EF4-FFF2-40B4-BE49-F238E27FC236}">
                  <a16:creationId xmlns:a16="http://schemas.microsoft.com/office/drawing/2014/main" id="{9C0A7103-AB5E-46DA-91B9-19C19BA036C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  <p:cxnSp>
          <p:nvCxnSpPr>
            <p:cNvPr id="77" name="CGR1">
              <a:extLst>
                <a:ext uri="{FF2B5EF4-FFF2-40B4-BE49-F238E27FC236}">
                  <a16:creationId xmlns:a16="http://schemas.microsoft.com/office/drawing/2014/main" id="{D868311A-F1AE-4CA9-80BD-86DD0AAC057E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e R2">
            <a:extLst>
              <a:ext uri="{FF2B5EF4-FFF2-40B4-BE49-F238E27FC236}">
                <a16:creationId xmlns:a16="http://schemas.microsoft.com/office/drawing/2014/main" id="{F53A1FAA-13DD-490B-9ABA-53BF7F7F8922}"/>
              </a:ext>
            </a:extLst>
          </p:cNvPr>
          <p:cNvGrpSpPr/>
          <p:nvPr/>
        </p:nvGrpSpPr>
        <p:grpSpPr>
          <a:xfrm>
            <a:off x="1933074" y="3962448"/>
            <a:ext cx="1551526" cy="919063"/>
            <a:chOff x="955174" y="3936568"/>
            <a:chExt cx="1551526" cy="919063"/>
          </a:xfrm>
        </p:grpSpPr>
        <p:sp>
          <p:nvSpPr>
            <p:cNvPr id="71" name="Label R2">
              <a:extLst>
                <a:ext uri="{FF2B5EF4-FFF2-40B4-BE49-F238E27FC236}">
                  <a16:creationId xmlns:a16="http://schemas.microsoft.com/office/drawing/2014/main" id="{1E0644C4-08E2-4BEF-BE01-2C1EC7887F2C}"/>
                </a:ext>
              </a:extLst>
            </p:cNvPr>
            <p:cNvSpPr txBox="1"/>
            <p:nvPr/>
          </p:nvSpPr>
          <p:spPr>
            <a:xfrm>
              <a:off x="955174" y="4517077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76" name="Graphique 75">
              <a:extLst>
                <a:ext uri="{FF2B5EF4-FFF2-40B4-BE49-F238E27FC236}">
                  <a16:creationId xmlns:a16="http://schemas.microsoft.com/office/drawing/2014/main" id="{6C572C65-6006-4EF8-A77C-621E5BC32B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91069" y="3936568"/>
              <a:ext cx="549324" cy="497500"/>
            </a:xfrm>
            <a:prstGeom prst="rect">
              <a:avLst/>
            </a:prstGeom>
          </p:spPr>
        </p:pic>
        <p:cxnSp>
          <p:nvCxnSpPr>
            <p:cNvPr id="78" name="Connecteur droit 77">
              <a:extLst>
                <a:ext uri="{FF2B5EF4-FFF2-40B4-BE49-F238E27FC236}">
                  <a16:creationId xmlns:a16="http://schemas.microsoft.com/office/drawing/2014/main" id="{0CBB4F4B-47B1-4589-B14E-7B13951BE6BF}"/>
                </a:ext>
              </a:extLst>
            </p:cNvPr>
            <p:cNvCxnSpPr>
              <a:cxnSpLocks/>
            </p:cNvCxnSpPr>
            <p:nvPr/>
          </p:nvCxnSpPr>
          <p:spPr>
            <a:xfrm>
              <a:off x="2150775" y="458150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9" name="Graphique 78">
            <a:extLst>
              <a:ext uri="{FF2B5EF4-FFF2-40B4-BE49-F238E27FC236}">
                <a16:creationId xmlns:a16="http://schemas.microsoft.com/office/drawing/2014/main" id="{7171BFBD-CDF0-4714-B37C-688CF6AF5F1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47941" y="3283142"/>
            <a:ext cx="204311" cy="500025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391859F7-6F12-461A-BAFC-2656B9A89DB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41" name="ZoneTexte 61">
            <a:extLst>
              <a:ext uri="{FF2B5EF4-FFF2-40B4-BE49-F238E27FC236}">
                <a16:creationId xmlns:a16="http://schemas.microsoft.com/office/drawing/2014/main" id="{7685AC09-E171-4848-BB09-71192B2032EB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5" name="Groupe 64">
            <a:extLst>
              <a:ext uri="{FF2B5EF4-FFF2-40B4-BE49-F238E27FC236}">
                <a16:creationId xmlns:a16="http://schemas.microsoft.com/office/drawing/2014/main" id="{F89E9563-56C0-41DE-8AE3-B7847ABB47A1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46" name="Connecteur droit 72">
              <a:extLst>
                <a:ext uri="{FF2B5EF4-FFF2-40B4-BE49-F238E27FC236}">
                  <a16:creationId xmlns:a16="http://schemas.microsoft.com/office/drawing/2014/main" id="{0A2FEA2C-0DE2-48B8-88CD-D255FFDA6790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Connecteur droit 73">
              <a:extLst>
                <a:ext uri="{FF2B5EF4-FFF2-40B4-BE49-F238E27FC236}">
                  <a16:creationId xmlns:a16="http://schemas.microsoft.com/office/drawing/2014/main" id="{9157B5E9-ACEF-490A-9215-021CC7CE1A81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Label C2">
            <a:extLst>
              <a:ext uri="{FF2B5EF4-FFF2-40B4-BE49-F238E27FC236}">
                <a16:creationId xmlns:a16="http://schemas.microsoft.com/office/drawing/2014/main" id="{1D9334F5-AB92-42D2-ABD8-AE8085DD130B}"/>
              </a:ext>
            </a:extLst>
          </p:cNvPr>
          <p:cNvSpPr/>
          <p:nvPr/>
        </p:nvSpPr>
        <p:spPr>
          <a:xfrm>
            <a:off x="6739035" y="1349869"/>
            <a:ext cx="5982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36" name="Label C1">
            <a:extLst>
              <a:ext uri="{FF2B5EF4-FFF2-40B4-BE49-F238E27FC236}">
                <a16:creationId xmlns:a16="http://schemas.microsoft.com/office/drawing/2014/main" id="{BF3D7B36-34F0-4551-814A-A510A9AFCFB7}"/>
              </a:ext>
            </a:extLst>
          </p:cNvPr>
          <p:cNvSpPr/>
          <p:nvPr/>
        </p:nvSpPr>
        <p:spPr>
          <a:xfrm>
            <a:off x="4098703" y="1349869"/>
            <a:ext cx="10631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Plug-in 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0" name="Label C3">
            <a:extLst>
              <a:ext uri="{FF2B5EF4-FFF2-40B4-BE49-F238E27FC236}">
                <a16:creationId xmlns:a16="http://schemas.microsoft.com/office/drawing/2014/main" id="{B1DE4EC9-197F-49EE-B7D6-3E6E3ECD600D}"/>
              </a:ext>
            </a:extLst>
          </p:cNvPr>
          <p:cNvSpPr/>
          <p:nvPr/>
        </p:nvSpPr>
        <p:spPr>
          <a:xfrm>
            <a:off x="8803416" y="1349869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B</a:t>
            </a:r>
            <a:r>
              <a:rPr lang="sk-SK" sz="1200" dirty="0">
                <a:latin typeface="BNPPSlabSerif" panose="02000000000000000000" pitchFamily="2" charset="0"/>
              </a:rPr>
              <a:t>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2" name="ZoneTexte 62">
            <a:extLst>
              <a:ext uri="{FF2B5EF4-FFF2-40B4-BE49-F238E27FC236}">
                <a16:creationId xmlns:a16="http://schemas.microsoft.com/office/drawing/2014/main" id="{278E7F94-DFB4-419B-B549-3CE04F222B4E}"/>
              </a:ext>
            </a:extLst>
          </p:cNvPr>
          <p:cNvSpPr txBox="1"/>
          <p:nvPr/>
        </p:nvSpPr>
        <p:spPr>
          <a:xfrm>
            <a:off x="122066" y="1931796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54" name="Graphique 75">
            <a:extLst>
              <a:ext uri="{FF2B5EF4-FFF2-40B4-BE49-F238E27FC236}">
                <a16:creationId xmlns:a16="http://schemas.microsoft.com/office/drawing/2014/main" id="{7B9395EE-A2D2-4E1E-9009-975EA4E3D10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CC1A16BF-3A75-40D3-A81A-3372B68778FB}"/>
              </a:ext>
            </a:extLst>
          </p:cNvPr>
          <p:cNvSpPr/>
          <p:nvPr/>
        </p:nvSpPr>
        <p:spPr>
          <a:xfrm>
            <a:off x="6824054" y="6100974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používať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osobnými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automobilmi</a:t>
            </a:r>
            <a:endParaRPr kumimoji="0" lang="en-US" altLang="fr-FR" sz="800" b="1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3" name="Image 42">
            <a:extLst>
              <a:ext uri="{FF2B5EF4-FFF2-40B4-BE49-F238E27FC236}">
                <a16:creationId xmlns:a16="http://schemas.microsoft.com/office/drawing/2014/main" id="{2FF26067-41E9-C660-AF9B-30401E5BB97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033001" y="3855019"/>
            <a:ext cx="194469" cy="190500"/>
          </a:xfrm>
          <a:prstGeom prst="rect">
            <a:avLst/>
          </a:prstGeom>
        </p:spPr>
      </p:pic>
      <p:graphicFrame>
        <p:nvGraphicFramePr>
          <p:cNvPr id="48" name="Tableau 11">
            <a:extLst>
              <a:ext uri="{FF2B5EF4-FFF2-40B4-BE49-F238E27FC236}">
                <a16:creationId xmlns:a16="http://schemas.microsoft.com/office/drawing/2014/main" id="{68EB3BE4-5113-46AA-913C-F4726F49A2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0203657"/>
              </p:ext>
            </p:extLst>
          </p:nvPr>
        </p:nvGraphicFramePr>
        <p:xfrm>
          <a:off x="2219782" y="517668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44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34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882914"/>
                  </a:ext>
                </a:extLst>
              </a:tr>
            </a:tbl>
          </a:graphicData>
        </a:graphic>
      </p:graphicFrame>
      <p:pic>
        <p:nvPicPr>
          <p:cNvPr id="49" name="Graphique 48">
            <a:extLst>
              <a:ext uri="{FF2B5EF4-FFF2-40B4-BE49-F238E27FC236}">
                <a16:creationId xmlns:a16="http://schemas.microsoft.com/office/drawing/2014/main" id="{5FD6FCF4-7083-4B9B-86BE-9846F1D11BE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08298" y="5214388"/>
            <a:ext cx="313262" cy="256563"/>
          </a:xfrm>
          <a:prstGeom prst="rect">
            <a:avLst/>
          </a:prstGeom>
        </p:spPr>
      </p:pic>
      <p:pic>
        <p:nvPicPr>
          <p:cNvPr id="50" name="Graphique 49">
            <a:extLst>
              <a:ext uri="{FF2B5EF4-FFF2-40B4-BE49-F238E27FC236}">
                <a16:creationId xmlns:a16="http://schemas.microsoft.com/office/drawing/2014/main" id="{E2B79F2B-B351-42FB-8FDD-4971B974ABB2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08298" y="5547526"/>
            <a:ext cx="310440" cy="281153"/>
          </a:xfrm>
          <a:prstGeom prst="rect">
            <a:avLst/>
          </a:prstGeom>
        </p:spPr>
      </p:pic>
      <p:pic>
        <p:nvPicPr>
          <p:cNvPr id="51" name="Image 50">
            <a:extLst>
              <a:ext uri="{FF2B5EF4-FFF2-40B4-BE49-F238E27FC236}">
                <a16:creationId xmlns:a16="http://schemas.microsoft.com/office/drawing/2014/main" id="{3EC4A7E8-D596-434C-B4B9-56E33B09DF8F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541979" y="5367284"/>
            <a:ext cx="412593" cy="274955"/>
          </a:xfrm>
          <a:prstGeom prst="rect">
            <a:avLst/>
          </a:prstGeom>
        </p:spPr>
      </p:pic>
      <p:pic>
        <p:nvPicPr>
          <p:cNvPr id="52" name="Image 51">
            <a:extLst>
              <a:ext uri="{FF2B5EF4-FFF2-40B4-BE49-F238E27FC236}">
                <a16:creationId xmlns:a16="http://schemas.microsoft.com/office/drawing/2014/main" id="{5932908A-2785-41D9-8BF3-728554B39E1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56201" y="5694293"/>
            <a:ext cx="194469" cy="190500"/>
          </a:xfrm>
          <a:prstGeom prst="rect">
            <a:avLst/>
          </a:prstGeom>
        </p:spPr>
      </p:pic>
      <p:pic>
        <p:nvPicPr>
          <p:cNvPr id="53" name="Image 52">
            <a:extLst>
              <a:ext uri="{FF2B5EF4-FFF2-40B4-BE49-F238E27FC236}">
                <a16:creationId xmlns:a16="http://schemas.microsoft.com/office/drawing/2014/main" id="{C5BE58B6-FA89-4082-B1DE-68176A467F16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29201" y="5835097"/>
            <a:ext cx="102577" cy="88900"/>
          </a:xfrm>
          <a:prstGeom prst="rect">
            <a:avLst/>
          </a:prstGeom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7539F189-D4C5-4611-B711-73952A224D04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56201" y="5329592"/>
            <a:ext cx="194469" cy="190500"/>
          </a:xfrm>
          <a:prstGeom prst="rect">
            <a:avLst/>
          </a:prstGeom>
        </p:spPr>
      </p:pic>
      <p:pic>
        <p:nvPicPr>
          <p:cNvPr id="56" name="Image 55">
            <a:extLst>
              <a:ext uri="{FF2B5EF4-FFF2-40B4-BE49-F238E27FC236}">
                <a16:creationId xmlns:a16="http://schemas.microsoft.com/office/drawing/2014/main" id="{6DF74B6D-5D0D-477E-A2E7-C99ACC2DF76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29201" y="5490716"/>
            <a:ext cx="102577" cy="88900"/>
          </a:xfrm>
          <a:prstGeom prst="rect">
            <a:avLst/>
          </a:prstGeom>
        </p:spPr>
      </p:pic>
      <p:pic>
        <p:nvPicPr>
          <p:cNvPr id="57" name="Image 56">
            <a:extLst>
              <a:ext uri="{FF2B5EF4-FFF2-40B4-BE49-F238E27FC236}">
                <a16:creationId xmlns:a16="http://schemas.microsoft.com/office/drawing/2014/main" id="{59A85AD5-8187-4042-A42E-F3AA13E8242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454901" y="5835097"/>
            <a:ext cx="102577" cy="88900"/>
          </a:xfrm>
          <a:prstGeom prst="rect">
            <a:avLst/>
          </a:prstGeom>
        </p:spPr>
      </p:pic>
      <p:pic>
        <p:nvPicPr>
          <p:cNvPr id="58" name="Image 57">
            <a:extLst>
              <a:ext uri="{FF2B5EF4-FFF2-40B4-BE49-F238E27FC236}">
                <a16:creationId xmlns:a16="http://schemas.microsoft.com/office/drawing/2014/main" id="{46CD6082-C13C-4E04-AA95-36746D5E04C0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81901" y="5329592"/>
            <a:ext cx="194469" cy="190500"/>
          </a:xfrm>
          <a:prstGeom prst="rect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B4226789-1EB2-4457-AA29-70EDA5A90864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454901" y="5490716"/>
            <a:ext cx="102577" cy="88900"/>
          </a:xfrm>
          <a:prstGeom prst="rect">
            <a:avLst/>
          </a:prstGeom>
        </p:spPr>
      </p:pic>
      <p:pic>
        <p:nvPicPr>
          <p:cNvPr id="60" name="Image 59">
            <a:extLst>
              <a:ext uri="{FF2B5EF4-FFF2-40B4-BE49-F238E27FC236}">
                <a16:creationId xmlns:a16="http://schemas.microsoft.com/office/drawing/2014/main" id="{18A75953-7BC2-4FF7-AAB0-A2EFF094039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007601" y="5694293"/>
            <a:ext cx="194469" cy="190500"/>
          </a:xfrm>
          <a:prstGeom prst="rect">
            <a:avLst/>
          </a:prstGeom>
        </p:spPr>
      </p:pic>
      <p:pic>
        <p:nvPicPr>
          <p:cNvPr id="61" name="Image 60">
            <a:extLst>
              <a:ext uri="{FF2B5EF4-FFF2-40B4-BE49-F238E27FC236}">
                <a16:creationId xmlns:a16="http://schemas.microsoft.com/office/drawing/2014/main" id="{E42D71FD-2BEA-4FC5-96B6-933D2982695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880601" y="5835097"/>
            <a:ext cx="102577" cy="88900"/>
          </a:xfrm>
          <a:prstGeom prst="rect">
            <a:avLst/>
          </a:prstGeom>
        </p:spPr>
      </p:pic>
      <p:pic>
        <p:nvPicPr>
          <p:cNvPr id="62" name="Image 61">
            <a:extLst>
              <a:ext uri="{FF2B5EF4-FFF2-40B4-BE49-F238E27FC236}">
                <a16:creationId xmlns:a16="http://schemas.microsoft.com/office/drawing/2014/main" id="{658430E6-5260-4519-9209-FB33C7074FA1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007601" y="5273712"/>
            <a:ext cx="194469" cy="190500"/>
          </a:xfrm>
          <a:prstGeom prst="rect">
            <a:avLst/>
          </a:prstGeom>
        </p:spPr>
      </p:pic>
      <p:pic>
        <p:nvPicPr>
          <p:cNvPr id="63" name="Image 62">
            <a:extLst>
              <a:ext uri="{FF2B5EF4-FFF2-40B4-BE49-F238E27FC236}">
                <a16:creationId xmlns:a16="http://schemas.microsoft.com/office/drawing/2014/main" id="{844E5924-8BDD-48BD-9994-8447736C3892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880601" y="5439916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967205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gnore">
            <a:extLst>
              <a:ext uri="{FF2B5EF4-FFF2-40B4-BE49-F238E27FC236}">
                <a16:creationId xmlns:a16="http://schemas.microsoft.com/office/drawing/2014/main" id="{319F3947-2F60-488D-9E6F-07913112EB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ROZSAH PRIESKUMU</a:t>
            </a:r>
            <a:endParaRPr lang="fr-FR" dirty="0"/>
          </a:p>
        </p:txBody>
      </p:sp>
      <p:sp>
        <p:nvSpPr>
          <p:cNvPr id="5" name="Ignore">
            <a:extLst>
              <a:ext uri="{FF2B5EF4-FFF2-40B4-BE49-F238E27FC236}">
                <a16:creationId xmlns:a16="http://schemas.microsoft.com/office/drawing/2014/main" id="{B961031B-FA27-4049-A743-FAFA4442FA9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25" name="Ignore">
            <a:extLst>
              <a:ext uri="{FF2B5EF4-FFF2-40B4-BE49-F238E27FC236}">
                <a16:creationId xmlns:a16="http://schemas.microsoft.com/office/drawing/2014/main" id="{769EFBEC-8DE5-487D-A125-AD56A34117F1}"/>
              </a:ext>
            </a:extLst>
          </p:cNvPr>
          <p:cNvGrpSpPr/>
          <p:nvPr/>
        </p:nvGrpSpPr>
        <p:grpSpPr>
          <a:xfrm>
            <a:off x="7216755" y="4278580"/>
            <a:ext cx="127706" cy="104828"/>
            <a:chOff x="7208132" y="4229065"/>
            <a:chExt cx="123606" cy="101462"/>
          </a:xfrm>
          <a:solidFill>
            <a:srgbClr val="CECECE"/>
          </a:solidFill>
        </p:grpSpPr>
        <p:sp>
          <p:nvSpPr>
            <p:cNvPr id="859" name="Ignore">
              <a:extLst>
                <a:ext uri="{FF2B5EF4-FFF2-40B4-BE49-F238E27FC236}">
                  <a16:creationId xmlns:a16="http://schemas.microsoft.com/office/drawing/2014/main" id="{99ED6AE0-C7E6-46A0-8FA5-3004F1DFF655}"/>
                </a:ext>
              </a:extLst>
            </p:cNvPr>
            <p:cNvSpPr/>
            <p:nvPr/>
          </p:nvSpPr>
          <p:spPr>
            <a:xfrm>
              <a:off x="7208132" y="4229065"/>
              <a:ext cx="123606" cy="101462"/>
            </a:xfrm>
            <a:custGeom>
              <a:avLst/>
              <a:gdLst>
                <a:gd name="connsiteX0" fmla="*/ 87639 w 123606"/>
                <a:gd name="connsiteY0" fmla="*/ 101462 h 101462"/>
                <a:gd name="connsiteX1" fmla="*/ 86565 w 123606"/>
                <a:gd name="connsiteY1" fmla="*/ 101328 h 101462"/>
                <a:gd name="connsiteX2" fmla="*/ 11139 w 123606"/>
                <a:gd name="connsiteY2" fmla="*/ 87639 h 101462"/>
                <a:gd name="connsiteX3" fmla="*/ 1342 w 123606"/>
                <a:gd name="connsiteY3" fmla="*/ 59455 h 101462"/>
                <a:gd name="connsiteX4" fmla="*/ 0 w 123606"/>
                <a:gd name="connsiteY4" fmla="*/ 51134 h 101462"/>
                <a:gd name="connsiteX5" fmla="*/ 8187 w 123606"/>
                <a:gd name="connsiteY5" fmla="*/ 48718 h 101462"/>
                <a:gd name="connsiteX6" fmla="*/ 9126 w 123606"/>
                <a:gd name="connsiteY6" fmla="*/ 56234 h 101462"/>
                <a:gd name="connsiteX7" fmla="*/ 26439 w 123606"/>
                <a:gd name="connsiteY7" fmla="*/ 52476 h 101462"/>
                <a:gd name="connsiteX8" fmla="*/ 47376 w 123606"/>
                <a:gd name="connsiteY8" fmla="*/ 53147 h 101462"/>
                <a:gd name="connsiteX9" fmla="*/ 61468 w 123606"/>
                <a:gd name="connsiteY9" fmla="*/ 53952 h 101462"/>
                <a:gd name="connsiteX10" fmla="*/ 77707 w 123606"/>
                <a:gd name="connsiteY10" fmla="*/ 36371 h 101462"/>
                <a:gd name="connsiteX11" fmla="*/ 96362 w 123606"/>
                <a:gd name="connsiteY11" fmla="*/ 18789 h 101462"/>
                <a:gd name="connsiteX12" fmla="*/ 113809 w 123606"/>
                <a:gd name="connsiteY12" fmla="*/ 0 h 101462"/>
                <a:gd name="connsiteX13" fmla="*/ 119849 w 123606"/>
                <a:gd name="connsiteY13" fmla="*/ 12347 h 101462"/>
                <a:gd name="connsiteX14" fmla="*/ 123607 w 123606"/>
                <a:gd name="connsiteY14" fmla="*/ 36102 h 101462"/>
                <a:gd name="connsiteX15" fmla="*/ 110454 w 123606"/>
                <a:gd name="connsiteY15" fmla="*/ 36102 h 101462"/>
                <a:gd name="connsiteX16" fmla="*/ 108709 w 123606"/>
                <a:gd name="connsiteY16" fmla="*/ 51134 h 101462"/>
                <a:gd name="connsiteX17" fmla="*/ 114615 w 123606"/>
                <a:gd name="connsiteY17" fmla="*/ 56099 h 101462"/>
                <a:gd name="connsiteX18" fmla="*/ 101865 w 123606"/>
                <a:gd name="connsiteY18" fmla="*/ 62139 h 101462"/>
                <a:gd name="connsiteX19" fmla="*/ 101731 w 123606"/>
                <a:gd name="connsiteY19" fmla="*/ 72473 h 101462"/>
                <a:gd name="connsiteX20" fmla="*/ 101462 w 123606"/>
                <a:gd name="connsiteY20" fmla="*/ 73010 h 101462"/>
                <a:gd name="connsiteX21" fmla="*/ 94483 w 123606"/>
                <a:gd name="connsiteY21" fmla="*/ 83612 h 101462"/>
                <a:gd name="connsiteX22" fmla="*/ 93812 w 123606"/>
                <a:gd name="connsiteY22" fmla="*/ 94483 h 10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606" h="101462">
                  <a:moveTo>
                    <a:pt x="87639" y="101462"/>
                  </a:moveTo>
                  <a:lnTo>
                    <a:pt x="86565" y="101328"/>
                  </a:lnTo>
                  <a:lnTo>
                    <a:pt x="11139" y="87639"/>
                  </a:lnTo>
                  <a:lnTo>
                    <a:pt x="1342" y="59455"/>
                  </a:lnTo>
                  <a:lnTo>
                    <a:pt x="0" y="51134"/>
                  </a:lnTo>
                  <a:lnTo>
                    <a:pt x="8187" y="48718"/>
                  </a:lnTo>
                  <a:lnTo>
                    <a:pt x="9126" y="56234"/>
                  </a:lnTo>
                  <a:lnTo>
                    <a:pt x="26439" y="52476"/>
                  </a:lnTo>
                  <a:lnTo>
                    <a:pt x="47376" y="53147"/>
                  </a:lnTo>
                  <a:lnTo>
                    <a:pt x="61468" y="53952"/>
                  </a:lnTo>
                  <a:lnTo>
                    <a:pt x="77707" y="36371"/>
                  </a:lnTo>
                  <a:lnTo>
                    <a:pt x="96362" y="18789"/>
                  </a:lnTo>
                  <a:lnTo>
                    <a:pt x="113809" y="0"/>
                  </a:lnTo>
                  <a:lnTo>
                    <a:pt x="119849" y="12347"/>
                  </a:lnTo>
                  <a:lnTo>
                    <a:pt x="123607" y="36102"/>
                  </a:lnTo>
                  <a:lnTo>
                    <a:pt x="110454" y="36102"/>
                  </a:lnTo>
                  <a:lnTo>
                    <a:pt x="108709" y="51134"/>
                  </a:lnTo>
                  <a:lnTo>
                    <a:pt x="114615" y="56099"/>
                  </a:lnTo>
                  <a:lnTo>
                    <a:pt x="101865" y="62139"/>
                  </a:lnTo>
                  <a:lnTo>
                    <a:pt x="101731" y="72473"/>
                  </a:lnTo>
                  <a:lnTo>
                    <a:pt x="101462" y="73010"/>
                  </a:lnTo>
                  <a:lnTo>
                    <a:pt x="94483" y="83612"/>
                  </a:lnTo>
                  <a:lnTo>
                    <a:pt x="93812" y="9448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0" name="Ignore">
              <a:extLst>
                <a:ext uri="{FF2B5EF4-FFF2-40B4-BE49-F238E27FC236}">
                  <a16:creationId xmlns:a16="http://schemas.microsoft.com/office/drawing/2014/main" id="{EC9C3998-E4C9-4E12-87B7-065A237BEA92}"/>
                </a:ext>
              </a:extLst>
            </p:cNvPr>
            <p:cNvSpPr/>
            <p:nvPr/>
          </p:nvSpPr>
          <p:spPr>
            <a:xfrm>
              <a:off x="7212427" y="4235776"/>
              <a:ext cx="114748" cy="90591"/>
            </a:xfrm>
            <a:custGeom>
              <a:avLst/>
              <a:gdLst>
                <a:gd name="connsiteX0" fmla="*/ 9797 w 114748"/>
                <a:gd name="connsiteY0" fmla="*/ 77573 h 90591"/>
                <a:gd name="connsiteX1" fmla="*/ 81867 w 114748"/>
                <a:gd name="connsiteY1" fmla="*/ 90591 h 90591"/>
                <a:gd name="connsiteX2" fmla="*/ 85760 w 114748"/>
                <a:gd name="connsiteY2" fmla="*/ 86296 h 90591"/>
                <a:gd name="connsiteX3" fmla="*/ 86431 w 114748"/>
                <a:gd name="connsiteY3" fmla="*/ 75694 h 90591"/>
                <a:gd name="connsiteX4" fmla="*/ 93678 w 114748"/>
                <a:gd name="connsiteY4" fmla="*/ 64689 h 90591"/>
                <a:gd name="connsiteX5" fmla="*/ 93678 w 114748"/>
                <a:gd name="connsiteY5" fmla="*/ 53013 h 90591"/>
                <a:gd name="connsiteX6" fmla="*/ 103341 w 114748"/>
                <a:gd name="connsiteY6" fmla="*/ 48449 h 90591"/>
                <a:gd name="connsiteX7" fmla="*/ 100388 w 114748"/>
                <a:gd name="connsiteY7" fmla="*/ 46034 h 90591"/>
                <a:gd name="connsiteX8" fmla="*/ 102670 w 114748"/>
                <a:gd name="connsiteY8" fmla="*/ 25634 h 90591"/>
                <a:gd name="connsiteX9" fmla="*/ 114749 w 114748"/>
                <a:gd name="connsiteY9" fmla="*/ 25500 h 90591"/>
                <a:gd name="connsiteX10" fmla="*/ 111796 w 114748"/>
                <a:gd name="connsiteY10" fmla="*/ 6576 h 90591"/>
                <a:gd name="connsiteX11" fmla="*/ 108575 w 114748"/>
                <a:gd name="connsiteY11" fmla="*/ 0 h 90591"/>
                <a:gd name="connsiteX12" fmla="*/ 94752 w 114748"/>
                <a:gd name="connsiteY12" fmla="*/ 14763 h 90591"/>
                <a:gd name="connsiteX13" fmla="*/ 76231 w 114748"/>
                <a:gd name="connsiteY13" fmla="*/ 32344 h 90591"/>
                <a:gd name="connsiteX14" fmla="*/ 58783 w 114748"/>
                <a:gd name="connsiteY14" fmla="*/ 51134 h 90591"/>
                <a:gd name="connsiteX15" fmla="*/ 42947 w 114748"/>
                <a:gd name="connsiteY15" fmla="*/ 50328 h 90591"/>
                <a:gd name="connsiteX16" fmla="*/ 22413 w 114748"/>
                <a:gd name="connsiteY16" fmla="*/ 49523 h 90591"/>
                <a:gd name="connsiteX17" fmla="*/ 1610 w 114748"/>
                <a:gd name="connsiteY17" fmla="*/ 54220 h 90591"/>
                <a:gd name="connsiteX18" fmla="*/ 671 w 114748"/>
                <a:gd name="connsiteY18" fmla="*/ 46973 h 90591"/>
                <a:gd name="connsiteX19" fmla="*/ 0 w 114748"/>
                <a:gd name="connsiteY19" fmla="*/ 47107 h 90591"/>
                <a:gd name="connsiteX20" fmla="*/ 671 w 114748"/>
                <a:gd name="connsiteY20" fmla="*/ 51805 h 9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4748" h="90591">
                  <a:moveTo>
                    <a:pt x="9797" y="77573"/>
                  </a:moveTo>
                  <a:lnTo>
                    <a:pt x="81867" y="90591"/>
                  </a:lnTo>
                  <a:lnTo>
                    <a:pt x="85760" y="86296"/>
                  </a:lnTo>
                  <a:lnTo>
                    <a:pt x="86431" y="75694"/>
                  </a:lnTo>
                  <a:lnTo>
                    <a:pt x="93678" y="64689"/>
                  </a:lnTo>
                  <a:lnTo>
                    <a:pt x="93678" y="53013"/>
                  </a:lnTo>
                  <a:lnTo>
                    <a:pt x="103341" y="48449"/>
                  </a:lnTo>
                  <a:lnTo>
                    <a:pt x="100388" y="46034"/>
                  </a:lnTo>
                  <a:lnTo>
                    <a:pt x="102670" y="25634"/>
                  </a:lnTo>
                  <a:lnTo>
                    <a:pt x="114749" y="25500"/>
                  </a:lnTo>
                  <a:lnTo>
                    <a:pt x="111796" y="6576"/>
                  </a:lnTo>
                  <a:lnTo>
                    <a:pt x="108575" y="0"/>
                  </a:lnTo>
                  <a:lnTo>
                    <a:pt x="94752" y="14763"/>
                  </a:lnTo>
                  <a:lnTo>
                    <a:pt x="76231" y="32344"/>
                  </a:lnTo>
                  <a:lnTo>
                    <a:pt x="58783" y="51134"/>
                  </a:lnTo>
                  <a:lnTo>
                    <a:pt x="42947" y="50328"/>
                  </a:lnTo>
                  <a:lnTo>
                    <a:pt x="22413" y="49523"/>
                  </a:lnTo>
                  <a:lnTo>
                    <a:pt x="1610" y="54220"/>
                  </a:lnTo>
                  <a:lnTo>
                    <a:pt x="671" y="46973"/>
                  </a:lnTo>
                  <a:lnTo>
                    <a:pt x="0" y="47107"/>
                  </a:lnTo>
                  <a:lnTo>
                    <a:pt x="671" y="5180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6" name="Ignore">
            <a:extLst>
              <a:ext uri="{FF2B5EF4-FFF2-40B4-BE49-F238E27FC236}">
                <a16:creationId xmlns:a16="http://schemas.microsoft.com/office/drawing/2014/main" id="{0606A743-AA91-442A-8529-DDFCAE5F501A}"/>
              </a:ext>
            </a:extLst>
          </p:cNvPr>
          <p:cNvGrpSpPr/>
          <p:nvPr/>
        </p:nvGrpSpPr>
        <p:grpSpPr>
          <a:xfrm>
            <a:off x="7445407" y="3904334"/>
            <a:ext cx="379237" cy="286058"/>
            <a:chOff x="7429443" y="3866835"/>
            <a:chExt cx="367061" cy="276873"/>
          </a:xfrm>
          <a:solidFill>
            <a:srgbClr val="CECECE"/>
          </a:solidFill>
        </p:grpSpPr>
        <p:sp>
          <p:nvSpPr>
            <p:cNvPr id="857" name="Ignore">
              <a:extLst>
                <a:ext uri="{FF2B5EF4-FFF2-40B4-BE49-F238E27FC236}">
                  <a16:creationId xmlns:a16="http://schemas.microsoft.com/office/drawing/2014/main" id="{BDF1FA1F-6DBE-4328-A687-1650EAEF5317}"/>
                </a:ext>
              </a:extLst>
            </p:cNvPr>
            <p:cNvSpPr/>
            <p:nvPr/>
          </p:nvSpPr>
          <p:spPr>
            <a:xfrm>
              <a:off x="7429443" y="3866835"/>
              <a:ext cx="367061" cy="276873"/>
            </a:xfrm>
            <a:custGeom>
              <a:avLst/>
              <a:gdLst>
                <a:gd name="connsiteX0" fmla="*/ 52073 w 367061"/>
                <a:gd name="connsiteY0" fmla="*/ 276873 h 276873"/>
                <a:gd name="connsiteX1" fmla="*/ 7516 w 367061"/>
                <a:gd name="connsiteY1" fmla="*/ 261305 h 276873"/>
                <a:gd name="connsiteX2" fmla="*/ 31271 w 367061"/>
                <a:gd name="connsiteY2" fmla="*/ 233926 h 276873"/>
                <a:gd name="connsiteX3" fmla="*/ 29526 w 367061"/>
                <a:gd name="connsiteY3" fmla="*/ 217553 h 276873"/>
                <a:gd name="connsiteX4" fmla="*/ 10737 w 367061"/>
                <a:gd name="connsiteY4" fmla="*/ 212721 h 276873"/>
                <a:gd name="connsiteX5" fmla="*/ 8724 w 367061"/>
                <a:gd name="connsiteY5" fmla="*/ 192993 h 276873"/>
                <a:gd name="connsiteX6" fmla="*/ 403 w 367061"/>
                <a:gd name="connsiteY6" fmla="*/ 169238 h 276873"/>
                <a:gd name="connsiteX7" fmla="*/ 10200 w 367061"/>
                <a:gd name="connsiteY7" fmla="*/ 154206 h 276873"/>
                <a:gd name="connsiteX8" fmla="*/ 0 w 367061"/>
                <a:gd name="connsiteY8" fmla="*/ 150046 h 276873"/>
                <a:gd name="connsiteX9" fmla="*/ 7247 w 367061"/>
                <a:gd name="connsiteY9" fmla="*/ 126828 h 276873"/>
                <a:gd name="connsiteX10" fmla="*/ 17850 w 367061"/>
                <a:gd name="connsiteY10" fmla="*/ 87102 h 276873"/>
                <a:gd name="connsiteX11" fmla="*/ 44557 w 367061"/>
                <a:gd name="connsiteY11" fmla="*/ 99315 h 276873"/>
                <a:gd name="connsiteX12" fmla="*/ 61602 w 367061"/>
                <a:gd name="connsiteY12" fmla="*/ 95557 h 276873"/>
                <a:gd name="connsiteX13" fmla="*/ 66836 w 367061"/>
                <a:gd name="connsiteY13" fmla="*/ 82002 h 276873"/>
                <a:gd name="connsiteX14" fmla="*/ 86967 w 367061"/>
                <a:gd name="connsiteY14" fmla="*/ 77170 h 276873"/>
                <a:gd name="connsiteX15" fmla="*/ 99986 w 367061"/>
                <a:gd name="connsiteY15" fmla="*/ 68581 h 276873"/>
                <a:gd name="connsiteX16" fmla="*/ 104951 w 367061"/>
                <a:gd name="connsiteY16" fmla="*/ 43618 h 276873"/>
                <a:gd name="connsiteX17" fmla="*/ 126022 w 367061"/>
                <a:gd name="connsiteY17" fmla="*/ 37578 h 276873"/>
                <a:gd name="connsiteX18" fmla="*/ 130317 w 367061"/>
                <a:gd name="connsiteY18" fmla="*/ 25097 h 276873"/>
                <a:gd name="connsiteX19" fmla="*/ 143738 w 367061"/>
                <a:gd name="connsiteY19" fmla="*/ 34492 h 276873"/>
                <a:gd name="connsiteX20" fmla="*/ 150717 w 367061"/>
                <a:gd name="connsiteY20" fmla="*/ 35431 h 276873"/>
                <a:gd name="connsiteX21" fmla="*/ 164809 w 367061"/>
                <a:gd name="connsiteY21" fmla="*/ 35834 h 276873"/>
                <a:gd name="connsiteX22" fmla="*/ 183598 w 367061"/>
                <a:gd name="connsiteY22" fmla="*/ 42276 h 276873"/>
                <a:gd name="connsiteX23" fmla="*/ 190443 w 367061"/>
                <a:gd name="connsiteY23" fmla="*/ 45631 h 276873"/>
                <a:gd name="connsiteX24" fmla="*/ 208427 w 367061"/>
                <a:gd name="connsiteY24" fmla="*/ 35700 h 276873"/>
                <a:gd name="connsiteX25" fmla="*/ 216077 w 367061"/>
                <a:gd name="connsiteY25" fmla="*/ 41068 h 276873"/>
                <a:gd name="connsiteX26" fmla="*/ 223592 w 367061"/>
                <a:gd name="connsiteY26" fmla="*/ 27781 h 276873"/>
                <a:gd name="connsiteX27" fmla="*/ 238624 w 367061"/>
                <a:gd name="connsiteY27" fmla="*/ 28452 h 276873"/>
                <a:gd name="connsiteX28" fmla="*/ 241576 w 367061"/>
                <a:gd name="connsiteY28" fmla="*/ 24963 h 276873"/>
                <a:gd name="connsiteX29" fmla="*/ 244126 w 367061"/>
                <a:gd name="connsiteY29" fmla="*/ 12213 h 276873"/>
                <a:gd name="connsiteX30" fmla="*/ 256205 w 367061"/>
                <a:gd name="connsiteY30" fmla="*/ 0 h 276873"/>
                <a:gd name="connsiteX31" fmla="*/ 272176 w 367061"/>
                <a:gd name="connsiteY31" fmla="*/ 8321 h 276873"/>
                <a:gd name="connsiteX32" fmla="*/ 269760 w 367061"/>
                <a:gd name="connsiteY32" fmla="*/ 17447 h 276873"/>
                <a:gd name="connsiteX33" fmla="*/ 276873 w 367061"/>
                <a:gd name="connsiteY33" fmla="*/ 18923 h 276873"/>
                <a:gd name="connsiteX34" fmla="*/ 274458 w 367061"/>
                <a:gd name="connsiteY34" fmla="*/ 45765 h 276873"/>
                <a:gd name="connsiteX35" fmla="*/ 282376 w 367061"/>
                <a:gd name="connsiteY35" fmla="*/ 54086 h 276873"/>
                <a:gd name="connsiteX36" fmla="*/ 290428 w 367061"/>
                <a:gd name="connsiteY36" fmla="*/ 48315 h 276873"/>
                <a:gd name="connsiteX37" fmla="*/ 300897 w 367061"/>
                <a:gd name="connsiteY37" fmla="*/ 45363 h 276873"/>
                <a:gd name="connsiteX38" fmla="*/ 316599 w 367061"/>
                <a:gd name="connsiteY38" fmla="*/ 31271 h 276873"/>
                <a:gd name="connsiteX39" fmla="*/ 334583 w 367061"/>
                <a:gd name="connsiteY39" fmla="*/ 33686 h 276873"/>
                <a:gd name="connsiteX40" fmla="*/ 361022 w 367061"/>
                <a:gd name="connsiteY40" fmla="*/ 33686 h 276873"/>
                <a:gd name="connsiteX41" fmla="*/ 367062 w 367061"/>
                <a:gd name="connsiteY41" fmla="*/ 45765 h 276873"/>
                <a:gd name="connsiteX42" fmla="*/ 350286 w 367061"/>
                <a:gd name="connsiteY42" fmla="*/ 49792 h 276873"/>
                <a:gd name="connsiteX43" fmla="*/ 337536 w 367061"/>
                <a:gd name="connsiteY43" fmla="*/ 55563 h 276873"/>
                <a:gd name="connsiteX44" fmla="*/ 309084 w 367061"/>
                <a:gd name="connsiteY44" fmla="*/ 59052 h 276873"/>
                <a:gd name="connsiteX45" fmla="*/ 283181 w 367061"/>
                <a:gd name="connsiteY45" fmla="*/ 65360 h 276873"/>
                <a:gd name="connsiteX46" fmla="*/ 270163 w 367061"/>
                <a:gd name="connsiteY46" fmla="*/ 77439 h 276873"/>
                <a:gd name="connsiteX47" fmla="*/ 275397 w 367061"/>
                <a:gd name="connsiteY47" fmla="*/ 88981 h 276873"/>
                <a:gd name="connsiteX48" fmla="*/ 278618 w 367061"/>
                <a:gd name="connsiteY48" fmla="*/ 105488 h 276873"/>
                <a:gd name="connsiteX49" fmla="*/ 266271 w 367061"/>
                <a:gd name="connsiteY49" fmla="*/ 118104 h 276873"/>
                <a:gd name="connsiteX50" fmla="*/ 267210 w 367061"/>
                <a:gd name="connsiteY50" fmla="*/ 129378 h 276873"/>
                <a:gd name="connsiteX51" fmla="*/ 259560 w 367061"/>
                <a:gd name="connsiteY51" fmla="*/ 141725 h 276873"/>
                <a:gd name="connsiteX52" fmla="*/ 238087 w 367061"/>
                <a:gd name="connsiteY52" fmla="*/ 140785 h 276873"/>
                <a:gd name="connsiteX53" fmla="*/ 247213 w 367061"/>
                <a:gd name="connsiteY53" fmla="*/ 159172 h 276873"/>
                <a:gd name="connsiteX54" fmla="*/ 230303 w 367061"/>
                <a:gd name="connsiteY54" fmla="*/ 167359 h 276873"/>
                <a:gd name="connsiteX55" fmla="*/ 220371 w 367061"/>
                <a:gd name="connsiteY55" fmla="*/ 183866 h 276873"/>
                <a:gd name="connsiteX56" fmla="*/ 221713 w 367061"/>
                <a:gd name="connsiteY56" fmla="*/ 201850 h 276873"/>
                <a:gd name="connsiteX57" fmla="*/ 210440 w 367061"/>
                <a:gd name="connsiteY57" fmla="*/ 211111 h 276873"/>
                <a:gd name="connsiteX58" fmla="*/ 200911 w 367061"/>
                <a:gd name="connsiteY58" fmla="*/ 208427 h 276873"/>
                <a:gd name="connsiteX59" fmla="*/ 183464 w 367061"/>
                <a:gd name="connsiteY59" fmla="*/ 211916 h 276873"/>
                <a:gd name="connsiteX60" fmla="*/ 180645 w 367061"/>
                <a:gd name="connsiteY60" fmla="*/ 220103 h 276873"/>
                <a:gd name="connsiteX61" fmla="*/ 161722 w 367061"/>
                <a:gd name="connsiteY61" fmla="*/ 220103 h 276873"/>
                <a:gd name="connsiteX62" fmla="*/ 148972 w 367061"/>
                <a:gd name="connsiteY62" fmla="*/ 235269 h 276873"/>
                <a:gd name="connsiteX63" fmla="*/ 148167 w 367061"/>
                <a:gd name="connsiteY63" fmla="*/ 260097 h 276873"/>
                <a:gd name="connsiteX64" fmla="*/ 114212 w 367061"/>
                <a:gd name="connsiteY64" fmla="*/ 272444 h 276873"/>
                <a:gd name="connsiteX65" fmla="*/ 113809 w 367061"/>
                <a:gd name="connsiteY65" fmla="*/ 272310 h 276873"/>
                <a:gd name="connsiteX66" fmla="*/ 97570 w 367061"/>
                <a:gd name="connsiteY66" fmla="*/ 270029 h 276873"/>
                <a:gd name="connsiteX67" fmla="*/ 92470 w 367061"/>
                <a:gd name="connsiteY67" fmla="*/ 276336 h 276873"/>
                <a:gd name="connsiteX68" fmla="*/ 77036 w 367061"/>
                <a:gd name="connsiteY68" fmla="*/ 272579 h 27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061" h="276873">
                  <a:moveTo>
                    <a:pt x="52073" y="276873"/>
                  </a:moveTo>
                  <a:lnTo>
                    <a:pt x="7516" y="261305"/>
                  </a:lnTo>
                  <a:lnTo>
                    <a:pt x="31271" y="233926"/>
                  </a:lnTo>
                  <a:lnTo>
                    <a:pt x="29526" y="217553"/>
                  </a:lnTo>
                  <a:lnTo>
                    <a:pt x="10737" y="212721"/>
                  </a:lnTo>
                  <a:lnTo>
                    <a:pt x="8724" y="192993"/>
                  </a:lnTo>
                  <a:lnTo>
                    <a:pt x="403" y="169238"/>
                  </a:lnTo>
                  <a:lnTo>
                    <a:pt x="10200" y="154206"/>
                  </a:lnTo>
                  <a:lnTo>
                    <a:pt x="0" y="150046"/>
                  </a:lnTo>
                  <a:lnTo>
                    <a:pt x="7247" y="126828"/>
                  </a:lnTo>
                  <a:lnTo>
                    <a:pt x="17850" y="87102"/>
                  </a:lnTo>
                  <a:lnTo>
                    <a:pt x="44557" y="99315"/>
                  </a:lnTo>
                  <a:lnTo>
                    <a:pt x="61602" y="95557"/>
                  </a:lnTo>
                  <a:lnTo>
                    <a:pt x="66836" y="82002"/>
                  </a:lnTo>
                  <a:lnTo>
                    <a:pt x="86967" y="77170"/>
                  </a:lnTo>
                  <a:lnTo>
                    <a:pt x="99986" y="68581"/>
                  </a:lnTo>
                  <a:lnTo>
                    <a:pt x="104951" y="43618"/>
                  </a:lnTo>
                  <a:lnTo>
                    <a:pt x="126022" y="37578"/>
                  </a:lnTo>
                  <a:lnTo>
                    <a:pt x="130317" y="25097"/>
                  </a:lnTo>
                  <a:lnTo>
                    <a:pt x="143738" y="34492"/>
                  </a:lnTo>
                  <a:lnTo>
                    <a:pt x="150717" y="35431"/>
                  </a:lnTo>
                  <a:lnTo>
                    <a:pt x="164809" y="35834"/>
                  </a:lnTo>
                  <a:lnTo>
                    <a:pt x="183598" y="42276"/>
                  </a:lnTo>
                  <a:lnTo>
                    <a:pt x="190443" y="45631"/>
                  </a:lnTo>
                  <a:lnTo>
                    <a:pt x="208427" y="35700"/>
                  </a:lnTo>
                  <a:lnTo>
                    <a:pt x="216077" y="41068"/>
                  </a:lnTo>
                  <a:lnTo>
                    <a:pt x="223592" y="27781"/>
                  </a:lnTo>
                  <a:lnTo>
                    <a:pt x="238624" y="28452"/>
                  </a:lnTo>
                  <a:lnTo>
                    <a:pt x="241576" y="24963"/>
                  </a:lnTo>
                  <a:lnTo>
                    <a:pt x="244126" y="12213"/>
                  </a:lnTo>
                  <a:lnTo>
                    <a:pt x="256205" y="0"/>
                  </a:lnTo>
                  <a:lnTo>
                    <a:pt x="272176" y="8321"/>
                  </a:lnTo>
                  <a:lnTo>
                    <a:pt x="269760" y="17447"/>
                  </a:lnTo>
                  <a:lnTo>
                    <a:pt x="276873" y="18923"/>
                  </a:lnTo>
                  <a:lnTo>
                    <a:pt x="274458" y="45765"/>
                  </a:lnTo>
                  <a:lnTo>
                    <a:pt x="282376" y="54086"/>
                  </a:lnTo>
                  <a:lnTo>
                    <a:pt x="290428" y="48315"/>
                  </a:lnTo>
                  <a:lnTo>
                    <a:pt x="300897" y="45363"/>
                  </a:lnTo>
                  <a:lnTo>
                    <a:pt x="316599" y="31271"/>
                  </a:lnTo>
                  <a:lnTo>
                    <a:pt x="334583" y="33686"/>
                  </a:lnTo>
                  <a:lnTo>
                    <a:pt x="361022" y="33686"/>
                  </a:lnTo>
                  <a:lnTo>
                    <a:pt x="367062" y="45765"/>
                  </a:lnTo>
                  <a:lnTo>
                    <a:pt x="350286" y="49792"/>
                  </a:lnTo>
                  <a:lnTo>
                    <a:pt x="337536" y="55563"/>
                  </a:lnTo>
                  <a:lnTo>
                    <a:pt x="309084" y="59052"/>
                  </a:lnTo>
                  <a:lnTo>
                    <a:pt x="283181" y="65360"/>
                  </a:lnTo>
                  <a:lnTo>
                    <a:pt x="270163" y="77439"/>
                  </a:lnTo>
                  <a:lnTo>
                    <a:pt x="275397" y="88981"/>
                  </a:lnTo>
                  <a:lnTo>
                    <a:pt x="278618" y="105488"/>
                  </a:lnTo>
                  <a:lnTo>
                    <a:pt x="266271" y="118104"/>
                  </a:lnTo>
                  <a:lnTo>
                    <a:pt x="267210" y="129378"/>
                  </a:lnTo>
                  <a:lnTo>
                    <a:pt x="259560" y="141725"/>
                  </a:lnTo>
                  <a:lnTo>
                    <a:pt x="238087" y="140785"/>
                  </a:lnTo>
                  <a:lnTo>
                    <a:pt x="247213" y="159172"/>
                  </a:lnTo>
                  <a:lnTo>
                    <a:pt x="230303" y="167359"/>
                  </a:lnTo>
                  <a:lnTo>
                    <a:pt x="220371" y="183866"/>
                  </a:lnTo>
                  <a:lnTo>
                    <a:pt x="221713" y="201850"/>
                  </a:lnTo>
                  <a:lnTo>
                    <a:pt x="210440" y="211111"/>
                  </a:lnTo>
                  <a:lnTo>
                    <a:pt x="200911" y="208427"/>
                  </a:lnTo>
                  <a:lnTo>
                    <a:pt x="183464" y="211916"/>
                  </a:lnTo>
                  <a:lnTo>
                    <a:pt x="180645" y="220103"/>
                  </a:lnTo>
                  <a:lnTo>
                    <a:pt x="161722" y="220103"/>
                  </a:lnTo>
                  <a:lnTo>
                    <a:pt x="148972" y="235269"/>
                  </a:lnTo>
                  <a:lnTo>
                    <a:pt x="148167" y="260097"/>
                  </a:lnTo>
                  <a:lnTo>
                    <a:pt x="114212" y="272444"/>
                  </a:lnTo>
                  <a:lnTo>
                    <a:pt x="113809" y="272310"/>
                  </a:lnTo>
                  <a:lnTo>
                    <a:pt x="97570" y="270029"/>
                  </a:lnTo>
                  <a:lnTo>
                    <a:pt x="92470" y="276336"/>
                  </a:lnTo>
                  <a:lnTo>
                    <a:pt x="77036" y="27257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8" name="Ignore">
              <a:extLst>
                <a:ext uri="{FF2B5EF4-FFF2-40B4-BE49-F238E27FC236}">
                  <a16:creationId xmlns:a16="http://schemas.microsoft.com/office/drawing/2014/main" id="{716E34E3-53C9-4A84-AED1-F780C6BF07FD}"/>
                </a:ext>
              </a:extLst>
            </p:cNvPr>
            <p:cNvSpPr/>
            <p:nvPr/>
          </p:nvSpPr>
          <p:spPr>
            <a:xfrm>
              <a:off x="7434006" y="3871532"/>
              <a:ext cx="356996" cy="268149"/>
            </a:xfrm>
            <a:custGeom>
              <a:avLst/>
              <a:gdLst>
                <a:gd name="connsiteX0" fmla="*/ 9663 w 356996"/>
                <a:gd name="connsiteY0" fmla="*/ 254863 h 268149"/>
                <a:gd name="connsiteX1" fmla="*/ 47913 w 356996"/>
                <a:gd name="connsiteY1" fmla="*/ 268150 h 268149"/>
                <a:gd name="connsiteX2" fmla="*/ 72607 w 356996"/>
                <a:gd name="connsiteY2" fmla="*/ 263989 h 268149"/>
                <a:gd name="connsiteX3" fmla="*/ 72876 w 356996"/>
                <a:gd name="connsiteY3" fmla="*/ 264123 h 268149"/>
                <a:gd name="connsiteX4" fmla="*/ 86431 w 356996"/>
                <a:gd name="connsiteY4" fmla="*/ 267344 h 268149"/>
                <a:gd name="connsiteX5" fmla="*/ 91396 w 356996"/>
                <a:gd name="connsiteY5" fmla="*/ 261305 h 268149"/>
                <a:gd name="connsiteX6" fmla="*/ 109246 w 356996"/>
                <a:gd name="connsiteY6" fmla="*/ 263855 h 268149"/>
                <a:gd name="connsiteX7" fmla="*/ 139846 w 356996"/>
                <a:gd name="connsiteY7" fmla="*/ 252716 h 268149"/>
                <a:gd name="connsiteX8" fmla="*/ 140651 w 356996"/>
                <a:gd name="connsiteY8" fmla="*/ 229095 h 268149"/>
                <a:gd name="connsiteX9" fmla="*/ 155414 w 356996"/>
                <a:gd name="connsiteY9" fmla="*/ 211648 h 268149"/>
                <a:gd name="connsiteX10" fmla="*/ 173398 w 356996"/>
                <a:gd name="connsiteY10" fmla="*/ 211648 h 268149"/>
                <a:gd name="connsiteX11" fmla="*/ 175948 w 356996"/>
                <a:gd name="connsiteY11" fmla="*/ 203864 h 268149"/>
                <a:gd name="connsiteX12" fmla="*/ 196482 w 356996"/>
                <a:gd name="connsiteY12" fmla="*/ 199703 h 268149"/>
                <a:gd name="connsiteX13" fmla="*/ 205071 w 356996"/>
                <a:gd name="connsiteY13" fmla="*/ 202253 h 268149"/>
                <a:gd name="connsiteX14" fmla="*/ 213258 w 356996"/>
                <a:gd name="connsiteY14" fmla="*/ 195408 h 268149"/>
                <a:gd name="connsiteX15" fmla="*/ 211916 w 356996"/>
                <a:gd name="connsiteY15" fmla="*/ 178364 h 268149"/>
                <a:gd name="connsiteX16" fmla="*/ 223055 w 356996"/>
                <a:gd name="connsiteY16" fmla="*/ 159575 h 268149"/>
                <a:gd name="connsiteX17" fmla="*/ 223592 w 356996"/>
                <a:gd name="connsiteY17" fmla="*/ 159440 h 268149"/>
                <a:gd name="connsiteX18" fmla="*/ 237416 w 356996"/>
                <a:gd name="connsiteY18" fmla="*/ 152730 h 268149"/>
                <a:gd name="connsiteX19" fmla="*/ 227216 w 356996"/>
                <a:gd name="connsiteY19" fmla="*/ 131928 h 268149"/>
                <a:gd name="connsiteX20" fmla="*/ 252850 w 356996"/>
                <a:gd name="connsiteY20" fmla="*/ 133001 h 268149"/>
                <a:gd name="connsiteX21" fmla="*/ 258755 w 356996"/>
                <a:gd name="connsiteY21" fmla="*/ 123741 h 268149"/>
                <a:gd name="connsiteX22" fmla="*/ 257681 w 356996"/>
                <a:gd name="connsiteY22" fmla="*/ 112065 h 268149"/>
                <a:gd name="connsiteX23" fmla="*/ 269895 w 356996"/>
                <a:gd name="connsiteY23" fmla="*/ 99583 h 268149"/>
                <a:gd name="connsiteX24" fmla="*/ 267210 w 356996"/>
                <a:gd name="connsiteY24" fmla="*/ 85491 h 268149"/>
                <a:gd name="connsiteX25" fmla="*/ 260903 w 356996"/>
                <a:gd name="connsiteY25" fmla="*/ 71802 h 268149"/>
                <a:gd name="connsiteX26" fmla="*/ 276739 w 356996"/>
                <a:gd name="connsiteY26" fmla="*/ 57173 h 268149"/>
                <a:gd name="connsiteX27" fmla="*/ 277276 w 356996"/>
                <a:gd name="connsiteY27" fmla="*/ 57039 h 268149"/>
                <a:gd name="connsiteX28" fmla="*/ 303849 w 356996"/>
                <a:gd name="connsiteY28" fmla="*/ 50597 h 268149"/>
                <a:gd name="connsiteX29" fmla="*/ 332168 w 356996"/>
                <a:gd name="connsiteY29" fmla="*/ 47107 h 268149"/>
                <a:gd name="connsiteX30" fmla="*/ 344381 w 356996"/>
                <a:gd name="connsiteY30" fmla="*/ 41471 h 268149"/>
                <a:gd name="connsiteX31" fmla="*/ 356996 w 356996"/>
                <a:gd name="connsiteY31" fmla="*/ 38518 h 268149"/>
                <a:gd name="connsiteX32" fmla="*/ 354178 w 356996"/>
                <a:gd name="connsiteY32" fmla="*/ 32747 h 268149"/>
                <a:gd name="connsiteX33" fmla="*/ 329752 w 356996"/>
                <a:gd name="connsiteY33" fmla="*/ 32747 h 268149"/>
                <a:gd name="connsiteX34" fmla="*/ 313244 w 356996"/>
                <a:gd name="connsiteY34" fmla="*/ 30600 h 268149"/>
                <a:gd name="connsiteX35" fmla="*/ 297810 w 356996"/>
                <a:gd name="connsiteY35" fmla="*/ 44289 h 268149"/>
                <a:gd name="connsiteX36" fmla="*/ 287208 w 356996"/>
                <a:gd name="connsiteY36" fmla="*/ 47242 h 268149"/>
                <a:gd name="connsiteX37" fmla="*/ 277410 w 356996"/>
                <a:gd name="connsiteY37" fmla="*/ 54489 h 268149"/>
                <a:gd name="connsiteX38" fmla="*/ 265868 w 356996"/>
                <a:gd name="connsiteY38" fmla="*/ 42544 h 268149"/>
                <a:gd name="connsiteX39" fmla="*/ 268150 w 356996"/>
                <a:gd name="connsiteY39" fmla="*/ 17313 h 268149"/>
                <a:gd name="connsiteX40" fmla="*/ 260366 w 356996"/>
                <a:gd name="connsiteY40" fmla="*/ 15702 h 268149"/>
                <a:gd name="connsiteX41" fmla="*/ 263184 w 356996"/>
                <a:gd name="connsiteY41" fmla="*/ 5637 h 268149"/>
                <a:gd name="connsiteX42" fmla="*/ 252447 w 356996"/>
                <a:gd name="connsiteY42" fmla="*/ 0 h 268149"/>
                <a:gd name="connsiteX43" fmla="*/ 243187 w 356996"/>
                <a:gd name="connsiteY43" fmla="*/ 9395 h 268149"/>
                <a:gd name="connsiteX44" fmla="*/ 240234 w 356996"/>
                <a:gd name="connsiteY44" fmla="*/ 22279 h 268149"/>
                <a:gd name="connsiteX45" fmla="*/ 235805 w 356996"/>
                <a:gd name="connsiteY45" fmla="*/ 27647 h 268149"/>
                <a:gd name="connsiteX46" fmla="*/ 221177 w 356996"/>
                <a:gd name="connsiteY46" fmla="*/ 26976 h 268149"/>
                <a:gd name="connsiteX47" fmla="*/ 212856 w 356996"/>
                <a:gd name="connsiteY47" fmla="*/ 42007 h 268149"/>
                <a:gd name="connsiteX48" fmla="*/ 203730 w 356996"/>
                <a:gd name="connsiteY48" fmla="*/ 35565 h 268149"/>
                <a:gd name="connsiteX49" fmla="*/ 185880 w 356996"/>
                <a:gd name="connsiteY49" fmla="*/ 45363 h 268149"/>
                <a:gd name="connsiteX50" fmla="*/ 177559 w 356996"/>
                <a:gd name="connsiteY50" fmla="*/ 41202 h 268149"/>
                <a:gd name="connsiteX51" fmla="*/ 159306 w 356996"/>
                <a:gd name="connsiteY51" fmla="*/ 34760 h 268149"/>
                <a:gd name="connsiteX52" fmla="*/ 145885 w 356996"/>
                <a:gd name="connsiteY52" fmla="*/ 34626 h 268149"/>
                <a:gd name="connsiteX53" fmla="*/ 137430 w 356996"/>
                <a:gd name="connsiteY53" fmla="*/ 33284 h 268149"/>
                <a:gd name="connsiteX54" fmla="*/ 127767 w 356996"/>
                <a:gd name="connsiteY54" fmla="*/ 26439 h 268149"/>
                <a:gd name="connsiteX55" fmla="*/ 124412 w 356996"/>
                <a:gd name="connsiteY55" fmla="*/ 35968 h 268149"/>
                <a:gd name="connsiteX56" fmla="*/ 103744 w 356996"/>
                <a:gd name="connsiteY56" fmla="*/ 41873 h 268149"/>
                <a:gd name="connsiteX57" fmla="*/ 98778 w 356996"/>
                <a:gd name="connsiteY57" fmla="*/ 66165 h 268149"/>
                <a:gd name="connsiteX58" fmla="*/ 83612 w 356996"/>
                <a:gd name="connsiteY58" fmla="*/ 76231 h 268149"/>
                <a:gd name="connsiteX59" fmla="*/ 65091 w 356996"/>
                <a:gd name="connsiteY59" fmla="*/ 80525 h 268149"/>
                <a:gd name="connsiteX60" fmla="*/ 59857 w 356996"/>
                <a:gd name="connsiteY60" fmla="*/ 94215 h 268149"/>
                <a:gd name="connsiteX61" fmla="*/ 39592 w 356996"/>
                <a:gd name="connsiteY61" fmla="*/ 98644 h 268149"/>
                <a:gd name="connsiteX62" fmla="*/ 39055 w 356996"/>
                <a:gd name="connsiteY62" fmla="*/ 98375 h 268149"/>
                <a:gd name="connsiteX63" fmla="*/ 15837 w 356996"/>
                <a:gd name="connsiteY63" fmla="*/ 87773 h 268149"/>
                <a:gd name="connsiteX64" fmla="*/ 6442 w 356996"/>
                <a:gd name="connsiteY64" fmla="*/ 123204 h 268149"/>
                <a:gd name="connsiteX65" fmla="*/ 134 w 356996"/>
                <a:gd name="connsiteY65" fmla="*/ 143201 h 268149"/>
                <a:gd name="connsiteX66" fmla="*/ 11408 w 356996"/>
                <a:gd name="connsiteY66" fmla="*/ 147630 h 268149"/>
                <a:gd name="connsiteX67" fmla="*/ 0 w 356996"/>
                <a:gd name="connsiteY67" fmla="*/ 164943 h 268149"/>
                <a:gd name="connsiteX68" fmla="*/ 7918 w 356996"/>
                <a:gd name="connsiteY68" fmla="*/ 187356 h 268149"/>
                <a:gd name="connsiteX69" fmla="*/ 9797 w 356996"/>
                <a:gd name="connsiteY69" fmla="*/ 204937 h 268149"/>
                <a:gd name="connsiteX70" fmla="*/ 28452 w 356996"/>
                <a:gd name="connsiteY70" fmla="*/ 209769 h 268149"/>
                <a:gd name="connsiteX71" fmla="*/ 30734 w 356996"/>
                <a:gd name="connsiteY71" fmla="*/ 230437 h 268149"/>
                <a:gd name="connsiteX72" fmla="*/ 30197 w 356996"/>
                <a:gd name="connsiteY72" fmla="*/ 231108 h 26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56996" h="268149">
                  <a:moveTo>
                    <a:pt x="9663" y="254863"/>
                  </a:moveTo>
                  <a:lnTo>
                    <a:pt x="47913" y="268150"/>
                  </a:lnTo>
                  <a:lnTo>
                    <a:pt x="72607" y="263989"/>
                  </a:lnTo>
                  <a:lnTo>
                    <a:pt x="72876" y="264123"/>
                  </a:lnTo>
                  <a:lnTo>
                    <a:pt x="86431" y="267344"/>
                  </a:lnTo>
                  <a:lnTo>
                    <a:pt x="91396" y="261305"/>
                  </a:lnTo>
                  <a:lnTo>
                    <a:pt x="109246" y="263855"/>
                  </a:lnTo>
                  <a:lnTo>
                    <a:pt x="139846" y="252716"/>
                  </a:lnTo>
                  <a:lnTo>
                    <a:pt x="140651" y="229095"/>
                  </a:lnTo>
                  <a:lnTo>
                    <a:pt x="155414" y="211648"/>
                  </a:lnTo>
                  <a:lnTo>
                    <a:pt x="173398" y="211648"/>
                  </a:lnTo>
                  <a:lnTo>
                    <a:pt x="175948" y="203864"/>
                  </a:lnTo>
                  <a:lnTo>
                    <a:pt x="196482" y="199703"/>
                  </a:lnTo>
                  <a:lnTo>
                    <a:pt x="205071" y="202253"/>
                  </a:lnTo>
                  <a:lnTo>
                    <a:pt x="213258" y="195408"/>
                  </a:lnTo>
                  <a:lnTo>
                    <a:pt x="211916" y="178364"/>
                  </a:lnTo>
                  <a:lnTo>
                    <a:pt x="223055" y="159575"/>
                  </a:lnTo>
                  <a:lnTo>
                    <a:pt x="223592" y="159440"/>
                  </a:lnTo>
                  <a:lnTo>
                    <a:pt x="237416" y="152730"/>
                  </a:lnTo>
                  <a:lnTo>
                    <a:pt x="227216" y="131928"/>
                  </a:lnTo>
                  <a:lnTo>
                    <a:pt x="252850" y="133001"/>
                  </a:lnTo>
                  <a:lnTo>
                    <a:pt x="258755" y="123741"/>
                  </a:lnTo>
                  <a:lnTo>
                    <a:pt x="257681" y="112065"/>
                  </a:lnTo>
                  <a:lnTo>
                    <a:pt x="269895" y="99583"/>
                  </a:lnTo>
                  <a:lnTo>
                    <a:pt x="267210" y="85491"/>
                  </a:lnTo>
                  <a:lnTo>
                    <a:pt x="260903" y="71802"/>
                  </a:lnTo>
                  <a:lnTo>
                    <a:pt x="276739" y="57173"/>
                  </a:lnTo>
                  <a:lnTo>
                    <a:pt x="277276" y="57039"/>
                  </a:lnTo>
                  <a:lnTo>
                    <a:pt x="303849" y="50597"/>
                  </a:lnTo>
                  <a:lnTo>
                    <a:pt x="332168" y="47107"/>
                  </a:lnTo>
                  <a:lnTo>
                    <a:pt x="344381" y="41471"/>
                  </a:lnTo>
                  <a:lnTo>
                    <a:pt x="356996" y="38518"/>
                  </a:lnTo>
                  <a:lnTo>
                    <a:pt x="354178" y="32747"/>
                  </a:lnTo>
                  <a:lnTo>
                    <a:pt x="329752" y="32747"/>
                  </a:lnTo>
                  <a:lnTo>
                    <a:pt x="313244" y="30600"/>
                  </a:lnTo>
                  <a:lnTo>
                    <a:pt x="297810" y="44289"/>
                  </a:lnTo>
                  <a:lnTo>
                    <a:pt x="287208" y="47242"/>
                  </a:lnTo>
                  <a:lnTo>
                    <a:pt x="277410" y="54489"/>
                  </a:lnTo>
                  <a:lnTo>
                    <a:pt x="265868" y="42544"/>
                  </a:lnTo>
                  <a:lnTo>
                    <a:pt x="268150" y="17313"/>
                  </a:lnTo>
                  <a:lnTo>
                    <a:pt x="260366" y="15702"/>
                  </a:lnTo>
                  <a:lnTo>
                    <a:pt x="263184" y="5637"/>
                  </a:lnTo>
                  <a:lnTo>
                    <a:pt x="252447" y="0"/>
                  </a:lnTo>
                  <a:lnTo>
                    <a:pt x="243187" y="9395"/>
                  </a:lnTo>
                  <a:lnTo>
                    <a:pt x="240234" y="22279"/>
                  </a:lnTo>
                  <a:lnTo>
                    <a:pt x="235805" y="27647"/>
                  </a:lnTo>
                  <a:lnTo>
                    <a:pt x="221177" y="26976"/>
                  </a:lnTo>
                  <a:lnTo>
                    <a:pt x="212856" y="42007"/>
                  </a:lnTo>
                  <a:lnTo>
                    <a:pt x="203730" y="35565"/>
                  </a:lnTo>
                  <a:lnTo>
                    <a:pt x="185880" y="45363"/>
                  </a:lnTo>
                  <a:lnTo>
                    <a:pt x="177559" y="41202"/>
                  </a:lnTo>
                  <a:lnTo>
                    <a:pt x="159306" y="34760"/>
                  </a:lnTo>
                  <a:lnTo>
                    <a:pt x="145885" y="34626"/>
                  </a:lnTo>
                  <a:lnTo>
                    <a:pt x="137430" y="33284"/>
                  </a:lnTo>
                  <a:lnTo>
                    <a:pt x="127767" y="26439"/>
                  </a:lnTo>
                  <a:lnTo>
                    <a:pt x="124412" y="35968"/>
                  </a:lnTo>
                  <a:lnTo>
                    <a:pt x="103744" y="41873"/>
                  </a:lnTo>
                  <a:lnTo>
                    <a:pt x="98778" y="66165"/>
                  </a:lnTo>
                  <a:lnTo>
                    <a:pt x="83612" y="76231"/>
                  </a:lnTo>
                  <a:lnTo>
                    <a:pt x="65091" y="80525"/>
                  </a:lnTo>
                  <a:lnTo>
                    <a:pt x="59857" y="94215"/>
                  </a:lnTo>
                  <a:lnTo>
                    <a:pt x="39592" y="98644"/>
                  </a:lnTo>
                  <a:lnTo>
                    <a:pt x="39055" y="98375"/>
                  </a:lnTo>
                  <a:lnTo>
                    <a:pt x="15837" y="87773"/>
                  </a:lnTo>
                  <a:lnTo>
                    <a:pt x="6442" y="123204"/>
                  </a:lnTo>
                  <a:lnTo>
                    <a:pt x="134" y="143201"/>
                  </a:lnTo>
                  <a:lnTo>
                    <a:pt x="11408" y="147630"/>
                  </a:lnTo>
                  <a:lnTo>
                    <a:pt x="0" y="164943"/>
                  </a:lnTo>
                  <a:lnTo>
                    <a:pt x="7918" y="187356"/>
                  </a:lnTo>
                  <a:lnTo>
                    <a:pt x="9797" y="204937"/>
                  </a:lnTo>
                  <a:lnTo>
                    <a:pt x="28452" y="209769"/>
                  </a:lnTo>
                  <a:lnTo>
                    <a:pt x="30734" y="230437"/>
                  </a:lnTo>
                  <a:lnTo>
                    <a:pt x="30197" y="23110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5" name="Ignore">
            <a:extLst>
              <a:ext uri="{FF2B5EF4-FFF2-40B4-BE49-F238E27FC236}">
                <a16:creationId xmlns:a16="http://schemas.microsoft.com/office/drawing/2014/main" id="{49ED9DAD-F7B4-4122-81C2-D73B0CF4B101}"/>
              </a:ext>
            </a:extLst>
          </p:cNvPr>
          <p:cNvGrpSpPr/>
          <p:nvPr/>
        </p:nvGrpSpPr>
        <p:grpSpPr>
          <a:xfrm>
            <a:off x="6391859" y="3760681"/>
            <a:ext cx="47976" cy="111206"/>
            <a:chOff x="6409722" y="3727794"/>
            <a:chExt cx="46436" cy="107635"/>
          </a:xfrm>
          <a:solidFill>
            <a:srgbClr val="CECECE"/>
          </a:solidFill>
        </p:grpSpPr>
        <p:sp>
          <p:nvSpPr>
            <p:cNvPr id="855" name="Ignore">
              <a:extLst>
                <a:ext uri="{FF2B5EF4-FFF2-40B4-BE49-F238E27FC236}">
                  <a16:creationId xmlns:a16="http://schemas.microsoft.com/office/drawing/2014/main" id="{2EE2AF40-EE57-4F56-96EE-8D14F05AAC2B}"/>
                </a:ext>
              </a:extLst>
            </p:cNvPr>
            <p:cNvSpPr/>
            <p:nvPr/>
          </p:nvSpPr>
          <p:spPr>
            <a:xfrm>
              <a:off x="6409722" y="3727794"/>
              <a:ext cx="46436" cy="107635"/>
            </a:xfrm>
            <a:custGeom>
              <a:avLst/>
              <a:gdLst>
                <a:gd name="connsiteX0" fmla="*/ 23487 w 46436"/>
                <a:gd name="connsiteY0" fmla="*/ 107636 h 107635"/>
                <a:gd name="connsiteX1" fmla="*/ 16910 w 46436"/>
                <a:gd name="connsiteY1" fmla="*/ 104146 h 107635"/>
                <a:gd name="connsiteX2" fmla="*/ 16374 w 46436"/>
                <a:gd name="connsiteY2" fmla="*/ 96899 h 107635"/>
                <a:gd name="connsiteX3" fmla="*/ 2684 w 46436"/>
                <a:gd name="connsiteY3" fmla="*/ 86028 h 107635"/>
                <a:gd name="connsiteX4" fmla="*/ 537 w 46436"/>
                <a:gd name="connsiteY4" fmla="*/ 69789 h 107635"/>
                <a:gd name="connsiteX5" fmla="*/ 2550 w 46436"/>
                <a:gd name="connsiteY5" fmla="*/ 47107 h 107635"/>
                <a:gd name="connsiteX6" fmla="*/ 5771 w 46436"/>
                <a:gd name="connsiteY6" fmla="*/ 37444 h 107635"/>
                <a:gd name="connsiteX7" fmla="*/ 1879 w 46436"/>
                <a:gd name="connsiteY7" fmla="*/ 32613 h 107635"/>
                <a:gd name="connsiteX8" fmla="*/ 0 w 46436"/>
                <a:gd name="connsiteY8" fmla="*/ 20937 h 107635"/>
                <a:gd name="connsiteX9" fmla="*/ 13689 w 46436"/>
                <a:gd name="connsiteY9" fmla="*/ 0 h 107635"/>
                <a:gd name="connsiteX10" fmla="*/ 15568 w 46436"/>
                <a:gd name="connsiteY10" fmla="*/ 8455 h 107635"/>
                <a:gd name="connsiteX11" fmla="*/ 21742 w 46436"/>
                <a:gd name="connsiteY11" fmla="*/ 5771 h 107635"/>
                <a:gd name="connsiteX12" fmla="*/ 27647 w 46436"/>
                <a:gd name="connsiteY12" fmla="*/ 15837 h 107635"/>
                <a:gd name="connsiteX13" fmla="*/ 33955 w 46436"/>
                <a:gd name="connsiteY13" fmla="*/ 19326 h 107635"/>
                <a:gd name="connsiteX14" fmla="*/ 35699 w 46436"/>
                <a:gd name="connsiteY14" fmla="*/ 32747 h 107635"/>
                <a:gd name="connsiteX15" fmla="*/ 32747 w 46436"/>
                <a:gd name="connsiteY15" fmla="*/ 43886 h 107635"/>
                <a:gd name="connsiteX16" fmla="*/ 35968 w 46436"/>
                <a:gd name="connsiteY16" fmla="*/ 56770 h 107635"/>
                <a:gd name="connsiteX17" fmla="*/ 46436 w 46436"/>
                <a:gd name="connsiteY17" fmla="*/ 64957 h 107635"/>
                <a:gd name="connsiteX18" fmla="*/ 45765 w 46436"/>
                <a:gd name="connsiteY18" fmla="*/ 75560 h 107635"/>
                <a:gd name="connsiteX19" fmla="*/ 37713 w 46436"/>
                <a:gd name="connsiteY19" fmla="*/ 80257 h 107635"/>
                <a:gd name="connsiteX20" fmla="*/ 35968 w 46436"/>
                <a:gd name="connsiteY20" fmla="*/ 90725 h 10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436" h="107635">
                  <a:moveTo>
                    <a:pt x="23487" y="107636"/>
                  </a:moveTo>
                  <a:lnTo>
                    <a:pt x="16910" y="104146"/>
                  </a:lnTo>
                  <a:lnTo>
                    <a:pt x="16374" y="96899"/>
                  </a:lnTo>
                  <a:lnTo>
                    <a:pt x="2684" y="86028"/>
                  </a:lnTo>
                  <a:lnTo>
                    <a:pt x="537" y="69789"/>
                  </a:lnTo>
                  <a:lnTo>
                    <a:pt x="2550" y="47107"/>
                  </a:lnTo>
                  <a:lnTo>
                    <a:pt x="5771" y="37444"/>
                  </a:lnTo>
                  <a:lnTo>
                    <a:pt x="1879" y="32613"/>
                  </a:lnTo>
                  <a:lnTo>
                    <a:pt x="0" y="20937"/>
                  </a:lnTo>
                  <a:lnTo>
                    <a:pt x="13689" y="0"/>
                  </a:lnTo>
                  <a:lnTo>
                    <a:pt x="15568" y="8455"/>
                  </a:lnTo>
                  <a:lnTo>
                    <a:pt x="21742" y="5771"/>
                  </a:lnTo>
                  <a:lnTo>
                    <a:pt x="27647" y="15837"/>
                  </a:lnTo>
                  <a:lnTo>
                    <a:pt x="33955" y="19326"/>
                  </a:lnTo>
                  <a:lnTo>
                    <a:pt x="35699" y="32747"/>
                  </a:lnTo>
                  <a:lnTo>
                    <a:pt x="32747" y="43886"/>
                  </a:lnTo>
                  <a:lnTo>
                    <a:pt x="35968" y="56770"/>
                  </a:lnTo>
                  <a:lnTo>
                    <a:pt x="46436" y="64957"/>
                  </a:lnTo>
                  <a:lnTo>
                    <a:pt x="45765" y="75560"/>
                  </a:lnTo>
                  <a:lnTo>
                    <a:pt x="37713" y="80257"/>
                  </a:lnTo>
                  <a:lnTo>
                    <a:pt x="35968" y="9072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6" name="Ignore">
              <a:extLst>
                <a:ext uri="{FF2B5EF4-FFF2-40B4-BE49-F238E27FC236}">
                  <a16:creationId xmlns:a16="http://schemas.microsoft.com/office/drawing/2014/main" id="{A8E67A77-7575-4B80-B46B-57B195D22771}"/>
                </a:ext>
              </a:extLst>
            </p:cNvPr>
            <p:cNvSpPr/>
            <p:nvPr/>
          </p:nvSpPr>
          <p:spPr>
            <a:xfrm>
              <a:off x="6413748" y="3737457"/>
              <a:ext cx="38518" cy="93006"/>
            </a:xfrm>
            <a:custGeom>
              <a:avLst/>
              <a:gdLst>
                <a:gd name="connsiteX0" fmla="*/ 16508 w 38518"/>
                <a:gd name="connsiteY0" fmla="*/ 92067 h 93006"/>
                <a:gd name="connsiteX1" fmla="*/ 18387 w 38518"/>
                <a:gd name="connsiteY1" fmla="*/ 93007 h 93006"/>
                <a:gd name="connsiteX2" fmla="*/ 28587 w 38518"/>
                <a:gd name="connsiteY2" fmla="*/ 79183 h 93006"/>
                <a:gd name="connsiteX3" fmla="*/ 30063 w 38518"/>
                <a:gd name="connsiteY3" fmla="*/ 68312 h 93006"/>
                <a:gd name="connsiteX4" fmla="*/ 38116 w 38518"/>
                <a:gd name="connsiteY4" fmla="*/ 63615 h 93006"/>
                <a:gd name="connsiteX5" fmla="*/ 38518 w 38518"/>
                <a:gd name="connsiteY5" fmla="*/ 57039 h 93006"/>
                <a:gd name="connsiteX6" fmla="*/ 28452 w 38518"/>
                <a:gd name="connsiteY6" fmla="*/ 49255 h 93006"/>
                <a:gd name="connsiteX7" fmla="*/ 24695 w 38518"/>
                <a:gd name="connsiteY7" fmla="*/ 34089 h 93006"/>
                <a:gd name="connsiteX8" fmla="*/ 27781 w 38518"/>
                <a:gd name="connsiteY8" fmla="*/ 22816 h 93006"/>
                <a:gd name="connsiteX9" fmla="*/ 26439 w 38518"/>
                <a:gd name="connsiteY9" fmla="*/ 12079 h 93006"/>
                <a:gd name="connsiteX10" fmla="*/ 20937 w 38518"/>
                <a:gd name="connsiteY10" fmla="*/ 8992 h 93006"/>
                <a:gd name="connsiteX11" fmla="*/ 16239 w 38518"/>
                <a:gd name="connsiteY11" fmla="*/ 939 h 93006"/>
                <a:gd name="connsiteX12" fmla="*/ 8992 w 38518"/>
                <a:gd name="connsiteY12" fmla="*/ 4160 h 93006"/>
                <a:gd name="connsiteX13" fmla="*/ 7918 w 38518"/>
                <a:gd name="connsiteY13" fmla="*/ 0 h 93006"/>
                <a:gd name="connsiteX14" fmla="*/ 0 w 38518"/>
                <a:gd name="connsiteY14" fmla="*/ 12079 h 93006"/>
                <a:gd name="connsiteX15" fmla="*/ 1476 w 38518"/>
                <a:gd name="connsiteY15" fmla="*/ 21339 h 93006"/>
                <a:gd name="connsiteX16" fmla="*/ 5905 w 38518"/>
                <a:gd name="connsiteY16" fmla="*/ 26976 h 93006"/>
                <a:gd name="connsiteX17" fmla="*/ 2282 w 38518"/>
                <a:gd name="connsiteY17" fmla="*/ 38250 h 93006"/>
                <a:gd name="connsiteX18" fmla="*/ 268 w 38518"/>
                <a:gd name="connsiteY18" fmla="*/ 60126 h 93006"/>
                <a:gd name="connsiteX19" fmla="*/ 2282 w 38518"/>
                <a:gd name="connsiteY19" fmla="*/ 74352 h 93006"/>
                <a:gd name="connsiteX20" fmla="*/ 16105 w 38518"/>
                <a:gd name="connsiteY20" fmla="*/ 85223 h 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518" h="93006">
                  <a:moveTo>
                    <a:pt x="16508" y="92067"/>
                  </a:moveTo>
                  <a:lnTo>
                    <a:pt x="18387" y="93007"/>
                  </a:lnTo>
                  <a:lnTo>
                    <a:pt x="28587" y="79183"/>
                  </a:lnTo>
                  <a:lnTo>
                    <a:pt x="30063" y="68312"/>
                  </a:lnTo>
                  <a:lnTo>
                    <a:pt x="38116" y="63615"/>
                  </a:lnTo>
                  <a:lnTo>
                    <a:pt x="38518" y="57039"/>
                  </a:lnTo>
                  <a:lnTo>
                    <a:pt x="28452" y="49255"/>
                  </a:lnTo>
                  <a:lnTo>
                    <a:pt x="24695" y="34089"/>
                  </a:lnTo>
                  <a:lnTo>
                    <a:pt x="27781" y="22816"/>
                  </a:lnTo>
                  <a:lnTo>
                    <a:pt x="26439" y="12079"/>
                  </a:lnTo>
                  <a:lnTo>
                    <a:pt x="20937" y="8992"/>
                  </a:lnTo>
                  <a:lnTo>
                    <a:pt x="16239" y="939"/>
                  </a:lnTo>
                  <a:lnTo>
                    <a:pt x="8992" y="4160"/>
                  </a:lnTo>
                  <a:lnTo>
                    <a:pt x="7918" y="0"/>
                  </a:lnTo>
                  <a:lnTo>
                    <a:pt x="0" y="12079"/>
                  </a:lnTo>
                  <a:lnTo>
                    <a:pt x="1476" y="21339"/>
                  </a:lnTo>
                  <a:lnTo>
                    <a:pt x="5905" y="26976"/>
                  </a:lnTo>
                  <a:lnTo>
                    <a:pt x="2282" y="38250"/>
                  </a:lnTo>
                  <a:lnTo>
                    <a:pt x="268" y="60126"/>
                  </a:lnTo>
                  <a:lnTo>
                    <a:pt x="2282" y="74352"/>
                  </a:lnTo>
                  <a:lnTo>
                    <a:pt x="16105" y="8522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6" name="Ignore">
            <a:extLst>
              <a:ext uri="{FF2B5EF4-FFF2-40B4-BE49-F238E27FC236}">
                <a16:creationId xmlns:a16="http://schemas.microsoft.com/office/drawing/2014/main" id="{50A26350-D299-46F9-AB2F-615FD5D76C08}"/>
              </a:ext>
            </a:extLst>
          </p:cNvPr>
          <p:cNvGrpSpPr/>
          <p:nvPr/>
        </p:nvGrpSpPr>
        <p:grpSpPr>
          <a:xfrm>
            <a:off x="7011813" y="3812818"/>
            <a:ext cx="79592" cy="87634"/>
            <a:chOff x="7009771" y="3778257"/>
            <a:chExt cx="77036" cy="84820"/>
          </a:xfrm>
          <a:solidFill>
            <a:srgbClr val="CECECE"/>
          </a:solidFill>
        </p:grpSpPr>
        <p:sp>
          <p:nvSpPr>
            <p:cNvPr id="853" name="Ignore">
              <a:extLst>
                <a:ext uri="{FF2B5EF4-FFF2-40B4-BE49-F238E27FC236}">
                  <a16:creationId xmlns:a16="http://schemas.microsoft.com/office/drawing/2014/main" id="{3F015298-EEFB-4B8F-BCA7-3F34D95EEF90}"/>
                </a:ext>
              </a:extLst>
            </p:cNvPr>
            <p:cNvSpPr/>
            <p:nvPr/>
          </p:nvSpPr>
          <p:spPr>
            <a:xfrm>
              <a:off x="7009771" y="3778257"/>
              <a:ext cx="77036" cy="84820"/>
            </a:xfrm>
            <a:custGeom>
              <a:avLst/>
              <a:gdLst>
                <a:gd name="connsiteX0" fmla="*/ 64957 w 77036"/>
                <a:gd name="connsiteY0" fmla="*/ 84820 h 84820"/>
                <a:gd name="connsiteX1" fmla="*/ 54086 w 77036"/>
                <a:gd name="connsiteY1" fmla="*/ 64957 h 84820"/>
                <a:gd name="connsiteX2" fmla="*/ 54086 w 77036"/>
                <a:gd name="connsiteY2" fmla="*/ 61468 h 84820"/>
                <a:gd name="connsiteX3" fmla="*/ 44155 w 77036"/>
                <a:gd name="connsiteY3" fmla="*/ 61602 h 84820"/>
                <a:gd name="connsiteX4" fmla="*/ 37042 w 77036"/>
                <a:gd name="connsiteY4" fmla="*/ 53013 h 84820"/>
                <a:gd name="connsiteX5" fmla="*/ 32076 w 77036"/>
                <a:gd name="connsiteY5" fmla="*/ 53952 h 84820"/>
                <a:gd name="connsiteX6" fmla="*/ 21742 w 77036"/>
                <a:gd name="connsiteY6" fmla="*/ 44155 h 84820"/>
                <a:gd name="connsiteX7" fmla="*/ 2416 w 77036"/>
                <a:gd name="connsiteY7" fmla="*/ 35700 h 84820"/>
                <a:gd name="connsiteX8" fmla="*/ 4966 w 77036"/>
                <a:gd name="connsiteY8" fmla="*/ 18923 h 84820"/>
                <a:gd name="connsiteX9" fmla="*/ 0 w 77036"/>
                <a:gd name="connsiteY9" fmla="*/ 5637 h 84820"/>
                <a:gd name="connsiteX10" fmla="*/ 38115 w 77036"/>
                <a:gd name="connsiteY10" fmla="*/ 0 h 84820"/>
                <a:gd name="connsiteX11" fmla="*/ 43618 w 77036"/>
                <a:gd name="connsiteY11" fmla="*/ 9395 h 84820"/>
                <a:gd name="connsiteX12" fmla="*/ 54221 w 77036"/>
                <a:gd name="connsiteY12" fmla="*/ 15702 h 84820"/>
                <a:gd name="connsiteX13" fmla="*/ 49121 w 77036"/>
                <a:gd name="connsiteY13" fmla="*/ 24158 h 84820"/>
                <a:gd name="connsiteX14" fmla="*/ 62407 w 77036"/>
                <a:gd name="connsiteY14" fmla="*/ 35297 h 84820"/>
                <a:gd name="connsiteX15" fmla="*/ 55428 w 77036"/>
                <a:gd name="connsiteY15" fmla="*/ 45497 h 84820"/>
                <a:gd name="connsiteX16" fmla="*/ 64420 w 77036"/>
                <a:gd name="connsiteY16" fmla="*/ 53013 h 84820"/>
                <a:gd name="connsiteX17" fmla="*/ 76365 w 77036"/>
                <a:gd name="connsiteY17" fmla="*/ 58649 h 84820"/>
                <a:gd name="connsiteX18" fmla="*/ 77036 w 77036"/>
                <a:gd name="connsiteY18" fmla="*/ 83612 h 8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036" h="84820">
                  <a:moveTo>
                    <a:pt x="64957" y="84820"/>
                  </a:moveTo>
                  <a:lnTo>
                    <a:pt x="54086" y="64957"/>
                  </a:lnTo>
                  <a:lnTo>
                    <a:pt x="54086" y="61468"/>
                  </a:lnTo>
                  <a:lnTo>
                    <a:pt x="44155" y="61602"/>
                  </a:lnTo>
                  <a:lnTo>
                    <a:pt x="37042" y="53013"/>
                  </a:lnTo>
                  <a:lnTo>
                    <a:pt x="32076" y="53952"/>
                  </a:lnTo>
                  <a:lnTo>
                    <a:pt x="21742" y="44155"/>
                  </a:lnTo>
                  <a:lnTo>
                    <a:pt x="2416" y="35700"/>
                  </a:lnTo>
                  <a:lnTo>
                    <a:pt x="4966" y="18923"/>
                  </a:lnTo>
                  <a:lnTo>
                    <a:pt x="0" y="5637"/>
                  </a:lnTo>
                  <a:lnTo>
                    <a:pt x="38115" y="0"/>
                  </a:lnTo>
                  <a:lnTo>
                    <a:pt x="43618" y="9395"/>
                  </a:lnTo>
                  <a:lnTo>
                    <a:pt x="54221" y="15702"/>
                  </a:lnTo>
                  <a:lnTo>
                    <a:pt x="49121" y="24158"/>
                  </a:lnTo>
                  <a:lnTo>
                    <a:pt x="62407" y="35297"/>
                  </a:lnTo>
                  <a:lnTo>
                    <a:pt x="55428" y="45497"/>
                  </a:lnTo>
                  <a:lnTo>
                    <a:pt x="64420" y="53013"/>
                  </a:lnTo>
                  <a:lnTo>
                    <a:pt x="76365" y="58649"/>
                  </a:lnTo>
                  <a:lnTo>
                    <a:pt x="77036" y="8361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4" name="Ignore">
              <a:extLst>
                <a:ext uri="{FF2B5EF4-FFF2-40B4-BE49-F238E27FC236}">
                  <a16:creationId xmlns:a16="http://schemas.microsoft.com/office/drawing/2014/main" id="{57C9453B-1120-475B-AFF7-FB04114DAEDA}"/>
                </a:ext>
              </a:extLst>
            </p:cNvPr>
            <p:cNvSpPr/>
            <p:nvPr/>
          </p:nvSpPr>
          <p:spPr>
            <a:xfrm>
              <a:off x="7015005" y="3782417"/>
              <a:ext cx="67775" cy="76499"/>
            </a:xfrm>
            <a:custGeom>
              <a:avLst/>
              <a:gdLst>
                <a:gd name="connsiteX0" fmla="*/ 52610 w 67775"/>
                <a:gd name="connsiteY0" fmla="*/ 59723 h 76499"/>
                <a:gd name="connsiteX1" fmla="*/ 61870 w 67775"/>
                <a:gd name="connsiteY1" fmla="*/ 76499 h 76499"/>
                <a:gd name="connsiteX2" fmla="*/ 67776 w 67775"/>
                <a:gd name="connsiteY2" fmla="*/ 75962 h 76499"/>
                <a:gd name="connsiteX3" fmla="*/ 67373 w 67775"/>
                <a:gd name="connsiteY3" fmla="*/ 56905 h 76499"/>
                <a:gd name="connsiteX4" fmla="*/ 56905 w 67775"/>
                <a:gd name="connsiteY4" fmla="*/ 51939 h 76499"/>
                <a:gd name="connsiteX5" fmla="*/ 45094 w 67775"/>
                <a:gd name="connsiteY5" fmla="*/ 42142 h 76499"/>
                <a:gd name="connsiteX6" fmla="*/ 52073 w 67775"/>
                <a:gd name="connsiteY6" fmla="*/ 31808 h 76499"/>
                <a:gd name="connsiteX7" fmla="*/ 38921 w 67775"/>
                <a:gd name="connsiteY7" fmla="*/ 20802 h 76499"/>
                <a:gd name="connsiteX8" fmla="*/ 43752 w 67775"/>
                <a:gd name="connsiteY8" fmla="*/ 12884 h 76499"/>
                <a:gd name="connsiteX9" fmla="*/ 35297 w 67775"/>
                <a:gd name="connsiteY9" fmla="*/ 7516 h 76499"/>
                <a:gd name="connsiteX10" fmla="*/ 30868 w 67775"/>
                <a:gd name="connsiteY10" fmla="*/ 0 h 76499"/>
                <a:gd name="connsiteX11" fmla="*/ 0 w 67775"/>
                <a:gd name="connsiteY11" fmla="*/ 4563 h 76499"/>
                <a:gd name="connsiteX12" fmla="*/ 3624 w 67775"/>
                <a:gd name="connsiteY12" fmla="*/ 14360 h 76499"/>
                <a:gd name="connsiteX13" fmla="*/ 1342 w 67775"/>
                <a:gd name="connsiteY13" fmla="*/ 29123 h 76499"/>
                <a:gd name="connsiteX14" fmla="*/ 18924 w 67775"/>
                <a:gd name="connsiteY14" fmla="*/ 36907 h 76499"/>
                <a:gd name="connsiteX15" fmla="*/ 28050 w 67775"/>
                <a:gd name="connsiteY15" fmla="*/ 45631 h 76499"/>
                <a:gd name="connsiteX16" fmla="*/ 33284 w 67775"/>
                <a:gd name="connsiteY16" fmla="*/ 44826 h 76499"/>
                <a:gd name="connsiteX17" fmla="*/ 40800 w 67775"/>
                <a:gd name="connsiteY17" fmla="*/ 53549 h 76499"/>
                <a:gd name="connsiteX18" fmla="*/ 52744 w 67775"/>
                <a:gd name="connsiteY18" fmla="*/ 53415 h 7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75" h="76499">
                  <a:moveTo>
                    <a:pt x="52610" y="59723"/>
                  </a:moveTo>
                  <a:lnTo>
                    <a:pt x="61870" y="76499"/>
                  </a:lnTo>
                  <a:lnTo>
                    <a:pt x="67776" y="75962"/>
                  </a:lnTo>
                  <a:lnTo>
                    <a:pt x="67373" y="56905"/>
                  </a:lnTo>
                  <a:lnTo>
                    <a:pt x="56905" y="51939"/>
                  </a:lnTo>
                  <a:lnTo>
                    <a:pt x="45094" y="42142"/>
                  </a:lnTo>
                  <a:lnTo>
                    <a:pt x="52073" y="31808"/>
                  </a:lnTo>
                  <a:lnTo>
                    <a:pt x="38921" y="20802"/>
                  </a:lnTo>
                  <a:lnTo>
                    <a:pt x="43752" y="12884"/>
                  </a:lnTo>
                  <a:lnTo>
                    <a:pt x="35297" y="7516"/>
                  </a:lnTo>
                  <a:lnTo>
                    <a:pt x="30868" y="0"/>
                  </a:lnTo>
                  <a:lnTo>
                    <a:pt x="0" y="4563"/>
                  </a:lnTo>
                  <a:lnTo>
                    <a:pt x="3624" y="14360"/>
                  </a:lnTo>
                  <a:lnTo>
                    <a:pt x="1342" y="29123"/>
                  </a:lnTo>
                  <a:lnTo>
                    <a:pt x="18924" y="36907"/>
                  </a:lnTo>
                  <a:lnTo>
                    <a:pt x="28050" y="45631"/>
                  </a:lnTo>
                  <a:lnTo>
                    <a:pt x="33284" y="44826"/>
                  </a:lnTo>
                  <a:lnTo>
                    <a:pt x="40800" y="53549"/>
                  </a:lnTo>
                  <a:lnTo>
                    <a:pt x="52744" y="5341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7" name="Ignore">
            <a:extLst>
              <a:ext uri="{FF2B5EF4-FFF2-40B4-BE49-F238E27FC236}">
                <a16:creationId xmlns:a16="http://schemas.microsoft.com/office/drawing/2014/main" id="{1AC8C312-FC39-40FA-905A-94159E0A7600}"/>
              </a:ext>
            </a:extLst>
          </p:cNvPr>
          <p:cNvGrpSpPr/>
          <p:nvPr/>
        </p:nvGrpSpPr>
        <p:grpSpPr>
          <a:xfrm>
            <a:off x="6196070" y="5078378"/>
            <a:ext cx="322109" cy="354834"/>
            <a:chOff x="6220219" y="5003183"/>
            <a:chExt cx="311767" cy="343441"/>
          </a:xfrm>
          <a:solidFill>
            <a:srgbClr val="CECECE"/>
          </a:solidFill>
        </p:grpSpPr>
        <p:sp>
          <p:nvSpPr>
            <p:cNvPr id="849" name="Ignore">
              <a:extLst>
                <a:ext uri="{FF2B5EF4-FFF2-40B4-BE49-F238E27FC236}">
                  <a16:creationId xmlns:a16="http://schemas.microsoft.com/office/drawing/2014/main" id="{048FD1FA-C437-4FEA-9736-2F6E994702A1}"/>
                </a:ext>
              </a:extLst>
            </p:cNvPr>
            <p:cNvSpPr/>
            <p:nvPr/>
          </p:nvSpPr>
          <p:spPr>
            <a:xfrm>
              <a:off x="6220219" y="5039017"/>
              <a:ext cx="311767" cy="307607"/>
            </a:xfrm>
            <a:custGeom>
              <a:avLst/>
              <a:gdLst>
                <a:gd name="connsiteX0" fmla="*/ 242919 w 311767"/>
                <a:gd name="connsiteY0" fmla="*/ 307607 h 307607"/>
                <a:gd name="connsiteX1" fmla="*/ 242650 w 311767"/>
                <a:gd name="connsiteY1" fmla="*/ 307607 h 307607"/>
                <a:gd name="connsiteX2" fmla="*/ 182256 w 311767"/>
                <a:gd name="connsiteY2" fmla="*/ 303849 h 307607"/>
                <a:gd name="connsiteX3" fmla="*/ 165211 w 311767"/>
                <a:gd name="connsiteY3" fmla="*/ 291636 h 307607"/>
                <a:gd name="connsiteX4" fmla="*/ 65897 w 311767"/>
                <a:gd name="connsiteY4" fmla="*/ 292710 h 307607"/>
                <a:gd name="connsiteX5" fmla="*/ 61468 w 311767"/>
                <a:gd name="connsiteY5" fmla="*/ 294857 h 307607"/>
                <a:gd name="connsiteX6" fmla="*/ 46302 w 311767"/>
                <a:gd name="connsiteY6" fmla="*/ 282913 h 307607"/>
                <a:gd name="connsiteX7" fmla="*/ 31137 w 311767"/>
                <a:gd name="connsiteY7" fmla="*/ 282108 h 307607"/>
                <a:gd name="connsiteX8" fmla="*/ 16642 w 311767"/>
                <a:gd name="connsiteY8" fmla="*/ 286536 h 307607"/>
                <a:gd name="connsiteX9" fmla="*/ 2684 w 311767"/>
                <a:gd name="connsiteY9" fmla="*/ 292307 h 307607"/>
                <a:gd name="connsiteX10" fmla="*/ 0 w 311767"/>
                <a:gd name="connsiteY10" fmla="*/ 273384 h 307607"/>
                <a:gd name="connsiteX11" fmla="*/ 0 w 311767"/>
                <a:gd name="connsiteY11" fmla="*/ 273116 h 307607"/>
                <a:gd name="connsiteX12" fmla="*/ 3490 w 311767"/>
                <a:gd name="connsiteY12" fmla="*/ 250703 h 307607"/>
                <a:gd name="connsiteX13" fmla="*/ 12079 w 311767"/>
                <a:gd name="connsiteY13" fmla="*/ 226948 h 307607"/>
                <a:gd name="connsiteX14" fmla="*/ 13287 w 311767"/>
                <a:gd name="connsiteY14" fmla="*/ 216345 h 307607"/>
                <a:gd name="connsiteX15" fmla="*/ 21474 w 311767"/>
                <a:gd name="connsiteY15" fmla="*/ 193127 h 307607"/>
                <a:gd name="connsiteX16" fmla="*/ 27513 w 311767"/>
                <a:gd name="connsiteY16" fmla="*/ 182524 h 307607"/>
                <a:gd name="connsiteX17" fmla="*/ 41873 w 311767"/>
                <a:gd name="connsiteY17" fmla="*/ 165614 h 307607"/>
                <a:gd name="connsiteX18" fmla="*/ 49523 w 311767"/>
                <a:gd name="connsiteY18" fmla="*/ 155012 h 307607"/>
                <a:gd name="connsiteX19" fmla="*/ 51939 w 311767"/>
                <a:gd name="connsiteY19" fmla="*/ 136893 h 307607"/>
                <a:gd name="connsiteX20" fmla="*/ 50731 w 311767"/>
                <a:gd name="connsiteY20" fmla="*/ 123607 h 307607"/>
                <a:gd name="connsiteX21" fmla="*/ 43350 w 311767"/>
                <a:gd name="connsiteY21" fmla="*/ 114749 h 307607"/>
                <a:gd name="connsiteX22" fmla="*/ 36773 w 311767"/>
                <a:gd name="connsiteY22" fmla="*/ 99583 h 307607"/>
                <a:gd name="connsiteX23" fmla="*/ 30466 w 311767"/>
                <a:gd name="connsiteY23" fmla="*/ 84015 h 307607"/>
                <a:gd name="connsiteX24" fmla="*/ 32210 w 311767"/>
                <a:gd name="connsiteY24" fmla="*/ 77573 h 307607"/>
                <a:gd name="connsiteX25" fmla="*/ 39189 w 311767"/>
                <a:gd name="connsiteY25" fmla="*/ 68447 h 307607"/>
                <a:gd name="connsiteX26" fmla="*/ 27110 w 311767"/>
                <a:gd name="connsiteY26" fmla="*/ 29123 h 307607"/>
                <a:gd name="connsiteX27" fmla="*/ 14226 w 311767"/>
                <a:gd name="connsiteY27" fmla="*/ 12884 h 307607"/>
                <a:gd name="connsiteX28" fmla="*/ 17447 w 311767"/>
                <a:gd name="connsiteY28" fmla="*/ 6308 h 307607"/>
                <a:gd name="connsiteX29" fmla="*/ 28855 w 311767"/>
                <a:gd name="connsiteY29" fmla="*/ 2550 h 307607"/>
                <a:gd name="connsiteX30" fmla="*/ 35968 w 311767"/>
                <a:gd name="connsiteY30" fmla="*/ 2953 h 307607"/>
                <a:gd name="connsiteX31" fmla="*/ 44826 w 311767"/>
                <a:gd name="connsiteY31" fmla="*/ 0 h 307607"/>
                <a:gd name="connsiteX32" fmla="*/ 119178 w 311767"/>
                <a:gd name="connsiteY32" fmla="*/ 134 h 307607"/>
                <a:gd name="connsiteX33" fmla="*/ 125754 w 311767"/>
                <a:gd name="connsiteY33" fmla="*/ 19863 h 307607"/>
                <a:gd name="connsiteX34" fmla="*/ 132733 w 311767"/>
                <a:gd name="connsiteY34" fmla="*/ 34492 h 307607"/>
                <a:gd name="connsiteX35" fmla="*/ 146959 w 311767"/>
                <a:gd name="connsiteY35" fmla="*/ 54220 h 307607"/>
                <a:gd name="connsiteX36" fmla="*/ 161856 w 311767"/>
                <a:gd name="connsiteY36" fmla="*/ 52342 h 307607"/>
                <a:gd name="connsiteX37" fmla="*/ 170446 w 311767"/>
                <a:gd name="connsiteY37" fmla="*/ 48718 h 307607"/>
                <a:gd name="connsiteX38" fmla="*/ 183330 w 311767"/>
                <a:gd name="connsiteY38" fmla="*/ 52073 h 307607"/>
                <a:gd name="connsiteX39" fmla="*/ 186416 w 311767"/>
                <a:gd name="connsiteY39" fmla="*/ 47107 h 307607"/>
                <a:gd name="connsiteX40" fmla="*/ 192859 w 311767"/>
                <a:gd name="connsiteY40" fmla="*/ 31673 h 307607"/>
                <a:gd name="connsiteX41" fmla="*/ 208024 w 311767"/>
                <a:gd name="connsiteY41" fmla="*/ 30734 h 307607"/>
                <a:gd name="connsiteX42" fmla="*/ 209500 w 311767"/>
                <a:gd name="connsiteY42" fmla="*/ 26439 h 307607"/>
                <a:gd name="connsiteX43" fmla="*/ 225874 w 311767"/>
                <a:gd name="connsiteY43" fmla="*/ 26305 h 307607"/>
                <a:gd name="connsiteX44" fmla="*/ 223727 w 311767"/>
                <a:gd name="connsiteY44" fmla="*/ 35163 h 307607"/>
                <a:gd name="connsiteX45" fmla="*/ 253253 w 311767"/>
                <a:gd name="connsiteY45" fmla="*/ 35029 h 307607"/>
                <a:gd name="connsiteX46" fmla="*/ 253655 w 311767"/>
                <a:gd name="connsiteY46" fmla="*/ 52073 h 307607"/>
                <a:gd name="connsiteX47" fmla="*/ 258889 w 311767"/>
                <a:gd name="connsiteY47" fmla="*/ 61870 h 307607"/>
                <a:gd name="connsiteX48" fmla="*/ 255132 w 311767"/>
                <a:gd name="connsiteY48" fmla="*/ 77304 h 307607"/>
                <a:gd name="connsiteX49" fmla="*/ 256876 w 311767"/>
                <a:gd name="connsiteY49" fmla="*/ 91665 h 307607"/>
                <a:gd name="connsiteX50" fmla="*/ 265331 w 311767"/>
                <a:gd name="connsiteY50" fmla="*/ 101059 h 307607"/>
                <a:gd name="connsiteX51" fmla="*/ 264124 w 311767"/>
                <a:gd name="connsiteY51" fmla="*/ 128707 h 307607"/>
                <a:gd name="connsiteX52" fmla="*/ 267881 w 311767"/>
                <a:gd name="connsiteY52" fmla="*/ 127364 h 307607"/>
                <a:gd name="connsiteX53" fmla="*/ 278752 w 311767"/>
                <a:gd name="connsiteY53" fmla="*/ 127901 h 307607"/>
                <a:gd name="connsiteX54" fmla="*/ 294186 w 311767"/>
                <a:gd name="connsiteY54" fmla="*/ 124143 h 307607"/>
                <a:gd name="connsiteX55" fmla="*/ 306936 w 311767"/>
                <a:gd name="connsiteY55" fmla="*/ 125888 h 307607"/>
                <a:gd name="connsiteX56" fmla="*/ 310157 w 311767"/>
                <a:gd name="connsiteY56" fmla="*/ 135283 h 307607"/>
                <a:gd name="connsiteX57" fmla="*/ 307339 w 311767"/>
                <a:gd name="connsiteY57" fmla="*/ 147496 h 307607"/>
                <a:gd name="connsiteX58" fmla="*/ 311768 w 311767"/>
                <a:gd name="connsiteY58" fmla="*/ 159440 h 307607"/>
                <a:gd name="connsiteX59" fmla="*/ 308010 w 311767"/>
                <a:gd name="connsiteY59" fmla="*/ 168969 h 307607"/>
                <a:gd name="connsiteX60" fmla="*/ 310560 w 311767"/>
                <a:gd name="connsiteY60" fmla="*/ 179572 h 307607"/>
                <a:gd name="connsiteX61" fmla="*/ 258487 w 311767"/>
                <a:gd name="connsiteY61" fmla="*/ 179169 h 307607"/>
                <a:gd name="connsiteX62" fmla="*/ 257279 w 311767"/>
                <a:gd name="connsiteY62" fmla="*/ 257413 h 307607"/>
                <a:gd name="connsiteX63" fmla="*/ 273652 w 311767"/>
                <a:gd name="connsiteY63" fmla="*/ 277813 h 307607"/>
                <a:gd name="connsiteX64" fmla="*/ 292039 w 311767"/>
                <a:gd name="connsiteY64" fmla="*/ 296199 h 30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767" h="307607">
                  <a:moveTo>
                    <a:pt x="242919" y="307607"/>
                  </a:moveTo>
                  <a:lnTo>
                    <a:pt x="242650" y="307607"/>
                  </a:lnTo>
                  <a:lnTo>
                    <a:pt x="182256" y="303849"/>
                  </a:lnTo>
                  <a:lnTo>
                    <a:pt x="165211" y="291636"/>
                  </a:lnTo>
                  <a:lnTo>
                    <a:pt x="65897" y="292710"/>
                  </a:lnTo>
                  <a:lnTo>
                    <a:pt x="61468" y="294857"/>
                  </a:lnTo>
                  <a:lnTo>
                    <a:pt x="46302" y="282913"/>
                  </a:lnTo>
                  <a:lnTo>
                    <a:pt x="31137" y="282108"/>
                  </a:lnTo>
                  <a:lnTo>
                    <a:pt x="16642" y="286536"/>
                  </a:lnTo>
                  <a:lnTo>
                    <a:pt x="2684" y="292307"/>
                  </a:lnTo>
                  <a:lnTo>
                    <a:pt x="0" y="273384"/>
                  </a:lnTo>
                  <a:lnTo>
                    <a:pt x="0" y="273116"/>
                  </a:lnTo>
                  <a:lnTo>
                    <a:pt x="3490" y="250703"/>
                  </a:lnTo>
                  <a:lnTo>
                    <a:pt x="12079" y="226948"/>
                  </a:lnTo>
                  <a:lnTo>
                    <a:pt x="13287" y="216345"/>
                  </a:lnTo>
                  <a:lnTo>
                    <a:pt x="21474" y="193127"/>
                  </a:lnTo>
                  <a:lnTo>
                    <a:pt x="27513" y="182524"/>
                  </a:lnTo>
                  <a:lnTo>
                    <a:pt x="41873" y="165614"/>
                  </a:lnTo>
                  <a:lnTo>
                    <a:pt x="49523" y="155012"/>
                  </a:lnTo>
                  <a:lnTo>
                    <a:pt x="51939" y="136893"/>
                  </a:lnTo>
                  <a:lnTo>
                    <a:pt x="50731" y="123607"/>
                  </a:lnTo>
                  <a:lnTo>
                    <a:pt x="43350" y="114749"/>
                  </a:lnTo>
                  <a:lnTo>
                    <a:pt x="36773" y="99583"/>
                  </a:lnTo>
                  <a:lnTo>
                    <a:pt x="30466" y="84015"/>
                  </a:lnTo>
                  <a:lnTo>
                    <a:pt x="32210" y="77573"/>
                  </a:lnTo>
                  <a:lnTo>
                    <a:pt x="39189" y="68447"/>
                  </a:lnTo>
                  <a:lnTo>
                    <a:pt x="27110" y="29123"/>
                  </a:lnTo>
                  <a:lnTo>
                    <a:pt x="14226" y="12884"/>
                  </a:lnTo>
                  <a:lnTo>
                    <a:pt x="17447" y="6308"/>
                  </a:lnTo>
                  <a:lnTo>
                    <a:pt x="28855" y="2550"/>
                  </a:lnTo>
                  <a:lnTo>
                    <a:pt x="35968" y="2953"/>
                  </a:lnTo>
                  <a:lnTo>
                    <a:pt x="44826" y="0"/>
                  </a:lnTo>
                  <a:lnTo>
                    <a:pt x="119178" y="134"/>
                  </a:lnTo>
                  <a:lnTo>
                    <a:pt x="125754" y="19863"/>
                  </a:lnTo>
                  <a:lnTo>
                    <a:pt x="132733" y="34492"/>
                  </a:lnTo>
                  <a:lnTo>
                    <a:pt x="146959" y="54220"/>
                  </a:lnTo>
                  <a:lnTo>
                    <a:pt x="161856" y="52342"/>
                  </a:lnTo>
                  <a:lnTo>
                    <a:pt x="170446" y="48718"/>
                  </a:lnTo>
                  <a:lnTo>
                    <a:pt x="183330" y="52073"/>
                  </a:lnTo>
                  <a:lnTo>
                    <a:pt x="186416" y="47107"/>
                  </a:lnTo>
                  <a:lnTo>
                    <a:pt x="192859" y="31673"/>
                  </a:lnTo>
                  <a:lnTo>
                    <a:pt x="208024" y="30734"/>
                  </a:lnTo>
                  <a:lnTo>
                    <a:pt x="209500" y="26439"/>
                  </a:lnTo>
                  <a:lnTo>
                    <a:pt x="225874" y="26305"/>
                  </a:lnTo>
                  <a:lnTo>
                    <a:pt x="223727" y="35163"/>
                  </a:lnTo>
                  <a:lnTo>
                    <a:pt x="253253" y="35029"/>
                  </a:lnTo>
                  <a:lnTo>
                    <a:pt x="253655" y="52073"/>
                  </a:lnTo>
                  <a:lnTo>
                    <a:pt x="258889" y="61870"/>
                  </a:lnTo>
                  <a:lnTo>
                    <a:pt x="255132" y="77304"/>
                  </a:lnTo>
                  <a:lnTo>
                    <a:pt x="256876" y="91665"/>
                  </a:lnTo>
                  <a:lnTo>
                    <a:pt x="265331" y="101059"/>
                  </a:lnTo>
                  <a:lnTo>
                    <a:pt x="264124" y="128707"/>
                  </a:lnTo>
                  <a:lnTo>
                    <a:pt x="267881" y="127364"/>
                  </a:lnTo>
                  <a:lnTo>
                    <a:pt x="278752" y="127901"/>
                  </a:lnTo>
                  <a:lnTo>
                    <a:pt x="294186" y="124143"/>
                  </a:lnTo>
                  <a:lnTo>
                    <a:pt x="306936" y="125888"/>
                  </a:lnTo>
                  <a:lnTo>
                    <a:pt x="310157" y="135283"/>
                  </a:lnTo>
                  <a:lnTo>
                    <a:pt x="307339" y="147496"/>
                  </a:lnTo>
                  <a:lnTo>
                    <a:pt x="311768" y="159440"/>
                  </a:lnTo>
                  <a:lnTo>
                    <a:pt x="308010" y="168969"/>
                  </a:lnTo>
                  <a:lnTo>
                    <a:pt x="310560" y="179572"/>
                  </a:lnTo>
                  <a:lnTo>
                    <a:pt x="258487" y="179169"/>
                  </a:lnTo>
                  <a:lnTo>
                    <a:pt x="257279" y="257413"/>
                  </a:lnTo>
                  <a:lnTo>
                    <a:pt x="273652" y="277813"/>
                  </a:lnTo>
                  <a:lnTo>
                    <a:pt x="292039" y="29619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0" name="Ignore">
              <a:extLst>
                <a:ext uri="{FF2B5EF4-FFF2-40B4-BE49-F238E27FC236}">
                  <a16:creationId xmlns:a16="http://schemas.microsoft.com/office/drawing/2014/main" id="{BE31B51F-3488-47B6-96CA-BC3E9766164B}"/>
                </a:ext>
              </a:extLst>
            </p:cNvPr>
            <p:cNvSpPr/>
            <p:nvPr/>
          </p:nvSpPr>
          <p:spPr>
            <a:xfrm>
              <a:off x="6224111" y="5042775"/>
              <a:ext cx="303715" cy="299957"/>
            </a:xfrm>
            <a:custGeom>
              <a:avLst/>
              <a:gdLst>
                <a:gd name="connsiteX0" fmla="*/ 179706 w 303715"/>
                <a:gd name="connsiteY0" fmla="*/ 296334 h 299957"/>
                <a:gd name="connsiteX1" fmla="*/ 238758 w 303715"/>
                <a:gd name="connsiteY1" fmla="*/ 299957 h 299957"/>
                <a:gd name="connsiteX2" fmla="*/ 280497 w 303715"/>
                <a:gd name="connsiteY2" fmla="*/ 290294 h 299957"/>
                <a:gd name="connsiteX3" fmla="*/ 266808 w 303715"/>
                <a:gd name="connsiteY3" fmla="*/ 276739 h 299957"/>
                <a:gd name="connsiteX4" fmla="*/ 249629 w 303715"/>
                <a:gd name="connsiteY4" fmla="*/ 254997 h 299957"/>
                <a:gd name="connsiteX5" fmla="*/ 249629 w 303715"/>
                <a:gd name="connsiteY5" fmla="*/ 254326 h 299957"/>
                <a:gd name="connsiteX6" fmla="*/ 250837 w 303715"/>
                <a:gd name="connsiteY6" fmla="*/ 171519 h 299957"/>
                <a:gd name="connsiteX7" fmla="*/ 301702 w 303715"/>
                <a:gd name="connsiteY7" fmla="*/ 171922 h 299957"/>
                <a:gd name="connsiteX8" fmla="*/ 300092 w 303715"/>
                <a:gd name="connsiteY8" fmla="*/ 164943 h 299957"/>
                <a:gd name="connsiteX9" fmla="*/ 303715 w 303715"/>
                <a:gd name="connsiteY9" fmla="*/ 155683 h 299957"/>
                <a:gd name="connsiteX10" fmla="*/ 299420 w 303715"/>
                <a:gd name="connsiteY10" fmla="*/ 144006 h 299957"/>
                <a:gd name="connsiteX11" fmla="*/ 302373 w 303715"/>
                <a:gd name="connsiteY11" fmla="*/ 131793 h 299957"/>
                <a:gd name="connsiteX12" fmla="*/ 300226 w 303715"/>
                <a:gd name="connsiteY12" fmla="*/ 125620 h 299957"/>
                <a:gd name="connsiteX13" fmla="*/ 290428 w 303715"/>
                <a:gd name="connsiteY13" fmla="*/ 124278 h 299957"/>
                <a:gd name="connsiteX14" fmla="*/ 275129 w 303715"/>
                <a:gd name="connsiteY14" fmla="*/ 128035 h 299957"/>
                <a:gd name="connsiteX15" fmla="*/ 264526 w 303715"/>
                <a:gd name="connsiteY15" fmla="*/ 127364 h 299957"/>
                <a:gd name="connsiteX16" fmla="*/ 256071 w 303715"/>
                <a:gd name="connsiteY16" fmla="*/ 130585 h 299957"/>
                <a:gd name="connsiteX17" fmla="*/ 257547 w 303715"/>
                <a:gd name="connsiteY17" fmla="*/ 98778 h 299957"/>
                <a:gd name="connsiteX18" fmla="*/ 249361 w 303715"/>
                <a:gd name="connsiteY18" fmla="*/ 89652 h 299957"/>
                <a:gd name="connsiteX19" fmla="*/ 247347 w 303715"/>
                <a:gd name="connsiteY19" fmla="*/ 73278 h 299957"/>
                <a:gd name="connsiteX20" fmla="*/ 250971 w 303715"/>
                <a:gd name="connsiteY20" fmla="*/ 58649 h 299957"/>
                <a:gd name="connsiteX21" fmla="*/ 246005 w 303715"/>
                <a:gd name="connsiteY21" fmla="*/ 48852 h 299957"/>
                <a:gd name="connsiteX22" fmla="*/ 245603 w 303715"/>
                <a:gd name="connsiteY22" fmla="*/ 35163 h 299957"/>
                <a:gd name="connsiteX23" fmla="*/ 215003 w 303715"/>
                <a:gd name="connsiteY23" fmla="*/ 35297 h 299957"/>
                <a:gd name="connsiteX24" fmla="*/ 217150 w 303715"/>
                <a:gd name="connsiteY24" fmla="*/ 26305 h 299957"/>
                <a:gd name="connsiteX25" fmla="*/ 208427 w 303715"/>
                <a:gd name="connsiteY25" fmla="*/ 26439 h 299957"/>
                <a:gd name="connsiteX26" fmla="*/ 207085 w 303715"/>
                <a:gd name="connsiteY26" fmla="*/ 30734 h 299957"/>
                <a:gd name="connsiteX27" fmla="*/ 191651 w 303715"/>
                <a:gd name="connsiteY27" fmla="*/ 31673 h 299957"/>
                <a:gd name="connsiteX28" fmla="*/ 185879 w 303715"/>
                <a:gd name="connsiteY28" fmla="*/ 45094 h 299957"/>
                <a:gd name="connsiteX29" fmla="*/ 181316 w 303715"/>
                <a:gd name="connsiteY29" fmla="*/ 52744 h 299957"/>
                <a:gd name="connsiteX30" fmla="*/ 166822 w 303715"/>
                <a:gd name="connsiteY30" fmla="*/ 48986 h 299957"/>
                <a:gd name="connsiteX31" fmla="*/ 158769 w 303715"/>
                <a:gd name="connsiteY31" fmla="*/ 52342 h 299957"/>
                <a:gd name="connsiteX32" fmla="*/ 141322 w 303715"/>
                <a:gd name="connsiteY32" fmla="*/ 54489 h 299957"/>
                <a:gd name="connsiteX33" fmla="*/ 125486 w 303715"/>
                <a:gd name="connsiteY33" fmla="*/ 32613 h 299957"/>
                <a:gd name="connsiteX34" fmla="*/ 118373 w 303715"/>
                <a:gd name="connsiteY34" fmla="*/ 17447 h 299957"/>
                <a:gd name="connsiteX35" fmla="*/ 112601 w 303715"/>
                <a:gd name="connsiteY35" fmla="*/ 134 h 299957"/>
                <a:gd name="connsiteX36" fmla="*/ 41336 w 303715"/>
                <a:gd name="connsiteY36" fmla="*/ 0 h 299957"/>
                <a:gd name="connsiteX37" fmla="*/ 32613 w 303715"/>
                <a:gd name="connsiteY37" fmla="*/ 3087 h 299957"/>
                <a:gd name="connsiteX38" fmla="*/ 25365 w 303715"/>
                <a:gd name="connsiteY38" fmla="*/ 2684 h 299957"/>
                <a:gd name="connsiteX39" fmla="*/ 16239 w 303715"/>
                <a:gd name="connsiteY39" fmla="*/ 5637 h 299957"/>
                <a:gd name="connsiteX40" fmla="*/ 14897 w 303715"/>
                <a:gd name="connsiteY40" fmla="*/ 8589 h 299957"/>
                <a:gd name="connsiteX41" fmla="*/ 26707 w 303715"/>
                <a:gd name="connsiteY41" fmla="*/ 23889 h 299957"/>
                <a:gd name="connsiteX42" fmla="*/ 39591 w 303715"/>
                <a:gd name="connsiteY42" fmla="*/ 65360 h 299957"/>
                <a:gd name="connsiteX43" fmla="*/ 31673 w 303715"/>
                <a:gd name="connsiteY43" fmla="*/ 75828 h 299957"/>
                <a:gd name="connsiteX44" fmla="*/ 30600 w 303715"/>
                <a:gd name="connsiteY44" fmla="*/ 79989 h 299957"/>
                <a:gd name="connsiteX45" fmla="*/ 36371 w 303715"/>
                <a:gd name="connsiteY45" fmla="*/ 94349 h 299957"/>
                <a:gd name="connsiteX46" fmla="*/ 42947 w 303715"/>
                <a:gd name="connsiteY46" fmla="*/ 109246 h 299957"/>
                <a:gd name="connsiteX47" fmla="*/ 50463 w 303715"/>
                <a:gd name="connsiteY47" fmla="*/ 118372 h 299957"/>
                <a:gd name="connsiteX48" fmla="*/ 51939 w 303715"/>
                <a:gd name="connsiteY48" fmla="*/ 133135 h 299957"/>
                <a:gd name="connsiteX49" fmla="*/ 48986 w 303715"/>
                <a:gd name="connsiteY49" fmla="*/ 152998 h 299957"/>
                <a:gd name="connsiteX50" fmla="*/ 41068 w 303715"/>
                <a:gd name="connsiteY50" fmla="*/ 164272 h 299957"/>
                <a:gd name="connsiteX51" fmla="*/ 26707 w 303715"/>
                <a:gd name="connsiteY51" fmla="*/ 180914 h 299957"/>
                <a:gd name="connsiteX52" fmla="*/ 21071 w 303715"/>
                <a:gd name="connsiteY52" fmla="*/ 190980 h 299957"/>
                <a:gd name="connsiteX53" fmla="*/ 13153 w 303715"/>
                <a:gd name="connsiteY53" fmla="*/ 213527 h 299957"/>
                <a:gd name="connsiteX54" fmla="*/ 11944 w 303715"/>
                <a:gd name="connsiteY54" fmla="*/ 223995 h 299957"/>
                <a:gd name="connsiteX55" fmla="*/ 3221 w 303715"/>
                <a:gd name="connsiteY55" fmla="*/ 247884 h 299957"/>
                <a:gd name="connsiteX56" fmla="*/ 0 w 303715"/>
                <a:gd name="connsiteY56" fmla="*/ 269626 h 299957"/>
                <a:gd name="connsiteX57" fmla="*/ 1879 w 303715"/>
                <a:gd name="connsiteY57" fmla="*/ 283047 h 299957"/>
                <a:gd name="connsiteX58" fmla="*/ 11542 w 303715"/>
                <a:gd name="connsiteY58" fmla="*/ 279155 h 299957"/>
                <a:gd name="connsiteX59" fmla="*/ 26842 w 303715"/>
                <a:gd name="connsiteY59" fmla="*/ 274458 h 299957"/>
                <a:gd name="connsiteX60" fmla="*/ 43752 w 303715"/>
                <a:gd name="connsiteY60" fmla="*/ 275397 h 299957"/>
                <a:gd name="connsiteX61" fmla="*/ 58112 w 303715"/>
                <a:gd name="connsiteY61" fmla="*/ 286671 h 299957"/>
                <a:gd name="connsiteX62" fmla="*/ 61468 w 303715"/>
                <a:gd name="connsiteY62" fmla="*/ 285194 h 299957"/>
                <a:gd name="connsiteX63" fmla="*/ 162527 w 303715"/>
                <a:gd name="connsiteY63" fmla="*/ 283986 h 299957"/>
                <a:gd name="connsiteX64" fmla="*/ 162930 w 303715"/>
                <a:gd name="connsiteY64" fmla="*/ 284389 h 29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3715" h="299957">
                  <a:moveTo>
                    <a:pt x="179706" y="296334"/>
                  </a:moveTo>
                  <a:lnTo>
                    <a:pt x="238758" y="299957"/>
                  </a:lnTo>
                  <a:lnTo>
                    <a:pt x="280497" y="290294"/>
                  </a:lnTo>
                  <a:lnTo>
                    <a:pt x="266808" y="276739"/>
                  </a:lnTo>
                  <a:lnTo>
                    <a:pt x="249629" y="254997"/>
                  </a:lnTo>
                  <a:lnTo>
                    <a:pt x="249629" y="254326"/>
                  </a:lnTo>
                  <a:lnTo>
                    <a:pt x="250837" y="171519"/>
                  </a:lnTo>
                  <a:lnTo>
                    <a:pt x="301702" y="171922"/>
                  </a:lnTo>
                  <a:lnTo>
                    <a:pt x="300092" y="164943"/>
                  </a:lnTo>
                  <a:lnTo>
                    <a:pt x="303715" y="155683"/>
                  </a:lnTo>
                  <a:lnTo>
                    <a:pt x="299420" y="144006"/>
                  </a:lnTo>
                  <a:lnTo>
                    <a:pt x="302373" y="131793"/>
                  </a:lnTo>
                  <a:lnTo>
                    <a:pt x="300226" y="125620"/>
                  </a:lnTo>
                  <a:lnTo>
                    <a:pt x="290428" y="124278"/>
                  </a:lnTo>
                  <a:lnTo>
                    <a:pt x="275129" y="128035"/>
                  </a:lnTo>
                  <a:lnTo>
                    <a:pt x="264526" y="127364"/>
                  </a:lnTo>
                  <a:lnTo>
                    <a:pt x="256071" y="130585"/>
                  </a:lnTo>
                  <a:lnTo>
                    <a:pt x="257547" y="98778"/>
                  </a:lnTo>
                  <a:lnTo>
                    <a:pt x="249361" y="89652"/>
                  </a:lnTo>
                  <a:lnTo>
                    <a:pt x="247347" y="73278"/>
                  </a:lnTo>
                  <a:lnTo>
                    <a:pt x="250971" y="58649"/>
                  </a:lnTo>
                  <a:lnTo>
                    <a:pt x="246005" y="48852"/>
                  </a:lnTo>
                  <a:lnTo>
                    <a:pt x="245603" y="35163"/>
                  </a:lnTo>
                  <a:lnTo>
                    <a:pt x="215003" y="35297"/>
                  </a:lnTo>
                  <a:lnTo>
                    <a:pt x="217150" y="26305"/>
                  </a:lnTo>
                  <a:lnTo>
                    <a:pt x="208427" y="26439"/>
                  </a:lnTo>
                  <a:lnTo>
                    <a:pt x="207085" y="30734"/>
                  </a:lnTo>
                  <a:lnTo>
                    <a:pt x="191651" y="31673"/>
                  </a:lnTo>
                  <a:lnTo>
                    <a:pt x="185879" y="45094"/>
                  </a:lnTo>
                  <a:lnTo>
                    <a:pt x="181316" y="52744"/>
                  </a:lnTo>
                  <a:lnTo>
                    <a:pt x="166822" y="48986"/>
                  </a:lnTo>
                  <a:lnTo>
                    <a:pt x="158769" y="52342"/>
                  </a:lnTo>
                  <a:lnTo>
                    <a:pt x="141322" y="54489"/>
                  </a:lnTo>
                  <a:lnTo>
                    <a:pt x="125486" y="32613"/>
                  </a:lnTo>
                  <a:lnTo>
                    <a:pt x="118373" y="17447"/>
                  </a:lnTo>
                  <a:lnTo>
                    <a:pt x="112601" y="134"/>
                  </a:lnTo>
                  <a:lnTo>
                    <a:pt x="41336" y="0"/>
                  </a:lnTo>
                  <a:lnTo>
                    <a:pt x="32613" y="3087"/>
                  </a:lnTo>
                  <a:lnTo>
                    <a:pt x="25365" y="2684"/>
                  </a:lnTo>
                  <a:lnTo>
                    <a:pt x="16239" y="5637"/>
                  </a:lnTo>
                  <a:lnTo>
                    <a:pt x="14897" y="8589"/>
                  </a:lnTo>
                  <a:lnTo>
                    <a:pt x="26707" y="23889"/>
                  </a:lnTo>
                  <a:lnTo>
                    <a:pt x="39591" y="65360"/>
                  </a:lnTo>
                  <a:lnTo>
                    <a:pt x="31673" y="75828"/>
                  </a:lnTo>
                  <a:lnTo>
                    <a:pt x="30600" y="79989"/>
                  </a:lnTo>
                  <a:lnTo>
                    <a:pt x="36371" y="94349"/>
                  </a:lnTo>
                  <a:lnTo>
                    <a:pt x="42947" y="109246"/>
                  </a:lnTo>
                  <a:lnTo>
                    <a:pt x="50463" y="118372"/>
                  </a:lnTo>
                  <a:lnTo>
                    <a:pt x="51939" y="133135"/>
                  </a:lnTo>
                  <a:lnTo>
                    <a:pt x="48986" y="152998"/>
                  </a:lnTo>
                  <a:lnTo>
                    <a:pt x="41068" y="164272"/>
                  </a:lnTo>
                  <a:lnTo>
                    <a:pt x="26707" y="180914"/>
                  </a:lnTo>
                  <a:lnTo>
                    <a:pt x="21071" y="190980"/>
                  </a:lnTo>
                  <a:lnTo>
                    <a:pt x="13153" y="213527"/>
                  </a:lnTo>
                  <a:lnTo>
                    <a:pt x="11944" y="223995"/>
                  </a:lnTo>
                  <a:lnTo>
                    <a:pt x="3221" y="247884"/>
                  </a:lnTo>
                  <a:lnTo>
                    <a:pt x="0" y="269626"/>
                  </a:lnTo>
                  <a:lnTo>
                    <a:pt x="1879" y="283047"/>
                  </a:lnTo>
                  <a:lnTo>
                    <a:pt x="11542" y="279155"/>
                  </a:lnTo>
                  <a:lnTo>
                    <a:pt x="26842" y="274458"/>
                  </a:lnTo>
                  <a:lnTo>
                    <a:pt x="43752" y="275397"/>
                  </a:lnTo>
                  <a:lnTo>
                    <a:pt x="58112" y="286671"/>
                  </a:lnTo>
                  <a:lnTo>
                    <a:pt x="61468" y="285194"/>
                  </a:lnTo>
                  <a:lnTo>
                    <a:pt x="162527" y="283986"/>
                  </a:lnTo>
                  <a:lnTo>
                    <a:pt x="162930" y="28438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1" name="Ignore">
              <a:extLst>
                <a:ext uri="{FF2B5EF4-FFF2-40B4-BE49-F238E27FC236}">
                  <a16:creationId xmlns:a16="http://schemas.microsoft.com/office/drawing/2014/main" id="{F15FD48D-162B-4414-B25F-DE26063E978D}"/>
                </a:ext>
              </a:extLst>
            </p:cNvPr>
            <p:cNvSpPr/>
            <p:nvPr/>
          </p:nvSpPr>
          <p:spPr>
            <a:xfrm>
              <a:off x="6226661" y="5003183"/>
              <a:ext cx="32210" cy="38249"/>
            </a:xfrm>
            <a:custGeom>
              <a:avLst/>
              <a:gdLst>
                <a:gd name="connsiteX0" fmla="*/ 7784 w 32210"/>
                <a:gd name="connsiteY0" fmla="*/ 38250 h 38249"/>
                <a:gd name="connsiteX1" fmla="*/ 0 w 32210"/>
                <a:gd name="connsiteY1" fmla="*/ 16776 h 38249"/>
                <a:gd name="connsiteX2" fmla="*/ 11274 w 32210"/>
                <a:gd name="connsiteY2" fmla="*/ 4832 h 38249"/>
                <a:gd name="connsiteX3" fmla="*/ 19997 w 32210"/>
                <a:gd name="connsiteY3" fmla="*/ 0 h 38249"/>
                <a:gd name="connsiteX4" fmla="*/ 32210 w 32210"/>
                <a:gd name="connsiteY4" fmla="*/ 11139 h 38249"/>
                <a:gd name="connsiteX5" fmla="*/ 21339 w 32210"/>
                <a:gd name="connsiteY5" fmla="*/ 17447 h 38249"/>
                <a:gd name="connsiteX6" fmla="*/ 17850 w 32210"/>
                <a:gd name="connsiteY6" fmla="*/ 22950 h 38249"/>
                <a:gd name="connsiteX7" fmla="*/ 16910 w 32210"/>
                <a:gd name="connsiteY7" fmla="*/ 34358 h 38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10" h="38249">
                  <a:moveTo>
                    <a:pt x="7784" y="38250"/>
                  </a:moveTo>
                  <a:lnTo>
                    <a:pt x="0" y="16776"/>
                  </a:lnTo>
                  <a:lnTo>
                    <a:pt x="11274" y="4832"/>
                  </a:lnTo>
                  <a:lnTo>
                    <a:pt x="19997" y="0"/>
                  </a:lnTo>
                  <a:lnTo>
                    <a:pt x="32210" y="11139"/>
                  </a:lnTo>
                  <a:lnTo>
                    <a:pt x="21339" y="17447"/>
                  </a:lnTo>
                  <a:lnTo>
                    <a:pt x="17850" y="22950"/>
                  </a:lnTo>
                  <a:lnTo>
                    <a:pt x="16910" y="3435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2" name="Ignore">
              <a:extLst>
                <a:ext uri="{FF2B5EF4-FFF2-40B4-BE49-F238E27FC236}">
                  <a16:creationId xmlns:a16="http://schemas.microsoft.com/office/drawing/2014/main" id="{71AB98D5-4DAB-418D-B617-C7FF7E876E7E}"/>
                </a:ext>
              </a:extLst>
            </p:cNvPr>
            <p:cNvSpPr/>
            <p:nvPr/>
          </p:nvSpPr>
          <p:spPr>
            <a:xfrm>
              <a:off x="6231090" y="5007881"/>
              <a:ext cx="21339" cy="28452"/>
            </a:xfrm>
            <a:custGeom>
              <a:avLst/>
              <a:gdLst>
                <a:gd name="connsiteX0" fmla="*/ 0 w 21339"/>
                <a:gd name="connsiteY0" fmla="*/ 12884 h 28452"/>
                <a:gd name="connsiteX1" fmla="*/ 5503 w 21339"/>
                <a:gd name="connsiteY1" fmla="*/ 28452 h 28452"/>
                <a:gd name="connsiteX2" fmla="*/ 8858 w 21339"/>
                <a:gd name="connsiteY2" fmla="*/ 27110 h 28452"/>
                <a:gd name="connsiteX3" fmla="*/ 9932 w 21339"/>
                <a:gd name="connsiteY3" fmla="*/ 16642 h 28452"/>
                <a:gd name="connsiteX4" fmla="*/ 14629 w 21339"/>
                <a:gd name="connsiteY4" fmla="*/ 9663 h 28452"/>
                <a:gd name="connsiteX5" fmla="*/ 21339 w 21339"/>
                <a:gd name="connsiteY5" fmla="*/ 5771 h 28452"/>
                <a:gd name="connsiteX6" fmla="*/ 15031 w 21339"/>
                <a:gd name="connsiteY6" fmla="*/ 0 h 28452"/>
                <a:gd name="connsiteX7" fmla="*/ 8992 w 21339"/>
                <a:gd name="connsiteY7" fmla="*/ 3355 h 2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9" h="28452">
                  <a:moveTo>
                    <a:pt x="0" y="12884"/>
                  </a:moveTo>
                  <a:lnTo>
                    <a:pt x="5503" y="28452"/>
                  </a:lnTo>
                  <a:lnTo>
                    <a:pt x="8858" y="27110"/>
                  </a:lnTo>
                  <a:lnTo>
                    <a:pt x="9932" y="16642"/>
                  </a:lnTo>
                  <a:lnTo>
                    <a:pt x="14629" y="9663"/>
                  </a:lnTo>
                  <a:lnTo>
                    <a:pt x="21339" y="5771"/>
                  </a:lnTo>
                  <a:lnTo>
                    <a:pt x="15031" y="0"/>
                  </a:lnTo>
                  <a:lnTo>
                    <a:pt x="8992" y="335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Ignore">
            <a:extLst>
              <a:ext uri="{FF2B5EF4-FFF2-40B4-BE49-F238E27FC236}">
                <a16:creationId xmlns:a16="http://schemas.microsoft.com/office/drawing/2014/main" id="{432A3B05-D9CA-4848-9A35-6CE253ADA780}"/>
              </a:ext>
            </a:extLst>
          </p:cNvPr>
          <p:cNvGrpSpPr/>
          <p:nvPr/>
        </p:nvGrpSpPr>
        <p:grpSpPr>
          <a:xfrm>
            <a:off x="4022140" y="5534435"/>
            <a:ext cx="509441" cy="1129394"/>
            <a:chOff x="4116089" y="5444597"/>
            <a:chExt cx="493084" cy="1093132"/>
          </a:xfrm>
          <a:solidFill>
            <a:srgbClr val="CECECE"/>
          </a:solidFill>
        </p:grpSpPr>
        <p:sp>
          <p:nvSpPr>
            <p:cNvPr id="845" name="Ignore">
              <a:extLst>
                <a:ext uri="{FF2B5EF4-FFF2-40B4-BE49-F238E27FC236}">
                  <a16:creationId xmlns:a16="http://schemas.microsoft.com/office/drawing/2014/main" id="{ED245716-F1B2-4FDD-B717-E745DA42DCFB}"/>
                </a:ext>
              </a:extLst>
            </p:cNvPr>
            <p:cNvSpPr/>
            <p:nvPr/>
          </p:nvSpPr>
          <p:spPr>
            <a:xfrm>
              <a:off x="4234058" y="6417881"/>
              <a:ext cx="93543" cy="119848"/>
            </a:xfrm>
            <a:custGeom>
              <a:avLst/>
              <a:gdLst>
                <a:gd name="connsiteX0" fmla="*/ 55160 w 93543"/>
                <a:gd name="connsiteY0" fmla="*/ 119849 h 119848"/>
                <a:gd name="connsiteX1" fmla="*/ 42410 w 93543"/>
                <a:gd name="connsiteY1" fmla="*/ 104415 h 119848"/>
                <a:gd name="connsiteX2" fmla="*/ 28318 w 93543"/>
                <a:gd name="connsiteY2" fmla="*/ 103341 h 119848"/>
                <a:gd name="connsiteX3" fmla="*/ 0 w 93543"/>
                <a:gd name="connsiteY3" fmla="*/ 103341 h 119848"/>
                <a:gd name="connsiteX4" fmla="*/ 0 w 93543"/>
                <a:gd name="connsiteY4" fmla="*/ 0 h 119848"/>
                <a:gd name="connsiteX5" fmla="*/ 13152 w 93543"/>
                <a:gd name="connsiteY5" fmla="*/ 26171 h 119848"/>
                <a:gd name="connsiteX6" fmla="*/ 25500 w 93543"/>
                <a:gd name="connsiteY6" fmla="*/ 57039 h 119848"/>
                <a:gd name="connsiteX7" fmla="*/ 56905 w 93543"/>
                <a:gd name="connsiteY7" fmla="*/ 81868 h 119848"/>
                <a:gd name="connsiteX8" fmla="*/ 93544 w 93543"/>
                <a:gd name="connsiteY8" fmla="*/ 93007 h 119848"/>
                <a:gd name="connsiteX9" fmla="*/ 80660 w 93543"/>
                <a:gd name="connsiteY9" fmla="*/ 117433 h 11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543" h="119848">
                  <a:moveTo>
                    <a:pt x="55160" y="119849"/>
                  </a:moveTo>
                  <a:lnTo>
                    <a:pt x="42410" y="104415"/>
                  </a:lnTo>
                  <a:lnTo>
                    <a:pt x="28318" y="103341"/>
                  </a:lnTo>
                  <a:lnTo>
                    <a:pt x="0" y="103341"/>
                  </a:lnTo>
                  <a:lnTo>
                    <a:pt x="0" y="0"/>
                  </a:lnTo>
                  <a:lnTo>
                    <a:pt x="13152" y="26171"/>
                  </a:lnTo>
                  <a:lnTo>
                    <a:pt x="25500" y="57039"/>
                  </a:lnTo>
                  <a:lnTo>
                    <a:pt x="56905" y="81868"/>
                  </a:lnTo>
                  <a:lnTo>
                    <a:pt x="93544" y="93007"/>
                  </a:lnTo>
                  <a:lnTo>
                    <a:pt x="80660" y="11743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6" name="Ignore">
              <a:extLst>
                <a:ext uri="{FF2B5EF4-FFF2-40B4-BE49-F238E27FC236}">
                  <a16:creationId xmlns:a16="http://schemas.microsoft.com/office/drawing/2014/main" id="{3D05BE06-685A-494D-A4AB-938273F155BD}"/>
                </a:ext>
              </a:extLst>
            </p:cNvPr>
            <p:cNvSpPr/>
            <p:nvPr/>
          </p:nvSpPr>
          <p:spPr>
            <a:xfrm>
              <a:off x="4237951" y="6434120"/>
              <a:ext cx="84014" cy="99583"/>
            </a:xfrm>
            <a:custGeom>
              <a:avLst/>
              <a:gdLst>
                <a:gd name="connsiteX0" fmla="*/ 0 w 84014"/>
                <a:gd name="connsiteY0" fmla="*/ 83210 h 99583"/>
                <a:gd name="connsiteX1" fmla="*/ 24560 w 84014"/>
                <a:gd name="connsiteY1" fmla="*/ 83210 h 99583"/>
                <a:gd name="connsiteX2" fmla="*/ 40397 w 84014"/>
                <a:gd name="connsiteY2" fmla="*/ 84418 h 99583"/>
                <a:gd name="connsiteX3" fmla="*/ 52878 w 84014"/>
                <a:gd name="connsiteY3" fmla="*/ 99583 h 99583"/>
                <a:gd name="connsiteX4" fmla="*/ 74352 w 84014"/>
                <a:gd name="connsiteY4" fmla="*/ 97570 h 99583"/>
                <a:gd name="connsiteX5" fmla="*/ 84015 w 84014"/>
                <a:gd name="connsiteY5" fmla="*/ 79183 h 99583"/>
                <a:gd name="connsiteX6" fmla="*/ 50999 w 84014"/>
                <a:gd name="connsiteY6" fmla="*/ 68849 h 99583"/>
                <a:gd name="connsiteX7" fmla="*/ 18387 w 84014"/>
                <a:gd name="connsiteY7" fmla="*/ 43215 h 99583"/>
                <a:gd name="connsiteX8" fmla="*/ 5771 w 84014"/>
                <a:gd name="connsiteY8" fmla="*/ 11542 h 99583"/>
                <a:gd name="connsiteX9" fmla="*/ 0 w 84014"/>
                <a:gd name="connsiteY9" fmla="*/ 0 h 9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014" h="99583">
                  <a:moveTo>
                    <a:pt x="0" y="83210"/>
                  </a:moveTo>
                  <a:lnTo>
                    <a:pt x="24560" y="83210"/>
                  </a:lnTo>
                  <a:lnTo>
                    <a:pt x="40397" y="84418"/>
                  </a:lnTo>
                  <a:lnTo>
                    <a:pt x="52878" y="99583"/>
                  </a:lnTo>
                  <a:lnTo>
                    <a:pt x="74352" y="97570"/>
                  </a:lnTo>
                  <a:lnTo>
                    <a:pt x="84015" y="79183"/>
                  </a:lnTo>
                  <a:lnTo>
                    <a:pt x="50999" y="68849"/>
                  </a:lnTo>
                  <a:lnTo>
                    <a:pt x="18387" y="43215"/>
                  </a:lnTo>
                  <a:lnTo>
                    <a:pt x="5771" y="11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7" name="Ignore">
              <a:extLst>
                <a:ext uri="{FF2B5EF4-FFF2-40B4-BE49-F238E27FC236}">
                  <a16:creationId xmlns:a16="http://schemas.microsoft.com/office/drawing/2014/main" id="{13DE6B5E-F8BF-46AC-A36A-8B5F149C82FA}"/>
                </a:ext>
              </a:extLst>
            </p:cNvPr>
            <p:cNvSpPr/>
            <p:nvPr/>
          </p:nvSpPr>
          <p:spPr>
            <a:xfrm>
              <a:off x="4116089" y="5444597"/>
              <a:ext cx="493084" cy="972613"/>
            </a:xfrm>
            <a:custGeom>
              <a:avLst/>
              <a:gdLst>
                <a:gd name="connsiteX0" fmla="*/ 136759 w 493084"/>
                <a:gd name="connsiteY0" fmla="*/ 972613 h 972613"/>
                <a:gd name="connsiteX1" fmla="*/ 121593 w 493084"/>
                <a:gd name="connsiteY1" fmla="*/ 969661 h 972613"/>
                <a:gd name="connsiteX2" fmla="*/ 98509 w 493084"/>
                <a:gd name="connsiteY2" fmla="*/ 963353 h 972613"/>
                <a:gd name="connsiteX3" fmla="*/ 37847 w 493084"/>
                <a:gd name="connsiteY3" fmla="*/ 957984 h 972613"/>
                <a:gd name="connsiteX4" fmla="*/ 26976 w 493084"/>
                <a:gd name="connsiteY4" fmla="*/ 933290 h 972613"/>
                <a:gd name="connsiteX5" fmla="*/ 27513 w 493084"/>
                <a:gd name="connsiteY5" fmla="*/ 905777 h 972613"/>
                <a:gd name="connsiteX6" fmla="*/ 11945 w 493084"/>
                <a:gd name="connsiteY6" fmla="*/ 908059 h 972613"/>
                <a:gd name="connsiteX7" fmla="*/ 2282 w 493084"/>
                <a:gd name="connsiteY7" fmla="*/ 891954 h 972613"/>
                <a:gd name="connsiteX8" fmla="*/ 0 w 493084"/>
                <a:gd name="connsiteY8" fmla="*/ 850483 h 972613"/>
                <a:gd name="connsiteX9" fmla="*/ 19326 w 493084"/>
                <a:gd name="connsiteY9" fmla="*/ 833573 h 972613"/>
                <a:gd name="connsiteX10" fmla="*/ 26842 w 493084"/>
                <a:gd name="connsiteY10" fmla="*/ 810891 h 972613"/>
                <a:gd name="connsiteX11" fmla="*/ 23889 w 493084"/>
                <a:gd name="connsiteY11" fmla="*/ 792236 h 972613"/>
                <a:gd name="connsiteX12" fmla="*/ 24158 w 493084"/>
                <a:gd name="connsiteY12" fmla="*/ 791699 h 972613"/>
                <a:gd name="connsiteX13" fmla="*/ 37310 w 493084"/>
                <a:gd name="connsiteY13" fmla="*/ 760697 h 972613"/>
                <a:gd name="connsiteX14" fmla="*/ 46034 w 493084"/>
                <a:gd name="connsiteY14" fmla="*/ 714127 h 972613"/>
                <a:gd name="connsiteX15" fmla="*/ 43350 w 493084"/>
                <a:gd name="connsiteY15" fmla="*/ 692653 h 972613"/>
                <a:gd name="connsiteX16" fmla="*/ 53952 w 493084"/>
                <a:gd name="connsiteY16" fmla="*/ 686077 h 972613"/>
                <a:gd name="connsiteX17" fmla="*/ 51805 w 493084"/>
                <a:gd name="connsiteY17" fmla="*/ 675206 h 972613"/>
                <a:gd name="connsiteX18" fmla="*/ 39458 w 493084"/>
                <a:gd name="connsiteY18" fmla="*/ 667690 h 972613"/>
                <a:gd name="connsiteX19" fmla="*/ 47778 w 493084"/>
                <a:gd name="connsiteY19" fmla="*/ 652927 h 972613"/>
                <a:gd name="connsiteX20" fmla="*/ 37176 w 493084"/>
                <a:gd name="connsiteY20" fmla="*/ 640580 h 972613"/>
                <a:gd name="connsiteX21" fmla="*/ 31137 w 493084"/>
                <a:gd name="connsiteY21" fmla="*/ 600049 h 972613"/>
                <a:gd name="connsiteX22" fmla="*/ 41202 w 493084"/>
                <a:gd name="connsiteY22" fmla="*/ 593204 h 972613"/>
                <a:gd name="connsiteX23" fmla="*/ 37042 w 493084"/>
                <a:gd name="connsiteY23" fmla="*/ 554015 h 972613"/>
                <a:gd name="connsiteX24" fmla="*/ 42947 w 493084"/>
                <a:gd name="connsiteY24" fmla="*/ 520731 h 972613"/>
                <a:gd name="connsiteX25" fmla="*/ 49791 w 493084"/>
                <a:gd name="connsiteY25" fmla="*/ 491474 h 972613"/>
                <a:gd name="connsiteX26" fmla="*/ 64152 w 493084"/>
                <a:gd name="connsiteY26" fmla="*/ 480334 h 972613"/>
                <a:gd name="connsiteX27" fmla="*/ 56905 w 493084"/>
                <a:gd name="connsiteY27" fmla="*/ 451077 h 972613"/>
                <a:gd name="connsiteX28" fmla="*/ 56771 w 493084"/>
                <a:gd name="connsiteY28" fmla="*/ 421417 h 972613"/>
                <a:gd name="connsiteX29" fmla="*/ 57307 w 493084"/>
                <a:gd name="connsiteY29" fmla="*/ 420880 h 972613"/>
                <a:gd name="connsiteX30" fmla="*/ 75425 w 493084"/>
                <a:gd name="connsiteY30" fmla="*/ 401554 h 972613"/>
                <a:gd name="connsiteX31" fmla="*/ 74889 w 493084"/>
                <a:gd name="connsiteY31" fmla="*/ 376456 h 972613"/>
                <a:gd name="connsiteX32" fmla="*/ 89115 w 493084"/>
                <a:gd name="connsiteY32" fmla="*/ 347199 h 972613"/>
                <a:gd name="connsiteX33" fmla="*/ 89115 w 493084"/>
                <a:gd name="connsiteY33" fmla="*/ 321297 h 972613"/>
                <a:gd name="connsiteX34" fmla="*/ 82941 w 493084"/>
                <a:gd name="connsiteY34" fmla="*/ 316062 h 972613"/>
                <a:gd name="connsiteX35" fmla="*/ 82807 w 493084"/>
                <a:gd name="connsiteY35" fmla="*/ 315526 h 972613"/>
                <a:gd name="connsiteX36" fmla="*/ 71265 w 493084"/>
                <a:gd name="connsiteY36" fmla="*/ 264660 h 972613"/>
                <a:gd name="connsiteX37" fmla="*/ 86565 w 493084"/>
                <a:gd name="connsiteY37" fmla="*/ 235000 h 972613"/>
                <a:gd name="connsiteX38" fmla="*/ 84149 w 493084"/>
                <a:gd name="connsiteY38" fmla="*/ 207756 h 972613"/>
                <a:gd name="connsiteX39" fmla="*/ 93141 w 493084"/>
                <a:gd name="connsiteY39" fmla="*/ 181719 h 972613"/>
                <a:gd name="connsiteX40" fmla="*/ 109515 w 493084"/>
                <a:gd name="connsiteY40" fmla="*/ 155146 h 972613"/>
                <a:gd name="connsiteX41" fmla="*/ 126156 w 493084"/>
                <a:gd name="connsiteY41" fmla="*/ 138772 h 972613"/>
                <a:gd name="connsiteX42" fmla="*/ 119043 w 493084"/>
                <a:gd name="connsiteY42" fmla="*/ 128304 h 972613"/>
                <a:gd name="connsiteX43" fmla="*/ 124546 w 493084"/>
                <a:gd name="connsiteY43" fmla="*/ 118775 h 972613"/>
                <a:gd name="connsiteX44" fmla="*/ 123741 w 493084"/>
                <a:gd name="connsiteY44" fmla="*/ 72741 h 972613"/>
                <a:gd name="connsiteX45" fmla="*/ 150985 w 493084"/>
                <a:gd name="connsiteY45" fmla="*/ 59320 h 972613"/>
                <a:gd name="connsiteX46" fmla="*/ 159038 w 493084"/>
                <a:gd name="connsiteY46" fmla="*/ 32881 h 972613"/>
                <a:gd name="connsiteX47" fmla="*/ 155817 w 493084"/>
                <a:gd name="connsiteY47" fmla="*/ 25768 h 972613"/>
                <a:gd name="connsiteX48" fmla="*/ 177961 w 493084"/>
                <a:gd name="connsiteY48" fmla="*/ 0 h 972613"/>
                <a:gd name="connsiteX49" fmla="*/ 179035 w 493084"/>
                <a:gd name="connsiteY49" fmla="*/ 134 h 972613"/>
                <a:gd name="connsiteX50" fmla="*/ 211782 w 493084"/>
                <a:gd name="connsiteY50" fmla="*/ 6710 h 972613"/>
                <a:gd name="connsiteX51" fmla="*/ 224800 w 493084"/>
                <a:gd name="connsiteY51" fmla="*/ 23889 h 972613"/>
                <a:gd name="connsiteX52" fmla="*/ 233658 w 493084"/>
                <a:gd name="connsiteY52" fmla="*/ 4295 h 972613"/>
                <a:gd name="connsiteX53" fmla="*/ 264123 w 493084"/>
                <a:gd name="connsiteY53" fmla="*/ 5368 h 972613"/>
                <a:gd name="connsiteX54" fmla="*/ 268553 w 493084"/>
                <a:gd name="connsiteY54" fmla="*/ 11810 h 972613"/>
                <a:gd name="connsiteX55" fmla="*/ 313378 w 493084"/>
                <a:gd name="connsiteY55" fmla="*/ 54757 h 972613"/>
                <a:gd name="connsiteX56" fmla="*/ 333778 w 493084"/>
                <a:gd name="connsiteY56" fmla="*/ 58918 h 972613"/>
                <a:gd name="connsiteX57" fmla="*/ 363975 w 493084"/>
                <a:gd name="connsiteY57" fmla="*/ 78915 h 972613"/>
                <a:gd name="connsiteX58" fmla="*/ 390012 w 493084"/>
                <a:gd name="connsiteY58" fmla="*/ 89652 h 972613"/>
                <a:gd name="connsiteX59" fmla="*/ 394038 w 493084"/>
                <a:gd name="connsiteY59" fmla="*/ 103341 h 972613"/>
                <a:gd name="connsiteX60" fmla="*/ 370552 w 493084"/>
                <a:gd name="connsiteY60" fmla="*/ 143738 h 972613"/>
                <a:gd name="connsiteX61" fmla="*/ 393233 w 493084"/>
                <a:gd name="connsiteY61" fmla="*/ 150448 h 972613"/>
                <a:gd name="connsiteX62" fmla="*/ 420343 w 493084"/>
                <a:gd name="connsiteY62" fmla="*/ 154609 h 972613"/>
                <a:gd name="connsiteX63" fmla="*/ 438998 w 493084"/>
                <a:gd name="connsiteY63" fmla="*/ 150448 h 972613"/>
                <a:gd name="connsiteX64" fmla="*/ 460606 w 493084"/>
                <a:gd name="connsiteY64" fmla="*/ 130049 h 972613"/>
                <a:gd name="connsiteX65" fmla="*/ 464766 w 493084"/>
                <a:gd name="connsiteY65" fmla="*/ 105488 h 972613"/>
                <a:gd name="connsiteX66" fmla="*/ 479395 w 493084"/>
                <a:gd name="connsiteY66" fmla="*/ 99315 h 972613"/>
                <a:gd name="connsiteX67" fmla="*/ 493084 w 493084"/>
                <a:gd name="connsiteY67" fmla="*/ 116762 h 972613"/>
                <a:gd name="connsiteX68" fmla="*/ 492548 w 493084"/>
                <a:gd name="connsiteY68" fmla="*/ 140383 h 972613"/>
                <a:gd name="connsiteX69" fmla="*/ 470940 w 493084"/>
                <a:gd name="connsiteY69" fmla="*/ 156219 h 972613"/>
                <a:gd name="connsiteX70" fmla="*/ 454298 w 493084"/>
                <a:gd name="connsiteY70" fmla="*/ 167493 h 972613"/>
                <a:gd name="connsiteX71" fmla="*/ 426651 w 493084"/>
                <a:gd name="connsiteY71" fmla="*/ 194469 h 972613"/>
                <a:gd name="connsiteX72" fmla="*/ 394038 w 493084"/>
                <a:gd name="connsiteY72" fmla="*/ 232584 h 972613"/>
                <a:gd name="connsiteX73" fmla="*/ 387999 w 493084"/>
                <a:gd name="connsiteY73" fmla="*/ 254997 h 972613"/>
                <a:gd name="connsiteX74" fmla="*/ 381422 w 493084"/>
                <a:gd name="connsiteY74" fmla="*/ 284657 h 972613"/>
                <a:gd name="connsiteX75" fmla="*/ 381691 w 493084"/>
                <a:gd name="connsiteY75" fmla="*/ 314049 h 972613"/>
                <a:gd name="connsiteX76" fmla="*/ 376322 w 493084"/>
                <a:gd name="connsiteY76" fmla="*/ 320626 h 972613"/>
                <a:gd name="connsiteX77" fmla="*/ 372833 w 493084"/>
                <a:gd name="connsiteY77" fmla="*/ 353775 h 972613"/>
                <a:gd name="connsiteX78" fmla="*/ 404238 w 493084"/>
                <a:gd name="connsiteY78" fmla="*/ 379543 h 972613"/>
                <a:gd name="connsiteX79" fmla="*/ 400883 w 493084"/>
                <a:gd name="connsiteY79" fmla="*/ 400480 h 972613"/>
                <a:gd name="connsiteX80" fmla="*/ 416316 w 493084"/>
                <a:gd name="connsiteY80" fmla="*/ 413632 h 972613"/>
                <a:gd name="connsiteX81" fmla="*/ 414706 w 493084"/>
                <a:gd name="connsiteY81" fmla="*/ 430543 h 972613"/>
                <a:gd name="connsiteX82" fmla="*/ 390683 w 493084"/>
                <a:gd name="connsiteY82" fmla="*/ 470940 h 972613"/>
                <a:gd name="connsiteX83" fmla="*/ 390146 w 493084"/>
                <a:gd name="connsiteY83" fmla="*/ 471074 h 972613"/>
                <a:gd name="connsiteX84" fmla="*/ 352836 w 493084"/>
                <a:gd name="connsiteY84" fmla="*/ 488118 h 972613"/>
                <a:gd name="connsiteX85" fmla="*/ 303313 w 493084"/>
                <a:gd name="connsiteY85" fmla="*/ 494829 h 972613"/>
                <a:gd name="connsiteX86" fmla="*/ 278484 w 493084"/>
                <a:gd name="connsiteY86" fmla="*/ 491876 h 972613"/>
                <a:gd name="connsiteX87" fmla="*/ 283047 w 493084"/>
                <a:gd name="connsiteY87" fmla="*/ 508652 h 972613"/>
                <a:gd name="connsiteX88" fmla="*/ 277947 w 493084"/>
                <a:gd name="connsiteY88" fmla="*/ 532676 h 972613"/>
                <a:gd name="connsiteX89" fmla="*/ 282779 w 493084"/>
                <a:gd name="connsiteY89" fmla="*/ 549720 h 972613"/>
                <a:gd name="connsiteX90" fmla="*/ 266137 w 493084"/>
                <a:gd name="connsiteY90" fmla="*/ 562336 h 972613"/>
                <a:gd name="connsiteX91" fmla="*/ 240234 w 493084"/>
                <a:gd name="connsiteY91" fmla="*/ 566899 h 972613"/>
                <a:gd name="connsiteX92" fmla="*/ 217016 w 493084"/>
                <a:gd name="connsiteY92" fmla="*/ 555357 h 972613"/>
                <a:gd name="connsiteX93" fmla="*/ 209098 w 493084"/>
                <a:gd name="connsiteY93" fmla="*/ 562336 h 972613"/>
                <a:gd name="connsiteX94" fmla="*/ 212319 w 493084"/>
                <a:gd name="connsiteY94" fmla="*/ 593204 h 972613"/>
                <a:gd name="connsiteX95" fmla="*/ 227082 w 493084"/>
                <a:gd name="connsiteY95" fmla="*/ 602062 h 972613"/>
                <a:gd name="connsiteX96" fmla="*/ 241576 w 493084"/>
                <a:gd name="connsiteY96" fmla="*/ 590923 h 972613"/>
                <a:gd name="connsiteX97" fmla="*/ 250702 w 493084"/>
                <a:gd name="connsiteY97" fmla="*/ 612128 h 972613"/>
                <a:gd name="connsiteX98" fmla="*/ 226679 w 493084"/>
                <a:gd name="connsiteY98" fmla="*/ 623133 h 972613"/>
                <a:gd name="connsiteX99" fmla="*/ 207487 w 493084"/>
                <a:gd name="connsiteY99" fmla="*/ 643398 h 972613"/>
                <a:gd name="connsiteX100" fmla="*/ 203864 w 493084"/>
                <a:gd name="connsiteY100" fmla="*/ 677353 h 972613"/>
                <a:gd name="connsiteX101" fmla="*/ 197556 w 493084"/>
                <a:gd name="connsiteY101" fmla="*/ 697619 h 972613"/>
                <a:gd name="connsiteX102" fmla="*/ 173532 w 493084"/>
                <a:gd name="connsiteY102" fmla="*/ 697753 h 972613"/>
                <a:gd name="connsiteX103" fmla="*/ 155146 w 493084"/>
                <a:gd name="connsiteY103" fmla="*/ 714932 h 972613"/>
                <a:gd name="connsiteX104" fmla="*/ 148435 w 493084"/>
                <a:gd name="connsiteY104" fmla="*/ 739895 h 972613"/>
                <a:gd name="connsiteX105" fmla="*/ 171788 w 493084"/>
                <a:gd name="connsiteY105" fmla="*/ 764992 h 972613"/>
                <a:gd name="connsiteX106" fmla="*/ 196616 w 493084"/>
                <a:gd name="connsiteY106" fmla="*/ 772776 h 972613"/>
                <a:gd name="connsiteX107" fmla="*/ 187490 w 493084"/>
                <a:gd name="connsiteY107" fmla="*/ 808073 h 972613"/>
                <a:gd name="connsiteX108" fmla="*/ 158233 w 493084"/>
                <a:gd name="connsiteY108" fmla="*/ 829144 h 972613"/>
                <a:gd name="connsiteX109" fmla="*/ 142127 w 493084"/>
                <a:gd name="connsiteY109" fmla="*/ 873567 h 972613"/>
                <a:gd name="connsiteX110" fmla="*/ 119446 w 493084"/>
                <a:gd name="connsiteY110" fmla="*/ 888867 h 972613"/>
                <a:gd name="connsiteX111" fmla="*/ 109917 w 493084"/>
                <a:gd name="connsiteY111" fmla="*/ 906046 h 972613"/>
                <a:gd name="connsiteX112" fmla="*/ 117701 w 493084"/>
                <a:gd name="connsiteY112" fmla="*/ 945771 h 97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93084" h="972613">
                  <a:moveTo>
                    <a:pt x="136759" y="972613"/>
                  </a:moveTo>
                  <a:lnTo>
                    <a:pt x="121593" y="969661"/>
                  </a:lnTo>
                  <a:lnTo>
                    <a:pt x="98509" y="963353"/>
                  </a:lnTo>
                  <a:lnTo>
                    <a:pt x="37847" y="957984"/>
                  </a:lnTo>
                  <a:lnTo>
                    <a:pt x="26976" y="933290"/>
                  </a:lnTo>
                  <a:lnTo>
                    <a:pt x="27513" y="905777"/>
                  </a:lnTo>
                  <a:lnTo>
                    <a:pt x="11945" y="908059"/>
                  </a:lnTo>
                  <a:lnTo>
                    <a:pt x="2282" y="891954"/>
                  </a:lnTo>
                  <a:lnTo>
                    <a:pt x="0" y="850483"/>
                  </a:lnTo>
                  <a:lnTo>
                    <a:pt x="19326" y="833573"/>
                  </a:lnTo>
                  <a:lnTo>
                    <a:pt x="26842" y="810891"/>
                  </a:lnTo>
                  <a:lnTo>
                    <a:pt x="23889" y="792236"/>
                  </a:lnTo>
                  <a:lnTo>
                    <a:pt x="24158" y="791699"/>
                  </a:lnTo>
                  <a:lnTo>
                    <a:pt x="37310" y="760697"/>
                  </a:lnTo>
                  <a:lnTo>
                    <a:pt x="46034" y="714127"/>
                  </a:lnTo>
                  <a:lnTo>
                    <a:pt x="43350" y="692653"/>
                  </a:lnTo>
                  <a:lnTo>
                    <a:pt x="53952" y="686077"/>
                  </a:lnTo>
                  <a:lnTo>
                    <a:pt x="51805" y="675206"/>
                  </a:lnTo>
                  <a:lnTo>
                    <a:pt x="39458" y="667690"/>
                  </a:lnTo>
                  <a:lnTo>
                    <a:pt x="47778" y="652927"/>
                  </a:lnTo>
                  <a:lnTo>
                    <a:pt x="37176" y="640580"/>
                  </a:lnTo>
                  <a:lnTo>
                    <a:pt x="31137" y="600049"/>
                  </a:lnTo>
                  <a:lnTo>
                    <a:pt x="41202" y="593204"/>
                  </a:lnTo>
                  <a:lnTo>
                    <a:pt x="37042" y="554015"/>
                  </a:lnTo>
                  <a:lnTo>
                    <a:pt x="42947" y="520731"/>
                  </a:lnTo>
                  <a:lnTo>
                    <a:pt x="49791" y="491474"/>
                  </a:lnTo>
                  <a:lnTo>
                    <a:pt x="64152" y="480334"/>
                  </a:lnTo>
                  <a:lnTo>
                    <a:pt x="56905" y="451077"/>
                  </a:lnTo>
                  <a:lnTo>
                    <a:pt x="56771" y="421417"/>
                  </a:lnTo>
                  <a:lnTo>
                    <a:pt x="57307" y="420880"/>
                  </a:lnTo>
                  <a:lnTo>
                    <a:pt x="75425" y="401554"/>
                  </a:lnTo>
                  <a:lnTo>
                    <a:pt x="74889" y="376456"/>
                  </a:lnTo>
                  <a:lnTo>
                    <a:pt x="89115" y="347199"/>
                  </a:lnTo>
                  <a:lnTo>
                    <a:pt x="89115" y="321297"/>
                  </a:lnTo>
                  <a:lnTo>
                    <a:pt x="82941" y="316062"/>
                  </a:lnTo>
                  <a:lnTo>
                    <a:pt x="82807" y="315526"/>
                  </a:lnTo>
                  <a:lnTo>
                    <a:pt x="71265" y="264660"/>
                  </a:lnTo>
                  <a:lnTo>
                    <a:pt x="86565" y="235000"/>
                  </a:lnTo>
                  <a:lnTo>
                    <a:pt x="84149" y="207756"/>
                  </a:lnTo>
                  <a:lnTo>
                    <a:pt x="93141" y="181719"/>
                  </a:lnTo>
                  <a:lnTo>
                    <a:pt x="109515" y="155146"/>
                  </a:lnTo>
                  <a:lnTo>
                    <a:pt x="126156" y="138772"/>
                  </a:lnTo>
                  <a:lnTo>
                    <a:pt x="119043" y="128304"/>
                  </a:lnTo>
                  <a:lnTo>
                    <a:pt x="124546" y="118775"/>
                  </a:lnTo>
                  <a:lnTo>
                    <a:pt x="123741" y="72741"/>
                  </a:lnTo>
                  <a:lnTo>
                    <a:pt x="150985" y="59320"/>
                  </a:lnTo>
                  <a:lnTo>
                    <a:pt x="159038" y="32881"/>
                  </a:lnTo>
                  <a:lnTo>
                    <a:pt x="155817" y="25768"/>
                  </a:lnTo>
                  <a:lnTo>
                    <a:pt x="177961" y="0"/>
                  </a:lnTo>
                  <a:lnTo>
                    <a:pt x="179035" y="134"/>
                  </a:lnTo>
                  <a:lnTo>
                    <a:pt x="211782" y="6710"/>
                  </a:lnTo>
                  <a:lnTo>
                    <a:pt x="224800" y="23889"/>
                  </a:lnTo>
                  <a:lnTo>
                    <a:pt x="233658" y="4295"/>
                  </a:lnTo>
                  <a:lnTo>
                    <a:pt x="264123" y="5368"/>
                  </a:lnTo>
                  <a:lnTo>
                    <a:pt x="268553" y="11810"/>
                  </a:lnTo>
                  <a:lnTo>
                    <a:pt x="313378" y="54757"/>
                  </a:lnTo>
                  <a:lnTo>
                    <a:pt x="333778" y="58918"/>
                  </a:lnTo>
                  <a:lnTo>
                    <a:pt x="363975" y="78915"/>
                  </a:lnTo>
                  <a:lnTo>
                    <a:pt x="390012" y="89652"/>
                  </a:lnTo>
                  <a:lnTo>
                    <a:pt x="394038" y="103341"/>
                  </a:lnTo>
                  <a:lnTo>
                    <a:pt x="370552" y="143738"/>
                  </a:lnTo>
                  <a:lnTo>
                    <a:pt x="393233" y="150448"/>
                  </a:lnTo>
                  <a:lnTo>
                    <a:pt x="420343" y="154609"/>
                  </a:lnTo>
                  <a:lnTo>
                    <a:pt x="438998" y="150448"/>
                  </a:lnTo>
                  <a:lnTo>
                    <a:pt x="460606" y="130049"/>
                  </a:lnTo>
                  <a:lnTo>
                    <a:pt x="464766" y="105488"/>
                  </a:lnTo>
                  <a:lnTo>
                    <a:pt x="479395" y="99315"/>
                  </a:lnTo>
                  <a:lnTo>
                    <a:pt x="493084" y="116762"/>
                  </a:lnTo>
                  <a:lnTo>
                    <a:pt x="492548" y="140383"/>
                  </a:lnTo>
                  <a:lnTo>
                    <a:pt x="470940" y="156219"/>
                  </a:lnTo>
                  <a:lnTo>
                    <a:pt x="454298" y="167493"/>
                  </a:lnTo>
                  <a:lnTo>
                    <a:pt x="426651" y="194469"/>
                  </a:lnTo>
                  <a:lnTo>
                    <a:pt x="394038" y="232584"/>
                  </a:lnTo>
                  <a:lnTo>
                    <a:pt x="387999" y="254997"/>
                  </a:lnTo>
                  <a:lnTo>
                    <a:pt x="381422" y="284657"/>
                  </a:lnTo>
                  <a:lnTo>
                    <a:pt x="381691" y="314049"/>
                  </a:lnTo>
                  <a:lnTo>
                    <a:pt x="376322" y="320626"/>
                  </a:lnTo>
                  <a:lnTo>
                    <a:pt x="372833" y="353775"/>
                  </a:lnTo>
                  <a:lnTo>
                    <a:pt x="404238" y="379543"/>
                  </a:lnTo>
                  <a:lnTo>
                    <a:pt x="400883" y="400480"/>
                  </a:lnTo>
                  <a:lnTo>
                    <a:pt x="416316" y="413632"/>
                  </a:lnTo>
                  <a:lnTo>
                    <a:pt x="414706" y="430543"/>
                  </a:lnTo>
                  <a:lnTo>
                    <a:pt x="390683" y="470940"/>
                  </a:lnTo>
                  <a:lnTo>
                    <a:pt x="390146" y="471074"/>
                  </a:lnTo>
                  <a:lnTo>
                    <a:pt x="352836" y="488118"/>
                  </a:lnTo>
                  <a:lnTo>
                    <a:pt x="303313" y="494829"/>
                  </a:lnTo>
                  <a:lnTo>
                    <a:pt x="278484" y="491876"/>
                  </a:lnTo>
                  <a:lnTo>
                    <a:pt x="283047" y="508652"/>
                  </a:lnTo>
                  <a:lnTo>
                    <a:pt x="277947" y="532676"/>
                  </a:lnTo>
                  <a:lnTo>
                    <a:pt x="282779" y="549720"/>
                  </a:lnTo>
                  <a:lnTo>
                    <a:pt x="266137" y="562336"/>
                  </a:lnTo>
                  <a:lnTo>
                    <a:pt x="240234" y="566899"/>
                  </a:lnTo>
                  <a:lnTo>
                    <a:pt x="217016" y="555357"/>
                  </a:lnTo>
                  <a:lnTo>
                    <a:pt x="209098" y="562336"/>
                  </a:lnTo>
                  <a:lnTo>
                    <a:pt x="212319" y="593204"/>
                  </a:lnTo>
                  <a:lnTo>
                    <a:pt x="227082" y="602062"/>
                  </a:lnTo>
                  <a:lnTo>
                    <a:pt x="241576" y="590923"/>
                  </a:lnTo>
                  <a:lnTo>
                    <a:pt x="250702" y="612128"/>
                  </a:lnTo>
                  <a:lnTo>
                    <a:pt x="226679" y="623133"/>
                  </a:lnTo>
                  <a:lnTo>
                    <a:pt x="207487" y="643398"/>
                  </a:lnTo>
                  <a:lnTo>
                    <a:pt x="203864" y="677353"/>
                  </a:lnTo>
                  <a:lnTo>
                    <a:pt x="197556" y="697619"/>
                  </a:lnTo>
                  <a:lnTo>
                    <a:pt x="173532" y="697753"/>
                  </a:lnTo>
                  <a:lnTo>
                    <a:pt x="155146" y="714932"/>
                  </a:lnTo>
                  <a:lnTo>
                    <a:pt x="148435" y="739895"/>
                  </a:lnTo>
                  <a:lnTo>
                    <a:pt x="171788" y="764992"/>
                  </a:lnTo>
                  <a:lnTo>
                    <a:pt x="196616" y="772776"/>
                  </a:lnTo>
                  <a:lnTo>
                    <a:pt x="187490" y="808073"/>
                  </a:lnTo>
                  <a:lnTo>
                    <a:pt x="158233" y="829144"/>
                  </a:lnTo>
                  <a:lnTo>
                    <a:pt x="142127" y="873567"/>
                  </a:lnTo>
                  <a:lnTo>
                    <a:pt x="119446" y="888867"/>
                  </a:lnTo>
                  <a:lnTo>
                    <a:pt x="109917" y="906046"/>
                  </a:lnTo>
                  <a:lnTo>
                    <a:pt x="117701" y="94577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8" name="Ignore">
              <a:extLst>
                <a:ext uri="{FF2B5EF4-FFF2-40B4-BE49-F238E27FC236}">
                  <a16:creationId xmlns:a16="http://schemas.microsoft.com/office/drawing/2014/main" id="{2EC0C129-179B-46E7-8919-16F5189637F9}"/>
                </a:ext>
              </a:extLst>
            </p:cNvPr>
            <p:cNvSpPr/>
            <p:nvPr/>
          </p:nvSpPr>
          <p:spPr>
            <a:xfrm>
              <a:off x="4119981" y="5448757"/>
              <a:ext cx="485300" cy="962815"/>
            </a:xfrm>
            <a:custGeom>
              <a:avLst/>
              <a:gdLst>
                <a:gd name="connsiteX0" fmla="*/ 36639 w 485300"/>
                <a:gd name="connsiteY0" fmla="*/ 950200 h 962815"/>
                <a:gd name="connsiteX1" fmla="*/ 95289 w 485300"/>
                <a:gd name="connsiteY1" fmla="*/ 955434 h 962815"/>
                <a:gd name="connsiteX2" fmla="*/ 118641 w 485300"/>
                <a:gd name="connsiteY2" fmla="*/ 961742 h 962815"/>
                <a:gd name="connsiteX3" fmla="*/ 124143 w 485300"/>
                <a:gd name="connsiteY3" fmla="*/ 962816 h 962815"/>
                <a:gd name="connsiteX4" fmla="*/ 110051 w 485300"/>
                <a:gd name="connsiteY4" fmla="*/ 942819 h 962815"/>
                <a:gd name="connsiteX5" fmla="*/ 101999 w 485300"/>
                <a:gd name="connsiteY5" fmla="*/ 901214 h 962815"/>
                <a:gd name="connsiteX6" fmla="*/ 113004 w 485300"/>
                <a:gd name="connsiteY6" fmla="*/ 881754 h 962815"/>
                <a:gd name="connsiteX7" fmla="*/ 135149 w 485300"/>
                <a:gd name="connsiteY7" fmla="*/ 866856 h 962815"/>
                <a:gd name="connsiteX8" fmla="*/ 151120 w 485300"/>
                <a:gd name="connsiteY8" fmla="*/ 822567 h 962815"/>
                <a:gd name="connsiteX9" fmla="*/ 151656 w 485300"/>
                <a:gd name="connsiteY9" fmla="*/ 822165 h 962815"/>
                <a:gd name="connsiteX10" fmla="*/ 180243 w 485300"/>
                <a:gd name="connsiteY10" fmla="*/ 801631 h 962815"/>
                <a:gd name="connsiteX11" fmla="*/ 188161 w 485300"/>
                <a:gd name="connsiteY11" fmla="*/ 771165 h 962815"/>
                <a:gd name="connsiteX12" fmla="*/ 165748 w 485300"/>
                <a:gd name="connsiteY12" fmla="*/ 764187 h 962815"/>
                <a:gd name="connsiteX13" fmla="*/ 165346 w 485300"/>
                <a:gd name="connsiteY13" fmla="*/ 763784 h 962815"/>
                <a:gd name="connsiteX14" fmla="*/ 140248 w 485300"/>
                <a:gd name="connsiteY14" fmla="*/ 736808 h 962815"/>
                <a:gd name="connsiteX15" fmla="*/ 147764 w 485300"/>
                <a:gd name="connsiteY15" fmla="*/ 708624 h 962815"/>
                <a:gd name="connsiteX16" fmla="*/ 168164 w 485300"/>
                <a:gd name="connsiteY16" fmla="*/ 689700 h 962815"/>
                <a:gd name="connsiteX17" fmla="*/ 190845 w 485300"/>
                <a:gd name="connsiteY17" fmla="*/ 689700 h 962815"/>
                <a:gd name="connsiteX18" fmla="*/ 196348 w 485300"/>
                <a:gd name="connsiteY18" fmla="*/ 672388 h 962815"/>
                <a:gd name="connsiteX19" fmla="*/ 199837 w 485300"/>
                <a:gd name="connsiteY19" fmla="*/ 637627 h 962815"/>
                <a:gd name="connsiteX20" fmla="*/ 220774 w 485300"/>
                <a:gd name="connsiteY20" fmla="*/ 615751 h 962815"/>
                <a:gd name="connsiteX21" fmla="*/ 241845 w 485300"/>
                <a:gd name="connsiteY21" fmla="*/ 606088 h 962815"/>
                <a:gd name="connsiteX22" fmla="*/ 236208 w 485300"/>
                <a:gd name="connsiteY22" fmla="*/ 592802 h 962815"/>
                <a:gd name="connsiteX23" fmla="*/ 223458 w 485300"/>
                <a:gd name="connsiteY23" fmla="*/ 602599 h 962815"/>
                <a:gd name="connsiteX24" fmla="*/ 204937 w 485300"/>
                <a:gd name="connsiteY24" fmla="*/ 591325 h 962815"/>
                <a:gd name="connsiteX25" fmla="*/ 201179 w 485300"/>
                <a:gd name="connsiteY25" fmla="*/ 556699 h 962815"/>
                <a:gd name="connsiteX26" fmla="*/ 212453 w 485300"/>
                <a:gd name="connsiteY26" fmla="*/ 546634 h 962815"/>
                <a:gd name="connsiteX27" fmla="*/ 213661 w 485300"/>
                <a:gd name="connsiteY27" fmla="*/ 547170 h 962815"/>
                <a:gd name="connsiteX28" fmla="*/ 236879 w 485300"/>
                <a:gd name="connsiteY28" fmla="*/ 558847 h 962815"/>
                <a:gd name="connsiteX29" fmla="*/ 261171 w 485300"/>
                <a:gd name="connsiteY29" fmla="*/ 554552 h 962815"/>
                <a:gd name="connsiteX30" fmla="*/ 274592 w 485300"/>
                <a:gd name="connsiteY30" fmla="*/ 544084 h 962815"/>
                <a:gd name="connsiteX31" fmla="*/ 270163 w 485300"/>
                <a:gd name="connsiteY31" fmla="*/ 528515 h 962815"/>
                <a:gd name="connsiteX32" fmla="*/ 275263 w 485300"/>
                <a:gd name="connsiteY32" fmla="*/ 504626 h 962815"/>
                <a:gd name="connsiteX33" fmla="*/ 269358 w 485300"/>
                <a:gd name="connsiteY33" fmla="*/ 483287 h 962815"/>
                <a:gd name="connsiteX34" fmla="*/ 299420 w 485300"/>
                <a:gd name="connsiteY34" fmla="*/ 486776 h 962815"/>
                <a:gd name="connsiteX35" fmla="*/ 348272 w 485300"/>
                <a:gd name="connsiteY35" fmla="*/ 480200 h 962815"/>
                <a:gd name="connsiteX36" fmla="*/ 384106 w 485300"/>
                <a:gd name="connsiteY36" fmla="*/ 463692 h 962815"/>
                <a:gd name="connsiteX37" fmla="*/ 407325 w 485300"/>
                <a:gd name="connsiteY37" fmla="*/ 424772 h 962815"/>
                <a:gd name="connsiteX38" fmla="*/ 408398 w 485300"/>
                <a:gd name="connsiteY38" fmla="*/ 411217 h 962815"/>
                <a:gd name="connsiteX39" fmla="*/ 392964 w 485300"/>
                <a:gd name="connsiteY39" fmla="*/ 397796 h 962815"/>
                <a:gd name="connsiteX40" fmla="*/ 396319 w 485300"/>
                <a:gd name="connsiteY40" fmla="*/ 376859 h 962815"/>
                <a:gd name="connsiteX41" fmla="*/ 364915 w 485300"/>
                <a:gd name="connsiteY41" fmla="*/ 351225 h 962815"/>
                <a:gd name="connsiteX42" fmla="*/ 368672 w 485300"/>
                <a:gd name="connsiteY42" fmla="*/ 314989 h 962815"/>
                <a:gd name="connsiteX43" fmla="*/ 374041 w 485300"/>
                <a:gd name="connsiteY43" fmla="*/ 308547 h 962815"/>
                <a:gd name="connsiteX44" fmla="*/ 373772 w 485300"/>
                <a:gd name="connsiteY44" fmla="*/ 280094 h 962815"/>
                <a:gd name="connsiteX45" fmla="*/ 380349 w 485300"/>
                <a:gd name="connsiteY45" fmla="*/ 249897 h 962815"/>
                <a:gd name="connsiteX46" fmla="*/ 387059 w 485300"/>
                <a:gd name="connsiteY46" fmla="*/ 226277 h 962815"/>
                <a:gd name="connsiteX47" fmla="*/ 419940 w 485300"/>
                <a:gd name="connsiteY47" fmla="*/ 187758 h 962815"/>
                <a:gd name="connsiteX48" fmla="*/ 447990 w 485300"/>
                <a:gd name="connsiteY48" fmla="*/ 160380 h 962815"/>
                <a:gd name="connsiteX49" fmla="*/ 464900 w 485300"/>
                <a:gd name="connsiteY49" fmla="*/ 148838 h 962815"/>
                <a:gd name="connsiteX50" fmla="*/ 484898 w 485300"/>
                <a:gd name="connsiteY50" fmla="*/ 134209 h 962815"/>
                <a:gd name="connsiteX51" fmla="*/ 485300 w 485300"/>
                <a:gd name="connsiteY51" fmla="*/ 113809 h 962815"/>
                <a:gd name="connsiteX52" fmla="*/ 474295 w 485300"/>
                <a:gd name="connsiteY52" fmla="*/ 99717 h 962815"/>
                <a:gd name="connsiteX53" fmla="*/ 464229 w 485300"/>
                <a:gd name="connsiteY53" fmla="*/ 104012 h 962815"/>
                <a:gd name="connsiteX54" fmla="*/ 460337 w 485300"/>
                <a:gd name="connsiteY54" fmla="*/ 127767 h 962815"/>
                <a:gd name="connsiteX55" fmla="*/ 436985 w 485300"/>
                <a:gd name="connsiteY55" fmla="*/ 149777 h 962815"/>
                <a:gd name="connsiteX56" fmla="*/ 416585 w 485300"/>
                <a:gd name="connsiteY56" fmla="*/ 154340 h 962815"/>
                <a:gd name="connsiteX57" fmla="*/ 416183 w 485300"/>
                <a:gd name="connsiteY57" fmla="*/ 154340 h 962815"/>
                <a:gd name="connsiteX58" fmla="*/ 388401 w 485300"/>
                <a:gd name="connsiteY58" fmla="*/ 150046 h 962815"/>
                <a:gd name="connsiteX59" fmla="*/ 360888 w 485300"/>
                <a:gd name="connsiteY59" fmla="*/ 141859 h 962815"/>
                <a:gd name="connsiteX60" fmla="*/ 385985 w 485300"/>
                <a:gd name="connsiteY60" fmla="*/ 98644 h 962815"/>
                <a:gd name="connsiteX61" fmla="*/ 383033 w 485300"/>
                <a:gd name="connsiteY61" fmla="*/ 88310 h 962815"/>
                <a:gd name="connsiteX62" fmla="*/ 358338 w 485300"/>
                <a:gd name="connsiteY62" fmla="*/ 78110 h 962815"/>
                <a:gd name="connsiteX63" fmla="*/ 328007 w 485300"/>
                <a:gd name="connsiteY63" fmla="*/ 58247 h 962815"/>
                <a:gd name="connsiteX64" fmla="*/ 307741 w 485300"/>
                <a:gd name="connsiteY64" fmla="*/ 54086 h 962815"/>
                <a:gd name="connsiteX65" fmla="*/ 261842 w 485300"/>
                <a:gd name="connsiteY65" fmla="*/ 10200 h 962815"/>
                <a:gd name="connsiteX66" fmla="*/ 258218 w 485300"/>
                <a:gd name="connsiteY66" fmla="*/ 4966 h 962815"/>
                <a:gd name="connsiteX67" fmla="*/ 232182 w 485300"/>
                <a:gd name="connsiteY67" fmla="*/ 4026 h 962815"/>
                <a:gd name="connsiteX68" fmla="*/ 221713 w 485300"/>
                <a:gd name="connsiteY68" fmla="*/ 27244 h 962815"/>
                <a:gd name="connsiteX69" fmla="*/ 205742 w 485300"/>
                <a:gd name="connsiteY69" fmla="*/ 6039 h 962815"/>
                <a:gd name="connsiteX70" fmla="*/ 175545 w 485300"/>
                <a:gd name="connsiteY70" fmla="*/ 0 h 962815"/>
                <a:gd name="connsiteX71" fmla="*/ 156354 w 485300"/>
                <a:gd name="connsiteY71" fmla="*/ 22279 h 962815"/>
                <a:gd name="connsiteX72" fmla="*/ 159172 w 485300"/>
                <a:gd name="connsiteY72" fmla="*/ 28452 h 962815"/>
                <a:gd name="connsiteX73" fmla="*/ 150314 w 485300"/>
                <a:gd name="connsiteY73" fmla="*/ 57844 h 962815"/>
                <a:gd name="connsiteX74" fmla="*/ 123741 w 485300"/>
                <a:gd name="connsiteY74" fmla="*/ 70997 h 962815"/>
                <a:gd name="connsiteX75" fmla="*/ 124546 w 485300"/>
                <a:gd name="connsiteY75" fmla="*/ 115688 h 962815"/>
                <a:gd name="connsiteX76" fmla="*/ 119580 w 485300"/>
                <a:gd name="connsiteY76" fmla="*/ 123875 h 962815"/>
                <a:gd name="connsiteX77" fmla="*/ 127230 w 485300"/>
                <a:gd name="connsiteY77" fmla="*/ 135149 h 962815"/>
                <a:gd name="connsiteX78" fmla="*/ 108709 w 485300"/>
                <a:gd name="connsiteY78" fmla="*/ 153401 h 962815"/>
                <a:gd name="connsiteX79" fmla="*/ 92739 w 485300"/>
                <a:gd name="connsiteY79" fmla="*/ 179169 h 962815"/>
                <a:gd name="connsiteX80" fmla="*/ 84149 w 485300"/>
                <a:gd name="connsiteY80" fmla="*/ 203998 h 962815"/>
                <a:gd name="connsiteX81" fmla="*/ 86565 w 485300"/>
                <a:gd name="connsiteY81" fmla="*/ 231645 h 962815"/>
                <a:gd name="connsiteX82" fmla="*/ 71399 w 485300"/>
                <a:gd name="connsiteY82" fmla="*/ 260902 h 962815"/>
                <a:gd name="connsiteX83" fmla="*/ 82539 w 485300"/>
                <a:gd name="connsiteY83" fmla="*/ 309889 h 962815"/>
                <a:gd name="connsiteX84" fmla="*/ 89115 w 485300"/>
                <a:gd name="connsiteY84" fmla="*/ 315391 h 962815"/>
                <a:gd name="connsiteX85" fmla="*/ 88846 w 485300"/>
                <a:gd name="connsiteY85" fmla="*/ 344381 h 962815"/>
                <a:gd name="connsiteX86" fmla="*/ 74888 w 485300"/>
                <a:gd name="connsiteY86" fmla="*/ 373235 h 962815"/>
                <a:gd name="connsiteX87" fmla="*/ 75425 w 485300"/>
                <a:gd name="connsiteY87" fmla="*/ 398869 h 962815"/>
                <a:gd name="connsiteX88" fmla="*/ 56770 w 485300"/>
                <a:gd name="connsiteY88" fmla="*/ 418732 h 962815"/>
                <a:gd name="connsiteX89" fmla="*/ 56770 w 485300"/>
                <a:gd name="connsiteY89" fmla="*/ 446379 h 962815"/>
                <a:gd name="connsiteX90" fmla="*/ 64555 w 485300"/>
                <a:gd name="connsiteY90" fmla="*/ 477784 h 962815"/>
                <a:gd name="connsiteX91" fmla="*/ 49255 w 485300"/>
                <a:gd name="connsiteY91" fmla="*/ 489595 h 962815"/>
                <a:gd name="connsiteX92" fmla="*/ 42813 w 485300"/>
                <a:gd name="connsiteY92" fmla="*/ 517242 h 962815"/>
                <a:gd name="connsiteX93" fmla="*/ 37042 w 485300"/>
                <a:gd name="connsiteY93" fmla="*/ 549989 h 962815"/>
                <a:gd name="connsiteX94" fmla="*/ 41336 w 485300"/>
                <a:gd name="connsiteY94" fmla="*/ 590923 h 962815"/>
                <a:gd name="connsiteX95" fmla="*/ 31405 w 485300"/>
                <a:gd name="connsiteY95" fmla="*/ 597767 h 962815"/>
                <a:gd name="connsiteX96" fmla="*/ 36908 w 485300"/>
                <a:gd name="connsiteY96" fmla="*/ 634809 h 962815"/>
                <a:gd name="connsiteX97" fmla="*/ 48584 w 485300"/>
                <a:gd name="connsiteY97" fmla="*/ 648230 h 962815"/>
                <a:gd name="connsiteX98" fmla="*/ 40665 w 485300"/>
                <a:gd name="connsiteY98" fmla="*/ 662188 h 962815"/>
                <a:gd name="connsiteX99" fmla="*/ 51268 w 485300"/>
                <a:gd name="connsiteY99" fmla="*/ 668630 h 962815"/>
                <a:gd name="connsiteX100" fmla="*/ 54355 w 485300"/>
                <a:gd name="connsiteY100" fmla="*/ 683795 h 962815"/>
                <a:gd name="connsiteX101" fmla="*/ 43484 w 485300"/>
                <a:gd name="connsiteY101" fmla="*/ 690506 h 962815"/>
                <a:gd name="connsiteX102" fmla="*/ 46034 w 485300"/>
                <a:gd name="connsiteY102" fmla="*/ 710100 h 962815"/>
                <a:gd name="connsiteX103" fmla="*/ 46034 w 485300"/>
                <a:gd name="connsiteY103" fmla="*/ 710369 h 962815"/>
                <a:gd name="connsiteX104" fmla="*/ 37042 w 485300"/>
                <a:gd name="connsiteY104" fmla="*/ 757610 h 962815"/>
                <a:gd name="connsiteX105" fmla="*/ 24024 w 485300"/>
                <a:gd name="connsiteY105" fmla="*/ 788478 h 962815"/>
                <a:gd name="connsiteX106" fmla="*/ 26842 w 485300"/>
                <a:gd name="connsiteY106" fmla="*/ 807133 h 962815"/>
                <a:gd name="connsiteX107" fmla="*/ 26707 w 485300"/>
                <a:gd name="connsiteY107" fmla="*/ 807536 h 962815"/>
                <a:gd name="connsiteX108" fmla="*/ 18655 w 485300"/>
                <a:gd name="connsiteY108" fmla="*/ 831694 h 962815"/>
                <a:gd name="connsiteX109" fmla="*/ 0 w 485300"/>
                <a:gd name="connsiteY109" fmla="*/ 847933 h 962815"/>
                <a:gd name="connsiteX110" fmla="*/ 2147 w 485300"/>
                <a:gd name="connsiteY110" fmla="*/ 887122 h 962815"/>
                <a:gd name="connsiteX111" fmla="*/ 9931 w 485300"/>
                <a:gd name="connsiteY111" fmla="*/ 899738 h 962815"/>
                <a:gd name="connsiteX112" fmla="*/ 27513 w 485300"/>
                <a:gd name="connsiteY112" fmla="*/ 897188 h 962815"/>
                <a:gd name="connsiteX113" fmla="*/ 26976 w 485300"/>
                <a:gd name="connsiteY113" fmla="*/ 928324 h 96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85300" h="962815">
                  <a:moveTo>
                    <a:pt x="36639" y="950200"/>
                  </a:moveTo>
                  <a:lnTo>
                    <a:pt x="95289" y="955434"/>
                  </a:lnTo>
                  <a:lnTo>
                    <a:pt x="118641" y="961742"/>
                  </a:lnTo>
                  <a:lnTo>
                    <a:pt x="124143" y="962816"/>
                  </a:lnTo>
                  <a:lnTo>
                    <a:pt x="110051" y="942819"/>
                  </a:lnTo>
                  <a:lnTo>
                    <a:pt x="101999" y="901214"/>
                  </a:lnTo>
                  <a:lnTo>
                    <a:pt x="113004" y="881754"/>
                  </a:lnTo>
                  <a:lnTo>
                    <a:pt x="135149" y="866856"/>
                  </a:lnTo>
                  <a:lnTo>
                    <a:pt x="151120" y="822567"/>
                  </a:lnTo>
                  <a:lnTo>
                    <a:pt x="151656" y="822165"/>
                  </a:lnTo>
                  <a:lnTo>
                    <a:pt x="180243" y="801631"/>
                  </a:lnTo>
                  <a:lnTo>
                    <a:pt x="188161" y="771165"/>
                  </a:lnTo>
                  <a:lnTo>
                    <a:pt x="165748" y="764187"/>
                  </a:lnTo>
                  <a:lnTo>
                    <a:pt x="165346" y="763784"/>
                  </a:lnTo>
                  <a:lnTo>
                    <a:pt x="140248" y="736808"/>
                  </a:lnTo>
                  <a:lnTo>
                    <a:pt x="147764" y="708624"/>
                  </a:lnTo>
                  <a:lnTo>
                    <a:pt x="168164" y="689700"/>
                  </a:lnTo>
                  <a:lnTo>
                    <a:pt x="190845" y="689700"/>
                  </a:lnTo>
                  <a:lnTo>
                    <a:pt x="196348" y="672388"/>
                  </a:lnTo>
                  <a:lnTo>
                    <a:pt x="199837" y="637627"/>
                  </a:lnTo>
                  <a:lnTo>
                    <a:pt x="220774" y="615751"/>
                  </a:lnTo>
                  <a:lnTo>
                    <a:pt x="241845" y="606088"/>
                  </a:lnTo>
                  <a:lnTo>
                    <a:pt x="236208" y="592802"/>
                  </a:lnTo>
                  <a:lnTo>
                    <a:pt x="223458" y="602599"/>
                  </a:lnTo>
                  <a:lnTo>
                    <a:pt x="204937" y="591325"/>
                  </a:lnTo>
                  <a:lnTo>
                    <a:pt x="201179" y="556699"/>
                  </a:lnTo>
                  <a:lnTo>
                    <a:pt x="212453" y="546634"/>
                  </a:lnTo>
                  <a:lnTo>
                    <a:pt x="213661" y="547170"/>
                  </a:lnTo>
                  <a:lnTo>
                    <a:pt x="236879" y="558847"/>
                  </a:lnTo>
                  <a:lnTo>
                    <a:pt x="261171" y="554552"/>
                  </a:lnTo>
                  <a:lnTo>
                    <a:pt x="274592" y="544084"/>
                  </a:lnTo>
                  <a:lnTo>
                    <a:pt x="270163" y="528515"/>
                  </a:lnTo>
                  <a:lnTo>
                    <a:pt x="275263" y="504626"/>
                  </a:lnTo>
                  <a:lnTo>
                    <a:pt x="269358" y="483287"/>
                  </a:lnTo>
                  <a:lnTo>
                    <a:pt x="299420" y="486776"/>
                  </a:lnTo>
                  <a:lnTo>
                    <a:pt x="348272" y="480200"/>
                  </a:lnTo>
                  <a:lnTo>
                    <a:pt x="384106" y="463692"/>
                  </a:lnTo>
                  <a:lnTo>
                    <a:pt x="407325" y="424772"/>
                  </a:lnTo>
                  <a:lnTo>
                    <a:pt x="408398" y="411217"/>
                  </a:lnTo>
                  <a:lnTo>
                    <a:pt x="392964" y="397796"/>
                  </a:lnTo>
                  <a:lnTo>
                    <a:pt x="396319" y="376859"/>
                  </a:lnTo>
                  <a:lnTo>
                    <a:pt x="364915" y="351225"/>
                  </a:lnTo>
                  <a:lnTo>
                    <a:pt x="368672" y="314989"/>
                  </a:lnTo>
                  <a:lnTo>
                    <a:pt x="374041" y="308547"/>
                  </a:lnTo>
                  <a:lnTo>
                    <a:pt x="373772" y="280094"/>
                  </a:lnTo>
                  <a:lnTo>
                    <a:pt x="380349" y="249897"/>
                  </a:lnTo>
                  <a:lnTo>
                    <a:pt x="387059" y="226277"/>
                  </a:lnTo>
                  <a:lnTo>
                    <a:pt x="419940" y="187758"/>
                  </a:lnTo>
                  <a:lnTo>
                    <a:pt x="447990" y="160380"/>
                  </a:lnTo>
                  <a:lnTo>
                    <a:pt x="464900" y="148838"/>
                  </a:lnTo>
                  <a:lnTo>
                    <a:pt x="484898" y="134209"/>
                  </a:lnTo>
                  <a:lnTo>
                    <a:pt x="485300" y="113809"/>
                  </a:lnTo>
                  <a:lnTo>
                    <a:pt x="474295" y="99717"/>
                  </a:lnTo>
                  <a:lnTo>
                    <a:pt x="464229" y="104012"/>
                  </a:lnTo>
                  <a:lnTo>
                    <a:pt x="460337" y="127767"/>
                  </a:lnTo>
                  <a:lnTo>
                    <a:pt x="436985" y="149777"/>
                  </a:lnTo>
                  <a:lnTo>
                    <a:pt x="416585" y="154340"/>
                  </a:lnTo>
                  <a:lnTo>
                    <a:pt x="416183" y="154340"/>
                  </a:lnTo>
                  <a:lnTo>
                    <a:pt x="388401" y="150046"/>
                  </a:lnTo>
                  <a:lnTo>
                    <a:pt x="360888" y="141859"/>
                  </a:lnTo>
                  <a:lnTo>
                    <a:pt x="385985" y="98644"/>
                  </a:lnTo>
                  <a:lnTo>
                    <a:pt x="383033" y="88310"/>
                  </a:lnTo>
                  <a:lnTo>
                    <a:pt x="358338" y="78110"/>
                  </a:lnTo>
                  <a:lnTo>
                    <a:pt x="328007" y="58247"/>
                  </a:lnTo>
                  <a:lnTo>
                    <a:pt x="307741" y="54086"/>
                  </a:lnTo>
                  <a:lnTo>
                    <a:pt x="261842" y="10200"/>
                  </a:lnTo>
                  <a:lnTo>
                    <a:pt x="258218" y="4966"/>
                  </a:lnTo>
                  <a:lnTo>
                    <a:pt x="232182" y="4026"/>
                  </a:lnTo>
                  <a:lnTo>
                    <a:pt x="221713" y="27244"/>
                  </a:lnTo>
                  <a:lnTo>
                    <a:pt x="205742" y="6039"/>
                  </a:lnTo>
                  <a:lnTo>
                    <a:pt x="175545" y="0"/>
                  </a:lnTo>
                  <a:lnTo>
                    <a:pt x="156354" y="22279"/>
                  </a:lnTo>
                  <a:lnTo>
                    <a:pt x="159172" y="28452"/>
                  </a:lnTo>
                  <a:lnTo>
                    <a:pt x="150314" y="57844"/>
                  </a:lnTo>
                  <a:lnTo>
                    <a:pt x="123741" y="70997"/>
                  </a:lnTo>
                  <a:lnTo>
                    <a:pt x="124546" y="115688"/>
                  </a:lnTo>
                  <a:lnTo>
                    <a:pt x="119580" y="123875"/>
                  </a:lnTo>
                  <a:lnTo>
                    <a:pt x="127230" y="135149"/>
                  </a:lnTo>
                  <a:lnTo>
                    <a:pt x="108709" y="153401"/>
                  </a:lnTo>
                  <a:lnTo>
                    <a:pt x="92739" y="179169"/>
                  </a:lnTo>
                  <a:lnTo>
                    <a:pt x="84149" y="203998"/>
                  </a:lnTo>
                  <a:lnTo>
                    <a:pt x="86565" y="231645"/>
                  </a:lnTo>
                  <a:lnTo>
                    <a:pt x="71399" y="260902"/>
                  </a:lnTo>
                  <a:lnTo>
                    <a:pt x="82539" y="309889"/>
                  </a:lnTo>
                  <a:lnTo>
                    <a:pt x="89115" y="315391"/>
                  </a:lnTo>
                  <a:lnTo>
                    <a:pt x="88846" y="344381"/>
                  </a:lnTo>
                  <a:lnTo>
                    <a:pt x="74888" y="373235"/>
                  </a:lnTo>
                  <a:lnTo>
                    <a:pt x="75425" y="398869"/>
                  </a:lnTo>
                  <a:lnTo>
                    <a:pt x="56770" y="418732"/>
                  </a:lnTo>
                  <a:lnTo>
                    <a:pt x="56770" y="446379"/>
                  </a:lnTo>
                  <a:lnTo>
                    <a:pt x="64555" y="477784"/>
                  </a:lnTo>
                  <a:lnTo>
                    <a:pt x="49255" y="489595"/>
                  </a:lnTo>
                  <a:lnTo>
                    <a:pt x="42813" y="517242"/>
                  </a:lnTo>
                  <a:lnTo>
                    <a:pt x="37042" y="549989"/>
                  </a:lnTo>
                  <a:lnTo>
                    <a:pt x="41336" y="590923"/>
                  </a:lnTo>
                  <a:lnTo>
                    <a:pt x="31405" y="597767"/>
                  </a:lnTo>
                  <a:lnTo>
                    <a:pt x="36908" y="634809"/>
                  </a:lnTo>
                  <a:lnTo>
                    <a:pt x="48584" y="648230"/>
                  </a:lnTo>
                  <a:lnTo>
                    <a:pt x="40665" y="662188"/>
                  </a:lnTo>
                  <a:lnTo>
                    <a:pt x="51268" y="668630"/>
                  </a:lnTo>
                  <a:lnTo>
                    <a:pt x="54355" y="683795"/>
                  </a:lnTo>
                  <a:lnTo>
                    <a:pt x="43484" y="690506"/>
                  </a:lnTo>
                  <a:lnTo>
                    <a:pt x="46034" y="710100"/>
                  </a:lnTo>
                  <a:lnTo>
                    <a:pt x="46034" y="710369"/>
                  </a:lnTo>
                  <a:lnTo>
                    <a:pt x="37042" y="757610"/>
                  </a:lnTo>
                  <a:lnTo>
                    <a:pt x="24024" y="788478"/>
                  </a:lnTo>
                  <a:lnTo>
                    <a:pt x="26842" y="807133"/>
                  </a:lnTo>
                  <a:lnTo>
                    <a:pt x="26707" y="807536"/>
                  </a:lnTo>
                  <a:lnTo>
                    <a:pt x="18655" y="831694"/>
                  </a:lnTo>
                  <a:lnTo>
                    <a:pt x="0" y="847933"/>
                  </a:lnTo>
                  <a:lnTo>
                    <a:pt x="2147" y="887122"/>
                  </a:lnTo>
                  <a:lnTo>
                    <a:pt x="9931" y="899738"/>
                  </a:lnTo>
                  <a:lnTo>
                    <a:pt x="27513" y="897188"/>
                  </a:lnTo>
                  <a:lnTo>
                    <a:pt x="26976" y="92832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9" name="Ignore">
            <a:extLst>
              <a:ext uri="{FF2B5EF4-FFF2-40B4-BE49-F238E27FC236}">
                <a16:creationId xmlns:a16="http://schemas.microsoft.com/office/drawing/2014/main" id="{4C85782A-F1EB-463E-BBF0-59CC17A8338D}"/>
              </a:ext>
            </a:extLst>
          </p:cNvPr>
          <p:cNvGrpSpPr/>
          <p:nvPr/>
        </p:nvGrpSpPr>
        <p:grpSpPr>
          <a:xfrm>
            <a:off x="6140328" y="3530781"/>
            <a:ext cx="196205" cy="103025"/>
            <a:chOff x="6166267" y="3505276"/>
            <a:chExt cx="189905" cy="99717"/>
          </a:xfrm>
          <a:solidFill>
            <a:srgbClr val="CECECE"/>
          </a:solidFill>
        </p:grpSpPr>
        <p:sp>
          <p:nvSpPr>
            <p:cNvPr id="843" name="Ignore">
              <a:extLst>
                <a:ext uri="{FF2B5EF4-FFF2-40B4-BE49-F238E27FC236}">
                  <a16:creationId xmlns:a16="http://schemas.microsoft.com/office/drawing/2014/main" id="{18915026-8E15-4D27-B3DA-29EC7BBEE2F6}"/>
                </a:ext>
              </a:extLst>
            </p:cNvPr>
            <p:cNvSpPr/>
            <p:nvPr/>
          </p:nvSpPr>
          <p:spPr>
            <a:xfrm>
              <a:off x="6166267" y="3505276"/>
              <a:ext cx="189905" cy="99717"/>
            </a:xfrm>
            <a:custGeom>
              <a:avLst/>
              <a:gdLst>
                <a:gd name="connsiteX0" fmla="*/ 130317 w 189905"/>
                <a:gd name="connsiteY0" fmla="*/ 99717 h 99717"/>
                <a:gd name="connsiteX1" fmla="*/ 109112 w 189905"/>
                <a:gd name="connsiteY1" fmla="*/ 96899 h 99717"/>
                <a:gd name="connsiteX2" fmla="*/ 72607 w 189905"/>
                <a:gd name="connsiteY2" fmla="*/ 87370 h 99717"/>
                <a:gd name="connsiteX3" fmla="*/ 67507 w 189905"/>
                <a:gd name="connsiteY3" fmla="*/ 75426 h 99717"/>
                <a:gd name="connsiteX4" fmla="*/ 45497 w 189905"/>
                <a:gd name="connsiteY4" fmla="*/ 81062 h 99717"/>
                <a:gd name="connsiteX5" fmla="*/ 42276 w 189905"/>
                <a:gd name="connsiteY5" fmla="*/ 88578 h 99717"/>
                <a:gd name="connsiteX6" fmla="*/ 25768 w 189905"/>
                <a:gd name="connsiteY6" fmla="*/ 83075 h 99717"/>
                <a:gd name="connsiteX7" fmla="*/ 12616 w 189905"/>
                <a:gd name="connsiteY7" fmla="*/ 81868 h 99717"/>
                <a:gd name="connsiteX8" fmla="*/ 0 w 189905"/>
                <a:gd name="connsiteY8" fmla="*/ 74486 h 99717"/>
                <a:gd name="connsiteX9" fmla="*/ 4160 w 189905"/>
                <a:gd name="connsiteY9" fmla="*/ 64420 h 99717"/>
                <a:gd name="connsiteX10" fmla="*/ 3087 w 189905"/>
                <a:gd name="connsiteY10" fmla="*/ 56770 h 99717"/>
                <a:gd name="connsiteX11" fmla="*/ 13152 w 189905"/>
                <a:gd name="connsiteY11" fmla="*/ 54086 h 99717"/>
                <a:gd name="connsiteX12" fmla="*/ 24292 w 189905"/>
                <a:gd name="connsiteY12" fmla="*/ 63078 h 99717"/>
                <a:gd name="connsiteX13" fmla="*/ 27513 w 189905"/>
                <a:gd name="connsiteY13" fmla="*/ 54623 h 99717"/>
                <a:gd name="connsiteX14" fmla="*/ 50328 w 189905"/>
                <a:gd name="connsiteY14" fmla="*/ 56368 h 99717"/>
                <a:gd name="connsiteX15" fmla="*/ 68044 w 189905"/>
                <a:gd name="connsiteY15" fmla="*/ 49792 h 99717"/>
                <a:gd name="connsiteX16" fmla="*/ 80928 w 189905"/>
                <a:gd name="connsiteY16" fmla="*/ 50999 h 99717"/>
                <a:gd name="connsiteX17" fmla="*/ 87102 w 189905"/>
                <a:gd name="connsiteY17" fmla="*/ 56905 h 99717"/>
                <a:gd name="connsiteX18" fmla="*/ 88175 w 189905"/>
                <a:gd name="connsiteY18" fmla="*/ 53952 h 99717"/>
                <a:gd name="connsiteX19" fmla="*/ 84552 w 189905"/>
                <a:gd name="connsiteY19" fmla="*/ 29123 h 99717"/>
                <a:gd name="connsiteX20" fmla="*/ 94080 w 189905"/>
                <a:gd name="connsiteY20" fmla="*/ 23889 h 99717"/>
                <a:gd name="connsiteX21" fmla="*/ 103475 w 189905"/>
                <a:gd name="connsiteY21" fmla="*/ 5368 h 99717"/>
                <a:gd name="connsiteX22" fmla="*/ 122264 w 189905"/>
                <a:gd name="connsiteY22" fmla="*/ 17716 h 99717"/>
                <a:gd name="connsiteX23" fmla="*/ 135417 w 189905"/>
                <a:gd name="connsiteY23" fmla="*/ 3221 h 99717"/>
                <a:gd name="connsiteX24" fmla="*/ 145483 w 189905"/>
                <a:gd name="connsiteY24" fmla="*/ 0 h 99717"/>
                <a:gd name="connsiteX25" fmla="*/ 164809 w 189905"/>
                <a:gd name="connsiteY25" fmla="*/ 11542 h 99717"/>
                <a:gd name="connsiteX26" fmla="*/ 176485 w 189905"/>
                <a:gd name="connsiteY26" fmla="*/ 9529 h 99717"/>
                <a:gd name="connsiteX27" fmla="*/ 189906 w 189905"/>
                <a:gd name="connsiteY27" fmla="*/ 17850 h 99717"/>
                <a:gd name="connsiteX28" fmla="*/ 187490 w 189905"/>
                <a:gd name="connsiteY28" fmla="*/ 23621 h 99717"/>
                <a:gd name="connsiteX29" fmla="*/ 189906 w 189905"/>
                <a:gd name="connsiteY29" fmla="*/ 36102 h 99717"/>
                <a:gd name="connsiteX30" fmla="*/ 187758 w 189905"/>
                <a:gd name="connsiteY30" fmla="*/ 53147 h 99717"/>
                <a:gd name="connsiteX31" fmla="*/ 175545 w 189905"/>
                <a:gd name="connsiteY31" fmla="*/ 53281 h 99717"/>
                <a:gd name="connsiteX32" fmla="*/ 179035 w 189905"/>
                <a:gd name="connsiteY32" fmla="*/ 59052 h 99717"/>
                <a:gd name="connsiteX33" fmla="*/ 170177 w 189905"/>
                <a:gd name="connsiteY33" fmla="*/ 83746 h 99717"/>
                <a:gd name="connsiteX34" fmla="*/ 164943 w 189905"/>
                <a:gd name="connsiteY34" fmla="*/ 90591 h 99717"/>
                <a:gd name="connsiteX35" fmla="*/ 143067 w 189905"/>
                <a:gd name="connsiteY35" fmla="*/ 91531 h 99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9905" h="99717">
                  <a:moveTo>
                    <a:pt x="130317" y="99717"/>
                  </a:moveTo>
                  <a:lnTo>
                    <a:pt x="109112" y="96899"/>
                  </a:lnTo>
                  <a:lnTo>
                    <a:pt x="72607" y="87370"/>
                  </a:lnTo>
                  <a:lnTo>
                    <a:pt x="67507" y="75426"/>
                  </a:lnTo>
                  <a:lnTo>
                    <a:pt x="45497" y="81062"/>
                  </a:lnTo>
                  <a:lnTo>
                    <a:pt x="42276" y="88578"/>
                  </a:lnTo>
                  <a:lnTo>
                    <a:pt x="25768" y="83075"/>
                  </a:lnTo>
                  <a:lnTo>
                    <a:pt x="12616" y="81868"/>
                  </a:lnTo>
                  <a:lnTo>
                    <a:pt x="0" y="74486"/>
                  </a:lnTo>
                  <a:lnTo>
                    <a:pt x="4160" y="64420"/>
                  </a:lnTo>
                  <a:lnTo>
                    <a:pt x="3087" y="56770"/>
                  </a:lnTo>
                  <a:lnTo>
                    <a:pt x="13152" y="54086"/>
                  </a:lnTo>
                  <a:lnTo>
                    <a:pt x="24292" y="63078"/>
                  </a:lnTo>
                  <a:lnTo>
                    <a:pt x="27513" y="54623"/>
                  </a:lnTo>
                  <a:lnTo>
                    <a:pt x="50328" y="56368"/>
                  </a:lnTo>
                  <a:lnTo>
                    <a:pt x="68044" y="49792"/>
                  </a:lnTo>
                  <a:lnTo>
                    <a:pt x="80928" y="50999"/>
                  </a:lnTo>
                  <a:lnTo>
                    <a:pt x="87102" y="56905"/>
                  </a:lnTo>
                  <a:lnTo>
                    <a:pt x="88175" y="53952"/>
                  </a:lnTo>
                  <a:lnTo>
                    <a:pt x="84552" y="29123"/>
                  </a:lnTo>
                  <a:lnTo>
                    <a:pt x="94080" y="23889"/>
                  </a:lnTo>
                  <a:lnTo>
                    <a:pt x="103475" y="5368"/>
                  </a:lnTo>
                  <a:lnTo>
                    <a:pt x="122264" y="17716"/>
                  </a:lnTo>
                  <a:lnTo>
                    <a:pt x="135417" y="3221"/>
                  </a:lnTo>
                  <a:lnTo>
                    <a:pt x="145483" y="0"/>
                  </a:lnTo>
                  <a:lnTo>
                    <a:pt x="164809" y="11542"/>
                  </a:lnTo>
                  <a:lnTo>
                    <a:pt x="176485" y="9529"/>
                  </a:lnTo>
                  <a:lnTo>
                    <a:pt x="189906" y="17850"/>
                  </a:lnTo>
                  <a:lnTo>
                    <a:pt x="187490" y="23621"/>
                  </a:lnTo>
                  <a:lnTo>
                    <a:pt x="189906" y="36102"/>
                  </a:lnTo>
                  <a:lnTo>
                    <a:pt x="187758" y="53147"/>
                  </a:lnTo>
                  <a:lnTo>
                    <a:pt x="175545" y="53281"/>
                  </a:lnTo>
                  <a:lnTo>
                    <a:pt x="179035" y="59052"/>
                  </a:lnTo>
                  <a:lnTo>
                    <a:pt x="170177" y="83746"/>
                  </a:lnTo>
                  <a:lnTo>
                    <a:pt x="164943" y="90591"/>
                  </a:lnTo>
                  <a:lnTo>
                    <a:pt x="143067" y="9153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4" name="Ignore">
              <a:extLst>
                <a:ext uri="{FF2B5EF4-FFF2-40B4-BE49-F238E27FC236}">
                  <a16:creationId xmlns:a16="http://schemas.microsoft.com/office/drawing/2014/main" id="{8FF109DB-07E6-4F25-BD94-24EFBE06F4EF}"/>
                </a:ext>
              </a:extLst>
            </p:cNvPr>
            <p:cNvSpPr/>
            <p:nvPr/>
          </p:nvSpPr>
          <p:spPr>
            <a:xfrm>
              <a:off x="6171098" y="3509436"/>
              <a:ext cx="181182" cy="91530"/>
            </a:xfrm>
            <a:custGeom>
              <a:avLst/>
              <a:gdLst>
                <a:gd name="connsiteX0" fmla="*/ 70594 w 181182"/>
                <a:gd name="connsiteY0" fmla="*/ 79989 h 91530"/>
                <a:gd name="connsiteX1" fmla="*/ 105086 w 181182"/>
                <a:gd name="connsiteY1" fmla="*/ 88981 h 91530"/>
                <a:gd name="connsiteX2" fmla="*/ 124546 w 181182"/>
                <a:gd name="connsiteY2" fmla="*/ 91531 h 91530"/>
                <a:gd name="connsiteX3" fmla="*/ 137028 w 181182"/>
                <a:gd name="connsiteY3" fmla="*/ 83612 h 91530"/>
                <a:gd name="connsiteX4" fmla="*/ 137564 w 181182"/>
                <a:gd name="connsiteY4" fmla="*/ 83478 h 91530"/>
                <a:gd name="connsiteX5" fmla="*/ 158233 w 181182"/>
                <a:gd name="connsiteY5" fmla="*/ 82673 h 91530"/>
                <a:gd name="connsiteX6" fmla="*/ 162125 w 181182"/>
                <a:gd name="connsiteY6" fmla="*/ 77573 h 91530"/>
                <a:gd name="connsiteX7" fmla="*/ 169909 w 181182"/>
                <a:gd name="connsiteY7" fmla="*/ 55294 h 91530"/>
                <a:gd name="connsiteX8" fmla="*/ 163870 w 181182"/>
                <a:gd name="connsiteY8" fmla="*/ 45363 h 91530"/>
                <a:gd name="connsiteX9" fmla="*/ 179572 w 181182"/>
                <a:gd name="connsiteY9" fmla="*/ 45228 h 91530"/>
                <a:gd name="connsiteX10" fmla="*/ 181182 w 181182"/>
                <a:gd name="connsiteY10" fmla="*/ 32076 h 91530"/>
                <a:gd name="connsiteX11" fmla="*/ 178632 w 181182"/>
                <a:gd name="connsiteY11" fmla="*/ 19058 h 91530"/>
                <a:gd name="connsiteX12" fmla="*/ 180243 w 181182"/>
                <a:gd name="connsiteY12" fmla="*/ 15300 h 91530"/>
                <a:gd name="connsiteX13" fmla="*/ 170848 w 181182"/>
                <a:gd name="connsiteY13" fmla="*/ 9395 h 91530"/>
                <a:gd name="connsiteX14" fmla="*/ 159306 w 181182"/>
                <a:gd name="connsiteY14" fmla="*/ 11408 h 91530"/>
                <a:gd name="connsiteX15" fmla="*/ 140114 w 181182"/>
                <a:gd name="connsiteY15" fmla="*/ 0 h 91530"/>
                <a:gd name="connsiteX16" fmla="*/ 132733 w 181182"/>
                <a:gd name="connsiteY16" fmla="*/ 2416 h 91530"/>
                <a:gd name="connsiteX17" fmla="*/ 118104 w 181182"/>
                <a:gd name="connsiteY17" fmla="*/ 18655 h 91530"/>
                <a:gd name="connsiteX18" fmla="*/ 100120 w 181182"/>
                <a:gd name="connsiteY18" fmla="*/ 6845 h 91530"/>
                <a:gd name="connsiteX19" fmla="*/ 92202 w 181182"/>
                <a:gd name="connsiteY19" fmla="*/ 22547 h 91530"/>
                <a:gd name="connsiteX20" fmla="*/ 83881 w 181182"/>
                <a:gd name="connsiteY20" fmla="*/ 26976 h 91530"/>
                <a:gd name="connsiteX21" fmla="*/ 87370 w 181182"/>
                <a:gd name="connsiteY21" fmla="*/ 50194 h 91530"/>
                <a:gd name="connsiteX22" fmla="*/ 83747 w 181182"/>
                <a:gd name="connsiteY22" fmla="*/ 59589 h 91530"/>
                <a:gd name="connsiteX23" fmla="*/ 74486 w 181182"/>
                <a:gd name="connsiteY23" fmla="*/ 50463 h 91530"/>
                <a:gd name="connsiteX24" fmla="*/ 63749 w 181182"/>
                <a:gd name="connsiteY24" fmla="*/ 49523 h 91530"/>
                <a:gd name="connsiteX25" fmla="*/ 46034 w 181182"/>
                <a:gd name="connsiteY25" fmla="*/ 56099 h 91530"/>
                <a:gd name="connsiteX26" fmla="*/ 25231 w 181182"/>
                <a:gd name="connsiteY26" fmla="*/ 54489 h 91530"/>
                <a:gd name="connsiteX27" fmla="*/ 21339 w 181182"/>
                <a:gd name="connsiteY27" fmla="*/ 65360 h 91530"/>
                <a:gd name="connsiteX28" fmla="*/ 7382 w 181182"/>
                <a:gd name="connsiteY28" fmla="*/ 54220 h 91530"/>
                <a:gd name="connsiteX29" fmla="*/ 2550 w 181182"/>
                <a:gd name="connsiteY29" fmla="*/ 55428 h 91530"/>
                <a:gd name="connsiteX30" fmla="*/ 3355 w 181182"/>
                <a:gd name="connsiteY30" fmla="*/ 60797 h 91530"/>
                <a:gd name="connsiteX31" fmla="*/ 0 w 181182"/>
                <a:gd name="connsiteY31" fmla="*/ 68715 h 91530"/>
                <a:gd name="connsiteX32" fmla="*/ 9395 w 181182"/>
                <a:gd name="connsiteY32" fmla="*/ 74083 h 91530"/>
                <a:gd name="connsiteX33" fmla="*/ 22010 w 181182"/>
                <a:gd name="connsiteY33" fmla="*/ 75157 h 91530"/>
                <a:gd name="connsiteX34" fmla="*/ 35297 w 181182"/>
                <a:gd name="connsiteY34" fmla="*/ 79720 h 91530"/>
                <a:gd name="connsiteX35" fmla="*/ 37847 w 181182"/>
                <a:gd name="connsiteY35" fmla="*/ 73681 h 91530"/>
                <a:gd name="connsiteX36" fmla="*/ 64823 w 181182"/>
                <a:gd name="connsiteY36" fmla="*/ 66702 h 9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182" h="91530">
                  <a:moveTo>
                    <a:pt x="70594" y="79989"/>
                  </a:moveTo>
                  <a:lnTo>
                    <a:pt x="105086" y="88981"/>
                  </a:lnTo>
                  <a:lnTo>
                    <a:pt x="124546" y="91531"/>
                  </a:lnTo>
                  <a:lnTo>
                    <a:pt x="137028" y="83612"/>
                  </a:lnTo>
                  <a:lnTo>
                    <a:pt x="137564" y="83478"/>
                  </a:lnTo>
                  <a:lnTo>
                    <a:pt x="158233" y="82673"/>
                  </a:lnTo>
                  <a:lnTo>
                    <a:pt x="162125" y="77573"/>
                  </a:lnTo>
                  <a:lnTo>
                    <a:pt x="169909" y="55294"/>
                  </a:lnTo>
                  <a:lnTo>
                    <a:pt x="163870" y="45363"/>
                  </a:lnTo>
                  <a:lnTo>
                    <a:pt x="179572" y="45228"/>
                  </a:lnTo>
                  <a:lnTo>
                    <a:pt x="181182" y="32076"/>
                  </a:lnTo>
                  <a:lnTo>
                    <a:pt x="178632" y="19058"/>
                  </a:lnTo>
                  <a:lnTo>
                    <a:pt x="180243" y="15300"/>
                  </a:lnTo>
                  <a:lnTo>
                    <a:pt x="170848" y="9395"/>
                  </a:lnTo>
                  <a:lnTo>
                    <a:pt x="159306" y="11408"/>
                  </a:lnTo>
                  <a:lnTo>
                    <a:pt x="140114" y="0"/>
                  </a:lnTo>
                  <a:lnTo>
                    <a:pt x="132733" y="2416"/>
                  </a:lnTo>
                  <a:lnTo>
                    <a:pt x="118104" y="18655"/>
                  </a:lnTo>
                  <a:lnTo>
                    <a:pt x="100120" y="6845"/>
                  </a:lnTo>
                  <a:lnTo>
                    <a:pt x="92202" y="22547"/>
                  </a:lnTo>
                  <a:lnTo>
                    <a:pt x="83881" y="26976"/>
                  </a:lnTo>
                  <a:lnTo>
                    <a:pt x="87370" y="50194"/>
                  </a:lnTo>
                  <a:lnTo>
                    <a:pt x="83747" y="59589"/>
                  </a:lnTo>
                  <a:lnTo>
                    <a:pt x="74486" y="50463"/>
                  </a:lnTo>
                  <a:lnTo>
                    <a:pt x="63749" y="49523"/>
                  </a:lnTo>
                  <a:lnTo>
                    <a:pt x="46034" y="56099"/>
                  </a:lnTo>
                  <a:lnTo>
                    <a:pt x="25231" y="54489"/>
                  </a:lnTo>
                  <a:lnTo>
                    <a:pt x="21339" y="65360"/>
                  </a:lnTo>
                  <a:lnTo>
                    <a:pt x="7382" y="54220"/>
                  </a:lnTo>
                  <a:lnTo>
                    <a:pt x="2550" y="55428"/>
                  </a:lnTo>
                  <a:lnTo>
                    <a:pt x="3355" y="60797"/>
                  </a:lnTo>
                  <a:lnTo>
                    <a:pt x="0" y="68715"/>
                  </a:lnTo>
                  <a:lnTo>
                    <a:pt x="9395" y="74083"/>
                  </a:lnTo>
                  <a:lnTo>
                    <a:pt x="22010" y="75157"/>
                  </a:lnTo>
                  <a:lnTo>
                    <a:pt x="35297" y="79720"/>
                  </a:lnTo>
                  <a:lnTo>
                    <a:pt x="37847" y="73681"/>
                  </a:lnTo>
                  <a:lnTo>
                    <a:pt x="64823" y="66702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Ignore">
            <a:extLst>
              <a:ext uri="{FF2B5EF4-FFF2-40B4-BE49-F238E27FC236}">
                <a16:creationId xmlns:a16="http://schemas.microsoft.com/office/drawing/2014/main" id="{DAE409E8-925C-443C-A6EF-326A6DB76FB3}"/>
              </a:ext>
            </a:extLst>
          </p:cNvPr>
          <p:cNvGrpSpPr/>
          <p:nvPr/>
        </p:nvGrpSpPr>
        <p:grpSpPr>
          <a:xfrm>
            <a:off x="6300759" y="3672215"/>
            <a:ext cx="102885" cy="97894"/>
            <a:chOff x="6321547" y="3642169"/>
            <a:chExt cx="99582" cy="94751"/>
          </a:xfrm>
          <a:solidFill>
            <a:srgbClr val="CECECE"/>
          </a:solidFill>
        </p:grpSpPr>
        <p:sp>
          <p:nvSpPr>
            <p:cNvPr id="841" name="Ignore">
              <a:extLst>
                <a:ext uri="{FF2B5EF4-FFF2-40B4-BE49-F238E27FC236}">
                  <a16:creationId xmlns:a16="http://schemas.microsoft.com/office/drawing/2014/main" id="{8E84ADE0-C46C-44F5-A41C-2D2A03752A3C}"/>
                </a:ext>
              </a:extLst>
            </p:cNvPr>
            <p:cNvSpPr/>
            <p:nvPr/>
          </p:nvSpPr>
          <p:spPr>
            <a:xfrm>
              <a:off x="6321547" y="3642169"/>
              <a:ext cx="99582" cy="94751"/>
            </a:xfrm>
            <a:custGeom>
              <a:avLst/>
              <a:gdLst>
                <a:gd name="connsiteX0" fmla="*/ 73144 w 99582"/>
                <a:gd name="connsiteY0" fmla="*/ 94752 h 94751"/>
                <a:gd name="connsiteX1" fmla="*/ 48315 w 99582"/>
                <a:gd name="connsiteY1" fmla="*/ 80123 h 94751"/>
                <a:gd name="connsiteX2" fmla="*/ 39055 w 99582"/>
                <a:gd name="connsiteY2" fmla="*/ 66165 h 94751"/>
                <a:gd name="connsiteX3" fmla="*/ 29928 w 99582"/>
                <a:gd name="connsiteY3" fmla="*/ 58918 h 94751"/>
                <a:gd name="connsiteX4" fmla="*/ 17984 w 99582"/>
                <a:gd name="connsiteY4" fmla="*/ 45363 h 94751"/>
                <a:gd name="connsiteX5" fmla="*/ 12750 w 99582"/>
                <a:gd name="connsiteY5" fmla="*/ 34760 h 94751"/>
                <a:gd name="connsiteX6" fmla="*/ 0 w 99582"/>
                <a:gd name="connsiteY6" fmla="*/ 18118 h 94751"/>
                <a:gd name="connsiteX7" fmla="*/ 6576 w 99582"/>
                <a:gd name="connsiteY7" fmla="*/ 0 h 94751"/>
                <a:gd name="connsiteX8" fmla="*/ 16105 w 99582"/>
                <a:gd name="connsiteY8" fmla="*/ 8455 h 94751"/>
                <a:gd name="connsiteX9" fmla="*/ 20668 w 99582"/>
                <a:gd name="connsiteY9" fmla="*/ 2147 h 94751"/>
                <a:gd name="connsiteX10" fmla="*/ 33418 w 99582"/>
                <a:gd name="connsiteY10" fmla="*/ 1342 h 94751"/>
                <a:gd name="connsiteX11" fmla="*/ 33686 w 99582"/>
                <a:gd name="connsiteY11" fmla="*/ 1476 h 94751"/>
                <a:gd name="connsiteX12" fmla="*/ 54757 w 99582"/>
                <a:gd name="connsiteY12" fmla="*/ 7113 h 94751"/>
                <a:gd name="connsiteX13" fmla="*/ 72204 w 99582"/>
                <a:gd name="connsiteY13" fmla="*/ 6576 h 94751"/>
                <a:gd name="connsiteX14" fmla="*/ 83344 w 99582"/>
                <a:gd name="connsiteY14" fmla="*/ 14360 h 94751"/>
                <a:gd name="connsiteX15" fmla="*/ 94617 w 99582"/>
                <a:gd name="connsiteY15" fmla="*/ 14360 h 94751"/>
                <a:gd name="connsiteX16" fmla="*/ 87907 w 99582"/>
                <a:gd name="connsiteY16" fmla="*/ 31002 h 94751"/>
                <a:gd name="connsiteX17" fmla="*/ 99583 w 99582"/>
                <a:gd name="connsiteY17" fmla="*/ 44155 h 94751"/>
                <a:gd name="connsiteX18" fmla="*/ 95557 w 99582"/>
                <a:gd name="connsiteY18" fmla="*/ 62273 h 94751"/>
                <a:gd name="connsiteX19" fmla="*/ 88846 w 99582"/>
                <a:gd name="connsiteY19" fmla="*/ 64018 h 94751"/>
                <a:gd name="connsiteX20" fmla="*/ 84552 w 99582"/>
                <a:gd name="connsiteY20" fmla="*/ 66970 h 94751"/>
                <a:gd name="connsiteX21" fmla="*/ 77170 w 99582"/>
                <a:gd name="connsiteY21" fmla="*/ 74218 h 9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9582" h="94751">
                  <a:moveTo>
                    <a:pt x="73144" y="94752"/>
                  </a:moveTo>
                  <a:lnTo>
                    <a:pt x="48315" y="80123"/>
                  </a:lnTo>
                  <a:lnTo>
                    <a:pt x="39055" y="66165"/>
                  </a:lnTo>
                  <a:lnTo>
                    <a:pt x="29928" y="58918"/>
                  </a:lnTo>
                  <a:lnTo>
                    <a:pt x="17984" y="45363"/>
                  </a:lnTo>
                  <a:lnTo>
                    <a:pt x="12750" y="34760"/>
                  </a:lnTo>
                  <a:lnTo>
                    <a:pt x="0" y="18118"/>
                  </a:lnTo>
                  <a:lnTo>
                    <a:pt x="6576" y="0"/>
                  </a:lnTo>
                  <a:lnTo>
                    <a:pt x="16105" y="8455"/>
                  </a:lnTo>
                  <a:lnTo>
                    <a:pt x="20668" y="2147"/>
                  </a:lnTo>
                  <a:lnTo>
                    <a:pt x="33418" y="1342"/>
                  </a:lnTo>
                  <a:lnTo>
                    <a:pt x="33686" y="1476"/>
                  </a:lnTo>
                  <a:lnTo>
                    <a:pt x="54757" y="7113"/>
                  </a:lnTo>
                  <a:lnTo>
                    <a:pt x="72204" y="6576"/>
                  </a:lnTo>
                  <a:lnTo>
                    <a:pt x="83344" y="14360"/>
                  </a:lnTo>
                  <a:lnTo>
                    <a:pt x="94617" y="14360"/>
                  </a:lnTo>
                  <a:lnTo>
                    <a:pt x="87907" y="31002"/>
                  </a:lnTo>
                  <a:lnTo>
                    <a:pt x="99583" y="44155"/>
                  </a:lnTo>
                  <a:lnTo>
                    <a:pt x="95557" y="62273"/>
                  </a:lnTo>
                  <a:lnTo>
                    <a:pt x="88846" y="64018"/>
                  </a:lnTo>
                  <a:lnTo>
                    <a:pt x="84552" y="66970"/>
                  </a:lnTo>
                  <a:lnTo>
                    <a:pt x="77170" y="7421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2" name="Ignore">
              <a:extLst>
                <a:ext uri="{FF2B5EF4-FFF2-40B4-BE49-F238E27FC236}">
                  <a16:creationId xmlns:a16="http://schemas.microsoft.com/office/drawing/2014/main" id="{265419AE-D75C-432C-BBA7-F5AAD738C7E6}"/>
                </a:ext>
              </a:extLst>
            </p:cNvPr>
            <p:cNvSpPr/>
            <p:nvPr/>
          </p:nvSpPr>
          <p:spPr>
            <a:xfrm>
              <a:off x="6325975" y="3647403"/>
              <a:ext cx="90993" cy="83477"/>
            </a:xfrm>
            <a:custGeom>
              <a:avLst/>
              <a:gdLst>
                <a:gd name="connsiteX0" fmla="*/ 46839 w 90993"/>
                <a:gd name="connsiteY0" fmla="*/ 72473 h 83477"/>
                <a:gd name="connsiteX1" fmla="*/ 66031 w 90993"/>
                <a:gd name="connsiteY1" fmla="*/ 83478 h 83477"/>
                <a:gd name="connsiteX2" fmla="*/ 69118 w 90993"/>
                <a:gd name="connsiteY2" fmla="*/ 67105 h 83477"/>
                <a:gd name="connsiteX3" fmla="*/ 77707 w 90993"/>
                <a:gd name="connsiteY3" fmla="*/ 58784 h 83477"/>
                <a:gd name="connsiteX4" fmla="*/ 83210 w 90993"/>
                <a:gd name="connsiteY4" fmla="*/ 55160 h 83477"/>
                <a:gd name="connsiteX5" fmla="*/ 87907 w 90993"/>
                <a:gd name="connsiteY5" fmla="*/ 53952 h 83477"/>
                <a:gd name="connsiteX6" fmla="*/ 90994 w 90993"/>
                <a:gd name="connsiteY6" fmla="*/ 39994 h 83477"/>
                <a:gd name="connsiteX7" fmla="*/ 78915 w 90993"/>
                <a:gd name="connsiteY7" fmla="*/ 26573 h 83477"/>
                <a:gd name="connsiteX8" fmla="*/ 84552 w 90993"/>
                <a:gd name="connsiteY8" fmla="*/ 13018 h 83477"/>
                <a:gd name="connsiteX9" fmla="*/ 77707 w 90993"/>
                <a:gd name="connsiteY9" fmla="*/ 13018 h 83477"/>
                <a:gd name="connsiteX10" fmla="*/ 66568 w 90993"/>
                <a:gd name="connsiteY10" fmla="*/ 5234 h 83477"/>
                <a:gd name="connsiteX11" fmla="*/ 49792 w 90993"/>
                <a:gd name="connsiteY11" fmla="*/ 5771 h 83477"/>
                <a:gd name="connsiteX12" fmla="*/ 49523 w 90993"/>
                <a:gd name="connsiteY12" fmla="*/ 5637 h 83477"/>
                <a:gd name="connsiteX13" fmla="*/ 28587 w 90993"/>
                <a:gd name="connsiteY13" fmla="*/ 0 h 83477"/>
                <a:gd name="connsiteX14" fmla="*/ 18252 w 90993"/>
                <a:gd name="connsiteY14" fmla="*/ 671 h 83477"/>
                <a:gd name="connsiteX15" fmla="*/ 12213 w 90993"/>
                <a:gd name="connsiteY15" fmla="*/ 8858 h 83477"/>
                <a:gd name="connsiteX16" fmla="*/ 3892 w 90993"/>
                <a:gd name="connsiteY16" fmla="*/ 1342 h 83477"/>
                <a:gd name="connsiteX17" fmla="*/ 0 w 90993"/>
                <a:gd name="connsiteY17" fmla="*/ 12213 h 83477"/>
                <a:gd name="connsiteX18" fmla="*/ 11542 w 90993"/>
                <a:gd name="connsiteY18" fmla="*/ 27513 h 83477"/>
                <a:gd name="connsiteX19" fmla="*/ 16910 w 90993"/>
                <a:gd name="connsiteY19" fmla="*/ 38250 h 83477"/>
                <a:gd name="connsiteX20" fmla="*/ 28050 w 90993"/>
                <a:gd name="connsiteY20" fmla="*/ 50865 h 83477"/>
                <a:gd name="connsiteX21" fmla="*/ 37713 w 90993"/>
                <a:gd name="connsiteY21" fmla="*/ 58515 h 8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993" h="83477">
                  <a:moveTo>
                    <a:pt x="46839" y="72473"/>
                  </a:moveTo>
                  <a:lnTo>
                    <a:pt x="66031" y="83478"/>
                  </a:lnTo>
                  <a:lnTo>
                    <a:pt x="69118" y="67105"/>
                  </a:lnTo>
                  <a:lnTo>
                    <a:pt x="77707" y="58784"/>
                  </a:lnTo>
                  <a:lnTo>
                    <a:pt x="83210" y="55160"/>
                  </a:lnTo>
                  <a:lnTo>
                    <a:pt x="87907" y="53952"/>
                  </a:lnTo>
                  <a:lnTo>
                    <a:pt x="90994" y="39994"/>
                  </a:lnTo>
                  <a:lnTo>
                    <a:pt x="78915" y="26573"/>
                  </a:lnTo>
                  <a:lnTo>
                    <a:pt x="84552" y="13018"/>
                  </a:lnTo>
                  <a:lnTo>
                    <a:pt x="77707" y="13018"/>
                  </a:lnTo>
                  <a:lnTo>
                    <a:pt x="66568" y="5234"/>
                  </a:lnTo>
                  <a:lnTo>
                    <a:pt x="49792" y="5771"/>
                  </a:lnTo>
                  <a:lnTo>
                    <a:pt x="49523" y="5637"/>
                  </a:lnTo>
                  <a:lnTo>
                    <a:pt x="28587" y="0"/>
                  </a:lnTo>
                  <a:lnTo>
                    <a:pt x="18252" y="671"/>
                  </a:lnTo>
                  <a:lnTo>
                    <a:pt x="12213" y="8858"/>
                  </a:lnTo>
                  <a:lnTo>
                    <a:pt x="3892" y="1342"/>
                  </a:lnTo>
                  <a:lnTo>
                    <a:pt x="0" y="12213"/>
                  </a:lnTo>
                  <a:lnTo>
                    <a:pt x="11542" y="27513"/>
                  </a:lnTo>
                  <a:lnTo>
                    <a:pt x="16910" y="38250"/>
                  </a:lnTo>
                  <a:lnTo>
                    <a:pt x="28050" y="50865"/>
                  </a:lnTo>
                  <a:lnTo>
                    <a:pt x="37713" y="5851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1" name="Ignore">
            <a:extLst>
              <a:ext uri="{FF2B5EF4-FFF2-40B4-BE49-F238E27FC236}">
                <a16:creationId xmlns:a16="http://schemas.microsoft.com/office/drawing/2014/main" id="{0C597D4B-CD0C-4671-894E-44B53BFE17BE}"/>
              </a:ext>
            </a:extLst>
          </p:cNvPr>
          <p:cNvGrpSpPr/>
          <p:nvPr/>
        </p:nvGrpSpPr>
        <p:grpSpPr>
          <a:xfrm>
            <a:off x="8149390" y="4268181"/>
            <a:ext cx="122022" cy="172633"/>
            <a:chOff x="8110822" y="4219000"/>
            <a:chExt cx="118104" cy="167090"/>
          </a:xfrm>
          <a:solidFill>
            <a:srgbClr val="CECECE"/>
          </a:solidFill>
        </p:grpSpPr>
        <p:sp>
          <p:nvSpPr>
            <p:cNvPr id="839" name="Ignore">
              <a:extLst>
                <a:ext uri="{FF2B5EF4-FFF2-40B4-BE49-F238E27FC236}">
                  <a16:creationId xmlns:a16="http://schemas.microsoft.com/office/drawing/2014/main" id="{8A040ACF-1560-4340-B93E-49CD03803AAE}"/>
                </a:ext>
              </a:extLst>
            </p:cNvPr>
            <p:cNvSpPr/>
            <p:nvPr/>
          </p:nvSpPr>
          <p:spPr>
            <a:xfrm>
              <a:off x="8110822" y="4219000"/>
              <a:ext cx="118104" cy="167090"/>
            </a:xfrm>
            <a:custGeom>
              <a:avLst/>
              <a:gdLst>
                <a:gd name="connsiteX0" fmla="*/ 111259 w 118104"/>
                <a:gd name="connsiteY0" fmla="*/ 167090 h 167090"/>
                <a:gd name="connsiteX1" fmla="*/ 99717 w 118104"/>
                <a:gd name="connsiteY1" fmla="*/ 144275 h 167090"/>
                <a:gd name="connsiteX2" fmla="*/ 98375 w 118104"/>
                <a:gd name="connsiteY2" fmla="*/ 131122 h 167090"/>
                <a:gd name="connsiteX3" fmla="*/ 93678 w 118104"/>
                <a:gd name="connsiteY3" fmla="*/ 118507 h 167090"/>
                <a:gd name="connsiteX4" fmla="*/ 84015 w 118104"/>
                <a:gd name="connsiteY4" fmla="*/ 104146 h 167090"/>
                <a:gd name="connsiteX5" fmla="*/ 64689 w 118104"/>
                <a:gd name="connsiteY5" fmla="*/ 103207 h 167090"/>
                <a:gd name="connsiteX6" fmla="*/ 66702 w 118104"/>
                <a:gd name="connsiteY6" fmla="*/ 112601 h 167090"/>
                <a:gd name="connsiteX7" fmla="*/ 57710 w 118104"/>
                <a:gd name="connsiteY7" fmla="*/ 129512 h 167090"/>
                <a:gd name="connsiteX8" fmla="*/ 46839 w 118104"/>
                <a:gd name="connsiteY8" fmla="*/ 124009 h 167090"/>
                <a:gd name="connsiteX9" fmla="*/ 43350 w 118104"/>
                <a:gd name="connsiteY9" fmla="*/ 128841 h 167090"/>
                <a:gd name="connsiteX10" fmla="*/ 35029 w 118104"/>
                <a:gd name="connsiteY10" fmla="*/ 125351 h 167090"/>
                <a:gd name="connsiteX11" fmla="*/ 24560 w 118104"/>
                <a:gd name="connsiteY11" fmla="*/ 122667 h 167090"/>
                <a:gd name="connsiteX12" fmla="*/ 20400 w 118104"/>
                <a:gd name="connsiteY12" fmla="*/ 99583 h 167090"/>
                <a:gd name="connsiteX13" fmla="*/ 11676 w 118104"/>
                <a:gd name="connsiteY13" fmla="*/ 79318 h 167090"/>
                <a:gd name="connsiteX14" fmla="*/ 15568 w 118104"/>
                <a:gd name="connsiteY14" fmla="*/ 64018 h 167090"/>
                <a:gd name="connsiteX15" fmla="*/ 0 w 118104"/>
                <a:gd name="connsiteY15" fmla="*/ 56502 h 167090"/>
                <a:gd name="connsiteX16" fmla="*/ 7113 w 118104"/>
                <a:gd name="connsiteY16" fmla="*/ 44155 h 167090"/>
                <a:gd name="connsiteX17" fmla="*/ 20400 w 118104"/>
                <a:gd name="connsiteY17" fmla="*/ 35565 h 167090"/>
                <a:gd name="connsiteX18" fmla="*/ 3355 w 118104"/>
                <a:gd name="connsiteY18" fmla="*/ 21876 h 167090"/>
                <a:gd name="connsiteX19" fmla="*/ 13689 w 118104"/>
                <a:gd name="connsiteY19" fmla="*/ 0 h 167090"/>
                <a:gd name="connsiteX20" fmla="*/ 34760 w 118104"/>
                <a:gd name="connsiteY20" fmla="*/ 12616 h 167090"/>
                <a:gd name="connsiteX21" fmla="*/ 47644 w 118104"/>
                <a:gd name="connsiteY21" fmla="*/ 14226 h 167090"/>
                <a:gd name="connsiteX22" fmla="*/ 49926 w 118104"/>
                <a:gd name="connsiteY22" fmla="*/ 33284 h 167090"/>
                <a:gd name="connsiteX23" fmla="*/ 71936 w 118104"/>
                <a:gd name="connsiteY23" fmla="*/ 36639 h 167090"/>
                <a:gd name="connsiteX24" fmla="*/ 94886 w 118104"/>
                <a:gd name="connsiteY24" fmla="*/ 36236 h 167090"/>
                <a:gd name="connsiteX25" fmla="*/ 95288 w 118104"/>
                <a:gd name="connsiteY25" fmla="*/ 36371 h 167090"/>
                <a:gd name="connsiteX26" fmla="*/ 111528 w 118104"/>
                <a:gd name="connsiteY26" fmla="*/ 41739 h 167090"/>
                <a:gd name="connsiteX27" fmla="*/ 98778 w 118104"/>
                <a:gd name="connsiteY27" fmla="*/ 67373 h 167090"/>
                <a:gd name="connsiteX28" fmla="*/ 87639 w 118104"/>
                <a:gd name="connsiteY28" fmla="*/ 68983 h 167090"/>
                <a:gd name="connsiteX29" fmla="*/ 81062 w 118104"/>
                <a:gd name="connsiteY29" fmla="*/ 82136 h 167090"/>
                <a:gd name="connsiteX30" fmla="*/ 91262 w 118104"/>
                <a:gd name="connsiteY30" fmla="*/ 92604 h 167090"/>
                <a:gd name="connsiteX31" fmla="*/ 94752 w 118104"/>
                <a:gd name="connsiteY31" fmla="*/ 77439 h 167090"/>
                <a:gd name="connsiteX32" fmla="*/ 104683 w 118104"/>
                <a:gd name="connsiteY32" fmla="*/ 77304 h 167090"/>
                <a:gd name="connsiteX33" fmla="*/ 118104 w 118104"/>
                <a:gd name="connsiteY33" fmla="*/ 121325 h 167090"/>
                <a:gd name="connsiteX34" fmla="*/ 117567 w 118104"/>
                <a:gd name="connsiteY34" fmla="*/ 143604 h 167090"/>
                <a:gd name="connsiteX35" fmla="*/ 109246 w 118104"/>
                <a:gd name="connsiteY35" fmla="*/ 139712 h 167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8104" h="167090">
                  <a:moveTo>
                    <a:pt x="111259" y="167090"/>
                  </a:moveTo>
                  <a:lnTo>
                    <a:pt x="99717" y="144275"/>
                  </a:lnTo>
                  <a:lnTo>
                    <a:pt x="98375" y="131122"/>
                  </a:lnTo>
                  <a:lnTo>
                    <a:pt x="93678" y="118507"/>
                  </a:lnTo>
                  <a:lnTo>
                    <a:pt x="84015" y="104146"/>
                  </a:lnTo>
                  <a:lnTo>
                    <a:pt x="64689" y="103207"/>
                  </a:lnTo>
                  <a:lnTo>
                    <a:pt x="66702" y="112601"/>
                  </a:lnTo>
                  <a:lnTo>
                    <a:pt x="57710" y="129512"/>
                  </a:lnTo>
                  <a:lnTo>
                    <a:pt x="46839" y="124009"/>
                  </a:lnTo>
                  <a:lnTo>
                    <a:pt x="43350" y="128841"/>
                  </a:lnTo>
                  <a:lnTo>
                    <a:pt x="35029" y="125351"/>
                  </a:lnTo>
                  <a:lnTo>
                    <a:pt x="24560" y="122667"/>
                  </a:lnTo>
                  <a:lnTo>
                    <a:pt x="20400" y="99583"/>
                  </a:lnTo>
                  <a:lnTo>
                    <a:pt x="11676" y="79318"/>
                  </a:lnTo>
                  <a:lnTo>
                    <a:pt x="15568" y="64018"/>
                  </a:lnTo>
                  <a:lnTo>
                    <a:pt x="0" y="56502"/>
                  </a:lnTo>
                  <a:lnTo>
                    <a:pt x="7113" y="44155"/>
                  </a:lnTo>
                  <a:lnTo>
                    <a:pt x="20400" y="35565"/>
                  </a:lnTo>
                  <a:lnTo>
                    <a:pt x="3355" y="21876"/>
                  </a:lnTo>
                  <a:lnTo>
                    <a:pt x="13689" y="0"/>
                  </a:lnTo>
                  <a:lnTo>
                    <a:pt x="34760" y="12616"/>
                  </a:lnTo>
                  <a:lnTo>
                    <a:pt x="47644" y="14226"/>
                  </a:lnTo>
                  <a:lnTo>
                    <a:pt x="49926" y="33284"/>
                  </a:lnTo>
                  <a:lnTo>
                    <a:pt x="71936" y="36639"/>
                  </a:lnTo>
                  <a:lnTo>
                    <a:pt x="94886" y="36236"/>
                  </a:lnTo>
                  <a:lnTo>
                    <a:pt x="95288" y="36371"/>
                  </a:lnTo>
                  <a:lnTo>
                    <a:pt x="111528" y="41739"/>
                  </a:lnTo>
                  <a:lnTo>
                    <a:pt x="98778" y="67373"/>
                  </a:lnTo>
                  <a:lnTo>
                    <a:pt x="87639" y="68983"/>
                  </a:lnTo>
                  <a:lnTo>
                    <a:pt x="81062" y="82136"/>
                  </a:lnTo>
                  <a:lnTo>
                    <a:pt x="91262" y="92604"/>
                  </a:lnTo>
                  <a:lnTo>
                    <a:pt x="94752" y="77439"/>
                  </a:lnTo>
                  <a:lnTo>
                    <a:pt x="104683" y="77304"/>
                  </a:lnTo>
                  <a:lnTo>
                    <a:pt x="118104" y="121325"/>
                  </a:lnTo>
                  <a:lnTo>
                    <a:pt x="117567" y="143604"/>
                  </a:lnTo>
                  <a:lnTo>
                    <a:pt x="109246" y="13971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0" name="Ignore">
              <a:extLst>
                <a:ext uri="{FF2B5EF4-FFF2-40B4-BE49-F238E27FC236}">
                  <a16:creationId xmlns:a16="http://schemas.microsoft.com/office/drawing/2014/main" id="{1562FBB7-9EE2-49CA-83F1-8ECF3446F629}"/>
                </a:ext>
              </a:extLst>
            </p:cNvPr>
            <p:cNvSpPr/>
            <p:nvPr/>
          </p:nvSpPr>
          <p:spPr>
            <a:xfrm>
              <a:off x="8116191" y="4224368"/>
              <a:ext cx="108843" cy="143066"/>
            </a:xfrm>
            <a:custGeom>
              <a:avLst/>
              <a:gdLst>
                <a:gd name="connsiteX0" fmla="*/ 98107 w 108843"/>
                <a:gd name="connsiteY0" fmla="*/ 138101 h 143066"/>
                <a:gd name="connsiteX1" fmla="*/ 100657 w 108843"/>
                <a:gd name="connsiteY1" fmla="*/ 143067 h 143066"/>
                <a:gd name="connsiteX2" fmla="*/ 99583 w 108843"/>
                <a:gd name="connsiteY2" fmla="*/ 128035 h 143066"/>
                <a:gd name="connsiteX3" fmla="*/ 108575 w 108843"/>
                <a:gd name="connsiteY3" fmla="*/ 132196 h 143066"/>
                <a:gd name="connsiteX4" fmla="*/ 108844 w 108843"/>
                <a:gd name="connsiteY4" fmla="*/ 116493 h 143066"/>
                <a:gd name="connsiteX5" fmla="*/ 96362 w 108843"/>
                <a:gd name="connsiteY5" fmla="*/ 75828 h 143066"/>
                <a:gd name="connsiteX6" fmla="*/ 92470 w 108843"/>
                <a:gd name="connsiteY6" fmla="*/ 75828 h 143066"/>
                <a:gd name="connsiteX7" fmla="*/ 87907 w 108843"/>
                <a:gd name="connsiteY7" fmla="*/ 94886 h 143066"/>
                <a:gd name="connsiteX8" fmla="*/ 71131 w 108843"/>
                <a:gd name="connsiteY8" fmla="*/ 77573 h 143066"/>
                <a:gd name="connsiteX9" fmla="*/ 79720 w 108843"/>
                <a:gd name="connsiteY9" fmla="*/ 60126 h 143066"/>
                <a:gd name="connsiteX10" fmla="*/ 90860 w 108843"/>
                <a:gd name="connsiteY10" fmla="*/ 58515 h 143066"/>
                <a:gd name="connsiteX11" fmla="*/ 100791 w 108843"/>
                <a:gd name="connsiteY11" fmla="*/ 38518 h 143066"/>
                <a:gd name="connsiteX12" fmla="*/ 88981 w 108843"/>
                <a:gd name="connsiteY12" fmla="*/ 34760 h 143066"/>
                <a:gd name="connsiteX13" fmla="*/ 66299 w 108843"/>
                <a:gd name="connsiteY13" fmla="*/ 35163 h 143066"/>
                <a:gd name="connsiteX14" fmla="*/ 41068 w 108843"/>
                <a:gd name="connsiteY14" fmla="*/ 31137 h 143066"/>
                <a:gd name="connsiteX15" fmla="*/ 38786 w 108843"/>
                <a:gd name="connsiteY15" fmla="*/ 12213 h 143066"/>
                <a:gd name="connsiteX16" fmla="*/ 27781 w 108843"/>
                <a:gd name="connsiteY16" fmla="*/ 10737 h 143066"/>
                <a:gd name="connsiteX17" fmla="*/ 9931 w 108843"/>
                <a:gd name="connsiteY17" fmla="*/ 0 h 143066"/>
                <a:gd name="connsiteX18" fmla="*/ 2818 w 108843"/>
                <a:gd name="connsiteY18" fmla="*/ 15434 h 143066"/>
                <a:gd name="connsiteX19" fmla="*/ 21473 w 108843"/>
                <a:gd name="connsiteY19" fmla="*/ 30465 h 143066"/>
                <a:gd name="connsiteX20" fmla="*/ 4295 w 108843"/>
                <a:gd name="connsiteY20" fmla="*/ 41739 h 143066"/>
                <a:gd name="connsiteX21" fmla="*/ 0 w 108843"/>
                <a:gd name="connsiteY21" fmla="*/ 49523 h 143066"/>
                <a:gd name="connsiteX22" fmla="*/ 14763 w 108843"/>
                <a:gd name="connsiteY22" fmla="*/ 56502 h 143066"/>
                <a:gd name="connsiteX23" fmla="*/ 10334 w 108843"/>
                <a:gd name="connsiteY23" fmla="*/ 73681 h 143066"/>
                <a:gd name="connsiteX24" fmla="*/ 18655 w 108843"/>
                <a:gd name="connsiteY24" fmla="*/ 93141 h 143066"/>
                <a:gd name="connsiteX25" fmla="*/ 22413 w 108843"/>
                <a:gd name="connsiteY25" fmla="*/ 114212 h 143066"/>
                <a:gd name="connsiteX26" fmla="*/ 30734 w 108843"/>
                <a:gd name="connsiteY26" fmla="*/ 116359 h 143066"/>
                <a:gd name="connsiteX27" fmla="*/ 36639 w 108843"/>
                <a:gd name="connsiteY27" fmla="*/ 118775 h 143066"/>
                <a:gd name="connsiteX28" fmla="*/ 40397 w 108843"/>
                <a:gd name="connsiteY28" fmla="*/ 113809 h 143066"/>
                <a:gd name="connsiteX29" fmla="*/ 50731 w 108843"/>
                <a:gd name="connsiteY29" fmla="*/ 119043 h 143066"/>
                <a:gd name="connsiteX30" fmla="*/ 57307 w 108843"/>
                <a:gd name="connsiteY30" fmla="*/ 106562 h 143066"/>
                <a:gd name="connsiteX31" fmla="*/ 54623 w 108843"/>
                <a:gd name="connsiteY31" fmla="*/ 93812 h 143066"/>
                <a:gd name="connsiteX32" fmla="*/ 80794 w 108843"/>
                <a:gd name="connsiteY32" fmla="*/ 95020 h 143066"/>
                <a:gd name="connsiteX33" fmla="*/ 91665 w 108843"/>
                <a:gd name="connsiteY33" fmla="*/ 111394 h 143066"/>
                <a:gd name="connsiteX34" fmla="*/ 96765 w 108843"/>
                <a:gd name="connsiteY34" fmla="*/ 125083 h 14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843" h="143066">
                  <a:moveTo>
                    <a:pt x="98107" y="138101"/>
                  </a:moveTo>
                  <a:lnTo>
                    <a:pt x="100657" y="143067"/>
                  </a:lnTo>
                  <a:lnTo>
                    <a:pt x="99583" y="128035"/>
                  </a:lnTo>
                  <a:lnTo>
                    <a:pt x="108575" y="132196"/>
                  </a:lnTo>
                  <a:lnTo>
                    <a:pt x="108844" y="116493"/>
                  </a:lnTo>
                  <a:lnTo>
                    <a:pt x="96362" y="75828"/>
                  </a:lnTo>
                  <a:lnTo>
                    <a:pt x="92470" y="75828"/>
                  </a:lnTo>
                  <a:lnTo>
                    <a:pt x="87907" y="94886"/>
                  </a:lnTo>
                  <a:lnTo>
                    <a:pt x="71131" y="77573"/>
                  </a:lnTo>
                  <a:lnTo>
                    <a:pt x="79720" y="60126"/>
                  </a:lnTo>
                  <a:lnTo>
                    <a:pt x="90860" y="58515"/>
                  </a:lnTo>
                  <a:lnTo>
                    <a:pt x="100791" y="38518"/>
                  </a:lnTo>
                  <a:lnTo>
                    <a:pt x="88981" y="34760"/>
                  </a:lnTo>
                  <a:lnTo>
                    <a:pt x="66299" y="35163"/>
                  </a:lnTo>
                  <a:lnTo>
                    <a:pt x="41068" y="31137"/>
                  </a:lnTo>
                  <a:lnTo>
                    <a:pt x="38786" y="12213"/>
                  </a:lnTo>
                  <a:lnTo>
                    <a:pt x="27781" y="10737"/>
                  </a:lnTo>
                  <a:lnTo>
                    <a:pt x="9931" y="0"/>
                  </a:lnTo>
                  <a:lnTo>
                    <a:pt x="2818" y="15434"/>
                  </a:lnTo>
                  <a:lnTo>
                    <a:pt x="21473" y="30465"/>
                  </a:lnTo>
                  <a:lnTo>
                    <a:pt x="4295" y="41739"/>
                  </a:lnTo>
                  <a:lnTo>
                    <a:pt x="0" y="49523"/>
                  </a:lnTo>
                  <a:lnTo>
                    <a:pt x="14763" y="56502"/>
                  </a:lnTo>
                  <a:lnTo>
                    <a:pt x="10334" y="73681"/>
                  </a:lnTo>
                  <a:lnTo>
                    <a:pt x="18655" y="93141"/>
                  </a:lnTo>
                  <a:lnTo>
                    <a:pt x="22413" y="114212"/>
                  </a:lnTo>
                  <a:lnTo>
                    <a:pt x="30734" y="116359"/>
                  </a:lnTo>
                  <a:lnTo>
                    <a:pt x="36639" y="118775"/>
                  </a:lnTo>
                  <a:lnTo>
                    <a:pt x="40397" y="113809"/>
                  </a:lnTo>
                  <a:lnTo>
                    <a:pt x="50731" y="119043"/>
                  </a:lnTo>
                  <a:lnTo>
                    <a:pt x="57307" y="106562"/>
                  </a:lnTo>
                  <a:lnTo>
                    <a:pt x="54623" y="93812"/>
                  </a:lnTo>
                  <a:lnTo>
                    <a:pt x="80794" y="95020"/>
                  </a:lnTo>
                  <a:lnTo>
                    <a:pt x="91665" y="111394"/>
                  </a:lnTo>
                  <a:lnTo>
                    <a:pt x="96765" y="12508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2" name="Ignore">
            <a:extLst>
              <a:ext uri="{FF2B5EF4-FFF2-40B4-BE49-F238E27FC236}">
                <a16:creationId xmlns:a16="http://schemas.microsoft.com/office/drawing/2014/main" id="{616266A8-3487-422A-A8BC-254F771775EF}"/>
              </a:ext>
            </a:extLst>
          </p:cNvPr>
          <p:cNvGrpSpPr/>
          <p:nvPr/>
        </p:nvGrpSpPr>
        <p:grpSpPr>
          <a:xfrm>
            <a:off x="5962425" y="3433579"/>
            <a:ext cx="97617" cy="83890"/>
            <a:chOff x="5994076" y="3411195"/>
            <a:chExt cx="94483" cy="81196"/>
          </a:xfrm>
          <a:solidFill>
            <a:srgbClr val="CECECE"/>
          </a:solidFill>
        </p:grpSpPr>
        <p:sp>
          <p:nvSpPr>
            <p:cNvPr id="837" name="Ignore">
              <a:extLst>
                <a:ext uri="{FF2B5EF4-FFF2-40B4-BE49-F238E27FC236}">
                  <a16:creationId xmlns:a16="http://schemas.microsoft.com/office/drawing/2014/main" id="{9AD9D9AE-7F3B-4FA5-B38B-4931A3A07905}"/>
                </a:ext>
              </a:extLst>
            </p:cNvPr>
            <p:cNvSpPr/>
            <p:nvPr/>
          </p:nvSpPr>
          <p:spPr>
            <a:xfrm>
              <a:off x="5994076" y="3411195"/>
              <a:ext cx="94483" cy="81196"/>
            </a:xfrm>
            <a:custGeom>
              <a:avLst/>
              <a:gdLst>
                <a:gd name="connsiteX0" fmla="*/ 81868 w 94483"/>
                <a:gd name="connsiteY0" fmla="*/ 81197 h 81196"/>
                <a:gd name="connsiteX1" fmla="*/ 58381 w 94483"/>
                <a:gd name="connsiteY1" fmla="*/ 62273 h 81196"/>
                <a:gd name="connsiteX2" fmla="*/ 45497 w 94483"/>
                <a:gd name="connsiteY2" fmla="*/ 65360 h 81196"/>
                <a:gd name="connsiteX3" fmla="*/ 27379 w 94483"/>
                <a:gd name="connsiteY3" fmla="*/ 46302 h 81196"/>
                <a:gd name="connsiteX4" fmla="*/ 16374 w 94483"/>
                <a:gd name="connsiteY4" fmla="*/ 31271 h 81196"/>
                <a:gd name="connsiteX5" fmla="*/ 4295 w 94483"/>
                <a:gd name="connsiteY5" fmla="*/ 30600 h 81196"/>
                <a:gd name="connsiteX6" fmla="*/ 0 w 94483"/>
                <a:gd name="connsiteY6" fmla="*/ 13824 h 81196"/>
                <a:gd name="connsiteX7" fmla="*/ 21876 w 94483"/>
                <a:gd name="connsiteY7" fmla="*/ 5368 h 81196"/>
                <a:gd name="connsiteX8" fmla="*/ 39994 w 94483"/>
                <a:gd name="connsiteY8" fmla="*/ 8455 h 81196"/>
                <a:gd name="connsiteX9" fmla="*/ 63615 w 94483"/>
                <a:gd name="connsiteY9" fmla="*/ 0 h 81196"/>
                <a:gd name="connsiteX10" fmla="*/ 80123 w 94483"/>
                <a:gd name="connsiteY10" fmla="*/ 18118 h 81196"/>
                <a:gd name="connsiteX11" fmla="*/ 94483 w 94483"/>
                <a:gd name="connsiteY11" fmla="*/ 27647 h 81196"/>
                <a:gd name="connsiteX12" fmla="*/ 91396 w 94483"/>
                <a:gd name="connsiteY12" fmla="*/ 56368 h 81196"/>
                <a:gd name="connsiteX13" fmla="*/ 84820 w 94483"/>
                <a:gd name="connsiteY13" fmla="*/ 57710 h 8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483" h="81196">
                  <a:moveTo>
                    <a:pt x="81868" y="81197"/>
                  </a:moveTo>
                  <a:lnTo>
                    <a:pt x="58381" y="62273"/>
                  </a:lnTo>
                  <a:lnTo>
                    <a:pt x="45497" y="65360"/>
                  </a:lnTo>
                  <a:lnTo>
                    <a:pt x="27379" y="46302"/>
                  </a:lnTo>
                  <a:lnTo>
                    <a:pt x="16374" y="31271"/>
                  </a:lnTo>
                  <a:lnTo>
                    <a:pt x="4295" y="30600"/>
                  </a:lnTo>
                  <a:lnTo>
                    <a:pt x="0" y="13824"/>
                  </a:lnTo>
                  <a:lnTo>
                    <a:pt x="21876" y="5368"/>
                  </a:lnTo>
                  <a:lnTo>
                    <a:pt x="39994" y="8455"/>
                  </a:lnTo>
                  <a:lnTo>
                    <a:pt x="63615" y="0"/>
                  </a:lnTo>
                  <a:lnTo>
                    <a:pt x="80123" y="18118"/>
                  </a:lnTo>
                  <a:lnTo>
                    <a:pt x="94483" y="27647"/>
                  </a:lnTo>
                  <a:lnTo>
                    <a:pt x="91396" y="56368"/>
                  </a:lnTo>
                  <a:lnTo>
                    <a:pt x="84820" y="577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8" name="Ignore">
              <a:extLst>
                <a:ext uri="{FF2B5EF4-FFF2-40B4-BE49-F238E27FC236}">
                  <a16:creationId xmlns:a16="http://schemas.microsoft.com/office/drawing/2014/main" id="{39EBA016-214F-456B-AAB0-E310C2BB4474}"/>
                </a:ext>
              </a:extLst>
            </p:cNvPr>
            <p:cNvSpPr/>
            <p:nvPr/>
          </p:nvSpPr>
          <p:spPr>
            <a:xfrm>
              <a:off x="5998639" y="3415624"/>
              <a:ext cx="85759" cy="69520"/>
            </a:xfrm>
            <a:custGeom>
              <a:avLst/>
              <a:gdLst>
                <a:gd name="connsiteX0" fmla="*/ 54758 w 85759"/>
                <a:gd name="connsiteY0" fmla="*/ 53684 h 69520"/>
                <a:gd name="connsiteX1" fmla="*/ 74352 w 85759"/>
                <a:gd name="connsiteY1" fmla="*/ 69520 h 69520"/>
                <a:gd name="connsiteX2" fmla="*/ 76902 w 85759"/>
                <a:gd name="connsiteY2" fmla="*/ 50194 h 69520"/>
                <a:gd name="connsiteX3" fmla="*/ 83210 w 85759"/>
                <a:gd name="connsiteY3" fmla="*/ 48718 h 69520"/>
                <a:gd name="connsiteX4" fmla="*/ 85760 w 85759"/>
                <a:gd name="connsiteY4" fmla="*/ 25097 h 69520"/>
                <a:gd name="connsiteX5" fmla="*/ 73144 w 85759"/>
                <a:gd name="connsiteY5" fmla="*/ 16508 h 69520"/>
                <a:gd name="connsiteX6" fmla="*/ 57978 w 85759"/>
                <a:gd name="connsiteY6" fmla="*/ 0 h 69520"/>
                <a:gd name="connsiteX7" fmla="*/ 35834 w 85759"/>
                <a:gd name="connsiteY7" fmla="*/ 7918 h 69520"/>
                <a:gd name="connsiteX8" fmla="*/ 17716 w 85759"/>
                <a:gd name="connsiteY8" fmla="*/ 4832 h 69520"/>
                <a:gd name="connsiteX9" fmla="*/ 0 w 85759"/>
                <a:gd name="connsiteY9" fmla="*/ 11810 h 69520"/>
                <a:gd name="connsiteX10" fmla="*/ 2819 w 85759"/>
                <a:gd name="connsiteY10" fmla="*/ 22547 h 69520"/>
                <a:gd name="connsiteX11" fmla="*/ 13824 w 85759"/>
                <a:gd name="connsiteY11" fmla="*/ 23084 h 69520"/>
                <a:gd name="connsiteX12" fmla="*/ 25768 w 85759"/>
                <a:gd name="connsiteY12" fmla="*/ 39458 h 69520"/>
                <a:gd name="connsiteX13" fmla="*/ 42142 w 85759"/>
                <a:gd name="connsiteY13" fmla="*/ 56636 h 6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59" h="69520">
                  <a:moveTo>
                    <a:pt x="54758" y="53684"/>
                  </a:moveTo>
                  <a:lnTo>
                    <a:pt x="74352" y="69520"/>
                  </a:lnTo>
                  <a:lnTo>
                    <a:pt x="76902" y="50194"/>
                  </a:lnTo>
                  <a:lnTo>
                    <a:pt x="83210" y="48718"/>
                  </a:lnTo>
                  <a:lnTo>
                    <a:pt x="85760" y="25097"/>
                  </a:lnTo>
                  <a:lnTo>
                    <a:pt x="73144" y="16508"/>
                  </a:lnTo>
                  <a:lnTo>
                    <a:pt x="57978" y="0"/>
                  </a:lnTo>
                  <a:lnTo>
                    <a:pt x="35834" y="7918"/>
                  </a:lnTo>
                  <a:lnTo>
                    <a:pt x="17716" y="4832"/>
                  </a:lnTo>
                  <a:lnTo>
                    <a:pt x="0" y="11810"/>
                  </a:lnTo>
                  <a:lnTo>
                    <a:pt x="2819" y="22547"/>
                  </a:lnTo>
                  <a:lnTo>
                    <a:pt x="13824" y="23084"/>
                  </a:lnTo>
                  <a:lnTo>
                    <a:pt x="25768" y="39458"/>
                  </a:lnTo>
                  <a:lnTo>
                    <a:pt x="42142" y="56636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3" name="Ignore">
            <a:extLst>
              <a:ext uri="{FF2B5EF4-FFF2-40B4-BE49-F238E27FC236}">
                <a16:creationId xmlns:a16="http://schemas.microsoft.com/office/drawing/2014/main" id="{BB5B3EED-9C04-479A-897E-FB0C667BEE8D}"/>
              </a:ext>
            </a:extLst>
          </p:cNvPr>
          <p:cNvGrpSpPr/>
          <p:nvPr/>
        </p:nvGrpSpPr>
        <p:grpSpPr>
          <a:xfrm>
            <a:off x="5758593" y="4577396"/>
            <a:ext cx="199672" cy="147673"/>
            <a:chOff x="5796789" y="4518286"/>
            <a:chExt cx="193261" cy="142932"/>
          </a:xfrm>
          <a:solidFill>
            <a:srgbClr val="CECECE"/>
          </a:solidFill>
        </p:grpSpPr>
        <p:sp>
          <p:nvSpPr>
            <p:cNvPr id="835" name="Ignore">
              <a:extLst>
                <a:ext uri="{FF2B5EF4-FFF2-40B4-BE49-F238E27FC236}">
                  <a16:creationId xmlns:a16="http://schemas.microsoft.com/office/drawing/2014/main" id="{17EA35D6-60FB-4F18-8135-541AD4FE2E19}"/>
                </a:ext>
              </a:extLst>
            </p:cNvPr>
            <p:cNvSpPr/>
            <p:nvPr/>
          </p:nvSpPr>
          <p:spPr>
            <a:xfrm>
              <a:off x="5796789" y="4518286"/>
              <a:ext cx="193261" cy="142932"/>
            </a:xfrm>
            <a:custGeom>
              <a:avLst/>
              <a:gdLst>
                <a:gd name="connsiteX0" fmla="*/ 30331 w 193261"/>
                <a:gd name="connsiteY0" fmla="*/ 142933 h 142932"/>
                <a:gd name="connsiteX1" fmla="*/ 17716 w 193261"/>
                <a:gd name="connsiteY1" fmla="*/ 136893 h 142932"/>
                <a:gd name="connsiteX2" fmla="*/ 13287 w 193261"/>
                <a:gd name="connsiteY2" fmla="*/ 128707 h 142932"/>
                <a:gd name="connsiteX3" fmla="*/ 1879 w 193261"/>
                <a:gd name="connsiteY3" fmla="*/ 122936 h 142932"/>
                <a:gd name="connsiteX4" fmla="*/ 0 w 193261"/>
                <a:gd name="connsiteY4" fmla="*/ 106830 h 142932"/>
                <a:gd name="connsiteX5" fmla="*/ 6710 w 193261"/>
                <a:gd name="connsiteY5" fmla="*/ 96094 h 142932"/>
                <a:gd name="connsiteX6" fmla="*/ 6174 w 193261"/>
                <a:gd name="connsiteY6" fmla="*/ 87370 h 142932"/>
                <a:gd name="connsiteX7" fmla="*/ 26037 w 193261"/>
                <a:gd name="connsiteY7" fmla="*/ 66434 h 142932"/>
                <a:gd name="connsiteX8" fmla="*/ 29660 w 193261"/>
                <a:gd name="connsiteY8" fmla="*/ 48986 h 142932"/>
                <a:gd name="connsiteX9" fmla="*/ 37713 w 193261"/>
                <a:gd name="connsiteY9" fmla="*/ 41739 h 142932"/>
                <a:gd name="connsiteX10" fmla="*/ 50060 w 193261"/>
                <a:gd name="connsiteY10" fmla="*/ 45094 h 142932"/>
                <a:gd name="connsiteX11" fmla="*/ 59052 w 193261"/>
                <a:gd name="connsiteY11" fmla="*/ 40665 h 142932"/>
                <a:gd name="connsiteX12" fmla="*/ 62407 w 193261"/>
                <a:gd name="connsiteY12" fmla="*/ 34089 h 142932"/>
                <a:gd name="connsiteX13" fmla="*/ 62944 w 193261"/>
                <a:gd name="connsiteY13" fmla="*/ 33821 h 142932"/>
                <a:gd name="connsiteX14" fmla="*/ 81733 w 193261"/>
                <a:gd name="connsiteY14" fmla="*/ 22816 h 142932"/>
                <a:gd name="connsiteX15" fmla="*/ 86431 w 193261"/>
                <a:gd name="connsiteY15" fmla="*/ 14763 h 142932"/>
                <a:gd name="connsiteX16" fmla="*/ 86967 w 193261"/>
                <a:gd name="connsiteY16" fmla="*/ 14495 h 142932"/>
                <a:gd name="connsiteX17" fmla="*/ 110051 w 193261"/>
                <a:gd name="connsiteY17" fmla="*/ 4026 h 142932"/>
                <a:gd name="connsiteX18" fmla="*/ 125083 w 193261"/>
                <a:gd name="connsiteY18" fmla="*/ 0 h 142932"/>
                <a:gd name="connsiteX19" fmla="*/ 131390 w 193261"/>
                <a:gd name="connsiteY19" fmla="*/ 4966 h 142932"/>
                <a:gd name="connsiteX20" fmla="*/ 148838 w 193261"/>
                <a:gd name="connsiteY20" fmla="*/ 4966 h 142932"/>
                <a:gd name="connsiteX21" fmla="*/ 146556 w 193261"/>
                <a:gd name="connsiteY21" fmla="*/ 19058 h 142932"/>
                <a:gd name="connsiteX22" fmla="*/ 149643 w 193261"/>
                <a:gd name="connsiteY22" fmla="*/ 29794 h 142932"/>
                <a:gd name="connsiteX23" fmla="*/ 163869 w 193261"/>
                <a:gd name="connsiteY23" fmla="*/ 46571 h 142932"/>
                <a:gd name="connsiteX24" fmla="*/ 164406 w 193261"/>
                <a:gd name="connsiteY24" fmla="*/ 57844 h 142932"/>
                <a:gd name="connsiteX25" fmla="*/ 193261 w 193261"/>
                <a:gd name="connsiteY25" fmla="*/ 63615 h 142932"/>
                <a:gd name="connsiteX26" fmla="*/ 192456 w 193261"/>
                <a:gd name="connsiteY26" fmla="*/ 83075 h 142932"/>
                <a:gd name="connsiteX27" fmla="*/ 186282 w 193261"/>
                <a:gd name="connsiteY27" fmla="*/ 91665 h 142932"/>
                <a:gd name="connsiteX28" fmla="*/ 174472 w 193261"/>
                <a:gd name="connsiteY28" fmla="*/ 93946 h 142932"/>
                <a:gd name="connsiteX29" fmla="*/ 169506 w 193261"/>
                <a:gd name="connsiteY29" fmla="*/ 104817 h 142932"/>
                <a:gd name="connsiteX30" fmla="*/ 159574 w 193261"/>
                <a:gd name="connsiteY30" fmla="*/ 107904 h 142932"/>
                <a:gd name="connsiteX31" fmla="*/ 137833 w 193261"/>
                <a:gd name="connsiteY31" fmla="*/ 107367 h 142932"/>
                <a:gd name="connsiteX32" fmla="*/ 126693 w 193261"/>
                <a:gd name="connsiteY32" fmla="*/ 105623 h 142932"/>
                <a:gd name="connsiteX33" fmla="*/ 118775 w 193261"/>
                <a:gd name="connsiteY33" fmla="*/ 109649 h 142932"/>
                <a:gd name="connsiteX34" fmla="*/ 107233 w 193261"/>
                <a:gd name="connsiteY34" fmla="*/ 107636 h 142932"/>
                <a:gd name="connsiteX35" fmla="*/ 66433 w 193261"/>
                <a:gd name="connsiteY35" fmla="*/ 108844 h 142932"/>
                <a:gd name="connsiteX36" fmla="*/ 65897 w 193261"/>
                <a:gd name="connsiteY36" fmla="*/ 121191 h 142932"/>
                <a:gd name="connsiteX37" fmla="*/ 69923 w 193261"/>
                <a:gd name="connsiteY37" fmla="*/ 142933 h 142932"/>
                <a:gd name="connsiteX38" fmla="*/ 50194 w 193261"/>
                <a:gd name="connsiteY38" fmla="*/ 135417 h 142932"/>
                <a:gd name="connsiteX39" fmla="*/ 39458 w 193261"/>
                <a:gd name="connsiteY39" fmla="*/ 136356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261" h="142932">
                  <a:moveTo>
                    <a:pt x="30331" y="142933"/>
                  </a:moveTo>
                  <a:lnTo>
                    <a:pt x="17716" y="136893"/>
                  </a:lnTo>
                  <a:lnTo>
                    <a:pt x="13287" y="128707"/>
                  </a:lnTo>
                  <a:lnTo>
                    <a:pt x="1879" y="122936"/>
                  </a:lnTo>
                  <a:lnTo>
                    <a:pt x="0" y="106830"/>
                  </a:lnTo>
                  <a:lnTo>
                    <a:pt x="6710" y="96094"/>
                  </a:lnTo>
                  <a:lnTo>
                    <a:pt x="6174" y="87370"/>
                  </a:lnTo>
                  <a:lnTo>
                    <a:pt x="26037" y="66434"/>
                  </a:lnTo>
                  <a:lnTo>
                    <a:pt x="29660" y="48986"/>
                  </a:lnTo>
                  <a:lnTo>
                    <a:pt x="37713" y="41739"/>
                  </a:lnTo>
                  <a:lnTo>
                    <a:pt x="50060" y="45094"/>
                  </a:lnTo>
                  <a:lnTo>
                    <a:pt x="59052" y="40665"/>
                  </a:lnTo>
                  <a:lnTo>
                    <a:pt x="62407" y="34089"/>
                  </a:lnTo>
                  <a:lnTo>
                    <a:pt x="62944" y="33821"/>
                  </a:lnTo>
                  <a:lnTo>
                    <a:pt x="81733" y="22816"/>
                  </a:lnTo>
                  <a:lnTo>
                    <a:pt x="86431" y="14763"/>
                  </a:lnTo>
                  <a:lnTo>
                    <a:pt x="86967" y="14495"/>
                  </a:lnTo>
                  <a:lnTo>
                    <a:pt x="110051" y="4026"/>
                  </a:lnTo>
                  <a:lnTo>
                    <a:pt x="125083" y="0"/>
                  </a:lnTo>
                  <a:lnTo>
                    <a:pt x="131390" y="4966"/>
                  </a:lnTo>
                  <a:lnTo>
                    <a:pt x="148838" y="4966"/>
                  </a:lnTo>
                  <a:lnTo>
                    <a:pt x="146556" y="19058"/>
                  </a:lnTo>
                  <a:lnTo>
                    <a:pt x="149643" y="29794"/>
                  </a:lnTo>
                  <a:lnTo>
                    <a:pt x="163869" y="46571"/>
                  </a:lnTo>
                  <a:lnTo>
                    <a:pt x="164406" y="57844"/>
                  </a:lnTo>
                  <a:lnTo>
                    <a:pt x="193261" y="63615"/>
                  </a:lnTo>
                  <a:lnTo>
                    <a:pt x="192456" y="83075"/>
                  </a:lnTo>
                  <a:lnTo>
                    <a:pt x="186282" y="91665"/>
                  </a:lnTo>
                  <a:lnTo>
                    <a:pt x="174472" y="93946"/>
                  </a:lnTo>
                  <a:lnTo>
                    <a:pt x="169506" y="104817"/>
                  </a:lnTo>
                  <a:lnTo>
                    <a:pt x="159574" y="107904"/>
                  </a:lnTo>
                  <a:lnTo>
                    <a:pt x="137833" y="107367"/>
                  </a:lnTo>
                  <a:lnTo>
                    <a:pt x="126693" y="105623"/>
                  </a:lnTo>
                  <a:lnTo>
                    <a:pt x="118775" y="109649"/>
                  </a:lnTo>
                  <a:lnTo>
                    <a:pt x="107233" y="107636"/>
                  </a:lnTo>
                  <a:lnTo>
                    <a:pt x="66433" y="108844"/>
                  </a:lnTo>
                  <a:lnTo>
                    <a:pt x="65897" y="121191"/>
                  </a:lnTo>
                  <a:lnTo>
                    <a:pt x="69923" y="142933"/>
                  </a:lnTo>
                  <a:lnTo>
                    <a:pt x="50194" y="135417"/>
                  </a:lnTo>
                  <a:lnTo>
                    <a:pt x="39458" y="13635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6" name="Ignore">
              <a:extLst>
                <a:ext uri="{FF2B5EF4-FFF2-40B4-BE49-F238E27FC236}">
                  <a16:creationId xmlns:a16="http://schemas.microsoft.com/office/drawing/2014/main" id="{025106E3-90C2-4D4B-8B7F-E2378A310384}"/>
                </a:ext>
              </a:extLst>
            </p:cNvPr>
            <p:cNvSpPr/>
            <p:nvPr/>
          </p:nvSpPr>
          <p:spPr>
            <a:xfrm>
              <a:off x="5800681" y="4522446"/>
              <a:ext cx="185343" cy="134343"/>
            </a:xfrm>
            <a:custGeom>
              <a:avLst/>
              <a:gdLst>
                <a:gd name="connsiteX0" fmla="*/ 16508 w 185343"/>
                <a:gd name="connsiteY0" fmla="*/ 129780 h 134343"/>
                <a:gd name="connsiteX1" fmla="*/ 26037 w 185343"/>
                <a:gd name="connsiteY1" fmla="*/ 134343 h 134343"/>
                <a:gd name="connsiteX2" fmla="*/ 34224 w 185343"/>
                <a:gd name="connsiteY2" fmla="*/ 128438 h 134343"/>
                <a:gd name="connsiteX3" fmla="*/ 46839 w 185343"/>
                <a:gd name="connsiteY3" fmla="*/ 127364 h 134343"/>
                <a:gd name="connsiteX4" fmla="*/ 61065 w 185343"/>
                <a:gd name="connsiteY4" fmla="*/ 132733 h 134343"/>
                <a:gd name="connsiteX5" fmla="*/ 58247 w 185343"/>
                <a:gd name="connsiteY5" fmla="*/ 117299 h 134343"/>
                <a:gd name="connsiteX6" fmla="*/ 58918 w 185343"/>
                <a:gd name="connsiteY6" fmla="*/ 100925 h 134343"/>
                <a:gd name="connsiteX7" fmla="*/ 103609 w 185343"/>
                <a:gd name="connsiteY7" fmla="*/ 99717 h 134343"/>
                <a:gd name="connsiteX8" fmla="*/ 114346 w 185343"/>
                <a:gd name="connsiteY8" fmla="*/ 101462 h 134343"/>
                <a:gd name="connsiteX9" fmla="*/ 122265 w 185343"/>
                <a:gd name="connsiteY9" fmla="*/ 97436 h 134343"/>
                <a:gd name="connsiteX10" fmla="*/ 134343 w 185343"/>
                <a:gd name="connsiteY10" fmla="*/ 99449 h 134343"/>
                <a:gd name="connsiteX11" fmla="*/ 155414 w 185343"/>
                <a:gd name="connsiteY11" fmla="*/ 99986 h 134343"/>
                <a:gd name="connsiteX12" fmla="*/ 162796 w 185343"/>
                <a:gd name="connsiteY12" fmla="*/ 97436 h 134343"/>
                <a:gd name="connsiteX13" fmla="*/ 167896 w 185343"/>
                <a:gd name="connsiteY13" fmla="*/ 86431 h 134343"/>
                <a:gd name="connsiteX14" fmla="*/ 180243 w 185343"/>
                <a:gd name="connsiteY14" fmla="*/ 84149 h 134343"/>
                <a:gd name="connsiteX15" fmla="*/ 184806 w 185343"/>
                <a:gd name="connsiteY15" fmla="*/ 77573 h 134343"/>
                <a:gd name="connsiteX16" fmla="*/ 185343 w 185343"/>
                <a:gd name="connsiteY16" fmla="*/ 62541 h 134343"/>
                <a:gd name="connsiteX17" fmla="*/ 156890 w 185343"/>
                <a:gd name="connsiteY17" fmla="*/ 56905 h 134343"/>
                <a:gd name="connsiteX18" fmla="*/ 156220 w 185343"/>
                <a:gd name="connsiteY18" fmla="*/ 43886 h 134343"/>
                <a:gd name="connsiteX19" fmla="*/ 142262 w 185343"/>
                <a:gd name="connsiteY19" fmla="*/ 27110 h 134343"/>
                <a:gd name="connsiteX20" fmla="*/ 138773 w 185343"/>
                <a:gd name="connsiteY20" fmla="*/ 15166 h 134343"/>
                <a:gd name="connsiteX21" fmla="*/ 140383 w 185343"/>
                <a:gd name="connsiteY21" fmla="*/ 4563 h 134343"/>
                <a:gd name="connsiteX22" fmla="*/ 126157 w 185343"/>
                <a:gd name="connsiteY22" fmla="*/ 4697 h 134343"/>
                <a:gd name="connsiteX23" fmla="*/ 120252 w 185343"/>
                <a:gd name="connsiteY23" fmla="*/ 0 h 134343"/>
                <a:gd name="connsiteX24" fmla="*/ 107502 w 185343"/>
                <a:gd name="connsiteY24" fmla="*/ 3355 h 134343"/>
                <a:gd name="connsiteX25" fmla="*/ 85223 w 185343"/>
                <a:gd name="connsiteY25" fmla="*/ 13689 h 134343"/>
                <a:gd name="connsiteX26" fmla="*/ 80660 w 185343"/>
                <a:gd name="connsiteY26" fmla="*/ 21473 h 134343"/>
                <a:gd name="connsiteX27" fmla="*/ 80257 w 185343"/>
                <a:gd name="connsiteY27" fmla="*/ 21742 h 134343"/>
                <a:gd name="connsiteX28" fmla="*/ 61468 w 185343"/>
                <a:gd name="connsiteY28" fmla="*/ 32747 h 134343"/>
                <a:gd name="connsiteX29" fmla="*/ 58113 w 185343"/>
                <a:gd name="connsiteY29" fmla="*/ 39323 h 134343"/>
                <a:gd name="connsiteX30" fmla="*/ 46571 w 185343"/>
                <a:gd name="connsiteY30" fmla="*/ 45094 h 134343"/>
                <a:gd name="connsiteX31" fmla="*/ 34761 w 185343"/>
                <a:gd name="connsiteY31" fmla="*/ 41739 h 134343"/>
                <a:gd name="connsiteX32" fmla="*/ 29258 w 185343"/>
                <a:gd name="connsiteY32" fmla="*/ 46839 h 134343"/>
                <a:gd name="connsiteX33" fmla="*/ 25634 w 185343"/>
                <a:gd name="connsiteY33" fmla="*/ 64018 h 134343"/>
                <a:gd name="connsiteX34" fmla="*/ 25231 w 185343"/>
                <a:gd name="connsiteY34" fmla="*/ 64420 h 134343"/>
                <a:gd name="connsiteX35" fmla="*/ 6174 w 185343"/>
                <a:gd name="connsiteY35" fmla="*/ 84686 h 134343"/>
                <a:gd name="connsiteX36" fmla="*/ 6845 w 185343"/>
                <a:gd name="connsiteY36" fmla="*/ 92873 h 134343"/>
                <a:gd name="connsiteX37" fmla="*/ 0 w 185343"/>
                <a:gd name="connsiteY37" fmla="*/ 103609 h 134343"/>
                <a:gd name="connsiteX38" fmla="*/ 1477 w 185343"/>
                <a:gd name="connsiteY38" fmla="*/ 116359 h 134343"/>
                <a:gd name="connsiteX39" fmla="*/ 12213 w 185343"/>
                <a:gd name="connsiteY39" fmla="*/ 121593 h 13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5343" h="134343">
                  <a:moveTo>
                    <a:pt x="16508" y="129780"/>
                  </a:moveTo>
                  <a:lnTo>
                    <a:pt x="26037" y="134343"/>
                  </a:lnTo>
                  <a:lnTo>
                    <a:pt x="34224" y="128438"/>
                  </a:lnTo>
                  <a:lnTo>
                    <a:pt x="46839" y="127364"/>
                  </a:lnTo>
                  <a:lnTo>
                    <a:pt x="61065" y="132733"/>
                  </a:lnTo>
                  <a:lnTo>
                    <a:pt x="58247" y="117299"/>
                  </a:lnTo>
                  <a:lnTo>
                    <a:pt x="58918" y="100925"/>
                  </a:lnTo>
                  <a:lnTo>
                    <a:pt x="103609" y="99717"/>
                  </a:lnTo>
                  <a:lnTo>
                    <a:pt x="114346" y="101462"/>
                  </a:lnTo>
                  <a:lnTo>
                    <a:pt x="122265" y="97436"/>
                  </a:lnTo>
                  <a:lnTo>
                    <a:pt x="134343" y="99449"/>
                  </a:lnTo>
                  <a:lnTo>
                    <a:pt x="155414" y="99986"/>
                  </a:lnTo>
                  <a:lnTo>
                    <a:pt x="162796" y="97436"/>
                  </a:lnTo>
                  <a:lnTo>
                    <a:pt x="167896" y="86431"/>
                  </a:lnTo>
                  <a:lnTo>
                    <a:pt x="180243" y="84149"/>
                  </a:lnTo>
                  <a:lnTo>
                    <a:pt x="184806" y="77573"/>
                  </a:lnTo>
                  <a:lnTo>
                    <a:pt x="185343" y="62541"/>
                  </a:lnTo>
                  <a:lnTo>
                    <a:pt x="156890" y="56905"/>
                  </a:lnTo>
                  <a:lnTo>
                    <a:pt x="156220" y="43886"/>
                  </a:lnTo>
                  <a:lnTo>
                    <a:pt x="142262" y="27110"/>
                  </a:lnTo>
                  <a:lnTo>
                    <a:pt x="138773" y="15166"/>
                  </a:lnTo>
                  <a:lnTo>
                    <a:pt x="140383" y="4563"/>
                  </a:lnTo>
                  <a:lnTo>
                    <a:pt x="126157" y="4697"/>
                  </a:lnTo>
                  <a:lnTo>
                    <a:pt x="120252" y="0"/>
                  </a:lnTo>
                  <a:lnTo>
                    <a:pt x="107502" y="3355"/>
                  </a:lnTo>
                  <a:lnTo>
                    <a:pt x="85223" y="13689"/>
                  </a:lnTo>
                  <a:lnTo>
                    <a:pt x="80660" y="21473"/>
                  </a:lnTo>
                  <a:lnTo>
                    <a:pt x="80257" y="21742"/>
                  </a:lnTo>
                  <a:lnTo>
                    <a:pt x="61468" y="32747"/>
                  </a:lnTo>
                  <a:lnTo>
                    <a:pt x="58113" y="39323"/>
                  </a:lnTo>
                  <a:lnTo>
                    <a:pt x="46571" y="45094"/>
                  </a:lnTo>
                  <a:lnTo>
                    <a:pt x="34761" y="41739"/>
                  </a:lnTo>
                  <a:lnTo>
                    <a:pt x="29258" y="46839"/>
                  </a:lnTo>
                  <a:lnTo>
                    <a:pt x="25634" y="64018"/>
                  </a:lnTo>
                  <a:lnTo>
                    <a:pt x="25231" y="64420"/>
                  </a:lnTo>
                  <a:lnTo>
                    <a:pt x="6174" y="84686"/>
                  </a:lnTo>
                  <a:lnTo>
                    <a:pt x="6845" y="92873"/>
                  </a:lnTo>
                  <a:lnTo>
                    <a:pt x="0" y="103609"/>
                  </a:lnTo>
                  <a:lnTo>
                    <a:pt x="1477" y="116359"/>
                  </a:lnTo>
                  <a:lnTo>
                    <a:pt x="12213" y="12159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4" name="Ignore">
            <a:extLst>
              <a:ext uri="{FF2B5EF4-FFF2-40B4-BE49-F238E27FC236}">
                <a16:creationId xmlns:a16="http://schemas.microsoft.com/office/drawing/2014/main" id="{FEE250DA-059F-4751-82D0-78E085C66EA1}"/>
              </a:ext>
            </a:extLst>
          </p:cNvPr>
          <p:cNvGrpSpPr/>
          <p:nvPr/>
        </p:nvGrpSpPr>
        <p:grpSpPr>
          <a:xfrm>
            <a:off x="6469786" y="3707712"/>
            <a:ext cx="164451" cy="109819"/>
            <a:chOff x="6485147" y="3676526"/>
            <a:chExt cx="159171" cy="106293"/>
          </a:xfrm>
          <a:solidFill>
            <a:srgbClr val="CECECE"/>
          </a:solidFill>
        </p:grpSpPr>
        <p:sp>
          <p:nvSpPr>
            <p:cNvPr id="833" name="Ignore">
              <a:extLst>
                <a:ext uri="{FF2B5EF4-FFF2-40B4-BE49-F238E27FC236}">
                  <a16:creationId xmlns:a16="http://schemas.microsoft.com/office/drawing/2014/main" id="{3485D2EA-CF92-48EF-91E3-122E82CD0B8B}"/>
                </a:ext>
              </a:extLst>
            </p:cNvPr>
            <p:cNvSpPr/>
            <p:nvPr/>
          </p:nvSpPr>
          <p:spPr>
            <a:xfrm>
              <a:off x="6485147" y="3676526"/>
              <a:ext cx="159171" cy="106293"/>
            </a:xfrm>
            <a:custGeom>
              <a:avLst/>
              <a:gdLst>
                <a:gd name="connsiteX0" fmla="*/ 71936 w 159171"/>
                <a:gd name="connsiteY0" fmla="*/ 106294 h 106293"/>
                <a:gd name="connsiteX1" fmla="*/ 54891 w 159171"/>
                <a:gd name="connsiteY1" fmla="*/ 95020 h 106293"/>
                <a:gd name="connsiteX2" fmla="*/ 35565 w 159171"/>
                <a:gd name="connsiteY2" fmla="*/ 103878 h 106293"/>
                <a:gd name="connsiteX3" fmla="*/ 35029 w 159171"/>
                <a:gd name="connsiteY3" fmla="*/ 103878 h 106293"/>
                <a:gd name="connsiteX4" fmla="*/ 15166 w 159171"/>
                <a:gd name="connsiteY4" fmla="*/ 102804 h 106293"/>
                <a:gd name="connsiteX5" fmla="*/ 13287 w 159171"/>
                <a:gd name="connsiteY5" fmla="*/ 80123 h 106293"/>
                <a:gd name="connsiteX6" fmla="*/ 0 w 159171"/>
                <a:gd name="connsiteY6" fmla="*/ 68581 h 106293"/>
                <a:gd name="connsiteX7" fmla="*/ 4429 w 159171"/>
                <a:gd name="connsiteY7" fmla="*/ 63615 h 106293"/>
                <a:gd name="connsiteX8" fmla="*/ 1879 w 159171"/>
                <a:gd name="connsiteY8" fmla="*/ 59991 h 106293"/>
                <a:gd name="connsiteX9" fmla="*/ 6845 w 159171"/>
                <a:gd name="connsiteY9" fmla="*/ 47778 h 106293"/>
                <a:gd name="connsiteX10" fmla="*/ 15166 w 159171"/>
                <a:gd name="connsiteY10" fmla="*/ 38518 h 106293"/>
                <a:gd name="connsiteX11" fmla="*/ 3892 w 159171"/>
                <a:gd name="connsiteY11" fmla="*/ 24694 h 106293"/>
                <a:gd name="connsiteX12" fmla="*/ 1476 w 159171"/>
                <a:gd name="connsiteY12" fmla="*/ 10871 h 106293"/>
                <a:gd name="connsiteX13" fmla="*/ 9932 w 159171"/>
                <a:gd name="connsiteY13" fmla="*/ 0 h 106293"/>
                <a:gd name="connsiteX14" fmla="*/ 17715 w 159171"/>
                <a:gd name="connsiteY14" fmla="*/ 15434 h 106293"/>
                <a:gd name="connsiteX15" fmla="*/ 26305 w 159171"/>
                <a:gd name="connsiteY15" fmla="*/ 13152 h 106293"/>
                <a:gd name="connsiteX16" fmla="*/ 45765 w 159171"/>
                <a:gd name="connsiteY16" fmla="*/ 18655 h 106293"/>
                <a:gd name="connsiteX17" fmla="*/ 81062 w 159171"/>
                <a:gd name="connsiteY17" fmla="*/ 20400 h 106293"/>
                <a:gd name="connsiteX18" fmla="*/ 93410 w 159171"/>
                <a:gd name="connsiteY18" fmla="*/ 11676 h 106293"/>
                <a:gd name="connsiteX19" fmla="*/ 123338 w 159171"/>
                <a:gd name="connsiteY19" fmla="*/ 3489 h 106293"/>
                <a:gd name="connsiteX20" fmla="*/ 141859 w 159171"/>
                <a:gd name="connsiteY20" fmla="*/ 16239 h 106293"/>
                <a:gd name="connsiteX21" fmla="*/ 159172 w 159171"/>
                <a:gd name="connsiteY21" fmla="*/ 20668 h 106293"/>
                <a:gd name="connsiteX22" fmla="*/ 144409 w 159171"/>
                <a:gd name="connsiteY22" fmla="*/ 36773 h 106293"/>
                <a:gd name="connsiteX23" fmla="*/ 135820 w 159171"/>
                <a:gd name="connsiteY23" fmla="*/ 59723 h 106293"/>
                <a:gd name="connsiteX24" fmla="*/ 144812 w 159171"/>
                <a:gd name="connsiteY24" fmla="*/ 81465 h 106293"/>
                <a:gd name="connsiteX25" fmla="*/ 120520 w 159171"/>
                <a:gd name="connsiteY25" fmla="*/ 76365 h 106293"/>
                <a:gd name="connsiteX26" fmla="*/ 97033 w 159171"/>
                <a:gd name="connsiteY26" fmla="*/ 86028 h 106293"/>
                <a:gd name="connsiteX27" fmla="*/ 96765 w 159171"/>
                <a:gd name="connsiteY27" fmla="*/ 102938 h 10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9171" h="106293">
                  <a:moveTo>
                    <a:pt x="71936" y="106294"/>
                  </a:moveTo>
                  <a:lnTo>
                    <a:pt x="54891" y="95020"/>
                  </a:lnTo>
                  <a:lnTo>
                    <a:pt x="35565" y="103878"/>
                  </a:lnTo>
                  <a:lnTo>
                    <a:pt x="35029" y="103878"/>
                  </a:lnTo>
                  <a:lnTo>
                    <a:pt x="15166" y="102804"/>
                  </a:lnTo>
                  <a:lnTo>
                    <a:pt x="13287" y="80123"/>
                  </a:lnTo>
                  <a:lnTo>
                    <a:pt x="0" y="68581"/>
                  </a:lnTo>
                  <a:lnTo>
                    <a:pt x="4429" y="63615"/>
                  </a:lnTo>
                  <a:lnTo>
                    <a:pt x="1879" y="59991"/>
                  </a:lnTo>
                  <a:lnTo>
                    <a:pt x="6845" y="47778"/>
                  </a:lnTo>
                  <a:lnTo>
                    <a:pt x="15166" y="38518"/>
                  </a:lnTo>
                  <a:lnTo>
                    <a:pt x="3892" y="24694"/>
                  </a:lnTo>
                  <a:lnTo>
                    <a:pt x="1476" y="10871"/>
                  </a:lnTo>
                  <a:lnTo>
                    <a:pt x="9932" y="0"/>
                  </a:lnTo>
                  <a:lnTo>
                    <a:pt x="17715" y="15434"/>
                  </a:lnTo>
                  <a:lnTo>
                    <a:pt x="26305" y="13152"/>
                  </a:lnTo>
                  <a:lnTo>
                    <a:pt x="45765" y="18655"/>
                  </a:lnTo>
                  <a:lnTo>
                    <a:pt x="81062" y="20400"/>
                  </a:lnTo>
                  <a:lnTo>
                    <a:pt x="93410" y="11676"/>
                  </a:lnTo>
                  <a:lnTo>
                    <a:pt x="123338" y="3489"/>
                  </a:lnTo>
                  <a:lnTo>
                    <a:pt x="141859" y="16239"/>
                  </a:lnTo>
                  <a:lnTo>
                    <a:pt x="159172" y="20668"/>
                  </a:lnTo>
                  <a:lnTo>
                    <a:pt x="144409" y="36773"/>
                  </a:lnTo>
                  <a:lnTo>
                    <a:pt x="135820" y="59723"/>
                  </a:lnTo>
                  <a:lnTo>
                    <a:pt x="144812" y="81465"/>
                  </a:lnTo>
                  <a:lnTo>
                    <a:pt x="120520" y="76365"/>
                  </a:lnTo>
                  <a:lnTo>
                    <a:pt x="97033" y="86028"/>
                  </a:lnTo>
                  <a:lnTo>
                    <a:pt x="96765" y="10293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4" name="Ignore">
              <a:extLst>
                <a:ext uri="{FF2B5EF4-FFF2-40B4-BE49-F238E27FC236}">
                  <a16:creationId xmlns:a16="http://schemas.microsoft.com/office/drawing/2014/main" id="{9EC24C9E-AC16-41FA-AC2C-46FE00BB8CDD}"/>
                </a:ext>
              </a:extLst>
            </p:cNvPr>
            <p:cNvSpPr/>
            <p:nvPr/>
          </p:nvSpPr>
          <p:spPr>
            <a:xfrm>
              <a:off x="6490516" y="3683639"/>
              <a:ext cx="146690" cy="95154"/>
            </a:xfrm>
            <a:custGeom>
              <a:avLst/>
              <a:gdLst>
                <a:gd name="connsiteX0" fmla="*/ 49792 w 146690"/>
                <a:gd name="connsiteY0" fmla="*/ 83478 h 95154"/>
                <a:gd name="connsiteX1" fmla="*/ 67507 w 146690"/>
                <a:gd name="connsiteY1" fmla="*/ 95154 h 95154"/>
                <a:gd name="connsiteX2" fmla="*/ 87639 w 146690"/>
                <a:gd name="connsiteY2" fmla="*/ 92470 h 95154"/>
                <a:gd name="connsiteX3" fmla="*/ 87907 w 146690"/>
                <a:gd name="connsiteY3" fmla="*/ 76365 h 95154"/>
                <a:gd name="connsiteX4" fmla="*/ 114883 w 146690"/>
                <a:gd name="connsiteY4" fmla="*/ 65226 h 95154"/>
                <a:gd name="connsiteX5" fmla="*/ 133135 w 146690"/>
                <a:gd name="connsiteY5" fmla="*/ 69118 h 95154"/>
                <a:gd name="connsiteX6" fmla="*/ 126291 w 146690"/>
                <a:gd name="connsiteY6" fmla="*/ 52744 h 95154"/>
                <a:gd name="connsiteX7" fmla="*/ 135954 w 146690"/>
                <a:gd name="connsiteY7" fmla="*/ 27244 h 95154"/>
                <a:gd name="connsiteX8" fmla="*/ 146691 w 146690"/>
                <a:gd name="connsiteY8" fmla="*/ 15702 h 95154"/>
                <a:gd name="connsiteX9" fmla="*/ 134612 w 146690"/>
                <a:gd name="connsiteY9" fmla="*/ 12481 h 95154"/>
                <a:gd name="connsiteX10" fmla="*/ 117299 w 146690"/>
                <a:gd name="connsiteY10" fmla="*/ 537 h 95154"/>
                <a:gd name="connsiteX11" fmla="*/ 89383 w 146690"/>
                <a:gd name="connsiteY11" fmla="*/ 8187 h 95154"/>
                <a:gd name="connsiteX12" fmla="*/ 76902 w 146690"/>
                <a:gd name="connsiteY12" fmla="*/ 17179 h 95154"/>
                <a:gd name="connsiteX13" fmla="*/ 39860 w 146690"/>
                <a:gd name="connsiteY13" fmla="*/ 15300 h 95154"/>
                <a:gd name="connsiteX14" fmla="*/ 20802 w 146690"/>
                <a:gd name="connsiteY14" fmla="*/ 10066 h 95154"/>
                <a:gd name="connsiteX15" fmla="*/ 10334 w 146690"/>
                <a:gd name="connsiteY15" fmla="*/ 12884 h 95154"/>
                <a:gd name="connsiteX16" fmla="*/ 3892 w 146690"/>
                <a:gd name="connsiteY16" fmla="*/ 0 h 95154"/>
                <a:gd name="connsiteX17" fmla="*/ 134 w 146690"/>
                <a:gd name="connsiteY17" fmla="*/ 4697 h 95154"/>
                <a:gd name="connsiteX18" fmla="*/ 2147 w 146690"/>
                <a:gd name="connsiteY18" fmla="*/ 15971 h 95154"/>
                <a:gd name="connsiteX19" fmla="*/ 14763 w 146690"/>
                <a:gd name="connsiteY19" fmla="*/ 31539 h 95154"/>
                <a:gd name="connsiteX20" fmla="*/ 4563 w 146690"/>
                <a:gd name="connsiteY20" fmla="*/ 42947 h 95154"/>
                <a:gd name="connsiteX21" fmla="*/ 805 w 146690"/>
                <a:gd name="connsiteY21" fmla="*/ 52342 h 95154"/>
                <a:gd name="connsiteX22" fmla="*/ 3892 w 146690"/>
                <a:gd name="connsiteY22" fmla="*/ 56770 h 95154"/>
                <a:gd name="connsiteX23" fmla="*/ 0 w 146690"/>
                <a:gd name="connsiteY23" fmla="*/ 61199 h 95154"/>
                <a:gd name="connsiteX24" fmla="*/ 11542 w 146690"/>
                <a:gd name="connsiteY24" fmla="*/ 71131 h 95154"/>
                <a:gd name="connsiteX25" fmla="*/ 13287 w 146690"/>
                <a:gd name="connsiteY25" fmla="*/ 91933 h 95154"/>
                <a:gd name="connsiteX26" fmla="*/ 29392 w 146690"/>
                <a:gd name="connsiteY26" fmla="*/ 92873 h 9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6690" h="95154">
                  <a:moveTo>
                    <a:pt x="49792" y="83478"/>
                  </a:moveTo>
                  <a:lnTo>
                    <a:pt x="67507" y="95154"/>
                  </a:lnTo>
                  <a:lnTo>
                    <a:pt x="87639" y="92470"/>
                  </a:lnTo>
                  <a:lnTo>
                    <a:pt x="87907" y="76365"/>
                  </a:lnTo>
                  <a:lnTo>
                    <a:pt x="114883" y="65226"/>
                  </a:lnTo>
                  <a:lnTo>
                    <a:pt x="133135" y="69118"/>
                  </a:lnTo>
                  <a:lnTo>
                    <a:pt x="126291" y="52744"/>
                  </a:lnTo>
                  <a:lnTo>
                    <a:pt x="135954" y="27244"/>
                  </a:lnTo>
                  <a:lnTo>
                    <a:pt x="146691" y="15702"/>
                  </a:lnTo>
                  <a:lnTo>
                    <a:pt x="134612" y="12481"/>
                  </a:lnTo>
                  <a:lnTo>
                    <a:pt x="117299" y="537"/>
                  </a:lnTo>
                  <a:lnTo>
                    <a:pt x="89383" y="8187"/>
                  </a:lnTo>
                  <a:lnTo>
                    <a:pt x="76902" y="17179"/>
                  </a:lnTo>
                  <a:lnTo>
                    <a:pt x="39860" y="15300"/>
                  </a:lnTo>
                  <a:lnTo>
                    <a:pt x="20802" y="10066"/>
                  </a:lnTo>
                  <a:lnTo>
                    <a:pt x="10334" y="12884"/>
                  </a:lnTo>
                  <a:lnTo>
                    <a:pt x="3892" y="0"/>
                  </a:lnTo>
                  <a:lnTo>
                    <a:pt x="134" y="4697"/>
                  </a:lnTo>
                  <a:lnTo>
                    <a:pt x="2147" y="15971"/>
                  </a:lnTo>
                  <a:lnTo>
                    <a:pt x="14763" y="31539"/>
                  </a:lnTo>
                  <a:lnTo>
                    <a:pt x="4563" y="42947"/>
                  </a:lnTo>
                  <a:lnTo>
                    <a:pt x="805" y="52342"/>
                  </a:lnTo>
                  <a:lnTo>
                    <a:pt x="3892" y="56770"/>
                  </a:lnTo>
                  <a:lnTo>
                    <a:pt x="0" y="61199"/>
                  </a:lnTo>
                  <a:lnTo>
                    <a:pt x="11542" y="71131"/>
                  </a:lnTo>
                  <a:lnTo>
                    <a:pt x="13287" y="91933"/>
                  </a:lnTo>
                  <a:lnTo>
                    <a:pt x="29392" y="9287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5" name="Ignore">
            <a:extLst>
              <a:ext uri="{FF2B5EF4-FFF2-40B4-BE49-F238E27FC236}">
                <a16:creationId xmlns:a16="http://schemas.microsoft.com/office/drawing/2014/main" id="{2B6FBD0E-ADEC-42D1-BD81-47F637E44A9D}"/>
              </a:ext>
            </a:extLst>
          </p:cNvPr>
          <p:cNvGrpSpPr/>
          <p:nvPr/>
        </p:nvGrpSpPr>
        <p:grpSpPr>
          <a:xfrm>
            <a:off x="6638676" y="5025549"/>
            <a:ext cx="49918" cy="59070"/>
            <a:chOff x="6648614" y="4952050"/>
            <a:chExt cx="48315" cy="57173"/>
          </a:xfrm>
          <a:solidFill>
            <a:srgbClr val="CECECE"/>
          </a:solidFill>
        </p:grpSpPr>
        <p:sp>
          <p:nvSpPr>
            <p:cNvPr id="831" name="Ignore">
              <a:extLst>
                <a:ext uri="{FF2B5EF4-FFF2-40B4-BE49-F238E27FC236}">
                  <a16:creationId xmlns:a16="http://schemas.microsoft.com/office/drawing/2014/main" id="{2C484C58-C772-4587-9ECB-4609DB4902CD}"/>
                </a:ext>
              </a:extLst>
            </p:cNvPr>
            <p:cNvSpPr/>
            <p:nvPr/>
          </p:nvSpPr>
          <p:spPr>
            <a:xfrm>
              <a:off x="6648614" y="4952050"/>
              <a:ext cx="48315" cy="57173"/>
            </a:xfrm>
            <a:custGeom>
              <a:avLst/>
              <a:gdLst>
                <a:gd name="connsiteX0" fmla="*/ 9663 w 48315"/>
                <a:gd name="connsiteY0" fmla="*/ 57173 h 57173"/>
                <a:gd name="connsiteX1" fmla="*/ 7918 w 48315"/>
                <a:gd name="connsiteY1" fmla="*/ 25768 h 57173"/>
                <a:gd name="connsiteX2" fmla="*/ 0 w 48315"/>
                <a:gd name="connsiteY2" fmla="*/ 11810 h 57173"/>
                <a:gd name="connsiteX3" fmla="*/ 17582 w 48315"/>
                <a:gd name="connsiteY3" fmla="*/ 13958 h 57173"/>
                <a:gd name="connsiteX4" fmla="*/ 25231 w 48315"/>
                <a:gd name="connsiteY4" fmla="*/ 0 h 57173"/>
                <a:gd name="connsiteX5" fmla="*/ 41068 w 48315"/>
                <a:gd name="connsiteY5" fmla="*/ 1879 h 57173"/>
                <a:gd name="connsiteX6" fmla="*/ 42679 w 48315"/>
                <a:gd name="connsiteY6" fmla="*/ 12481 h 57173"/>
                <a:gd name="connsiteX7" fmla="*/ 48047 w 48315"/>
                <a:gd name="connsiteY7" fmla="*/ 18118 h 57173"/>
                <a:gd name="connsiteX8" fmla="*/ 48315 w 48315"/>
                <a:gd name="connsiteY8" fmla="*/ 27781 h 57173"/>
                <a:gd name="connsiteX9" fmla="*/ 41605 w 48315"/>
                <a:gd name="connsiteY9" fmla="*/ 33552 h 57173"/>
                <a:gd name="connsiteX10" fmla="*/ 32076 w 48315"/>
                <a:gd name="connsiteY10" fmla="*/ 46034 h 57173"/>
                <a:gd name="connsiteX11" fmla="*/ 22547 w 48315"/>
                <a:gd name="connsiteY11" fmla="*/ 55697 h 57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315" h="57173">
                  <a:moveTo>
                    <a:pt x="9663" y="57173"/>
                  </a:moveTo>
                  <a:lnTo>
                    <a:pt x="7918" y="25768"/>
                  </a:lnTo>
                  <a:lnTo>
                    <a:pt x="0" y="11810"/>
                  </a:lnTo>
                  <a:lnTo>
                    <a:pt x="17582" y="13958"/>
                  </a:lnTo>
                  <a:lnTo>
                    <a:pt x="25231" y="0"/>
                  </a:lnTo>
                  <a:lnTo>
                    <a:pt x="41068" y="1879"/>
                  </a:lnTo>
                  <a:lnTo>
                    <a:pt x="42679" y="12481"/>
                  </a:lnTo>
                  <a:lnTo>
                    <a:pt x="48047" y="18118"/>
                  </a:lnTo>
                  <a:lnTo>
                    <a:pt x="48315" y="27781"/>
                  </a:lnTo>
                  <a:lnTo>
                    <a:pt x="41605" y="33552"/>
                  </a:lnTo>
                  <a:lnTo>
                    <a:pt x="32076" y="46034"/>
                  </a:lnTo>
                  <a:lnTo>
                    <a:pt x="22547" y="556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2" name="Ignore">
              <a:extLst>
                <a:ext uri="{FF2B5EF4-FFF2-40B4-BE49-F238E27FC236}">
                  <a16:creationId xmlns:a16="http://schemas.microsoft.com/office/drawing/2014/main" id="{58E37540-28E4-49DD-A640-FE4E07559802}"/>
                </a:ext>
              </a:extLst>
            </p:cNvPr>
            <p:cNvSpPr/>
            <p:nvPr/>
          </p:nvSpPr>
          <p:spPr>
            <a:xfrm>
              <a:off x="6655727" y="4956210"/>
              <a:ext cx="37310" cy="48717"/>
            </a:xfrm>
            <a:custGeom>
              <a:avLst/>
              <a:gdLst>
                <a:gd name="connsiteX0" fmla="*/ 0 w 37310"/>
                <a:gd name="connsiteY0" fmla="*/ 12347 h 48717"/>
                <a:gd name="connsiteX1" fmla="*/ 4697 w 37310"/>
                <a:gd name="connsiteY1" fmla="*/ 20937 h 48717"/>
                <a:gd name="connsiteX2" fmla="*/ 6174 w 37310"/>
                <a:gd name="connsiteY2" fmla="*/ 48718 h 48717"/>
                <a:gd name="connsiteX3" fmla="*/ 13689 w 37310"/>
                <a:gd name="connsiteY3" fmla="*/ 47778 h 48717"/>
                <a:gd name="connsiteX4" fmla="*/ 22144 w 37310"/>
                <a:gd name="connsiteY4" fmla="*/ 39457 h 48717"/>
                <a:gd name="connsiteX5" fmla="*/ 31673 w 37310"/>
                <a:gd name="connsiteY5" fmla="*/ 26708 h 48717"/>
                <a:gd name="connsiteX6" fmla="*/ 37310 w 37310"/>
                <a:gd name="connsiteY6" fmla="*/ 21876 h 48717"/>
                <a:gd name="connsiteX7" fmla="*/ 37176 w 37310"/>
                <a:gd name="connsiteY7" fmla="*/ 15568 h 48717"/>
                <a:gd name="connsiteX8" fmla="*/ 31942 w 37310"/>
                <a:gd name="connsiteY8" fmla="*/ 10066 h 48717"/>
                <a:gd name="connsiteX9" fmla="*/ 30600 w 37310"/>
                <a:gd name="connsiteY9" fmla="*/ 1208 h 48717"/>
                <a:gd name="connsiteX10" fmla="*/ 20265 w 37310"/>
                <a:gd name="connsiteY10" fmla="*/ 0 h 48717"/>
                <a:gd name="connsiteX11" fmla="*/ 12615 w 37310"/>
                <a:gd name="connsiteY11" fmla="*/ 13958 h 4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310" h="48717">
                  <a:moveTo>
                    <a:pt x="0" y="12347"/>
                  </a:moveTo>
                  <a:lnTo>
                    <a:pt x="4697" y="20937"/>
                  </a:lnTo>
                  <a:lnTo>
                    <a:pt x="6174" y="48718"/>
                  </a:lnTo>
                  <a:lnTo>
                    <a:pt x="13689" y="47778"/>
                  </a:lnTo>
                  <a:lnTo>
                    <a:pt x="22144" y="39457"/>
                  </a:lnTo>
                  <a:lnTo>
                    <a:pt x="31673" y="26708"/>
                  </a:lnTo>
                  <a:lnTo>
                    <a:pt x="37310" y="21876"/>
                  </a:lnTo>
                  <a:lnTo>
                    <a:pt x="37176" y="15568"/>
                  </a:lnTo>
                  <a:lnTo>
                    <a:pt x="31942" y="10066"/>
                  </a:lnTo>
                  <a:lnTo>
                    <a:pt x="30600" y="1208"/>
                  </a:lnTo>
                  <a:lnTo>
                    <a:pt x="20265" y="0"/>
                  </a:lnTo>
                  <a:lnTo>
                    <a:pt x="12615" y="1395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6" name="Ignore">
            <a:extLst>
              <a:ext uri="{FF2B5EF4-FFF2-40B4-BE49-F238E27FC236}">
                <a16:creationId xmlns:a16="http://schemas.microsoft.com/office/drawing/2014/main" id="{4C6C85CA-4613-4A15-A400-34C7DFB579AB}"/>
              </a:ext>
            </a:extLst>
          </p:cNvPr>
          <p:cNvGrpSpPr/>
          <p:nvPr/>
        </p:nvGrpSpPr>
        <p:grpSpPr>
          <a:xfrm>
            <a:off x="5918054" y="4652828"/>
            <a:ext cx="81670" cy="161123"/>
            <a:chOff x="5951130" y="4591296"/>
            <a:chExt cx="79048" cy="155950"/>
          </a:xfrm>
          <a:solidFill>
            <a:srgbClr val="CECECE"/>
          </a:solidFill>
        </p:grpSpPr>
        <p:sp>
          <p:nvSpPr>
            <p:cNvPr id="829" name="Ignore">
              <a:extLst>
                <a:ext uri="{FF2B5EF4-FFF2-40B4-BE49-F238E27FC236}">
                  <a16:creationId xmlns:a16="http://schemas.microsoft.com/office/drawing/2014/main" id="{76AE6A1F-DA8D-45F3-81E7-A8ECE90D6AAE}"/>
                </a:ext>
              </a:extLst>
            </p:cNvPr>
            <p:cNvSpPr/>
            <p:nvPr/>
          </p:nvSpPr>
          <p:spPr>
            <a:xfrm>
              <a:off x="5951130" y="4591296"/>
              <a:ext cx="79048" cy="155950"/>
            </a:xfrm>
            <a:custGeom>
              <a:avLst/>
              <a:gdLst>
                <a:gd name="connsiteX0" fmla="*/ 27781 w 79048"/>
                <a:gd name="connsiteY0" fmla="*/ 155951 h 155950"/>
                <a:gd name="connsiteX1" fmla="*/ 21071 w 79048"/>
                <a:gd name="connsiteY1" fmla="*/ 137027 h 155950"/>
                <a:gd name="connsiteX2" fmla="*/ 22279 w 79048"/>
                <a:gd name="connsiteY2" fmla="*/ 80525 h 155950"/>
                <a:gd name="connsiteX3" fmla="*/ 17313 w 79048"/>
                <a:gd name="connsiteY3" fmla="*/ 75425 h 155950"/>
                <a:gd name="connsiteX4" fmla="*/ 16374 w 79048"/>
                <a:gd name="connsiteY4" fmla="*/ 63212 h 155950"/>
                <a:gd name="connsiteX5" fmla="*/ 0 w 79048"/>
                <a:gd name="connsiteY5" fmla="*/ 46839 h 155950"/>
                <a:gd name="connsiteX6" fmla="*/ 3623 w 79048"/>
                <a:gd name="connsiteY6" fmla="*/ 31539 h 155950"/>
                <a:gd name="connsiteX7" fmla="*/ 12347 w 79048"/>
                <a:gd name="connsiteY7" fmla="*/ 28586 h 155950"/>
                <a:gd name="connsiteX8" fmla="*/ 17447 w 79048"/>
                <a:gd name="connsiteY8" fmla="*/ 17581 h 155950"/>
                <a:gd name="connsiteX9" fmla="*/ 29794 w 79048"/>
                <a:gd name="connsiteY9" fmla="*/ 15300 h 155950"/>
                <a:gd name="connsiteX10" fmla="*/ 34626 w 79048"/>
                <a:gd name="connsiteY10" fmla="*/ 8321 h 155950"/>
                <a:gd name="connsiteX11" fmla="*/ 43886 w 79048"/>
                <a:gd name="connsiteY11" fmla="*/ 134 h 155950"/>
                <a:gd name="connsiteX12" fmla="*/ 54086 w 79048"/>
                <a:gd name="connsiteY12" fmla="*/ 0 h 155950"/>
                <a:gd name="connsiteX13" fmla="*/ 54623 w 79048"/>
                <a:gd name="connsiteY13" fmla="*/ 403 h 155950"/>
                <a:gd name="connsiteX14" fmla="*/ 74352 w 79048"/>
                <a:gd name="connsiteY14" fmla="*/ 15568 h 155950"/>
                <a:gd name="connsiteX15" fmla="*/ 73278 w 79048"/>
                <a:gd name="connsiteY15" fmla="*/ 24560 h 155950"/>
                <a:gd name="connsiteX16" fmla="*/ 79049 w 79048"/>
                <a:gd name="connsiteY16" fmla="*/ 39726 h 155950"/>
                <a:gd name="connsiteX17" fmla="*/ 74218 w 79048"/>
                <a:gd name="connsiteY17" fmla="*/ 49792 h 155950"/>
                <a:gd name="connsiteX18" fmla="*/ 76768 w 79048"/>
                <a:gd name="connsiteY18" fmla="*/ 56770 h 155950"/>
                <a:gd name="connsiteX19" fmla="*/ 64152 w 79048"/>
                <a:gd name="connsiteY19" fmla="*/ 73010 h 155950"/>
                <a:gd name="connsiteX20" fmla="*/ 56770 w 79048"/>
                <a:gd name="connsiteY20" fmla="*/ 80525 h 155950"/>
                <a:gd name="connsiteX21" fmla="*/ 52341 w 79048"/>
                <a:gd name="connsiteY21" fmla="*/ 95423 h 155950"/>
                <a:gd name="connsiteX22" fmla="*/ 52878 w 79048"/>
                <a:gd name="connsiteY22" fmla="*/ 110857 h 155950"/>
                <a:gd name="connsiteX23" fmla="*/ 51402 w 79048"/>
                <a:gd name="connsiteY23" fmla="*/ 152596 h 15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048" h="155950">
                  <a:moveTo>
                    <a:pt x="27781" y="155951"/>
                  </a:moveTo>
                  <a:lnTo>
                    <a:pt x="21071" y="137027"/>
                  </a:lnTo>
                  <a:lnTo>
                    <a:pt x="22279" y="80525"/>
                  </a:lnTo>
                  <a:lnTo>
                    <a:pt x="17313" y="75425"/>
                  </a:lnTo>
                  <a:lnTo>
                    <a:pt x="16374" y="63212"/>
                  </a:lnTo>
                  <a:lnTo>
                    <a:pt x="0" y="46839"/>
                  </a:lnTo>
                  <a:lnTo>
                    <a:pt x="3623" y="31539"/>
                  </a:lnTo>
                  <a:lnTo>
                    <a:pt x="12347" y="28586"/>
                  </a:lnTo>
                  <a:lnTo>
                    <a:pt x="17447" y="17581"/>
                  </a:lnTo>
                  <a:lnTo>
                    <a:pt x="29794" y="15300"/>
                  </a:lnTo>
                  <a:lnTo>
                    <a:pt x="34626" y="8321"/>
                  </a:lnTo>
                  <a:lnTo>
                    <a:pt x="43886" y="134"/>
                  </a:lnTo>
                  <a:lnTo>
                    <a:pt x="54086" y="0"/>
                  </a:lnTo>
                  <a:lnTo>
                    <a:pt x="54623" y="403"/>
                  </a:lnTo>
                  <a:lnTo>
                    <a:pt x="74352" y="15568"/>
                  </a:lnTo>
                  <a:lnTo>
                    <a:pt x="73278" y="24560"/>
                  </a:lnTo>
                  <a:lnTo>
                    <a:pt x="79049" y="39726"/>
                  </a:lnTo>
                  <a:lnTo>
                    <a:pt x="74218" y="49792"/>
                  </a:lnTo>
                  <a:lnTo>
                    <a:pt x="76768" y="56770"/>
                  </a:lnTo>
                  <a:lnTo>
                    <a:pt x="64152" y="73010"/>
                  </a:lnTo>
                  <a:lnTo>
                    <a:pt x="56770" y="80525"/>
                  </a:lnTo>
                  <a:lnTo>
                    <a:pt x="52341" y="95423"/>
                  </a:lnTo>
                  <a:lnTo>
                    <a:pt x="52878" y="110857"/>
                  </a:lnTo>
                  <a:lnTo>
                    <a:pt x="51402" y="15259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0" name="Ignore">
              <a:extLst>
                <a:ext uri="{FF2B5EF4-FFF2-40B4-BE49-F238E27FC236}">
                  <a16:creationId xmlns:a16="http://schemas.microsoft.com/office/drawing/2014/main" id="{E6A3C751-F51C-450D-B3F0-95798B72F7AF}"/>
                </a:ext>
              </a:extLst>
            </p:cNvPr>
            <p:cNvSpPr/>
            <p:nvPr/>
          </p:nvSpPr>
          <p:spPr>
            <a:xfrm>
              <a:off x="5955424" y="4595188"/>
              <a:ext cx="70593" cy="147764"/>
            </a:xfrm>
            <a:custGeom>
              <a:avLst/>
              <a:gdLst>
                <a:gd name="connsiteX0" fmla="*/ 20668 w 70593"/>
                <a:gd name="connsiteY0" fmla="*/ 132464 h 147764"/>
                <a:gd name="connsiteX1" fmla="*/ 26036 w 70593"/>
                <a:gd name="connsiteY1" fmla="*/ 147764 h 147764"/>
                <a:gd name="connsiteX2" fmla="*/ 43484 w 70593"/>
                <a:gd name="connsiteY2" fmla="*/ 145348 h 147764"/>
                <a:gd name="connsiteX3" fmla="*/ 44826 w 70593"/>
                <a:gd name="connsiteY3" fmla="*/ 106965 h 147764"/>
                <a:gd name="connsiteX4" fmla="*/ 44154 w 70593"/>
                <a:gd name="connsiteY4" fmla="*/ 90994 h 147764"/>
                <a:gd name="connsiteX5" fmla="*/ 49389 w 70593"/>
                <a:gd name="connsiteY5" fmla="*/ 74352 h 147764"/>
                <a:gd name="connsiteX6" fmla="*/ 57039 w 70593"/>
                <a:gd name="connsiteY6" fmla="*/ 66568 h 147764"/>
                <a:gd name="connsiteX7" fmla="*/ 68178 w 70593"/>
                <a:gd name="connsiteY7" fmla="*/ 52207 h 147764"/>
                <a:gd name="connsiteX8" fmla="*/ 65762 w 70593"/>
                <a:gd name="connsiteY8" fmla="*/ 45765 h 147764"/>
                <a:gd name="connsiteX9" fmla="*/ 70594 w 70593"/>
                <a:gd name="connsiteY9" fmla="*/ 35700 h 147764"/>
                <a:gd name="connsiteX10" fmla="*/ 65091 w 70593"/>
                <a:gd name="connsiteY10" fmla="*/ 21205 h 147764"/>
                <a:gd name="connsiteX11" fmla="*/ 66031 w 70593"/>
                <a:gd name="connsiteY11" fmla="*/ 13421 h 147764"/>
                <a:gd name="connsiteX12" fmla="*/ 48584 w 70593"/>
                <a:gd name="connsiteY12" fmla="*/ 0 h 147764"/>
                <a:gd name="connsiteX13" fmla="*/ 40934 w 70593"/>
                <a:gd name="connsiteY13" fmla="*/ 134 h 147764"/>
                <a:gd name="connsiteX14" fmla="*/ 33284 w 70593"/>
                <a:gd name="connsiteY14" fmla="*/ 6979 h 147764"/>
                <a:gd name="connsiteX15" fmla="*/ 27647 w 70593"/>
                <a:gd name="connsiteY15" fmla="*/ 14763 h 147764"/>
                <a:gd name="connsiteX16" fmla="*/ 15837 w 70593"/>
                <a:gd name="connsiteY16" fmla="*/ 17045 h 147764"/>
                <a:gd name="connsiteX17" fmla="*/ 10871 w 70593"/>
                <a:gd name="connsiteY17" fmla="*/ 27916 h 147764"/>
                <a:gd name="connsiteX18" fmla="*/ 2550 w 70593"/>
                <a:gd name="connsiteY18" fmla="*/ 30600 h 147764"/>
                <a:gd name="connsiteX19" fmla="*/ 0 w 70593"/>
                <a:gd name="connsiteY19" fmla="*/ 41739 h 147764"/>
                <a:gd name="connsiteX20" fmla="*/ 15837 w 70593"/>
                <a:gd name="connsiteY20" fmla="*/ 57576 h 147764"/>
                <a:gd name="connsiteX21" fmla="*/ 16776 w 70593"/>
                <a:gd name="connsiteY21" fmla="*/ 69789 h 147764"/>
                <a:gd name="connsiteX22" fmla="*/ 21742 w 70593"/>
                <a:gd name="connsiteY22" fmla="*/ 75023 h 14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0593" h="147764">
                  <a:moveTo>
                    <a:pt x="20668" y="132464"/>
                  </a:moveTo>
                  <a:lnTo>
                    <a:pt x="26036" y="147764"/>
                  </a:lnTo>
                  <a:lnTo>
                    <a:pt x="43484" y="145348"/>
                  </a:lnTo>
                  <a:lnTo>
                    <a:pt x="44826" y="106965"/>
                  </a:lnTo>
                  <a:lnTo>
                    <a:pt x="44154" y="90994"/>
                  </a:lnTo>
                  <a:lnTo>
                    <a:pt x="49389" y="74352"/>
                  </a:lnTo>
                  <a:lnTo>
                    <a:pt x="57039" y="66568"/>
                  </a:lnTo>
                  <a:lnTo>
                    <a:pt x="68178" y="52207"/>
                  </a:lnTo>
                  <a:lnTo>
                    <a:pt x="65762" y="45765"/>
                  </a:lnTo>
                  <a:lnTo>
                    <a:pt x="70594" y="35700"/>
                  </a:lnTo>
                  <a:lnTo>
                    <a:pt x="65091" y="21205"/>
                  </a:lnTo>
                  <a:lnTo>
                    <a:pt x="66031" y="13421"/>
                  </a:lnTo>
                  <a:lnTo>
                    <a:pt x="48584" y="0"/>
                  </a:lnTo>
                  <a:lnTo>
                    <a:pt x="40934" y="134"/>
                  </a:lnTo>
                  <a:lnTo>
                    <a:pt x="33284" y="6979"/>
                  </a:lnTo>
                  <a:lnTo>
                    <a:pt x="27647" y="14763"/>
                  </a:lnTo>
                  <a:lnTo>
                    <a:pt x="15837" y="17045"/>
                  </a:lnTo>
                  <a:lnTo>
                    <a:pt x="10871" y="27916"/>
                  </a:lnTo>
                  <a:lnTo>
                    <a:pt x="2550" y="30600"/>
                  </a:lnTo>
                  <a:lnTo>
                    <a:pt x="0" y="41739"/>
                  </a:lnTo>
                  <a:lnTo>
                    <a:pt x="15837" y="57576"/>
                  </a:lnTo>
                  <a:lnTo>
                    <a:pt x="16776" y="69789"/>
                  </a:lnTo>
                  <a:lnTo>
                    <a:pt x="21742" y="7502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7" name="Ignore">
            <a:extLst>
              <a:ext uri="{FF2B5EF4-FFF2-40B4-BE49-F238E27FC236}">
                <a16:creationId xmlns:a16="http://schemas.microsoft.com/office/drawing/2014/main" id="{7413C8ED-0095-4B7E-97D0-236F310E6C29}"/>
              </a:ext>
            </a:extLst>
          </p:cNvPr>
          <p:cNvGrpSpPr/>
          <p:nvPr/>
        </p:nvGrpSpPr>
        <p:grpSpPr>
          <a:xfrm>
            <a:off x="8817043" y="4825599"/>
            <a:ext cx="37022" cy="43817"/>
            <a:chOff x="8757039" y="4758520"/>
            <a:chExt cx="35833" cy="42410"/>
          </a:xfrm>
          <a:solidFill>
            <a:srgbClr val="CECECE"/>
          </a:solidFill>
        </p:grpSpPr>
        <p:sp>
          <p:nvSpPr>
            <p:cNvPr id="827" name="Ignore">
              <a:extLst>
                <a:ext uri="{FF2B5EF4-FFF2-40B4-BE49-F238E27FC236}">
                  <a16:creationId xmlns:a16="http://schemas.microsoft.com/office/drawing/2014/main" id="{5733C45F-B074-4278-9369-556F704CEC0B}"/>
                </a:ext>
              </a:extLst>
            </p:cNvPr>
            <p:cNvSpPr/>
            <p:nvPr/>
          </p:nvSpPr>
          <p:spPr>
            <a:xfrm>
              <a:off x="8757039" y="4758520"/>
              <a:ext cx="35833" cy="42410"/>
            </a:xfrm>
            <a:custGeom>
              <a:avLst/>
              <a:gdLst>
                <a:gd name="connsiteX0" fmla="*/ 14226 w 35833"/>
                <a:gd name="connsiteY0" fmla="*/ 42410 h 42410"/>
                <a:gd name="connsiteX1" fmla="*/ 0 w 35833"/>
                <a:gd name="connsiteY1" fmla="*/ 26305 h 42410"/>
                <a:gd name="connsiteX2" fmla="*/ 11139 w 35833"/>
                <a:gd name="connsiteY2" fmla="*/ 15837 h 42410"/>
                <a:gd name="connsiteX3" fmla="*/ 35834 w 35833"/>
                <a:gd name="connsiteY3" fmla="*/ 0 h 42410"/>
                <a:gd name="connsiteX4" fmla="*/ 32747 w 35833"/>
                <a:gd name="connsiteY4" fmla="*/ 33686 h 42410"/>
                <a:gd name="connsiteX5" fmla="*/ 20266 w 35833"/>
                <a:gd name="connsiteY5" fmla="*/ 32747 h 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33" h="42410">
                  <a:moveTo>
                    <a:pt x="14226" y="42410"/>
                  </a:moveTo>
                  <a:lnTo>
                    <a:pt x="0" y="26305"/>
                  </a:lnTo>
                  <a:lnTo>
                    <a:pt x="11139" y="15837"/>
                  </a:lnTo>
                  <a:lnTo>
                    <a:pt x="35834" y="0"/>
                  </a:lnTo>
                  <a:lnTo>
                    <a:pt x="32747" y="33686"/>
                  </a:lnTo>
                  <a:lnTo>
                    <a:pt x="20266" y="327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8" name="Ignore">
              <a:extLst>
                <a:ext uri="{FF2B5EF4-FFF2-40B4-BE49-F238E27FC236}">
                  <a16:creationId xmlns:a16="http://schemas.microsoft.com/office/drawing/2014/main" id="{C01FFE0A-3D67-4186-8A33-35A5A8361477}"/>
                </a:ext>
              </a:extLst>
            </p:cNvPr>
            <p:cNvSpPr/>
            <p:nvPr/>
          </p:nvSpPr>
          <p:spPr>
            <a:xfrm>
              <a:off x="8762407" y="4766036"/>
              <a:ext cx="25902" cy="28452"/>
            </a:xfrm>
            <a:custGeom>
              <a:avLst/>
              <a:gdLst>
                <a:gd name="connsiteX0" fmla="*/ 0 w 25902"/>
                <a:gd name="connsiteY0" fmla="*/ 19058 h 28452"/>
                <a:gd name="connsiteX1" fmla="*/ 8321 w 25902"/>
                <a:gd name="connsiteY1" fmla="*/ 28452 h 28452"/>
                <a:gd name="connsiteX2" fmla="*/ 12750 w 25902"/>
                <a:gd name="connsiteY2" fmla="*/ 21339 h 28452"/>
                <a:gd name="connsiteX3" fmla="*/ 23889 w 25902"/>
                <a:gd name="connsiteY3" fmla="*/ 22010 h 28452"/>
                <a:gd name="connsiteX4" fmla="*/ 25902 w 25902"/>
                <a:gd name="connsiteY4" fmla="*/ 0 h 28452"/>
                <a:gd name="connsiteX5" fmla="*/ 8187 w 25902"/>
                <a:gd name="connsiteY5" fmla="*/ 11274 h 2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2" h="28452">
                  <a:moveTo>
                    <a:pt x="0" y="19058"/>
                  </a:moveTo>
                  <a:lnTo>
                    <a:pt x="8321" y="28452"/>
                  </a:lnTo>
                  <a:lnTo>
                    <a:pt x="12750" y="21339"/>
                  </a:lnTo>
                  <a:lnTo>
                    <a:pt x="23889" y="22010"/>
                  </a:lnTo>
                  <a:lnTo>
                    <a:pt x="25902" y="0"/>
                  </a:lnTo>
                  <a:lnTo>
                    <a:pt x="8187" y="1127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8" name="Ignore">
            <a:extLst>
              <a:ext uri="{FF2B5EF4-FFF2-40B4-BE49-F238E27FC236}">
                <a16:creationId xmlns:a16="http://schemas.microsoft.com/office/drawing/2014/main" id="{71DF0010-BB65-4808-AA32-6CF37F0806A0}"/>
              </a:ext>
            </a:extLst>
          </p:cNvPr>
          <p:cNvGrpSpPr/>
          <p:nvPr/>
        </p:nvGrpSpPr>
        <p:grpSpPr>
          <a:xfrm>
            <a:off x="4119202" y="5214821"/>
            <a:ext cx="313512" cy="352476"/>
            <a:chOff x="4210035" y="5135245"/>
            <a:chExt cx="303446" cy="341159"/>
          </a:xfrm>
          <a:solidFill>
            <a:srgbClr val="CECECE"/>
          </a:solidFill>
        </p:grpSpPr>
        <p:sp>
          <p:nvSpPr>
            <p:cNvPr id="825" name="Ignore">
              <a:extLst>
                <a:ext uri="{FF2B5EF4-FFF2-40B4-BE49-F238E27FC236}">
                  <a16:creationId xmlns:a16="http://schemas.microsoft.com/office/drawing/2014/main" id="{77E79A33-6E03-4F0E-836B-6ECC4E8C5125}"/>
                </a:ext>
              </a:extLst>
            </p:cNvPr>
            <p:cNvSpPr/>
            <p:nvPr/>
          </p:nvSpPr>
          <p:spPr>
            <a:xfrm>
              <a:off x="4210035" y="5135245"/>
              <a:ext cx="303446" cy="341159"/>
            </a:xfrm>
            <a:custGeom>
              <a:avLst/>
              <a:gdLst>
                <a:gd name="connsiteX0" fmla="*/ 44423 w 303446"/>
                <a:gd name="connsiteY0" fmla="*/ 341160 h 341159"/>
                <a:gd name="connsiteX1" fmla="*/ 34357 w 303446"/>
                <a:gd name="connsiteY1" fmla="*/ 302776 h 341159"/>
                <a:gd name="connsiteX2" fmla="*/ 20803 w 303446"/>
                <a:gd name="connsiteY2" fmla="*/ 272981 h 341159"/>
                <a:gd name="connsiteX3" fmla="*/ 28452 w 303446"/>
                <a:gd name="connsiteY3" fmla="*/ 248153 h 341159"/>
                <a:gd name="connsiteX4" fmla="*/ 15971 w 303446"/>
                <a:gd name="connsiteY4" fmla="*/ 237550 h 341159"/>
                <a:gd name="connsiteX5" fmla="*/ 12616 w 303446"/>
                <a:gd name="connsiteY5" fmla="*/ 218492 h 341159"/>
                <a:gd name="connsiteX6" fmla="*/ 0 w 303446"/>
                <a:gd name="connsiteY6" fmla="*/ 200240 h 341159"/>
                <a:gd name="connsiteX7" fmla="*/ 15703 w 303446"/>
                <a:gd name="connsiteY7" fmla="*/ 172324 h 341159"/>
                <a:gd name="connsiteX8" fmla="*/ 4966 w 303446"/>
                <a:gd name="connsiteY8" fmla="*/ 150717 h 341159"/>
                <a:gd name="connsiteX9" fmla="*/ 10737 w 303446"/>
                <a:gd name="connsiteY9" fmla="*/ 142127 h 341159"/>
                <a:gd name="connsiteX10" fmla="*/ 6174 w 303446"/>
                <a:gd name="connsiteY10" fmla="*/ 132599 h 341159"/>
                <a:gd name="connsiteX11" fmla="*/ 16239 w 303446"/>
                <a:gd name="connsiteY11" fmla="*/ 119580 h 341159"/>
                <a:gd name="connsiteX12" fmla="*/ 16776 w 303446"/>
                <a:gd name="connsiteY12" fmla="*/ 98644 h 341159"/>
                <a:gd name="connsiteX13" fmla="*/ 18253 w 303446"/>
                <a:gd name="connsiteY13" fmla="*/ 79854 h 341159"/>
                <a:gd name="connsiteX14" fmla="*/ 22950 w 303446"/>
                <a:gd name="connsiteY14" fmla="*/ 72339 h 341159"/>
                <a:gd name="connsiteX15" fmla="*/ 403 w 303446"/>
                <a:gd name="connsiteY15" fmla="*/ 29660 h 341159"/>
                <a:gd name="connsiteX16" fmla="*/ 22413 w 303446"/>
                <a:gd name="connsiteY16" fmla="*/ 32210 h 341159"/>
                <a:gd name="connsiteX17" fmla="*/ 33955 w 303446"/>
                <a:gd name="connsiteY17" fmla="*/ 31539 h 341159"/>
                <a:gd name="connsiteX18" fmla="*/ 39592 w 303446"/>
                <a:gd name="connsiteY18" fmla="*/ 24158 h 341159"/>
                <a:gd name="connsiteX19" fmla="*/ 61334 w 303446"/>
                <a:gd name="connsiteY19" fmla="*/ 14092 h 341159"/>
                <a:gd name="connsiteX20" fmla="*/ 74755 w 303446"/>
                <a:gd name="connsiteY20" fmla="*/ 4563 h 341159"/>
                <a:gd name="connsiteX21" fmla="*/ 109649 w 303446"/>
                <a:gd name="connsiteY21" fmla="*/ 0 h 341159"/>
                <a:gd name="connsiteX22" fmla="*/ 106830 w 303446"/>
                <a:gd name="connsiteY22" fmla="*/ 20802 h 341159"/>
                <a:gd name="connsiteX23" fmla="*/ 109783 w 303446"/>
                <a:gd name="connsiteY23" fmla="*/ 30331 h 341159"/>
                <a:gd name="connsiteX24" fmla="*/ 107904 w 303446"/>
                <a:gd name="connsiteY24" fmla="*/ 46436 h 341159"/>
                <a:gd name="connsiteX25" fmla="*/ 133538 w 303446"/>
                <a:gd name="connsiteY25" fmla="*/ 68044 h 341159"/>
                <a:gd name="connsiteX26" fmla="*/ 161319 w 303446"/>
                <a:gd name="connsiteY26" fmla="*/ 72204 h 341159"/>
                <a:gd name="connsiteX27" fmla="*/ 171251 w 303446"/>
                <a:gd name="connsiteY27" fmla="*/ 81733 h 341159"/>
                <a:gd name="connsiteX28" fmla="*/ 188027 w 303446"/>
                <a:gd name="connsiteY28" fmla="*/ 86833 h 341159"/>
                <a:gd name="connsiteX29" fmla="*/ 197824 w 303446"/>
                <a:gd name="connsiteY29" fmla="*/ 93812 h 341159"/>
                <a:gd name="connsiteX30" fmla="*/ 213124 w 303446"/>
                <a:gd name="connsiteY30" fmla="*/ 93544 h 341159"/>
                <a:gd name="connsiteX31" fmla="*/ 213661 w 303446"/>
                <a:gd name="connsiteY31" fmla="*/ 93812 h 341159"/>
                <a:gd name="connsiteX32" fmla="*/ 228961 w 303446"/>
                <a:gd name="connsiteY32" fmla="*/ 101730 h 341159"/>
                <a:gd name="connsiteX33" fmla="*/ 230035 w 303446"/>
                <a:gd name="connsiteY33" fmla="*/ 117030 h 341159"/>
                <a:gd name="connsiteX34" fmla="*/ 234866 w 303446"/>
                <a:gd name="connsiteY34" fmla="*/ 124412 h 341159"/>
                <a:gd name="connsiteX35" fmla="*/ 235403 w 303446"/>
                <a:gd name="connsiteY35" fmla="*/ 137967 h 341159"/>
                <a:gd name="connsiteX36" fmla="*/ 228692 w 303446"/>
                <a:gd name="connsiteY36" fmla="*/ 138235 h 341159"/>
                <a:gd name="connsiteX37" fmla="*/ 237013 w 303446"/>
                <a:gd name="connsiteY37" fmla="*/ 164272 h 341159"/>
                <a:gd name="connsiteX38" fmla="*/ 285463 w 303446"/>
                <a:gd name="connsiteY38" fmla="*/ 165346 h 341159"/>
                <a:gd name="connsiteX39" fmla="*/ 281436 w 303446"/>
                <a:gd name="connsiteY39" fmla="*/ 181988 h 341159"/>
                <a:gd name="connsiteX40" fmla="*/ 283718 w 303446"/>
                <a:gd name="connsiteY40" fmla="*/ 190845 h 341159"/>
                <a:gd name="connsiteX41" fmla="*/ 297139 w 303446"/>
                <a:gd name="connsiteY41" fmla="*/ 198093 h 341159"/>
                <a:gd name="connsiteX42" fmla="*/ 303447 w 303446"/>
                <a:gd name="connsiteY42" fmla="*/ 215406 h 341159"/>
                <a:gd name="connsiteX43" fmla="*/ 298750 w 303446"/>
                <a:gd name="connsiteY43" fmla="*/ 237013 h 341159"/>
                <a:gd name="connsiteX44" fmla="*/ 292307 w 303446"/>
                <a:gd name="connsiteY44" fmla="*/ 247750 h 341159"/>
                <a:gd name="connsiteX45" fmla="*/ 294723 w 303446"/>
                <a:gd name="connsiteY45" fmla="*/ 263184 h 341159"/>
                <a:gd name="connsiteX46" fmla="*/ 283181 w 303446"/>
                <a:gd name="connsiteY46" fmla="*/ 271237 h 341159"/>
                <a:gd name="connsiteX47" fmla="*/ 282644 w 303446"/>
                <a:gd name="connsiteY47" fmla="*/ 260768 h 341159"/>
                <a:gd name="connsiteX48" fmla="*/ 260903 w 303446"/>
                <a:gd name="connsiteY48" fmla="*/ 248153 h 341159"/>
                <a:gd name="connsiteX49" fmla="*/ 238489 w 303446"/>
                <a:gd name="connsiteY49" fmla="*/ 247750 h 341159"/>
                <a:gd name="connsiteX50" fmla="*/ 196616 w 303446"/>
                <a:gd name="connsiteY50" fmla="*/ 255131 h 341159"/>
                <a:gd name="connsiteX51" fmla="*/ 185343 w 303446"/>
                <a:gd name="connsiteY51" fmla="*/ 277008 h 341159"/>
                <a:gd name="connsiteX52" fmla="*/ 184672 w 303446"/>
                <a:gd name="connsiteY52" fmla="*/ 291234 h 341159"/>
                <a:gd name="connsiteX53" fmla="*/ 173801 w 303446"/>
                <a:gd name="connsiteY53" fmla="*/ 326665 h 341159"/>
                <a:gd name="connsiteX54" fmla="*/ 168164 w 303446"/>
                <a:gd name="connsiteY54" fmla="*/ 318612 h 341159"/>
                <a:gd name="connsiteX55" fmla="*/ 142127 w 303446"/>
                <a:gd name="connsiteY55" fmla="*/ 317539 h 341159"/>
                <a:gd name="connsiteX56" fmla="*/ 131659 w 303446"/>
                <a:gd name="connsiteY56" fmla="*/ 340757 h 341159"/>
                <a:gd name="connsiteX57" fmla="*/ 115688 w 303446"/>
                <a:gd name="connsiteY57" fmla="*/ 319552 h 341159"/>
                <a:gd name="connsiteX58" fmla="*/ 85089 w 303446"/>
                <a:gd name="connsiteY58" fmla="*/ 313378 h 341159"/>
                <a:gd name="connsiteX59" fmla="*/ 64823 w 303446"/>
                <a:gd name="connsiteY59" fmla="*/ 337133 h 341159"/>
                <a:gd name="connsiteX60" fmla="*/ 64152 w 303446"/>
                <a:gd name="connsiteY60" fmla="*/ 337267 h 34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446" h="341159">
                  <a:moveTo>
                    <a:pt x="44423" y="341160"/>
                  </a:moveTo>
                  <a:lnTo>
                    <a:pt x="34357" y="302776"/>
                  </a:lnTo>
                  <a:lnTo>
                    <a:pt x="20803" y="272981"/>
                  </a:lnTo>
                  <a:lnTo>
                    <a:pt x="28452" y="248153"/>
                  </a:lnTo>
                  <a:lnTo>
                    <a:pt x="15971" y="237550"/>
                  </a:lnTo>
                  <a:lnTo>
                    <a:pt x="12616" y="218492"/>
                  </a:lnTo>
                  <a:lnTo>
                    <a:pt x="0" y="200240"/>
                  </a:lnTo>
                  <a:lnTo>
                    <a:pt x="15703" y="172324"/>
                  </a:lnTo>
                  <a:lnTo>
                    <a:pt x="4966" y="150717"/>
                  </a:lnTo>
                  <a:lnTo>
                    <a:pt x="10737" y="142127"/>
                  </a:lnTo>
                  <a:lnTo>
                    <a:pt x="6174" y="132599"/>
                  </a:lnTo>
                  <a:lnTo>
                    <a:pt x="16239" y="119580"/>
                  </a:lnTo>
                  <a:lnTo>
                    <a:pt x="16776" y="98644"/>
                  </a:lnTo>
                  <a:lnTo>
                    <a:pt x="18253" y="79854"/>
                  </a:lnTo>
                  <a:lnTo>
                    <a:pt x="22950" y="72339"/>
                  </a:lnTo>
                  <a:lnTo>
                    <a:pt x="403" y="29660"/>
                  </a:lnTo>
                  <a:lnTo>
                    <a:pt x="22413" y="32210"/>
                  </a:lnTo>
                  <a:lnTo>
                    <a:pt x="33955" y="31539"/>
                  </a:lnTo>
                  <a:lnTo>
                    <a:pt x="39592" y="24158"/>
                  </a:lnTo>
                  <a:lnTo>
                    <a:pt x="61334" y="14092"/>
                  </a:lnTo>
                  <a:lnTo>
                    <a:pt x="74755" y="4563"/>
                  </a:lnTo>
                  <a:lnTo>
                    <a:pt x="109649" y="0"/>
                  </a:lnTo>
                  <a:lnTo>
                    <a:pt x="106830" y="20802"/>
                  </a:lnTo>
                  <a:lnTo>
                    <a:pt x="109783" y="30331"/>
                  </a:lnTo>
                  <a:lnTo>
                    <a:pt x="107904" y="46436"/>
                  </a:lnTo>
                  <a:lnTo>
                    <a:pt x="133538" y="68044"/>
                  </a:lnTo>
                  <a:lnTo>
                    <a:pt x="161319" y="72204"/>
                  </a:lnTo>
                  <a:lnTo>
                    <a:pt x="171251" y="81733"/>
                  </a:lnTo>
                  <a:lnTo>
                    <a:pt x="188027" y="86833"/>
                  </a:lnTo>
                  <a:lnTo>
                    <a:pt x="197824" y="93812"/>
                  </a:lnTo>
                  <a:lnTo>
                    <a:pt x="213124" y="93544"/>
                  </a:lnTo>
                  <a:lnTo>
                    <a:pt x="213661" y="93812"/>
                  </a:lnTo>
                  <a:lnTo>
                    <a:pt x="228961" y="101730"/>
                  </a:lnTo>
                  <a:lnTo>
                    <a:pt x="230035" y="117030"/>
                  </a:lnTo>
                  <a:lnTo>
                    <a:pt x="234866" y="124412"/>
                  </a:lnTo>
                  <a:lnTo>
                    <a:pt x="235403" y="137967"/>
                  </a:lnTo>
                  <a:lnTo>
                    <a:pt x="228692" y="138235"/>
                  </a:lnTo>
                  <a:lnTo>
                    <a:pt x="237013" y="164272"/>
                  </a:lnTo>
                  <a:lnTo>
                    <a:pt x="285463" y="165346"/>
                  </a:lnTo>
                  <a:lnTo>
                    <a:pt x="281436" y="181988"/>
                  </a:lnTo>
                  <a:lnTo>
                    <a:pt x="283718" y="190845"/>
                  </a:lnTo>
                  <a:lnTo>
                    <a:pt x="297139" y="198093"/>
                  </a:lnTo>
                  <a:lnTo>
                    <a:pt x="303447" y="215406"/>
                  </a:lnTo>
                  <a:lnTo>
                    <a:pt x="298750" y="237013"/>
                  </a:lnTo>
                  <a:lnTo>
                    <a:pt x="292307" y="247750"/>
                  </a:lnTo>
                  <a:lnTo>
                    <a:pt x="294723" y="263184"/>
                  </a:lnTo>
                  <a:lnTo>
                    <a:pt x="283181" y="271237"/>
                  </a:lnTo>
                  <a:lnTo>
                    <a:pt x="282644" y="260768"/>
                  </a:lnTo>
                  <a:lnTo>
                    <a:pt x="260903" y="248153"/>
                  </a:lnTo>
                  <a:lnTo>
                    <a:pt x="238489" y="247750"/>
                  </a:lnTo>
                  <a:lnTo>
                    <a:pt x="196616" y="255131"/>
                  </a:lnTo>
                  <a:lnTo>
                    <a:pt x="185343" y="277008"/>
                  </a:lnTo>
                  <a:lnTo>
                    <a:pt x="184672" y="291234"/>
                  </a:lnTo>
                  <a:lnTo>
                    <a:pt x="173801" y="326665"/>
                  </a:lnTo>
                  <a:lnTo>
                    <a:pt x="168164" y="318612"/>
                  </a:lnTo>
                  <a:lnTo>
                    <a:pt x="142127" y="317539"/>
                  </a:lnTo>
                  <a:lnTo>
                    <a:pt x="131659" y="340757"/>
                  </a:lnTo>
                  <a:lnTo>
                    <a:pt x="115688" y="319552"/>
                  </a:lnTo>
                  <a:lnTo>
                    <a:pt x="85089" y="313378"/>
                  </a:lnTo>
                  <a:lnTo>
                    <a:pt x="64823" y="337133"/>
                  </a:lnTo>
                  <a:lnTo>
                    <a:pt x="64152" y="33726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6" name="Ignore">
              <a:extLst>
                <a:ext uri="{FF2B5EF4-FFF2-40B4-BE49-F238E27FC236}">
                  <a16:creationId xmlns:a16="http://schemas.microsoft.com/office/drawing/2014/main" id="{CB8CFAFF-1E19-4C08-9A76-4C8265CBA76F}"/>
                </a:ext>
              </a:extLst>
            </p:cNvPr>
            <p:cNvSpPr/>
            <p:nvPr/>
          </p:nvSpPr>
          <p:spPr>
            <a:xfrm>
              <a:off x="4214598" y="5139674"/>
              <a:ext cx="294991" cy="332301"/>
            </a:xfrm>
            <a:custGeom>
              <a:avLst/>
              <a:gdLst>
                <a:gd name="connsiteX0" fmla="*/ 20400 w 294991"/>
                <a:gd name="connsiteY0" fmla="*/ 268284 h 332301"/>
                <a:gd name="connsiteX1" fmla="*/ 33284 w 294991"/>
                <a:gd name="connsiteY1" fmla="*/ 297139 h 332301"/>
                <a:gd name="connsiteX2" fmla="*/ 42678 w 294991"/>
                <a:gd name="connsiteY2" fmla="*/ 332302 h 332301"/>
                <a:gd name="connsiteX3" fmla="*/ 58113 w 294991"/>
                <a:gd name="connsiteY3" fmla="*/ 329215 h 332301"/>
                <a:gd name="connsiteX4" fmla="*/ 79049 w 294991"/>
                <a:gd name="connsiteY4" fmla="*/ 304789 h 332301"/>
                <a:gd name="connsiteX5" fmla="*/ 80123 w 294991"/>
                <a:gd name="connsiteY5" fmla="*/ 305057 h 332301"/>
                <a:gd name="connsiteX6" fmla="*/ 113273 w 294991"/>
                <a:gd name="connsiteY6" fmla="*/ 311633 h 332301"/>
                <a:gd name="connsiteX7" fmla="*/ 126291 w 294991"/>
                <a:gd name="connsiteY7" fmla="*/ 328812 h 332301"/>
                <a:gd name="connsiteX8" fmla="*/ 135149 w 294991"/>
                <a:gd name="connsiteY8" fmla="*/ 309218 h 332301"/>
                <a:gd name="connsiteX9" fmla="*/ 165614 w 294991"/>
                <a:gd name="connsiteY9" fmla="*/ 310426 h 332301"/>
                <a:gd name="connsiteX10" fmla="*/ 167896 w 294991"/>
                <a:gd name="connsiteY10" fmla="*/ 313647 h 332301"/>
                <a:gd name="connsiteX11" fmla="*/ 176485 w 294991"/>
                <a:gd name="connsiteY11" fmla="*/ 285865 h 332301"/>
                <a:gd name="connsiteX12" fmla="*/ 177291 w 294991"/>
                <a:gd name="connsiteY12" fmla="*/ 271237 h 332301"/>
                <a:gd name="connsiteX13" fmla="*/ 189503 w 294991"/>
                <a:gd name="connsiteY13" fmla="*/ 247347 h 332301"/>
                <a:gd name="connsiteX14" fmla="*/ 233658 w 294991"/>
                <a:gd name="connsiteY14" fmla="*/ 239563 h 332301"/>
                <a:gd name="connsiteX15" fmla="*/ 257816 w 294991"/>
                <a:gd name="connsiteY15" fmla="*/ 240234 h 332301"/>
                <a:gd name="connsiteX16" fmla="*/ 281839 w 294991"/>
                <a:gd name="connsiteY16" fmla="*/ 254058 h 332301"/>
                <a:gd name="connsiteX17" fmla="*/ 282108 w 294991"/>
                <a:gd name="connsiteY17" fmla="*/ 259695 h 332301"/>
                <a:gd name="connsiteX18" fmla="*/ 286000 w 294991"/>
                <a:gd name="connsiteY18" fmla="*/ 257010 h 332301"/>
                <a:gd name="connsiteX19" fmla="*/ 283718 w 294991"/>
                <a:gd name="connsiteY19" fmla="*/ 242516 h 332301"/>
                <a:gd name="connsiteX20" fmla="*/ 290697 w 294991"/>
                <a:gd name="connsiteY20" fmla="*/ 230840 h 332301"/>
                <a:gd name="connsiteX21" fmla="*/ 294992 w 294991"/>
                <a:gd name="connsiteY21" fmla="*/ 211245 h 332301"/>
                <a:gd name="connsiteX22" fmla="*/ 289489 w 294991"/>
                <a:gd name="connsiteY22" fmla="*/ 196348 h 332301"/>
                <a:gd name="connsiteX23" fmla="*/ 275934 w 294991"/>
                <a:gd name="connsiteY23" fmla="*/ 189101 h 332301"/>
                <a:gd name="connsiteX24" fmla="*/ 272847 w 294991"/>
                <a:gd name="connsiteY24" fmla="*/ 177693 h 332301"/>
                <a:gd name="connsiteX25" fmla="*/ 276068 w 294991"/>
                <a:gd name="connsiteY25" fmla="*/ 164675 h 332301"/>
                <a:gd name="connsiteX26" fmla="*/ 229632 w 294991"/>
                <a:gd name="connsiteY26" fmla="*/ 163601 h 332301"/>
                <a:gd name="connsiteX27" fmla="*/ 219029 w 294991"/>
                <a:gd name="connsiteY27" fmla="*/ 130183 h 332301"/>
                <a:gd name="connsiteX28" fmla="*/ 226813 w 294991"/>
                <a:gd name="connsiteY28" fmla="*/ 129780 h 332301"/>
                <a:gd name="connsiteX29" fmla="*/ 226545 w 294991"/>
                <a:gd name="connsiteY29" fmla="*/ 121191 h 332301"/>
                <a:gd name="connsiteX30" fmla="*/ 221714 w 294991"/>
                <a:gd name="connsiteY30" fmla="*/ 113809 h 332301"/>
                <a:gd name="connsiteX31" fmla="*/ 220640 w 294991"/>
                <a:gd name="connsiteY31" fmla="*/ 99717 h 332301"/>
                <a:gd name="connsiteX32" fmla="*/ 207756 w 294991"/>
                <a:gd name="connsiteY32" fmla="*/ 93007 h 332301"/>
                <a:gd name="connsiteX33" fmla="*/ 192053 w 294991"/>
                <a:gd name="connsiteY33" fmla="*/ 93275 h 332301"/>
                <a:gd name="connsiteX34" fmla="*/ 181585 w 294991"/>
                <a:gd name="connsiteY34" fmla="*/ 85760 h 332301"/>
                <a:gd name="connsiteX35" fmla="*/ 164272 w 294991"/>
                <a:gd name="connsiteY35" fmla="*/ 80391 h 332301"/>
                <a:gd name="connsiteX36" fmla="*/ 155012 w 294991"/>
                <a:gd name="connsiteY36" fmla="*/ 71265 h 332301"/>
                <a:gd name="connsiteX37" fmla="*/ 127365 w 294991"/>
                <a:gd name="connsiteY37" fmla="*/ 67239 h 332301"/>
                <a:gd name="connsiteX38" fmla="*/ 99315 w 294991"/>
                <a:gd name="connsiteY38" fmla="*/ 43618 h 332301"/>
                <a:gd name="connsiteX39" fmla="*/ 101328 w 294991"/>
                <a:gd name="connsiteY39" fmla="*/ 26305 h 332301"/>
                <a:gd name="connsiteX40" fmla="*/ 98375 w 294991"/>
                <a:gd name="connsiteY40" fmla="*/ 16642 h 332301"/>
                <a:gd name="connsiteX41" fmla="*/ 100657 w 294991"/>
                <a:gd name="connsiteY41" fmla="*/ 0 h 332301"/>
                <a:gd name="connsiteX42" fmla="*/ 71265 w 294991"/>
                <a:gd name="connsiteY42" fmla="*/ 3892 h 332301"/>
                <a:gd name="connsiteX43" fmla="*/ 58649 w 294991"/>
                <a:gd name="connsiteY43" fmla="*/ 12884 h 332301"/>
                <a:gd name="connsiteX44" fmla="*/ 37176 w 294991"/>
                <a:gd name="connsiteY44" fmla="*/ 23084 h 332301"/>
                <a:gd name="connsiteX45" fmla="*/ 31405 w 294991"/>
                <a:gd name="connsiteY45" fmla="*/ 30868 h 332301"/>
                <a:gd name="connsiteX46" fmla="*/ 17716 w 294991"/>
                <a:gd name="connsiteY46" fmla="*/ 31539 h 332301"/>
                <a:gd name="connsiteX47" fmla="*/ 2550 w 294991"/>
                <a:gd name="connsiteY47" fmla="*/ 29794 h 332301"/>
                <a:gd name="connsiteX48" fmla="*/ 22816 w 294991"/>
                <a:gd name="connsiteY48" fmla="*/ 68044 h 332301"/>
                <a:gd name="connsiteX49" fmla="*/ 17179 w 294991"/>
                <a:gd name="connsiteY49" fmla="*/ 77036 h 332301"/>
                <a:gd name="connsiteX50" fmla="*/ 15971 w 294991"/>
                <a:gd name="connsiteY50" fmla="*/ 94349 h 332301"/>
                <a:gd name="connsiteX51" fmla="*/ 15434 w 294991"/>
                <a:gd name="connsiteY51" fmla="*/ 116493 h 332301"/>
                <a:gd name="connsiteX52" fmla="*/ 6040 w 294991"/>
                <a:gd name="connsiteY52" fmla="*/ 128707 h 332301"/>
                <a:gd name="connsiteX53" fmla="*/ 10603 w 294991"/>
                <a:gd name="connsiteY53" fmla="*/ 138101 h 332301"/>
                <a:gd name="connsiteX54" fmla="*/ 4832 w 294991"/>
                <a:gd name="connsiteY54" fmla="*/ 146556 h 332301"/>
                <a:gd name="connsiteX55" fmla="*/ 15434 w 294991"/>
                <a:gd name="connsiteY55" fmla="*/ 168030 h 332301"/>
                <a:gd name="connsiteX56" fmla="*/ 0 w 294991"/>
                <a:gd name="connsiteY56" fmla="*/ 195543 h 332301"/>
                <a:gd name="connsiteX57" fmla="*/ 11810 w 294991"/>
                <a:gd name="connsiteY57" fmla="*/ 212990 h 332301"/>
                <a:gd name="connsiteX58" fmla="*/ 14897 w 294991"/>
                <a:gd name="connsiteY58" fmla="*/ 231108 h 332301"/>
                <a:gd name="connsiteX59" fmla="*/ 28318 w 294991"/>
                <a:gd name="connsiteY59" fmla="*/ 242516 h 33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4991" h="332301">
                  <a:moveTo>
                    <a:pt x="20400" y="268284"/>
                  </a:moveTo>
                  <a:lnTo>
                    <a:pt x="33284" y="297139"/>
                  </a:lnTo>
                  <a:lnTo>
                    <a:pt x="42678" y="332302"/>
                  </a:lnTo>
                  <a:lnTo>
                    <a:pt x="58113" y="329215"/>
                  </a:lnTo>
                  <a:lnTo>
                    <a:pt x="79049" y="304789"/>
                  </a:lnTo>
                  <a:lnTo>
                    <a:pt x="80123" y="305057"/>
                  </a:lnTo>
                  <a:lnTo>
                    <a:pt x="113273" y="311633"/>
                  </a:lnTo>
                  <a:lnTo>
                    <a:pt x="126291" y="328812"/>
                  </a:lnTo>
                  <a:lnTo>
                    <a:pt x="135149" y="309218"/>
                  </a:lnTo>
                  <a:lnTo>
                    <a:pt x="165614" y="310426"/>
                  </a:lnTo>
                  <a:lnTo>
                    <a:pt x="167896" y="313647"/>
                  </a:lnTo>
                  <a:lnTo>
                    <a:pt x="176485" y="285865"/>
                  </a:lnTo>
                  <a:lnTo>
                    <a:pt x="177291" y="271237"/>
                  </a:lnTo>
                  <a:lnTo>
                    <a:pt x="189503" y="247347"/>
                  </a:lnTo>
                  <a:lnTo>
                    <a:pt x="233658" y="239563"/>
                  </a:lnTo>
                  <a:lnTo>
                    <a:pt x="257816" y="240234"/>
                  </a:lnTo>
                  <a:lnTo>
                    <a:pt x="281839" y="254058"/>
                  </a:lnTo>
                  <a:lnTo>
                    <a:pt x="282108" y="259695"/>
                  </a:lnTo>
                  <a:lnTo>
                    <a:pt x="286000" y="257010"/>
                  </a:lnTo>
                  <a:lnTo>
                    <a:pt x="283718" y="242516"/>
                  </a:lnTo>
                  <a:lnTo>
                    <a:pt x="290697" y="230840"/>
                  </a:lnTo>
                  <a:lnTo>
                    <a:pt x="294992" y="211245"/>
                  </a:lnTo>
                  <a:lnTo>
                    <a:pt x="289489" y="196348"/>
                  </a:lnTo>
                  <a:lnTo>
                    <a:pt x="275934" y="189101"/>
                  </a:lnTo>
                  <a:lnTo>
                    <a:pt x="272847" y="177693"/>
                  </a:lnTo>
                  <a:lnTo>
                    <a:pt x="276068" y="164675"/>
                  </a:lnTo>
                  <a:lnTo>
                    <a:pt x="229632" y="163601"/>
                  </a:lnTo>
                  <a:lnTo>
                    <a:pt x="219029" y="130183"/>
                  </a:lnTo>
                  <a:lnTo>
                    <a:pt x="226813" y="129780"/>
                  </a:lnTo>
                  <a:lnTo>
                    <a:pt x="226545" y="121191"/>
                  </a:lnTo>
                  <a:lnTo>
                    <a:pt x="221714" y="113809"/>
                  </a:lnTo>
                  <a:lnTo>
                    <a:pt x="220640" y="99717"/>
                  </a:lnTo>
                  <a:lnTo>
                    <a:pt x="207756" y="93007"/>
                  </a:lnTo>
                  <a:lnTo>
                    <a:pt x="192053" y="93275"/>
                  </a:lnTo>
                  <a:lnTo>
                    <a:pt x="181585" y="85760"/>
                  </a:lnTo>
                  <a:lnTo>
                    <a:pt x="164272" y="80391"/>
                  </a:lnTo>
                  <a:lnTo>
                    <a:pt x="155012" y="71265"/>
                  </a:lnTo>
                  <a:lnTo>
                    <a:pt x="127365" y="67239"/>
                  </a:lnTo>
                  <a:lnTo>
                    <a:pt x="99315" y="43618"/>
                  </a:lnTo>
                  <a:lnTo>
                    <a:pt x="101328" y="26305"/>
                  </a:lnTo>
                  <a:lnTo>
                    <a:pt x="98375" y="16642"/>
                  </a:lnTo>
                  <a:lnTo>
                    <a:pt x="100657" y="0"/>
                  </a:lnTo>
                  <a:lnTo>
                    <a:pt x="71265" y="3892"/>
                  </a:lnTo>
                  <a:lnTo>
                    <a:pt x="58649" y="12884"/>
                  </a:lnTo>
                  <a:lnTo>
                    <a:pt x="37176" y="23084"/>
                  </a:lnTo>
                  <a:lnTo>
                    <a:pt x="31405" y="30868"/>
                  </a:lnTo>
                  <a:lnTo>
                    <a:pt x="17716" y="31539"/>
                  </a:lnTo>
                  <a:lnTo>
                    <a:pt x="2550" y="29794"/>
                  </a:lnTo>
                  <a:lnTo>
                    <a:pt x="22816" y="68044"/>
                  </a:lnTo>
                  <a:lnTo>
                    <a:pt x="17179" y="77036"/>
                  </a:lnTo>
                  <a:lnTo>
                    <a:pt x="15971" y="94349"/>
                  </a:lnTo>
                  <a:lnTo>
                    <a:pt x="15434" y="116493"/>
                  </a:lnTo>
                  <a:lnTo>
                    <a:pt x="6040" y="128707"/>
                  </a:lnTo>
                  <a:lnTo>
                    <a:pt x="10603" y="138101"/>
                  </a:lnTo>
                  <a:lnTo>
                    <a:pt x="4832" y="146556"/>
                  </a:lnTo>
                  <a:lnTo>
                    <a:pt x="15434" y="168030"/>
                  </a:lnTo>
                  <a:lnTo>
                    <a:pt x="0" y="195543"/>
                  </a:lnTo>
                  <a:lnTo>
                    <a:pt x="11810" y="212990"/>
                  </a:lnTo>
                  <a:lnTo>
                    <a:pt x="14897" y="231108"/>
                  </a:lnTo>
                  <a:lnTo>
                    <a:pt x="28318" y="24251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9" name="Ignore">
            <a:extLst>
              <a:ext uri="{FF2B5EF4-FFF2-40B4-BE49-F238E27FC236}">
                <a16:creationId xmlns:a16="http://schemas.microsoft.com/office/drawing/2014/main" id="{E21152DB-70A6-4488-9CAF-9DB6E7928DDF}"/>
              </a:ext>
            </a:extLst>
          </p:cNvPr>
          <p:cNvGrpSpPr/>
          <p:nvPr/>
        </p:nvGrpSpPr>
        <p:grpSpPr>
          <a:xfrm>
            <a:off x="8168802" y="4215767"/>
            <a:ext cx="88188" cy="49501"/>
            <a:chOff x="8129611" y="4168268"/>
            <a:chExt cx="85356" cy="47912"/>
          </a:xfrm>
          <a:solidFill>
            <a:srgbClr val="CECECE"/>
          </a:solidFill>
        </p:grpSpPr>
        <p:sp>
          <p:nvSpPr>
            <p:cNvPr id="823" name="Ignore">
              <a:extLst>
                <a:ext uri="{FF2B5EF4-FFF2-40B4-BE49-F238E27FC236}">
                  <a16:creationId xmlns:a16="http://schemas.microsoft.com/office/drawing/2014/main" id="{0510788B-1329-426A-88BD-67E99D05107C}"/>
                </a:ext>
              </a:extLst>
            </p:cNvPr>
            <p:cNvSpPr/>
            <p:nvPr/>
          </p:nvSpPr>
          <p:spPr>
            <a:xfrm>
              <a:off x="8129611" y="4168268"/>
              <a:ext cx="85356" cy="47912"/>
            </a:xfrm>
            <a:custGeom>
              <a:avLst/>
              <a:gdLst>
                <a:gd name="connsiteX0" fmla="*/ 24829 w 85356"/>
                <a:gd name="connsiteY0" fmla="*/ 47913 h 47912"/>
                <a:gd name="connsiteX1" fmla="*/ 671 w 85356"/>
                <a:gd name="connsiteY1" fmla="*/ 36639 h 47912"/>
                <a:gd name="connsiteX2" fmla="*/ 0 w 85356"/>
                <a:gd name="connsiteY2" fmla="*/ 29258 h 47912"/>
                <a:gd name="connsiteX3" fmla="*/ 17447 w 85356"/>
                <a:gd name="connsiteY3" fmla="*/ 7516 h 47912"/>
                <a:gd name="connsiteX4" fmla="*/ 31539 w 85356"/>
                <a:gd name="connsiteY4" fmla="*/ 0 h 47912"/>
                <a:gd name="connsiteX5" fmla="*/ 32344 w 85356"/>
                <a:gd name="connsiteY5" fmla="*/ 268 h 47912"/>
                <a:gd name="connsiteX6" fmla="*/ 49792 w 85356"/>
                <a:gd name="connsiteY6" fmla="*/ 6710 h 47912"/>
                <a:gd name="connsiteX7" fmla="*/ 63078 w 85356"/>
                <a:gd name="connsiteY7" fmla="*/ 7381 h 47912"/>
                <a:gd name="connsiteX8" fmla="*/ 74620 w 85356"/>
                <a:gd name="connsiteY8" fmla="*/ 15300 h 47912"/>
                <a:gd name="connsiteX9" fmla="*/ 85357 w 85356"/>
                <a:gd name="connsiteY9" fmla="*/ 24829 h 47912"/>
                <a:gd name="connsiteX10" fmla="*/ 83344 w 85356"/>
                <a:gd name="connsiteY10" fmla="*/ 44557 h 47912"/>
                <a:gd name="connsiteX11" fmla="*/ 61468 w 85356"/>
                <a:gd name="connsiteY11" fmla="*/ 45363 h 47912"/>
                <a:gd name="connsiteX12" fmla="*/ 40800 w 85356"/>
                <a:gd name="connsiteY12" fmla="*/ 43484 h 4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356" h="47912">
                  <a:moveTo>
                    <a:pt x="24829" y="47913"/>
                  </a:moveTo>
                  <a:lnTo>
                    <a:pt x="671" y="36639"/>
                  </a:lnTo>
                  <a:lnTo>
                    <a:pt x="0" y="29258"/>
                  </a:lnTo>
                  <a:lnTo>
                    <a:pt x="17447" y="7516"/>
                  </a:lnTo>
                  <a:lnTo>
                    <a:pt x="31539" y="0"/>
                  </a:lnTo>
                  <a:lnTo>
                    <a:pt x="32344" y="268"/>
                  </a:lnTo>
                  <a:lnTo>
                    <a:pt x="49792" y="6710"/>
                  </a:lnTo>
                  <a:lnTo>
                    <a:pt x="63078" y="7381"/>
                  </a:lnTo>
                  <a:lnTo>
                    <a:pt x="74620" y="15300"/>
                  </a:lnTo>
                  <a:lnTo>
                    <a:pt x="85357" y="24829"/>
                  </a:lnTo>
                  <a:lnTo>
                    <a:pt x="83344" y="44557"/>
                  </a:lnTo>
                  <a:lnTo>
                    <a:pt x="61468" y="45363"/>
                  </a:lnTo>
                  <a:lnTo>
                    <a:pt x="40800" y="4348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4" name="Ignore">
              <a:extLst>
                <a:ext uri="{FF2B5EF4-FFF2-40B4-BE49-F238E27FC236}">
                  <a16:creationId xmlns:a16="http://schemas.microsoft.com/office/drawing/2014/main" id="{650D3ACC-BD3B-4A65-864D-2317048945E2}"/>
                </a:ext>
              </a:extLst>
            </p:cNvPr>
            <p:cNvSpPr/>
            <p:nvPr/>
          </p:nvSpPr>
          <p:spPr>
            <a:xfrm>
              <a:off x="8133638" y="4172429"/>
              <a:ext cx="77304" cy="39725"/>
            </a:xfrm>
            <a:custGeom>
              <a:avLst/>
              <a:gdLst>
                <a:gd name="connsiteX0" fmla="*/ 268 w 77304"/>
                <a:gd name="connsiteY0" fmla="*/ 29929 h 39725"/>
                <a:gd name="connsiteX1" fmla="*/ 21071 w 77304"/>
                <a:gd name="connsiteY1" fmla="*/ 39726 h 39725"/>
                <a:gd name="connsiteX2" fmla="*/ 36371 w 77304"/>
                <a:gd name="connsiteY2" fmla="*/ 35431 h 39725"/>
                <a:gd name="connsiteX3" fmla="*/ 36639 w 77304"/>
                <a:gd name="connsiteY3" fmla="*/ 35565 h 39725"/>
                <a:gd name="connsiteX4" fmla="*/ 57576 w 77304"/>
                <a:gd name="connsiteY4" fmla="*/ 37310 h 39725"/>
                <a:gd name="connsiteX5" fmla="*/ 75828 w 77304"/>
                <a:gd name="connsiteY5" fmla="*/ 36639 h 39725"/>
                <a:gd name="connsiteX6" fmla="*/ 77304 w 77304"/>
                <a:gd name="connsiteY6" fmla="*/ 22279 h 39725"/>
                <a:gd name="connsiteX7" fmla="*/ 68044 w 77304"/>
                <a:gd name="connsiteY7" fmla="*/ 14092 h 39725"/>
                <a:gd name="connsiteX8" fmla="*/ 57710 w 77304"/>
                <a:gd name="connsiteY8" fmla="*/ 6979 h 39725"/>
                <a:gd name="connsiteX9" fmla="*/ 44692 w 77304"/>
                <a:gd name="connsiteY9" fmla="*/ 6174 h 39725"/>
                <a:gd name="connsiteX10" fmla="*/ 27781 w 77304"/>
                <a:gd name="connsiteY10" fmla="*/ 0 h 39725"/>
                <a:gd name="connsiteX11" fmla="*/ 15568 w 77304"/>
                <a:gd name="connsiteY11" fmla="*/ 6576 h 39725"/>
                <a:gd name="connsiteX12" fmla="*/ 0 w 77304"/>
                <a:gd name="connsiteY12" fmla="*/ 26305 h 3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304" h="39725">
                  <a:moveTo>
                    <a:pt x="268" y="29929"/>
                  </a:moveTo>
                  <a:lnTo>
                    <a:pt x="21071" y="39726"/>
                  </a:lnTo>
                  <a:lnTo>
                    <a:pt x="36371" y="35431"/>
                  </a:lnTo>
                  <a:lnTo>
                    <a:pt x="36639" y="35565"/>
                  </a:lnTo>
                  <a:lnTo>
                    <a:pt x="57576" y="37310"/>
                  </a:lnTo>
                  <a:lnTo>
                    <a:pt x="75828" y="36639"/>
                  </a:lnTo>
                  <a:lnTo>
                    <a:pt x="77304" y="22279"/>
                  </a:lnTo>
                  <a:lnTo>
                    <a:pt x="68044" y="14092"/>
                  </a:lnTo>
                  <a:lnTo>
                    <a:pt x="57710" y="6979"/>
                  </a:lnTo>
                  <a:lnTo>
                    <a:pt x="44692" y="6174"/>
                  </a:lnTo>
                  <a:lnTo>
                    <a:pt x="27781" y="0"/>
                  </a:lnTo>
                  <a:lnTo>
                    <a:pt x="15568" y="6576"/>
                  </a:lnTo>
                  <a:lnTo>
                    <a:pt x="0" y="2630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0" name="Ignore">
            <a:extLst>
              <a:ext uri="{FF2B5EF4-FFF2-40B4-BE49-F238E27FC236}">
                <a16:creationId xmlns:a16="http://schemas.microsoft.com/office/drawing/2014/main" id="{2BDD9988-E326-4D01-9161-A1BC2B27AFD6}"/>
              </a:ext>
            </a:extLst>
          </p:cNvPr>
          <p:cNvGrpSpPr/>
          <p:nvPr/>
        </p:nvGrpSpPr>
        <p:grpSpPr>
          <a:xfrm>
            <a:off x="6407112" y="5421704"/>
            <a:ext cx="249313" cy="256384"/>
            <a:chOff x="6424485" y="5335485"/>
            <a:chExt cx="241308" cy="248152"/>
          </a:xfrm>
          <a:solidFill>
            <a:srgbClr val="CECECE"/>
          </a:solidFill>
        </p:grpSpPr>
        <p:sp>
          <p:nvSpPr>
            <p:cNvPr id="821" name="Ignore">
              <a:extLst>
                <a:ext uri="{FF2B5EF4-FFF2-40B4-BE49-F238E27FC236}">
                  <a16:creationId xmlns:a16="http://schemas.microsoft.com/office/drawing/2014/main" id="{E1D3D6C6-825E-4754-B843-B19FAD7A2A70}"/>
                </a:ext>
              </a:extLst>
            </p:cNvPr>
            <p:cNvSpPr/>
            <p:nvPr/>
          </p:nvSpPr>
          <p:spPr>
            <a:xfrm>
              <a:off x="6424485" y="5335485"/>
              <a:ext cx="241308" cy="248152"/>
            </a:xfrm>
            <a:custGeom>
              <a:avLst/>
              <a:gdLst>
                <a:gd name="connsiteX0" fmla="*/ 25500 w 241308"/>
                <a:gd name="connsiteY0" fmla="*/ 248153 h 248152"/>
                <a:gd name="connsiteX1" fmla="*/ 18924 w 241308"/>
                <a:gd name="connsiteY1" fmla="*/ 236745 h 248152"/>
                <a:gd name="connsiteX2" fmla="*/ 21339 w 241308"/>
                <a:gd name="connsiteY2" fmla="*/ 219969 h 248152"/>
                <a:gd name="connsiteX3" fmla="*/ 7113 w 241308"/>
                <a:gd name="connsiteY3" fmla="*/ 195140 h 248152"/>
                <a:gd name="connsiteX4" fmla="*/ 0 w 241308"/>
                <a:gd name="connsiteY4" fmla="*/ 190845 h 248152"/>
                <a:gd name="connsiteX5" fmla="*/ 0 w 241308"/>
                <a:gd name="connsiteY5" fmla="*/ 109649 h 248152"/>
                <a:gd name="connsiteX6" fmla="*/ 24426 w 241308"/>
                <a:gd name="connsiteY6" fmla="*/ 108709 h 248152"/>
                <a:gd name="connsiteX7" fmla="*/ 25097 w 241308"/>
                <a:gd name="connsiteY7" fmla="*/ 15434 h 248152"/>
                <a:gd name="connsiteX8" fmla="*/ 45363 w 241308"/>
                <a:gd name="connsiteY8" fmla="*/ 14629 h 248152"/>
                <a:gd name="connsiteX9" fmla="*/ 84149 w 241308"/>
                <a:gd name="connsiteY9" fmla="*/ 5234 h 248152"/>
                <a:gd name="connsiteX10" fmla="*/ 93410 w 241308"/>
                <a:gd name="connsiteY10" fmla="*/ 15568 h 248152"/>
                <a:gd name="connsiteX11" fmla="*/ 108172 w 241308"/>
                <a:gd name="connsiteY11" fmla="*/ 6039 h 248152"/>
                <a:gd name="connsiteX12" fmla="*/ 115957 w 241308"/>
                <a:gd name="connsiteY12" fmla="*/ 5905 h 248152"/>
                <a:gd name="connsiteX13" fmla="*/ 130317 w 241308"/>
                <a:gd name="connsiteY13" fmla="*/ 0 h 248152"/>
                <a:gd name="connsiteX14" fmla="*/ 136222 w 241308"/>
                <a:gd name="connsiteY14" fmla="*/ 2550 h 248152"/>
                <a:gd name="connsiteX15" fmla="*/ 145885 w 241308"/>
                <a:gd name="connsiteY15" fmla="*/ 23487 h 248152"/>
                <a:gd name="connsiteX16" fmla="*/ 150851 w 241308"/>
                <a:gd name="connsiteY16" fmla="*/ 28452 h 248152"/>
                <a:gd name="connsiteX17" fmla="*/ 158635 w 241308"/>
                <a:gd name="connsiteY17" fmla="*/ 43215 h 248152"/>
                <a:gd name="connsiteX18" fmla="*/ 186014 w 241308"/>
                <a:gd name="connsiteY18" fmla="*/ 71399 h 248152"/>
                <a:gd name="connsiteX19" fmla="*/ 197556 w 241308"/>
                <a:gd name="connsiteY19" fmla="*/ 74352 h 248152"/>
                <a:gd name="connsiteX20" fmla="*/ 197556 w 241308"/>
                <a:gd name="connsiteY20" fmla="*/ 84686 h 248152"/>
                <a:gd name="connsiteX21" fmla="*/ 204266 w 241308"/>
                <a:gd name="connsiteY21" fmla="*/ 100254 h 248152"/>
                <a:gd name="connsiteX22" fmla="*/ 223190 w 241308"/>
                <a:gd name="connsiteY22" fmla="*/ 104415 h 248152"/>
                <a:gd name="connsiteX23" fmla="*/ 241308 w 241308"/>
                <a:gd name="connsiteY23" fmla="*/ 118238 h 248152"/>
                <a:gd name="connsiteX24" fmla="*/ 203730 w 241308"/>
                <a:gd name="connsiteY24" fmla="*/ 139309 h 248152"/>
                <a:gd name="connsiteX25" fmla="*/ 182122 w 241308"/>
                <a:gd name="connsiteY25" fmla="*/ 158635 h 248152"/>
                <a:gd name="connsiteX26" fmla="*/ 174204 w 241308"/>
                <a:gd name="connsiteY26" fmla="*/ 176217 h 248152"/>
                <a:gd name="connsiteX27" fmla="*/ 166017 w 241308"/>
                <a:gd name="connsiteY27" fmla="*/ 187356 h 248152"/>
                <a:gd name="connsiteX28" fmla="*/ 152998 w 241308"/>
                <a:gd name="connsiteY28" fmla="*/ 189503 h 248152"/>
                <a:gd name="connsiteX29" fmla="*/ 148972 w 241308"/>
                <a:gd name="connsiteY29" fmla="*/ 201314 h 248152"/>
                <a:gd name="connsiteX30" fmla="*/ 146154 w 241308"/>
                <a:gd name="connsiteY30" fmla="*/ 210708 h 248152"/>
                <a:gd name="connsiteX31" fmla="*/ 129109 w 241308"/>
                <a:gd name="connsiteY31" fmla="*/ 217553 h 248152"/>
                <a:gd name="connsiteX32" fmla="*/ 108038 w 241308"/>
                <a:gd name="connsiteY32" fmla="*/ 216077 h 248152"/>
                <a:gd name="connsiteX33" fmla="*/ 96094 w 241308"/>
                <a:gd name="connsiteY33" fmla="*/ 208427 h 248152"/>
                <a:gd name="connsiteX34" fmla="*/ 86565 w 241308"/>
                <a:gd name="connsiteY34" fmla="*/ 205340 h 248152"/>
                <a:gd name="connsiteX35" fmla="*/ 75828 w 241308"/>
                <a:gd name="connsiteY35" fmla="*/ 211111 h 248152"/>
                <a:gd name="connsiteX36" fmla="*/ 69789 w 241308"/>
                <a:gd name="connsiteY36" fmla="*/ 223995 h 248152"/>
                <a:gd name="connsiteX37" fmla="*/ 57576 w 241308"/>
                <a:gd name="connsiteY37" fmla="*/ 232450 h 248152"/>
                <a:gd name="connsiteX38" fmla="*/ 45094 w 241308"/>
                <a:gd name="connsiteY38" fmla="*/ 244932 h 24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1308" h="248152">
                  <a:moveTo>
                    <a:pt x="25500" y="248153"/>
                  </a:moveTo>
                  <a:lnTo>
                    <a:pt x="18924" y="236745"/>
                  </a:lnTo>
                  <a:lnTo>
                    <a:pt x="21339" y="219969"/>
                  </a:lnTo>
                  <a:lnTo>
                    <a:pt x="7113" y="195140"/>
                  </a:lnTo>
                  <a:lnTo>
                    <a:pt x="0" y="190845"/>
                  </a:lnTo>
                  <a:lnTo>
                    <a:pt x="0" y="109649"/>
                  </a:lnTo>
                  <a:lnTo>
                    <a:pt x="24426" y="108709"/>
                  </a:lnTo>
                  <a:lnTo>
                    <a:pt x="25097" y="15434"/>
                  </a:lnTo>
                  <a:lnTo>
                    <a:pt x="45363" y="14629"/>
                  </a:lnTo>
                  <a:lnTo>
                    <a:pt x="84149" y="5234"/>
                  </a:lnTo>
                  <a:lnTo>
                    <a:pt x="93410" y="15568"/>
                  </a:lnTo>
                  <a:lnTo>
                    <a:pt x="108172" y="6039"/>
                  </a:lnTo>
                  <a:lnTo>
                    <a:pt x="115957" y="5905"/>
                  </a:lnTo>
                  <a:lnTo>
                    <a:pt x="130317" y="0"/>
                  </a:lnTo>
                  <a:lnTo>
                    <a:pt x="136222" y="2550"/>
                  </a:lnTo>
                  <a:lnTo>
                    <a:pt x="145885" y="23487"/>
                  </a:lnTo>
                  <a:lnTo>
                    <a:pt x="150851" y="28452"/>
                  </a:lnTo>
                  <a:lnTo>
                    <a:pt x="158635" y="43215"/>
                  </a:lnTo>
                  <a:lnTo>
                    <a:pt x="186014" y="71399"/>
                  </a:lnTo>
                  <a:lnTo>
                    <a:pt x="197556" y="74352"/>
                  </a:lnTo>
                  <a:lnTo>
                    <a:pt x="197556" y="84686"/>
                  </a:lnTo>
                  <a:lnTo>
                    <a:pt x="204266" y="100254"/>
                  </a:lnTo>
                  <a:lnTo>
                    <a:pt x="223190" y="104415"/>
                  </a:lnTo>
                  <a:lnTo>
                    <a:pt x="241308" y="118238"/>
                  </a:lnTo>
                  <a:lnTo>
                    <a:pt x="203730" y="139309"/>
                  </a:lnTo>
                  <a:lnTo>
                    <a:pt x="182122" y="158635"/>
                  </a:lnTo>
                  <a:lnTo>
                    <a:pt x="174204" y="176217"/>
                  </a:lnTo>
                  <a:lnTo>
                    <a:pt x="166017" y="187356"/>
                  </a:lnTo>
                  <a:lnTo>
                    <a:pt x="152998" y="189503"/>
                  </a:lnTo>
                  <a:lnTo>
                    <a:pt x="148972" y="201314"/>
                  </a:lnTo>
                  <a:lnTo>
                    <a:pt x="146154" y="210708"/>
                  </a:lnTo>
                  <a:lnTo>
                    <a:pt x="129109" y="217553"/>
                  </a:lnTo>
                  <a:lnTo>
                    <a:pt x="108038" y="216077"/>
                  </a:lnTo>
                  <a:lnTo>
                    <a:pt x="96094" y="208427"/>
                  </a:lnTo>
                  <a:lnTo>
                    <a:pt x="86565" y="205340"/>
                  </a:lnTo>
                  <a:lnTo>
                    <a:pt x="75828" y="211111"/>
                  </a:lnTo>
                  <a:lnTo>
                    <a:pt x="69789" y="223995"/>
                  </a:lnTo>
                  <a:lnTo>
                    <a:pt x="57576" y="232450"/>
                  </a:lnTo>
                  <a:lnTo>
                    <a:pt x="45094" y="24493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2" name="Ignore">
              <a:extLst>
                <a:ext uri="{FF2B5EF4-FFF2-40B4-BE49-F238E27FC236}">
                  <a16:creationId xmlns:a16="http://schemas.microsoft.com/office/drawing/2014/main" id="{CDA7153E-7530-4C78-B088-28EEEB90CAE9}"/>
                </a:ext>
              </a:extLst>
            </p:cNvPr>
            <p:cNvSpPr/>
            <p:nvPr/>
          </p:nvSpPr>
          <p:spPr>
            <a:xfrm>
              <a:off x="6428377" y="5339645"/>
              <a:ext cx="230436" cy="239697"/>
            </a:xfrm>
            <a:custGeom>
              <a:avLst/>
              <a:gdLst>
                <a:gd name="connsiteX0" fmla="*/ 19058 w 230436"/>
                <a:gd name="connsiteY0" fmla="*/ 231779 h 239697"/>
                <a:gd name="connsiteX1" fmla="*/ 23621 w 230436"/>
                <a:gd name="connsiteY1" fmla="*/ 239697 h 239697"/>
                <a:gd name="connsiteX2" fmla="*/ 39323 w 230436"/>
                <a:gd name="connsiteY2" fmla="*/ 237282 h 239697"/>
                <a:gd name="connsiteX3" fmla="*/ 51268 w 230436"/>
                <a:gd name="connsiteY3" fmla="*/ 225337 h 239697"/>
                <a:gd name="connsiteX4" fmla="*/ 62810 w 230436"/>
                <a:gd name="connsiteY4" fmla="*/ 217284 h 239697"/>
                <a:gd name="connsiteX5" fmla="*/ 68983 w 230436"/>
                <a:gd name="connsiteY5" fmla="*/ 204132 h 239697"/>
                <a:gd name="connsiteX6" fmla="*/ 82404 w 230436"/>
                <a:gd name="connsiteY6" fmla="*/ 197019 h 239697"/>
                <a:gd name="connsiteX7" fmla="*/ 93946 w 230436"/>
                <a:gd name="connsiteY7" fmla="*/ 200911 h 239697"/>
                <a:gd name="connsiteX8" fmla="*/ 105354 w 230436"/>
                <a:gd name="connsiteY8" fmla="*/ 208158 h 239697"/>
                <a:gd name="connsiteX9" fmla="*/ 124546 w 230436"/>
                <a:gd name="connsiteY9" fmla="*/ 209500 h 239697"/>
                <a:gd name="connsiteX10" fmla="*/ 139175 w 230436"/>
                <a:gd name="connsiteY10" fmla="*/ 203595 h 239697"/>
                <a:gd name="connsiteX11" fmla="*/ 141456 w 230436"/>
                <a:gd name="connsiteY11" fmla="*/ 196079 h 239697"/>
                <a:gd name="connsiteX12" fmla="*/ 146154 w 230436"/>
                <a:gd name="connsiteY12" fmla="*/ 181853 h 239697"/>
                <a:gd name="connsiteX13" fmla="*/ 159977 w 230436"/>
                <a:gd name="connsiteY13" fmla="*/ 179572 h 239697"/>
                <a:gd name="connsiteX14" fmla="*/ 166956 w 230436"/>
                <a:gd name="connsiteY14" fmla="*/ 170177 h 239697"/>
                <a:gd name="connsiteX15" fmla="*/ 175411 w 230436"/>
                <a:gd name="connsiteY15" fmla="*/ 151925 h 239697"/>
                <a:gd name="connsiteX16" fmla="*/ 197690 w 230436"/>
                <a:gd name="connsiteY16" fmla="*/ 131928 h 239697"/>
                <a:gd name="connsiteX17" fmla="*/ 230437 w 230436"/>
                <a:gd name="connsiteY17" fmla="*/ 113541 h 239697"/>
                <a:gd name="connsiteX18" fmla="*/ 217419 w 230436"/>
                <a:gd name="connsiteY18" fmla="*/ 103609 h 239697"/>
                <a:gd name="connsiteX19" fmla="*/ 197690 w 230436"/>
                <a:gd name="connsiteY19" fmla="*/ 99449 h 239697"/>
                <a:gd name="connsiteX20" fmla="*/ 189906 w 230436"/>
                <a:gd name="connsiteY20" fmla="*/ 81062 h 239697"/>
                <a:gd name="connsiteX21" fmla="*/ 189772 w 230436"/>
                <a:gd name="connsiteY21" fmla="*/ 73144 h 239697"/>
                <a:gd name="connsiteX22" fmla="*/ 180109 w 230436"/>
                <a:gd name="connsiteY22" fmla="*/ 70594 h 239697"/>
                <a:gd name="connsiteX23" fmla="*/ 179706 w 230436"/>
                <a:gd name="connsiteY23" fmla="*/ 70191 h 239697"/>
                <a:gd name="connsiteX24" fmla="*/ 151522 w 230436"/>
                <a:gd name="connsiteY24" fmla="*/ 41068 h 239697"/>
                <a:gd name="connsiteX25" fmla="*/ 143738 w 230436"/>
                <a:gd name="connsiteY25" fmla="*/ 26305 h 239697"/>
                <a:gd name="connsiteX26" fmla="*/ 138638 w 230436"/>
                <a:gd name="connsiteY26" fmla="*/ 21339 h 239697"/>
                <a:gd name="connsiteX27" fmla="*/ 129378 w 230436"/>
                <a:gd name="connsiteY27" fmla="*/ 1208 h 239697"/>
                <a:gd name="connsiteX28" fmla="*/ 126425 w 230436"/>
                <a:gd name="connsiteY28" fmla="*/ 0 h 239697"/>
                <a:gd name="connsiteX29" fmla="*/ 112467 w 230436"/>
                <a:gd name="connsiteY29" fmla="*/ 5637 h 239697"/>
                <a:gd name="connsiteX30" fmla="*/ 105488 w 230436"/>
                <a:gd name="connsiteY30" fmla="*/ 5637 h 239697"/>
                <a:gd name="connsiteX31" fmla="*/ 88846 w 230436"/>
                <a:gd name="connsiteY31" fmla="*/ 16374 h 239697"/>
                <a:gd name="connsiteX32" fmla="*/ 78915 w 230436"/>
                <a:gd name="connsiteY32" fmla="*/ 5368 h 239697"/>
                <a:gd name="connsiteX33" fmla="*/ 42007 w 230436"/>
                <a:gd name="connsiteY33" fmla="*/ 14226 h 239697"/>
                <a:gd name="connsiteX34" fmla="*/ 24963 w 230436"/>
                <a:gd name="connsiteY34" fmla="*/ 14897 h 239697"/>
                <a:gd name="connsiteX35" fmla="*/ 24292 w 230436"/>
                <a:gd name="connsiteY35" fmla="*/ 108173 h 239697"/>
                <a:gd name="connsiteX36" fmla="*/ 0 w 230436"/>
                <a:gd name="connsiteY36" fmla="*/ 109246 h 239697"/>
                <a:gd name="connsiteX37" fmla="*/ 0 w 230436"/>
                <a:gd name="connsiteY37" fmla="*/ 184537 h 239697"/>
                <a:gd name="connsiteX38" fmla="*/ 6039 w 230436"/>
                <a:gd name="connsiteY38" fmla="*/ 188295 h 239697"/>
                <a:gd name="connsiteX39" fmla="*/ 6308 w 230436"/>
                <a:gd name="connsiteY39" fmla="*/ 188698 h 239697"/>
                <a:gd name="connsiteX40" fmla="*/ 21339 w 230436"/>
                <a:gd name="connsiteY40" fmla="*/ 215137 h 239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436" h="239697">
                  <a:moveTo>
                    <a:pt x="19058" y="231779"/>
                  </a:moveTo>
                  <a:lnTo>
                    <a:pt x="23621" y="239697"/>
                  </a:lnTo>
                  <a:lnTo>
                    <a:pt x="39323" y="237282"/>
                  </a:lnTo>
                  <a:lnTo>
                    <a:pt x="51268" y="225337"/>
                  </a:lnTo>
                  <a:lnTo>
                    <a:pt x="62810" y="217284"/>
                  </a:lnTo>
                  <a:lnTo>
                    <a:pt x="68983" y="204132"/>
                  </a:lnTo>
                  <a:lnTo>
                    <a:pt x="82404" y="197019"/>
                  </a:lnTo>
                  <a:lnTo>
                    <a:pt x="93946" y="200911"/>
                  </a:lnTo>
                  <a:lnTo>
                    <a:pt x="105354" y="208158"/>
                  </a:lnTo>
                  <a:lnTo>
                    <a:pt x="124546" y="209500"/>
                  </a:lnTo>
                  <a:lnTo>
                    <a:pt x="139175" y="203595"/>
                  </a:lnTo>
                  <a:lnTo>
                    <a:pt x="141456" y="196079"/>
                  </a:lnTo>
                  <a:lnTo>
                    <a:pt x="146154" y="181853"/>
                  </a:lnTo>
                  <a:lnTo>
                    <a:pt x="159977" y="179572"/>
                  </a:lnTo>
                  <a:lnTo>
                    <a:pt x="166956" y="170177"/>
                  </a:lnTo>
                  <a:lnTo>
                    <a:pt x="175411" y="151925"/>
                  </a:lnTo>
                  <a:lnTo>
                    <a:pt x="197690" y="131928"/>
                  </a:lnTo>
                  <a:lnTo>
                    <a:pt x="230437" y="113541"/>
                  </a:lnTo>
                  <a:lnTo>
                    <a:pt x="217419" y="103609"/>
                  </a:lnTo>
                  <a:lnTo>
                    <a:pt x="197690" y="99449"/>
                  </a:lnTo>
                  <a:lnTo>
                    <a:pt x="189906" y="81062"/>
                  </a:lnTo>
                  <a:lnTo>
                    <a:pt x="189772" y="73144"/>
                  </a:lnTo>
                  <a:lnTo>
                    <a:pt x="180109" y="70594"/>
                  </a:lnTo>
                  <a:lnTo>
                    <a:pt x="179706" y="70191"/>
                  </a:lnTo>
                  <a:lnTo>
                    <a:pt x="151522" y="41068"/>
                  </a:lnTo>
                  <a:lnTo>
                    <a:pt x="143738" y="26305"/>
                  </a:lnTo>
                  <a:lnTo>
                    <a:pt x="138638" y="21339"/>
                  </a:lnTo>
                  <a:lnTo>
                    <a:pt x="129378" y="1208"/>
                  </a:lnTo>
                  <a:lnTo>
                    <a:pt x="126425" y="0"/>
                  </a:lnTo>
                  <a:lnTo>
                    <a:pt x="112467" y="5637"/>
                  </a:lnTo>
                  <a:lnTo>
                    <a:pt x="105488" y="5637"/>
                  </a:lnTo>
                  <a:lnTo>
                    <a:pt x="88846" y="16374"/>
                  </a:lnTo>
                  <a:lnTo>
                    <a:pt x="78915" y="5368"/>
                  </a:lnTo>
                  <a:lnTo>
                    <a:pt x="42007" y="14226"/>
                  </a:lnTo>
                  <a:lnTo>
                    <a:pt x="24963" y="14897"/>
                  </a:lnTo>
                  <a:lnTo>
                    <a:pt x="24292" y="108173"/>
                  </a:lnTo>
                  <a:lnTo>
                    <a:pt x="0" y="109246"/>
                  </a:lnTo>
                  <a:lnTo>
                    <a:pt x="0" y="184537"/>
                  </a:lnTo>
                  <a:lnTo>
                    <a:pt x="6039" y="188295"/>
                  </a:lnTo>
                  <a:lnTo>
                    <a:pt x="6308" y="188698"/>
                  </a:lnTo>
                  <a:lnTo>
                    <a:pt x="21339" y="2151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1" name="Ignore">
            <a:extLst>
              <a:ext uri="{FF2B5EF4-FFF2-40B4-BE49-F238E27FC236}">
                <a16:creationId xmlns:a16="http://schemas.microsoft.com/office/drawing/2014/main" id="{7C518331-0156-440B-9624-5B2B3D888CCB}"/>
              </a:ext>
            </a:extLst>
          </p:cNvPr>
          <p:cNvGrpSpPr/>
          <p:nvPr/>
        </p:nvGrpSpPr>
        <p:grpSpPr>
          <a:xfrm>
            <a:off x="6491001" y="3230441"/>
            <a:ext cx="247787" cy="214508"/>
            <a:chOff x="6505681" y="3214579"/>
            <a:chExt cx="239831" cy="207621"/>
          </a:xfrm>
          <a:solidFill>
            <a:srgbClr val="CECECE"/>
          </a:solidFill>
        </p:grpSpPr>
        <p:sp>
          <p:nvSpPr>
            <p:cNvPr id="819" name="Ignore">
              <a:extLst>
                <a:ext uri="{FF2B5EF4-FFF2-40B4-BE49-F238E27FC236}">
                  <a16:creationId xmlns:a16="http://schemas.microsoft.com/office/drawing/2014/main" id="{121FF74F-D84F-4CF9-B378-F28E8F791527}"/>
                </a:ext>
              </a:extLst>
            </p:cNvPr>
            <p:cNvSpPr/>
            <p:nvPr/>
          </p:nvSpPr>
          <p:spPr>
            <a:xfrm>
              <a:off x="6505681" y="3214579"/>
              <a:ext cx="239831" cy="207621"/>
            </a:xfrm>
            <a:custGeom>
              <a:avLst/>
              <a:gdLst>
                <a:gd name="connsiteX0" fmla="*/ 186014 w 239831"/>
                <a:gd name="connsiteY0" fmla="*/ 207621 h 207621"/>
                <a:gd name="connsiteX1" fmla="*/ 174338 w 239831"/>
                <a:gd name="connsiteY1" fmla="*/ 203058 h 207621"/>
                <a:gd name="connsiteX2" fmla="*/ 151388 w 239831"/>
                <a:gd name="connsiteY2" fmla="*/ 205072 h 207621"/>
                <a:gd name="connsiteX3" fmla="*/ 145348 w 239831"/>
                <a:gd name="connsiteY3" fmla="*/ 196482 h 207621"/>
                <a:gd name="connsiteX4" fmla="*/ 136625 w 239831"/>
                <a:gd name="connsiteY4" fmla="*/ 202924 h 207621"/>
                <a:gd name="connsiteX5" fmla="*/ 126693 w 239831"/>
                <a:gd name="connsiteY5" fmla="*/ 196751 h 207621"/>
                <a:gd name="connsiteX6" fmla="*/ 107099 w 239831"/>
                <a:gd name="connsiteY6" fmla="*/ 195945 h 207621"/>
                <a:gd name="connsiteX7" fmla="*/ 79452 w 239831"/>
                <a:gd name="connsiteY7" fmla="*/ 186417 h 207621"/>
                <a:gd name="connsiteX8" fmla="*/ 54891 w 239831"/>
                <a:gd name="connsiteY8" fmla="*/ 183330 h 207621"/>
                <a:gd name="connsiteX9" fmla="*/ 36639 w 239831"/>
                <a:gd name="connsiteY9" fmla="*/ 184135 h 207621"/>
                <a:gd name="connsiteX10" fmla="*/ 23084 w 239831"/>
                <a:gd name="connsiteY10" fmla="*/ 195006 h 207621"/>
                <a:gd name="connsiteX11" fmla="*/ 8724 w 239831"/>
                <a:gd name="connsiteY11" fmla="*/ 196751 h 207621"/>
                <a:gd name="connsiteX12" fmla="*/ 8187 w 239831"/>
                <a:gd name="connsiteY12" fmla="*/ 177290 h 207621"/>
                <a:gd name="connsiteX13" fmla="*/ 0 w 239831"/>
                <a:gd name="connsiteY13" fmla="*/ 157293 h 207621"/>
                <a:gd name="connsiteX14" fmla="*/ 15300 w 239831"/>
                <a:gd name="connsiteY14" fmla="*/ 148704 h 207621"/>
                <a:gd name="connsiteX15" fmla="*/ 15568 w 239831"/>
                <a:gd name="connsiteY15" fmla="*/ 133941 h 207621"/>
                <a:gd name="connsiteX16" fmla="*/ 8589 w 239831"/>
                <a:gd name="connsiteY16" fmla="*/ 117970 h 207621"/>
                <a:gd name="connsiteX17" fmla="*/ 7516 w 239831"/>
                <a:gd name="connsiteY17" fmla="*/ 97436 h 207621"/>
                <a:gd name="connsiteX18" fmla="*/ 32881 w 239831"/>
                <a:gd name="connsiteY18" fmla="*/ 97839 h 207621"/>
                <a:gd name="connsiteX19" fmla="*/ 58515 w 239831"/>
                <a:gd name="connsiteY19" fmla="*/ 82673 h 207621"/>
                <a:gd name="connsiteX20" fmla="*/ 64286 w 239831"/>
                <a:gd name="connsiteY20" fmla="*/ 58784 h 207621"/>
                <a:gd name="connsiteX21" fmla="*/ 84283 w 239831"/>
                <a:gd name="connsiteY21" fmla="*/ 45094 h 207621"/>
                <a:gd name="connsiteX22" fmla="*/ 81868 w 239831"/>
                <a:gd name="connsiteY22" fmla="*/ 25500 h 207621"/>
                <a:gd name="connsiteX23" fmla="*/ 98107 w 239831"/>
                <a:gd name="connsiteY23" fmla="*/ 17447 h 207621"/>
                <a:gd name="connsiteX24" fmla="*/ 125486 w 239831"/>
                <a:gd name="connsiteY24" fmla="*/ 0 h 207621"/>
                <a:gd name="connsiteX25" fmla="*/ 126425 w 239831"/>
                <a:gd name="connsiteY25" fmla="*/ 403 h 207621"/>
                <a:gd name="connsiteX26" fmla="*/ 153267 w 239831"/>
                <a:gd name="connsiteY26" fmla="*/ 11810 h 207621"/>
                <a:gd name="connsiteX27" fmla="*/ 156354 w 239831"/>
                <a:gd name="connsiteY27" fmla="*/ 21608 h 207621"/>
                <a:gd name="connsiteX28" fmla="*/ 168164 w 239831"/>
                <a:gd name="connsiteY28" fmla="*/ 16910 h 207621"/>
                <a:gd name="connsiteX29" fmla="*/ 194066 w 239831"/>
                <a:gd name="connsiteY29" fmla="*/ 28050 h 207621"/>
                <a:gd name="connsiteX30" fmla="*/ 196751 w 239831"/>
                <a:gd name="connsiteY30" fmla="*/ 50060 h 207621"/>
                <a:gd name="connsiteX31" fmla="*/ 191516 w 239831"/>
                <a:gd name="connsiteY31" fmla="*/ 61334 h 207621"/>
                <a:gd name="connsiteX32" fmla="*/ 206414 w 239831"/>
                <a:gd name="connsiteY32" fmla="*/ 87907 h 207621"/>
                <a:gd name="connsiteX33" fmla="*/ 217150 w 239831"/>
                <a:gd name="connsiteY33" fmla="*/ 96094 h 207621"/>
                <a:gd name="connsiteX34" fmla="*/ 215674 w 239831"/>
                <a:gd name="connsiteY34" fmla="*/ 103341 h 207621"/>
                <a:gd name="connsiteX35" fmla="*/ 231511 w 239831"/>
                <a:gd name="connsiteY35" fmla="*/ 110320 h 207621"/>
                <a:gd name="connsiteX36" fmla="*/ 239832 w 239831"/>
                <a:gd name="connsiteY36" fmla="*/ 123070 h 207621"/>
                <a:gd name="connsiteX37" fmla="*/ 228424 w 239831"/>
                <a:gd name="connsiteY37" fmla="*/ 133806 h 207621"/>
                <a:gd name="connsiteX38" fmla="*/ 208427 w 239831"/>
                <a:gd name="connsiteY38" fmla="*/ 132330 h 207621"/>
                <a:gd name="connsiteX39" fmla="*/ 205340 w 239831"/>
                <a:gd name="connsiteY39" fmla="*/ 134880 h 207621"/>
                <a:gd name="connsiteX40" fmla="*/ 210574 w 239831"/>
                <a:gd name="connsiteY40" fmla="*/ 147093 h 207621"/>
                <a:gd name="connsiteX41" fmla="*/ 217285 w 239831"/>
                <a:gd name="connsiteY41" fmla="*/ 175411 h 207621"/>
                <a:gd name="connsiteX42" fmla="*/ 194603 w 239831"/>
                <a:gd name="connsiteY42" fmla="*/ 177961 h 207621"/>
                <a:gd name="connsiteX43" fmla="*/ 187893 w 239831"/>
                <a:gd name="connsiteY43" fmla="*/ 185745 h 20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831" h="207621">
                  <a:moveTo>
                    <a:pt x="186014" y="207621"/>
                  </a:moveTo>
                  <a:lnTo>
                    <a:pt x="174338" y="203058"/>
                  </a:lnTo>
                  <a:lnTo>
                    <a:pt x="151388" y="205072"/>
                  </a:lnTo>
                  <a:lnTo>
                    <a:pt x="145348" y="196482"/>
                  </a:lnTo>
                  <a:lnTo>
                    <a:pt x="136625" y="202924"/>
                  </a:lnTo>
                  <a:lnTo>
                    <a:pt x="126693" y="196751"/>
                  </a:lnTo>
                  <a:lnTo>
                    <a:pt x="107099" y="195945"/>
                  </a:lnTo>
                  <a:lnTo>
                    <a:pt x="79452" y="186417"/>
                  </a:lnTo>
                  <a:lnTo>
                    <a:pt x="54891" y="183330"/>
                  </a:lnTo>
                  <a:lnTo>
                    <a:pt x="36639" y="184135"/>
                  </a:lnTo>
                  <a:lnTo>
                    <a:pt x="23084" y="195006"/>
                  </a:lnTo>
                  <a:lnTo>
                    <a:pt x="8724" y="196751"/>
                  </a:lnTo>
                  <a:lnTo>
                    <a:pt x="8187" y="177290"/>
                  </a:lnTo>
                  <a:lnTo>
                    <a:pt x="0" y="157293"/>
                  </a:lnTo>
                  <a:lnTo>
                    <a:pt x="15300" y="148704"/>
                  </a:lnTo>
                  <a:lnTo>
                    <a:pt x="15568" y="133941"/>
                  </a:lnTo>
                  <a:lnTo>
                    <a:pt x="8589" y="117970"/>
                  </a:lnTo>
                  <a:lnTo>
                    <a:pt x="7516" y="97436"/>
                  </a:lnTo>
                  <a:lnTo>
                    <a:pt x="32881" y="97839"/>
                  </a:lnTo>
                  <a:lnTo>
                    <a:pt x="58515" y="82673"/>
                  </a:lnTo>
                  <a:lnTo>
                    <a:pt x="64286" y="58784"/>
                  </a:lnTo>
                  <a:lnTo>
                    <a:pt x="84283" y="45094"/>
                  </a:lnTo>
                  <a:lnTo>
                    <a:pt x="81868" y="25500"/>
                  </a:lnTo>
                  <a:lnTo>
                    <a:pt x="98107" y="17447"/>
                  </a:lnTo>
                  <a:lnTo>
                    <a:pt x="125486" y="0"/>
                  </a:lnTo>
                  <a:lnTo>
                    <a:pt x="126425" y="403"/>
                  </a:lnTo>
                  <a:lnTo>
                    <a:pt x="153267" y="11810"/>
                  </a:lnTo>
                  <a:lnTo>
                    <a:pt x="156354" y="21608"/>
                  </a:lnTo>
                  <a:lnTo>
                    <a:pt x="168164" y="16910"/>
                  </a:lnTo>
                  <a:lnTo>
                    <a:pt x="194066" y="28050"/>
                  </a:lnTo>
                  <a:lnTo>
                    <a:pt x="196751" y="50060"/>
                  </a:lnTo>
                  <a:lnTo>
                    <a:pt x="191516" y="61334"/>
                  </a:lnTo>
                  <a:lnTo>
                    <a:pt x="206414" y="87907"/>
                  </a:lnTo>
                  <a:lnTo>
                    <a:pt x="217150" y="96094"/>
                  </a:lnTo>
                  <a:lnTo>
                    <a:pt x="215674" y="103341"/>
                  </a:lnTo>
                  <a:lnTo>
                    <a:pt x="231511" y="110320"/>
                  </a:lnTo>
                  <a:lnTo>
                    <a:pt x="239832" y="123070"/>
                  </a:lnTo>
                  <a:lnTo>
                    <a:pt x="228424" y="133806"/>
                  </a:lnTo>
                  <a:lnTo>
                    <a:pt x="208427" y="132330"/>
                  </a:lnTo>
                  <a:lnTo>
                    <a:pt x="205340" y="134880"/>
                  </a:lnTo>
                  <a:lnTo>
                    <a:pt x="210574" y="147093"/>
                  </a:lnTo>
                  <a:lnTo>
                    <a:pt x="217285" y="175411"/>
                  </a:lnTo>
                  <a:lnTo>
                    <a:pt x="194603" y="177961"/>
                  </a:lnTo>
                  <a:lnTo>
                    <a:pt x="187893" y="18574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0" name="Ignore">
              <a:extLst>
                <a:ext uri="{FF2B5EF4-FFF2-40B4-BE49-F238E27FC236}">
                  <a16:creationId xmlns:a16="http://schemas.microsoft.com/office/drawing/2014/main" id="{BDD1EBF0-3FA5-4D5D-B04F-CAC27AC39479}"/>
                </a:ext>
              </a:extLst>
            </p:cNvPr>
            <p:cNvSpPr/>
            <p:nvPr/>
          </p:nvSpPr>
          <p:spPr>
            <a:xfrm>
              <a:off x="6510513" y="3218873"/>
              <a:ext cx="230034" cy="197824"/>
            </a:xfrm>
            <a:custGeom>
              <a:avLst/>
              <a:gdLst>
                <a:gd name="connsiteX0" fmla="*/ 170043 w 230034"/>
                <a:gd name="connsiteY0" fmla="*/ 194872 h 197824"/>
                <a:gd name="connsiteX1" fmla="*/ 177827 w 230034"/>
                <a:gd name="connsiteY1" fmla="*/ 197824 h 197824"/>
                <a:gd name="connsiteX2" fmla="*/ 179437 w 230034"/>
                <a:gd name="connsiteY2" fmla="*/ 179840 h 197824"/>
                <a:gd name="connsiteX3" fmla="*/ 187893 w 230034"/>
                <a:gd name="connsiteY3" fmla="*/ 170043 h 197824"/>
                <a:gd name="connsiteX4" fmla="*/ 207756 w 230034"/>
                <a:gd name="connsiteY4" fmla="*/ 167761 h 197824"/>
                <a:gd name="connsiteX5" fmla="*/ 202119 w 230034"/>
                <a:gd name="connsiteY5" fmla="*/ 144006 h 197824"/>
                <a:gd name="connsiteX6" fmla="*/ 195811 w 230034"/>
                <a:gd name="connsiteY6" fmla="*/ 129378 h 197824"/>
                <a:gd name="connsiteX7" fmla="*/ 202253 w 230034"/>
                <a:gd name="connsiteY7" fmla="*/ 124143 h 197824"/>
                <a:gd name="connsiteX8" fmla="*/ 222250 w 230034"/>
                <a:gd name="connsiteY8" fmla="*/ 125485 h 197824"/>
                <a:gd name="connsiteX9" fmla="*/ 230034 w 230034"/>
                <a:gd name="connsiteY9" fmla="*/ 118238 h 197824"/>
                <a:gd name="connsiteX10" fmla="*/ 223995 w 230034"/>
                <a:gd name="connsiteY10" fmla="*/ 108978 h 197824"/>
                <a:gd name="connsiteX11" fmla="*/ 206548 w 230034"/>
                <a:gd name="connsiteY11" fmla="*/ 101328 h 197824"/>
                <a:gd name="connsiteX12" fmla="*/ 208024 w 230034"/>
                <a:gd name="connsiteY12" fmla="*/ 93409 h 197824"/>
                <a:gd name="connsiteX13" fmla="*/ 198495 w 230034"/>
                <a:gd name="connsiteY13" fmla="*/ 85760 h 197824"/>
                <a:gd name="connsiteX14" fmla="*/ 182390 w 230034"/>
                <a:gd name="connsiteY14" fmla="*/ 57173 h 197824"/>
                <a:gd name="connsiteX15" fmla="*/ 187893 w 230034"/>
                <a:gd name="connsiteY15" fmla="*/ 45094 h 197824"/>
                <a:gd name="connsiteX16" fmla="*/ 185745 w 230034"/>
                <a:gd name="connsiteY16" fmla="*/ 26439 h 197824"/>
                <a:gd name="connsiteX17" fmla="*/ 163332 w 230034"/>
                <a:gd name="connsiteY17" fmla="*/ 16776 h 197824"/>
                <a:gd name="connsiteX18" fmla="*/ 149106 w 230034"/>
                <a:gd name="connsiteY18" fmla="*/ 22413 h 197824"/>
                <a:gd name="connsiteX19" fmla="*/ 145214 w 230034"/>
                <a:gd name="connsiteY19" fmla="*/ 10468 h 197824"/>
                <a:gd name="connsiteX20" fmla="*/ 120922 w 230034"/>
                <a:gd name="connsiteY20" fmla="*/ 0 h 197824"/>
                <a:gd name="connsiteX21" fmla="*/ 95154 w 230034"/>
                <a:gd name="connsiteY21" fmla="*/ 16508 h 197824"/>
                <a:gd name="connsiteX22" fmla="*/ 81197 w 230034"/>
                <a:gd name="connsiteY22" fmla="*/ 23487 h 197824"/>
                <a:gd name="connsiteX23" fmla="*/ 83478 w 230034"/>
                <a:gd name="connsiteY23" fmla="*/ 42678 h 197824"/>
                <a:gd name="connsiteX24" fmla="*/ 62810 w 230034"/>
                <a:gd name="connsiteY24" fmla="*/ 56770 h 197824"/>
                <a:gd name="connsiteX25" fmla="*/ 57039 w 230034"/>
                <a:gd name="connsiteY25" fmla="*/ 80794 h 197824"/>
                <a:gd name="connsiteX26" fmla="*/ 29123 w 230034"/>
                <a:gd name="connsiteY26" fmla="*/ 97436 h 197824"/>
                <a:gd name="connsiteX27" fmla="*/ 28587 w 230034"/>
                <a:gd name="connsiteY27" fmla="*/ 97436 h 197824"/>
                <a:gd name="connsiteX28" fmla="*/ 6710 w 230034"/>
                <a:gd name="connsiteY28" fmla="*/ 97033 h 197824"/>
                <a:gd name="connsiteX29" fmla="*/ 7650 w 230034"/>
                <a:gd name="connsiteY29" fmla="*/ 113138 h 197824"/>
                <a:gd name="connsiteX30" fmla="*/ 14495 w 230034"/>
                <a:gd name="connsiteY30" fmla="*/ 128841 h 197824"/>
                <a:gd name="connsiteX31" fmla="*/ 14360 w 230034"/>
                <a:gd name="connsiteY31" fmla="*/ 146691 h 197824"/>
                <a:gd name="connsiteX32" fmla="*/ 0 w 230034"/>
                <a:gd name="connsiteY32" fmla="*/ 154743 h 197824"/>
                <a:gd name="connsiteX33" fmla="*/ 7247 w 230034"/>
                <a:gd name="connsiteY33" fmla="*/ 172593 h 197824"/>
                <a:gd name="connsiteX34" fmla="*/ 7650 w 230034"/>
                <a:gd name="connsiteY34" fmla="*/ 188161 h 197824"/>
                <a:gd name="connsiteX35" fmla="*/ 16776 w 230034"/>
                <a:gd name="connsiteY35" fmla="*/ 186953 h 197824"/>
                <a:gd name="connsiteX36" fmla="*/ 30466 w 230034"/>
                <a:gd name="connsiteY36" fmla="*/ 176082 h 197824"/>
                <a:gd name="connsiteX37" fmla="*/ 50194 w 230034"/>
                <a:gd name="connsiteY37" fmla="*/ 175143 h 197824"/>
                <a:gd name="connsiteX38" fmla="*/ 75425 w 230034"/>
                <a:gd name="connsiteY38" fmla="*/ 178364 h 197824"/>
                <a:gd name="connsiteX39" fmla="*/ 103207 w 230034"/>
                <a:gd name="connsiteY39" fmla="*/ 187893 h 197824"/>
                <a:gd name="connsiteX40" fmla="*/ 122936 w 230034"/>
                <a:gd name="connsiteY40" fmla="*/ 188698 h 197824"/>
                <a:gd name="connsiteX41" fmla="*/ 131525 w 230034"/>
                <a:gd name="connsiteY41" fmla="*/ 194066 h 197824"/>
                <a:gd name="connsiteX42" fmla="*/ 141322 w 230034"/>
                <a:gd name="connsiteY42" fmla="*/ 186685 h 197824"/>
                <a:gd name="connsiteX43" fmla="*/ 148301 w 230034"/>
                <a:gd name="connsiteY43" fmla="*/ 196750 h 19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0034" h="197824">
                  <a:moveTo>
                    <a:pt x="170043" y="194872"/>
                  </a:moveTo>
                  <a:lnTo>
                    <a:pt x="177827" y="197824"/>
                  </a:lnTo>
                  <a:lnTo>
                    <a:pt x="179437" y="179840"/>
                  </a:lnTo>
                  <a:lnTo>
                    <a:pt x="187893" y="170043"/>
                  </a:lnTo>
                  <a:lnTo>
                    <a:pt x="207756" y="167761"/>
                  </a:lnTo>
                  <a:lnTo>
                    <a:pt x="202119" y="144006"/>
                  </a:lnTo>
                  <a:lnTo>
                    <a:pt x="195811" y="129378"/>
                  </a:lnTo>
                  <a:lnTo>
                    <a:pt x="202253" y="124143"/>
                  </a:lnTo>
                  <a:lnTo>
                    <a:pt x="222250" y="125485"/>
                  </a:lnTo>
                  <a:lnTo>
                    <a:pt x="230034" y="118238"/>
                  </a:lnTo>
                  <a:lnTo>
                    <a:pt x="223995" y="108978"/>
                  </a:lnTo>
                  <a:lnTo>
                    <a:pt x="206548" y="101328"/>
                  </a:lnTo>
                  <a:lnTo>
                    <a:pt x="208024" y="93409"/>
                  </a:lnTo>
                  <a:lnTo>
                    <a:pt x="198495" y="85760"/>
                  </a:lnTo>
                  <a:lnTo>
                    <a:pt x="182390" y="57173"/>
                  </a:lnTo>
                  <a:lnTo>
                    <a:pt x="187893" y="45094"/>
                  </a:lnTo>
                  <a:lnTo>
                    <a:pt x="185745" y="26439"/>
                  </a:lnTo>
                  <a:lnTo>
                    <a:pt x="163332" y="16776"/>
                  </a:lnTo>
                  <a:lnTo>
                    <a:pt x="149106" y="22413"/>
                  </a:lnTo>
                  <a:lnTo>
                    <a:pt x="145214" y="10468"/>
                  </a:lnTo>
                  <a:lnTo>
                    <a:pt x="120922" y="0"/>
                  </a:lnTo>
                  <a:lnTo>
                    <a:pt x="95154" y="16508"/>
                  </a:lnTo>
                  <a:lnTo>
                    <a:pt x="81197" y="23487"/>
                  </a:lnTo>
                  <a:lnTo>
                    <a:pt x="83478" y="42678"/>
                  </a:lnTo>
                  <a:lnTo>
                    <a:pt x="62810" y="56770"/>
                  </a:lnTo>
                  <a:lnTo>
                    <a:pt x="57039" y="80794"/>
                  </a:lnTo>
                  <a:lnTo>
                    <a:pt x="29123" y="97436"/>
                  </a:lnTo>
                  <a:lnTo>
                    <a:pt x="28587" y="97436"/>
                  </a:lnTo>
                  <a:lnTo>
                    <a:pt x="6710" y="97033"/>
                  </a:lnTo>
                  <a:lnTo>
                    <a:pt x="7650" y="113138"/>
                  </a:lnTo>
                  <a:lnTo>
                    <a:pt x="14495" y="128841"/>
                  </a:lnTo>
                  <a:lnTo>
                    <a:pt x="14360" y="146691"/>
                  </a:lnTo>
                  <a:lnTo>
                    <a:pt x="0" y="154743"/>
                  </a:lnTo>
                  <a:lnTo>
                    <a:pt x="7247" y="172593"/>
                  </a:lnTo>
                  <a:lnTo>
                    <a:pt x="7650" y="188161"/>
                  </a:lnTo>
                  <a:lnTo>
                    <a:pt x="16776" y="186953"/>
                  </a:lnTo>
                  <a:lnTo>
                    <a:pt x="30466" y="176082"/>
                  </a:lnTo>
                  <a:lnTo>
                    <a:pt x="50194" y="175143"/>
                  </a:lnTo>
                  <a:lnTo>
                    <a:pt x="75425" y="178364"/>
                  </a:lnTo>
                  <a:lnTo>
                    <a:pt x="103207" y="187893"/>
                  </a:lnTo>
                  <a:lnTo>
                    <a:pt x="122936" y="188698"/>
                  </a:lnTo>
                  <a:lnTo>
                    <a:pt x="131525" y="194066"/>
                  </a:lnTo>
                  <a:lnTo>
                    <a:pt x="141322" y="186685"/>
                  </a:lnTo>
                  <a:lnTo>
                    <a:pt x="148301" y="19675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2" name="Ignore">
            <a:extLst>
              <a:ext uri="{FF2B5EF4-FFF2-40B4-BE49-F238E27FC236}">
                <a16:creationId xmlns:a16="http://schemas.microsoft.com/office/drawing/2014/main" id="{A6AF7865-C0FF-4AF0-9924-010075FF5B6C}"/>
              </a:ext>
            </a:extLst>
          </p:cNvPr>
          <p:cNvGrpSpPr/>
          <p:nvPr/>
        </p:nvGrpSpPr>
        <p:grpSpPr>
          <a:xfrm>
            <a:off x="3617387" y="4487682"/>
            <a:ext cx="32862" cy="73490"/>
            <a:chOff x="3724332" y="4431453"/>
            <a:chExt cx="31807" cy="71130"/>
          </a:xfrm>
          <a:solidFill>
            <a:srgbClr val="CECECE"/>
          </a:solidFill>
        </p:grpSpPr>
        <p:sp>
          <p:nvSpPr>
            <p:cNvPr id="817" name="Ignore">
              <a:extLst>
                <a:ext uri="{FF2B5EF4-FFF2-40B4-BE49-F238E27FC236}">
                  <a16:creationId xmlns:a16="http://schemas.microsoft.com/office/drawing/2014/main" id="{39BA0B7A-7CA1-4E1C-8D77-C9F38D4B3C38}"/>
                </a:ext>
              </a:extLst>
            </p:cNvPr>
            <p:cNvSpPr/>
            <p:nvPr/>
          </p:nvSpPr>
          <p:spPr>
            <a:xfrm>
              <a:off x="3724332" y="4431453"/>
              <a:ext cx="31807" cy="71130"/>
            </a:xfrm>
            <a:custGeom>
              <a:avLst/>
              <a:gdLst>
                <a:gd name="connsiteX0" fmla="*/ 10603 w 31807"/>
                <a:gd name="connsiteY0" fmla="*/ 71131 h 71130"/>
                <a:gd name="connsiteX1" fmla="*/ 0 w 31807"/>
                <a:gd name="connsiteY1" fmla="*/ 71131 h 71130"/>
                <a:gd name="connsiteX2" fmla="*/ 2147 w 31807"/>
                <a:gd name="connsiteY2" fmla="*/ 40128 h 71130"/>
                <a:gd name="connsiteX3" fmla="*/ 2282 w 31807"/>
                <a:gd name="connsiteY3" fmla="*/ 19997 h 71130"/>
                <a:gd name="connsiteX4" fmla="*/ 2013 w 31807"/>
                <a:gd name="connsiteY4" fmla="*/ 14897 h 71130"/>
                <a:gd name="connsiteX5" fmla="*/ 7247 w 31807"/>
                <a:gd name="connsiteY5" fmla="*/ 12750 h 71130"/>
                <a:gd name="connsiteX6" fmla="*/ 10871 w 31807"/>
                <a:gd name="connsiteY6" fmla="*/ 15166 h 71130"/>
                <a:gd name="connsiteX7" fmla="*/ 19192 w 31807"/>
                <a:gd name="connsiteY7" fmla="*/ 537 h 71130"/>
                <a:gd name="connsiteX8" fmla="*/ 26842 w 31807"/>
                <a:gd name="connsiteY8" fmla="*/ 0 h 71130"/>
                <a:gd name="connsiteX9" fmla="*/ 26976 w 31807"/>
                <a:gd name="connsiteY9" fmla="*/ 3892 h 71130"/>
                <a:gd name="connsiteX10" fmla="*/ 31807 w 31807"/>
                <a:gd name="connsiteY10" fmla="*/ 4026 h 71130"/>
                <a:gd name="connsiteX11" fmla="*/ 31271 w 31807"/>
                <a:gd name="connsiteY11" fmla="*/ 13555 h 71130"/>
                <a:gd name="connsiteX12" fmla="*/ 27513 w 31807"/>
                <a:gd name="connsiteY12" fmla="*/ 24023 h 71130"/>
                <a:gd name="connsiteX13" fmla="*/ 29660 w 31807"/>
                <a:gd name="connsiteY13" fmla="*/ 27915 h 71130"/>
                <a:gd name="connsiteX14" fmla="*/ 27110 w 31807"/>
                <a:gd name="connsiteY14" fmla="*/ 37042 h 71130"/>
                <a:gd name="connsiteX15" fmla="*/ 28587 w 31807"/>
                <a:gd name="connsiteY15" fmla="*/ 39457 h 71130"/>
                <a:gd name="connsiteX16" fmla="*/ 25231 w 31807"/>
                <a:gd name="connsiteY16" fmla="*/ 53818 h 71130"/>
                <a:gd name="connsiteX17" fmla="*/ 19997 w 31807"/>
                <a:gd name="connsiteY17" fmla="*/ 61334 h 71130"/>
                <a:gd name="connsiteX18" fmla="*/ 15568 w 31807"/>
                <a:gd name="connsiteY18" fmla="*/ 62139 h 7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807" h="71130">
                  <a:moveTo>
                    <a:pt x="10603" y="71131"/>
                  </a:moveTo>
                  <a:lnTo>
                    <a:pt x="0" y="71131"/>
                  </a:lnTo>
                  <a:lnTo>
                    <a:pt x="2147" y="40128"/>
                  </a:lnTo>
                  <a:lnTo>
                    <a:pt x="2282" y="19997"/>
                  </a:lnTo>
                  <a:lnTo>
                    <a:pt x="2013" y="14897"/>
                  </a:lnTo>
                  <a:lnTo>
                    <a:pt x="7247" y="12750"/>
                  </a:lnTo>
                  <a:lnTo>
                    <a:pt x="10871" y="15166"/>
                  </a:lnTo>
                  <a:lnTo>
                    <a:pt x="19192" y="537"/>
                  </a:lnTo>
                  <a:lnTo>
                    <a:pt x="26842" y="0"/>
                  </a:lnTo>
                  <a:lnTo>
                    <a:pt x="26976" y="3892"/>
                  </a:lnTo>
                  <a:lnTo>
                    <a:pt x="31807" y="4026"/>
                  </a:lnTo>
                  <a:lnTo>
                    <a:pt x="31271" y="13555"/>
                  </a:lnTo>
                  <a:lnTo>
                    <a:pt x="27513" y="24023"/>
                  </a:lnTo>
                  <a:lnTo>
                    <a:pt x="29660" y="27915"/>
                  </a:lnTo>
                  <a:lnTo>
                    <a:pt x="27110" y="37042"/>
                  </a:lnTo>
                  <a:lnTo>
                    <a:pt x="28587" y="39457"/>
                  </a:lnTo>
                  <a:lnTo>
                    <a:pt x="25231" y="53818"/>
                  </a:lnTo>
                  <a:lnTo>
                    <a:pt x="19997" y="61334"/>
                  </a:lnTo>
                  <a:lnTo>
                    <a:pt x="15568" y="6213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8" name="Ignore">
              <a:extLst>
                <a:ext uri="{FF2B5EF4-FFF2-40B4-BE49-F238E27FC236}">
                  <a16:creationId xmlns:a16="http://schemas.microsoft.com/office/drawing/2014/main" id="{7BFD4BA0-31CD-478B-BC94-4D6A1DAA2226}"/>
                </a:ext>
              </a:extLst>
            </p:cNvPr>
            <p:cNvSpPr/>
            <p:nvPr/>
          </p:nvSpPr>
          <p:spPr>
            <a:xfrm>
              <a:off x="3728493" y="4435479"/>
              <a:ext cx="23620" cy="63346"/>
            </a:xfrm>
            <a:custGeom>
              <a:avLst/>
              <a:gdLst>
                <a:gd name="connsiteX0" fmla="*/ 0 w 23620"/>
                <a:gd name="connsiteY0" fmla="*/ 63347 h 63346"/>
                <a:gd name="connsiteX1" fmla="*/ 4160 w 23620"/>
                <a:gd name="connsiteY1" fmla="*/ 63347 h 63346"/>
                <a:gd name="connsiteX2" fmla="*/ 8992 w 23620"/>
                <a:gd name="connsiteY2" fmla="*/ 54623 h 63346"/>
                <a:gd name="connsiteX3" fmla="*/ 13555 w 23620"/>
                <a:gd name="connsiteY3" fmla="*/ 53818 h 63346"/>
                <a:gd name="connsiteX4" fmla="*/ 17716 w 23620"/>
                <a:gd name="connsiteY4" fmla="*/ 47913 h 63346"/>
                <a:gd name="connsiteX5" fmla="*/ 20400 w 23620"/>
                <a:gd name="connsiteY5" fmla="*/ 36102 h 63346"/>
                <a:gd name="connsiteX6" fmla="*/ 18789 w 23620"/>
                <a:gd name="connsiteY6" fmla="*/ 33686 h 63346"/>
                <a:gd name="connsiteX7" fmla="*/ 21339 w 23620"/>
                <a:gd name="connsiteY7" fmla="*/ 24292 h 63346"/>
                <a:gd name="connsiteX8" fmla="*/ 19192 w 23620"/>
                <a:gd name="connsiteY8" fmla="*/ 20266 h 63346"/>
                <a:gd name="connsiteX9" fmla="*/ 23353 w 23620"/>
                <a:gd name="connsiteY9" fmla="*/ 8589 h 63346"/>
                <a:gd name="connsiteX10" fmla="*/ 23621 w 23620"/>
                <a:gd name="connsiteY10" fmla="*/ 3758 h 63346"/>
                <a:gd name="connsiteX11" fmla="*/ 19058 w 23620"/>
                <a:gd name="connsiteY11" fmla="*/ 3624 h 63346"/>
                <a:gd name="connsiteX12" fmla="*/ 19058 w 23620"/>
                <a:gd name="connsiteY12" fmla="*/ 0 h 63346"/>
                <a:gd name="connsiteX13" fmla="*/ 17313 w 23620"/>
                <a:gd name="connsiteY13" fmla="*/ 134 h 63346"/>
                <a:gd name="connsiteX14" fmla="*/ 8053 w 23620"/>
                <a:gd name="connsiteY14" fmla="*/ 16776 h 63346"/>
                <a:gd name="connsiteX15" fmla="*/ 2684 w 23620"/>
                <a:gd name="connsiteY15" fmla="*/ 13018 h 63346"/>
                <a:gd name="connsiteX16" fmla="*/ 1879 w 23620"/>
                <a:gd name="connsiteY16" fmla="*/ 13287 h 63346"/>
                <a:gd name="connsiteX17" fmla="*/ 2013 w 23620"/>
                <a:gd name="connsiteY17" fmla="*/ 15837 h 63346"/>
                <a:gd name="connsiteX18" fmla="*/ 1745 w 23620"/>
                <a:gd name="connsiteY18" fmla="*/ 36236 h 6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620" h="63346">
                  <a:moveTo>
                    <a:pt x="0" y="63347"/>
                  </a:moveTo>
                  <a:lnTo>
                    <a:pt x="4160" y="63347"/>
                  </a:lnTo>
                  <a:lnTo>
                    <a:pt x="8992" y="54623"/>
                  </a:lnTo>
                  <a:lnTo>
                    <a:pt x="13555" y="53818"/>
                  </a:lnTo>
                  <a:lnTo>
                    <a:pt x="17716" y="47913"/>
                  </a:lnTo>
                  <a:lnTo>
                    <a:pt x="20400" y="36102"/>
                  </a:lnTo>
                  <a:lnTo>
                    <a:pt x="18789" y="33686"/>
                  </a:lnTo>
                  <a:lnTo>
                    <a:pt x="21339" y="24292"/>
                  </a:lnTo>
                  <a:lnTo>
                    <a:pt x="19192" y="20266"/>
                  </a:lnTo>
                  <a:lnTo>
                    <a:pt x="23353" y="8589"/>
                  </a:lnTo>
                  <a:lnTo>
                    <a:pt x="23621" y="3758"/>
                  </a:lnTo>
                  <a:lnTo>
                    <a:pt x="19058" y="3624"/>
                  </a:lnTo>
                  <a:lnTo>
                    <a:pt x="19058" y="0"/>
                  </a:lnTo>
                  <a:lnTo>
                    <a:pt x="17313" y="134"/>
                  </a:lnTo>
                  <a:lnTo>
                    <a:pt x="8053" y="16776"/>
                  </a:lnTo>
                  <a:lnTo>
                    <a:pt x="2684" y="13018"/>
                  </a:lnTo>
                  <a:lnTo>
                    <a:pt x="1879" y="13287"/>
                  </a:lnTo>
                  <a:lnTo>
                    <a:pt x="2013" y="15837"/>
                  </a:lnTo>
                  <a:lnTo>
                    <a:pt x="1745" y="3623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3" name="Ignore">
            <a:extLst>
              <a:ext uri="{FF2B5EF4-FFF2-40B4-BE49-F238E27FC236}">
                <a16:creationId xmlns:a16="http://schemas.microsoft.com/office/drawing/2014/main" id="{DAC5A968-2AA1-4EB7-B650-5A8DA226FF37}"/>
              </a:ext>
            </a:extLst>
          </p:cNvPr>
          <p:cNvGrpSpPr/>
          <p:nvPr/>
        </p:nvGrpSpPr>
        <p:grpSpPr>
          <a:xfrm>
            <a:off x="6268034" y="4680698"/>
            <a:ext cx="335005" cy="234337"/>
            <a:chOff x="6289873" y="4618272"/>
            <a:chExt cx="324249" cy="226813"/>
          </a:xfrm>
          <a:solidFill>
            <a:srgbClr val="CECECE"/>
          </a:solidFill>
        </p:grpSpPr>
        <p:sp>
          <p:nvSpPr>
            <p:cNvPr id="815" name="Ignore">
              <a:extLst>
                <a:ext uri="{FF2B5EF4-FFF2-40B4-BE49-F238E27FC236}">
                  <a16:creationId xmlns:a16="http://schemas.microsoft.com/office/drawing/2014/main" id="{A70B074E-7C8C-4858-AC0E-452EBF6A8894}"/>
                </a:ext>
              </a:extLst>
            </p:cNvPr>
            <p:cNvSpPr/>
            <p:nvPr/>
          </p:nvSpPr>
          <p:spPr>
            <a:xfrm>
              <a:off x="6289873" y="4618272"/>
              <a:ext cx="324249" cy="226813"/>
            </a:xfrm>
            <a:custGeom>
              <a:avLst/>
              <a:gdLst>
                <a:gd name="connsiteX0" fmla="*/ 39994 w 324249"/>
                <a:gd name="connsiteY0" fmla="*/ 226813 h 226813"/>
                <a:gd name="connsiteX1" fmla="*/ 35834 w 324249"/>
                <a:gd name="connsiteY1" fmla="*/ 215406 h 226813"/>
                <a:gd name="connsiteX2" fmla="*/ 34894 w 324249"/>
                <a:gd name="connsiteY2" fmla="*/ 205071 h 226813"/>
                <a:gd name="connsiteX3" fmla="*/ 23889 w 324249"/>
                <a:gd name="connsiteY3" fmla="*/ 197153 h 226813"/>
                <a:gd name="connsiteX4" fmla="*/ 14360 w 324249"/>
                <a:gd name="connsiteY4" fmla="*/ 183732 h 226813"/>
                <a:gd name="connsiteX5" fmla="*/ 12347 w 324249"/>
                <a:gd name="connsiteY5" fmla="*/ 175411 h 226813"/>
                <a:gd name="connsiteX6" fmla="*/ 403 w 324249"/>
                <a:gd name="connsiteY6" fmla="*/ 162125 h 226813"/>
                <a:gd name="connsiteX7" fmla="*/ 2416 w 324249"/>
                <a:gd name="connsiteY7" fmla="*/ 154206 h 226813"/>
                <a:gd name="connsiteX8" fmla="*/ 0 w 324249"/>
                <a:gd name="connsiteY8" fmla="*/ 144006 h 226813"/>
                <a:gd name="connsiteX9" fmla="*/ 2013 w 324249"/>
                <a:gd name="connsiteY9" fmla="*/ 123741 h 226813"/>
                <a:gd name="connsiteX10" fmla="*/ 8321 w 324249"/>
                <a:gd name="connsiteY10" fmla="*/ 119043 h 226813"/>
                <a:gd name="connsiteX11" fmla="*/ 21071 w 324249"/>
                <a:gd name="connsiteY11" fmla="*/ 93410 h 226813"/>
                <a:gd name="connsiteX12" fmla="*/ 41605 w 324249"/>
                <a:gd name="connsiteY12" fmla="*/ 91396 h 226813"/>
                <a:gd name="connsiteX13" fmla="*/ 46436 w 324249"/>
                <a:gd name="connsiteY13" fmla="*/ 84820 h 226813"/>
                <a:gd name="connsiteX14" fmla="*/ 52208 w 324249"/>
                <a:gd name="connsiteY14" fmla="*/ 85625 h 226813"/>
                <a:gd name="connsiteX15" fmla="*/ 57978 w 324249"/>
                <a:gd name="connsiteY15" fmla="*/ 90860 h 226813"/>
                <a:gd name="connsiteX16" fmla="*/ 87773 w 324249"/>
                <a:gd name="connsiteY16" fmla="*/ 81868 h 226813"/>
                <a:gd name="connsiteX17" fmla="*/ 97839 w 324249"/>
                <a:gd name="connsiteY17" fmla="*/ 72473 h 226813"/>
                <a:gd name="connsiteX18" fmla="*/ 109917 w 324249"/>
                <a:gd name="connsiteY18" fmla="*/ 64286 h 226813"/>
                <a:gd name="connsiteX19" fmla="*/ 107367 w 324249"/>
                <a:gd name="connsiteY19" fmla="*/ 55160 h 226813"/>
                <a:gd name="connsiteX20" fmla="*/ 116359 w 324249"/>
                <a:gd name="connsiteY20" fmla="*/ 52073 h 226813"/>
                <a:gd name="connsiteX21" fmla="*/ 116762 w 324249"/>
                <a:gd name="connsiteY21" fmla="*/ 52073 h 226813"/>
                <a:gd name="connsiteX22" fmla="*/ 140248 w 324249"/>
                <a:gd name="connsiteY22" fmla="*/ 53684 h 226813"/>
                <a:gd name="connsiteX23" fmla="*/ 162527 w 324249"/>
                <a:gd name="connsiteY23" fmla="*/ 42544 h 226813"/>
                <a:gd name="connsiteX24" fmla="*/ 180511 w 324249"/>
                <a:gd name="connsiteY24" fmla="*/ 15300 h 226813"/>
                <a:gd name="connsiteX25" fmla="*/ 193798 w 324249"/>
                <a:gd name="connsiteY25" fmla="*/ 4966 h 226813"/>
                <a:gd name="connsiteX26" fmla="*/ 211245 w 324249"/>
                <a:gd name="connsiteY26" fmla="*/ 0 h 226813"/>
                <a:gd name="connsiteX27" fmla="*/ 214466 w 324249"/>
                <a:gd name="connsiteY27" fmla="*/ 12213 h 226813"/>
                <a:gd name="connsiteX28" fmla="*/ 228961 w 324249"/>
                <a:gd name="connsiteY28" fmla="*/ 28050 h 226813"/>
                <a:gd name="connsiteX29" fmla="*/ 228827 w 324249"/>
                <a:gd name="connsiteY29" fmla="*/ 39592 h 226813"/>
                <a:gd name="connsiteX30" fmla="*/ 225069 w 324249"/>
                <a:gd name="connsiteY30" fmla="*/ 49523 h 226813"/>
                <a:gd name="connsiteX31" fmla="*/ 226411 w 324249"/>
                <a:gd name="connsiteY31" fmla="*/ 55965 h 226813"/>
                <a:gd name="connsiteX32" fmla="*/ 234463 w 324249"/>
                <a:gd name="connsiteY32" fmla="*/ 62676 h 226813"/>
                <a:gd name="connsiteX33" fmla="*/ 253118 w 324249"/>
                <a:gd name="connsiteY33" fmla="*/ 73547 h 226813"/>
                <a:gd name="connsiteX34" fmla="*/ 267479 w 324249"/>
                <a:gd name="connsiteY34" fmla="*/ 84149 h 226813"/>
                <a:gd name="connsiteX35" fmla="*/ 267747 w 324249"/>
                <a:gd name="connsiteY35" fmla="*/ 92336 h 226813"/>
                <a:gd name="connsiteX36" fmla="*/ 283718 w 324249"/>
                <a:gd name="connsiteY36" fmla="*/ 104549 h 226813"/>
                <a:gd name="connsiteX37" fmla="*/ 294589 w 324249"/>
                <a:gd name="connsiteY37" fmla="*/ 116091 h 226813"/>
                <a:gd name="connsiteX38" fmla="*/ 300628 w 324249"/>
                <a:gd name="connsiteY38" fmla="*/ 130183 h 226813"/>
                <a:gd name="connsiteX39" fmla="*/ 319015 w 324249"/>
                <a:gd name="connsiteY39" fmla="*/ 139980 h 226813"/>
                <a:gd name="connsiteX40" fmla="*/ 324249 w 324249"/>
                <a:gd name="connsiteY40" fmla="*/ 150448 h 226813"/>
                <a:gd name="connsiteX41" fmla="*/ 313647 w 324249"/>
                <a:gd name="connsiteY41" fmla="*/ 153804 h 226813"/>
                <a:gd name="connsiteX42" fmla="*/ 297407 w 324249"/>
                <a:gd name="connsiteY42" fmla="*/ 153267 h 226813"/>
                <a:gd name="connsiteX43" fmla="*/ 278886 w 324249"/>
                <a:gd name="connsiteY43" fmla="*/ 150717 h 226813"/>
                <a:gd name="connsiteX44" fmla="*/ 270834 w 324249"/>
                <a:gd name="connsiteY44" fmla="*/ 152596 h 226813"/>
                <a:gd name="connsiteX45" fmla="*/ 267076 w 324249"/>
                <a:gd name="connsiteY45" fmla="*/ 158635 h 226813"/>
                <a:gd name="connsiteX46" fmla="*/ 257547 w 324249"/>
                <a:gd name="connsiteY46" fmla="*/ 159575 h 226813"/>
                <a:gd name="connsiteX47" fmla="*/ 248153 w 324249"/>
                <a:gd name="connsiteY47" fmla="*/ 154475 h 226813"/>
                <a:gd name="connsiteX48" fmla="*/ 220774 w 324249"/>
                <a:gd name="connsiteY48" fmla="*/ 166688 h 226813"/>
                <a:gd name="connsiteX49" fmla="*/ 209769 w 324249"/>
                <a:gd name="connsiteY49" fmla="*/ 164138 h 226813"/>
                <a:gd name="connsiteX50" fmla="*/ 207487 w 324249"/>
                <a:gd name="connsiteY50" fmla="*/ 165480 h 226813"/>
                <a:gd name="connsiteX51" fmla="*/ 199569 w 324249"/>
                <a:gd name="connsiteY51" fmla="*/ 181182 h 226813"/>
                <a:gd name="connsiteX52" fmla="*/ 179572 w 324249"/>
                <a:gd name="connsiteY52" fmla="*/ 175948 h 226813"/>
                <a:gd name="connsiteX53" fmla="*/ 161051 w 324249"/>
                <a:gd name="connsiteY53" fmla="*/ 173398 h 226813"/>
                <a:gd name="connsiteX54" fmla="*/ 145348 w 324249"/>
                <a:gd name="connsiteY54" fmla="*/ 164272 h 226813"/>
                <a:gd name="connsiteX55" fmla="*/ 126157 w 324249"/>
                <a:gd name="connsiteY55" fmla="*/ 156354 h 226813"/>
                <a:gd name="connsiteX56" fmla="*/ 113944 w 324249"/>
                <a:gd name="connsiteY56" fmla="*/ 163601 h 226813"/>
                <a:gd name="connsiteX57" fmla="*/ 104817 w 324249"/>
                <a:gd name="connsiteY57" fmla="*/ 175411 h 226813"/>
                <a:gd name="connsiteX58" fmla="*/ 102402 w 324249"/>
                <a:gd name="connsiteY58" fmla="*/ 193932 h 226813"/>
                <a:gd name="connsiteX59" fmla="*/ 84686 w 324249"/>
                <a:gd name="connsiteY59" fmla="*/ 192456 h 226813"/>
                <a:gd name="connsiteX60" fmla="*/ 68715 w 324249"/>
                <a:gd name="connsiteY60" fmla="*/ 188430 h 226813"/>
                <a:gd name="connsiteX61" fmla="*/ 54891 w 324249"/>
                <a:gd name="connsiteY61" fmla="*/ 200643 h 22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24249" h="226813">
                  <a:moveTo>
                    <a:pt x="39994" y="226813"/>
                  </a:moveTo>
                  <a:lnTo>
                    <a:pt x="35834" y="215406"/>
                  </a:lnTo>
                  <a:lnTo>
                    <a:pt x="34894" y="205071"/>
                  </a:lnTo>
                  <a:lnTo>
                    <a:pt x="23889" y="197153"/>
                  </a:lnTo>
                  <a:lnTo>
                    <a:pt x="14360" y="183732"/>
                  </a:lnTo>
                  <a:lnTo>
                    <a:pt x="12347" y="175411"/>
                  </a:lnTo>
                  <a:lnTo>
                    <a:pt x="403" y="162125"/>
                  </a:lnTo>
                  <a:lnTo>
                    <a:pt x="2416" y="154206"/>
                  </a:lnTo>
                  <a:lnTo>
                    <a:pt x="0" y="144006"/>
                  </a:lnTo>
                  <a:lnTo>
                    <a:pt x="2013" y="123741"/>
                  </a:lnTo>
                  <a:lnTo>
                    <a:pt x="8321" y="119043"/>
                  </a:lnTo>
                  <a:lnTo>
                    <a:pt x="21071" y="93410"/>
                  </a:lnTo>
                  <a:lnTo>
                    <a:pt x="41605" y="91396"/>
                  </a:lnTo>
                  <a:lnTo>
                    <a:pt x="46436" y="84820"/>
                  </a:lnTo>
                  <a:lnTo>
                    <a:pt x="52208" y="85625"/>
                  </a:lnTo>
                  <a:lnTo>
                    <a:pt x="57978" y="90860"/>
                  </a:lnTo>
                  <a:lnTo>
                    <a:pt x="87773" y="81868"/>
                  </a:lnTo>
                  <a:lnTo>
                    <a:pt x="97839" y="72473"/>
                  </a:lnTo>
                  <a:lnTo>
                    <a:pt x="109917" y="64286"/>
                  </a:lnTo>
                  <a:lnTo>
                    <a:pt x="107367" y="55160"/>
                  </a:lnTo>
                  <a:lnTo>
                    <a:pt x="116359" y="52073"/>
                  </a:lnTo>
                  <a:lnTo>
                    <a:pt x="116762" y="52073"/>
                  </a:lnTo>
                  <a:lnTo>
                    <a:pt x="140248" y="53684"/>
                  </a:lnTo>
                  <a:lnTo>
                    <a:pt x="162527" y="42544"/>
                  </a:lnTo>
                  <a:lnTo>
                    <a:pt x="180511" y="15300"/>
                  </a:lnTo>
                  <a:lnTo>
                    <a:pt x="193798" y="4966"/>
                  </a:lnTo>
                  <a:lnTo>
                    <a:pt x="211245" y="0"/>
                  </a:lnTo>
                  <a:lnTo>
                    <a:pt x="214466" y="12213"/>
                  </a:lnTo>
                  <a:lnTo>
                    <a:pt x="228961" y="28050"/>
                  </a:lnTo>
                  <a:lnTo>
                    <a:pt x="228827" y="39592"/>
                  </a:lnTo>
                  <a:lnTo>
                    <a:pt x="225069" y="49523"/>
                  </a:lnTo>
                  <a:lnTo>
                    <a:pt x="226411" y="55965"/>
                  </a:lnTo>
                  <a:lnTo>
                    <a:pt x="234463" y="62676"/>
                  </a:lnTo>
                  <a:lnTo>
                    <a:pt x="253118" y="73547"/>
                  </a:lnTo>
                  <a:lnTo>
                    <a:pt x="267479" y="84149"/>
                  </a:lnTo>
                  <a:lnTo>
                    <a:pt x="267747" y="92336"/>
                  </a:lnTo>
                  <a:lnTo>
                    <a:pt x="283718" y="104549"/>
                  </a:lnTo>
                  <a:lnTo>
                    <a:pt x="294589" y="116091"/>
                  </a:lnTo>
                  <a:lnTo>
                    <a:pt x="300628" y="130183"/>
                  </a:lnTo>
                  <a:lnTo>
                    <a:pt x="319015" y="139980"/>
                  </a:lnTo>
                  <a:lnTo>
                    <a:pt x="324249" y="150448"/>
                  </a:lnTo>
                  <a:lnTo>
                    <a:pt x="313647" y="153804"/>
                  </a:lnTo>
                  <a:lnTo>
                    <a:pt x="297407" y="153267"/>
                  </a:lnTo>
                  <a:lnTo>
                    <a:pt x="278886" y="150717"/>
                  </a:lnTo>
                  <a:lnTo>
                    <a:pt x="270834" y="152596"/>
                  </a:lnTo>
                  <a:lnTo>
                    <a:pt x="267076" y="158635"/>
                  </a:lnTo>
                  <a:lnTo>
                    <a:pt x="257547" y="159575"/>
                  </a:lnTo>
                  <a:lnTo>
                    <a:pt x="248153" y="154475"/>
                  </a:lnTo>
                  <a:lnTo>
                    <a:pt x="220774" y="166688"/>
                  </a:lnTo>
                  <a:lnTo>
                    <a:pt x="209769" y="164138"/>
                  </a:lnTo>
                  <a:lnTo>
                    <a:pt x="207487" y="165480"/>
                  </a:lnTo>
                  <a:lnTo>
                    <a:pt x="199569" y="181182"/>
                  </a:lnTo>
                  <a:lnTo>
                    <a:pt x="179572" y="175948"/>
                  </a:lnTo>
                  <a:lnTo>
                    <a:pt x="161051" y="173398"/>
                  </a:lnTo>
                  <a:lnTo>
                    <a:pt x="145348" y="164272"/>
                  </a:lnTo>
                  <a:lnTo>
                    <a:pt x="126157" y="156354"/>
                  </a:lnTo>
                  <a:lnTo>
                    <a:pt x="113944" y="163601"/>
                  </a:lnTo>
                  <a:lnTo>
                    <a:pt x="104817" y="175411"/>
                  </a:lnTo>
                  <a:lnTo>
                    <a:pt x="102402" y="193932"/>
                  </a:lnTo>
                  <a:lnTo>
                    <a:pt x="84686" y="192456"/>
                  </a:lnTo>
                  <a:lnTo>
                    <a:pt x="68715" y="188430"/>
                  </a:lnTo>
                  <a:lnTo>
                    <a:pt x="54891" y="20064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6" name="Ignore">
              <a:extLst>
                <a:ext uri="{FF2B5EF4-FFF2-40B4-BE49-F238E27FC236}">
                  <a16:creationId xmlns:a16="http://schemas.microsoft.com/office/drawing/2014/main" id="{2D1C0DCD-9817-41BF-9FBE-40B463D6FEEE}"/>
                </a:ext>
              </a:extLst>
            </p:cNvPr>
            <p:cNvSpPr/>
            <p:nvPr/>
          </p:nvSpPr>
          <p:spPr>
            <a:xfrm>
              <a:off x="6293765" y="4623103"/>
              <a:ext cx="314988" cy="212989"/>
            </a:xfrm>
            <a:custGeom>
              <a:avLst/>
              <a:gdLst>
                <a:gd name="connsiteX0" fmla="*/ 35834 w 314988"/>
                <a:gd name="connsiteY0" fmla="*/ 209903 h 212989"/>
                <a:gd name="connsiteX1" fmla="*/ 36908 w 314988"/>
                <a:gd name="connsiteY1" fmla="*/ 212990 h 212989"/>
                <a:gd name="connsiteX2" fmla="*/ 48181 w 314988"/>
                <a:gd name="connsiteY2" fmla="*/ 193127 h 212989"/>
                <a:gd name="connsiteX3" fmla="*/ 63749 w 314988"/>
                <a:gd name="connsiteY3" fmla="*/ 179438 h 212989"/>
                <a:gd name="connsiteX4" fmla="*/ 81465 w 314988"/>
                <a:gd name="connsiteY4" fmla="*/ 183732 h 212989"/>
                <a:gd name="connsiteX5" fmla="*/ 95288 w 314988"/>
                <a:gd name="connsiteY5" fmla="*/ 184940 h 212989"/>
                <a:gd name="connsiteX6" fmla="*/ 97302 w 314988"/>
                <a:gd name="connsiteY6" fmla="*/ 169103 h 212989"/>
                <a:gd name="connsiteX7" fmla="*/ 107770 w 314988"/>
                <a:gd name="connsiteY7" fmla="*/ 155683 h 212989"/>
                <a:gd name="connsiteX8" fmla="*/ 121862 w 314988"/>
                <a:gd name="connsiteY8" fmla="*/ 147227 h 212989"/>
                <a:gd name="connsiteX9" fmla="*/ 143201 w 314988"/>
                <a:gd name="connsiteY9" fmla="*/ 155951 h 212989"/>
                <a:gd name="connsiteX10" fmla="*/ 158769 w 314988"/>
                <a:gd name="connsiteY10" fmla="*/ 164943 h 212989"/>
                <a:gd name="connsiteX11" fmla="*/ 176485 w 314988"/>
                <a:gd name="connsiteY11" fmla="*/ 167359 h 212989"/>
                <a:gd name="connsiteX12" fmla="*/ 193664 w 314988"/>
                <a:gd name="connsiteY12" fmla="*/ 171788 h 212989"/>
                <a:gd name="connsiteX13" fmla="*/ 200643 w 314988"/>
                <a:gd name="connsiteY13" fmla="*/ 157830 h 212989"/>
                <a:gd name="connsiteX14" fmla="*/ 205206 w 314988"/>
                <a:gd name="connsiteY14" fmla="*/ 155280 h 212989"/>
                <a:gd name="connsiteX15" fmla="*/ 216479 w 314988"/>
                <a:gd name="connsiteY15" fmla="*/ 157830 h 212989"/>
                <a:gd name="connsiteX16" fmla="*/ 244395 w 314988"/>
                <a:gd name="connsiteY16" fmla="*/ 145348 h 212989"/>
                <a:gd name="connsiteX17" fmla="*/ 254460 w 314988"/>
                <a:gd name="connsiteY17" fmla="*/ 150717 h 212989"/>
                <a:gd name="connsiteX18" fmla="*/ 260902 w 314988"/>
                <a:gd name="connsiteY18" fmla="*/ 150180 h 212989"/>
                <a:gd name="connsiteX19" fmla="*/ 264526 w 314988"/>
                <a:gd name="connsiteY19" fmla="*/ 144275 h 212989"/>
                <a:gd name="connsiteX20" fmla="*/ 274860 w 314988"/>
                <a:gd name="connsiteY20" fmla="*/ 141993 h 212989"/>
                <a:gd name="connsiteX21" fmla="*/ 293784 w 314988"/>
                <a:gd name="connsiteY21" fmla="*/ 144543 h 212989"/>
                <a:gd name="connsiteX22" fmla="*/ 309218 w 314988"/>
                <a:gd name="connsiteY22" fmla="*/ 145080 h 212989"/>
                <a:gd name="connsiteX23" fmla="*/ 314989 w 314988"/>
                <a:gd name="connsiteY23" fmla="*/ 143335 h 212989"/>
                <a:gd name="connsiteX24" fmla="*/ 312304 w 314988"/>
                <a:gd name="connsiteY24" fmla="*/ 137967 h 212989"/>
                <a:gd name="connsiteX25" fmla="*/ 293649 w 314988"/>
                <a:gd name="connsiteY25" fmla="*/ 128170 h 212989"/>
                <a:gd name="connsiteX26" fmla="*/ 287342 w 314988"/>
                <a:gd name="connsiteY26" fmla="*/ 113004 h 212989"/>
                <a:gd name="connsiteX27" fmla="*/ 277142 w 314988"/>
                <a:gd name="connsiteY27" fmla="*/ 102670 h 212989"/>
                <a:gd name="connsiteX28" fmla="*/ 260097 w 314988"/>
                <a:gd name="connsiteY28" fmla="*/ 89383 h 212989"/>
                <a:gd name="connsiteX29" fmla="*/ 259829 w 314988"/>
                <a:gd name="connsiteY29" fmla="*/ 81331 h 212989"/>
                <a:gd name="connsiteX30" fmla="*/ 247079 w 314988"/>
                <a:gd name="connsiteY30" fmla="*/ 71802 h 212989"/>
                <a:gd name="connsiteX31" fmla="*/ 228424 w 314988"/>
                <a:gd name="connsiteY31" fmla="*/ 61065 h 212989"/>
                <a:gd name="connsiteX32" fmla="*/ 219029 w 314988"/>
                <a:gd name="connsiteY32" fmla="*/ 53281 h 212989"/>
                <a:gd name="connsiteX33" fmla="*/ 217150 w 314988"/>
                <a:gd name="connsiteY33" fmla="*/ 44423 h 212989"/>
                <a:gd name="connsiteX34" fmla="*/ 221311 w 314988"/>
                <a:gd name="connsiteY34" fmla="*/ 33821 h 212989"/>
                <a:gd name="connsiteX35" fmla="*/ 221311 w 314988"/>
                <a:gd name="connsiteY35" fmla="*/ 24694 h 212989"/>
                <a:gd name="connsiteX36" fmla="*/ 206950 w 314988"/>
                <a:gd name="connsiteY36" fmla="*/ 8858 h 212989"/>
                <a:gd name="connsiteX37" fmla="*/ 204669 w 314988"/>
                <a:gd name="connsiteY37" fmla="*/ 0 h 212989"/>
                <a:gd name="connsiteX38" fmla="*/ 191382 w 314988"/>
                <a:gd name="connsiteY38" fmla="*/ 3624 h 212989"/>
                <a:gd name="connsiteX39" fmla="*/ 179303 w 314988"/>
                <a:gd name="connsiteY39" fmla="*/ 13287 h 212989"/>
                <a:gd name="connsiteX40" fmla="*/ 161319 w 314988"/>
                <a:gd name="connsiteY40" fmla="*/ 40800 h 212989"/>
                <a:gd name="connsiteX41" fmla="*/ 160782 w 314988"/>
                <a:gd name="connsiteY41" fmla="*/ 40934 h 212989"/>
                <a:gd name="connsiteX42" fmla="*/ 137027 w 314988"/>
                <a:gd name="connsiteY42" fmla="*/ 52744 h 212989"/>
                <a:gd name="connsiteX43" fmla="*/ 113004 w 314988"/>
                <a:gd name="connsiteY43" fmla="*/ 51134 h 212989"/>
                <a:gd name="connsiteX44" fmla="*/ 108172 w 314988"/>
                <a:gd name="connsiteY44" fmla="*/ 52744 h 212989"/>
                <a:gd name="connsiteX45" fmla="*/ 110454 w 314988"/>
                <a:gd name="connsiteY45" fmla="*/ 61065 h 212989"/>
                <a:gd name="connsiteX46" fmla="*/ 96362 w 314988"/>
                <a:gd name="connsiteY46" fmla="*/ 70594 h 212989"/>
                <a:gd name="connsiteX47" fmla="*/ 85357 w 314988"/>
                <a:gd name="connsiteY47" fmla="*/ 80525 h 212989"/>
                <a:gd name="connsiteX48" fmla="*/ 53147 w 314988"/>
                <a:gd name="connsiteY48" fmla="*/ 90323 h 212989"/>
                <a:gd name="connsiteX49" fmla="*/ 46705 w 314988"/>
                <a:gd name="connsiteY49" fmla="*/ 84418 h 212989"/>
                <a:gd name="connsiteX50" fmla="*/ 44289 w 314988"/>
                <a:gd name="connsiteY50" fmla="*/ 84149 h 212989"/>
                <a:gd name="connsiteX51" fmla="*/ 39860 w 314988"/>
                <a:gd name="connsiteY51" fmla="*/ 90188 h 212989"/>
                <a:gd name="connsiteX52" fmla="*/ 19594 w 314988"/>
                <a:gd name="connsiteY52" fmla="*/ 92202 h 212989"/>
                <a:gd name="connsiteX53" fmla="*/ 7113 w 314988"/>
                <a:gd name="connsiteY53" fmla="*/ 116896 h 212989"/>
                <a:gd name="connsiteX54" fmla="*/ 1879 w 314988"/>
                <a:gd name="connsiteY54" fmla="*/ 120922 h 212989"/>
                <a:gd name="connsiteX55" fmla="*/ 0 w 314988"/>
                <a:gd name="connsiteY55" fmla="*/ 138906 h 212989"/>
                <a:gd name="connsiteX56" fmla="*/ 2550 w 314988"/>
                <a:gd name="connsiteY56" fmla="*/ 149509 h 212989"/>
                <a:gd name="connsiteX57" fmla="*/ 671 w 314988"/>
                <a:gd name="connsiteY57" fmla="*/ 156219 h 212989"/>
                <a:gd name="connsiteX58" fmla="*/ 12079 w 314988"/>
                <a:gd name="connsiteY58" fmla="*/ 169238 h 212989"/>
                <a:gd name="connsiteX59" fmla="*/ 14092 w 314988"/>
                <a:gd name="connsiteY59" fmla="*/ 177693 h 212989"/>
                <a:gd name="connsiteX60" fmla="*/ 22950 w 314988"/>
                <a:gd name="connsiteY60" fmla="*/ 189772 h 212989"/>
                <a:gd name="connsiteX61" fmla="*/ 34626 w 314988"/>
                <a:gd name="connsiteY61" fmla="*/ 198093 h 21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4988" h="212989">
                  <a:moveTo>
                    <a:pt x="35834" y="209903"/>
                  </a:moveTo>
                  <a:lnTo>
                    <a:pt x="36908" y="212990"/>
                  </a:lnTo>
                  <a:lnTo>
                    <a:pt x="48181" y="193127"/>
                  </a:lnTo>
                  <a:lnTo>
                    <a:pt x="63749" y="179438"/>
                  </a:lnTo>
                  <a:lnTo>
                    <a:pt x="81465" y="183732"/>
                  </a:lnTo>
                  <a:lnTo>
                    <a:pt x="95288" y="184940"/>
                  </a:lnTo>
                  <a:lnTo>
                    <a:pt x="97302" y="169103"/>
                  </a:lnTo>
                  <a:lnTo>
                    <a:pt x="107770" y="155683"/>
                  </a:lnTo>
                  <a:lnTo>
                    <a:pt x="121862" y="147227"/>
                  </a:lnTo>
                  <a:lnTo>
                    <a:pt x="143201" y="155951"/>
                  </a:lnTo>
                  <a:lnTo>
                    <a:pt x="158769" y="164943"/>
                  </a:lnTo>
                  <a:lnTo>
                    <a:pt x="176485" y="167359"/>
                  </a:lnTo>
                  <a:lnTo>
                    <a:pt x="193664" y="171788"/>
                  </a:lnTo>
                  <a:lnTo>
                    <a:pt x="200643" y="157830"/>
                  </a:lnTo>
                  <a:lnTo>
                    <a:pt x="205206" y="155280"/>
                  </a:lnTo>
                  <a:lnTo>
                    <a:pt x="216479" y="157830"/>
                  </a:lnTo>
                  <a:lnTo>
                    <a:pt x="244395" y="145348"/>
                  </a:lnTo>
                  <a:lnTo>
                    <a:pt x="254460" y="150717"/>
                  </a:lnTo>
                  <a:lnTo>
                    <a:pt x="260902" y="150180"/>
                  </a:lnTo>
                  <a:lnTo>
                    <a:pt x="264526" y="144275"/>
                  </a:lnTo>
                  <a:lnTo>
                    <a:pt x="274860" y="141993"/>
                  </a:lnTo>
                  <a:lnTo>
                    <a:pt x="293784" y="144543"/>
                  </a:lnTo>
                  <a:lnTo>
                    <a:pt x="309218" y="145080"/>
                  </a:lnTo>
                  <a:lnTo>
                    <a:pt x="314989" y="143335"/>
                  </a:lnTo>
                  <a:lnTo>
                    <a:pt x="312304" y="137967"/>
                  </a:lnTo>
                  <a:lnTo>
                    <a:pt x="293649" y="128170"/>
                  </a:lnTo>
                  <a:lnTo>
                    <a:pt x="287342" y="113004"/>
                  </a:lnTo>
                  <a:lnTo>
                    <a:pt x="277142" y="102670"/>
                  </a:lnTo>
                  <a:lnTo>
                    <a:pt x="260097" y="89383"/>
                  </a:lnTo>
                  <a:lnTo>
                    <a:pt x="259829" y="81331"/>
                  </a:lnTo>
                  <a:lnTo>
                    <a:pt x="247079" y="71802"/>
                  </a:lnTo>
                  <a:lnTo>
                    <a:pt x="228424" y="61065"/>
                  </a:lnTo>
                  <a:lnTo>
                    <a:pt x="219029" y="53281"/>
                  </a:lnTo>
                  <a:lnTo>
                    <a:pt x="217150" y="44423"/>
                  </a:lnTo>
                  <a:lnTo>
                    <a:pt x="221311" y="33821"/>
                  </a:lnTo>
                  <a:lnTo>
                    <a:pt x="221311" y="24694"/>
                  </a:lnTo>
                  <a:lnTo>
                    <a:pt x="206950" y="8858"/>
                  </a:lnTo>
                  <a:lnTo>
                    <a:pt x="204669" y="0"/>
                  </a:lnTo>
                  <a:lnTo>
                    <a:pt x="191382" y="3624"/>
                  </a:lnTo>
                  <a:lnTo>
                    <a:pt x="179303" y="13287"/>
                  </a:lnTo>
                  <a:lnTo>
                    <a:pt x="161319" y="40800"/>
                  </a:lnTo>
                  <a:lnTo>
                    <a:pt x="160782" y="40934"/>
                  </a:lnTo>
                  <a:lnTo>
                    <a:pt x="137027" y="52744"/>
                  </a:lnTo>
                  <a:lnTo>
                    <a:pt x="113004" y="51134"/>
                  </a:lnTo>
                  <a:lnTo>
                    <a:pt x="108172" y="52744"/>
                  </a:lnTo>
                  <a:lnTo>
                    <a:pt x="110454" y="61065"/>
                  </a:lnTo>
                  <a:lnTo>
                    <a:pt x="96362" y="70594"/>
                  </a:lnTo>
                  <a:lnTo>
                    <a:pt x="85357" y="80525"/>
                  </a:lnTo>
                  <a:lnTo>
                    <a:pt x="53147" y="90323"/>
                  </a:lnTo>
                  <a:lnTo>
                    <a:pt x="46705" y="84418"/>
                  </a:lnTo>
                  <a:lnTo>
                    <a:pt x="44289" y="84149"/>
                  </a:lnTo>
                  <a:lnTo>
                    <a:pt x="39860" y="90188"/>
                  </a:lnTo>
                  <a:lnTo>
                    <a:pt x="19594" y="92202"/>
                  </a:lnTo>
                  <a:lnTo>
                    <a:pt x="7113" y="116896"/>
                  </a:lnTo>
                  <a:lnTo>
                    <a:pt x="1879" y="120922"/>
                  </a:lnTo>
                  <a:lnTo>
                    <a:pt x="0" y="138906"/>
                  </a:lnTo>
                  <a:lnTo>
                    <a:pt x="2550" y="149509"/>
                  </a:lnTo>
                  <a:lnTo>
                    <a:pt x="671" y="156219"/>
                  </a:lnTo>
                  <a:lnTo>
                    <a:pt x="12079" y="169238"/>
                  </a:lnTo>
                  <a:lnTo>
                    <a:pt x="14092" y="177693"/>
                  </a:lnTo>
                  <a:lnTo>
                    <a:pt x="22950" y="189772"/>
                  </a:lnTo>
                  <a:lnTo>
                    <a:pt x="34626" y="19809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4" name="Ignore">
            <a:extLst>
              <a:ext uri="{FF2B5EF4-FFF2-40B4-BE49-F238E27FC236}">
                <a16:creationId xmlns:a16="http://schemas.microsoft.com/office/drawing/2014/main" id="{47D227E7-74EF-485E-8995-04C9236ABB7B}"/>
              </a:ext>
            </a:extLst>
          </p:cNvPr>
          <p:cNvGrpSpPr/>
          <p:nvPr/>
        </p:nvGrpSpPr>
        <p:grpSpPr>
          <a:xfrm>
            <a:off x="6181232" y="4871080"/>
            <a:ext cx="193155" cy="227958"/>
            <a:chOff x="6205858" y="4802541"/>
            <a:chExt cx="186953" cy="220639"/>
          </a:xfrm>
          <a:solidFill>
            <a:srgbClr val="CECECE"/>
          </a:solidFill>
        </p:grpSpPr>
        <p:sp>
          <p:nvSpPr>
            <p:cNvPr id="813" name="Ignore">
              <a:extLst>
                <a:ext uri="{FF2B5EF4-FFF2-40B4-BE49-F238E27FC236}">
                  <a16:creationId xmlns:a16="http://schemas.microsoft.com/office/drawing/2014/main" id="{E9DA843F-85B6-411E-9297-D3E993C20C88}"/>
                </a:ext>
              </a:extLst>
            </p:cNvPr>
            <p:cNvSpPr/>
            <p:nvPr/>
          </p:nvSpPr>
          <p:spPr>
            <a:xfrm>
              <a:off x="6205858" y="4802541"/>
              <a:ext cx="186953" cy="220639"/>
            </a:xfrm>
            <a:custGeom>
              <a:avLst/>
              <a:gdLst>
                <a:gd name="connsiteX0" fmla="*/ 22950 w 186953"/>
                <a:gd name="connsiteY0" fmla="*/ 220640 h 220639"/>
                <a:gd name="connsiteX1" fmla="*/ 0 w 186953"/>
                <a:gd name="connsiteY1" fmla="*/ 191248 h 220639"/>
                <a:gd name="connsiteX2" fmla="*/ 19058 w 186953"/>
                <a:gd name="connsiteY2" fmla="*/ 177559 h 220639"/>
                <a:gd name="connsiteX3" fmla="*/ 9797 w 186953"/>
                <a:gd name="connsiteY3" fmla="*/ 161185 h 220639"/>
                <a:gd name="connsiteX4" fmla="*/ 20400 w 186953"/>
                <a:gd name="connsiteY4" fmla="*/ 153669 h 220639"/>
                <a:gd name="connsiteX5" fmla="*/ 35834 w 186953"/>
                <a:gd name="connsiteY5" fmla="*/ 150985 h 220639"/>
                <a:gd name="connsiteX6" fmla="*/ 38116 w 186953"/>
                <a:gd name="connsiteY6" fmla="*/ 137967 h 220639"/>
                <a:gd name="connsiteX7" fmla="*/ 53415 w 186953"/>
                <a:gd name="connsiteY7" fmla="*/ 151656 h 220639"/>
                <a:gd name="connsiteX8" fmla="*/ 73547 w 186953"/>
                <a:gd name="connsiteY8" fmla="*/ 152596 h 220639"/>
                <a:gd name="connsiteX9" fmla="*/ 80257 w 186953"/>
                <a:gd name="connsiteY9" fmla="*/ 142127 h 220639"/>
                <a:gd name="connsiteX10" fmla="*/ 83210 w 186953"/>
                <a:gd name="connsiteY10" fmla="*/ 126559 h 220639"/>
                <a:gd name="connsiteX11" fmla="*/ 80660 w 186953"/>
                <a:gd name="connsiteY11" fmla="*/ 108173 h 220639"/>
                <a:gd name="connsiteX12" fmla="*/ 68581 w 186953"/>
                <a:gd name="connsiteY12" fmla="*/ 93141 h 220639"/>
                <a:gd name="connsiteX13" fmla="*/ 79184 w 186953"/>
                <a:gd name="connsiteY13" fmla="*/ 64957 h 220639"/>
                <a:gd name="connsiteX14" fmla="*/ 74755 w 186953"/>
                <a:gd name="connsiteY14" fmla="*/ 61468 h 220639"/>
                <a:gd name="connsiteX15" fmla="*/ 55831 w 186953"/>
                <a:gd name="connsiteY15" fmla="*/ 63481 h 220639"/>
                <a:gd name="connsiteX16" fmla="*/ 47913 w 186953"/>
                <a:gd name="connsiteY16" fmla="*/ 49121 h 220639"/>
                <a:gd name="connsiteX17" fmla="*/ 50194 w 186953"/>
                <a:gd name="connsiteY17" fmla="*/ 36102 h 220639"/>
                <a:gd name="connsiteX18" fmla="*/ 83612 w 186953"/>
                <a:gd name="connsiteY18" fmla="*/ 37176 h 220639"/>
                <a:gd name="connsiteX19" fmla="*/ 103609 w 186953"/>
                <a:gd name="connsiteY19" fmla="*/ 43618 h 220639"/>
                <a:gd name="connsiteX20" fmla="*/ 121057 w 186953"/>
                <a:gd name="connsiteY20" fmla="*/ 48852 h 220639"/>
                <a:gd name="connsiteX21" fmla="*/ 122802 w 186953"/>
                <a:gd name="connsiteY21" fmla="*/ 37176 h 220639"/>
                <a:gd name="connsiteX22" fmla="*/ 136088 w 186953"/>
                <a:gd name="connsiteY22" fmla="*/ 13689 h 220639"/>
                <a:gd name="connsiteX23" fmla="*/ 151657 w 186953"/>
                <a:gd name="connsiteY23" fmla="*/ 0 h 220639"/>
                <a:gd name="connsiteX24" fmla="*/ 169372 w 186953"/>
                <a:gd name="connsiteY24" fmla="*/ 4295 h 220639"/>
                <a:gd name="connsiteX25" fmla="*/ 186953 w 186953"/>
                <a:gd name="connsiteY25" fmla="*/ 5905 h 220639"/>
                <a:gd name="connsiteX26" fmla="*/ 185074 w 186953"/>
                <a:gd name="connsiteY26" fmla="*/ 23352 h 220639"/>
                <a:gd name="connsiteX27" fmla="*/ 177693 w 186953"/>
                <a:gd name="connsiteY27" fmla="*/ 36505 h 220639"/>
                <a:gd name="connsiteX28" fmla="*/ 172996 w 186953"/>
                <a:gd name="connsiteY28" fmla="*/ 51536 h 220639"/>
                <a:gd name="connsiteX29" fmla="*/ 169909 w 186953"/>
                <a:gd name="connsiteY29" fmla="*/ 73010 h 220639"/>
                <a:gd name="connsiteX30" fmla="*/ 171385 w 186953"/>
                <a:gd name="connsiteY30" fmla="*/ 86967 h 220639"/>
                <a:gd name="connsiteX31" fmla="*/ 167225 w 186953"/>
                <a:gd name="connsiteY31" fmla="*/ 95691 h 220639"/>
                <a:gd name="connsiteX32" fmla="*/ 166419 w 186953"/>
                <a:gd name="connsiteY32" fmla="*/ 104952 h 220639"/>
                <a:gd name="connsiteX33" fmla="*/ 163467 w 186953"/>
                <a:gd name="connsiteY33" fmla="*/ 113272 h 220639"/>
                <a:gd name="connsiteX34" fmla="*/ 162930 w 186953"/>
                <a:gd name="connsiteY34" fmla="*/ 113675 h 220639"/>
                <a:gd name="connsiteX35" fmla="*/ 146691 w 186953"/>
                <a:gd name="connsiteY35" fmla="*/ 125486 h 220639"/>
                <a:gd name="connsiteX36" fmla="*/ 135820 w 186953"/>
                <a:gd name="connsiteY36" fmla="*/ 137564 h 220639"/>
                <a:gd name="connsiteX37" fmla="*/ 125352 w 186953"/>
                <a:gd name="connsiteY37" fmla="*/ 160783 h 220639"/>
                <a:gd name="connsiteX38" fmla="*/ 126157 w 186953"/>
                <a:gd name="connsiteY38" fmla="*/ 181451 h 220639"/>
                <a:gd name="connsiteX39" fmla="*/ 119446 w 186953"/>
                <a:gd name="connsiteY39" fmla="*/ 189772 h 220639"/>
                <a:gd name="connsiteX40" fmla="*/ 104817 w 186953"/>
                <a:gd name="connsiteY40" fmla="*/ 202119 h 220639"/>
                <a:gd name="connsiteX41" fmla="*/ 89518 w 186953"/>
                <a:gd name="connsiteY41" fmla="*/ 218492 h 220639"/>
                <a:gd name="connsiteX42" fmla="*/ 78110 w 186953"/>
                <a:gd name="connsiteY42" fmla="*/ 213124 h 220639"/>
                <a:gd name="connsiteX43" fmla="*/ 76634 w 186953"/>
                <a:gd name="connsiteY43" fmla="*/ 206682 h 220639"/>
                <a:gd name="connsiteX44" fmla="*/ 65628 w 186953"/>
                <a:gd name="connsiteY44" fmla="*/ 206414 h 220639"/>
                <a:gd name="connsiteX45" fmla="*/ 56905 w 186953"/>
                <a:gd name="connsiteY45" fmla="*/ 216211 h 220639"/>
                <a:gd name="connsiteX46" fmla="*/ 48450 w 186953"/>
                <a:gd name="connsiteY46" fmla="*/ 212856 h 220639"/>
                <a:gd name="connsiteX47" fmla="*/ 40263 w 186953"/>
                <a:gd name="connsiteY47" fmla="*/ 205340 h 220639"/>
                <a:gd name="connsiteX48" fmla="*/ 34224 w 186953"/>
                <a:gd name="connsiteY48" fmla="*/ 208695 h 22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953" h="220639">
                  <a:moveTo>
                    <a:pt x="22950" y="220640"/>
                  </a:moveTo>
                  <a:lnTo>
                    <a:pt x="0" y="191248"/>
                  </a:lnTo>
                  <a:lnTo>
                    <a:pt x="19058" y="177559"/>
                  </a:lnTo>
                  <a:lnTo>
                    <a:pt x="9797" y="161185"/>
                  </a:lnTo>
                  <a:lnTo>
                    <a:pt x="20400" y="153669"/>
                  </a:lnTo>
                  <a:lnTo>
                    <a:pt x="35834" y="150985"/>
                  </a:lnTo>
                  <a:lnTo>
                    <a:pt x="38116" y="137967"/>
                  </a:lnTo>
                  <a:lnTo>
                    <a:pt x="53415" y="151656"/>
                  </a:lnTo>
                  <a:lnTo>
                    <a:pt x="73547" y="152596"/>
                  </a:lnTo>
                  <a:lnTo>
                    <a:pt x="80257" y="142127"/>
                  </a:lnTo>
                  <a:lnTo>
                    <a:pt x="83210" y="126559"/>
                  </a:lnTo>
                  <a:lnTo>
                    <a:pt x="80660" y="108173"/>
                  </a:lnTo>
                  <a:lnTo>
                    <a:pt x="68581" y="93141"/>
                  </a:lnTo>
                  <a:lnTo>
                    <a:pt x="79184" y="64957"/>
                  </a:lnTo>
                  <a:lnTo>
                    <a:pt x="74755" y="61468"/>
                  </a:lnTo>
                  <a:lnTo>
                    <a:pt x="55831" y="63481"/>
                  </a:lnTo>
                  <a:lnTo>
                    <a:pt x="47913" y="49121"/>
                  </a:lnTo>
                  <a:lnTo>
                    <a:pt x="50194" y="36102"/>
                  </a:lnTo>
                  <a:lnTo>
                    <a:pt x="83612" y="37176"/>
                  </a:lnTo>
                  <a:lnTo>
                    <a:pt x="103609" y="43618"/>
                  </a:lnTo>
                  <a:lnTo>
                    <a:pt x="121057" y="48852"/>
                  </a:lnTo>
                  <a:lnTo>
                    <a:pt x="122802" y="37176"/>
                  </a:lnTo>
                  <a:lnTo>
                    <a:pt x="136088" y="13689"/>
                  </a:lnTo>
                  <a:lnTo>
                    <a:pt x="151657" y="0"/>
                  </a:lnTo>
                  <a:lnTo>
                    <a:pt x="169372" y="4295"/>
                  </a:lnTo>
                  <a:lnTo>
                    <a:pt x="186953" y="5905"/>
                  </a:lnTo>
                  <a:lnTo>
                    <a:pt x="185074" y="23352"/>
                  </a:lnTo>
                  <a:lnTo>
                    <a:pt x="177693" y="36505"/>
                  </a:lnTo>
                  <a:lnTo>
                    <a:pt x="172996" y="51536"/>
                  </a:lnTo>
                  <a:lnTo>
                    <a:pt x="169909" y="73010"/>
                  </a:lnTo>
                  <a:lnTo>
                    <a:pt x="171385" y="86967"/>
                  </a:lnTo>
                  <a:lnTo>
                    <a:pt x="167225" y="95691"/>
                  </a:lnTo>
                  <a:lnTo>
                    <a:pt x="166419" y="104952"/>
                  </a:lnTo>
                  <a:lnTo>
                    <a:pt x="163467" y="113272"/>
                  </a:lnTo>
                  <a:lnTo>
                    <a:pt x="162930" y="113675"/>
                  </a:lnTo>
                  <a:lnTo>
                    <a:pt x="146691" y="125486"/>
                  </a:lnTo>
                  <a:lnTo>
                    <a:pt x="135820" y="137564"/>
                  </a:lnTo>
                  <a:lnTo>
                    <a:pt x="125352" y="160783"/>
                  </a:lnTo>
                  <a:lnTo>
                    <a:pt x="126157" y="181451"/>
                  </a:lnTo>
                  <a:lnTo>
                    <a:pt x="119446" y="189772"/>
                  </a:lnTo>
                  <a:lnTo>
                    <a:pt x="104817" y="202119"/>
                  </a:lnTo>
                  <a:lnTo>
                    <a:pt x="89518" y="218492"/>
                  </a:lnTo>
                  <a:lnTo>
                    <a:pt x="78110" y="213124"/>
                  </a:lnTo>
                  <a:lnTo>
                    <a:pt x="76634" y="206682"/>
                  </a:lnTo>
                  <a:lnTo>
                    <a:pt x="65628" y="206414"/>
                  </a:lnTo>
                  <a:lnTo>
                    <a:pt x="56905" y="216211"/>
                  </a:lnTo>
                  <a:lnTo>
                    <a:pt x="48450" y="212856"/>
                  </a:lnTo>
                  <a:lnTo>
                    <a:pt x="40263" y="205340"/>
                  </a:lnTo>
                  <a:lnTo>
                    <a:pt x="34224" y="20869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4" name="Ignore">
              <a:extLst>
                <a:ext uri="{FF2B5EF4-FFF2-40B4-BE49-F238E27FC236}">
                  <a16:creationId xmlns:a16="http://schemas.microsoft.com/office/drawing/2014/main" id="{4A5D8261-309C-4BB0-907E-D75C89B573B7}"/>
                </a:ext>
              </a:extLst>
            </p:cNvPr>
            <p:cNvSpPr/>
            <p:nvPr/>
          </p:nvSpPr>
          <p:spPr>
            <a:xfrm>
              <a:off x="6211361" y="4806701"/>
              <a:ext cx="177156" cy="210574"/>
            </a:xfrm>
            <a:custGeom>
              <a:avLst/>
              <a:gdLst>
                <a:gd name="connsiteX0" fmla="*/ 0 w 177156"/>
                <a:gd name="connsiteY0" fmla="*/ 187893 h 210574"/>
                <a:gd name="connsiteX1" fmla="*/ 17716 w 177156"/>
                <a:gd name="connsiteY1" fmla="*/ 210574 h 210574"/>
                <a:gd name="connsiteX2" fmla="*/ 26574 w 177156"/>
                <a:gd name="connsiteY2" fmla="*/ 201314 h 210574"/>
                <a:gd name="connsiteX3" fmla="*/ 35297 w 177156"/>
                <a:gd name="connsiteY3" fmla="*/ 196482 h 210574"/>
                <a:gd name="connsiteX4" fmla="*/ 45363 w 177156"/>
                <a:gd name="connsiteY4" fmla="*/ 205608 h 210574"/>
                <a:gd name="connsiteX5" fmla="*/ 50328 w 177156"/>
                <a:gd name="connsiteY5" fmla="*/ 207487 h 210574"/>
                <a:gd name="connsiteX6" fmla="*/ 58381 w 177156"/>
                <a:gd name="connsiteY6" fmla="*/ 198361 h 210574"/>
                <a:gd name="connsiteX7" fmla="*/ 74218 w 177156"/>
                <a:gd name="connsiteY7" fmla="*/ 198764 h 210574"/>
                <a:gd name="connsiteX8" fmla="*/ 75962 w 177156"/>
                <a:gd name="connsiteY8" fmla="*/ 206279 h 210574"/>
                <a:gd name="connsiteX9" fmla="*/ 83075 w 177156"/>
                <a:gd name="connsiteY9" fmla="*/ 209635 h 210574"/>
                <a:gd name="connsiteX10" fmla="*/ 96765 w 177156"/>
                <a:gd name="connsiteY10" fmla="*/ 195140 h 210574"/>
                <a:gd name="connsiteX11" fmla="*/ 111259 w 177156"/>
                <a:gd name="connsiteY11" fmla="*/ 182927 h 210574"/>
                <a:gd name="connsiteX12" fmla="*/ 116762 w 177156"/>
                <a:gd name="connsiteY12" fmla="*/ 175948 h 210574"/>
                <a:gd name="connsiteX13" fmla="*/ 116091 w 177156"/>
                <a:gd name="connsiteY13" fmla="*/ 155951 h 210574"/>
                <a:gd name="connsiteX14" fmla="*/ 127365 w 177156"/>
                <a:gd name="connsiteY14" fmla="*/ 131122 h 210574"/>
                <a:gd name="connsiteX15" fmla="*/ 138638 w 177156"/>
                <a:gd name="connsiteY15" fmla="*/ 118507 h 210574"/>
                <a:gd name="connsiteX16" fmla="*/ 154743 w 177156"/>
                <a:gd name="connsiteY16" fmla="*/ 106696 h 210574"/>
                <a:gd name="connsiteX17" fmla="*/ 157293 w 177156"/>
                <a:gd name="connsiteY17" fmla="*/ 99717 h 210574"/>
                <a:gd name="connsiteX18" fmla="*/ 158099 w 177156"/>
                <a:gd name="connsiteY18" fmla="*/ 90323 h 210574"/>
                <a:gd name="connsiteX19" fmla="*/ 161856 w 177156"/>
                <a:gd name="connsiteY19" fmla="*/ 82136 h 210574"/>
                <a:gd name="connsiteX20" fmla="*/ 160648 w 177156"/>
                <a:gd name="connsiteY20" fmla="*/ 68715 h 210574"/>
                <a:gd name="connsiteX21" fmla="*/ 163735 w 177156"/>
                <a:gd name="connsiteY21" fmla="*/ 46571 h 210574"/>
                <a:gd name="connsiteX22" fmla="*/ 168701 w 177156"/>
                <a:gd name="connsiteY22" fmla="*/ 30868 h 210574"/>
                <a:gd name="connsiteX23" fmla="*/ 176082 w 177156"/>
                <a:gd name="connsiteY23" fmla="*/ 17716 h 210574"/>
                <a:gd name="connsiteX24" fmla="*/ 177156 w 177156"/>
                <a:gd name="connsiteY24" fmla="*/ 5234 h 210574"/>
                <a:gd name="connsiteX25" fmla="*/ 163198 w 177156"/>
                <a:gd name="connsiteY25" fmla="*/ 3892 h 210574"/>
                <a:gd name="connsiteX26" fmla="*/ 147227 w 177156"/>
                <a:gd name="connsiteY26" fmla="*/ 0 h 210574"/>
                <a:gd name="connsiteX27" fmla="*/ 133404 w 177156"/>
                <a:gd name="connsiteY27" fmla="*/ 12213 h 210574"/>
                <a:gd name="connsiteX28" fmla="*/ 120788 w 177156"/>
                <a:gd name="connsiteY28" fmla="*/ 34492 h 210574"/>
                <a:gd name="connsiteX29" fmla="*/ 118775 w 177156"/>
                <a:gd name="connsiteY29" fmla="*/ 49657 h 210574"/>
                <a:gd name="connsiteX30" fmla="*/ 96899 w 177156"/>
                <a:gd name="connsiteY30" fmla="*/ 43215 h 210574"/>
                <a:gd name="connsiteX31" fmla="*/ 77170 w 177156"/>
                <a:gd name="connsiteY31" fmla="*/ 36773 h 210574"/>
                <a:gd name="connsiteX32" fmla="*/ 47913 w 177156"/>
                <a:gd name="connsiteY32" fmla="*/ 35834 h 210574"/>
                <a:gd name="connsiteX33" fmla="*/ 46437 w 177156"/>
                <a:gd name="connsiteY33" fmla="*/ 44289 h 210574"/>
                <a:gd name="connsiteX34" fmla="*/ 52476 w 177156"/>
                <a:gd name="connsiteY34" fmla="*/ 55294 h 210574"/>
                <a:gd name="connsiteX35" fmla="*/ 70326 w 177156"/>
                <a:gd name="connsiteY35" fmla="*/ 53415 h 210574"/>
                <a:gd name="connsiteX36" fmla="*/ 78244 w 177156"/>
                <a:gd name="connsiteY36" fmla="*/ 59589 h 210574"/>
                <a:gd name="connsiteX37" fmla="*/ 67507 w 177156"/>
                <a:gd name="connsiteY37" fmla="*/ 88310 h 210574"/>
                <a:gd name="connsiteX38" fmla="*/ 78781 w 177156"/>
                <a:gd name="connsiteY38" fmla="*/ 102402 h 210574"/>
                <a:gd name="connsiteX39" fmla="*/ 78781 w 177156"/>
                <a:gd name="connsiteY39" fmla="*/ 102938 h 210574"/>
                <a:gd name="connsiteX40" fmla="*/ 81599 w 177156"/>
                <a:gd name="connsiteY40" fmla="*/ 122399 h 210574"/>
                <a:gd name="connsiteX41" fmla="*/ 81599 w 177156"/>
                <a:gd name="connsiteY41" fmla="*/ 122801 h 210574"/>
                <a:gd name="connsiteX42" fmla="*/ 78244 w 177156"/>
                <a:gd name="connsiteY42" fmla="*/ 139846 h 210574"/>
                <a:gd name="connsiteX43" fmla="*/ 70057 w 177156"/>
                <a:gd name="connsiteY43" fmla="*/ 152327 h 210574"/>
                <a:gd name="connsiteX44" fmla="*/ 46302 w 177156"/>
                <a:gd name="connsiteY44" fmla="*/ 151254 h 210574"/>
                <a:gd name="connsiteX45" fmla="*/ 45900 w 177156"/>
                <a:gd name="connsiteY45" fmla="*/ 150717 h 210574"/>
                <a:gd name="connsiteX46" fmla="*/ 35163 w 177156"/>
                <a:gd name="connsiteY46" fmla="*/ 141188 h 210574"/>
                <a:gd name="connsiteX47" fmla="*/ 33552 w 177156"/>
                <a:gd name="connsiteY47" fmla="*/ 150046 h 210574"/>
                <a:gd name="connsiteX48" fmla="*/ 15971 w 177156"/>
                <a:gd name="connsiteY48" fmla="*/ 153267 h 210574"/>
                <a:gd name="connsiteX49" fmla="*/ 9260 w 177156"/>
                <a:gd name="connsiteY49" fmla="*/ 158098 h 210574"/>
                <a:gd name="connsiteX50" fmla="*/ 18521 w 177156"/>
                <a:gd name="connsiteY50" fmla="*/ 174472 h 21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156" h="210574">
                  <a:moveTo>
                    <a:pt x="0" y="187893"/>
                  </a:moveTo>
                  <a:lnTo>
                    <a:pt x="17716" y="210574"/>
                  </a:lnTo>
                  <a:lnTo>
                    <a:pt x="26574" y="201314"/>
                  </a:lnTo>
                  <a:lnTo>
                    <a:pt x="35297" y="196482"/>
                  </a:lnTo>
                  <a:lnTo>
                    <a:pt x="45363" y="205608"/>
                  </a:lnTo>
                  <a:lnTo>
                    <a:pt x="50328" y="207487"/>
                  </a:lnTo>
                  <a:lnTo>
                    <a:pt x="58381" y="198361"/>
                  </a:lnTo>
                  <a:lnTo>
                    <a:pt x="74218" y="198764"/>
                  </a:lnTo>
                  <a:lnTo>
                    <a:pt x="75962" y="206279"/>
                  </a:lnTo>
                  <a:lnTo>
                    <a:pt x="83075" y="209635"/>
                  </a:lnTo>
                  <a:lnTo>
                    <a:pt x="96765" y="195140"/>
                  </a:lnTo>
                  <a:lnTo>
                    <a:pt x="111259" y="182927"/>
                  </a:lnTo>
                  <a:lnTo>
                    <a:pt x="116762" y="175948"/>
                  </a:lnTo>
                  <a:lnTo>
                    <a:pt x="116091" y="155951"/>
                  </a:lnTo>
                  <a:lnTo>
                    <a:pt x="127365" y="131122"/>
                  </a:lnTo>
                  <a:lnTo>
                    <a:pt x="138638" y="118507"/>
                  </a:lnTo>
                  <a:lnTo>
                    <a:pt x="154743" y="106696"/>
                  </a:lnTo>
                  <a:lnTo>
                    <a:pt x="157293" y="99717"/>
                  </a:lnTo>
                  <a:lnTo>
                    <a:pt x="158099" y="90323"/>
                  </a:lnTo>
                  <a:lnTo>
                    <a:pt x="161856" y="82136"/>
                  </a:lnTo>
                  <a:lnTo>
                    <a:pt x="160648" y="68715"/>
                  </a:lnTo>
                  <a:lnTo>
                    <a:pt x="163735" y="46571"/>
                  </a:lnTo>
                  <a:lnTo>
                    <a:pt x="168701" y="30868"/>
                  </a:lnTo>
                  <a:lnTo>
                    <a:pt x="176082" y="17716"/>
                  </a:lnTo>
                  <a:lnTo>
                    <a:pt x="177156" y="5234"/>
                  </a:lnTo>
                  <a:lnTo>
                    <a:pt x="163198" y="3892"/>
                  </a:lnTo>
                  <a:lnTo>
                    <a:pt x="147227" y="0"/>
                  </a:lnTo>
                  <a:lnTo>
                    <a:pt x="133404" y="12213"/>
                  </a:lnTo>
                  <a:lnTo>
                    <a:pt x="120788" y="34492"/>
                  </a:lnTo>
                  <a:lnTo>
                    <a:pt x="118775" y="49657"/>
                  </a:lnTo>
                  <a:lnTo>
                    <a:pt x="96899" y="43215"/>
                  </a:lnTo>
                  <a:lnTo>
                    <a:pt x="77170" y="36773"/>
                  </a:lnTo>
                  <a:lnTo>
                    <a:pt x="47913" y="35834"/>
                  </a:lnTo>
                  <a:lnTo>
                    <a:pt x="46437" y="44289"/>
                  </a:lnTo>
                  <a:lnTo>
                    <a:pt x="52476" y="55294"/>
                  </a:lnTo>
                  <a:lnTo>
                    <a:pt x="70326" y="53415"/>
                  </a:lnTo>
                  <a:lnTo>
                    <a:pt x="78244" y="59589"/>
                  </a:lnTo>
                  <a:lnTo>
                    <a:pt x="67507" y="88310"/>
                  </a:lnTo>
                  <a:lnTo>
                    <a:pt x="78781" y="102402"/>
                  </a:lnTo>
                  <a:lnTo>
                    <a:pt x="78781" y="102938"/>
                  </a:lnTo>
                  <a:lnTo>
                    <a:pt x="81599" y="122399"/>
                  </a:lnTo>
                  <a:lnTo>
                    <a:pt x="81599" y="122801"/>
                  </a:lnTo>
                  <a:lnTo>
                    <a:pt x="78244" y="139846"/>
                  </a:lnTo>
                  <a:lnTo>
                    <a:pt x="70057" y="152327"/>
                  </a:lnTo>
                  <a:lnTo>
                    <a:pt x="46302" y="151254"/>
                  </a:lnTo>
                  <a:lnTo>
                    <a:pt x="45900" y="150717"/>
                  </a:lnTo>
                  <a:lnTo>
                    <a:pt x="35163" y="141188"/>
                  </a:lnTo>
                  <a:lnTo>
                    <a:pt x="33552" y="150046"/>
                  </a:lnTo>
                  <a:lnTo>
                    <a:pt x="15971" y="153267"/>
                  </a:lnTo>
                  <a:lnTo>
                    <a:pt x="9260" y="158098"/>
                  </a:lnTo>
                  <a:lnTo>
                    <a:pt x="18521" y="17447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5" name="Ignore">
            <a:extLst>
              <a:ext uri="{FF2B5EF4-FFF2-40B4-BE49-F238E27FC236}">
                <a16:creationId xmlns:a16="http://schemas.microsoft.com/office/drawing/2014/main" id="{9EF4DC16-B20F-4575-8528-EEB5B7F41E78}"/>
              </a:ext>
            </a:extLst>
          </p:cNvPr>
          <p:cNvGrpSpPr/>
          <p:nvPr/>
        </p:nvGrpSpPr>
        <p:grpSpPr>
          <a:xfrm>
            <a:off x="6052416" y="3576955"/>
            <a:ext cx="117168" cy="80978"/>
            <a:chOff x="6081178" y="3549967"/>
            <a:chExt cx="113406" cy="78378"/>
          </a:xfrm>
          <a:solidFill>
            <a:srgbClr val="CECECE"/>
          </a:solidFill>
        </p:grpSpPr>
        <p:sp>
          <p:nvSpPr>
            <p:cNvPr id="811" name="Ignore">
              <a:extLst>
                <a:ext uri="{FF2B5EF4-FFF2-40B4-BE49-F238E27FC236}">
                  <a16:creationId xmlns:a16="http://schemas.microsoft.com/office/drawing/2014/main" id="{1696FABC-69F1-483B-972A-F2B9DA0797A3}"/>
                </a:ext>
              </a:extLst>
            </p:cNvPr>
            <p:cNvSpPr/>
            <p:nvPr/>
          </p:nvSpPr>
          <p:spPr>
            <a:xfrm>
              <a:off x="6081178" y="3549967"/>
              <a:ext cx="113406" cy="78378"/>
            </a:xfrm>
            <a:custGeom>
              <a:avLst/>
              <a:gdLst>
                <a:gd name="connsiteX0" fmla="*/ 32478 w 113406"/>
                <a:gd name="connsiteY0" fmla="*/ 78378 h 78378"/>
                <a:gd name="connsiteX1" fmla="*/ 20534 w 113406"/>
                <a:gd name="connsiteY1" fmla="*/ 69655 h 78378"/>
                <a:gd name="connsiteX2" fmla="*/ 13018 w 113406"/>
                <a:gd name="connsiteY2" fmla="*/ 55697 h 78378"/>
                <a:gd name="connsiteX3" fmla="*/ 0 w 113406"/>
                <a:gd name="connsiteY3" fmla="*/ 61870 h 78378"/>
                <a:gd name="connsiteX4" fmla="*/ 403 w 113406"/>
                <a:gd name="connsiteY4" fmla="*/ 41739 h 78378"/>
                <a:gd name="connsiteX5" fmla="*/ 18387 w 113406"/>
                <a:gd name="connsiteY5" fmla="*/ 21473 h 78378"/>
                <a:gd name="connsiteX6" fmla="*/ 17447 w 113406"/>
                <a:gd name="connsiteY6" fmla="*/ 10200 h 78378"/>
                <a:gd name="connsiteX7" fmla="*/ 30465 w 113406"/>
                <a:gd name="connsiteY7" fmla="*/ 14226 h 78378"/>
                <a:gd name="connsiteX8" fmla="*/ 36908 w 113406"/>
                <a:gd name="connsiteY8" fmla="*/ 8187 h 78378"/>
                <a:gd name="connsiteX9" fmla="*/ 57710 w 113406"/>
                <a:gd name="connsiteY9" fmla="*/ 8321 h 78378"/>
                <a:gd name="connsiteX10" fmla="*/ 63078 w 113406"/>
                <a:gd name="connsiteY10" fmla="*/ 0 h 78378"/>
                <a:gd name="connsiteX11" fmla="*/ 92067 w 113406"/>
                <a:gd name="connsiteY11" fmla="*/ 12079 h 78378"/>
                <a:gd name="connsiteX12" fmla="*/ 93275 w 113406"/>
                <a:gd name="connsiteY12" fmla="*/ 20266 h 78378"/>
                <a:gd name="connsiteX13" fmla="*/ 89920 w 113406"/>
                <a:gd name="connsiteY13" fmla="*/ 28184 h 78378"/>
                <a:gd name="connsiteX14" fmla="*/ 99315 w 113406"/>
                <a:gd name="connsiteY14" fmla="*/ 33552 h 78378"/>
                <a:gd name="connsiteX15" fmla="*/ 113406 w 113406"/>
                <a:gd name="connsiteY15" fmla="*/ 34626 h 78378"/>
                <a:gd name="connsiteX16" fmla="*/ 111125 w 113406"/>
                <a:gd name="connsiteY16" fmla="*/ 52342 h 78378"/>
                <a:gd name="connsiteX17" fmla="*/ 98778 w 113406"/>
                <a:gd name="connsiteY17" fmla="*/ 59320 h 78378"/>
                <a:gd name="connsiteX18" fmla="*/ 81331 w 113406"/>
                <a:gd name="connsiteY18" fmla="*/ 55026 h 78378"/>
                <a:gd name="connsiteX19" fmla="*/ 76096 w 113406"/>
                <a:gd name="connsiteY19" fmla="*/ 68983 h 78378"/>
                <a:gd name="connsiteX20" fmla="*/ 62139 w 113406"/>
                <a:gd name="connsiteY20" fmla="*/ 70326 h 78378"/>
                <a:gd name="connsiteX21" fmla="*/ 58381 w 113406"/>
                <a:gd name="connsiteY21" fmla="*/ 65494 h 78378"/>
                <a:gd name="connsiteX22" fmla="*/ 45631 w 113406"/>
                <a:gd name="connsiteY22" fmla="*/ 76499 h 7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3406" h="78378">
                  <a:moveTo>
                    <a:pt x="32478" y="78378"/>
                  </a:moveTo>
                  <a:lnTo>
                    <a:pt x="20534" y="69655"/>
                  </a:lnTo>
                  <a:lnTo>
                    <a:pt x="13018" y="55697"/>
                  </a:lnTo>
                  <a:lnTo>
                    <a:pt x="0" y="61870"/>
                  </a:lnTo>
                  <a:lnTo>
                    <a:pt x="403" y="41739"/>
                  </a:lnTo>
                  <a:lnTo>
                    <a:pt x="18387" y="21473"/>
                  </a:lnTo>
                  <a:lnTo>
                    <a:pt x="17447" y="10200"/>
                  </a:lnTo>
                  <a:lnTo>
                    <a:pt x="30465" y="14226"/>
                  </a:lnTo>
                  <a:lnTo>
                    <a:pt x="36908" y="8187"/>
                  </a:lnTo>
                  <a:lnTo>
                    <a:pt x="57710" y="8321"/>
                  </a:lnTo>
                  <a:lnTo>
                    <a:pt x="63078" y="0"/>
                  </a:lnTo>
                  <a:lnTo>
                    <a:pt x="92067" y="12079"/>
                  </a:lnTo>
                  <a:lnTo>
                    <a:pt x="93275" y="20266"/>
                  </a:lnTo>
                  <a:lnTo>
                    <a:pt x="89920" y="28184"/>
                  </a:lnTo>
                  <a:lnTo>
                    <a:pt x="99315" y="33552"/>
                  </a:lnTo>
                  <a:lnTo>
                    <a:pt x="113406" y="34626"/>
                  </a:lnTo>
                  <a:lnTo>
                    <a:pt x="111125" y="52342"/>
                  </a:lnTo>
                  <a:lnTo>
                    <a:pt x="98778" y="59320"/>
                  </a:lnTo>
                  <a:lnTo>
                    <a:pt x="81331" y="55026"/>
                  </a:lnTo>
                  <a:lnTo>
                    <a:pt x="76096" y="68983"/>
                  </a:lnTo>
                  <a:lnTo>
                    <a:pt x="62139" y="70326"/>
                  </a:lnTo>
                  <a:lnTo>
                    <a:pt x="58381" y="65494"/>
                  </a:lnTo>
                  <a:lnTo>
                    <a:pt x="45631" y="7649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2" name="Ignore">
              <a:extLst>
                <a:ext uri="{FF2B5EF4-FFF2-40B4-BE49-F238E27FC236}">
                  <a16:creationId xmlns:a16="http://schemas.microsoft.com/office/drawing/2014/main" id="{10573EAE-04E7-47FE-9AC8-9D20B3904C44}"/>
                </a:ext>
              </a:extLst>
            </p:cNvPr>
            <p:cNvSpPr/>
            <p:nvPr/>
          </p:nvSpPr>
          <p:spPr>
            <a:xfrm>
              <a:off x="6085070" y="3554799"/>
              <a:ext cx="105220" cy="69520"/>
            </a:xfrm>
            <a:custGeom>
              <a:avLst/>
              <a:gdLst>
                <a:gd name="connsiteX0" fmla="*/ 19863 w 105220"/>
                <a:gd name="connsiteY0" fmla="*/ 62541 h 69520"/>
                <a:gd name="connsiteX1" fmla="*/ 29526 w 105220"/>
                <a:gd name="connsiteY1" fmla="*/ 69520 h 69520"/>
                <a:gd name="connsiteX2" fmla="*/ 40129 w 105220"/>
                <a:gd name="connsiteY2" fmla="*/ 68044 h 69520"/>
                <a:gd name="connsiteX3" fmla="*/ 55026 w 105220"/>
                <a:gd name="connsiteY3" fmla="*/ 55026 h 69520"/>
                <a:gd name="connsiteX4" fmla="*/ 59991 w 105220"/>
                <a:gd name="connsiteY4" fmla="*/ 61468 h 69520"/>
                <a:gd name="connsiteX5" fmla="*/ 69521 w 105220"/>
                <a:gd name="connsiteY5" fmla="*/ 60528 h 69520"/>
                <a:gd name="connsiteX6" fmla="*/ 75023 w 105220"/>
                <a:gd name="connsiteY6" fmla="*/ 45631 h 69520"/>
                <a:gd name="connsiteX7" fmla="*/ 94349 w 105220"/>
                <a:gd name="connsiteY7" fmla="*/ 50328 h 69520"/>
                <a:gd name="connsiteX8" fmla="*/ 103744 w 105220"/>
                <a:gd name="connsiteY8" fmla="*/ 45094 h 69520"/>
                <a:gd name="connsiteX9" fmla="*/ 105220 w 105220"/>
                <a:gd name="connsiteY9" fmla="*/ 33418 h 69520"/>
                <a:gd name="connsiteX10" fmla="*/ 93812 w 105220"/>
                <a:gd name="connsiteY10" fmla="*/ 32344 h 69520"/>
                <a:gd name="connsiteX11" fmla="*/ 81197 w 105220"/>
                <a:gd name="connsiteY11" fmla="*/ 24963 h 69520"/>
                <a:gd name="connsiteX12" fmla="*/ 85357 w 105220"/>
                <a:gd name="connsiteY12" fmla="*/ 14897 h 69520"/>
                <a:gd name="connsiteX13" fmla="*/ 84686 w 105220"/>
                <a:gd name="connsiteY13" fmla="*/ 10066 h 69520"/>
                <a:gd name="connsiteX14" fmla="*/ 60663 w 105220"/>
                <a:gd name="connsiteY14" fmla="*/ 0 h 69520"/>
                <a:gd name="connsiteX15" fmla="*/ 55831 w 105220"/>
                <a:gd name="connsiteY15" fmla="*/ 7381 h 69520"/>
                <a:gd name="connsiteX16" fmla="*/ 34492 w 105220"/>
                <a:gd name="connsiteY16" fmla="*/ 7113 h 69520"/>
                <a:gd name="connsiteX17" fmla="*/ 27513 w 105220"/>
                <a:gd name="connsiteY17" fmla="*/ 13689 h 69520"/>
                <a:gd name="connsiteX18" fmla="*/ 17850 w 105220"/>
                <a:gd name="connsiteY18" fmla="*/ 10737 h 69520"/>
                <a:gd name="connsiteX19" fmla="*/ 18521 w 105220"/>
                <a:gd name="connsiteY19" fmla="*/ 17984 h 69520"/>
                <a:gd name="connsiteX20" fmla="*/ 269 w 105220"/>
                <a:gd name="connsiteY20" fmla="*/ 38384 h 69520"/>
                <a:gd name="connsiteX21" fmla="*/ 0 w 105220"/>
                <a:gd name="connsiteY21" fmla="*/ 50865 h 69520"/>
                <a:gd name="connsiteX22" fmla="*/ 10737 w 105220"/>
                <a:gd name="connsiteY22" fmla="*/ 45765 h 6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5220" h="69520">
                  <a:moveTo>
                    <a:pt x="19863" y="62541"/>
                  </a:moveTo>
                  <a:lnTo>
                    <a:pt x="29526" y="69520"/>
                  </a:lnTo>
                  <a:lnTo>
                    <a:pt x="40129" y="68044"/>
                  </a:lnTo>
                  <a:lnTo>
                    <a:pt x="55026" y="55026"/>
                  </a:lnTo>
                  <a:lnTo>
                    <a:pt x="59991" y="61468"/>
                  </a:lnTo>
                  <a:lnTo>
                    <a:pt x="69521" y="60528"/>
                  </a:lnTo>
                  <a:lnTo>
                    <a:pt x="75023" y="45631"/>
                  </a:lnTo>
                  <a:lnTo>
                    <a:pt x="94349" y="50328"/>
                  </a:lnTo>
                  <a:lnTo>
                    <a:pt x="103744" y="45094"/>
                  </a:lnTo>
                  <a:lnTo>
                    <a:pt x="105220" y="33418"/>
                  </a:lnTo>
                  <a:lnTo>
                    <a:pt x="93812" y="32344"/>
                  </a:lnTo>
                  <a:lnTo>
                    <a:pt x="81197" y="24963"/>
                  </a:lnTo>
                  <a:lnTo>
                    <a:pt x="85357" y="14897"/>
                  </a:lnTo>
                  <a:lnTo>
                    <a:pt x="84686" y="10066"/>
                  </a:lnTo>
                  <a:lnTo>
                    <a:pt x="60663" y="0"/>
                  </a:lnTo>
                  <a:lnTo>
                    <a:pt x="55831" y="7381"/>
                  </a:lnTo>
                  <a:lnTo>
                    <a:pt x="34492" y="7113"/>
                  </a:lnTo>
                  <a:lnTo>
                    <a:pt x="27513" y="13689"/>
                  </a:lnTo>
                  <a:lnTo>
                    <a:pt x="17850" y="10737"/>
                  </a:lnTo>
                  <a:lnTo>
                    <a:pt x="18521" y="17984"/>
                  </a:lnTo>
                  <a:lnTo>
                    <a:pt x="269" y="38384"/>
                  </a:lnTo>
                  <a:lnTo>
                    <a:pt x="0" y="50865"/>
                  </a:lnTo>
                  <a:lnTo>
                    <a:pt x="10737" y="45765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6" name="Ignore">
            <a:extLst>
              <a:ext uri="{FF2B5EF4-FFF2-40B4-BE49-F238E27FC236}">
                <a16:creationId xmlns:a16="http://schemas.microsoft.com/office/drawing/2014/main" id="{339F66C8-FE84-422F-9B1B-F677BB342A31}"/>
              </a:ext>
            </a:extLst>
          </p:cNvPr>
          <p:cNvGrpSpPr/>
          <p:nvPr/>
        </p:nvGrpSpPr>
        <p:grpSpPr>
          <a:xfrm>
            <a:off x="5678170" y="4696644"/>
            <a:ext cx="158905" cy="163065"/>
            <a:chOff x="5718948" y="4633706"/>
            <a:chExt cx="153803" cy="157829"/>
          </a:xfrm>
          <a:solidFill>
            <a:srgbClr val="CECECE"/>
          </a:solidFill>
        </p:grpSpPr>
        <p:sp>
          <p:nvSpPr>
            <p:cNvPr id="809" name="Ignore">
              <a:extLst>
                <a:ext uri="{FF2B5EF4-FFF2-40B4-BE49-F238E27FC236}">
                  <a16:creationId xmlns:a16="http://schemas.microsoft.com/office/drawing/2014/main" id="{4DA2402C-0DF9-4729-8170-30618CD6D108}"/>
                </a:ext>
              </a:extLst>
            </p:cNvPr>
            <p:cNvSpPr/>
            <p:nvPr/>
          </p:nvSpPr>
          <p:spPr>
            <a:xfrm>
              <a:off x="5718948" y="4633706"/>
              <a:ext cx="153803" cy="157829"/>
            </a:xfrm>
            <a:custGeom>
              <a:avLst/>
              <a:gdLst>
                <a:gd name="connsiteX0" fmla="*/ 29392 w 153803"/>
                <a:gd name="connsiteY0" fmla="*/ 157830 h 157829"/>
                <a:gd name="connsiteX1" fmla="*/ 22279 w 153803"/>
                <a:gd name="connsiteY1" fmla="*/ 156890 h 157829"/>
                <a:gd name="connsiteX2" fmla="*/ 24426 w 153803"/>
                <a:gd name="connsiteY2" fmla="*/ 134209 h 157829"/>
                <a:gd name="connsiteX3" fmla="*/ 26574 w 153803"/>
                <a:gd name="connsiteY3" fmla="*/ 131256 h 157829"/>
                <a:gd name="connsiteX4" fmla="*/ 26037 w 153803"/>
                <a:gd name="connsiteY4" fmla="*/ 122936 h 157829"/>
                <a:gd name="connsiteX5" fmla="*/ 16508 w 153803"/>
                <a:gd name="connsiteY5" fmla="*/ 113541 h 157829"/>
                <a:gd name="connsiteX6" fmla="*/ 8590 w 153803"/>
                <a:gd name="connsiteY6" fmla="*/ 111930 h 157829"/>
                <a:gd name="connsiteX7" fmla="*/ 0 w 153803"/>
                <a:gd name="connsiteY7" fmla="*/ 103744 h 157829"/>
                <a:gd name="connsiteX8" fmla="*/ 5637 w 153803"/>
                <a:gd name="connsiteY8" fmla="*/ 92067 h 157829"/>
                <a:gd name="connsiteX9" fmla="*/ 3221 w 153803"/>
                <a:gd name="connsiteY9" fmla="*/ 80391 h 157829"/>
                <a:gd name="connsiteX10" fmla="*/ 4697 w 153803"/>
                <a:gd name="connsiteY10" fmla="*/ 71265 h 157829"/>
                <a:gd name="connsiteX11" fmla="*/ 8590 w 153803"/>
                <a:gd name="connsiteY11" fmla="*/ 71265 h 157829"/>
                <a:gd name="connsiteX12" fmla="*/ 9797 w 153803"/>
                <a:gd name="connsiteY12" fmla="*/ 62541 h 157829"/>
                <a:gd name="connsiteX13" fmla="*/ 7650 w 153803"/>
                <a:gd name="connsiteY13" fmla="*/ 57307 h 157829"/>
                <a:gd name="connsiteX14" fmla="*/ 11005 w 153803"/>
                <a:gd name="connsiteY14" fmla="*/ 52476 h 157829"/>
                <a:gd name="connsiteX15" fmla="*/ 18924 w 153803"/>
                <a:gd name="connsiteY15" fmla="*/ 49792 h 157829"/>
                <a:gd name="connsiteX16" fmla="*/ 13421 w 153803"/>
                <a:gd name="connsiteY16" fmla="*/ 31673 h 157829"/>
                <a:gd name="connsiteX17" fmla="*/ 7516 w 153803"/>
                <a:gd name="connsiteY17" fmla="*/ 21205 h 157829"/>
                <a:gd name="connsiteX18" fmla="*/ 9932 w 153803"/>
                <a:gd name="connsiteY18" fmla="*/ 10871 h 157829"/>
                <a:gd name="connsiteX19" fmla="*/ 15568 w 153803"/>
                <a:gd name="connsiteY19" fmla="*/ 8724 h 157829"/>
                <a:gd name="connsiteX20" fmla="*/ 19595 w 153803"/>
                <a:gd name="connsiteY20" fmla="*/ 5905 h 157829"/>
                <a:gd name="connsiteX21" fmla="*/ 27110 w 153803"/>
                <a:gd name="connsiteY21" fmla="*/ 9931 h 157829"/>
                <a:gd name="connsiteX22" fmla="*/ 44558 w 153803"/>
                <a:gd name="connsiteY22" fmla="*/ 10200 h 157829"/>
                <a:gd name="connsiteX23" fmla="*/ 49255 w 153803"/>
                <a:gd name="connsiteY23" fmla="*/ 2818 h 157829"/>
                <a:gd name="connsiteX24" fmla="*/ 54221 w 153803"/>
                <a:gd name="connsiteY24" fmla="*/ 3355 h 157829"/>
                <a:gd name="connsiteX25" fmla="*/ 62676 w 153803"/>
                <a:gd name="connsiteY25" fmla="*/ 0 h 157829"/>
                <a:gd name="connsiteX26" fmla="*/ 66568 w 153803"/>
                <a:gd name="connsiteY26" fmla="*/ 10468 h 157829"/>
                <a:gd name="connsiteX27" fmla="*/ 70326 w 153803"/>
                <a:gd name="connsiteY27" fmla="*/ 8321 h 157829"/>
                <a:gd name="connsiteX28" fmla="*/ 81599 w 153803"/>
                <a:gd name="connsiteY28" fmla="*/ 4295 h 157829"/>
                <a:gd name="connsiteX29" fmla="*/ 93946 w 153803"/>
                <a:gd name="connsiteY29" fmla="*/ 10334 h 157829"/>
                <a:gd name="connsiteX30" fmla="*/ 98241 w 153803"/>
                <a:gd name="connsiteY30" fmla="*/ 18521 h 157829"/>
                <a:gd name="connsiteX31" fmla="*/ 107770 w 153803"/>
                <a:gd name="connsiteY31" fmla="*/ 23084 h 157829"/>
                <a:gd name="connsiteX32" fmla="*/ 115957 w 153803"/>
                <a:gd name="connsiteY32" fmla="*/ 17179 h 157829"/>
                <a:gd name="connsiteX33" fmla="*/ 128573 w 153803"/>
                <a:gd name="connsiteY33" fmla="*/ 16105 h 157829"/>
                <a:gd name="connsiteX34" fmla="*/ 146959 w 153803"/>
                <a:gd name="connsiteY34" fmla="*/ 23084 h 157829"/>
                <a:gd name="connsiteX35" fmla="*/ 153804 w 153803"/>
                <a:gd name="connsiteY35" fmla="*/ 60126 h 157829"/>
                <a:gd name="connsiteX36" fmla="*/ 143067 w 153803"/>
                <a:gd name="connsiteY36" fmla="*/ 81599 h 157829"/>
                <a:gd name="connsiteX37" fmla="*/ 136893 w 153803"/>
                <a:gd name="connsiteY37" fmla="*/ 108441 h 157829"/>
                <a:gd name="connsiteX38" fmla="*/ 147630 w 153803"/>
                <a:gd name="connsiteY38" fmla="*/ 129646 h 157829"/>
                <a:gd name="connsiteX39" fmla="*/ 146154 w 153803"/>
                <a:gd name="connsiteY39" fmla="*/ 141591 h 157829"/>
                <a:gd name="connsiteX40" fmla="*/ 133001 w 153803"/>
                <a:gd name="connsiteY40" fmla="*/ 141859 h 157829"/>
                <a:gd name="connsiteX41" fmla="*/ 115689 w 153803"/>
                <a:gd name="connsiteY41" fmla="*/ 137027 h 157829"/>
                <a:gd name="connsiteX42" fmla="*/ 100254 w 153803"/>
                <a:gd name="connsiteY42" fmla="*/ 137296 h 157829"/>
                <a:gd name="connsiteX43" fmla="*/ 70997 w 153803"/>
                <a:gd name="connsiteY43" fmla="*/ 141591 h 157829"/>
                <a:gd name="connsiteX44" fmla="*/ 54355 w 153803"/>
                <a:gd name="connsiteY44" fmla="*/ 148704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803" h="157829">
                  <a:moveTo>
                    <a:pt x="29392" y="157830"/>
                  </a:moveTo>
                  <a:lnTo>
                    <a:pt x="22279" y="156890"/>
                  </a:lnTo>
                  <a:lnTo>
                    <a:pt x="24426" y="134209"/>
                  </a:lnTo>
                  <a:lnTo>
                    <a:pt x="26574" y="131256"/>
                  </a:lnTo>
                  <a:lnTo>
                    <a:pt x="26037" y="122936"/>
                  </a:lnTo>
                  <a:lnTo>
                    <a:pt x="16508" y="113541"/>
                  </a:lnTo>
                  <a:lnTo>
                    <a:pt x="8590" y="111930"/>
                  </a:lnTo>
                  <a:lnTo>
                    <a:pt x="0" y="103744"/>
                  </a:lnTo>
                  <a:lnTo>
                    <a:pt x="5637" y="92067"/>
                  </a:lnTo>
                  <a:lnTo>
                    <a:pt x="3221" y="80391"/>
                  </a:lnTo>
                  <a:lnTo>
                    <a:pt x="4697" y="71265"/>
                  </a:lnTo>
                  <a:lnTo>
                    <a:pt x="8590" y="71265"/>
                  </a:lnTo>
                  <a:lnTo>
                    <a:pt x="9797" y="62541"/>
                  </a:lnTo>
                  <a:lnTo>
                    <a:pt x="7650" y="57307"/>
                  </a:lnTo>
                  <a:lnTo>
                    <a:pt x="11005" y="52476"/>
                  </a:lnTo>
                  <a:lnTo>
                    <a:pt x="18924" y="49792"/>
                  </a:lnTo>
                  <a:lnTo>
                    <a:pt x="13421" y="31673"/>
                  </a:lnTo>
                  <a:lnTo>
                    <a:pt x="7516" y="21205"/>
                  </a:lnTo>
                  <a:lnTo>
                    <a:pt x="9932" y="10871"/>
                  </a:lnTo>
                  <a:lnTo>
                    <a:pt x="15568" y="8724"/>
                  </a:lnTo>
                  <a:lnTo>
                    <a:pt x="19595" y="5905"/>
                  </a:lnTo>
                  <a:lnTo>
                    <a:pt x="27110" y="9931"/>
                  </a:lnTo>
                  <a:lnTo>
                    <a:pt x="44558" y="10200"/>
                  </a:lnTo>
                  <a:lnTo>
                    <a:pt x="49255" y="2818"/>
                  </a:lnTo>
                  <a:lnTo>
                    <a:pt x="54221" y="3355"/>
                  </a:lnTo>
                  <a:lnTo>
                    <a:pt x="62676" y="0"/>
                  </a:lnTo>
                  <a:lnTo>
                    <a:pt x="66568" y="10468"/>
                  </a:lnTo>
                  <a:lnTo>
                    <a:pt x="70326" y="8321"/>
                  </a:lnTo>
                  <a:lnTo>
                    <a:pt x="81599" y="4295"/>
                  </a:lnTo>
                  <a:lnTo>
                    <a:pt x="93946" y="10334"/>
                  </a:lnTo>
                  <a:lnTo>
                    <a:pt x="98241" y="18521"/>
                  </a:lnTo>
                  <a:lnTo>
                    <a:pt x="107770" y="23084"/>
                  </a:lnTo>
                  <a:lnTo>
                    <a:pt x="115957" y="17179"/>
                  </a:lnTo>
                  <a:lnTo>
                    <a:pt x="128573" y="16105"/>
                  </a:lnTo>
                  <a:lnTo>
                    <a:pt x="146959" y="23084"/>
                  </a:lnTo>
                  <a:lnTo>
                    <a:pt x="153804" y="60126"/>
                  </a:lnTo>
                  <a:lnTo>
                    <a:pt x="143067" y="81599"/>
                  </a:lnTo>
                  <a:lnTo>
                    <a:pt x="136893" y="108441"/>
                  </a:lnTo>
                  <a:lnTo>
                    <a:pt x="147630" y="129646"/>
                  </a:lnTo>
                  <a:lnTo>
                    <a:pt x="146154" y="141591"/>
                  </a:lnTo>
                  <a:lnTo>
                    <a:pt x="133001" y="141859"/>
                  </a:lnTo>
                  <a:lnTo>
                    <a:pt x="115689" y="137027"/>
                  </a:lnTo>
                  <a:lnTo>
                    <a:pt x="100254" y="137296"/>
                  </a:lnTo>
                  <a:lnTo>
                    <a:pt x="70997" y="141591"/>
                  </a:lnTo>
                  <a:lnTo>
                    <a:pt x="54355" y="14870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0" name="Ignore">
              <a:extLst>
                <a:ext uri="{FF2B5EF4-FFF2-40B4-BE49-F238E27FC236}">
                  <a16:creationId xmlns:a16="http://schemas.microsoft.com/office/drawing/2014/main" id="{C1EC883D-3CC8-455E-A654-23CBF7B00514}"/>
                </a:ext>
              </a:extLst>
            </p:cNvPr>
            <p:cNvSpPr/>
            <p:nvPr/>
          </p:nvSpPr>
          <p:spPr>
            <a:xfrm>
              <a:off x="5723645" y="4638806"/>
              <a:ext cx="145079" cy="148837"/>
            </a:xfrm>
            <a:custGeom>
              <a:avLst/>
              <a:gdLst>
                <a:gd name="connsiteX0" fmla="*/ 21742 w 145079"/>
                <a:gd name="connsiteY0" fmla="*/ 148569 h 148837"/>
                <a:gd name="connsiteX1" fmla="*/ 24158 w 145079"/>
                <a:gd name="connsiteY1" fmla="*/ 148838 h 148837"/>
                <a:gd name="connsiteX2" fmla="*/ 48315 w 145079"/>
                <a:gd name="connsiteY2" fmla="*/ 139980 h 148837"/>
                <a:gd name="connsiteX3" fmla="*/ 65360 w 145079"/>
                <a:gd name="connsiteY3" fmla="*/ 132867 h 148837"/>
                <a:gd name="connsiteX4" fmla="*/ 95154 w 145079"/>
                <a:gd name="connsiteY4" fmla="*/ 128438 h 148837"/>
                <a:gd name="connsiteX5" fmla="*/ 111528 w 145079"/>
                <a:gd name="connsiteY5" fmla="*/ 128170 h 148837"/>
                <a:gd name="connsiteX6" fmla="*/ 128841 w 145079"/>
                <a:gd name="connsiteY6" fmla="*/ 133001 h 148837"/>
                <a:gd name="connsiteX7" fmla="*/ 138101 w 145079"/>
                <a:gd name="connsiteY7" fmla="*/ 132733 h 148837"/>
                <a:gd name="connsiteX8" fmla="*/ 138906 w 145079"/>
                <a:gd name="connsiteY8" fmla="*/ 125217 h 148837"/>
                <a:gd name="connsiteX9" fmla="*/ 128170 w 145079"/>
                <a:gd name="connsiteY9" fmla="*/ 103878 h 148837"/>
                <a:gd name="connsiteX10" fmla="*/ 134746 w 145079"/>
                <a:gd name="connsiteY10" fmla="*/ 75157 h 148837"/>
                <a:gd name="connsiteX11" fmla="*/ 145080 w 145079"/>
                <a:gd name="connsiteY11" fmla="*/ 54489 h 148837"/>
                <a:gd name="connsiteX12" fmla="*/ 138906 w 145079"/>
                <a:gd name="connsiteY12" fmla="*/ 20802 h 148837"/>
                <a:gd name="connsiteX13" fmla="*/ 123338 w 145079"/>
                <a:gd name="connsiteY13" fmla="*/ 14897 h 148837"/>
                <a:gd name="connsiteX14" fmla="*/ 112602 w 145079"/>
                <a:gd name="connsiteY14" fmla="*/ 15837 h 148837"/>
                <a:gd name="connsiteX15" fmla="*/ 103475 w 145079"/>
                <a:gd name="connsiteY15" fmla="*/ 22413 h 148837"/>
                <a:gd name="connsiteX16" fmla="*/ 90860 w 145079"/>
                <a:gd name="connsiteY16" fmla="*/ 16373 h 148837"/>
                <a:gd name="connsiteX17" fmla="*/ 86431 w 145079"/>
                <a:gd name="connsiteY17" fmla="*/ 8187 h 148837"/>
                <a:gd name="connsiteX18" fmla="*/ 76633 w 145079"/>
                <a:gd name="connsiteY18" fmla="*/ 3355 h 148837"/>
                <a:gd name="connsiteX19" fmla="*/ 67239 w 145079"/>
                <a:gd name="connsiteY19" fmla="*/ 6710 h 148837"/>
                <a:gd name="connsiteX20" fmla="*/ 59723 w 145079"/>
                <a:gd name="connsiteY20" fmla="*/ 10871 h 148837"/>
                <a:gd name="connsiteX21" fmla="*/ 55831 w 145079"/>
                <a:gd name="connsiteY21" fmla="*/ 0 h 148837"/>
                <a:gd name="connsiteX22" fmla="*/ 50060 w 145079"/>
                <a:gd name="connsiteY22" fmla="*/ 2282 h 148837"/>
                <a:gd name="connsiteX23" fmla="*/ 46436 w 145079"/>
                <a:gd name="connsiteY23" fmla="*/ 1745 h 148837"/>
                <a:gd name="connsiteX24" fmla="*/ 42008 w 145079"/>
                <a:gd name="connsiteY24" fmla="*/ 8992 h 148837"/>
                <a:gd name="connsiteX25" fmla="*/ 20937 w 145079"/>
                <a:gd name="connsiteY25" fmla="*/ 8455 h 148837"/>
                <a:gd name="connsiteX26" fmla="*/ 15166 w 145079"/>
                <a:gd name="connsiteY26" fmla="*/ 5368 h 148837"/>
                <a:gd name="connsiteX27" fmla="*/ 12481 w 145079"/>
                <a:gd name="connsiteY27" fmla="*/ 7113 h 148837"/>
                <a:gd name="connsiteX28" fmla="*/ 8455 w 145079"/>
                <a:gd name="connsiteY28" fmla="*/ 8724 h 148837"/>
                <a:gd name="connsiteX29" fmla="*/ 6845 w 145079"/>
                <a:gd name="connsiteY29" fmla="*/ 15434 h 148837"/>
                <a:gd name="connsiteX30" fmla="*/ 12213 w 145079"/>
                <a:gd name="connsiteY30" fmla="*/ 25097 h 148837"/>
                <a:gd name="connsiteX31" fmla="*/ 19058 w 145079"/>
                <a:gd name="connsiteY31" fmla="*/ 47242 h 148837"/>
                <a:gd name="connsiteX32" fmla="*/ 8724 w 145079"/>
                <a:gd name="connsiteY32" fmla="*/ 50597 h 148837"/>
                <a:gd name="connsiteX33" fmla="*/ 7247 w 145079"/>
                <a:gd name="connsiteY33" fmla="*/ 52610 h 148837"/>
                <a:gd name="connsiteX34" fmla="*/ 8992 w 145079"/>
                <a:gd name="connsiteY34" fmla="*/ 56905 h 148837"/>
                <a:gd name="connsiteX35" fmla="*/ 7382 w 145079"/>
                <a:gd name="connsiteY35" fmla="*/ 69923 h 148837"/>
                <a:gd name="connsiteX36" fmla="*/ 3355 w 145079"/>
                <a:gd name="connsiteY36" fmla="*/ 69923 h 148837"/>
                <a:gd name="connsiteX37" fmla="*/ 2416 w 145079"/>
                <a:gd name="connsiteY37" fmla="*/ 75157 h 148837"/>
                <a:gd name="connsiteX38" fmla="*/ 4966 w 145079"/>
                <a:gd name="connsiteY38" fmla="*/ 87504 h 148837"/>
                <a:gd name="connsiteX39" fmla="*/ 0 w 145079"/>
                <a:gd name="connsiteY39" fmla="*/ 97838 h 148837"/>
                <a:gd name="connsiteX40" fmla="*/ 5771 w 145079"/>
                <a:gd name="connsiteY40" fmla="*/ 103207 h 148837"/>
                <a:gd name="connsiteX41" fmla="*/ 13690 w 145079"/>
                <a:gd name="connsiteY41" fmla="*/ 104952 h 148837"/>
                <a:gd name="connsiteX42" fmla="*/ 25097 w 145079"/>
                <a:gd name="connsiteY42" fmla="*/ 116091 h 148837"/>
                <a:gd name="connsiteX43" fmla="*/ 25902 w 145079"/>
                <a:gd name="connsiteY43" fmla="*/ 127364 h 148837"/>
                <a:gd name="connsiteX44" fmla="*/ 23352 w 145079"/>
                <a:gd name="connsiteY44" fmla="*/ 130585 h 14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5079" h="148837">
                  <a:moveTo>
                    <a:pt x="21742" y="148569"/>
                  </a:moveTo>
                  <a:lnTo>
                    <a:pt x="24158" y="148838"/>
                  </a:lnTo>
                  <a:lnTo>
                    <a:pt x="48315" y="139980"/>
                  </a:lnTo>
                  <a:lnTo>
                    <a:pt x="65360" y="132867"/>
                  </a:lnTo>
                  <a:lnTo>
                    <a:pt x="95154" y="128438"/>
                  </a:lnTo>
                  <a:lnTo>
                    <a:pt x="111528" y="128170"/>
                  </a:lnTo>
                  <a:lnTo>
                    <a:pt x="128841" y="133001"/>
                  </a:lnTo>
                  <a:lnTo>
                    <a:pt x="138101" y="132733"/>
                  </a:lnTo>
                  <a:lnTo>
                    <a:pt x="138906" y="125217"/>
                  </a:lnTo>
                  <a:lnTo>
                    <a:pt x="128170" y="103878"/>
                  </a:lnTo>
                  <a:lnTo>
                    <a:pt x="134746" y="75157"/>
                  </a:lnTo>
                  <a:lnTo>
                    <a:pt x="145080" y="54489"/>
                  </a:lnTo>
                  <a:lnTo>
                    <a:pt x="138906" y="20802"/>
                  </a:lnTo>
                  <a:lnTo>
                    <a:pt x="123338" y="14897"/>
                  </a:lnTo>
                  <a:lnTo>
                    <a:pt x="112602" y="15837"/>
                  </a:lnTo>
                  <a:lnTo>
                    <a:pt x="103475" y="22413"/>
                  </a:lnTo>
                  <a:lnTo>
                    <a:pt x="90860" y="16373"/>
                  </a:lnTo>
                  <a:lnTo>
                    <a:pt x="86431" y="8187"/>
                  </a:lnTo>
                  <a:lnTo>
                    <a:pt x="76633" y="3355"/>
                  </a:lnTo>
                  <a:lnTo>
                    <a:pt x="67239" y="6710"/>
                  </a:lnTo>
                  <a:lnTo>
                    <a:pt x="59723" y="10871"/>
                  </a:lnTo>
                  <a:lnTo>
                    <a:pt x="55831" y="0"/>
                  </a:lnTo>
                  <a:lnTo>
                    <a:pt x="50060" y="2282"/>
                  </a:lnTo>
                  <a:lnTo>
                    <a:pt x="46436" y="1745"/>
                  </a:lnTo>
                  <a:lnTo>
                    <a:pt x="42008" y="8992"/>
                  </a:lnTo>
                  <a:lnTo>
                    <a:pt x="20937" y="8455"/>
                  </a:lnTo>
                  <a:lnTo>
                    <a:pt x="15166" y="5368"/>
                  </a:lnTo>
                  <a:lnTo>
                    <a:pt x="12481" y="7113"/>
                  </a:lnTo>
                  <a:lnTo>
                    <a:pt x="8455" y="8724"/>
                  </a:lnTo>
                  <a:lnTo>
                    <a:pt x="6845" y="15434"/>
                  </a:lnTo>
                  <a:lnTo>
                    <a:pt x="12213" y="25097"/>
                  </a:lnTo>
                  <a:lnTo>
                    <a:pt x="19058" y="47242"/>
                  </a:lnTo>
                  <a:lnTo>
                    <a:pt x="8724" y="50597"/>
                  </a:lnTo>
                  <a:lnTo>
                    <a:pt x="7247" y="52610"/>
                  </a:lnTo>
                  <a:lnTo>
                    <a:pt x="8992" y="56905"/>
                  </a:lnTo>
                  <a:lnTo>
                    <a:pt x="7382" y="69923"/>
                  </a:lnTo>
                  <a:lnTo>
                    <a:pt x="3355" y="69923"/>
                  </a:lnTo>
                  <a:lnTo>
                    <a:pt x="2416" y="75157"/>
                  </a:lnTo>
                  <a:lnTo>
                    <a:pt x="4966" y="87504"/>
                  </a:lnTo>
                  <a:lnTo>
                    <a:pt x="0" y="97838"/>
                  </a:lnTo>
                  <a:lnTo>
                    <a:pt x="5771" y="103207"/>
                  </a:lnTo>
                  <a:lnTo>
                    <a:pt x="13690" y="104952"/>
                  </a:lnTo>
                  <a:lnTo>
                    <a:pt x="25097" y="116091"/>
                  </a:lnTo>
                  <a:lnTo>
                    <a:pt x="25902" y="127364"/>
                  </a:lnTo>
                  <a:lnTo>
                    <a:pt x="23352" y="13058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7" name="Ignore">
            <a:extLst>
              <a:ext uri="{FF2B5EF4-FFF2-40B4-BE49-F238E27FC236}">
                <a16:creationId xmlns:a16="http://schemas.microsoft.com/office/drawing/2014/main" id="{F4C984C3-01B4-496E-9292-461545588AD7}"/>
              </a:ext>
            </a:extLst>
          </p:cNvPr>
          <p:cNvGrpSpPr/>
          <p:nvPr/>
        </p:nvGrpSpPr>
        <p:grpSpPr>
          <a:xfrm>
            <a:off x="3963485" y="5417821"/>
            <a:ext cx="228236" cy="1262094"/>
            <a:chOff x="4059318" y="5331727"/>
            <a:chExt cx="220908" cy="1221571"/>
          </a:xfrm>
          <a:solidFill>
            <a:srgbClr val="CECECE"/>
          </a:solidFill>
        </p:grpSpPr>
        <p:sp>
          <p:nvSpPr>
            <p:cNvPr id="806" name="Ignore">
              <a:extLst>
                <a:ext uri="{FF2B5EF4-FFF2-40B4-BE49-F238E27FC236}">
                  <a16:creationId xmlns:a16="http://schemas.microsoft.com/office/drawing/2014/main" id="{7A9AB623-D37A-45CB-A234-15BEDA167EAF}"/>
                </a:ext>
              </a:extLst>
            </p:cNvPr>
            <p:cNvSpPr/>
            <p:nvPr/>
          </p:nvSpPr>
          <p:spPr>
            <a:xfrm>
              <a:off x="4059318" y="5331727"/>
              <a:ext cx="220908" cy="1221571"/>
            </a:xfrm>
            <a:custGeom>
              <a:avLst/>
              <a:gdLst>
                <a:gd name="connsiteX0" fmla="*/ 189101 w 220908"/>
                <a:gd name="connsiteY0" fmla="*/ 1221571 h 1221571"/>
                <a:gd name="connsiteX1" fmla="*/ 176217 w 220908"/>
                <a:gd name="connsiteY1" fmla="*/ 1220095 h 1221571"/>
                <a:gd name="connsiteX2" fmla="*/ 160648 w 220908"/>
                <a:gd name="connsiteY2" fmla="*/ 1216203 h 1221571"/>
                <a:gd name="connsiteX3" fmla="*/ 142933 w 220908"/>
                <a:gd name="connsiteY3" fmla="*/ 1203453 h 1221571"/>
                <a:gd name="connsiteX4" fmla="*/ 116628 w 220908"/>
                <a:gd name="connsiteY4" fmla="*/ 1196877 h 1221571"/>
                <a:gd name="connsiteX5" fmla="*/ 85492 w 220908"/>
                <a:gd name="connsiteY5" fmla="*/ 1172987 h 1221571"/>
                <a:gd name="connsiteX6" fmla="*/ 60126 w 220908"/>
                <a:gd name="connsiteY6" fmla="*/ 1150172 h 1221571"/>
                <a:gd name="connsiteX7" fmla="*/ 21742 w 220908"/>
                <a:gd name="connsiteY7" fmla="*/ 1097965 h 1221571"/>
                <a:gd name="connsiteX8" fmla="*/ 48987 w 220908"/>
                <a:gd name="connsiteY8" fmla="*/ 1109507 h 1221571"/>
                <a:gd name="connsiteX9" fmla="*/ 83747 w 220908"/>
                <a:gd name="connsiteY9" fmla="*/ 1137154 h 1221571"/>
                <a:gd name="connsiteX10" fmla="*/ 114749 w 220908"/>
                <a:gd name="connsiteY10" fmla="*/ 1151246 h 1221571"/>
                <a:gd name="connsiteX11" fmla="*/ 118507 w 220908"/>
                <a:gd name="connsiteY11" fmla="*/ 1145609 h 1221571"/>
                <a:gd name="connsiteX12" fmla="*/ 107233 w 220908"/>
                <a:gd name="connsiteY12" fmla="*/ 1146548 h 1221571"/>
                <a:gd name="connsiteX13" fmla="*/ 106831 w 220908"/>
                <a:gd name="connsiteY13" fmla="*/ 1146414 h 1221571"/>
                <a:gd name="connsiteX14" fmla="*/ 78378 w 220908"/>
                <a:gd name="connsiteY14" fmla="*/ 1132456 h 1221571"/>
                <a:gd name="connsiteX15" fmla="*/ 50060 w 220908"/>
                <a:gd name="connsiteY15" fmla="*/ 1103736 h 1221571"/>
                <a:gd name="connsiteX16" fmla="*/ 18924 w 220908"/>
                <a:gd name="connsiteY16" fmla="*/ 1080383 h 1221571"/>
                <a:gd name="connsiteX17" fmla="*/ 18790 w 220908"/>
                <a:gd name="connsiteY17" fmla="*/ 1079712 h 1221571"/>
                <a:gd name="connsiteX18" fmla="*/ 10871 w 220908"/>
                <a:gd name="connsiteY18" fmla="*/ 1053810 h 1221571"/>
                <a:gd name="connsiteX19" fmla="*/ 17716 w 220908"/>
                <a:gd name="connsiteY19" fmla="*/ 1030860 h 1221571"/>
                <a:gd name="connsiteX20" fmla="*/ 5503 w 220908"/>
                <a:gd name="connsiteY20" fmla="*/ 1004823 h 1221571"/>
                <a:gd name="connsiteX21" fmla="*/ 2282 w 220908"/>
                <a:gd name="connsiteY21" fmla="*/ 939732 h 1221571"/>
                <a:gd name="connsiteX22" fmla="*/ 2416 w 220908"/>
                <a:gd name="connsiteY22" fmla="*/ 939464 h 1221571"/>
                <a:gd name="connsiteX23" fmla="*/ 13287 w 220908"/>
                <a:gd name="connsiteY23" fmla="*/ 903093 h 1221571"/>
                <a:gd name="connsiteX24" fmla="*/ 37311 w 220908"/>
                <a:gd name="connsiteY24" fmla="*/ 877325 h 1221571"/>
                <a:gd name="connsiteX25" fmla="*/ 0 w 220908"/>
                <a:gd name="connsiteY25" fmla="*/ 866856 h 1221571"/>
                <a:gd name="connsiteX26" fmla="*/ 24963 w 220908"/>
                <a:gd name="connsiteY26" fmla="*/ 833573 h 1221571"/>
                <a:gd name="connsiteX27" fmla="*/ 33687 w 220908"/>
                <a:gd name="connsiteY27" fmla="*/ 773581 h 1221571"/>
                <a:gd name="connsiteX28" fmla="*/ 61200 w 220908"/>
                <a:gd name="connsiteY28" fmla="*/ 785794 h 1221571"/>
                <a:gd name="connsiteX29" fmla="*/ 73412 w 220908"/>
                <a:gd name="connsiteY29" fmla="*/ 719227 h 1221571"/>
                <a:gd name="connsiteX30" fmla="*/ 60394 w 220908"/>
                <a:gd name="connsiteY30" fmla="*/ 712248 h 1221571"/>
                <a:gd name="connsiteX31" fmla="*/ 52744 w 220908"/>
                <a:gd name="connsiteY31" fmla="*/ 753718 h 1221571"/>
                <a:gd name="connsiteX32" fmla="*/ 33418 w 220908"/>
                <a:gd name="connsiteY32" fmla="*/ 747813 h 1221571"/>
                <a:gd name="connsiteX33" fmla="*/ 41471 w 220908"/>
                <a:gd name="connsiteY33" fmla="*/ 698290 h 1221571"/>
                <a:gd name="connsiteX34" fmla="*/ 50194 w 220908"/>
                <a:gd name="connsiteY34" fmla="*/ 637359 h 1221571"/>
                <a:gd name="connsiteX35" fmla="*/ 61200 w 220908"/>
                <a:gd name="connsiteY35" fmla="*/ 616154 h 1221571"/>
                <a:gd name="connsiteX36" fmla="*/ 54221 w 220908"/>
                <a:gd name="connsiteY36" fmla="*/ 585957 h 1221571"/>
                <a:gd name="connsiteX37" fmla="*/ 52073 w 220908"/>
                <a:gd name="connsiteY37" fmla="*/ 548647 h 1221571"/>
                <a:gd name="connsiteX38" fmla="*/ 63078 w 220908"/>
                <a:gd name="connsiteY38" fmla="*/ 547707 h 1221571"/>
                <a:gd name="connsiteX39" fmla="*/ 77842 w 220908"/>
                <a:gd name="connsiteY39" fmla="*/ 499392 h 1221571"/>
                <a:gd name="connsiteX40" fmla="*/ 95020 w 220908"/>
                <a:gd name="connsiteY40" fmla="*/ 451479 h 1221571"/>
                <a:gd name="connsiteX41" fmla="*/ 105354 w 220908"/>
                <a:gd name="connsiteY41" fmla="*/ 408130 h 1221571"/>
                <a:gd name="connsiteX42" fmla="*/ 99583 w 220908"/>
                <a:gd name="connsiteY42" fmla="*/ 364780 h 1221571"/>
                <a:gd name="connsiteX43" fmla="*/ 106965 w 220908"/>
                <a:gd name="connsiteY43" fmla="*/ 341160 h 1221571"/>
                <a:gd name="connsiteX44" fmla="*/ 104012 w 220908"/>
                <a:gd name="connsiteY44" fmla="*/ 306131 h 1221571"/>
                <a:gd name="connsiteX45" fmla="*/ 104146 w 220908"/>
                <a:gd name="connsiteY45" fmla="*/ 305728 h 1221571"/>
                <a:gd name="connsiteX46" fmla="*/ 118507 w 220908"/>
                <a:gd name="connsiteY46" fmla="*/ 271773 h 1221571"/>
                <a:gd name="connsiteX47" fmla="*/ 123070 w 220908"/>
                <a:gd name="connsiteY47" fmla="*/ 218761 h 1221571"/>
                <a:gd name="connsiteX48" fmla="*/ 130988 w 220908"/>
                <a:gd name="connsiteY48" fmla="*/ 162527 h 1221571"/>
                <a:gd name="connsiteX49" fmla="*/ 138773 w 220908"/>
                <a:gd name="connsiteY49" fmla="*/ 102938 h 1221571"/>
                <a:gd name="connsiteX50" fmla="*/ 136893 w 220908"/>
                <a:gd name="connsiteY50" fmla="*/ 60260 h 1221571"/>
                <a:gd name="connsiteX51" fmla="*/ 131525 w 220908"/>
                <a:gd name="connsiteY51" fmla="*/ 22547 h 1221571"/>
                <a:gd name="connsiteX52" fmla="*/ 144946 w 220908"/>
                <a:gd name="connsiteY52" fmla="*/ 15568 h 1221571"/>
                <a:gd name="connsiteX53" fmla="*/ 152730 w 220908"/>
                <a:gd name="connsiteY53" fmla="*/ 0 h 1221571"/>
                <a:gd name="connsiteX54" fmla="*/ 166956 w 220908"/>
                <a:gd name="connsiteY54" fmla="*/ 20937 h 1221571"/>
                <a:gd name="connsiteX55" fmla="*/ 170043 w 220908"/>
                <a:gd name="connsiteY55" fmla="*/ 39055 h 1221571"/>
                <a:gd name="connsiteX56" fmla="*/ 183464 w 220908"/>
                <a:gd name="connsiteY56" fmla="*/ 50463 h 1221571"/>
                <a:gd name="connsiteX57" fmla="*/ 175546 w 220908"/>
                <a:gd name="connsiteY57" fmla="*/ 76231 h 1221571"/>
                <a:gd name="connsiteX58" fmla="*/ 188698 w 220908"/>
                <a:gd name="connsiteY58" fmla="*/ 105354 h 1221571"/>
                <a:gd name="connsiteX59" fmla="*/ 197958 w 220908"/>
                <a:gd name="connsiteY59" fmla="*/ 140249 h 1221571"/>
                <a:gd name="connsiteX60" fmla="*/ 215540 w 220908"/>
                <a:gd name="connsiteY60" fmla="*/ 136625 h 1221571"/>
                <a:gd name="connsiteX61" fmla="*/ 219432 w 220908"/>
                <a:gd name="connsiteY61" fmla="*/ 145348 h 1221571"/>
                <a:gd name="connsiteX62" fmla="*/ 210574 w 220908"/>
                <a:gd name="connsiteY62" fmla="*/ 174740 h 1221571"/>
                <a:gd name="connsiteX63" fmla="*/ 184001 w 220908"/>
                <a:gd name="connsiteY63" fmla="*/ 187893 h 1221571"/>
                <a:gd name="connsiteX64" fmla="*/ 184672 w 220908"/>
                <a:gd name="connsiteY64" fmla="*/ 232584 h 1221571"/>
                <a:gd name="connsiteX65" fmla="*/ 179841 w 220908"/>
                <a:gd name="connsiteY65" fmla="*/ 240905 h 1221571"/>
                <a:gd name="connsiteX66" fmla="*/ 187490 w 220908"/>
                <a:gd name="connsiteY66" fmla="*/ 252045 h 1221571"/>
                <a:gd name="connsiteX67" fmla="*/ 168835 w 220908"/>
                <a:gd name="connsiteY67" fmla="*/ 270431 h 1221571"/>
                <a:gd name="connsiteX68" fmla="*/ 152864 w 220908"/>
                <a:gd name="connsiteY68" fmla="*/ 296199 h 1221571"/>
                <a:gd name="connsiteX69" fmla="*/ 144409 w 220908"/>
                <a:gd name="connsiteY69" fmla="*/ 320894 h 1221571"/>
                <a:gd name="connsiteX70" fmla="*/ 146825 w 220908"/>
                <a:gd name="connsiteY70" fmla="*/ 348541 h 1221571"/>
                <a:gd name="connsiteX71" fmla="*/ 131660 w 220908"/>
                <a:gd name="connsiteY71" fmla="*/ 377933 h 1221571"/>
                <a:gd name="connsiteX72" fmla="*/ 142664 w 220908"/>
                <a:gd name="connsiteY72" fmla="*/ 426785 h 1221571"/>
                <a:gd name="connsiteX73" fmla="*/ 149375 w 220908"/>
                <a:gd name="connsiteY73" fmla="*/ 432287 h 1221571"/>
                <a:gd name="connsiteX74" fmla="*/ 149107 w 220908"/>
                <a:gd name="connsiteY74" fmla="*/ 461277 h 1221571"/>
                <a:gd name="connsiteX75" fmla="*/ 135149 w 220908"/>
                <a:gd name="connsiteY75" fmla="*/ 490132 h 1221571"/>
                <a:gd name="connsiteX76" fmla="*/ 135686 w 220908"/>
                <a:gd name="connsiteY76" fmla="*/ 515766 h 1221571"/>
                <a:gd name="connsiteX77" fmla="*/ 116896 w 220908"/>
                <a:gd name="connsiteY77" fmla="*/ 535763 h 1221571"/>
                <a:gd name="connsiteX78" fmla="*/ 117030 w 220908"/>
                <a:gd name="connsiteY78" fmla="*/ 563410 h 1221571"/>
                <a:gd name="connsiteX79" fmla="*/ 124815 w 220908"/>
                <a:gd name="connsiteY79" fmla="*/ 594680 h 1221571"/>
                <a:gd name="connsiteX80" fmla="*/ 109515 w 220908"/>
                <a:gd name="connsiteY80" fmla="*/ 606491 h 1221571"/>
                <a:gd name="connsiteX81" fmla="*/ 103073 w 220908"/>
                <a:gd name="connsiteY81" fmla="*/ 634272 h 1221571"/>
                <a:gd name="connsiteX82" fmla="*/ 97302 w 220908"/>
                <a:gd name="connsiteY82" fmla="*/ 667019 h 1221571"/>
                <a:gd name="connsiteX83" fmla="*/ 101462 w 220908"/>
                <a:gd name="connsiteY83" fmla="*/ 707953 h 1221571"/>
                <a:gd name="connsiteX84" fmla="*/ 91665 w 220908"/>
                <a:gd name="connsiteY84" fmla="*/ 714663 h 1221571"/>
                <a:gd name="connsiteX85" fmla="*/ 97033 w 220908"/>
                <a:gd name="connsiteY85" fmla="*/ 751705 h 1221571"/>
                <a:gd name="connsiteX86" fmla="*/ 108844 w 220908"/>
                <a:gd name="connsiteY86" fmla="*/ 765260 h 1221571"/>
                <a:gd name="connsiteX87" fmla="*/ 100926 w 220908"/>
                <a:gd name="connsiteY87" fmla="*/ 779218 h 1221571"/>
                <a:gd name="connsiteX88" fmla="*/ 111528 w 220908"/>
                <a:gd name="connsiteY88" fmla="*/ 785526 h 1221571"/>
                <a:gd name="connsiteX89" fmla="*/ 114615 w 220908"/>
                <a:gd name="connsiteY89" fmla="*/ 800691 h 1221571"/>
                <a:gd name="connsiteX90" fmla="*/ 103744 w 220908"/>
                <a:gd name="connsiteY90" fmla="*/ 807402 h 1221571"/>
                <a:gd name="connsiteX91" fmla="*/ 106294 w 220908"/>
                <a:gd name="connsiteY91" fmla="*/ 826996 h 1221571"/>
                <a:gd name="connsiteX92" fmla="*/ 106294 w 220908"/>
                <a:gd name="connsiteY92" fmla="*/ 827265 h 1221571"/>
                <a:gd name="connsiteX93" fmla="*/ 97168 w 220908"/>
                <a:gd name="connsiteY93" fmla="*/ 874506 h 1221571"/>
                <a:gd name="connsiteX94" fmla="*/ 84149 w 220908"/>
                <a:gd name="connsiteY94" fmla="*/ 905509 h 1221571"/>
                <a:gd name="connsiteX95" fmla="*/ 87102 w 220908"/>
                <a:gd name="connsiteY95" fmla="*/ 924030 h 1221571"/>
                <a:gd name="connsiteX96" fmla="*/ 86968 w 220908"/>
                <a:gd name="connsiteY96" fmla="*/ 924432 h 1221571"/>
                <a:gd name="connsiteX97" fmla="*/ 78915 w 220908"/>
                <a:gd name="connsiteY97" fmla="*/ 948590 h 1221571"/>
                <a:gd name="connsiteX98" fmla="*/ 60260 w 220908"/>
                <a:gd name="connsiteY98" fmla="*/ 964963 h 1221571"/>
                <a:gd name="connsiteX99" fmla="*/ 62408 w 220908"/>
                <a:gd name="connsiteY99" fmla="*/ 1004152 h 1221571"/>
                <a:gd name="connsiteX100" fmla="*/ 70192 w 220908"/>
                <a:gd name="connsiteY100" fmla="*/ 1016768 h 1221571"/>
                <a:gd name="connsiteX101" fmla="*/ 87639 w 220908"/>
                <a:gd name="connsiteY101" fmla="*/ 1014084 h 1221571"/>
                <a:gd name="connsiteX102" fmla="*/ 87236 w 220908"/>
                <a:gd name="connsiteY102" fmla="*/ 1045355 h 1221571"/>
                <a:gd name="connsiteX103" fmla="*/ 96765 w 220908"/>
                <a:gd name="connsiteY103" fmla="*/ 1067096 h 1221571"/>
                <a:gd name="connsiteX104" fmla="*/ 155549 w 220908"/>
                <a:gd name="connsiteY104" fmla="*/ 1072465 h 1221571"/>
                <a:gd name="connsiteX105" fmla="*/ 193261 w 220908"/>
                <a:gd name="connsiteY105" fmla="*/ 1082665 h 1221571"/>
                <a:gd name="connsiteX106" fmla="*/ 157025 w 220908"/>
                <a:gd name="connsiteY106" fmla="*/ 1082262 h 1221571"/>
                <a:gd name="connsiteX107" fmla="*/ 145617 w 220908"/>
                <a:gd name="connsiteY107" fmla="*/ 1091791 h 1221571"/>
                <a:gd name="connsiteX108" fmla="*/ 123875 w 220908"/>
                <a:gd name="connsiteY108" fmla="*/ 1106151 h 1221571"/>
                <a:gd name="connsiteX109" fmla="*/ 120117 w 220908"/>
                <a:gd name="connsiteY109" fmla="*/ 1143059 h 1221571"/>
                <a:gd name="connsiteX110" fmla="*/ 126425 w 220908"/>
                <a:gd name="connsiteY110" fmla="*/ 1133664 h 1221571"/>
                <a:gd name="connsiteX111" fmla="*/ 134612 w 220908"/>
                <a:gd name="connsiteY111" fmla="*/ 1105078 h 1221571"/>
                <a:gd name="connsiteX112" fmla="*/ 158635 w 220908"/>
                <a:gd name="connsiteY112" fmla="*/ 1087362 h 1221571"/>
                <a:gd name="connsiteX113" fmla="*/ 178498 w 220908"/>
                <a:gd name="connsiteY113" fmla="*/ 1092730 h 1221571"/>
                <a:gd name="connsiteX114" fmla="*/ 178498 w 220908"/>
                <a:gd name="connsiteY114" fmla="*/ 1185603 h 1221571"/>
                <a:gd name="connsiteX115" fmla="*/ 203058 w 220908"/>
                <a:gd name="connsiteY115" fmla="*/ 1185603 h 1221571"/>
                <a:gd name="connsiteX116" fmla="*/ 220908 w 220908"/>
                <a:gd name="connsiteY116" fmla="*/ 1186945 h 1221571"/>
                <a:gd name="connsiteX117" fmla="*/ 211245 w 220908"/>
                <a:gd name="connsiteY117" fmla="*/ 1207479 h 122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20908" h="1221571">
                  <a:moveTo>
                    <a:pt x="189101" y="1221571"/>
                  </a:moveTo>
                  <a:lnTo>
                    <a:pt x="176217" y="1220095"/>
                  </a:lnTo>
                  <a:lnTo>
                    <a:pt x="160648" y="1216203"/>
                  </a:lnTo>
                  <a:lnTo>
                    <a:pt x="142933" y="1203453"/>
                  </a:lnTo>
                  <a:lnTo>
                    <a:pt x="116628" y="1196877"/>
                  </a:lnTo>
                  <a:lnTo>
                    <a:pt x="85492" y="1172987"/>
                  </a:lnTo>
                  <a:lnTo>
                    <a:pt x="60126" y="1150172"/>
                  </a:lnTo>
                  <a:lnTo>
                    <a:pt x="21742" y="1097965"/>
                  </a:lnTo>
                  <a:lnTo>
                    <a:pt x="48987" y="1109507"/>
                  </a:lnTo>
                  <a:lnTo>
                    <a:pt x="83747" y="1137154"/>
                  </a:lnTo>
                  <a:lnTo>
                    <a:pt x="114749" y="1151246"/>
                  </a:lnTo>
                  <a:lnTo>
                    <a:pt x="118507" y="1145609"/>
                  </a:lnTo>
                  <a:lnTo>
                    <a:pt x="107233" y="1146548"/>
                  </a:lnTo>
                  <a:lnTo>
                    <a:pt x="106831" y="1146414"/>
                  </a:lnTo>
                  <a:lnTo>
                    <a:pt x="78378" y="1132456"/>
                  </a:lnTo>
                  <a:lnTo>
                    <a:pt x="50060" y="1103736"/>
                  </a:lnTo>
                  <a:lnTo>
                    <a:pt x="18924" y="1080383"/>
                  </a:lnTo>
                  <a:lnTo>
                    <a:pt x="18790" y="1079712"/>
                  </a:lnTo>
                  <a:lnTo>
                    <a:pt x="10871" y="1053810"/>
                  </a:lnTo>
                  <a:lnTo>
                    <a:pt x="17716" y="1030860"/>
                  </a:lnTo>
                  <a:lnTo>
                    <a:pt x="5503" y="1004823"/>
                  </a:lnTo>
                  <a:lnTo>
                    <a:pt x="2282" y="939732"/>
                  </a:lnTo>
                  <a:lnTo>
                    <a:pt x="2416" y="939464"/>
                  </a:lnTo>
                  <a:lnTo>
                    <a:pt x="13287" y="903093"/>
                  </a:lnTo>
                  <a:lnTo>
                    <a:pt x="37311" y="877325"/>
                  </a:lnTo>
                  <a:lnTo>
                    <a:pt x="0" y="866856"/>
                  </a:lnTo>
                  <a:lnTo>
                    <a:pt x="24963" y="833573"/>
                  </a:lnTo>
                  <a:lnTo>
                    <a:pt x="33687" y="773581"/>
                  </a:lnTo>
                  <a:lnTo>
                    <a:pt x="61200" y="785794"/>
                  </a:lnTo>
                  <a:lnTo>
                    <a:pt x="73412" y="719227"/>
                  </a:lnTo>
                  <a:lnTo>
                    <a:pt x="60394" y="712248"/>
                  </a:lnTo>
                  <a:lnTo>
                    <a:pt x="52744" y="753718"/>
                  </a:lnTo>
                  <a:lnTo>
                    <a:pt x="33418" y="747813"/>
                  </a:lnTo>
                  <a:lnTo>
                    <a:pt x="41471" y="698290"/>
                  </a:lnTo>
                  <a:lnTo>
                    <a:pt x="50194" y="637359"/>
                  </a:lnTo>
                  <a:lnTo>
                    <a:pt x="61200" y="616154"/>
                  </a:lnTo>
                  <a:lnTo>
                    <a:pt x="54221" y="585957"/>
                  </a:lnTo>
                  <a:lnTo>
                    <a:pt x="52073" y="548647"/>
                  </a:lnTo>
                  <a:lnTo>
                    <a:pt x="63078" y="547707"/>
                  </a:lnTo>
                  <a:lnTo>
                    <a:pt x="77842" y="499392"/>
                  </a:lnTo>
                  <a:lnTo>
                    <a:pt x="95020" y="451479"/>
                  </a:lnTo>
                  <a:lnTo>
                    <a:pt x="105354" y="408130"/>
                  </a:lnTo>
                  <a:lnTo>
                    <a:pt x="99583" y="364780"/>
                  </a:lnTo>
                  <a:lnTo>
                    <a:pt x="106965" y="341160"/>
                  </a:lnTo>
                  <a:lnTo>
                    <a:pt x="104012" y="306131"/>
                  </a:lnTo>
                  <a:lnTo>
                    <a:pt x="104146" y="305728"/>
                  </a:lnTo>
                  <a:lnTo>
                    <a:pt x="118507" y="271773"/>
                  </a:lnTo>
                  <a:lnTo>
                    <a:pt x="123070" y="218761"/>
                  </a:lnTo>
                  <a:lnTo>
                    <a:pt x="130988" y="162527"/>
                  </a:lnTo>
                  <a:lnTo>
                    <a:pt x="138773" y="102938"/>
                  </a:lnTo>
                  <a:lnTo>
                    <a:pt x="136893" y="60260"/>
                  </a:lnTo>
                  <a:lnTo>
                    <a:pt x="131525" y="22547"/>
                  </a:lnTo>
                  <a:lnTo>
                    <a:pt x="144946" y="15568"/>
                  </a:lnTo>
                  <a:lnTo>
                    <a:pt x="152730" y="0"/>
                  </a:lnTo>
                  <a:lnTo>
                    <a:pt x="166956" y="20937"/>
                  </a:lnTo>
                  <a:lnTo>
                    <a:pt x="170043" y="39055"/>
                  </a:lnTo>
                  <a:lnTo>
                    <a:pt x="183464" y="50463"/>
                  </a:lnTo>
                  <a:lnTo>
                    <a:pt x="175546" y="76231"/>
                  </a:lnTo>
                  <a:lnTo>
                    <a:pt x="188698" y="105354"/>
                  </a:lnTo>
                  <a:lnTo>
                    <a:pt x="197958" y="140249"/>
                  </a:lnTo>
                  <a:lnTo>
                    <a:pt x="215540" y="136625"/>
                  </a:lnTo>
                  <a:lnTo>
                    <a:pt x="219432" y="145348"/>
                  </a:lnTo>
                  <a:lnTo>
                    <a:pt x="210574" y="174740"/>
                  </a:lnTo>
                  <a:lnTo>
                    <a:pt x="184001" y="187893"/>
                  </a:lnTo>
                  <a:lnTo>
                    <a:pt x="184672" y="232584"/>
                  </a:lnTo>
                  <a:lnTo>
                    <a:pt x="179841" y="240905"/>
                  </a:lnTo>
                  <a:lnTo>
                    <a:pt x="187490" y="252045"/>
                  </a:lnTo>
                  <a:lnTo>
                    <a:pt x="168835" y="270431"/>
                  </a:lnTo>
                  <a:lnTo>
                    <a:pt x="152864" y="296199"/>
                  </a:lnTo>
                  <a:lnTo>
                    <a:pt x="144409" y="320894"/>
                  </a:lnTo>
                  <a:lnTo>
                    <a:pt x="146825" y="348541"/>
                  </a:lnTo>
                  <a:lnTo>
                    <a:pt x="131660" y="377933"/>
                  </a:lnTo>
                  <a:lnTo>
                    <a:pt x="142664" y="426785"/>
                  </a:lnTo>
                  <a:lnTo>
                    <a:pt x="149375" y="432287"/>
                  </a:lnTo>
                  <a:lnTo>
                    <a:pt x="149107" y="461277"/>
                  </a:lnTo>
                  <a:lnTo>
                    <a:pt x="135149" y="490132"/>
                  </a:lnTo>
                  <a:lnTo>
                    <a:pt x="135686" y="515766"/>
                  </a:lnTo>
                  <a:lnTo>
                    <a:pt x="116896" y="535763"/>
                  </a:lnTo>
                  <a:lnTo>
                    <a:pt x="117030" y="563410"/>
                  </a:lnTo>
                  <a:lnTo>
                    <a:pt x="124815" y="594680"/>
                  </a:lnTo>
                  <a:lnTo>
                    <a:pt x="109515" y="606491"/>
                  </a:lnTo>
                  <a:lnTo>
                    <a:pt x="103073" y="634272"/>
                  </a:lnTo>
                  <a:lnTo>
                    <a:pt x="97302" y="667019"/>
                  </a:lnTo>
                  <a:lnTo>
                    <a:pt x="101462" y="707953"/>
                  </a:lnTo>
                  <a:lnTo>
                    <a:pt x="91665" y="714663"/>
                  </a:lnTo>
                  <a:lnTo>
                    <a:pt x="97033" y="751705"/>
                  </a:lnTo>
                  <a:lnTo>
                    <a:pt x="108844" y="765260"/>
                  </a:lnTo>
                  <a:lnTo>
                    <a:pt x="100926" y="779218"/>
                  </a:lnTo>
                  <a:lnTo>
                    <a:pt x="111528" y="785526"/>
                  </a:lnTo>
                  <a:lnTo>
                    <a:pt x="114615" y="800691"/>
                  </a:lnTo>
                  <a:lnTo>
                    <a:pt x="103744" y="807402"/>
                  </a:lnTo>
                  <a:lnTo>
                    <a:pt x="106294" y="826996"/>
                  </a:lnTo>
                  <a:lnTo>
                    <a:pt x="106294" y="827265"/>
                  </a:lnTo>
                  <a:lnTo>
                    <a:pt x="97168" y="874506"/>
                  </a:lnTo>
                  <a:lnTo>
                    <a:pt x="84149" y="905509"/>
                  </a:lnTo>
                  <a:lnTo>
                    <a:pt x="87102" y="924030"/>
                  </a:lnTo>
                  <a:lnTo>
                    <a:pt x="86968" y="924432"/>
                  </a:lnTo>
                  <a:lnTo>
                    <a:pt x="78915" y="948590"/>
                  </a:lnTo>
                  <a:lnTo>
                    <a:pt x="60260" y="964963"/>
                  </a:lnTo>
                  <a:lnTo>
                    <a:pt x="62408" y="1004152"/>
                  </a:lnTo>
                  <a:lnTo>
                    <a:pt x="70192" y="1016768"/>
                  </a:lnTo>
                  <a:lnTo>
                    <a:pt x="87639" y="1014084"/>
                  </a:lnTo>
                  <a:lnTo>
                    <a:pt x="87236" y="1045355"/>
                  </a:lnTo>
                  <a:lnTo>
                    <a:pt x="96765" y="1067096"/>
                  </a:lnTo>
                  <a:lnTo>
                    <a:pt x="155549" y="1072465"/>
                  </a:lnTo>
                  <a:lnTo>
                    <a:pt x="193261" y="1082665"/>
                  </a:lnTo>
                  <a:lnTo>
                    <a:pt x="157025" y="1082262"/>
                  </a:lnTo>
                  <a:lnTo>
                    <a:pt x="145617" y="1091791"/>
                  </a:lnTo>
                  <a:lnTo>
                    <a:pt x="123875" y="1106151"/>
                  </a:lnTo>
                  <a:lnTo>
                    <a:pt x="120117" y="1143059"/>
                  </a:lnTo>
                  <a:lnTo>
                    <a:pt x="126425" y="1133664"/>
                  </a:lnTo>
                  <a:lnTo>
                    <a:pt x="134612" y="1105078"/>
                  </a:lnTo>
                  <a:lnTo>
                    <a:pt x="158635" y="1087362"/>
                  </a:lnTo>
                  <a:lnTo>
                    <a:pt x="178498" y="1092730"/>
                  </a:lnTo>
                  <a:lnTo>
                    <a:pt x="178498" y="1185603"/>
                  </a:lnTo>
                  <a:lnTo>
                    <a:pt x="203058" y="1185603"/>
                  </a:lnTo>
                  <a:lnTo>
                    <a:pt x="220908" y="1186945"/>
                  </a:lnTo>
                  <a:lnTo>
                    <a:pt x="211245" y="120747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7" name="Ignore">
              <a:extLst>
                <a:ext uri="{FF2B5EF4-FFF2-40B4-BE49-F238E27FC236}">
                  <a16:creationId xmlns:a16="http://schemas.microsoft.com/office/drawing/2014/main" id="{33090AB3-6665-4099-93C7-8049519093BE}"/>
                </a:ext>
              </a:extLst>
            </p:cNvPr>
            <p:cNvSpPr/>
            <p:nvPr/>
          </p:nvSpPr>
          <p:spPr>
            <a:xfrm>
              <a:off x="4092334" y="6423249"/>
              <a:ext cx="182121" cy="126156"/>
            </a:xfrm>
            <a:custGeom>
              <a:avLst/>
              <a:gdLst>
                <a:gd name="connsiteX0" fmla="*/ 129646 w 182121"/>
                <a:gd name="connsiteY0" fmla="*/ 121459 h 126156"/>
                <a:gd name="connsiteX1" fmla="*/ 143872 w 182121"/>
                <a:gd name="connsiteY1" fmla="*/ 124814 h 126156"/>
                <a:gd name="connsiteX2" fmla="*/ 155146 w 182121"/>
                <a:gd name="connsiteY2" fmla="*/ 126157 h 126156"/>
                <a:gd name="connsiteX3" fmla="*/ 175277 w 182121"/>
                <a:gd name="connsiteY3" fmla="*/ 113273 h 126156"/>
                <a:gd name="connsiteX4" fmla="*/ 182122 w 182121"/>
                <a:gd name="connsiteY4" fmla="*/ 98912 h 126156"/>
                <a:gd name="connsiteX5" fmla="*/ 169909 w 182121"/>
                <a:gd name="connsiteY5" fmla="*/ 97973 h 126156"/>
                <a:gd name="connsiteX6" fmla="*/ 141725 w 182121"/>
                <a:gd name="connsiteY6" fmla="*/ 97973 h 126156"/>
                <a:gd name="connsiteX7" fmla="*/ 141725 w 182121"/>
                <a:gd name="connsiteY7" fmla="*/ 4161 h 126156"/>
                <a:gd name="connsiteX8" fmla="*/ 126291 w 182121"/>
                <a:gd name="connsiteY8" fmla="*/ 0 h 126156"/>
                <a:gd name="connsiteX9" fmla="*/ 104817 w 182121"/>
                <a:gd name="connsiteY9" fmla="*/ 15837 h 126156"/>
                <a:gd name="connsiteX10" fmla="*/ 96765 w 182121"/>
                <a:gd name="connsiteY10" fmla="*/ 44021 h 126156"/>
                <a:gd name="connsiteX11" fmla="*/ 83075 w 182121"/>
                <a:gd name="connsiteY11" fmla="*/ 64555 h 126156"/>
                <a:gd name="connsiteX12" fmla="*/ 48718 w 182121"/>
                <a:gd name="connsiteY12" fmla="*/ 48852 h 126156"/>
                <a:gd name="connsiteX13" fmla="*/ 13824 w 182121"/>
                <a:gd name="connsiteY13" fmla="*/ 21205 h 126156"/>
                <a:gd name="connsiteX14" fmla="*/ 0 w 182121"/>
                <a:gd name="connsiteY14" fmla="*/ 15434 h 126156"/>
                <a:gd name="connsiteX15" fmla="*/ 29928 w 182121"/>
                <a:gd name="connsiteY15" fmla="*/ 56099 h 126156"/>
                <a:gd name="connsiteX16" fmla="*/ 55026 w 182121"/>
                <a:gd name="connsiteY16" fmla="*/ 78512 h 126156"/>
                <a:gd name="connsiteX17" fmla="*/ 85625 w 182121"/>
                <a:gd name="connsiteY17" fmla="*/ 102133 h 126156"/>
                <a:gd name="connsiteX18" fmla="*/ 111930 w 182121"/>
                <a:gd name="connsiteY18" fmla="*/ 108575 h 12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2121" h="126156">
                  <a:moveTo>
                    <a:pt x="129646" y="121459"/>
                  </a:moveTo>
                  <a:lnTo>
                    <a:pt x="143872" y="124814"/>
                  </a:lnTo>
                  <a:lnTo>
                    <a:pt x="155146" y="126157"/>
                  </a:lnTo>
                  <a:lnTo>
                    <a:pt x="175277" y="113273"/>
                  </a:lnTo>
                  <a:lnTo>
                    <a:pt x="182122" y="98912"/>
                  </a:lnTo>
                  <a:lnTo>
                    <a:pt x="169909" y="97973"/>
                  </a:lnTo>
                  <a:lnTo>
                    <a:pt x="141725" y="97973"/>
                  </a:lnTo>
                  <a:lnTo>
                    <a:pt x="141725" y="4161"/>
                  </a:lnTo>
                  <a:lnTo>
                    <a:pt x="126291" y="0"/>
                  </a:lnTo>
                  <a:lnTo>
                    <a:pt x="104817" y="15837"/>
                  </a:lnTo>
                  <a:lnTo>
                    <a:pt x="96765" y="44021"/>
                  </a:lnTo>
                  <a:lnTo>
                    <a:pt x="83075" y="64555"/>
                  </a:lnTo>
                  <a:lnTo>
                    <a:pt x="48718" y="48852"/>
                  </a:lnTo>
                  <a:lnTo>
                    <a:pt x="13824" y="21205"/>
                  </a:lnTo>
                  <a:lnTo>
                    <a:pt x="0" y="15434"/>
                  </a:lnTo>
                  <a:lnTo>
                    <a:pt x="29928" y="56099"/>
                  </a:lnTo>
                  <a:lnTo>
                    <a:pt x="55026" y="78512"/>
                  </a:lnTo>
                  <a:lnTo>
                    <a:pt x="85625" y="102133"/>
                  </a:lnTo>
                  <a:lnTo>
                    <a:pt x="111930" y="10857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8" name="Ignore">
              <a:extLst>
                <a:ext uri="{FF2B5EF4-FFF2-40B4-BE49-F238E27FC236}">
                  <a16:creationId xmlns:a16="http://schemas.microsoft.com/office/drawing/2014/main" id="{86856E58-CF51-461D-9606-892F65F668BA}"/>
                </a:ext>
              </a:extLst>
            </p:cNvPr>
            <p:cNvSpPr/>
            <p:nvPr/>
          </p:nvSpPr>
          <p:spPr>
            <a:xfrm>
              <a:off x="4065492" y="5339243"/>
              <a:ext cx="209231" cy="1135140"/>
            </a:xfrm>
            <a:custGeom>
              <a:avLst/>
              <a:gdLst>
                <a:gd name="connsiteX0" fmla="*/ 74755 w 209231"/>
                <a:gd name="connsiteY0" fmla="*/ 1121988 h 1135140"/>
                <a:gd name="connsiteX1" fmla="*/ 101865 w 209231"/>
                <a:gd name="connsiteY1" fmla="*/ 1135141 h 1135140"/>
                <a:gd name="connsiteX2" fmla="*/ 110186 w 209231"/>
                <a:gd name="connsiteY2" fmla="*/ 1134335 h 1135140"/>
                <a:gd name="connsiteX3" fmla="*/ 114078 w 209231"/>
                <a:gd name="connsiteY3" fmla="*/ 1096354 h 1135140"/>
                <a:gd name="connsiteX4" fmla="*/ 114883 w 209231"/>
                <a:gd name="connsiteY4" fmla="*/ 1095951 h 1135140"/>
                <a:gd name="connsiteX5" fmla="*/ 137162 w 209231"/>
                <a:gd name="connsiteY5" fmla="*/ 1081188 h 1135140"/>
                <a:gd name="connsiteX6" fmla="*/ 149509 w 209231"/>
                <a:gd name="connsiteY6" fmla="*/ 1070854 h 1135140"/>
                <a:gd name="connsiteX7" fmla="*/ 157159 w 209231"/>
                <a:gd name="connsiteY7" fmla="*/ 1070988 h 1135140"/>
                <a:gd name="connsiteX8" fmla="*/ 148703 w 209231"/>
                <a:gd name="connsiteY8" fmla="*/ 1068707 h 1135140"/>
                <a:gd name="connsiteX9" fmla="*/ 88041 w 209231"/>
                <a:gd name="connsiteY9" fmla="*/ 1063204 h 1135140"/>
                <a:gd name="connsiteX10" fmla="*/ 77170 w 209231"/>
                <a:gd name="connsiteY10" fmla="*/ 1038644 h 1135140"/>
                <a:gd name="connsiteX11" fmla="*/ 77573 w 209231"/>
                <a:gd name="connsiteY11" fmla="*/ 1010997 h 1135140"/>
                <a:gd name="connsiteX12" fmla="*/ 62139 w 209231"/>
                <a:gd name="connsiteY12" fmla="*/ 1013413 h 1135140"/>
                <a:gd name="connsiteX13" fmla="*/ 52341 w 209231"/>
                <a:gd name="connsiteY13" fmla="*/ 997308 h 1135140"/>
                <a:gd name="connsiteX14" fmla="*/ 50194 w 209231"/>
                <a:gd name="connsiteY14" fmla="*/ 955703 h 1135140"/>
                <a:gd name="connsiteX15" fmla="*/ 69386 w 209231"/>
                <a:gd name="connsiteY15" fmla="*/ 938927 h 1135140"/>
                <a:gd name="connsiteX16" fmla="*/ 77036 w 209231"/>
                <a:gd name="connsiteY16" fmla="*/ 916111 h 1135140"/>
                <a:gd name="connsiteX17" fmla="*/ 74083 w 209231"/>
                <a:gd name="connsiteY17" fmla="*/ 897456 h 1135140"/>
                <a:gd name="connsiteX18" fmla="*/ 74218 w 209231"/>
                <a:gd name="connsiteY18" fmla="*/ 896919 h 1135140"/>
                <a:gd name="connsiteX19" fmla="*/ 87370 w 209231"/>
                <a:gd name="connsiteY19" fmla="*/ 865917 h 1135140"/>
                <a:gd name="connsiteX20" fmla="*/ 96228 w 209231"/>
                <a:gd name="connsiteY20" fmla="*/ 819346 h 1135140"/>
                <a:gd name="connsiteX21" fmla="*/ 93409 w 209231"/>
                <a:gd name="connsiteY21" fmla="*/ 797873 h 1135140"/>
                <a:gd name="connsiteX22" fmla="*/ 104146 w 209231"/>
                <a:gd name="connsiteY22" fmla="*/ 791297 h 1135140"/>
                <a:gd name="connsiteX23" fmla="*/ 101999 w 209231"/>
                <a:gd name="connsiteY23" fmla="*/ 780426 h 1135140"/>
                <a:gd name="connsiteX24" fmla="*/ 89652 w 209231"/>
                <a:gd name="connsiteY24" fmla="*/ 773044 h 1135140"/>
                <a:gd name="connsiteX25" fmla="*/ 97972 w 209231"/>
                <a:gd name="connsiteY25" fmla="*/ 758147 h 1135140"/>
                <a:gd name="connsiteX26" fmla="*/ 87236 w 209231"/>
                <a:gd name="connsiteY26" fmla="*/ 745934 h 1135140"/>
                <a:gd name="connsiteX27" fmla="*/ 81331 w 209231"/>
                <a:gd name="connsiteY27" fmla="*/ 705269 h 1135140"/>
                <a:gd name="connsiteX28" fmla="*/ 91262 w 209231"/>
                <a:gd name="connsiteY28" fmla="*/ 698558 h 1135140"/>
                <a:gd name="connsiteX29" fmla="*/ 87236 w 209231"/>
                <a:gd name="connsiteY29" fmla="*/ 659235 h 1135140"/>
                <a:gd name="connsiteX30" fmla="*/ 93141 w 209231"/>
                <a:gd name="connsiteY30" fmla="*/ 625951 h 1135140"/>
                <a:gd name="connsiteX31" fmla="*/ 99852 w 209231"/>
                <a:gd name="connsiteY31" fmla="*/ 596828 h 1135140"/>
                <a:gd name="connsiteX32" fmla="*/ 114346 w 209231"/>
                <a:gd name="connsiteY32" fmla="*/ 585688 h 1135140"/>
                <a:gd name="connsiteX33" fmla="*/ 107099 w 209231"/>
                <a:gd name="connsiteY33" fmla="*/ 556297 h 1135140"/>
                <a:gd name="connsiteX34" fmla="*/ 106965 w 209231"/>
                <a:gd name="connsiteY34" fmla="*/ 526771 h 1135140"/>
                <a:gd name="connsiteX35" fmla="*/ 107501 w 209231"/>
                <a:gd name="connsiteY35" fmla="*/ 526100 h 1135140"/>
                <a:gd name="connsiteX36" fmla="*/ 125620 w 209231"/>
                <a:gd name="connsiteY36" fmla="*/ 506773 h 1135140"/>
                <a:gd name="connsiteX37" fmla="*/ 125083 w 209231"/>
                <a:gd name="connsiteY37" fmla="*/ 481811 h 1135140"/>
                <a:gd name="connsiteX38" fmla="*/ 139175 w 209231"/>
                <a:gd name="connsiteY38" fmla="*/ 452553 h 1135140"/>
                <a:gd name="connsiteX39" fmla="*/ 139309 w 209231"/>
                <a:gd name="connsiteY39" fmla="*/ 426651 h 1135140"/>
                <a:gd name="connsiteX40" fmla="*/ 133135 w 209231"/>
                <a:gd name="connsiteY40" fmla="*/ 421417 h 1135140"/>
                <a:gd name="connsiteX41" fmla="*/ 132867 w 209231"/>
                <a:gd name="connsiteY41" fmla="*/ 420745 h 1135140"/>
                <a:gd name="connsiteX42" fmla="*/ 121325 w 209231"/>
                <a:gd name="connsiteY42" fmla="*/ 369880 h 1135140"/>
                <a:gd name="connsiteX43" fmla="*/ 136759 w 209231"/>
                <a:gd name="connsiteY43" fmla="*/ 340220 h 1135140"/>
                <a:gd name="connsiteX44" fmla="*/ 134343 w 209231"/>
                <a:gd name="connsiteY44" fmla="*/ 312976 h 1135140"/>
                <a:gd name="connsiteX45" fmla="*/ 143335 w 209231"/>
                <a:gd name="connsiteY45" fmla="*/ 286939 h 1135140"/>
                <a:gd name="connsiteX46" fmla="*/ 159709 w 209231"/>
                <a:gd name="connsiteY46" fmla="*/ 260500 h 1135140"/>
                <a:gd name="connsiteX47" fmla="*/ 176351 w 209231"/>
                <a:gd name="connsiteY47" fmla="*/ 243992 h 1135140"/>
                <a:gd name="connsiteX48" fmla="*/ 169104 w 209231"/>
                <a:gd name="connsiteY48" fmla="*/ 233524 h 1135140"/>
                <a:gd name="connsiteX49" fmla="*/ 174740 w 209231"/>
                <a:gd name="connsiteY49" fmla="*/ 224129 h 1135140"/>
                <a:gd name="connsiteX50" fmla="*/ 173935 w 209231"/>
                <a:gd name="connsiteY50" fmla="*/ 178095 h 1135140"/>
                <a:gd name="connsiteX51" fmla="*/ 201179 w 209231"/>
                <a:gd name="connsiteY51" fmla="*/ 164540 h 1135140"/>
                <a:gd name="connsiteX52" fmla="*/ 209232 w 209231"/>
                <a:gd name="connsiteY52" fmla="*/ 138101 h 1135140"/>
                <a:gd name="connsiteX53" fmla="*/ 207085 w 209231"/>
                <a:gd name="connsiteY53" fmla="*/ 133538 h 1135140"/>
                <a:gd name="connsiteX54" fmla="*/ 188966 w 209231"/>
                <a:gd name="connsiteY54" fmla="*/ 137162 h 1135140"/>
                <a:gd name="connsiteX55" fmla="*/ 178901 w 209231"/>
                <a:gd name="connsiteY55" fmla="*/ 98912 h 1135140"/>
                <a:gd name="connsiteX56" fmla="*/ 165346 w 209231"/>
                <a:gd name="connsiteY56" fmla="*/ 68983 h 1135140"/>
                <a:gd name="connsiteX57" fmla="*/ 172861 w 209231"/>
                <a:gd name="connsiteY57" fmla="*/ 44155 h 1135140"/>
                <a:gd name="connsiteX58" fmla="*/ 160380 w 209231"/>
                <a:gd name="connsiteY58" fmla="*/ 33552 h 1135140"/>
                <a:gd name="connsiteX59" fmla="*/ 157024 w 209231"/>
                <a:gd name="connsiteY59" fmla="*/ 14495 h 1135140"/>
                <a:gd name="connsiteX60" fmla="*/ 147093 w 209231"/>
                <a:gd name="connsiteY60" fmla="*/ 0 h 1135140"/>
                <a:gd name="connsiteX61" fmla="*/ 141590 w 209231"/>
                <a:gd name="connsiteY61" fmla="*/ 10871 h 1135140"/>
                <a:gd name="connsiteX62" fmla="*/ 129512 w 209231"/>
                <a:gd name="connsiteY62" fmla="*/ 17179 h 1135140"/>
                <a:gd name="connsiteX63" fmla="*/ 134477 w 209231"/>
                <a:gd name="connsiteY63" fmla="*/ 52476 h 1135140"/>
                <a:gd name="connsiteX64" fmla="*/ 136356 w 209231"/>
                <a:gd name="connsiteY64" fmla="*/ 95557 h 1135140"/>
                <a:gd name="connsiteX65" fmla="*/ 128572 w 209231"/>
                <a:gd name="connsiteY65" fmla="*/ 155548 h 1135140"/>
                <a:gd name="connsiteX66" fmla="*/ 120654 w 209231"/>
                <a:gd name="connsiteY66" fmla="*/ 211782 h 1135140"/>
                <a:gd name="connsiteX67" fmla="*/ 115956 w 209231"/>
                <a:gd name="connsiteY67" fmla="*/ 265466 h 1135140"/>
                <a:gd name="connsiteX68" fmla="*/ 101730 w 209231"/>
                <a:gd name="connsiteY68" fmla="*/ 299286 h 1135140"/>
                <a:gd name="connsiteX69" fmla="*/ 104683 w 209231"/>
                <a:gd name="connsiteY69" fmla="*/ 334046 h 1135140"/>
                <a:gd name="connsiteX70" fmla="*/ 97302 w 209231"/>
                <a:gd name="connsiteY70" fmla="*/ 357533 h 1135140"/>
                <a:gd name="connsiteX71" fmla="*/ 103072 w 209231"/>
                <a:gd name="connsiteY71" fmla="*/ 400883 h 1135140"/>
                <a:gd name="connsiteX72" fmla="*/ 92470 w 209231"/>
                <a:gd name="connsiteY72" fmla="*/ 445037 h 1135140"/>
                <a:gd name="connsiteX73" fmla="*/ 75291 w 209231"/>
                <a:gd name="connsiteY73" fmla="*/ 493084 h 1135140"/>
                <a:gd name="connsiteX74" fmla="*/ 59723 w 209231"/>
                <a:gd name="connsiteY74" fmla="*/ 543681 h 1135140"/>
                <a:gd name="connsiteX75" fmla="*/ 49926 w 209231"/>
                <a:gd name="connsiteY75" fmla="*/ 544620 h 1135140"/>
                <a:gd name="connsiteX76" fmla="*/ 51805 w 209231"/>
                <a:gd name="connsiteY76" fmla="*/ 577904 h 1135140"/>
                <a:gd name="connsiteX77" fmla="*/ 59052 w 209231"/>
                <a:gd name="connsiteY77" fmla="*/ 609175 h 1135140"/>
                <a:gd name="connsiteX78" fmla="*/ 47510 w 209231"/>
                <a:gd name="connsiteY78" fmla="*/ 631454 h 1135140"/>
                <a:gd name="connsiteX79" fmla="*/ 39055 w 209231"/>
                <a:gd name="connsiteY79" fmla="*/ 691445 h 1135140"/>
                <a:gd name="connsiteX80" fmla="*/ 31539 w 209231"/>
                <a:gd name="connsiteY80" fmla="*/ 737613 h 1135140"/>
                <a:gd name="connsiteX81" fmla="*/ 43618 w 209231"/>
                <a:gd name="connsiteY81" fmla="*/ 741237 h 1135140"/>
                <a:gd name="connsiteX82" fmla="*/ 51402 w 209231"/>
                <a:gd name="connsiteY82" fmla="*/ 698961 h 1135140"/>
                <a:gd name="connsiteX83" fmla="*/ 71533 w 209231"/>
                <a:gd name="connsiteY83" fmla="*/ 709563 h 1135140"/>
                <a:gd name="connsiteX84" fmla="*/ 57978 w 209231"/>
                <a:gd name="connsiteY84" fmla="*/ 783647 h 1135140"/>
                <a:gd name="connsiteX85" fmla="*/ 30600 w 209231"/>
                <a:gd name="connsiteY85" fmla="*/ 771702 h 1135140"/>
                <a:gd name="connsiteX86" fmla="*/ 22144 w 209231"/>
                <a:gd name="connsiteY86" fmla="*/ 827936 h 1135140"/>
                <a:gd name="connsiteX87" fmla="*/ 268 w 209231"/>
                <a:gd name="connsiteY87" fmla="*/ 857193 h 1135140"/>
                <a:gd name="connsiteX88" fmla="*/ 38250 w 209231"/>
                <a:gd name="connsiteY88" fmla="*/ 867796 h 1135140"/>
                <a:gd name="connsiteX89" fmla="*/ 10200 w 209231"/>
                <a:gd name="connsiteY89" fmla="*/ 897859 h 1135140"/>
                <a:gd name="connsiteX90" fmla="*/ 0 w 209231"/>
                <a:gd name="connsiteY90" fmla="*/ 932753 h 1135140"/>
                <a:gd name="connsiteX91" fmla="*/ 3087 w 209231"/>
                <a:gd name="connsiteY91" fmla="*/ 996771 h 1135140"/>
                <a:gd name="connsiteX92" fmla="*/ 15702 w 209231"/>
                <a:gd name="connsiteY92" fmla="*/ 1023076 h 1135140"/>
                <a:gd name="connsiteX93" fmla="*/ 8724 w 209231"/>
                <a:gd name="connsiteY93" fmla="*/ 1046294 h 1135140"/>
                <a:gd name="connsiteX94" fmla="*/ 16105 w 209231"/>
                <a:gd name="connsiteY94" fmla="*/ 1070452 h 1135140"/>
                <a:gd name="connsiteX95" fmla="*/ 46436 w 209231"/>
                <a:gd name="connsiteY95" fmla="*/ 1093267 h 113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231" h="1135140">
                  <a:moveTo>
                    <a:pt x="74755" y="1121988"/>
                  </a:moveTo>
                  <a:lnTo>
                    <a:pt x="101865" y="1135141"/>
                  </a:lnTo>
                  <a:lnTo>
                    <a:pt x="110186" y="1134335"/>
                  </a:lnTo>
                  <a:lnTo>
                    <a:pt x="114078" y="1096354"/>
                  </a:lnTo>
                  <a:lnTo>
                    <a:pt x="114883" y="1095951"/>
                  </a:lnTo>
                  <a:lnTo>
                    <a:pt x="137162" y="1081188"/>
                  </a:lnTo>
                  <a:lnTo>
                    <a:pt x="149509" y="1070854"/>
                  </a:lnTo>
                  <a:lnTo>
                    <a:pt x="157159" y="1070988"/>
                  </a:lnTo>
                  <a:lnTo>
                    <a:pt x="148703" y="1068707"/>
                  </a:lnTo>
                  <a:lnTo>
                    <a:pt x="88041" y="1063204"/>
                  </a:lnTo>
                  <a:lnTo>
                    <a:pt x="77170" y="1038644"/>
                  </a:lnTo>
                  <a:lnTo>
                    <a:pt x="77573" y="1010997"/>
                  </a:lnTo>
                  <a:lnTo>
                    <a:pt x="62139" y="1013413"/>
                  </a:lnTo>
                  <a:lnTo>
                    <a:pt x="52341" y="997308"/>
                  </a:lnTo>
                  <a:lnTo>
                    <a:pt x="50194" y="955703"/>
                  </a:lnTo>
                  <a:lnTo>
                    <a:pt x="69386" y="938927"/>
                  </a:lnTo>
                  <a:lnTo>
                    <a:pt x="77036" y="916111"/>
                  </a:lnTo>
                  <a:lnTo>
                    <a:pt x="74083" y="897456"/>
                  </a:lnTo>
                  <a:lnTo>
                    <a:pt x="74218" y="896919"/>
                  </a:lnTo>
                  <a:lnTo>
                    <a:pt x="87370" y="865917"/>
                  </a:lnTo>
                  <a:lnTo>
                    <a:pt x="96228" y="819346"/>
                  </a:lnTo>
                  <a:lnTo>
                    <a:pt x="93409" y="797873"/>
                  </a:lnTo>
                  <a:lnTo>
                    <a:pt x="104146" y="791297"/>
                  </a:lnTo>
                  <a:lnTo>
                    <a:pt x="101999" y="780426"/>
                  </a:lnTo>
                  <a:lnTo>
                    <a:pt x="89652" y="773044"/>
                  </a:lnTo>
                  <a:lnTo>
                    <a:pt x="97972" y="758147"/>
                  </a:lnTo>
                  <a:lnTo>
                    <a:pt x="87236" y="745934"/>
                  </a:lnTo>
                  <a:lnTo>
                    <a:pt x="81331" y="705269"/>
                  </a:lnTo>
                  <a:lnTo>
                    <a:pt x="91262" y="698558"/>
                  </a:lnTo>
                  <a:lnTo>
                    <a:pt x="87236" y="659235"/>
                  </a:lnTo>
                  <a:lnTo>
                    <a:pt x="93141" y="625951"/>
                  </a:lnTo>
                  <a:lnTo>
                    <a:pt x="99852" y="596828"/>
                  </a:lnTo>
                  <a:lnTo>
                    <a:pt x="114346" y="585688"/>
                  </a:lnTo>
                  <a:lnTo>
                    <a:pt x="107099" y="556297"/>
                  </a:lnTo>
                  <a:lnTo>
                    <a:pt x="106965" y="526771"/>
                  </a:lnTo>
                  <a:lnTo>
                    <a:pt x="107501" y="526100"/>
                  </a:lnTo>
                  <a:lnTo>
                    <a:pt x="125620" y="506773"/>
                  </a:lnTo>
                  <a:lnTo>
                    <a:pt x="125083" y="481811"/>
                  </a:lnTo>
                  <a:lnTo>
                    <a:pt x="139175" y="452553"/>
                  </a:lnTo>
                  <a:lnTo>
                    <a:pt x="139309" y="426651"/>
                  </a:lnTo>
                  <a:lnTo>
                    <a:pt x="133135" y="421417"/>
                  </a:lnTo>
                  <a:lnTo>
                    <a:pt x="132867" y="420745"/>
                  </a:lnTo>
                  <a:lnTo>
                    <a:pt x="121325" y="369880"/>
                  </a:lnTo>
                  <a:lnTo>
                    <a:pt x="136759" y="340220"/>
                  </a:lnTo>
                  <a:lnTo>
                    <a:pt x="134343" y="312976"/>
                  </a:lnTo>
                  <a:lnTo>
                    <a:pt x="143335" y="286939"/>
                  </a:lnTo>
                  <a:lnTo>
                    <a:pt x="159709" y="260500"/>
                  </a:lnTo>
                  <a:lnTo>
                    <a:pt x="176351" y="243992"/>
                  </a:lnTo>
                  <a:lnTo>
                    <a:pt x="169104" y="233524"/>
                  </a:lnTo>
                  <a:lnTo>
                    <a:pt x="174740" y="224129"/>
                  </a:lnTo>
                  <a:lnTo>
                    <a:pt x="173935" y="178095"/>
                  </a:lnTo>
                  <a:lnTo>
                    <a:pt x="201179" y="164540"/>
                  </a:lnTo>
                  <a:lnTo>
                    <a:pt x="209232" y="138101"/>
                  </a:lnTo>
                  <a:lnTo>
                    <a:pt x="207085" y="133538"/>
                  </a:lnTo>
                  <a:lnTo>
                    <a:pt x="188966" y="137162"/>
                  </a:lnTo>
                  <a:lnTo>
                    <a:pt x="178901" y="98912"/>
                  </a:lnTo>
                  <a:lnTo>
                    <a:pt x="165346" y="68983"/>
                  </a:lnTo>
                  <a:lnTo>
                    <a:pt x="172861" y="44155"/>
                  </a:lnTo>
                  <a:lnTo>
                    <a:pt x="160380" y="33552"/>
                  </a:lnTo>
                  <a:lnTo>
                    <a:pt x="157024" y="14495"/>
                  </a:lnTo>
                  <a:lnTo>
                    <a:pt x="147093" y="0"/>
                  </a:lnTo>
                  <a:lnTo>
                    <a:pt x="141590" y="10871"/>
                  </a:lnTo>
                  <a:lnTo>
                    <a:pt x="129512" y="17179"/>
                  </a:lnTo>
                  <a:lnTo>
                    <a:pt x="134477" y="52476"/>
                  </a:lnTo>
                  <a:lnTo>
                    <a:pt x="136356" y="95557"/>
                  </a:lnTo>
                  <a:lnTo>
                    <a:pt x="128572" y="155548"/>
                  </a:lnTo>
                  <a:lnTo>
                    <a:pt x="120654" y="211782"/>
                  </a:lnTo>
                  <a:lnTo>
                    <a:pt x="115956" y="265466"/>
                  </a:lnTo>
                  <a:lnTo>
                    <a:pt x="101730" y="299286"/>
                  </a:lnTo>
                  <a:lnTo>
                    <a:pt x="104683" y="334046"/>
                  </a:lnTo>
                  <a:lnTo>
                    <a:pt x="97302" y="357533"/>
                  </a:lnTo>
                  <a:lnTo>
                    <a:pt x="103072" y="400883"/>
                  </a:lnTo>
                  <a:lnTo>
                    <a:pt x="92470" y="445037"/>
                  </a:lnTo>
                  <a:lnTo>
                    <a:pt x="75291" y="493084"/>
                  </a:lnTo>
                  <a:lnTo>
                    <a:pt x="59723" y="543681"/>
                  </a:lnTo>
                  <a:lnTo>
                    <a:pt x="49926" y="544620"/>
                  </a:lnTo>
                  <a:lnTo>
                    <a:pt x="51805" y="577904"/>
                  </a:lnTo>
                  <a:lnTo>
                    <a:pt x="59052" y="609175"/>
                  </a:lnTo>
                  <a:lnTo>
                    <a:pt x="47510" y="631454"/>
                  </a:lnTo>
                  <a:lnTo>
                    <a:pt x="39055" y="691445"/>
                  </a:lnTo>
                  <a:lnTo>
                    <a:pt x="31539" y="737613"/>
                  </a:lnTo>
                  <a:lnTo>
                    <a:pt x="43618" y="741237"/>
                  </a:lnTo>
                  <a:lnTo>
                    <a:pt x="51402" y="698961"/>
                  </a:lnTo>
                  <a:lnTo>
                    <a:pt x="71533" y="709563"/>
                  </a:lnTo>
                  <a:lnTo>
                    <a:pt x="57978" y="783647"/>
                  </a:lnTo>
                  <a:lnTo>
                    <a:pt x="30600" y="771702"/>
                  </a:lnTo>
                  <a:lnTo>
                    <a:pt x="22144" y="827936"/>
                  </a:lnTo>
                  <a:lnTo>
                    <a:pt x="268" y="857193"/>
                  </a:lnTo>
                  <a:lnTo>
                    <a:pt x="38250" y="867796"/>
                  </a:lnTo>
                  <a:lnTo>
                    <a:pt x="10200" y="897859"/>
                  </a:lnTo>
                  <a:lnTo>
                    <a:pt x="0" y="932753"/>
                  </a:lnTo>
                  <a:lnTo>
                    <a:pt x="3087" y="996771"/>
                  </a:lnTo>
                  <a:lnTo>
                    <a:pt x="15702" y="1023076"/>
                  </a:lnTo>
                  <a:lnTo>
                    <a:pt x="8724" y="1046294"/>
                  </a:lnTo>
                  <a:lnTo>
                    <a:pt x="16105" y="1070452"/>
                  </a:lnTo>
                  <a:lnTo>
                    <a:pt x="46436" y="1093267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dirty="0">
                <a:solidFill>
                  <a:srgbClr val="545454"/>
                </a:solidFill>
                <a:latin typeface="Arial"/>
              </a:endParaRPr>
            </a:p>
          </p:txBody>
        </p:sp>
      </p:grpSp>
      <p:grpSp>
        <p:nvGrpSpPr>
          <p:cNvPr id="158" name="Ignore">
            <a:extLst>
              <a:ext uri="{FF2B5EF4-FFF2-40B4-BE49-F238E27FC236}">
                <a16:creationId xmlns:a16="http://schemas.microsoft.com/office/drawing/2014/main" id="{70516DD7-6D04-4509-ADCB-7470ED113BCE}"/>
              </a:ext>
            </a:extLst>
          </p:cNvPr>
          <p:cNvGrpSpPr/>
          <p:nvPr/>
        </p:nvGrpSpPr>
        <p:grpSpPr>
          <a:xfrm>
            <a:off x="6115369" y="4636465"/>
            <a:ext cx="196483" cy="290217"/>
            <a:chOff x="6142109" y="4575459"/>
            <a:chExt cx="190174" cy="280899"/>
          </a:xfrm>
          <a:solidFill>
            <a:srgbClr val="CECECE"/>
          </a:solidFill>
        </p:grpSpPr>
        <p:sp>
          <p:nvSpPr>
            <p:cNvPr id="804" name="Ignore">
              <a:extLst>
                <a:ext uri="{FF2B5EF4-FFF2-40B4-BE49-F238E27FC236}">
                  <a16:creationId xmlns:a16="http://schemas.microsoft.com/office/drawing/2014/main" id="{92FD6145-5942-45B5-9ADF-389F6436F1C7}"/>
                </a:ext>
              </a:extLst>
            </p:cNvPr>
            <p:cNvSpPr/>
            <p:nvPr/>
          </p:nvSpPr>
          <p:spPr>
            <a:xfrm>
              <a:off x="6142109" y="4575459"/>
              <a:ext cx="190174" cy="280899"/>
            </a:xfrm>
            <a:custGeom>
              <a:avLst/>
              <a:gdLst>
                <a:gd name="connsiteX0" fmla="*/ 188027 w 190174"/>
                <a:gd name="connsiteY0" fmla="*/ 280900 h 280899"/>
                <a:gd name="connsiteX1" fmla="*/ 166151 w 190174"/>
                <a:gd name="connsiteY1" fmla="*/ 274458 h 280899"/>
                <a:gd name="connsiteX2" fmla="*/ 146422 w 190174"/>
                <a:gd name="connsiteY2" fmla="*/ 268016 h 280899"/>
                <a:gd name="connsiteX3" fmla="*/ 114749 w 190174"/>
                <a:gd name="connsiteY3" fmla="*/ 266942 h 280899"/>
                <a:gd name="connsiteX4" fmla="*/ 112333 w 190174"/>
                <a:gd name="connsiteY4" fmla="*/ 265868 h 280899"/>
                <a:gd name="connsiteX5" fmla="*/ 97839 w 190174"/>
                <a:gd name="connsiteY5" fmla="*/ 268955 h 280899"/>
                <a:gd name="connsiteX6" fmla="*/ 82673 w 190174"/>
                <a:gd name="connsiteY6" fmla="*/ 265600 h 280899"/>
                <a:gd name="connsiteX7" fmla="*/ 71265 w 190174"/>
                <a:gd name="connsiteY7" fmla="*/ 267210 h 280899"/>
                <a:gd name="connsiteX8" fmla="*/ 28453 w 190174"/>
                <a:gd name="connsiteY8" fmla="*/ 266539 h 280899"/>
                <a:gd name="connsiteX9" fmla="*/ 32344 w 190174"/>
                <a:gd name="connsiteY9" fmla="*/ 245603 h 280899"/>
                <a:gd name="connsiteX10" fmla="*/ 23353 w 190174"/>
                <a:gd name="connsiteY10" fmla="*/ 230571 h 280899"/>
                <a:gd name="connsiteX11" fmla="*/ 11945 w 190174"/>
                <a:gd name="connsiteY11" fmla="*/ 226277 h 280899"/>
                <a:gd name="connsiteX12" fmla="*/ 6845 w 190174"/>
                <a:gd name="connsiteY12" fmla="*/ 215137 h 280899"/>
                <a:gd name="connsiteX13" fmla="*/ 0 w 190174"/>
                <a:gd name="connsiteY13" fmla="*/ 211379 h 280899"/>
                <a:gd name="connsiteX14" fmla="*/ 537 w 190174"/>
                <a:gd name="connsiteY14" fmla="*/ 202790 h 280899"/>
                <a:gd name="connsiteX15" fmla="*/ 6845 w 190174"/>
                <a:gd name="connsiteY15" fmla="*/ 185343 h 280899"/>
                <a:gd name="connsiteX16" fmla="*/ 19192 w 190174"/>
                <a:gd name="connsiteY16" fmla="*/ 160246 h 280899"/>
                <a:gd name="connsiteX17" fmla="*/ 26842 w 190174"/>
                <a:gd name="connsiteY17" fmla="*/ 159977 h 280899"/>
                <a:gd name="connsiteX18" fmla="*/ 41471 w 190174"/>
                <a:gd name="connsiteY18" fmla="*/ 145617 h 280899"/>
                <a:gd name="connsiteX19" fmla="*/ 52342 w 190174"/>
                <a:gd name="connsiteY19" fmla="*/ 145080 h 280899"/>
                <a:gd name="connsiteX20" fmla="*/ 65763 w 190174"/>
                <a:gd name="connsiteY20" fmla="*/ 155011 h 280899"/>
                <a:gd name="connsiteX21" fmla="*/ 80928 w 190174"/>
                <a:gd name="connsiteY21" fmla="*/ 147496 h 280899"/>
                <a:gd name="connsiteX22" fmla="*/ 83210 w 190174"/>
                <a:gd name="connsiteY22" fmla="*/ 137699 h 280899"/>
                <a:gd name="connsiteX23" fmla="*/ 88847 w 190174"/>
                <a:gd name="connsiteY23" fmla="*/ 127633 h 280899"/>
                <a:gd name="connsiteX24" fmla="*/ 92605 w 190174"/>
                <a:gd name="connsiteY24" fmla="*/ 114883 h 280899"/>
                <a:gd name="connsiteX25" fmla="*/ 105891 w 190174"/>
                <a:gd name="connsiteY25" fmla="*/ 104683 h 280899"/>
                <a:gd name="connsiteX26" fmla="*/ 111125 w 190174"/>
                <a:gd name="connsiteY26" fmla="*/ 87102 h 280899"/>
                <a:gd name="connsiteX27" fmla="*/ 116091 w 190174"/>
                <a:gd name="connsiteY27" fmla="*/ 81868 h 280899"/>
                <a:gd name="connsiteX28" fmla="*/ 119446 w 190174"/>
                <a:gd name="connsiteY28" fmla="*/ 69386 h 280899"/>
                <a:gd name="connsiteX29" fmla="*/ 126559 w 190174"/>
                <a:gd name="connsiteY29" fmla="*/ 52476 h 280899"/>
                <a:gd name="connsiteX30" fmla="*/ 146825 w 190174"/>
                <a:gd name="connsiteY30" fmla="*/ 33552 h 280899"/>
                <a:gd name="connsiteX31" fmla="*/ 148301 w 190174"/>
                <a:gd name="connsiteY31" fmla="*/ 25097 h 280899"/>
                <a:gd name="connsiteX32" fmla="*/ 150314 w 190174"/>
                <a:gd name="connsiteY32" fmla="*/ 21876 h 280899"/>
                <a:gd name="connsiteX33" fmla="*/ 140920 w 190174"/>
                <a:gd name="connsiteY33" fmla="*/ 12213 h 280899"/>
                <a:gd name="connsiteX34" fmla="*/ 141993 w 190174"/>
                <a:gd name="connsiteY34" fmla="*/ 2013 h 280899"/>
                <a:gd name="connsiteX35" fmla="*/ 151657 w 190174"/>
                <a:gd name="connsiteY35" fmla="*/ 0 h 280899"/>
                <a:gd name="connsiteX36" fmla="*/ 162393 w 190174"/>
                <a:gd name="connsiteY36" fmla="*/ 17984 h 280899"/>
                <a:gd name="connsiteX37" fmla="*/ 164138 w 190174"/>
                <a:gd name="connsiteY37" fmla="*/ 34760 h 280899"/>
                <a:gd name="connsiteX38" fmla="*/ 163198 w 190174"/>
                <a:gd name="connsiteY38" fmla="*/ 51134 h 280899"/>
                <a:gd name="connsiteX39" fmla="*/ 178096 w 190174"/>
                <a:gd name="connsiteY39" fmla="*/ 76231 h 280899"/>
                <a:gd name="connsiteX40" fmla="*/ 161185 w 190174"/>
                <a:gd name="connsiteY40" fmla="*/ 75962 h 280899"/>
                <a:gd name="connsiteX41" fmla="*/ 153938 w 190174"/>
                <a:gd name="connsiteY41" fmla="*/ 77707 h 280899"/>
                <a:gd name="connsiteX42" fmla="*/ 143738 w 190174"/>
                <a:gd name="connsiteY42" fmla="*/ 75560 h 280899"/>
                <a:gd name="connsiteX43" fmla="*/ 139578 w 190174"/>
                <a:gd name="connsiteY43" fmla="*/ 84686 h 280899"/>
                <a:gd name="connsiteX44" fmla="*/ 152864 w 190174"/>
                <a:gd name="connsiteY44" fmla="*/ 97973 h 280899"/>
                <a:gd name="connsiteX45" fmla="*/ 164138 w 190174"/>
                <a:gd name="connsiteY45" fmla="*/ 102402 h 280899"/>
                <a:gd name="connsiteX46" fmla="*/ 167896 w 190174"/>
                <a:gd name="connsiteY46" fmla="*/ 113541 h 280899"/>
                <a:gd name="connsiteX47" fmla="*/ 176083 w 190174"/>
                <a:gd name="connsiteY47" fmla="*/ 131256 h 280899"/>
                <a:gd name="connsiteX48" fmla="*/ 171654 w 190174"/>
                <a:gd name="connsiteY48" fmla="*/ 138906 h 280899"/>
                <a:gd name="connsiteX49" fmla="*/ 158770 w 190174"/>
                <a:gd name="connsiteY49" fmla="*/ 164540 h 280899"/>
                <a:gd name="connsiteX50" fmla="*/ 153535 w 190174"/>
                <a:gd name="connsiteY50" fmla="*/ 168567 h 280899"/>
                <a:gd name="connsiteX51" fmla="*/ 151657 w 190174"/>
                <a:gd name="connsiteY51" fmla="*/ 186551 h 280899"/>
                <a:gd name="connsiteX52" fmla="*/ 154207 w 190174"/>
                <a:gd name="connsiteY52" fmla="*/ 197153 h 280899"/>
                <a:gd name="connsiteX53" fmla="*/ 152327 w 190174"/>
                <a:gd name="connsiteY53" fmla="*/ 203864 h 280899"/>
                <a:gd name="connsiteX54" fmla="*/ 163735 w 190174"/>
                <a:gd name="connsiteY54" fmla="*/ 216882 h 280899"/>
                <a:gd name="connsiteX55" fmla="*/ 165748 w 190174"/>
                <a:gd name="connsiteY55" fmla="*/ 225337 h 280899"/>
                <a:gd name="connsiteX56" fmla="*/ 174606 w 190174"/>
                <a:gd name="connsiteY56" fmla="*/ 237416 h 280899"/>
                <a:gd name="connsiteX57" fmla="*/ 186282 w 190174"/>
                <a:gd name="connsiteY57" fmla="*/ 245737 h 280899"/>
                <a:gd name="connsiteX58" fmla="*/ 187490 w 190174"/>
                <a:gd name="connsiteY58" fmla="*/ 257547 h 280899"/>
                <a:gd name="connsiteX59" fmla="*/ 190174 w 190174"/>
                <a:gd name="connsiteY59" fmla="*/ 264929 h 28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0174" h="280899">
                  <a:moveTo>
                    <a:pt x="188027" y="280900"/>
                  </a:moveTo>
                  <a:lnTo>
                    <a:pt x="166151" y="274458"/>
                  </a:lnTo>
                  <a:lnTo>
                    <a:pt x="146422" y="268016"/>
                  </a:lnTo>
                  <a:lnTo>
                    <a:pt x="114749" y="266942"/>
                  </a:lnTo>
                  <a:lnTo>
                    <a:pt x="112333" y="265868"/>
                  </a:lnTo>
                  <a:lnTo>
                    <a:pt x="97839" y="268955"/>
                  </a:lnTo>
                  <a:lnTo>
                    <a:pt x="82673" y="265600"/>
                  </a:lnTo>
                  <a:lnTo>
                    <a:pt x="71265" y="267210"/>
                  </a:lnTo>
                  <a:lnTo>
                    <a:pt x="28453" y="266539"/>
                  </a:lnTo>
                  <a:lnTo>
                    <a:pt x="32344" y="245603"/>
                  </a:lnTo>
                  <a:lnTo>
                    <a:pt x="23353" y="230571"/>
                  </a:lnTo>
                  <a:lnTo>
                    <a:pt x="11945" y="226277"/>
                  </a:lnTo>
                  <a:lnTo>
                    <a:pt x="6845" y="215137"/>
                  </a:lnTo>
                  <a:lnTo>
                    <a:pt x="0" y="211379"/>
                  </a:lnTo>
                  <a:lnTo>
                    <a:pt x="537" y="202790"/>
                  </a:lnTo>
                  <a:lnTo>
                    <a:pt x="6845" y="185343"/>
                  </a:lnTo>
                  <a:lnTo>
                    <a:pt x="19192" y="160246"/>
                  </a:lnTo>
                  <a:lnTo>
                    <a:pt x="26842" y="159977"/>
                  </a:lnTo>
                  <a:lnTo>
                    <a:pt x="41471" y="145617"/>
                  </a:lnTo>
                  <a:lnTo>
                    <a:pt x="52342" y="145080"/>
                  </a:lnTo>
                  <a:lnTo>
                    <a:pt x="65763" y="155011"/>
                  </a:lnTo>
                  <a:lnTo>
                    <a:pt x="80928" y="147496"/>
                  </a:lnTo>
                  <a:lnTo>
                    <a:pt x="83210" y="137699"/>
                  </a:lnTo>
                  <a:lnTo>
                    <a:pt x="88847" y="127633"/>
                  </a:lnTo>
                  <a:lnTo>
                    <a:pt x="92605" y="114883"/>
                  </a:lnTo>
                  <a:lnTo>
                    <a:pt x="105891" y="104683"/>
                  </a:lnTo>
                  <a:lnTo>
                    <a:pt x="111125" y="87102"/>
                  </a:lnTo>
                  <a:lnTo>
                    <a:pt x="116091" y="81868"/>
                  </a:lnTo>
                  <a:lnTo>
                    <a:pt x="119446" y="69386"/>
                  </a:lnTo>
                  <a:lnTo>
                    <a:pt x="126559" y="52476"/>
                  </a:lnTo>
                  <a:lnTo>
                    <a:pt x="146825" y="33552"/>
                  </a:lnTo>
                  <a:lnTo>
                    <a:pt x="148301" y="25097"/>
                  </a:lnTo>
                  <a:lnTo>
                    <a:pt x="150314" y="21876"/>
                  </a:lnTo>
                  <a:lnTo>
                    <a:pt x="140920" y="12213"/>
                  </a:lnTo>
                  <a:lnTo>
                    <a:pt x="141993" y="2013"/>
                  </a:lnTo>
                  <a:lnTo>
                    <a:pt x="151657" y="0"/>
                  </a:lnTo>
                  <a:lnTo>
                    <a:pt x="162393" y="17984"/>
                  </a:lnTo>
                  <a:lnTo>
                    <a:pt x="164138" y="34760"/>
                  </a:lnTo>
                  <a:lnTo>
                    <a:pt x="163198" y="51134"/>
                  </a:lnTo>
                  <a:lnTo>
                    <a:pt x="178096" y="76231"/>
                  </a:lnTo>
                  <a:lnTo>
                    <a:pt x="161185" y="75962"/>
                  </a:lnTo>
                  <a:lnTo>
                    <a:pt x="153938" y="77707"/>
                  </a:lnTo>
                  <a:lnTo>
                    <a:pt x="143738" y="75560"/>
                  </a:lnTo>
                  <a:lnTo>
                    <a:pt x="139578" y="84686"/>
                  </a:lnTo>
                  <a:lnTo>
                    <a:pt x="152864" y="97973"/>
                  </a:lnTo>
                  <a:lnTo>
                    <a:pt x="164138" y="102402"/>
                  </a:lnTo>
                  <a:lnTo>
                    <a:pt x="167896" y="113541"/>
                  </a:lnTo>
                  <a:lnTo>
                    <a:pt x="176083" y="131256"/>
                  </a:lnTo>
                  <a:lnTo>
                    <a:pt x="171654" y="138906"/>
                  </a:lnTo>
                  <a:lnTo>
                    <a:pt x="158770" y="164540"/>
                  </a:lnTo>
                  <a:lnTo>
                    <a:pt x="153535" y="168567"/>
                  </a:lnTo>
                  <a:lnTo>
                    <a:pt x="151657" y="186551"/>
                  </a:lnTo>
                  <a:lnTo>
                    <a:pt x="154207" y="197153"/>
                  </a:lnTo>
                  <a:lnTo>
                    <a:pt x="152327" y="203864"/>
                  </a:lnTo>
                  <a:lnTo>
                    <a:pt x="163735" y="216882"/>
                  </a:lnTo>
                  <a:lnTo>
                    <a:pt x="165748" y="225337"/>
                  </a:lnTo>
                  <a:lnTo>
                    <a:pt x="174606" y="237416"/>
                  </a:lnTo>
                  <a:lnTo>
                    <a:pt x="186282" y="245737"/>
                  </a:lnTo>
                  <a:lnTo>
                    <a:pt x="187490" y="257547"/>
                  </a:lnTo>
                  <a:lnTo>
                    <a:pt x="190174" y="26492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5" name="Ignore">
              <a:extLst>
                <a:ext uri="{FF2B5EF4-FFF2-40B4-BE49-F238E27FC236}">
                  <a16:creationId xmlns:a16="http://schemas.microsoft.com/office/drawing/2014/main" id="{2EE59275-6582-4549-91CA-734C7F156DB8}"/>
                </a:ext>
              </a:extLst>
            </p:cNvPr>
            <p:cNvSpPr/>
            <p:nvPr/>
          </p:nvSpPr>
          <p:spPr>
            <a:xfrm>
              <a:off x="6146135" y="4579754"/>
              <a:ext cx="182255" cy="271639"/>
            </a:xfrm>
            <a:custGeom>
              <a:avLst/>
              <a:gdLst>
                <a:gd name="connsiteX0" fmla="*/ 111930 w 182255"/>
                <a:gd name="connsiteY0" fmla="*/ 258889 h 271639"/>
                <a:gd name="connsiteX1" fmla="*/ 143335 w 182255"/>
                <a:gd name="connsiteY1" fmla="*/ 259963 h 271639"/>
                <a:gd name="connsiteX2" fmla="*/ 163332 w 182255"/>
                <a:gd name="connsiteY2" fmla="*/ 266405 h 271639"/>
                <a:gd name="connsiteX3" fmla="*/ 180780 w 182255"/>
                <a:gd name="connsiteY3" fmla="*/ 271639 h 271639"/>
                <a:gd name="connsiteX4" fmla="*/ 182256 w 182255"/>
                <a:gd name="connsiteY4" fmla="*/ 261037 h 271639"/>
                <a:gd name="connsiteX5" fmla="*/ 179572 w 182255"/>
                <a:gd name="connsiteY5" fmla="*/ 253924 h 271639"/>
                <a:gd name="connsiteX6" fmla="*/ 178632 w 182255"/>
                <a:gd name="connsiteY6" fmla="*/ 243589 h 271639"/>
                <a:gd name="connsiteX7" fmla="*/ 167627 w 182255"/>
                <a:gd name="connsiteY7" fmla="*/ 235671 h 271639"/>
                <a:gd name="connsiteX8" fmla="*/ 158098 w 182255"/>
                <a:gd name="connsiteY8" fmla="*/ 222250 h 271639"/>
                <a:gd name="connsiteX9" fmla="*/ 156085 w 182255"/>
                <a:gd name="connsiteY9" fmla="*/ 213929 h 271639"/>
                <a:gd name="connsiteX10" fmla="*/ 144140 w 182255"/>
                <a:gd name="connsiteY10" fmla="*/ 200643 h 271639"/>
                <a:gd name="connsiteX11" fmla="*/ 146153 w 182255"/>
                <a:gd name="connsiteY11" fmla="*/ 192724 h 271639"/>
                <a:gd name="connsiteX12" fmla="*/ 143738 w 182255"/>
                <a:gd name="connsiteY12" fmla="*/ 182524 h 271639"/>
                <a:gd name="connsiteX13" fmla="*/ 145751 w 182255"/>
                <a:gd name="connsiteY13" fmla="*/ 162259 h 271639"/>
                <a:gd name="connsiteX14" fmla="*/ 152059 w 182255"/>
                <a:gd name="connsiteY14" fmla="*/ 157561 h 271639"/>
                <a:gd name="connsiteX15" fmla="*/ 164272 w 182255"/>
                <a:gd name="connsiteY15" fmla="*/ 132867 h 271639"/>
                <a:gd name="connsiteX16" fmla="*/ 167761 w 182255"/>
                <a:gd name="connsiteY16" fmla="*/ 126828 h 271639"/>
                <a:gd name="connsiteX17" fmla="*/ 160380 w 182255"/>
                <a:gd name="connsiteY17" fmla="*/ 110722 h 271639"/>
                <a:gd name="connsiteX18" fmla="*/ 157024 w 182255"/>
                <a:gd name="connsiteY18" fmla="*/ 101059 h 271639"/>
                <a:gd name="connsiteX19" fmla="*/ 146422 w 182255"/>
                <a:gd name="connsiteY19" fmla="*/ 96631 h 271639"/>
                <a:gd name="connsiteX20" fmla="*/ 130988 w 182255"/>
                <a:gd name="connsiteY20" fmla="*/ 81196 h 271639"/>
                <a:gd name="connsiteX21" fmla="*/ 137564 w 182255"/>
                <a:gd name="connsiteY21" fmla="*/ 66836 h 271639"/>
                <a:gd name="connsiteX22" fmla="*/ 149911 w 182255"/>
                <a:gd name="connsiteY22" fmla="*/ 69520 h 271639"/>
                <a:gd name="connsiteX23" fmla="*/ 156890 w 182255"/>
                <a:gd name="connsiteY23" fmla="*/ 67776 h 271639"/>
                <a:gd name="connsiteX24" fmla="*/ 167224 w 182255"/>
                <a:gd name="connsiteY24" fmla="*/ 68044 h 271639"/>
                <a:gd name="connsiteX25" fmla="*/ 155280 w 182255"/>
                <a:gd name="connsiteY25" fmla="*/ 47778 h 271639"/>
                <a:gd name="connsiteX26" fmla="*/ 156219 w 182255"/>
                <a:gd name="connsiteY26" fmla="*/ 30465 h 271639"/>
                <a:gd name="connsiteX27" fmla="*/ 154609 w 182255"/>
                <a:gd name="connsiteY27" fmla="*/ 14629 h 271639"/>
                <a:gd name="connsiteX28" fmla="*/ 145751 w 182255"/>
                <a:gd name="connsiteY28" fmla="*/ 0 h 271639"/>
                <a:gd name="connsiteX29" fmla="*/ 141457 w 182255"/>
                <a:gd name="connsiteY29" fmla="*/ 939 h 271639"/>
                <a:gd name="connsiteX30" fmla="*/ 140920 w 182255"/>
                <a:gd name="connsiteY30" fmla="*/ 6576 h 271639"/>
                <a:gd name="connsiteX31" fmla="*/ 151119 w 182255"/>
                <a:gd name="connsiteY31" fmla="*/ 17045 h 271639"/>
                <a:gd name="connsiteX32" fmla="*/ 147764 w 182255"/>
                <a:gd name="connsiteY32" fmla="*/ 22413 h 271639"/>
                <a:gd name="connsiteX33" fmla="*/ 146422 w 182255"/>
                <a:gd name="connsiteY33" fmla="*/ 31137 h 271639"/>
                <a:gd name="connsiteX34" fmla="*/ 125486 w 182255"/>
                <a:gd name="connsiteY34" fmla="*/ 50731 h 271639"/>
                <a:gd name="connsiteX35" fmla="*/ 119043 w 182255"/>
                <a:gd name="connsiteY35" fmla="*/ 66299 h 271639"/>
                <a:gd name="connsiteX36" fmla="*/ 115151 w 182255"/>
                <a:gd name="connsiteY36" fmla="*/ 79854 h 271639"/>
                <a:gd name="connsiteX37" fmla="*/ 110320 w 182255"/>
                <a:gd name="connsiteY37" fmla="*/ 85089 h 271639"/>
                <a:gd name="connsiteX38" fmla="*/ 105220 w 182255"/>
                <a:gd name="connsiteY38" fmla="*/ 102670 h 271639"/>
                <a:gd name="connsiteX39" fmla="*/ 91933 w 182255"/>
                <a:gd name="connsiteY39" fmla="*/ 112870 h 271639"/>
                <a:gd name="connsiteX40" fmla="*/ 88309 w 182255"/>
                <a:gd name="connsiteY40" fmla="*/ 124814 h 271639"/>
                <a:gd name="connsiteX41" fmla="*/ 82673 w 182255"/>
                <a:gd name="connsiteY41" fmla="*/ 135014 h 271639"/>
                <a:gd name="connsiteX42" fmla="*/ 80257 w 182255"/>
                <a:gd name="connsiteY42" fmla="*/ 145885 h 271639"/>
                <a:gd name="connsiteX43" fmla="*/ 61334 w 182255"/>
                <a:gd name="connsiteY43" fmla="*/ 155146 h 271639"/>
                <a:gd name="connsiteX44" fmla="*/ 47107 w 182255"/>
                <a:gd name="connsiteY44" fmla="*/ 144677 h 271639"/>
                <a:gd name="connsiteX45" fmla="*/ 39055 w 182255"/>
                <a:gd name="connsiteY45" fmla="*/ 145080 h 271639"/>
                <a:gd name="connsiteX46" fmla="*/ 24426 w 182255"/>
                <a:gd name="connsiteY46" fmla="*/ 159440 h 271639"/>
                <a:gd name="connsiteX47" fmla="*/ 17581 w 182255"/>
                <a:gd name="connsiteY47" fmla="*/ 159709 h 271639"/>
                <a:gd name="connsiteX48" fmla="*/ 6442 w 182255"/>
                <a:gd name="connsiteY48" fmla="*/ 182524 h 271639"/>
                <a:gd name="connsiteX49" fmla="*/ 268 w 182255"/>
                <a:gd name="connsiteY49" fmla="*/ 199569 h 271639"/>
                <a:gd name="connsiteX50" fmla="*/ 0 w 182255"/>
                <a:gd name="connsiteY50" fmla="*/ 204937 h 271639"/>
                <a:gd name="connsiteX51" fmla="*/ 5771 w 182255"/>
                <a:gd name="connsiteY51" fmla="*/ 208158 h 271639"/>
                <a:gd name="connsiteX52" fmla="*/ 10737 w 182255"/>
                <a:gd name="connsiteY52" fmla="*/ 219029 h 271639"/>
                <a:gd name="connsiteX53" fmla="*/ 22010 w 182255"/>
                <a:gd name="connsiteY53" fmla="*/ 223190 h 271639"/>
                <a:gd name="connsiteX54" fmla="*/ 32344 w 182255"/>
                <a:gd name="connsiteY54" fmla="*/ 240637 h 271639"/>
                <a:gd name="connsiteX55" fmla="*/ 28989 w 182255"/>
                <a:gd name="connsiteY55" fmla="*/ 258487 h 271639"/>
                <a:gd name="connsiteX56" fmla="*/ 66970 w 182255"/>
                <a:gd name="connsiteY56" fmla="*/ 259158 h 271639"/>
                <a:gd name="connsiteX57" fmla="*/ 78781 w 182255"/>
                <a:gd name="connsiteY57" fmla="*/ 257413 h 271639"/>
                <a:gd name="connsiteX58" fmla="*/ 93812 w 182255"/>
                <a:gd name="connsiteY58" fmla="*/ 260768 h 271639"/>
                <a:gd name="connsiteX59" fmla="*/ 108709 w 182255"/>
                <a:gd name="connsiteY59" fmla="*/ 257547 h 2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82255" h="271639">
                  <a:moveTo>
                    <a:pt x="111930" y="258889"/>
                  </a:moveTo>
                  <a:lnTo>
                    <a:pt x="143335" y="259963"/>
                  </a:lnTo>
                  <a:lnTo>
                    <a:pt x="163332" y="266405"/>
                  </a:lnTo>
                  <a:lnTo>
                    <a:pt x="180780" y="271639"/>
                  </a:lnTo>
                  <a:lnTo>
                    <a:pt x="182256" y="261037"/>
                  </a:lnTo>
                  <a:lnTo>
                    <a:pt x="179572" y="253924"/>
                  </a:lnTo>
                  <a:lnTo>
                    <a:pt x="178632" y="243589"/>
                  </a:lnTo>
                  <a:lnTo>
                    <a:pt x="167627" y="235671"/>
                  </a:lnTo>
                  <a:lnTo>
                    <a:pt x="158098" y="222250"/>
                  </a:lnTo>
                  <a:lnTo>
                    <a:pt x="156085" y="213929"/>
                  </a:lnTo>
                  <a:lnTo>
                    <a:pt x="144140" y="200643"/>
                  </a:lnTo>
                  <a:lnTo>
                    <a:pt x="146153" y="192724"/>
                  </a:lnTo>
                  <a:lnTo>
                    <a:pt x="143738" y="182524"/>
                  </a:lnTo>
                  <a:lnTo>
                    <a:pt x="145751" y="162259"/>
                  </a:lnTo>
                  <a:lnTo>
                    <a:pt x="152059" y="157561"/>
                  </a:lnTo>
                  <a:lnTo>
                    <a:pt x="164272" y="132867"/>
                  </a:lnTo>
                  <a:lnTo>
                    <a:pt x="167761" y="126828"/>
                  </a:lnTo>
                  <a:lnTo>
                    <a:pt x="160380" y="110722"/>
                  </a:lnTo>
                  <a:lnTo>
                    <a:pt x="157024" y="101059"/>
                  </a:lnTo>
                  <a:lnTo>
                    <a:pt x="146422" y="96631"/>
                  </a:lnTo>
                  <a:lnTo>
                    <a:pt x="130988" y="81196"/>
                  </a:lnTo>
                  <a:lnTo>
                    <a:pt x="137564" y="66836"/>
                  </a:lnTo>
                  <a:lnTo>
                    <a:pt x="149911" y="69520"/>
                  </a:lnTo>
                  <a:lnTo>
                    <a:pt x="156890" y="67776"/>
                  </a:lnTo>
                  <a:lnTo>
                    <a:pt x="167224" y="68044"/>
                  </a:lnTo>
                  <a:lnTo>
                    <a:pt x="155280" y="47778"/>
                  </a:lnTo>
                  <a:lnTo>
                    <a:pt x="156219" y="30465"/>
                  </a:lnTo>
                  <a:lnTo>
                    <a:pt x="154609" y="14629"/>
                  </a:lnTo>
                  <a:lnTo>
                    <a:pt x="145751" y="0"/>
                  </a:lnTo>
                  <a:lnTo>
                    <a:pt x="141457" y="939"/>
                  </a:lnTo>
                  <a:lnTo>
                    <a:pt x="140920" y="6576"/>
                  </a:lnTo>
                  <a:lnTo>
                    <a:pt x="151119" y="17045"/>
                  </a:lnTo>
                  <a:lnTo>
                    <a:pt x="147764" y="22413"/>
                  </a:lnTo>
                  <a:lnTo>
                    <a:pt x="146422" y="31137"/>
                  </a:lnTo>
                  <a:lnTo>
                    <a:pt x="125486" y="50731"/>
                  </a:lnTo>
                  <a:lnTo>
                    <a:pt x="119043" y="66299"/>
                  </a:lnTo>
                  <a:lnTo>
                    <a:pt x="115151" y="79854"/>
                  </a:lnTo>
                  <a:lnTo>
                    <a:pt x="110320" y="85089"/>
                  </a:lnTo>
                  <a:lnTo>
                    <a:pt x="105220" y="102670"/>
                  </a:lnTo>
                  <a:lnTo>
                    <a:pt x="91933" y="112870"/>
                  </a:lnTo>
                  <a:lnTo>
                    <a:pt x="88309" y="124814"/>
                  </a:lnTo>
                  <a:lnTo>
                    <a:pt x="82673" y="135014"/>
                  </a:lnTo>
                  <a:lnTo>
                    <a:pt x="80257" y="145885"/>
                  </a:lnTo>
                  <a:lnTo>
                    <a:pt x="61334" y="155146"/>
                  </a:lnTo>
                  <a:lnTo>
                    <a:pt x="47107" y="144677"/>
                  </a:lnTo>
                  <a:lnTo>
                    <a:pt x="39055" y="145080"/>
                  </a:lnTo>
                  <a:lnTo>
                    <a:pt x="24426" y="159440"/>
                  </a:lnTo>
                  <a:lnTo>
                    <a:pt x="17581" y="159709"/>
                  </a:lnTo>
                  <a:lnTo>
                    <a:pt x="6442" y="182524"/>
                  </a:lnTo>
                  <a:lnTo>
                    <a:pt x="268" y="199569"/>
                  </a:lnTo>
                  <a:lnTo>
                    <a:pt x="0" y="204937"/>
                  </a:lnTo>
                  <a:lnTo>
                    <a:pt x="5771" y="208158"/>
                  </a:lnTo>
                  <a:lnTo>
                    <a:pt x="10737" y="219029"/>
                  </a:lnTo>
                  <a:lnTo>
                    <a:pt x="22010" y="223190"/>
                  </a:lnTo>
                  <a:lnTo>
                    <a:pt x="32344" y="240637"/>
                  </a:lnTo>
                  <a:lnTo>
                    <a:pt x="28989" y="258487"/>
                  </a:lnTo>
                  <a:lnTo>
                    <a:pt x="66970" y="259158"/>
                  </a:lnTo>
                  <a:lnTo>
                    <a:pt x="78781" y="257413"/>
                  </a:lnTo>
                  <a:lnTo>
                    <a:pt x="93812" y="260768"/>
                  </a:lnTo>
                  <a:lnTo>
                    <a:pt x="108709" y="2575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9" name="Ignore">
            <a:extLst>
              <a:ext uri="{FF2B5EF4-FFF2-40B4-BE49-F238E27FC236}">
                <a16:creationId xmlns:a16="http://schemas.microsoft.com/office/drawing/2014/main" id="{6DECB261-CB96-4D49-A47F-6FAB9331384D}"/>
              </a:ext>
            </a:extLst>
          </p:cNvPr>
          <p:cNvGrpSpPr/>
          <p:nvPr/>
        </p:nvGrpSpPr>
        <p:grpSpPr>
          <a:xfrm>
            <a:off x="3700029" y="4679034"/>
            <a:ext cx="94428" cy="82087"/>
            <a:chOff x="3804321" y="4616661"/>
            <a:chExt cx="91396" cy="79451"/>
          </a:xfrm>
          <a:solidFill>
            <a:srgbClr val="CECECE"/>
          </a:solidFill>
        </p:grpSpPr>
        <p:sp>
          <p:nvSpPr>
            <p:cNvPr id="802" name="Ignore">
              <a:extLst>
                <a:ext uri="{FF2B5EF4-FFF2-40B4-BE49-F238E27FC236}">
                  <a16:creationId xmlns:a16="http://schemas.microsoft.com/office/drawing/2014/main" id="{877C314C-DDB4-4B6F-84DC-091FC4346A0E}"/>
                </a:ext>
              </a:extLst>
            </p:cNvPr>
            <p:cNvSpPr/>
            <p:nvPr/>
          </p:nvSpPr>
          <p:spPr>
            <a:xfrm>
              <a:off x="3804321" y="4616661"/>
              <a:ext cx="91396" cy="79451"/>
            </a:xfrm>
            <a:custGeom>
              <a:avLst/>
              <a:gdLst>
                <a:gd name="connsiteX0" fmla="*/ 78378 w 91396"/>
                <a:gd name="connsiteY0" fmla="*/ 79452 h 79451"/>
                <a:gd name="connsiteX1" fmla="*/ 62273 w 91396"/>
                <a:gd name="connsiteY1" fmla="*/ 72607 h 79451"/>
                <a:gd name="connsiteX2" fmla="*/ 56234 w 91396"/>
                <a:gd name="connsiteY2" fmla="*/ 66299 h 79451"/>
                <a:gd name="connsiteX3" fmla="*/ 59455 w 91396"/>
                <a:gd name="connsiteY3" fmla="*/ 61334 h 79451"/>
                <a:gd name="connsiteX4" fmla="*/ 58784 w 91396"/>
                <a:gd name="connsiteY4" fmla="*/ 57307 h 79451"/>
                <a:gd name="connsiteX5" fmla="*/ 52610 w 91396"/>
                <a:gd name="connsiteY5" fmla="*/ 51939 h 79451"/>
                <a:gd name="connsiteX6" fmla="*/ 43081 w 91396"/>
                <a:gd name="connsiteY6" fmla="*/ 47107 h 79451"/>
                <a:gd name="connsiteX7" fmla="*/ 33821 w 91396"/>
                <a:gd name="connsiteY7" fmla="*/ 43752 h 79451"/>
                <a:gd name="connsiteX8" fmla="*/ 32076 w 91396"/>
                <a:gd name="connsiteY8" fmla="*/ 36102 h 79451"/>
                <a:gd name="connsiteX9" fmla="*/ 30197 w 91396"/>
                <a:gd name="connsiteY9" fmla="*/ 34760 h 79451"/>
                <a:gd name="connsiteX10" fmla="*/ 31003 w 91396"/>
                <a:gd name="connsiteY10" fmla="*/ 38250 h 79451"/>
                <a:gd name="connsiteX11" fmla="*/ 23890 w 91396"/>
                <a:gd name="connsiteY11" fmla="*/ 46705 h 79451"/>
                <a:gd name="connsiteX12" fmla="*/ 17179 w 91396"/>
                <a:gd name="connsiteY12" fmla="*/ 38384 h 79451"/>
                <a:gd name="connsiteX13" fmla="*/ 9127 w 91396"/>
                <a:gd name="connsiteY13" fmla="*/ 35968 h 79451"/>
                <a:gd name="connsiteX14" fmla="*/ 5100 w 91396"/>
                <a:gd name="connsiteY14" fmla="*/ 29794 h 79451"/>
                <a:gd name="connsiteX15" fmla="*/ 5369 w 91396"/>
                <a:gd name="connsiteY15" fmla="*/ 20937 h 79451"/>
                <a:gd name="connsiteX16" fmla="*/ 8053 w 91396"/>
                <a:gd name="connsiteY16" fmla="*/ 14629 h 79451"/>
                <a:gd name="connsiteX17" fmla="*/ 0 w 91396"/>
                <a:gd name="connsiteY17" fmla="*/ 10603 h 79451"/>
                <a:gd name="connsiteX18" fmla="*/ 12482 w 91396"/>
                <a:gd name="connsiteY18" fmla="*/ 0 h 79451"/>
                <a:gd name="connsiteX19" fmla="*/ 28989 w 91396"/>
                <a:gd name="connsiteY19" fmla="*/ 6710 h 79451"/>
                <a:gd name="connsiteX20" fmla="*/ 34492 w 91396"/>
                <a:gd name="connsiteY20" fmla="*/ 3489 h 79451"/>
                <a:gd name="connsiteX21" fmla="*/ 43752 w 91396"/>
                <a:gd name="connsiteY21" fmla="*/ 5905 h 79451"/>
                <a:gd name="connsiteX22" fmla="*/ 47913 w 91396"/>
                <a:gd name="connsiteY22" fmla="*/ 11005 h 79451"/>
                <a:gd name="connsiteX23" fmla="*/ 53550 w 91396"/>
                <a:gd name="connsiteY23" fmla="*/ 12347 h 79451"/>
                <a:gd name="connsiteX24" fmla="*/ 60528 w 91396"/>
                <a:gd name="connsiteY24" fmla="*/ 6039 h 79451"/>
                <a:gd name="connsiteX25" fmla="*/ 67910 w 91396"/>
                <a:gd name="connsiteY25" fmla="*/ 21608 h 79451"/>
                <a:gd name="connsiteX26" fmla="*/ 77170 w 91396"/>
                <a:gd name="connsiteY26" fmla="*/ 31539 h 79451"/>
                <a:gd name="connsiteX27" fmla="*/ 91397 w 91396"/>
                <a:gd name="connsiteY27" fmla="*/ 44557 h 79451"/>
                <a:gd name="connsiteX28" fmla="*/ 79855 w 91396"/>
                <a:gd name="connsiteY28" fmla="*/ 47242 h 79451"/>
                <a:gd name="connsiteX29" fmla="*/ 79989 w 91396"/>
                <a:gd name="connsiteY29" fmla="*/ 54623 h 79451"/>
                <a:gd name="connsiteX30" fmla="*/ 86297 w 91396"/>
                <a:gd name="connsiteY30" fmla="*/ 59320 h 79451"/>
                <a:gd name="connsiteX31" fmla="*/ 81599 w 91396"/>
                <a:gd name="connsiteY31" fmla="*/ 63078 h 79451"/>
                <a:gd name="connsiteX32" fmla="*/ 82405 w 91396"/>
                <a:gd name="connsiteY32" fmla="*/ 66970 h 79451"/>
                <a:gd name="connsiteX33" fmla="*/ 80123 w 91396"/>
                <a:gd name="connsiteY33" fmla="*/ 72607 h 7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1396" h="79451">
                  <a:moveTo>
                    <a:pt x="78378" y="79452"/>
                  </a:moveTo>
                  <a:lnTo>
                    <a:pt x="62273" y="72607"/>
                  </a:lnTo>
                  <a:lnTo>
                    <a:pt x="56234" y="66299"/>
                  </a:lnTo>
                  <a:lnTo>
                    <a:pt x="59455" y="61334"/>
                  </a:lnTo>
                  <a:lnTo>
                    <a:pt x="58784" y="57307"/>
                  </a:lnTo>
                  <a:lnTo>
                    <a:pt x="52610" y="51939"/>
                  </a:lnTo>
                  <a:lnTo>
                    <a:pt x="43081" y="47107"/>
                  </a:lnTo>
                  <a:lnTo>
                    <a:pt x="33821" y="43752"/>
                  </a:lnTo>
                  <a:lnTo>
                    <a:pt x="32076" y="36102"/>
                  </a:lnTo>
                  <a:lnTo>
                    <a:pt x="30197" y="34760"/>
                  </a:lnTo>
                  <a:lnTo>
                    <a:pt x="31003" y="38250"/>
                  </a:lnTo>
                  <a:lnTo>
                    <a:pt x="23890" y="46705"/>
                  </a:lnTo>
                  <a:lnTo>
                    <a:pt x="17179" y="38384"/>
                  </a:lnTo>
                  <a:lnTo>
                    <a:pt x="9127" y="35968"/>
                  </a:lnTo>
                  <a:lnTo>
                    <a:pt x="5100" y="29794"/>
                  </a:lnTo>
                  <a:lnTo>
                    <a:pt x="5369" y="20937"/>
                  </a:lnTo>
                  <a:lnTo>
                    <a:pt x="8053" y="14629"/>
                  </a:lnTo>
                  <a:lnTo>
                    <a:pt x="0" y="10603"/>
                  </a:lnTo>
                  <a:lnTo>
                    <a:pt x="12482" y="0"/>
                  </a:lnTo>
                  <a:lnTo>
                    <a:pt x="28989" y="6710"/>
                  </a:lnTo>
                  <a:lnTo>
                    <a:pt x="34492" y="3489"/>
                  </a:lnTo>
                  <a:lnTo>
                    <a:pt x="43752" y="5905"/>
                  </a:lnTo>
                  <a:lnTo>
                    <a:pt x="47913" y="11005"/>
                  </a:lnTo>
                  <a:lnTo>
                    <a:pt x="53550" y="12347"/>
                  </a:lnTo>
                  <a:lnTo>
                    <a:pt x="60528" y="6039"/>
                  </a:lnTo>
                  <a:lnTo>
                    <a:pt x="67910" y="21608"/>
                  </a:lnTo>
                  <a:lnTo>
                    <a:pt x="77170" y="31539"/>
                  </a:lnTo>
                  <a:lnTo>
                    <a:pt x="91397" y="44557"/>
                  </a:lnTo>
                  <a:lnTo>
                    <a:pt x="79855" y="47242"/>
                  </a:lnTo>
                  <a:lnTo>
                    <a:pt x="79989" y="54623"/>
                  </a:lnTo>
                  <a:lnTo>
                    <a:pt x="86297" y="59320"/>
                  </a:lnTo>
                  <a:lnTo>
                    <a:pt x="81599" y="63078"/>
                  </a:lnTo>
                  <a:lnTo>
                    <a:pt x="82405" y="66970"/>
                  </a:lnTo>
                  <a:lnTo>
                    <a:pt x="80123" y="7260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3" name="Ignore">
              <a:extLst>
                <a:ext uri="{FF2B5EF4-FFF2-40B4-BE49-F238E27FC236}">
                  <a16:creationId xmlns:a16="http://schemas.microsoft.com/office/drawing/2014/main" id="{A574D906-F72F-4521-82F8-E103301AC4B2}"/>
                </a:ext>
              </a:extLst>
            </p:cNvPr>
            <p:cNvSpPr/>
            <p:nvPr/>
          </p:nvSpPr>
          <p:spPr>
            <a:xfrm>
              <a:off x="3811300" y="4621090"/>
              <a:ext cx="76498" cy="69788"/>
            </a:xfrm>
            <a:custGeom>
              <a:avLst/>
              <a:gdLst>
                <a:gd name="connsiteX0" fmla="*/ 57710 w 76498"/>
                <a:gd name="connsiteY0" fmla="*/ 65226 h 69788"/>
                <a:gd name="connsiteX1" fmla="*/ 68849 w 76498"/>
                <a:gd name="connsiteY1" fmla="*/ 69789 h 69788"/>
                <a:gd name="connsiteX2" fmla="*/ 69520 w 76498"/>
                <a:gd name="connsiteY2" fmla="*/ 66970 h 69788"/>
                <a:gd name="connsiteX3" fmla="*/ 71399 w 76498"/>
                <a:gd name="connsiteY3" fmla="*/ 62273 h 69788"/>
                <a:gd name="connsiteX4" fmla="*/ 70325 w 76498"/>
                <a:gd name="connsiteY4" fmla="*/ 57173 h 69788"/>
                <a:gd name="connsiteX5" fmla="*/ 73010 w 76498"/>
                <a:gd name="connsiteY5" fmla="*/ 55026 h 69788"/>
                <a:gd name="connsiteX6" fmla="*/ 69118 w 76498"/>
                <a:gd name="connsiteY6" fmla="*/ 52207 h 69788"/>
                <a:gd name="connsiteX7" fmla="*/ 68983 w 76498"/>
                <a:gd name="connsiteY7" fmla="*/ 39726 h 69788"/>
                <a:gd name="connsiteX8" fmla="*/ 76499 w 76498"/>
                <a:gd name="connsiteY8" fmla="*/ 37981 h 69788"/>
                <a:gd name="connsiteX9" fmla="*/ 67507 w 76498"/>
                <a:gd name="connsiteY9" fmla="*/ 29794 h 69788"/>
                <a:gd name="connsiteX10" fmla="*/ 57576 w 76498"/>
                <a:gd name="connsiteY10" fmla="*/ 19192 h 69788"/>
                <a:gd name="connsiteX11" fmla="*/ 52341 w 76498"/>
                <a:gd name="connsiteY11" fmla="*/ 7918 h 69788"/>
                <a:gd name="connsiteX12" fmla="*/ 47644 w 76498"/>
                <a:gd name="connsiteY12" fmla="*/ 12079 h 69788"/>
                <a:gd name="connsiteX13" fmla="*/ 38786 w 76498"/>
                <a:gd name="connsiteY13" fmla="*/ 10066 h 69788"/>
                <a:gd name="connsiteX14" fmla="*/ 34626 w 76498"/>
                <a:gd name="connsiteY14" fmla="*/ 4966 h 69788"/>
                <a:gd name="connsiteX15" fmla="*/ 28050 w 76498"/>
                <a:gd name="connsiteY15" fmla="*/ 3221 h 69788"/>
                <a:gd name="connsiteX16" fmla="*/ 22279 w 76498"/>
                <a:gd name="connsiteY16" fmla="*/ 6442 h 69788"/>
                <a:gd name="connsiteX17" fmla="*/ 6174 w 76498"/>
                <a:gd name="connsiteY17" fmla="*/ 0 h 69788"/>
                <a:gd name="connsiteX18" fmla="*/ 0 w 76498"/>
                <a:gd name="connsiteY18" fmla="*/ 5368 h 69788"/>
                <a:gd name="connsiteX19" fmla="*/ 5905 w 76498"/>
                <a:gd name="connsiteY19" fmla="*/ 8455 h 69788"/>
                <a:gd name="connsiteX20" fmla="*/ 2147 w 76498"/>
                <a:gd name="connsiteY20" fmla="*/ 17716 h 69788"/>
                <a:gd name="connsiteX21" fmla="*/ 2013 w 76498"/>
                <a:gd name="connsiteY21" fmla="*/ 24292 h 69788"/>
                <a:gd name="connsiteX22" fmla="*/ 4563 w 76498"/>
                <a:gd name="connsiteY22" fmla="*/ 28318 h 69788"/>
                <a:gd name="connsiteX23" fmla="*/ 12481 w 76498"/>
                <a:gd name="connsiteY23" fmla="*/ 30734 h 69788"/>
                <a:gd name="connsiteX24" fmla="*/ 17044 w 76498"/>
                <a:gd name="connsiteY24" fmla="*/ 36236 h 69788"/>
                <a:gd name="connsiteX25" fmla="*/ 19863 w 76498"/>
                <a:gd name="connsiteY25" fmla="*/ 32881 h 69788"/>
                <a:gd name="connsiteX26" fmla="*/ 17447 w 76498"/>
                <a:gd name="connsiteY26" fmla="*/ 21742 h 69788"/>
                <a:gd name="connsiteX27" fmla="*/ 28587 w 76498"/>
                <a:gd name="connsiteY27" fmla="*/ 29392 h 69788"/>
                <a:gd name="connsiteX28" fmla="*/ 30063 w 76498"/>
                <a:gd name="connsiteY28" fmla="*/ 36371 h 69788"/>
                <a:gd name="connsiteX29" fmla="*/ 37713 w 76498"/>
                <a:gd name="connsiteY29" fmla="*/ 39189 h 69788"/>
                <a:gd name="connsiteX30" fmla="*/ 47913 w 76498"/>
                <a:gd name="connsiteY30" fmla="*/ 44423 h 69788"/>
                <a:gd name="connsiteX31" fmla="*/ 55428 w 76498"/>
                <a:gd name="connsiteY31" fmla="*/ 50865 h 69788"/>
                <a:gd name="connsiteX32" fmla="*/ 56502 w 76498"/>
                <a:gd name="connsiteY32" fmla="*/ 57710 h 69788"/>
                <a:gd name="connsiteX33" fmla="*/ 54086 w 76498"/>
                <a:gd name="connsiteY33" fmla="*/ 61468 h 6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498" h="69788">
                  <a:moveTo>
                    <a:pt x="57710" y="65226"/>
                  </a:moveTo>
                  <a:lnTo>
                    <a:pt x="68849" y="69789"/>
                  </a:lnTo>
                  <a:lnTo>
                    <a:pt x="69520" y="66970"/>
                  </a:lnTo>
                  <a:lnTo>
                    <a:pt x="71399" y="62273"/>
                  </a:lnTo>
                  <a:lnTo>
                    <a:pt x="70325" y="57173"/>
                  </a:lnTo>
                  <a:lnTo>
                    <a:pt x="73010" y="55026"/>
                  </a:lnTo>
                  <a:lnTo>
                    <a:pt x="69118" y="52207"/>
                  </a:lnTo>
                  <a:lnTo>
                    <a:pt x="68983" y="39726"/>
                  </a:lnTo>
                  <a:lnTo>
                    <a:pt x="76499" y="37981"/>
                  </a:lnTo>
                  <a:lnTo>
                    <a:pt x="67507" y="29794"/>
                  </a:lnTo>
                  <a:lnTo>
                    <a:pt x="57576" y="19192"/>
                  </a:lnTo>
                  <a:lnTo>
                    <a:pt x="52341" y="7918"/>
                  </a:lnTo>
                  <a:lnTo>
                    <a:pt x="47644" y="12079"/>
                  </a:lnTo>
                  <a:lnTo>
                    <a:pt x="38786" y="10066"/>
                  </a:lnTo>
                  <a:lnTo>
                    <a:pt x="34626" y="4966"/>
                  </a:lnTo>
                  <a:lnTo>
                    <a:pt x="28050" y="3221"/>
                  </a:lnTo>
                  <a:lnTo>
                    <a:pt x="22279" y="6442"/>
                  </a:lnTo>
                  <a:lnTo>
                    <a:pt x="6174" y="0"/>
                  </a:lnTo>
                  <a:lnTo>
                    <a:pt x="0" y="5368"/>
                  </a:lnTo>
                  <a:lnTo>
                    <a:pt x="5905" y="8455"/>
                  </a:lnTo>
                  <a:lnTo>
                    <a:pt x="2147" y="17716"/>
                  </a:lnTo>
                  <a:lnTo>
                    <a:pt x="2013" y="24292"/>
                  </a:lnTo>
                  <a:lnTo>
                    <a:pt x="4563" y="28318"/>
                  </a:lnTo>
                  <a:lnTo>
                    <a:pt x="12481" y="30734"/>
                  </a:lnTo>
                  <a:lnTo>
                    <a:pt x="17044" y="36236"/>
                  </a:lnTo>
                  <a:lnTo>
                    <a:pt x="19863" y="32881"/>
                  </a:lnTo>
                  <a:lnTo>
                    <a:pt x="17447" y="21742"/>
                  </a:lnTo>
                  <a:lnTo>
                    <a:pt x="28587" y="29392"/>
                  </a:lnTo>
                  <a:lnTo>
                    <a:pt x="30063" y="36371"/>
                  </a:lnTo>
                  <a:lnTo>
                    <a:pt x="37713" y="39189"/>
                  </a:lnTo>
                  <a:lnTo>
                    <a:pt x="47913" y="44423"/>
                  </a:lnTo>
                  <a:lnTo>
                    <a:pt x="55428" y="50865"/>
                  </a:lnTo>
                  <a:lnTo>
                    <a:pt x="56502" y="57710"/>
                  </a:lnTo>
                  <a:lnTo>
                    <a:pt x="54086" y="614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0" name="Ignore">
            <a:extLst>
              <a:ext uri="{FF2B5EF4-FFF2-40B4-BE49-F238E27FC236}">
                <a16:creationId xmlns:a16="http://schemas.microsoft.com/office/drawing/2014/main" id="{318E5F9B-4CC9-4C62-AB57-F2E9B279666B}"/>
              </a:ext>
            </a:extLst>
          </p:cNvPr>
          <p:cNvGrpSpPr/>
          <p:nvPr/>
        </p:nvGrpSpPr>
        <p:grpSpPr>
          <a:xfrm>
            <a:off x="6210906" y="3447722"/>
            <a:ext cx="174990" cy="106630"/>
            <a:chOff x="6234579" y="3424884"/>
            <a:chExt cx="169371" cy="103206"/>
          </a:xfrm>
          <a:solidFill>
            <a:srgbClr val="CECECE"/>
          </a:solidFill>
        </p:grpSpPr>
        <p:sp>
          <p:nvSpPr>
            <p:cNvPr id="800" name="Ignore">
              <a:extLst>
                <a:ext uri="{FF2B5EF4-FFF2-40B4-BE49-F238E27FC236}">
                  <a16:creationId xmlns:a16="http://schemas.microsoft.com/office/drawing/2014/main" id="{62754353-2A60-4ECB-B13D-1A31D855B4C1}"/>
                </a:ext>
              </a:extLst>
            </p:cNvPr>
            <p:cNvSpPr/>
            <p:nvPr/>
          </p:nvSpPr>
          <p:spPr>
            <a:xfrm>
              <a:off x="6234579" y="3424884"/>
              <a:ext cx="169371" cy="103206"/>
            </a:xfrm>
            <a:custGeom>
              <a:avLst/>
              <a:gdLst>
                <a:gd name="connsiteX0" fmla="*/ 54623 w 169371"/>
                <a:gd name="connsiteY0" fmla="*/ 103207 h 103206"/>
                <a:gd name="connsiteX1" fmla="*/ 34492 w 169371"/>
                <a:gd name="connsiteY1" fmla="*/ 89786 h 103206"/>
                <a:gd name="connsiteX2" fmla="*/ 20534 w 169371"/>
                <a:gd name="connsiteY2" fmla="*/ 73681 h 103206"/>
                <a:gd name="connsiteX3" fmla="*/ 7516 w 169371"/>
                <a:gd name="connsiteY3" fmla="*/ 64286 h 103206"/>
                <a:gd name="connsiteX4" fmla="*/ 4831 w 169371"/>
                <a:gd name="connsiteY4" fmla="*/ 47510 h 103206"/>
                <a:gd name="connsiteX5" fmla="*/ 0 w 169371"/>
                <a:gd name="connsiteY5" fmla="*/ 34760 h 103206"/>
                <a:gd name="connsiteX6" fmla="*/ 19192 w 169371"/>
                <a:gd name="connsiteY6" fmla="*/ 25768 h 103206"/>
                <a:gd name="connsiteX7" fmla="*/ 28855 w 169371"/>
                <a:gd name="connsiteY7" fmla="*/ 15837 h 103206"/>
                <a:gd name="connsiteX8" fmla="*/ 46168 w 169371"/>
                <a:gd name="connsiteY8" fmla="*/ 8455 h 103206"/>
                <a:gd name="connsiteX9" fmla="*/ 53147 w 169371"/>
                <a:gd name="connsiteY9" fmla="*/ 0 h 103206"/>
                <a:gd name="connsiteX10" fmla="*/ 60394 w 169371"/>
                <a:gd name="connsiteY10" fmla="*/ 4966 h 103206"/>
                <a:gd name="connsiteX11" fmla="*/ 71668 w 169371"/>
                <a:gd name="connsiteY11" fmla="*/ 671 h 103206"/>
                <a:gd name="connsiteX12" fmla="*/ 83746 w 169371"/>
                <a:gd name="connsiteY12" fmla="*/ 13824 h 103206"/>
                <a:gd name="connsiteX13" fmla="*/ 103475 w 169371"/>
                <a:gd name="connsiteY13" fmla="*/ 17447 h 103206"/>
                <a:gd name="connsiteX14" fmla="*/ 101865 w 169371"/>
                <a:gd name="connsiteY14" fmla="*/ 28721 h 103206"/>
                <a:gd name="connsiteX15" fmla="*/ 112199 w 169371"/>
                <a:gd name="connsiteY15" fmla="*/ 34760 h 103206"/>
                <a:gd name="connsiteX16" fmla="*/ 115688 w 169371"/>
                <a:gd name="connsiteY16" fmla="*/ 25366 h 103206"/>
                <a:gd name="connsiteX17" fmla="*/ 135551 w 169371"/>
                <a:gd name="connsiteY17" fmla="*/ 30465 h 103206"/>
                <a:gd name="connsiteX18" fmla="*/ 137833 w 169371"/>
                <a:gd name="connsiteY18" fmla="*/ 42276 h 103206"/>
                <a:gd name="connsiteX19" fmla="*/ 155682 w 169371"/>
                <a:gd name="connsiteY19" fmla="*/ 44557 h 103206"/>
                <a:gd name="connsiteX20" fmla="*/ 169372 w 169371"/>
                <a:gd name="connsiteY20" fmla="*/ 67105 h 103206"/>
                <a:gd name="connsiteX21" fmla="*/ 159709 w 169371"/>
                <a:gd name="connsiteY21" fmla="*/ 67105 h 103206"/>
                <a:gd name="connsiteX22" fmla="*/ 156085 w 169371"/>
                <a:gd name="connsiteY22" fmla="*/ 73681 h 103206"/>
                <a:gd name="connsiteX23" fmla="*/ 150717 w 169371"/>
                <a:gd name="connsiteY23" fmla="*/ 75157 h 103206"/>
                <a:gd name="connsiteX24" fmla="*/ 149240 w 169371"/>
                <a:gd name="connsiteY24" fmla="*/ 83612 h 103206"/>
                <a:gd name="connsiteX25" fmla="*/ 144409 w 169371"/>
                <a:gd name="connsiteY25" fmla="*/ 85491 h 103206"/>
                <a:gd name="connsiteX26" fmla="*/ 143738 w 169371"/>
                <a:gd name="connsiteY26" fmla="*/ 88981 h 103206"/>
                <a:gd name="connsiteX27" fmla="*/ 134075 w 169371"/>
                <a:gd name="connsiteY27" fmla="*/ 93410 h 103206"/>
                <a:gd name="connsiteX28" fmla="*/ 123875 w 169371"/>
                <a:gd name="connsiteY28" fmla="*/ 92873 h 103206"/>
                <a:gd name="connsiteX29" fmla="*/ 120117 w 169371"/>
                <a:gd name="connsiteY29" fmla="*/ 101865 h 103206"/>
                <a:gd name="connsiteX30" fmla="*/ 107367 w 169371"/>
                <a:gd name="connsiteY30" fmla="*/ 93946 h 103206"/>
                <a:gd name="connsiteX31" fmla="*/ 95825 w 169371"/>
                <a:gd name="connsiteY31" fmla="*/ 95960 h 103206"/>
                <a:gd name="connsiteX32" fmla="*/ 76633 w 169371"/>
                <a:gd name="connsiteY32" fmla="*/ 84552 h 103206"/>
                <a:gd name="connsiteX33" fmla="*/ 69252 w 169371"/>
                <a:gd name="connsiteY33" fmla="*/ 86967 h 10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9371" h="103206">
                  <a:moveTo>
                    <a:pt x="54623" y="103207"/>
                  </a:moveTo>
                  <a:lnTo>
                    <a:pt x="34492" y="89786"/>
                  </a:lnTo>
                  <a:lnTo>
                    <a:pt x="20534" y="73681"/>
                  </a:lnTo>
                  <a:lnTo>
                    <a:pt x="7516" y="64286"/>
                  </a:lnTo>
                  <a:lnTo>
                    <a:pt x="4831" y="47510"/>
                  </a:lnTo>
                  <a:lnTo>
                    <a:pt x="0" y="34760"/>
                  </a:lnTo>
                  <a:lnTo>
                    <a:pt x="19192" y="25768"/>
                  </a:lnTo>
                  <a:lnTo>
                    <a:pt x="28855" y="15837"/>
                  </a:lnTo>
                  <a:lnTo>
                    <a:pt x="46168" y="8455"/>
                  </a:lnTo>
                  <a:lnTo>
                    <a:pt x="53147" y="0"/>
                  </a:lnTo>
                  <a:lnTo>
                    <a:pt x="60394" y="4966"/>
                  </a:lnTo>
                  <a:lnTo>
                    <a:pt x="71668" y="671"/>
                  </a:lnTo>
                  <a:lnTo>
                    <a:pt x="83746" y="13824"/>
                  </a:lnTo>
                  <a:lnTo>
                    <a:pt x="103475" y="17447"/>
                  </a:lnTo>
                  <a:lnTo>
                    <a:pt x="101865" y="28721"/>
                  </a:lnTo>
                  <a:lnTo>
                    <a:pt x="112199" y="34760"/>
                  </a:lnTo>
                  <a:lnTo>
                    <a:pt x="115688" y="25366"/>
                  </a:lnTo>
                  <a:lnTo>
                    <a:pt x="135551" y="30465"/>
                  </a:lnTo>
                  <a:lnTo>
                    <a:pt x="137833" y="42276"/>
                  </a:lnTo>
                  <a:lnTo>
                    <a:pt x="155682" y="44557"/>
                  </a:lnTo>
                  <a:lnTo>
                    <a:pt x="169372" y="67105"/>
                  </a:lnTo>
                  <a:lnTo>
                    <a:pt x="159709" y="67105"/>
                  </a:lnTo>
                  <a:lnTo>
                    <a:pt x="156085" y="73681"/>
                  </a:lnTo>
                  <a:lnTo>
                    <a:pt x="150717" y="75157"/>
                  </a:lnTo>
                  <a:lnTo>
                    <a:pt x="149240" y="83612"/>
                  </a:lnTo>
                  <a:lnTo>
                    <a:pt x="144409" y="85491"/>
                  </a:lnTo>
                  <a:lnTo>
                    <a:pt x="143738" y="88981"/>
                  </a:lnTo>
                  <a:lnTo>
                    <a:pt x="134075" y="93410"/>
                  </a:lnTo>
                  <a:lnTo>
                    <a:pt x="123875" y="92873"/>
                  </a:lnTo>
                  <a:lnTo>
                    <a:pt x="120117" y="101865"/>
                  </a:lnTo>
                  <a:lnTo>
                    <a:pt x="107367" y="93946"/>
                  </a:lnTo>
                  <a:lnTo>
                    <a:pt x="95825" y="95960"/>
                  </a:lnTo>
                  <a:lnTo>
                    <a:pt x="76633" y="84552"/>
                  </a:lnTo>
                  <a:lnTo>
                    <a:pt x="69252" y="8696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1" name="Ignore">
              <a:extLst>
                <a:ext uri="{FF2B5EF4-FFF2-40B4-BE49-F238E27FC236}">
                  <a16:creationId xmlns:a16="http://schemas.microsoft.com/office/drawing/2014/main" id="{5C03CCDD-A768-4025-B0DE-065D5478FBD9}"/>
                </a:ext>
              </a:extLst>
            </p:cNvPr>
            <p:cNvSpPr/>
            <p:nvPr/>
          </p:nvSpPr>
          <p:spPr>
            <a:xfrm>
              <a:off x="6239410" y="3429984"/>
              <a:ext cx="157695" cy="93006"/>
            </a:xfrm>
            <a:custGeom>
              <a:avLst/>
              <a:gdLst>
                <a:gd name="connsiteX0" fmla="*/ 32344 w 157695"/>
                <a:gd name="connsiteY0" fmla="*/ 82002 h 93006"/>
                <a:gd name="connsiteX1" fmla="*/ 49121 w 157695"/>
                <a:gd name="connsiteY1" fmla="*/ 93007 h 93006"/>
                <a:gd name="connsiteX2" fmla="*/ 62273 w 157695"/>
                <a:gd name="connsiteY2" fmla="*/ 78512 h 93006"/>
                <a:gd name="connsiteX3" fmla="*/ 72339 w 157695"/>
                <a:gd name="connsiteY3" fmla="*/ 75291 h 93006"/>
                <a:gd name="connsiteX4" fmla="*/ 91665 w 157695"/>
                <a:gd name="connsiteY4" fmla="*/ 86833 h 93006"/>
                <a:gd name="connsiteX5" fmla="*/ 103341 w 157695"/>
                <a:gd name="connsiteY5" fmla="*/ 84820 h 93006"/>
                <a:gd name="connsiteX6" fmla="*/ 113407 w 157695"/>
                <a:gd name="connsiteY6" fmla="*/ 91128 h 93006"/>
                <a:gd name="connsiteX7" fmla="*/ 116494 w 157695"/>
                <a:gd name="connsiteY7" fmla="*/ 83746 h 93006"/>
                <a:gd name="connsiteX8" fmla="*/ 128438 w 157695"/>
                <a:gd name="connsiteY8" fmla="*/ 84418 h 93006"/>
                <a:gd name="connsiteX9" fmla="*/ 135551 w 157695"/>
                <a:gd name="connsiteY9" fmla="*/ 81197 h 93006"/>
                <a:gd name="connsiteX10" fmla="*/ 136222 w 157695"/>
                <a:gd name="connsiteY10" fmla="*/ 77573 h 93006"/>
                <a:gd name="connsiteX11" fmla="*/ 141054 w 157695"/>
                <a:gd name="connsiteY11" fmla="*/ 75828 h 93006"/>
                <a:gd name="connsiteX12" fmla="*/ 142664 w 157695"/>
                <a:gd name="connsiteY12" fmla="*/ 67105 h 93006"/>
                <a:gd name="connsiteX13" fmla="*/ 148704 w 157695"/>
                <a:gd name="connsiteY13" fmla="*/ 65360 h 93006"/>
                <a:gd name="connsiteX14" fmla="*/ 152730 w 157695"/>
                <a:gd name="connsiteY14" fmla="*/ 58247 h 93006"/>
                <a:gd name="connsiteX15" fmla="*/ 157696 w 157695"/>
                <a:gd name="connsiteY15" fmla="*/ 58247 h 93006"/>
                <a:gd name="connsiteX16" fmla="*/ 148570 w 157695"/>
                <a:gd name="connsiteY16" fmla="*/ 43081 h 93006"/>
                <a:gd name="connsiteX17" fmla="*/ 129780 w 157695"/>
                <a:gd name="connsiteY17" fmla="*/ 40665 h 93006"/>
                <a:gd name="connsiteX18" fmla="*/ 127365 w 157695"/>
                <a:gd name="connsiteY18" fmla="*/ 28452 h 93006"/>
                <a:gd name="connsiteX19" fmla="*/ 113273 w 157695"/>
                <a:gd name="connsiteY19" fmla="*/ 24829 h 93006"/>
                <a:gd name="connsiteX20" fmla="*/ 109381 w 157695"/>
                <a:gd name="connsiteY20" fmla="*/ 35297 h 93006"/>
                <a:gd name="connsiteX21" fmla="*/ 92873 w 157695"/>
                <a:gd name="connsiteY21" fmla="*/ 25634 h 93006"/>
                <a:gd name="connsiteX22" fmla="*/ 94349 w 157695"/>
                <a:gd name="connsiteY22" fmla="*/ 15434 h 93006"/>
                <a:gd name="connsiteX23" fmla="*/ 77036 w 157695"/>
                <a:gd name="connsiteY23" fmla="*/ 12213 h 93006"/>
                <a:gd name="connsiteX24" fmla="*/ 65763 w 157695"/>
                <a:gd name="connsiteY24" fmla="*/ 134 h 93006"/>
                <a:gd name="connsiteX25" fmla="*/ 55026 w 157695"/>
                <a:gd name="connsiteY25" fmla="*/ 4160 h 93006"/>
                <a:gd name="connsiteX26" fmla="*/ 49121 w 157695"/>
                <a:gd name="connsiteY26" fmla="*/ 0 h 93006"/>
                <a:gd name="connsiteX27" fmla="*/ 43215 w 157695"/>
                <a:gd name="connsiteY27" fmla="*/ 6710 h 93006"/>
                <a:gd name="connsiteX28" fmla="*/ 25903 w 157695"/>
                <a:gd name="connsiteY28" fmla="*/ 14092 h 93006"/>
                <a:gd name="connsiteX29" fmla="*/ 16374 w 157695"/>
                <a:gd name="connsiteY29" fmla="*/ 23889 h 93006"/>
                <a:gd name="connsiteX30" fmla="*/ 0 w 157695"/>
                <a:gd name="connsiteY30" fmla="*/ 31539 h 93006"/>
                <a:gd name="connsiteX31" fmla="*/ 3624 w 157695"/>
                <a:gd name="connsiteY31" fmla="*/ 41336 h 93006"/>
                <a:gd name="connsiteX32" fmla="*/ 6308 w 157695"/>
                <a:gd name="connsiteY32" fmla="*/ 57039 h 93006"/>
                <a:gd name="connsiteX33" fmla="*/ 18253 w 157695"/>
                <a:gd name="connsiteY33" fmla="*/ 65762 h 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7695" h="93006">
                  <a:moveTo>
                    <a:pt x="32344" y="82002"/>
                  </a:moveTo>
                  <a:lnTo>
                    <a:pt x="49121" y="93007"/>
                  </a:lnTo>
                  <a:lnTo>
                    <a:pt x="62273" y="78512"/>
                  </a:lnTo>
                  <a:lnTo>
                    <a:pt x="72339" y="75291"/>
                  </a:lnTo>
                  <a:lnTo>
                    <a:pt x="91665" y="86833"/>
                  </a:lnTo>
                  <a:lnTo>
                    <a:pt x="103341" y="84820"/>
                  </a:lnTo>
                  <a:lnTo>
                    <a:pt x="113407" y="91128"/>
                  </a:lnTo>
                  <a:lnTo>
                    <a:pt x="116494" y="83746"/>
                  </a:lnTo>
                  <a:lnTo>
                    <a:pt x="128438" y="84418"/>
                  </a:lnTo>
                  <a:lnTo>
                    <a:pt x="135551" y="81197"/>
                  </a:lnTo>
                  <a:lnTo>
                    <a:pt x="136222" y="77573"/>
                  </a:lnTo>
                  <a:lnTo>
                    <a:pt x="141054" y="75828"/>
                  </a:lnTo>
                  <a:lnTo>
                    <a:pt x="142664" y="67105"/>
                  </a:lnTo>
                  <a:lnTo>
                    <a:pt x="148704" y="65360"/>
                  </a:lnTo>
                  <a:lnTo>
                    <a:pt x="152730" y="58247"/>
                  </a:lnTo>
                  <a:lnTo>
                    <a:pt x="157696" y="58247"/>
                  </a:lnTo>
                  <a:lnTo>
                    <a:pt x="148570" y="43081"/>
                  </a:lnTo>
                  <a:lnTo>
                    <a:pt x="129780" y="40665"/>
                  </a:lnTo>
                  <a:lnTo>
                    <a:pt x="127365" y="28452"/>
                  </a:lnTo>
                  <a:lnTo>
                    <a:pt x="113273" y="24829"/>
                  </a:lnTo>
                  <a:lnTo>
                    <a:pt x="109381" y="35297"/>
                  </a:lnTo>
                  <a:lnTo>
                    <a:pt x="92873" y="25634"/>
                  </a:lnTo>
                  <a:lnTo>
                    <a:pt x="94349" y="15434"/>
                  </a:lnTo>
                  <a:lnTo>
                    <a:pt x="77036" y="12213"/>
                  </a:lnTo>
                  <a:lnTo>
                    <a:pt x="65763" y="134"/>
                  </a:lnTo>
                  <a:lnTo>
                    <a:pt x="55026" y="4160"/>
                  </a:lnTo>
                  <a:lnTo>
                    <a:pt x="49121" y="0"/>
                  </a:lnTo>
                  <a:lnTo>
                    <a:pt x="43215" y="6710"/>
                  </a:lnTo>
                  <a:lnTo>
                    <a:pt x="25903" y="14092"/>
                  </a:lnTo>
                  <a:lnTo>
                    <a:pt x="16374" y="23889"/>
                  </a:lnTo>
                  <a:lnTo>
                    <a:pt x="0" y="31539"/>
                  </a:lnTo>
                  <a:lnTo>
                    <a:pt x="3624" y="41336"/>
                  </a:lnTo>
                  <a:lnTo>
                    <a:pt x="6308" y="57039"/>
                  </a:lnTo>
                  <a:lnTo>
                    <a:pt x="18253" y="65762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1" name="Ignore">
            <a:extLst>
              <a:ext uri="{FF2B5EF4-FFF2-40B4-BE49-F238E27FC236}">
                <a16:creationId xmlns:a16="http://schemas.microsoft.com/office/drawing/2014/main" id="{E4AE7036-A8EC-40D2-816B-0FB4D3F10D65}"/>
              </a:ext>
            </a:extLst>
          </p:cNvPr>
          <p:cNvGrpSpPr/>
          <p:nvPr/>
        </p:nvGrpSpPr>
        <p:grpSpPr>
          <a:xfrm>
            <a:off x="6051307" y="3283270"/>
            <a:ext cx="235585" cy="319336"/>
            <a:chOff x="6080104" y="3265712"/>
            <a:chExt cx="228021" cy="309083"/>
          </a:xfrm>
          <a:solidFill>
            <a:srgbClr val="CECECE"/>
          </a:solidFill>
        </p:grpSpPr>
        <p:sp>
          <p:nvSpPr>
            <p:cNvPr id="798" name="Ignore">
              <a:extLst>
                <a:ext uri="{FF2B5EF4-FFF2-40B4-BE49-F238E27FC236}">
                  <a16:creationId xmlns:a16="http://schemas.microsoft.com/office/drawing/2014/main" id="{F9BB503C-5A61-4D74-A43F-BC78CE0E2E84}"/>
                </a:ext>
              </a:extLst>
            </p:cNvPr>
            <p:cNvSpPr/>
            <p:nvPr/>
          </p:nvSpPr>
          <p:spPr>
            <a:xfrm>
              <a:off x="6080104" y="3265712"/>
              <a:ext cx="228021" cy="309083"/>
            </a:xfrm>
            <a:custGeom>
              <a:avLst/>
              <a:gdLst>
                <a:gd name="connsiteX0" fmla="*/ 112333 w 228021"/>
                <a:gd name="connsiteY0" fmla="*/ 309084 h 309083"/>
                <a:gd name="connsiteX1" fmla="*/ 98375 w 228021"/>
                <a:gd name="connsiteY1" fmla="*/ 297944 h 309083"/>
                <a:gd name="connsiteX2" fmla="*/ 91262 w 228021"/>
                <a:gd name="connsiteY2" fmla="*/ 299823 h 309083"/>
                <a:gd name="connsiteX3" fmla="*/ 90591 w 228021"/>
                <a:gd name="connsiteY3" fmla="*/ 299555 h 309083"/>
                <a:gd name="connsiteX4" fmla="*/ 65628 w 228021"/>
                <a:gd name="connsiteY4" fmla="*/ 289086 h 309083"/>
                <a:gd name="connsiteX5" fmla="*/ 60797 w 228021"/>
                <a:gd name="connsiteY5" fmla="*/ 296468 h 309083"/>
                <a:gd name="connsiteX6" fmla="*/ 36639 w 228021"/>
                <a:gd name="connsiteY6" fmla="*/ 296200 h 309083"/>
                <a:gd name="connsiteX7" fmla="*/ 40129 w 228021"/>
                <a:gd name="connsiteY7" fmla="*/ 267210 h 309083"/>
                <a:gd name="connsiteX8" fmla="*/ 51536 w 228021"/>
                <a:gd name="connsiteY8" fmla="*/ 243858 h 309083"/>
                <a:gd name="connsiteX9" fmla="*/ 17850 w 228021"/>
                <a:gd name="connsiteY9" fmla="*/ 237282 h 309083"/>
                <a:gd name="connsiteX10" fmla="*/ 5100 w 228021"/>
                <a:gd name="connsiteY10" fmla="*/ 226411 h 309083"/>
                <a:gd name="connsiteX11" fmla="*/ 6577 w 228021"/>
                <a:gd name="connsiteY11" fmla="*/ 209366 h 309083"/>
                <a:gd name="connsiteX12" fmla="*/ 1610 w 228021"/>
                <a:gd name="connsiteY12" fmla="*/ 200643 h 309083"/>
                <a:gd name="connsiteX13" fmla="*/ 1610 w 228021"/>
                <a:gd name="connsiteY13" fmla="*/ 199972 h 309083"/>
                <a:gd name="connsiteX14" fmla="*/ 4429 w 228021"/>
                <a:gd name="connsiteY14" fmla="*/ 173801 h 309083"/>
                <a:gd name="connsiteX15" fmla="*/ 0 w 228021"/>
                <a:gd name="connsiteY15" fmla="*/ 130720 h 309083"/>
                <a:gd name="connsiteX16" fmla="*/ 15837 w 228021"/>
                <a:gd name="connsiteY16" fmla="*/ 130720 h 309083"/>
                <a:gd name="connsiteX17" fmla="*/ 21608 w 228021"/>
                <a:gd name="connsiteY17" fmla="*/ 116762 h 309083"/>
                <a:gd name="connsiteX18" fmla="*/ 27513 w 228021"/>
                <a:gd name="connsiteY18" fmla="*/ 80391 h 309083"/>
                <a:gd name="connsiteX19" fmla="*/ 22681 w 228021"/>
                <a:gd name="connsiteY19" fmla="*/ 66165 h 309083"/>
                <a:gd name="connsiteX20" fmla="*/ 28452 w 228021"/>
                <a:gd name="connsiteY20" fmla="*/ 55697 h 309083"/>
                <a:gd name="connsiteX21" fmla="*/ 51402 w 228021"/>
                <a:gd name="connsiteY21" fmla="*/ 53147 h 309083"/>
                <a:gd name="connsiteX22" fmla="*/ 55294 w 228021"/>
                <a:gd name="connsiteY22" fmla="*/ 60797 h 309083"/>
                <a:gd name="connsiteX23" fmla="*/ 69655 w 228021"/>
                <a:gd name="connsiteY23" fmla="*/ 43484 h 309083"/>
                <a:gd name="connsiteX24" fmla="*/ 64152 w 228021"/>
                <a:gd name="connsiteY24" fmla="*/ 28050 h 309083"/>
                <a:gd name="connsiteX25" fmla="*/ 62944 w 228021"/>
                <a:gd name="connsiteY25" fmla="*/ 1074 h 309083"/>
                <a:gd name="connsiteX26" fmla="*/ 83612 w 228021"/>
                <a:gd name="connsiteY26" fmla="*/ 7382 h 309083"/>
                <a:gd name="connsiteX27" fmla="*/ 101328 w 228021"/>
                <a:gd name="connsiteY27" fmla="*/ 0 h 309083"/>
                <a:gd name="connsiteX28" fmla="*/ 101865 w 228021"/>
                <a:gd name="connsiteY28" fmla="*/ 18118 h 309083"/>
                <a:gd name="connsiteX29" fmla="*/ 126962 w 228021"/>
                <a:gd name="connsiteY29" fmla="*/ 28050 h 309083"/>
                <a:gd name="connsiteX30" fmla="*/ 126693 w 228021"/>
                <a:gd name="connsiteY30" fmla="*/ 41739 h 309083"/>
                <a:gd name="connsiteX31" fmla="*/ 148972 w 228021"/>
                <a:gd name="connsiteY31" fmla="*/ 34626 h 309083"/>
                <a:gd name="connsiteX32" fmla="*/ 163467 w 228021"/>
                <a:gd name="connsiteY32" fmla="*/ 22413 h 309083"/>
                <a:gd name="connsiteX33" fmla="*/ 193127 w 228021"/>
                <a:gd name="connsiteY33" fmla="*/ 40263 h 309083"/>
                <a:gd name="connsiteX34" fmla="*/ 205206 w 228021"/>
                <a:gd name="connsiteY34" fmla="*/ 54355 h 309083"/>
                <a:gd name="connsiteX35" fmla="*/ 211245 w 228021"/>
                <a:gd name="connsiteY35" fmla="*/ 76231 h 309083"/>
                <a:gd name="connsiteX36" fmla="*/ 204535 w 228021"/>
                <a:gd name="connsiteY36" fmla="*/ 86968 h 309083"/>
                <a:gd name="connsiteX37" fmla="*/ 212990 w 228021"/>
                <a:gd name="connsiteY37" fmla="*/ 100925 h 309083"/>
                <a:gd name="connsiteX38" fmla="*/ 219298 w 228021"/>
                <a:gd name="connsiteY38" fmla="*/ 122936 h 309083"/>
                <a:gd name="connsiteX39" fmla="*/ 217419 w 228021"/>
                <a:gd name="connsiteY39" fmla="*/ 136625 h 309083"/>
                <a:gd name="connsiteX40" fmla="*/ 228022 w 228021"/>
                <a:gd name="connsiteY40" fmla="*/ 163198 h 309083"/>
                <a:gd name="connsiteX41" fmla="*/ 214332 w 228021"/>
                <a:gd name="connsiteY41" fmla="*/ 168432 h 309083"/>
                <a:gd name="connsiteX42" fmla="*/ 208427 w 228021"/>
                <a:gd name="connsiteY42" fmla="*/ 164272 h 309083"/>
                <a:gd name="connsiteX43" fmla="*/ 202521 w 228021"/>
                <a:gd name="connsiteY43" fmla="*/ 170982 h 309083"/>
                <a:gd name="connsiteX44" fmla="*/ 185209 w 228021"/>
                <a:gd name="connsiteY44" fmla="*/ 178364 h 309083"/>
                <a:gd name="connsiteX45" fmla="*/ 175680 w 228021"/>
                <a:gd name="connsiteY45" fmla="*/ 188161 h 309083"/>
                <a:gd name="connsiteX46" fmla="*/ 159306 w 228021"/>
                <a:gd name="connsiteY46" fmla="*/ 195811 h 309083"/>
                <a:gd name="connsiteX47" fmla="*/ 162930 w 228021"/>
                <a:gd name="connsiteY47" fmla="*/ 205608 h 309083"/>
                <a:gd name="connsiteX48" fmla="*/ 165614 w 228021"/>
                <a:gd name="connsiteY48" fmla="*/ 221311 h 309083"/>
                <a:gd name="connsiteX49" fmla="*/ 177559 w 228021"/>
                <a:gd name="connsiteY49" fmla="*/ 230034 h 309083"/>
                <a:gd name="connsiteX50" fmla="*/ 192724 w 228021"/>
                <a:gd name="connsiteY50" fmla="*/ 247482 h 309083"/>
                <a:gd name="connsiteX51" fmla="*/ 183195 w 228021"/>
                <a:gd name="connsiteY51" fmla="*/ 266271 h 309083"/>
                <a:gd name="connsiteX52" fmla="*/ 174874 w 228021"/>
                <a:gd name="connsiteY52" fmla="*/ 270700 h 309083"/>
                <a:gd name="connsiteX53" fmla="*/ 178364 w 228021"/>
                <a:gd name="connsiteY53" fmla="*/ 293918 h 309083"/>
                <a:gd name="connsiteX54" fmla="*/ 174741 w 228021"/>
                <a:gd name="connsiteY54" fmla="*/ 303313 h 309083"/>
                <a:gd name="connsiteX55" fmla="*/ 165480 w 228021"/>
                <a:gd name="connsiteY55" fmla="*/ 294186 h 309083"/>
                <a:gd name="connsiteX56" fmla="*/ 154743 w 228021"/>
                <a:gd name="connsiteY56" fmla="*/ 293247 h 309083"/>
                <a:gd name="connsiteX57" fmla="*/ 137028 w 228021"/>
                <a:gd name="connsiteY57" fmla="*/ 299823 h 309083"/>
                <a:gd name="connsiteX58" fmla="*/ 116225 w 228021"/>
                <a:gd name="connsiteY58" fmla="*/ 298213 h 309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021" h="309083">
                  <a:moveTo>
                    <a:pt x="112333" y="309084"/>
                  </a:moveTo>
                  <a:lnTo>
                    <a:pt x="98375" y="297944"/>
                  </a:lnTo>
                  <a:lnTo>
                    <a:pt x="91262" y="299823"/>
                  </a:lnTo>
                  <a:lnTo>
                    <a:pt x="90591" y="299555"/>
                  </a:lnTo>
                  <a:lnTo>
                    <a:pt x="65628" y="289086"/>
                  </a:lnTo>
                  <a:lnTo>
                    <a:pt x="60797" y="296468"/>
                  </a:lnTo>
                  <a:lnTo>
                    <a:pt x="36639" y="296200"/>
                  </a:lnTo>
                  <a:lnTo>
                    <a:pt x="40129" y="267210"/>
                  </a:lnTo>
                  <a:lnTo>
                    <a:pt x="51536" y="243858"/>
                  </a:lnTo>
                  <a:lnTo>
                    <a:pt x="17850" y="237282"/>
                  </a:lnTo>
                  <a:lnTo>
                    <a:pt x="5100" y="226411"/>
                  </a:lnTo>
                  <a:lnTo>
                    <a:pt x="6577" y="209366"/>
                  </a:lnTo>
                  <a:lnTo>
                    <a:pt x="1610" y="200643"/>
                  </a:lnTo>
                  <a:lnTo>
                    <a:pt x="1610" y="199972"/>
                  </a:lnTo>
                  <a:lnTo>
                    <a:pt x="4429" y="173801"/>
                  </a:lnTo>
                  <a:lnTo>
                    <a:pt x="0" y="130720"/>
                  </a:lnTo>
                  <a:lnTo>
                    <a:pt x="15837" y="130720"/>
                  </a:lnTo>
                  <a:lnTo>
                    <a:pt x="21608" y="116762"/>
                  </a:lnTo>
                  <a:lnTo>
                    <a:pt x="27513" y="80391"/>
                  </a:lnTo>
                  <a:lnTo>
                    <a:pt x="22681" y="66165"/>
                  </a:lnTo>
                  <a:lnTo>
                    <a:pt x="28452" y="55697"/>
                  </a:lnTo>
                  <a:lnTo>
                    <a:pt x="51402" y="53147"/>
                  </a:lnTo>
                  <a:lnTo>
                    <a:pt x="55294" y="60797"/>
                  </a:lnTo>
                  <a:lnTo>
                    <a:pt x="69655" y="43484"/>
                  </a:lnTo>
                  <a:lnTo>
                    <a:pt x="64152" y="28050"/>
                  </a:lnTo>
                  <a:lnTo>
                    <a:pt x="62944" y="1074"/>
                  </a:lnTo>
                  <a:lnTo>
                    <a:pt x="83612" y="7382"/>
                  </a:lnTo>
                  <a:lnTo>
                    <a:pt x="101328" y="0"/>
                  </a:lnTo>
                  <a:lnTo>
                    <a:pt x="101865" y="18118"/>
                  </a:lnTo>
                  <a:lnTo>
                    <a:pt x="126962" y="28050"/>
                  </a:lnTo>
                  <a:lnTo>
                    <a:pt x="126693" y="41739"/>
                  </a:lnTo>
                  <a:lnTo>
                    <a:pt x="148972" y="34626"/>
                  </a:lnTo>
                  <a:lnTo>
                    <a:pt x="163467" y="22413"/>
                  </a:lnTo>
                  <a:lnTo>
                    <a:pt x="193127" y="40263"/>
                  </a:lnTo>
                  <a:lnTo>
                    <a:pt x="205206" y="54355"/>
                  </a:lnTo>
                  <a:lnTo>
                    <a:pt x="211245" y="76231"/>
                  </a:lnTo>
                  <a:lnTo>
                    <a:pt x="204535" y="86968"/>
                  </a:lnTo>
                  <a:lnTo>
                    <a:pt x="212990" y="100925"/>
                  </a:lnTo>
                  <a:lnTo>
                    <a:pt x="219298" y="122936"/>
                  </a:lnTo>
                  <a:lnTo>
                    <a:pt x="217419" y="136625"/>
                  </a:lnTo>
                  <a:lnTo>
                    <a:pt x="228022" y="163198"/>
                  </a:lnTo>
                  <a:lnTo>
                    <a:pt x="214332" y="168432"/>
                  </a:lnTo>
                  <a:lnTo>
                    <a:pt x="208427" y="164272"/>
                  </a:lnTo>
                  <a:lnTo>
                    <a:pt x="202521" y="170982"/>
                  </a:lnTo>
                  <a:lnTo>
                    <a:pt x="185209" y="178364"/>
                  </a:lnTo>
                  <a:lnTo>
                    <a:pt x="175680" y="188161"/>
                  </a:lnTo>
                  <a:lnTo>
                    <a:pt x="159306" y="195811"/>
                  </a:lnTo>
                  <a:lnTo>
                    <a:pt x="162930" y="205608"/>
                  </a:lnTo>
                  <a:lnTo>
                    <a:pt x="165614" y="221311"/>
                  </a:lnTo>
                  <a:lnTo>
                    <a:pt x="177559" y="230034"/>
                  </a:lnTo>
                  <a:lnTo>
                    <a:pt x="192724" y="247482"/>
                  </a:lnTo>
                  <a:lnTo>
                    <a:pt x="183195" y="266271"/>
                  </a:lnTo>
                  <a:lnTo>
                    <a:pt x="174874" y="270700"/>
                  </a:lnTo>
                  <a:lnTo>
                    <a:pt x="178364" y="293918"/>
                  </a:lnTo>
                  <a:lnTo>
                    <a:pt x="174741" y="303313"/>
                  </a:lnTo>
                  <a:lnTo>
                    <a:pt x="165480" y="294186"/>
                  </a:lnTo>
                  <a:lnTo>
                    <a:pt x="154743" y="293247"/>
                  </a:lnTo>
                  <a:lnTo>
                    <a:pt x="137028" y="299823"/>
                  </a:lnTo>
                  <a:lnTo>
                    <a:pt x="116225" y="29821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9" name="Ignore">
              <a:extLst>
                <a:ext uri="{FF2B5EF4-FFF2-40B4-BE49-F238E27FC236}">
                  <a16:creationId xmlns:a16="http://schemas.microsoft.com/office/drawing/2014/main" id="{57EA8B21-5914-4EB0-BC16-A49E49FA59CB}"/>
                </a:ext>
              </a:extLst>
            </p:cNvPr>
            <p:cNvSpPr/>
            <p:nvPr/>
          </p:nvSpPr>
          <p:spPr>
            <a:xfrm>
              <a:off x="6084399" y="3271349"/>
              <a:ext cx="218760" cy="297004"/>
            </a:xfrm>
            <a:custGeom>
              <a:avLst/>
              <a:gdLst>
                <a:gd name="connsiteX0" fmla="*/ 95020 w 218760"/>
                <a:gd name="connsiteY0" fmla="*/ 288013 h 297004"/>
                <a:gd name="connsiteX1" fmla="*/ 106159 w 218760"/>
                <a:gd name="connsiteY1" fmla="*/ 297005 h 297004"/>
                <a:gd name="connsiteX2" fmla="*/ 109380 w 218760"/>
                <a:gd name="connsiteY2" fmla="*/ 288549 h 297004"/>
                <a:gd name="connsiteX3" fmla="*/ 132196 w 218760"/>
                <a:gd name="connsiteY3" fmla="*/ 290294 h 297004"/>
                <a:gd name="connsiteX4" fmla="*/ 149912 w 218760"/>
                <a:gd name="connsiteY4" fmla="*/ 283718 h 297004"/>
                <a:gd name="connsiteX5" fmla="*/ 162796 w 218760"/>
                <a:gd name="connsiteY5" fmla="*/ 284926 h 297004"/>
                <a:gd name="connsiteX6" fmla="*/ 168969 w 218760"/>
                <a:gd name="connsiteY6" fmla="*/ 290831 h 297004"/>
                <a:gd name="connsiteX7" fmla="*/ 170043 w 218760"/>
                <a:gd name="connsiteY7" fmla="*/ 287878 h 297004"/>
                <a:gd name="connsiteX8" fmla="*/ 166419 w 218760"/>
                <a:gd name="connsiteY8" fmla="*/ 263050 h 297004"/>
                <a:gd name="connsiteX9" fmla="*/ 175948 w 218760"/>
                <a:gd name="connsiteY9" fmla="*/ 257816 h 297004"/>
                <a:gd name="connsiteX10" fmla="*/ 183732 w 218760"/>
                <a:gd name="connsiteY10" fmla="*/ 242381 h 297004"/>
                <a:gd name="connsiteX11" fmla="*/ 170714 w 218760"/>
                <a:gd name="connsiteY11" fmla="*/ 227216 h 297004"/>
                <a:gd name="connsiteX12" fmla="*/ 157696 w 218760"/>
                <a:gd name="connsiteY12" fmla="*/ 217821 h 297004"/>
                <a:gd name="connsiteX13" fmla="*/ 155011 w 218760"/>
                <a:gd name="connsiteY13" fmla="*/ 201045 h 297004"/>
                <a:gd name="connsiteX14" fmla="*/ 150180 w 218760"/>
                <a:gd name="connsiteY14" fmla="*/ 188295 h 297004"/>
                <a:gd name="connsiteX15" fmla="*/ 169372 w 218760"/>
                <a:gd name="connsiteY15" fmla="*/ 179303 h 297004"/>
                <a:gd name="connsiteX16" fmla="*/ 179035 w 218760"/>
                <a:gd name="connsiteY16" fmla="*/ 169372 h 297004"/>
                <a:gd name="connsiteX17" fmla="*/ 196348 w 218760"/>
                <a:gd name="connsiteY17" fmla="*/ 161990 h 297004"/>
                <a:gd name="connsiteX18" fmla="*/ 203327 w 218760"/>
                <a:gd name="connsiteY18" fmla="*/ 153535 h 297004"/>
                <a:gd name="connsiteX19" fmla="*/ 210574 w 218760"/>
                <a:gd name="connsiteY19" fmla="*/ 158501 h 297004"/>
                <a:gd name="connsiteX20" fmla="*/ 218761 w 218760"/>
                <a:gd name="connsiteY20" fmla="*/ 155414 h 297004"/>
                <a:gd name="connsiteX21" fmla="*/ 209232 w 218760"/>
                <a:gd name="connsiteY21" fmla="*/ 131525 h 297004"/>
                <a:gd name="connsiteX22" fmla="*/ 211111 w 218760"/>
                <a:gd name="connsiteY22" fmla="*/ 117567 h 297004"/>
                <a:gd name="connsiteX23" fmla="*/ 205071 w 218760"/>
                <a:gd name="connsiteY23" fmla="*/ 96631 h 297004"/>
                <a:gd name="connsiteX24" fmla="*/ 195677 w 218760"/>
                <a:gd name="connsiteY24" fmla="*/ 81331 h 297004"/>
                <a:gd name="connsiteX25" fmla="*/ 202790 w 218760"/>
                <a:gd name="connsiteY25" fmla="*/ 69923 h 297004"/>
                <a:gd name="connsiteX26" fmla="*/ 197288 w 218760"/>
                <a:gd name="connsiteY26" fmla="*/ 50060 h 297004"/>
                <a:gd name="connsiteX27" fmla="*/ 186148 w 218760"/>
                <a:gd name="connsiteY27" fmla="*/ 37310 h 297004"/>
                <a:gd name="connsiteX28" fmla="*/ 159575 w 218760"/>
                <a:gd name="connsiteY28" fmla="*/ 21473 h 297004"/>
                <a:gd name="connsiteX29" fmla="*/ 146154 w 218760"/>
                <a:gd name="connsiteY29" fmla="*/ 32613 h 297004"/>
                <a:gd name="connsiteX30" fmla="*/ 118506 w 218760"/>
                <a:gd name="connsiteY30" fmla="*/ 41336 h 297004"/>
                <a:gd name="connsiteX31" fmla="*/ 118775 w 218760"/>
                <a:gd name="connsiteY31" fmla="*/ 24963 h 297004"/>
                <a:gd name="connsiteX32" fmla="*/ 93678 w 218760"/>
                <a:gd name="connsiteY32" fmla="*/ 15165 h 297004"/>
                <a:gd name="connsiteX33" fmla="*/ 93275 w 218760"/>
                <a:gd name="connsiteY33" fmla="*/ 0 h 297004"/>
                <a:gd name="connsiteX34" fmla="*/ 79452 w 218760"/>
                <a:gd name="connsiteY34" fmla="*/ 5771 h 297004"/>
                <a:gd name="connsiteX35" fmla="*/ 62676 w 218760"/>
                <a:gd name="connsiteY35" fmla="*/ 671 h 297004"/>
                <a:gd name="connsiteX36" fmla="*/ 63749 w 218760"/>
                <a:gd name="connsiteY36" fmla="*/ 22010 h 297004"/>
                <a:gd name="connsiteX37" fmla="*/ 69655 w 218760"/>
                <a:gd name="connsiteY37" fmla="*/ 38518 h 297004"/>
                <a:gd name="connsiteX38" fmla="*/ 50194 w 218760"/>
                <a:gd name="connsiteY38" fmla="*/ 62273 h 297004"/>
                <a:gd name="connsiteX39" fmla="*/ 44960 w 218760"/>
                <a:gd name="connsiteY39" fmla="*/ 51536 h 297004"/>
                <a:gd name="connsiteX40" fmla="*/ 26574 w 218760"/>
                <a:gd name="connsiteY40" fmla="*/ 53684 h 297004"/>
                <a:gd name="connsiteX41" fmla="*/ 22681 w 218760"/>
                <a:gd name="connsiteY41" fmla="*/ 60797 h 297004"/>
                <a:gd name="connsiteX42" fmla="*/ 27110 w 218760"/>
                <a:gd name="connsiteY42" fmla="*/ 74486 h 297004"/>
                <a:gd name="connsiteX43" fmla="*/ 27110 w 218760"/>
                <a:gd name="connsiteY43" fmla="*/ 74889 h 297004"/>
                <a:gd name="connsiteX44" fmla="*/ 20937 w 218760"/>
                <a:gd name="connsiteY44" fmla="*/ 112199 h 297004"/>
                <a:gd name="connsiteX45" fmla="*/ 14092 w 218760"/>
                <a:gd name="connsiteY45" fmla="*/ 128975 h 297004"/>
                <a:gd name="connsiteX46" fmla="*/ 0 w 218760"/>
                <a:gd name="connsiteY46" fmla="*/ 128975 h 297004"/>
                <a:gd name="connsiteX47" fmla="*/ 4026 w 218760"/>
                <a:gd name="connsiteY47" fmla="*/ 168164 h 297004"/>
                <a:gd name="connsiteX48" fmla="*/ 1208 w 218760"/>
                <a:gd name="connsiteY48" fmla="*/ 194200 h 297004"/>
                <a:gd name="connsiteX49" fmla="*/ 6174 w 218760"/>
                <a:gd name="connsiteY49" fmla="*/ 202790 h 297004"/>
                <a:gd name="connsiteX50" fmla="*/ 4831 w 218760"/>
                <a:gd name="connsiteY50" fmla="*/ 219163 h 297004"/>
                <a:gd name="connsiteX51" fmla="*/ 15300 w 218760"/>
                <a:gd name="connsiteY51" fmla="*/ 228155 h 297004"/>
                <a:gd name="connsiteX52" fmla="*/ 52878 w 218760"/>
                <a:gd name="connsiteY52" fmla="*/ 235403 h 297004"/>
                <a:gd name="connsiteX53" fmla="*/ 39458 w 218760"/>
                <a:gd name="connsiteY53" fmla="*/ 262916 h 297004"/>
                <a:gd name="connsiteX54" fmla="*/ 36639 w 218760"/>
                <a:gd name="connsiteY54" fmla="*/ 286805 h 297004"/>
                <a:gd name="connsiteX55" fmla="*/ 54489 w 218760"/>
                <a:gd name="connsiteY55" fmla="*/ 286939 h 297004"/>
                <a:gd name="connsiteX56" fmla="*/ 59857 w 218760"/>
                <a:gd name="connsiteY56" fmla="*/ 278618 h 297004"/>
                <a:gd name="connsiteX57" fmla="*/ 87236 w 218760"/>
                <a:gd name="connsiteY57" fmla="*/ 290026 h 297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8760" h="297004">
                  <a:moveTo>
                    <a:pt x="95020" y="288013"/>
                  </a:moveTo>
                  <a:lnTo>
                    <a:pt x="106159" y="297005"/>
                  </a:lnTo>
                  <a:lnTo>
                    <a:pt x="109380" y="288549"/>
                  </a:lnTo>
                  <a:lnTo>
                    <a:pt x="132196" y="290294"/>
                  </a:lnTo>
                  <a:lnTo>
                    <a:pt x="149912" y="283718"/>
                  </a:lnTo>
                  <a:lnTo>
                    <a:pt x="162796" y="284926"/>
                  </a:lnTo>
                  <a:lnTo>
                    <a:pt x="168969" y="290831"/>
                  </a:lnTo>
                  <a:lnTo>
                    <a:pt x="170043" y="287878"/>
                  </a:lnTo>
                  <a:lnTo>
                    <a:pt x="166419" y="263050"/>
                  </a:lnTo>
                  <a:lnTo>
                    <a:pt x="175948" y="257816"/>
                  </a:lnTo>
                  <a:lnTo>
                    <a:pt x="183732" y="242381"/>
                  </a:lnTo>
                  <a:lnTo>
                    <a:pt x="170714" y="227216"/>
                  </a:lnTo>
                  <a:lnTo>
                    <a:pt x="157696" y="217821"/>
                  </a:lnTo>
                  <a:lnTo>
                    <a:pt x="155011" y="201045"/>
                  </a:lnTo>
                  <a:lnTo>
                    <a:pt x="150180" y="188295"/>
                  </a:lnTo>
                  <a:lnTo>
                    <a:pt x="169372" y="179303"/>
                  </a:lnTo>
                  <a:lnTo>
                    <a:pt x="179035" y="169372"/>
                  </a:lnTo>
                  <a:lnTo>
                    <a:pt x="196348" y="161990"/>
                  </a:lnTo>
                  <a:lnTo>
                    <a:pt x="203327" y="153535"/>
                  </a:lnTo>
                  <a:lnTo>
                    <a:pt x="210574" y="158501"/>
                  </a:lnTo>
                  <a:lnTo>
                    <a:pt x="218761" y="155414"/>
                  </a:lnTo>
                  <a:lnTo>
                    <a:pt x="209232" y="131525"/>
                  </a:lnTo>
                  <a:lnTo>
                    <a:pt x="211111" y="117567"/>
                  </a:lnTo>
                  <a:lnTo>
                    <a:pt x="205071" y="96631"/>
                  </a:lnTo>
                  <a:lnTo>
                    <a:pt x="195677" y="81331"/>
                  </a:lnTo>
                  <a:lnTo>
                    <a:pt x="202790" y="69923"/>
                  </a:lnTo>
                  <a:lnTo>
                    <a:pt x="197288" y="50060"/>
                  </a:lnTo>
                  <a:lnTo>
                    <a:pt x="186148" y="37310"/>
                  </a:lnTo>
                  <a:lnTo>
                    <a:pt x="159575" y="21473"/>
                  </a:lnTo>
                  <a:lnTo>
                    <a:pt x="146154" y="32613"/>
                  </a:lnTo>
                  <a:lnTo>
                    <a:pt x="118506" y="41336"/>
                  </a:lnTo>
                  <a:lnTo>
                    <a:pt x="118775" y="24963"/>
                  </a:lnTo>
                  <a:lnTo>
                    <a:pt x="93678" y="15165"/>
                  </a:lnTo>
                  <a:lnTo>
                    <a:pt x="93275" y="0"/>
                  </a:lnTo>
                  <a:lnTo>
                    <a:pt x="79452" y="5771"/>
                  </a:lnTo>
                  <a:lnTo>
                    <a:pt x="62676" y="671"/>
                  </a:lnTo>
                  <a:lnTo>
                    <a:pt x="63749" y="22010"/>
                  </a:lnTo>
                  <a:lnTo>
                    <a:pt x="69655" y="38518"/>
                  </a:lnTo>
                  <a:lnTo>
                    <a:pt x="50194" y="62273"/>
                  </a:lnTo>
                  <a:lnTo>
                    <a:pt x="44960" y="51536"/>
                  </a:lnTo>
                  <a:lnTo>
                    <a:pt x="26574" y="53684"/>
                  </a:lnTo>
                  <a:lnTo>
                    <a:pt x="22681" y="60797"/>
                  </a:lnTo>
                  <a:lnTo>
                    <a:pt x="27110" y="74486"/>
                  </a:lnTo>
                  <a:lnTo>
                    <a:pt x="27110" y="74889"/>
                  </a:lnTo>
                  <a:lnTo>
                    <a:pt x="20937" y="112199"/>
                  </a:lnTo>
                  <a:lnTo>
                    <a:pt x="14092" y="128975"/>
                  </a:lnTo>
                  <a:lnTo>
                    <a:pt x="0" y="128975"/>
                  </a:lnTo>
                  <a:lnTo>
                    <a:pt x="4026" y="168164"/>
                  </a:lnTo>
                  <a:lnTo>
                    <a:pt x="1208" y="194200"/>
                  </a:lnTo>
                  <a:lnTo>
                    <a:pt x="6174" y="202790"/>
                  </a:lnTo>
                  <a:lnTo>
                    <a:pt x="4831" y="219163"/>
                  </a:lnTo>
                  <a:lnTo>
                    <a:pt x="15300" y="228155"/>
                  </a:lnTo>
                  <a:lnTo>
                    <a:pt x="52878" y="235403"/>
                  </a:lnTo>
                  <a:lnTo>
                    <a:pt x="39458" y="262916"/>
                  </a:lnTo>
                  <a:lnTo>
                    <a:pt x="36639" y="286805"/>
                  </a:lnTo>
                  <a:lnTo>
                    <a:pt x="54489" y="286939"/>
                  </a:lnTo>
                  <a:lnTo>
                    <a:pt x="59857" y="278618"/>
                  </a:lnTo>
                  <a:lnTo>
                    <a:pt x="87236" y="290026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2" name="Ignore">
            <a:extLst>
              <a:ext uri="{FF2B5EF4-FFF2-40B4-BE49-F238E27FC236}">
                <a16:creationId xmlns:a16="http://schemas.microsoft.com/office/drawing/2014/main" id="{DE5C83B5-4FC4-452D-B6A1-9701446DCF16}"/>
              </a:ext>
            </a:extLst>
          </p:cNvPr>
          <p:cNvGrpSpPr/>
          <p:nvPr/>
        </p:nvGrpSpPr>
        <p:grpSpPr>
          <a:xfrm>
            <a:off x="6963282" y="4639932"/>
            <a:ext cx="46590" cy="51720"/>
            <a:chOff x="6962798" y="4578814"/>
            <a:chExt cx="45094" cy="50059"/>
          </a:xfrm>
          <a:solidFill>
            <a:srgbClr val="CECECE"/>
          </a:solidFill>
        </p:grpSpPr>
        <p:sp>
          <p:nvSpPr>
            <p:cNvPr id="796" name="Ignore">
              <a:extLst>
                <a:ext uri="{FF2B5EF4-FFF2-40B4-BE49-F238E27FC236}">
                  <a16:creationId xmlns:a16="http://schemas.microsoft.com/office/drawing/2014/main" id="{5D7BA33A-262A-4D1E-BF81-D35227631DEE}"/>
                </a:ext>
              </a:extLst>
            </p:cNvPr>
            <p:cNvSpPr/>
            <p:nvPr/>
          </p:nvSpPr>
          <p:spPr>
            <a:xfrm>
              <a:off x="6962798" y="4578814"/>
              <a:ext cx="45094" cy="50059"/>
            </a:xfrm>
            <a:custGeom>
              <a:avLst/>
              <a:gdLst>
                <a:gd name="connsiteX0" fmla="*/ 30063 w 45094"/>
                <a:gd name="connsiteY0" fmla="*/ 50060 h 50059"/>
                <a:gd name="connsiteX1" fmla="*/ 23755 w 45094"/>
                <a:gd name="connsiteY1" fmla="*/ 44960 h 50059"/>
                <a:gd name="connsiteX2" fmla="*/ 18521 w 45094"/>
                <a:gd name="connsiteY2" fmla="*/ 46571 h 50059"/>
                <a:gd name="connsiteX3" fmla="*/ 2684 w 45094"/>
                <a:gd name="connsiteY3" fmla="*/ 46034 h 50059"/>
                <a:gd name="connsiteX4" fmla="*/ 2147 w 45094"/>
                <a:gd name="connsiteY4" fmla="*/ 36639 h 50059"/>
                <a:gd name="connsiteX5" fmla="*/ 0 w 45094"/>
                <a:gd name="connsiteY5" fmla="*/ 29258 h 50059"/>
                <a:gd name="connsiteX6" fmla="*/ 8858 w 45094"/>
                <a:gd name="connsiteY6" fmla="*/ 16776 h 50059"/>
                <a:gd name="connsiteX7" fmla="*/ 18387 w 45094"/>
                <a:gd name="connsiteY7" fmla="*/ 4697 h 50059"/>
                <a:gd name="connsiteX8" fmla="*/ 29258 w 45094"/>
                <a:gd name="connsiteY8" fmla="*/ 6845 h 50059"/>
                <a:gd name="connsiteX9" fmla="*/ 37579 w 45094"/>
                <a:gd name="connsiteY9" fmla="*/ 0 h 50059"/>
                <a:gd name="connsiteX10" fmla="*/ 45094 w 45094"/>
                <a:gd name="connsiteY10" fmla="*/ 9931 h 50059"/>
                <a:gd name="connsiteX11" fmla="*/ 44155 w 45094"/>
                <a:gd name="connsiteY11" fmla="*/ 22413 h 50059"/>
                <a:gd name="connsiteX12" fmla="*/ 32344 w 45094"/>
                <a:gd name="connsiteY12" fmla="*/ 27379 h 50059"/>
                <a:gd name="connsiteX13" fmla="*/ 41605 w 45094"/>
                <a:gd name="connsiteY13" fmla="*/ 33284 h 5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094" h="50059">
                  <a:moveTo>
                    <a:pt x="30063" y="50060"/>
                  </a:moveTo>
                  <a:lnTo>
                    <a:pt x="23755" y="44960"/>
                  </a:lnTo>
                  <a:lnTo>
                    <a:pt x="18521" y="46571"/>
                  </a:lnTo>
                  <a:lnTo>
                    <a:pt x="2684" y="46034"/>
                  </a:lnTo>
                  <a:lnTo>
                    <a:pt x="2147" y="36639"/>
                  </a:lnTo>
                  <a:lnTo>
                    <a:pt x="0" y="29258"/>
                  </a:lnTo>
                  <a:lnTo>
                    <a:pt x="8858" y="16776"/>
                  </a:lnTo>
                  <a:lnTo>
                    <a:pt x="18387" y="4697"/>
                  </a:lnTo>
                  <a:lnTo>
                    <a:pt x="29258" y="6845"/>
                  </a:lnTo>
                  <a:lnTo>
                    <a:pt x="37579" y="0"/>
                  </a:lnTo>
                  <a:lnTo>
                    <a:pt x="45094" y="9931"/>
                  </a:lnTo>
                  <a:lnTo>
                    <a:pt x="44155" y="22413"/>
                  </a:lnTo>
                  <a:lnTo>
                    <a:pt x="32344" y="27379"/>
                  </a:lnTo>
                  <a:lnTo>
                    <a:pt x="41605" y="3328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7" name="Ignore">
              <a:extLst>
                <a:ext uri="{FF2B5EF4-FFF2-40B4-BE49-F238E27FC236}">
                  <a16:creationId xmlns:a16="http://schemas.microsoft.com/office/drawing/2014/main" id="{61ECE92C-A837-445A-8D38-7D23AD7D20E1}"/>
                </a:ext>
              </a:extLst>
            </p:cNvPr>
            <p:cNvSpPr/>
            <p:nvPr/>
          </p:nvSpPr>
          <p:spPr>
            <a:xfrm>
              <a:off x="6967092" y="4584317"/>
              <a:ext cx="36773" cy="38920"/>
            </a:xfrm>
            <a:custGeom>
              <a:avLst/>
              <a:gdLst>
                <a:gd name="connsiteX0" fmla="*/ 20265 w 36773"/>
                <a:gd name="connsiteY0" fmla="*/ 35297 h 38920"/>
                <a:gd name="connsiteX1" fmla="*/ 24963 w 36773"/>
                <a:gd name="connsiteY1" fmla="*/ 38921 h 38920"/>
                <a:gd name="connsiteX2" fmla="*/ 31807 w 36773"/>
                <a:gd name="connsiteY2" fmla="*/ 28855 h 38920"/>
                <a:gd name="connsiteX3" fmla="*/ 19729 w 36773"/>
                <a:gd name="connsiteY3" fmla="*/ 21205 h 38920"/>
                <a:gd name="connsiteX4" fmla="*/ 36236 w 36773"/>
                <a:gd name="connsiteY4" fmla="*/ 14226 h 38920"/>
                <a:gd name="connsiteX5" fmla="*/ 36773 w 36773"/>
                <a:gd name="connsiteY5" fmla="*/ 5637 h 38920"/>
                <a:gd name="connsiteX6" fmla="*/ 32613 w 36773"/>
                <a:gd name="connsiteY6" fmla="*/ 0 h 38920"/>
                <a:gd name="connsiteX7" fmla="*/ 26037 w 36773"/>
                <a:gd name="connsiteY7" fmla="*/ 5503 h 38920"/>
                <a:gd name="connsiteX8" fmla="*/ 15702 w 36773"/>
                <a:gd name="connsiteY8" fmla="*/ 3355 h 38920"/>
                <a:gd name="connsiteX9" fmla="*/ 7650 w 36773"/>
                <a:gd name="connsiteY9" fmla="*/ 13555 h 38920"/>
                <a:gd name="connsiteX10" fmla="*/ 0 w 36773"/>
                <a:gd name="connsiteY10" fmla="*/ 24560 h 38920"/>
                <a:gd name="connsiteX11" fmla="*/ 1610 w 36773"/>
                <a:gd name="connsiteY11" fmla="*/ 30600 h 38920"/>
                <a:gd name="connsiteX12" fmla="*/ 2013 w 36773"/>
                <a:gd name="connsiteY12" fmla="*/ 36773 h 38920"/>
                <a:gd name="connsiteX13" fmla="*/ 13689 w 36773"/>
                <a:gd name="connsiteY13" fmla="*/ 37176 h 3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773" h="38920">
                  <a:moveTo>
                    <a:pt x="20265" y="35297"/>
                  </a:moveTo>
                  <a:lnTo>
                    <a:pt x="24963" y="38921"/>
                  </a:lnTo>
                  <a:lnTo>
                    <a:pt x="31807" y="28855"/>
                  </a:lnTo>
                  <a:lnTo>
                    <a:pt x="19729" y="21205"/>
                  </a:lnTo>
                  <a:lnTo>
                    <a:pt x="36236" y="14226"/>
                  </a:lnTo>
                  <a:lnTo>
                    <a:pt x="36773" y="5637"/>
                  </a:lnTo>
                  <a:lnTo>
                    <a:pt x="32613" y="0"/>
                  </a:lnTo>
                  <a:lnTo>
                    <a:pt x="26037" y="5503"/>
                  </a:lnTo>
                  <a:lnTo>
                    <a:pt x="15702" y="3355"/>
                  </a:lnTo>
                  <a:lnTo>
                    <a:pt x="7650" y="13555"/>
                  </a:lnTo>
                  <a:lnTo>
                    <a:pt x="0" y="24560"/>
                  </a:lnTo>
                  <a:lnTo>
                    <a:pt x="1610" y="30600"/>
                  </a:lnTo>
                  <a:lnTo>
                    <a:pt x="2013" y="36773"/>
                  </a:lnTo>
                  <a:lnTo>
                    <a:pt x="13689" y="3717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3" name="Ignore">
            <a:extLst>
              <a:ext uri="{FF2B5EF4-FFF2-40B4-BE49-F238E27FC236}">
                <a16:creationId xmlns:a16="http://schemas.microsoft.com/office/drawing/2014/main" id="{432A1D49-C2FE-4789-A0C3-70387A495BE4}"/>
              </a:ext>
            </a:extLst>
          </p:cNvPr>
          <p:cNvGrpSpPr/>
          <p:nvPr/>
        </p:nvGrpSpPr>
        <p:grpSpPr>
          <a:xfrm>
            <a:off x="6105385" y="3155979"/>
            <a:ext cx="121605" cy="141711"/>
            <a:chOff x="6132446" y="3142508"/>
            <a:chExt cx="117701" cy="137161"/>
          </a:xfrm>
          <a:solidFill>
            <a:srgbClr val="CECECE"/>
          </a:solidFill>
        </p:grpSpPr>
        <p:sp>
          <p:nvSpPr>
            <p:cNvPr id="792" name="Ignore">
              <a:extLst>
                <a:ext uri="{FF2B5EF4-FFF2-40B4-BE49-F238E27FC236}">
                  <a16:creationId xmlns:a16="http://schemas.microsoft.com/office/drawing/2014/main" id="{132D8872-8529-4F23-93E0-BFF48F0CD623}"/>
                </a:ext>
              </a:extLst>
            </p:cNvPr>
            <p:cNvSpPr/>
            <p:nvPr/>
          </p:nvSpPr>
          <p:spPr>
            <a:xfrm>
              <a:off x="6201698" y="3216726"/>
              <a:ext cx="48449" cy="62944"/>
            </a:xfrm>
            <a:custGeom>
              <a:avLst/>
              <a:gdLst>
                <a:gd name="connsiteX0" fmla="*/ 32211 w 48449"/>
                <a:gd name="connsiteY0" fmla="*/ 62944 h 62944"/>
                <a:gd name="connsiteX1" fmla="*/ 3892 w 48449"/>
                <a:gd name="connsiteY1" fmla="*/ 36371 h 62944"/>
                <a:gd name="connsiteX2" fmla="*/ 0 w 48449"/>
                <a:gd name="connsiteY2" fmla="*/ 16105 h 62944"/>
                <a:gd name="connsiteX3" fmla="*/ 39592 w 48449"/>
                <a:gd name="connsiteY3" fmla="*/ 0 h 62944"/>
                <a:gd name="connsiteX4" fmla="*/ 48450 w 48449"/>
                <a:gd name="connsiteY4" fmla="*/ 24694 h 6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49" h="62944">
                  <a:moveTo>
                    <a:pt x="32211" y="62944"/>
                  </a:moveTo>
                  <a:lnTo>
                    <a:pt x="3892" y="36371"/>
                  </a:lnTo>
                  <a:lnTo>
                    <a:pt x="0" y="16105"/>
                  </a:lnTo>
                  <a:lnTo>
                    <a:pt x="39592" y="0"/>
                  </a:lnTo>
                  <a:lnTo>
                    <a:pt x="48450" y="2469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3" name="Ignore">
              <a:extLst>
                <a:ext uri="{FF2B5EF4-FFF2-40B4-BE49-F238E27FC236}">
                  <a16:creationId xmlns:a16="http://schemas.microsoft.com/office/drawing/2014/main" id="{BF379C31-D03C-49E4-8D45-FA2ED22E7B2D}"/>
                </a:ext>
              </a:extLst>
            </p:cNvPr>
            <p:cNvSpPr/>
            <p:nvPr/>
          </p:nvSpPr>
          <p:spPr>
            <a:xfrm>
              <a:off x="6206127" y="3221826"/>
              <a:ext cx="39860" cy="51267"/>
            </a:xfrm>
            <a:custGeom>
              <a:avLst/>
              <a:gdLst>
                <a:gd name="connsiteX0" fmla="*/ 2953 w 39860"/>
                <a:gd name="connsiteY0" fmla="*/ 29257 h 51267"/>
                <a:gd name="connsiteX1" fmla="*/ 26439 w 39860"/>
                <a:gd name="connsiteY1" fmla="*/ 51268 h 51267"/>
                <a:gd name="connsiteX2" fmla="*/ 39860 w 39860"/>
                <a:gd name="connsiteY2" fmla="*/ 19460 h 51267"/>
                <a:gd name="connsiteX3" fmla="*/ 32881 w 39860"/>
                <a:gd name="connsiteY3" fmla="*/ 0 h 51267"/>
                <a:gd name="connsiteX4" fmla="*/ 0 w 39860"/>
                <a:gd name="connsiteY4" fmla="*/ 13287 h 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60" h="51267">
                  <a:moveTo>
                    <a:pt x="2953" y="29257"/>
                  </a:moveTo>
                  <a:lnTo>
                    <a:pt x="26439" y="51268"/>
                  </a:lnTo>
                  <a:lnTo>
                    <a:pt x="39860" y="19460"/>
                  </a:lnTo>
                  <a:lnTo>
                    <a:pt x="32881" y="0"/>
                  </a:lnTo>
                  <a:lnTo>
                    <a:pt x="0" y="13287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4" name="Ignore">
              <a:extLst>
                <a:ext uri="{FF2B5EF4-FFF2-40B4-BE49-F238E27FC236}">
                  <a16:creationId xmlns:a16="http://schemas.microsoft.com/office/drawing/2014/main" id="{B3188839-1BBD-4146-A99A-FBD1F8927026}"/>
                </a:ext>
              </a:extLst>
            </p:cNvPr>
            <p:cNvSpPr/>
            <p:nvPr/>
          </p:nvSpPr>
          <p:spPr>
            <a:xfrm>
              <a:off x="6132446" y="3142508"/>
              <a:ext cx="74083" cy="134611"/>
            </a:xfrm>
            <a:custGeom>
              <a:avLst/>
              <a:gdLst>
                <a:gd name="connsiteX0" fmla="*/ 31405 w 74083"/>
                <a:gd name="connsiteY0" fmla="*/ 134612 h 134611"/>
                <a:gd name="connsiteX1" fmla="*/ 11274 w 74083"/>
                <a:gd name="connsiteY1" fmla="*/ 128438 h 134611"/>
                <a:gd name="connsiteX2" fmla="*/ 671 w 74083"/>
                <a:gd name="connsiteY2" fmla="*/ 102938 h 134611"/>
                <a:gd name="connsiteX3" fmla="*/ 0 w 74083"/>
                <a:gd name="connsiteY3" fmla="*/ 57441 h 134611"/>
                <a:gd name="connsiteX4" fmla="*/ 4161 w 74083"/>
                <a:gd name="connsiteY4" fmla="*/ 44960 h 134611"/>
                <a:gd name="connsiteX5" fmla="*/ 11810 w 74083"/>
                <a:gd name="connsiteY5" fmla="*/ 30197 h 134611"/>
                <a:gd name="connsiteX6" fmla="*/ 33821 w 74083"/>
                <a:gd name="connsiteY6" fmla="*/ 27379 h 134611"/>
                <a:gd name="connsiteX7" fmla="*/ 42410 w 74083"/>
                <a:gd name="connsiteY7" fmla="*/ 14897 h 134611"/>
                <a:gd name="connsiteX8" fmla="*/ 65494 w 74083"/>
                <a:gd name="connsiteY8" fmla="*/ 0 h 134611"/>
                <a:gd name="connsiteX9" fmla="*/ 64286 w 74083"/>
                <a:gd name="connsiteY9" fmla="*/ 28050 h 134611"/>
                <a:gd name="connsiteX10" fmla="*/ 57308 w 74083"/>
                <a:gd name="connsiteY10" fmla="*/ 42276 h 134611"/>
                <a:gd name="connsiteX11" fmla="*/ 59858 w 74083"/>
                <a:gd name="connsiteY11" fmla="*/ 53281 h 134611"/>
                <a:gd name="connsiteX12" fmla="*/ 74084 w 74083"/>
                <a:gd name="connsiteY12" fmla="*/ 60394 h 134611"/>
                <a:gd name="connsiteX13" fmla="*/ 66568 w 74083"/>
                <a:gd name="connsiteY13" fmla="*/ 81062 h 134611"/>
                <a:gd name="connsiteX14" fmla="*/ 58918 w 74083"/>
                <a:gd name="connsiteY14" fmla="*/ 75962 h 134611"/>
                <a:gd name="connsiteX15" fmla="*/ 42544 w 74083"/>
                <a:gd name="connsiteY15" fmla="*/ 105220 h 134611"/>
                <a:gd name="connsiteX16" fmla="*/ 49523 w 74083"/>
                <a:gd name="connsiteY16" fmla="*/ 127096 h 1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083" h="134611">
                  <a:moveTo>
                    <a:pt x="31405" y="134612"/>
                  </a:moveTo>
                  <a:lnTo>
                    <a:pt x="11274" y="128438"/>
                  </a:lnTo>
                  <a:lnTo>
                    <a:pt x="671" y="102938"/>
                  </a:lnTo>
                  <a:lnTo>
                    <a:pt x="0" y="57441"/>
                  </a:lnTo>
                  <a:lnTo>
                    <a:pt x="4161" y="44960"/>
                  </a:lnTo>
                  <a:lnTo>
                    <a:pt x="11810" y="30197"/>
                  </a:lnTo>
                  <a:lnTo>
                    <a:pt x="33821" y="27379"/>
                  </a:lnTo>
                  <a:lnTo>
                    <a:pt x="42410" y="14897"/>
                  </a:lnTo>
                  <a:lnTo>
                    <a:pt x="65494" y="0"/>
                  </a:lnTo>
                  <a:lnTo>
                    <a:pt x="64286" y="28050"/>
                  </a:lnTo>
                  <a:lnTo>
                    <a:pt x="57308" y="42276"/>
                  </a:lnTo>
                  <a:lnTo>
                    <a:pt x="59858" y="53281"/>
                  </a:lnTo>
                  <a:lnTo>
                    <a:pt x="74084" y="60394"/>
                  </a:lnTo>
                  <a:lnTo>
                    <a:pt x="66568" y="81062"/>
                  </a:lnTo>
                  <a:lnTo>
                    <a:pt x="58918" y="75962"/>
                  </a:lnTo>
                  <a:lnTo>
                    <a:pt x="42544" y="105220"/>
                  </a:lnTo>
                  <a:lnTo>
                    <a:pt x="49523" y="12709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5" name="Ignore">
              <a:extLst>
                <a:ext uri="{FF2B5EF4-FFF2-40B4-BE49-F238E27FC236}">
                  <a16:creationId xmlns:a16="http://schemas.microsoft.com/office/drawing/2014/main" id="{DE871599-3ECC-4D69-8AE4-A56007BE3A90}"/>
                </a:ext>
              </a:extLst>
            </p:cNvPr>
            <p:cNvSpPr/>
            <p:nvPr/>
          </p:nvSpPr>
          <p:spPr>
            <a:xfrm>
              <a:off x="6136204" y="3149756"/>
              <a:ext cx="65494" cy="123338"/>
            </a:xfrm>
            <a:custGeom>
              <a:avLst/>
              <a:gdLst>
                <a:gd name="connsiteX0" fmla="*/ 10334 w 65494"/>
                <a:gd name="connsiteY0" fmla="*/ 118104 h 123338"/>
                <a:gd name="connsiteX1" fmla="*/ 27513 w 65494"/>
                <a:gd name="connsiteY1" fmla="*/ 123338 h 123338"/>
                <a:gd name="connsiteX2" fmla="*/ 41068 w 65494"/>
                <a:gd name="connsiteY2" fmla="*/ 117701 h 123338"/>
                <a:gd name="connsiteX3" fmla="*/ 34626 w 65494"/>
                <a:gd name="connsiteY3" fmla="*/ 97570 h 123338"/>
                <a:gd name="connsiteX4" fmla="*/ 53818 w 65494"/>
                <a:gd name="connsiteY4" fmla="*/ 63347 h 123338"/>
                <a:gd name="connsiteX5" fmla="*/ 60797 w 65494"/>
                <a:gd name="connsiteY5" fmla="*/ 67910 h 123338"/>
                <a:gd name="connsiteX6" fmla="*/ 65494 w 65494"/>
                <a:gd name="connsiteY6" fmla="*/ 55026 h 123338"/>
                <a:gd name="connsiteX7" fmla="*/ 52878 w 65494"/>
                <a:gd name="connsiteY7" fmla="*/ 48718 h 123338"/>
                <a:gd name="connsiteX8" fmla="*/ 49523 w 65494"/>
                <a:gd name="connsiteY8" fmla="*/ 34626 h 123338"/>
                <a:gd name="connsiteX9" fmla="*/ 56905 w 65494"/>
                <a:gd name="connsiteY9" fmla="*/ 19460 h 123338"/>
                <a:gd name="connsiteX10" fmla="*/ 57710 w 65494"/>
                <a:gd name="connsiteY10" fmla="*/ 0 h 123338"/>
                <a:gd name="connsiteX11" fmla="*/ 41068 w 65494"/>
                <a:gd name="connsiteY11" fmla="*/ 10737 h 123338"/>
                <a:gd name="connsiteX12" fmla="*/ 32211 w 65494"/>
                <a:gd name="connsiteY12" fmla="*/ 23755 h 123338"/>
                <a:gd name="connsiteX13" fmla="*/ 10603 w 65494"/>
                <a:gd name="connsiteY13" fmla="*/ 26439 h 123338"/>
                <a:gd name="connsiteX14" fmla="*/ 3892 w 65494"/>
                <a:gd name="connsiteY14" fmla="*/ 39189 h 123338"/>
                <a:gd name="connsiteX15" fmla="*/ 0 w 65494"/>
                <a:gd name="connsiteY15" fmla="*/ 50731 h 123338"/>
                <a:gd name="connsiteX16" fmla="*/ 671 w 65494"/>
                <a:gd name="connsiteY16" fmla="*/ 95289 h 12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94" h="123338">
                  <a:moveTo>
                    <a:pt x="10334" y="118104"/>
                  </a:moveTo>
                  <a:lnTo>
                    <a:pt x="27513" y="123338"/>
                  </a:lnTo>
                  <a:lnTo>
                    <a:pt x="41068" y="117701"/>
                  </a:lnTo>
                  <a:lnTo>
                    <a:pt x="34626" y="97570"/>
                  </a:lnTo>
                  <a:lnTo>
                    <a:pt x="53818" y="63347"/>
                  </a:lnTo>
                  <a:lnTo>
                    <a:pt x="60797" y="67910"/>
                  </a:lnTo>
                  <a:lnTo>
                    <a:pt x="65494" y="55026"/>
                  </a:lnTo>
                  <a:lnTo>
                    <a:pt x="52878" y="48718"/>
                  </a:lnTo>
                  <a:lnTo>
                    <a:pt x="49523" y="34626"/>
                  </a:lnTo>
                  <a:lnTo>
                    <a:pt x="56905" y="19460"/>
                  </a:lnTo>
                  <a:lnTo>
                    <a:pt x="57710" y="0"/>
                  </a:lnTo>
                  <a:lnTo>
                    <a:pt x="41068" y="10737"/>
                  </a:lnTo>
                  <a:lnTo>
                    <a:pt x="32211" y="23755"/>
                  </a:lnTo>
                  <a:lnTo>
                    <a:pt x="10603" y="26439"/>
                  </a:lnTo>
                  <a:lnTo>
                    <a:pt x="3892" y="39189"/>
                  </a:lnTo>
                  <a:lnTo>
                    <a:pt x="0" y="50731"/>
                  </a:lnTo>
                  <a:lnTo>
                    <a:pt x="671" y="95289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4" name="Ignore">
            <a:extLst>
              <a:ext uri="{FF2B5EF4-FFF2-40B4-BE49-F238E27FC236}">
                <a16:creationId xmlns:a16="http://schemas.microsoft.com/office/drawing/2014/main" id="{F6F010DD-A992-45CB-8456-1189978F8443}"/>
              </a:ext>
            </a:extLst>
          </p:cNvPr>
          <p:cNvGrpSpPr/>
          <p:nvPr/>
        </p:nvGrpSpPr>
        <p:grpSpPr>
          <a:xfrm>
            <a:off x="4058468" y="4450520"/>
            <a:ext cx="98449" cy="66141"/>
            <a:chOff x="4151251" y="4395484"/>
            <a:chExt cx="95288" cy="64017"/>
          </a:xfrm>
          <a:solidFill>
            <a:srgbClr val="CECECE"/>
          </a:solidFill>
        </p:grpSpPr>
        <p:sp>
          <p:nvSpPr>
            <p:cNvPr id="790" name="Ignore">
              <a:extLst>
                <a:ext uri="{FF2B5EF4-FFF2-40B4-BE49-F238E27FC236}">
                  <a16:creationId xmlns:a16="http://schemas.microsoft.com/office/drawing/2014/main" id="{F588B206-B3B3-44E6-A7DF-EF3674953CAD}"/>
                </a:ext>
              </a:extLst>
            </p:cNvPr>
            <p:cNvSpPr/>
            <p:nvPr/>
          </p:nvSpPr>
          <p:spPr>
            <a:xfrm>
              <a:off x="4151251" y="4395484"/>
              <a:ext cx="95288" cy="64017"/>
            </a:xfrm>
            <a:custGeom>
              <a:avLst/>
              <a:gdLst>
                <a:gd name="connsiteX0" fmla="*/ 17045 w 95288"/>
                <a:gd name="connsiteY0" fmla="*/ 64018 h 64017"/>
                <a:gd name="connsiteX1" fmla="*/ 8187 w 95288"/>
                <a:gd name="connsiteY1" fmla="*/ 58381 h 64017"/>
                <a:gd name="connsiteX2" fmla="*/ 6710 w 95288"/>
                <a:gd name="connsiteY2" fmla="*/ 49926 h 64017"/>
                <a:gd name="connsiteX3" fmla="*/ 7247 w 95288"/>
                <a:gd name="connsiteY3" fmla="*/ 43350 h 64017"/>
                <a:gd name="connsiteX4" fmla="*/ 0 w 95288"/>
                <a:gd name="connsiteY4" fmla="*/ 34626 h 64017"/>
                <a:gd name="connsiteX5" fmla="*/ 7113 w 95288"/>
                <a:gd name="connsiteY5" fmla="*/ 29392 h 64017"/>
                <a:gd name="connsiteX6" fmla="*/ 8858 w 95288"/>
                <a:gd name="connsiteY6" fmla="*/ 20534 h 64017"/>
                <a:gd name="connsiteX7" fmla="*/ 6577 w 95288"/>
                <a:gd name="connsiteY7" fmla="*/ 5905 h 64017"/>
                <a:gd name="connsiteX8" fmla="*/ 10603 w 95288"/>
                <a:gd name="connsiteY8" fmla="*/ 0 h 64017"/>
                <a:gd name="connsiteX9" fmla="*/ 31807 w 95288"/>
                <a:gd name="connsiteY9" fmla="*/ 268 h 64017"/>
                <a:gd name="connsiteX10" fmla="*/ 45900 w 95288"/>
                <a:gd name="connsiteY10" fmla="*/ 6845 h 64017"/>
                <a:gd name="connsiteX11" fmla="*/ 53281 w 95288"/>
                <a:gd name="connsiteY11" fmla="*/ 6039 h 64017"/>
                <a:gd name="connsiteX12" fmla="*/ 57844 w 95288"/>
                <a:gd name="connsiteY12" fmla="*/ 15300 h 64017"/>
                <a:gd name="connsiteX13" fmla="*/ 72205 w 95288"/>
                <a:gd name="connsiteY13" fmla="*/ 14763 h 64017"/>
                <a:gd name="connsiteX14" fmla="*/ 71399 w 95288"/>
                <a:gd name="connsiteY14" fmla="*/ 22816 h 64017"/>
                <a:gd name="connsiteX15" fmla="*/ 81062 w 95288"/>
                <a:gd name="connsiteY15" fmla="*/ 23621 h 64017"/>
                <a:gd name="connsiteX16" fmla="*/ 95289 w 95288"/>
                <a:gd name="connsiteY16" fmla="*/ 34760 h 64017"/>
                <a:gd name="connsiteX17" fmla="*/ 83881 w 95288"/>
                <a:gd name="connsiteY17" fmla="*/ 48047 h 64017"/>
                <a:gd name="connsiteX18" fmla="*/ 71131 w 95288"/>
                <a:gd name="connsiteY18" fmla="*/ 42007 h 64017"/>
                <a:gd name="connsiteX19" fmla="*/ 60394 w 95288"/>
                <a:gd name="connsiteY19" fmla="*/ 42947 h 64017"/>
                <a:gd name="connsiteX20" fmla="*/ 52878 w 95288"/>
                <a:gd name="connsiteY20" fmla="*/ 41873 h 64017"/>
                <a:gd name="connsiteX21" fmla="*/ 48584 w 95288"/>
                <a:gd name="connsiteY21" fmla="*/ 46436 h 64017"/>
                <a:gd name="connsiteX22" fmla="*/ 37042 w 95288"/>
                <a:gd name="connsiteY22" fmla="*/ 48315 h 64017"/>
                <a:gd name="connsiteX23" fmla="*/ 33552 w 95288"/>
                <a:gd name="connsiteY23" fmla="*/ 42276 h 64017"/>
                <a:gd name="connsiteX24" fmla="*/ 27513 w 95288"/>
                <a:gd name="connsiteY24" fmla="*/ 45094 h 6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5288" h="64017">
                  <a:moveTo>
                    <a:pt x="17045" y="64018"/>
                  </a:moveTo>
                  <a:lnTo>
                    <a:pt x="8187" y="58381"/>
                  </a:lnTo>
                  <a:lnTo>
                    <a:pt x="6710" y="49926"/>
                  </a:lnTo>
                  <a:lnTo>
                    <a:pt x="7247" y="43350"/>
                  </a:lnTo>
                  <a:lnTo>
                    <a:pt x="0" y="34626"/>
                  </a:lnTo>
                  <a:lnTo>
                    <a:pt x="7113" y="29392"/>
                  </a:lnTo>
                  <a:lnTo>
                    <a:pt x="8858" y="20534"/>
                  </a:lnTo>
                  <a:lnTo>
                    <a:pt x="6577" y="5905"/>
                  </a:lnTo>
                  <a:lnTo>
                    <a:pt x="10603" y="0"/>
                  </a:lnTo>
                  <a:lnTo>
                    <a:pt x="31807" y="268"/>
                  </a:lnTo>
                  <a:lnTo>
                    <a:pt x="45900" y="6845"/>
                  </a:lnTo>
                  <a:lnTo>
                    <a:pt x="53281" y="6039"/>
                  </a:lnTo>
                  <a:lnTo>
                    <a:pt x="57844" y="15300"/>
                  </a:lnTo>
                  <a:lnTo>
                    <a:pt x="72205" y="14763"/>
                  </a:lnTo>
                  <a:lnTo>
                    <a:pt x="71399" y="22816"/>
                  </a:lnTo>
                  <a:lnTo>
                    <a:pt x="81062" y="23621"/>
                  </a:lnTo>
                  <a:lnTo>
                    <a:pt x="95289" y="34760"/>
                  </a:lnTo>
                  <a:lnTo>
                    <a:pt x="83881" y="48047"/>
                  </a:lnTo>
                  <a:lnTo>
                    <a:pt x="71131" y="42007"/>
                  </a:lnTo>
                  <a:lnTo>
                    <a:pt x="60394" y="42947"/>
                  </a:lnTo>
                  <a:lnTo>
                    <a:pt x="52878" y="41873"/>
                  </a:lnTo>
                  <a:lnTo>
                    <a:pt x="48584" y="46436"/>
                  </a:lnTo>
                  <a:lnTo>
                    <a:pt x="37042" y="48315"/>
                  </a:lnTo>
                  <a:lnTo>
                    <a:pt x="33552" y="42276"/>
                  </a:lnTo>
                  <a:lnTo>
                    <a:pt x="27513" y="4509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1" name="Ignore">
              <a:extLst>
                <a:ext uri="{FF2B5EF4-FFF2-40B4-BE49-F238E27FC236}">
                  <a16:creationId xmlns:a16="http://schemas.microsoft.com/office/drawing/2014/main" id="{1D6A7FD0-50C6-4806-95E2-D33213E05878}"/>
                </a:ext>
              </a:extLst>
            </p:cNvPr>
            <p:cNvSpPr/>
            <p:nvPr/>
          </p:nvSpPr>
          <p:spPr>
            <a:xfrm>
              <a:off x="4156754" y="4399242"/>
              <a:ext cx="84283" cy="54757"/>
            </a:xfrm>
            <a:custGeom>
              <a:avLst/>
              <a:gdLst>
                <a:gd name="connsiteX0" fmla="*/ 6174 w 84283"/>
                <a:gd name="connsiteY0" fmla="*/ 52342 h 54757"/>
                <a:gd name="connsiteX1" fmla="*/ 10066 w 84283"/>
                <a:gd name="connsiteY1" fmla="*/ 54757 h 54757"/>
                <a:gd name="connsiteX2" fmla="*/ 19326 w 84283"/>
                <a:gd name="connsiteY2" fmla="*/ 38384 h 54757"/>
                <a:gd name="connsiteX3" fmla="*/ 29660 w 84283"/>
                <a:gd name="connsiteY3" fmla="*/ 33552 h 54757"/>
                <a:gd name="connsiteX4" fmla="*/ 33552 w 84283"/>
                <a:gd name="connsiteY4" fmla="*/ 40263 h 54757"/>
                <a:gd name="connsiteX5" fmla="*/ 41202 w 84283"/>
                <a:gd name="connsiteY5" fmla="*/ 39055 h 54757"/>
                <a:gd name="connsiteX6" fmla="*/ 45900 w 84283"/>
                <a:gd name="connsiteY6" fmla="*/ 33955 h 54757"/>
                <a:gd name="connsiteX7" fmla="*/ 55026 w 84283"/>
                <a:gd name="connsiteY7" fmla="*/ 35431 h 54757"/>
                <a:gd name="connsiteX8" fmla="*/ 66434 w 84283"/>
                <a:gd name="connsiteY8" fmla="*/ 34223 h 54757"/>
                <a:gd name="connsiteX9" fmla="*/ 77305 w 84283"/>
                <a:gd name="connsiteY9" fmla="*/ 39457 h 54757"/>
                <a:gd name="connsiteX10" fmla="*/ 84283 w 84283"/>
                <a:gd name="connsiteY10" fmla="*/ 31539 h 54757"/>
                <a:gd name="connsiteX11" fmla="*/ 74084 w 84283"/>
                <a:gd name="connsiteY11" fmla="*/ 23621 h 54757"/>
                <a:gd name="connsiteX12" fmla="*/ 61736 w 84283"/>
                <a:gd name="connsiteY12" fmla="*/ 22547 h 54757"/>
                <a:gd name="connsiteX13" fmla="*/ 62541 w 84283"/>
                <a:gd name="connsiteY13" fmla="*/ 15031 h 54757"/>
                <a:gd name="connsiteX14" fmla="*/ 49926 w 84283"/>
                <a:gd name="connsiteY14" fmla="*/ 15568 h 54757"/>
                <a:gd name="connsiteX15" fmla="*/ 45497 w 84283"/>
                <a:gd name="connsiteY15" fmla="*/ 6308 h 54757"/>
                <a:gd name="connsiteX16" fmla="*/ 39726 w 84283"/>
                <a:gd name="connsiteY16" fmla="*/ 6979 h 54757"/>
                <a:gd name="connsiteX17" fmla="*/ 24963 w 84283"/>
                <a:gd name="connsiteY17" fmla="*/ 268 h 54757"/>
                <a:gd name="connsiteX18" fmla="*/ 7113 w 84283"/>
                <a:gd name="connsiteY18" fmla="*/ 0 h 54757"/>
                <a:gd name="connsiteX19" fmla="*/ 5100 w 84283"/>
                <a:gd name="connsiteY19" fmla="*/ 3087 h 54757"/>
                <a:gd name="connsiteX20" fmla="*/ 7247 w 84283"/>
                <a:gd name="connsiteY20" fmla="*/ 16910 h 54757"/>
                <a:gd name="connsiteX21" fmla="*/ 5100 w 84283"/>
                <a:gd name="connsiteY21" fmla="*/ 27916 h 54757"/>
                <a:gd name="connsiteX22" fmla="*/ 0 w 84283"/>
                <a:gd name="connsiteY22" fmla="*/ 31539 h 54757"/>
                <a:gd name="connsiteX23" fmla="*/ 5637 w 84283"/>
                <a:gd name="connsiteY23" fmla="*/ 38384 h 54757"/>
                <a:gd name="connsiteX24" fmla="*/ 5100 w 84283"/>
                <a:gd name="connsiteY24" fmla="*/ 45899 h 5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4283" h="54757">
                  <a:moveTo>
                    <a:pt x="6174" y="52342"/>
                  </a:moveTo>
                  <a:lnTo>
                    <a:pt x="10066" y="54757"/>
                  </a:lnTo>
                  <a:lnTo>
                    <a:pt x="19326" y="38384"/>
                  </a:lnTo>
                  <a:lnTo>
                    <a:pt x="29660" y="33552"/>
                  </a:lnTo>
                  <a:lnTo>
                    <a:pt x="33552" y="40263"/>
                  </a:lnTo>
                  <a:lnTo>
                    <a:pt x="41202" y="39055"/>
                  </a:lnTo>
                  <a:lnTo>
                    <a:pt x="45900" y="33955"/>
                  </a:lnTo>
                  <a:lnTo>
                    <a:pt x="55026" y="35431"/>
                  </a:lnTo>
                  <a:lnTo>
                    <a:pt x="66434" y="34223"/>
                  </a:lnTo>
                  <a:lnTo>
                    <a:pt x="77305" y="39457"/>
                  </a:lnTo>
                  <a:lnTo>
                    <a:pt x="84283" y="31539"/>
                  </a:lnTo>
                  <a:lnTo>
                    <a:pt x="74084" y="23621"/>
                  </a:lnTo>
                  <a:lnTo>
                    <a:pt x="61736" y="22547"/>
                  </a:lnTo>
                  <a:lnTo>
                    <a:pt x="62541" y="15031"/>
                  </a:lnTo>
                  <a:lnTo>
                    <a:pt x="49926" y="15568"/>
                  </a:lnTo>
                  <a:lnTo>
                    <a:pt x="45497" y="6308"/>
                  </a:lnTo>
                  <a:lnTo>
                    <a:pt x="39726" y="6979"/>
                  </a:lnTo>
                  <a:lnTo>
                    <a:pt x="24963" y="268"/>
                  </a:lnTo>
                  <a:lnTo>
                    <a:pt x="7113" y="0"/>
                  </a:lnTo>
                  <a:lnTo>
                    <a:pt x="5100" y="3087"/>
                  </a:lnTo>
                  <a:lnTo>
                    <a:pt x="7247" y="16910"/>
                  </a:lnTo>
                  <a:lnTo>
                    <a:pt x="5100" y="27916"/>
                  </a:lnTo>
                  <a:lnTo>
                    <a:pt x="0" y="31539"/>
                  </a:lnTo>
                  <a:lnTo>
                    <a:pt x="5637" y="38384"/>
                  </a:lnTo>
                  <a:lnTo>
                    <a:pt x="5100" y="4589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5" name="Ignore">
            <a:extLst>
              <a:ext uri="{FF2B5EF4-FFF2-40B4-BE49-F238E27FC236}">
                <a16:creationId xmlns:a16="http://schemas.microsoft.com/office/drawing/2014/main" id="{F150EC08-3F01-4388-8150-D0A12E3CABA3}"/>
              </a:ext>
            </a:extLst>
          </p:cNvPr>
          <p:cNvGrpSpPr/>
          <p:nvPr/>
        </p:nvGrpSpPr>
        <p:grpSpPr>
          <a:xfrm>
            <a:off x="5676367" y="3948706"/>
            <a:ext cx="533706" cy="528299"/>
            <a:chOff x="5717203" y="3909782"/>
            <a:chExt cx="516570" cy="511336"/>
          </a:xfrm>
          <a:solidFill>
            <a:srgbClr val="CECECE"/>
          </a:solidFill>
        </p:grpSpPr>
        <p:sp>
          <p:nvSpPr>
            <p:cNvPr id="788" name="Ignore">
              <a:extLst>
                <a:ext uri="{FF2B5EF4-FFF2-40B4-BE49-F238E27FC236}">
                  <a16:creationId xmlns:a16="http://schemas.microsoft.com/office/drawing/2014/main" id="{21A7D044-7803-4473-AFFD-61C925BF997B}"/>
                </a:ext>
              </a:extLst>
            </p:cNvPr>
            <p:cNvSpPr/>
            <p:nvPr/>
          </p:nvSpPr>
          <p:spPr>
            <a:xfrm>
              <a:off x="5717203" y="3909782"/>
              <a:ext cx="516570" cy="511336"/>
            </a:xfrm>
            <a:custGeom>
              <a:avLst/>
              <a:gdLst>
                <a:gd name="connsiteX0" fmla="*/ 293247 w 516570"/>
                <a:gd name="connsiteY0" fmla="*/ 511337 h 511336"/>
                <a:gd name="connsiteX1" fmla="*/ 292844 w 516570"/>
                <a:gd name="connsiteY1" fmla="*/ 493889 h 511336"/>
                <a:gd name="connsiteX2" fmla="*/ 282644 w 516570"/>
                <a:gd name="connsiteY2" fmla="*/ 490132 h 511336"/>
                <a:gd name="connsiteX3" fmla="*/ 266405 w 516570"/>
                <a:gd name="connsiteY3" fmla="*/ 482347 h 511336"/>
                <a:gd name="connsiteX4" fmla="*/ 260499 w 516570"/>
                <a:gd name="connsiteY4" fmla="*/ 469866 h 511336"/>
                <a:gd name="connsiteX5" fmla="*/ 177558 w 516570"/>
                <a:gd name="connsiteY5" fmla="*/ 412425 h 511336"/>
                <a:gd name="connsiteX6" fmla="*/ 93946 w 516570"/>
                <a:gd name="connsiteY6" fmla="*/ 353641 h 511336"/>
                <a:gd name="connsiteX7" fmla="*/ 0 w 516570"/>
                <a:gd name="connsiteY7" fmla="*/ 286536 h 511336"/>
                <a:gd name="connsiteX8" fmla="*/ 671 w 516570"/>
                <a:gd name="connsiteY8" fmla="*/ 280094 h 511336"/>
                <a:gd name="connsiteX9" fmla="*/ 403 w 516570"/>
                <a:gd name="connsiteY9" fmla="*/ 244261 h 511336"/>
                <a:gd name="connsiteX10" fmla="*/ 1342 w 516570"/>
                <a:gd name="connsiteY10" fmla="*/ 243590 h 511336"/>
                <a:gd name="connsiteX11" fmla="*/ 41873 w 516570"/>
                <a:gd name="connsiteY11" fmla="*/ 222653 h 511336"/>
                <a:gd name="connsiteX12" fmla="*/ 66702 w 516570"/>
                <a:gd name="connsiteY12" fmla="*/ 218358 h 511336"/>
                <a:gd name="connsiteX13" fmla="*/ 85894 w 516570"/>
                <a:gd name="connsiteY13" fmla="*/ 211111 h 511336"/>
                <a:gd name="connsiteX14" fmla="*/ 95422 w 516570"/>
                <a:gd name="connsiteY14" fmla="*/ 196751 h 511336"/>
                <a:gd name="connsiteX15" fmla="*/ 95959 w 516570"/>
                <a:gd name="connsiteY15" fmla="*/ 196482 h 511336"/>
                <a:gd name="connsiteX16" fmla="*/ 123740 w 516570"/>
                <a:gd name="connsiteY16" fmla="*/ 185611 h 511336"/>
                <a:gd name="connsiteX17" fmla="*/ 124814 w 516570"/>
                <a:gd name="connsiteY17" fmla="*/ 164004 h 511336"/>
                <a:gd name="connsiteX18" fmla="*/ 140114 w 516570"/>
                <a:gd name="connsiteY18" fmla="*/ 161319 h 511336"/>
                <a:gd name="connsiteX19" fmla="*/ 151388 w 516570"/>
                <a:gd name="connsiteY19" fmla="*/ 150583 h 511336"/>
                <a:gd name="connsiteX20" fmla="*/ 151924 w 516570"/>
                <a:gd name="connsiteY20" fmla="*/ 150583 h 511336"/>
                <a:gd name="connsiteX21" fmla="*/ 183195 w 516570"/>
                <a:gd name="connsiteY21" fmla="*/ 145751 h 511336"/>
                <a:gd name="connsiteX22" fmla="*/ 186819 w 516570"/>
                <a:gd name="connsiteY22" fmla="*/ 136759 h 511336"/>
                <a:gd name="connsiteX23" fmla="*/ 180914 w 516570"/>
                <a:gd name="connsiteY23" fmla="*/ 130988 h 511336"/>
                <a:gd name="connsiteX24" fmla="*/ 172190 w 516570"/>
                <a:gd name="connsiteY24" fmla="*/ 99315 h 511336"/>
                <a:gd name="connsiteX25" fmla="*/ 170714 w 516570"/>
                <a:gd name="connsiteY25" fmla="*/ 81197 h 511336"/>
                <a:gd name="connsiteX26" fmla="*/ 160782 w 516570"/>
                <a:gd name="connsiteY26" fmla="*/ 60797 h 511336"/>
                <a:gd name="connsiteX27" fmla="*/ 186551 w 516570"/>
                <a:gd name="connsiteY27" fmla="*/ 43081 h 511336"/>
                <a:gd name="connsiteX28" fmla="*/ 212990 w 516570"/>
                <a:gd name="connsiteY28" fmla="*/ 37847 h 511336"/>
                <a:gd name="connsiteX29" fmla="*/ 228692 w 516570"/>
                <a:gd name="connsiteY29" fmla="*/ 25231 h 511336"/>
                <a:gd name="connsiteX30" fmla="*/ 252581 w 516570"/>
                <a:gd name="connsiteY30" fmla="*/ 15971 h 511336"/>
                <a:gd name="connsiteX31" fmla="*/ 294857 w 516570"/>
                <a:gd name="connsiteY31" fmla="*/ 10334 h 511336"/>
                <a:gd name="connsiteX32" fmla="*/ 336328 w 516570"/>
                <a:gd name="connsiteY32" fmla="*/ 7784 h 511336"/>
                <a:gd name="connsiteX33" fmla="*/ 348407 w 516570"/>
                <a:gd name="connsiteY33" fmla="*/ 12213 h 511336"/>
                <a:gd name="connsiteX34" fmla="*/ 371759 w 516570"/>
                <a:gd name="connsiteY34" fmla="*/ 268 h 511336"/>
                <a:gd name="connsiteX35" fmla="*/ 398869 w 516570"/>
                <a:gd name="connsiteY35" fmla="*/ 0 h 511336"/>
                <a:gd name="connsiteX36" fmla="*/ 408935 w 516570"/>
                <a:gd name="connsiteY36" fmla="*/ 7113 h 511336"/>
                <a:gd name="connsiteX37" fmla="*/ 427993 w 516570"/>
                <a:gd name="connsiteY37" fmla="*/ 5100 h 511336"/>
                <a:gd name="connsiteX38" fmla="*/ 422087 w 516570"/>
                <a:gd name="connsiteY38" fmla="*/ 23218 h 511336"/>
                <a:gd name="connsiteX39" fmla="*/ 426114 w 516570"/>
                <a:gd name="connsiteY39" fmla="*/ 52073 h 511336"/>
                <a:gd name="connsiteX40" fmla="*/ 420074 w 516570"/>
                <a:gd name="connsiteY40" fmla="*/ 77841 h 511336"/>
                <a:gd name="connsiteX41" fmla="*/ 405043 w 516570"/>
                <a:gd name="connsiteY41" fmla="*/ 94215 h 511336"/>
                <a:gd name="connsiteX42" fmla="*/ 407056 w 516570"/>
                <a:gd name="connsiteY42" fmla="*/ 114883 h 511336"/>
                <a:gd name="connsiteX43" fmla="*/ 427322 w 516570"/>
                <a:gd name="connsiteY43" fmla="*/ 132330 h 511336"/>
                <a:gd name="connsiteX44" fmla="*/ 427590 w 516570"/>
                <a:gd name="connsiteY44" fmla="*/ 139443 h 511336"/>
                <a:gd name="connsiteX45" fmla="*/ 442621 w 516570"/>
                <a:gd name="connsiteY45" fmla="*/ 151119 h 511336"/>
                <a:gd name="connsiteX46" fmla="*/ 453358 w 516570"/>
                <a:gd name="connsiteY46" fmla="*/ 203461 h 511336"/>
                <a:gd name="connsiteX47" fmla="*/ 461411 w 516570"/>
                <a:gd name="connsiteY47" fmla="*/ 228424 h 511336"/>
                <a:gd name="connsiteX48" fmla="*/ 462753 w 516570"/>
                <a:gd name="connsiteY48" fmla="*/ 242113 h 511336"/>
                <a:gd name="connsiteX49" fmla="*/ 462753 w 516570"/>
                <a:gd name="connsiteY49" fmla="*/ 242382 h 511336"/>
                <a:gd name="connsiteX50" fmla="*/ 458458 w 516570"/>
                <a:gd name="connsiteY50" fmla="*/ 264929 h 511336"/>
                <a:gd name="connsiteX51" fmla="*/ 460203 w 516570"/>
                <a:gd name="connsiteY51" fmla="*/ 277679 h 511336"/>
                <a:gd name="connsiteX52" fmla="*/ 457116 w 516570"/>
                <a:gd name="connsiteY52" fmla="*/ 292844 h 511336"/>
                <a:gd name="connsiteX53" fmla="*/ 459397 w 516570"/>
                <a:gd name="connsiteY53" fmla="*/ 310694 h 511336"/>
                <a:gd name="connsiteX54" fmla="*/ 449869 w 516570"/>
                <a:gd name="connsiteY54" fmla="*/ 321565 h 511336"/>
                <a:gd name="connsiteX55" fmla="*/ 463961 w 516570"/>
                <a:gd name="connsiteY55" fmla="*/ 340757 h 511336"/>
                <a:gd name="connsiteX56" fmla="*/ 464900 w 516570"/>
                <a:gd name="connsiteY56" fmla="*/ 352567 h 511336"/>
                <a:gd name="connsiteX57" fmla="*/ 472684 w 516570"/>
                <a:gd name="connsiteY57" fmla="*/ 365720 h 511336"/>
                <a:gd name="connsiteX58" fmla="*/ 483555 w 516570"/>
                <a:gd name="connsiteY58" fmla="*/ 361157 h 511336"/>
                <a:gd name="connsiteX59" fmla="*/ 504626 w 516570"/>
                <a:gd name="connsiteY59" fmla="*/ 374712 h 511336"/>
                <a:gd name="connsiteX60" fmla="*/ 516571 w 516570"/>
                <a:gd name="connsiteY60" fmla="*/ 393233 h 511336"/>
                <a:gd name="connsiteX61" fmla="*/ 430006 w 516570"/>
                <a:gd name="connsiteY61" fmla="*/ 445037 h 511336"/>
                <a:gd name="connsiteX62" fmla="*/ 357935 w 516570"/>
                <a:gd name="connsiteY62" fmla="*/ 496842 h 511336"/>
                <a:gd name="connsiteX63" fmla="*/ 323175 w 516570"/>
                <a:gd name="connsiteY63" fmla="*/ 508518 h 51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16570" h="511336">
                  <a:moveTo>
                    <a:pt x="293247" y="511337"/>
                  </a:moveTo>
                  <a:lnTo>
                    <a:pt x="292844" y="493889"/>
                  </a:lnTo>
                  <a:lnTo>
                    <a:pt x="282644" y="490132"/>
                  </a:lnTo>
                  <a:lnTo>
                    <a:pt x="266405" y="482347"/>
                  </a:lnTo>
                  <a:lnTo>
                    <a:pt x="260499" y="469866"/>
                  </a:lnTo>
                  <a:lnTo>
                    <a:pt x="177558" y="412425"/>
                  </a:lnTo>
                  <a:lnTo>
                    <a:pt x="93946" y="353641"/>
                  </a:lnTo>
                  <a:lnTo>
                    <a:pt x="0" y="286536"/>
                  </a:lnTo>
                  <a:lnTo>
                    <a:pt x="671" y="280094"/>
                  </a:lnTo>
                  <a:lnTo>
                    <a:pt x="403" y="244261"/>
                  </a:lnTo>
                  <a:lnTo>
                    <a:pt x="1342" y="243590"/>
                  </a:lnTo>
                  <a:lnTo>
                    <a:pt x="41873" y="222653"/>
                  </a:lnTo>
                  <a:lnTo>
                    <a:pt x="66702" y="218358"/>
                  </a:lnTo>
                  <a:lnTo>
                    <a:pt x="85894" y="211111"/>
                  </a:lnTo>
                  <a:lnTo>
                    <a:pt x="95422" y="196751"/>
                  </a:lnTo>
                  <a:lnTo>
                    <a:pt x="95959" y="196482"/>
                  </a:lnTo>
                  <a:lnTo>
                    <a:pt x="123740" y="185611"/>
                  </a:lnTo>
                  <a:lnTo>
                    <a:pt x="124814" y="164004"/>
                  </a:lnTo>
                  <a:lnTo>
                    <a:pt x="140114" y="161319"/>
                  </a:lnTo>
                  <a:lnTo>
                    <a:pt x="151388" y="150583"/>
                  </a:lnTo>
                  <a:lnTo>
                    <a:pt x="151924" y="150583"/>
                  </a:lnTo>
                  <a:lnTo>
                    <a:pt x="183195" y="145751"/>
                  </a:lnTo>
                  <a:lnTo>
                    <a:pt x="186819" y="136759"/>
                  </a:lnTo>
                  <a:lnTo>
                    <a:pt x="180914" y="130988"/>
                  </a:lnTo>
                  <a:lnTo>
                    <a:pt x="172190" y="99315"/>
                  </a:lnTo>
                  <a:lnTo>
                    <a:pt x="170714" y="81197"/>
                  </a:lnTo>
                  <a:lnTo>
                    <a:pt x="160782" y="60797"/>
                  </a:lnTo>
                  <a:lnTo>
                    <a:pt x="186551" y="43081"/>
                  </a:lnTo>
                  <a:lnTo>
                    <a:pt x="212990" y="37847"/>
                  </a:lnTo>
                  <a:lnTo>
                    <a:pt x="228692" y="25231"/>
                  </a:lnTo>
                  <a:lnTo>
                    <a:pt x="252581" y="15971"/>
                  </a:lnTo>
                  <a:lnTo>
                    <a:pt x="294857" y="10334"/>
                  </a:lnTo>
                  <a:lnTo>
                    <a:pt x="336328" y="7784"/>
                  </a:lnTo>
                  <a:lnTo>
                    <a:pt x="348407" y="12213"/>
                  </a:lnTo>
                  <a:lnTo>
                    <a:pt x="371759" y="268"/>
                  </a:lnTo>
                  <a:lnTo>
                    <a:pt x="398869" y="0"/>
                  </a:lnTo>
                  <a:lnTo>
                    <a:pt x="408935" y="7113"/>
                  </a:lnTo>
                  <a:lnTo>
                    <a:pt x="427993" y="5100"/>
                  </a:lnTo>
                  <a:lnTo>
                    <a:pt x="422087" y="23218"/>
                  </a:lnTo>
                  <a:lnTo>
                    <a:pt x="426114" y="52073"/>
                  </a:lnTo>
                  <a:lnTo>
                    <a:pt x="420074" y="77841"/>
                  </a:lnTo>
                  <a:lnTo>
                    <a:pt x="405043" y="94215"/>
                  </a:lnTo>
                  <a:lnTo>
                    <a:pt x="407056" y="114883"/>
                  </a:lnTo>
                  <a:lnTo>
                    <a:pt x="427322" y="132330"/>
                  </a:lnTo>
                  <a:lnTo>
                    <a:pt x="427590" y="139443"/>
                  </a:lnTo>
                  <a:lnTo>
                    <a:pt x="442621" y="151119"/>
                  </a:lnTo>
                  <a:lnTo>
                    <a:pt x="453358" y="203461"/>
                  </a:lnTo>
                  <a:lnTo>
                    <a:pt x="461411" y="228424"/>
                  </a:lnTo>
                  <a:lnTo>
                    <a:pt x="462753" y="242113"/>
                  </a:lnTo>
                  <a:lnTo>
                    <a:pt x="462753" y="242382"/>
                  </a:lnTo>
                  <a:lnTo>
                    <a:pt x="458458" y="264929"/>
                  </a:lnTo>
                  <a:lnTo>
                    <a:pt x="460203" y="277679"/>
                  </a:lnTo>
                  <a:lnTo>
                    <a:pt x="457116" y="292844"/>
                  </a:lnTo>
                  <a:lnTo>
                    <a:pt x="459397" y="310694"/>
                  </a:lnTo>
                  <a:lnTo>
                    <a:pt x="449869" y="321565"/>
                  </a:lnTo>
                  <a:lnTo>
                    <a:pt x="463961" y="340757"/>
                  </a:lnTo>
                  <a:lnTo>
                    <a:pt x="464900" y="352567"/>
                  </a:lnTo>
                  <a:lnTo>
                    <a:pt x="472684" y="365720"/>
                  </a:lnTo>
                  <a:lnTo>
                    <a:pt x="483555" y="361157"/>
                  </a:lnTo>
                  <a:lnTo>
                    <a:pt x="504626" y="374712"/>
                  </a:lnTo>
                  <a:lnTo>
                    <a:pt x="516571" y="393233"/>
                  </a:lnTo>
                  <a:lnTo>
                    <a:pt x="430006" y="445037"/>
                  </a:lnTo>
                  <a:lnTo>
                    <a:pt x="357935" y="496842"/>
                  </a:lnTo>
                  <a:lnTo>
                    <a:pt x="323175" y="50851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9" name="Ignore">
              <a:extLst>
                <a:ext uri="{FF2B5EF4-FFF2-40B4-BE49-F238E27FC236}">
                  <a16:creationId xmlns:a16="http://schemas.microsoft.com/office/drawing/2014/main" id="{1F3C01F7-B062-4F90-9EA3-66C2AD003A3B}"/>
                </a:ext>
              </a:extLst>
            </p:cNvPr>
            <p:cNvSpPr/>
            <p:nvPr/>
          </p:nvSpPr>
          <p:spPr>
            <a:xfrm>
              <a:off x="5721229" y="3913674"/>
              <a:ext cx="507176" cy="503149"/>
            </a:xfrm>
            <a:custGeom>
              <a:avLst/>
              <a:gdLst>
                <a:gd name="connsiteX0" fmla="*/ 265331 w 507176"/>
                <a:gd name="connsiteY0" fmla="*/ 475503 h 503149"/>
                <a:gd name="connsiteX1" fmla="*/ 280094 w 507176"/>
                <a:gd name="connsiteY1" fmla="*/ 482750 h 503149"/>
                <a:gd name="connsiteX2" fmla="*/ 292710 w 507176"/>
                <a:gd name="connsiteY2" fmla="*/ 487313 h 503149"/>
                <a:gd name="connsiteX3" fmla="*/ 292978 w 507176"/>
                <a:gd name="connsiteY3" fmla="*/ 503150 h 503149"/>
                <a:gd name="connsiteX4" fmla="*/ 318344 w 507176"/>
                <a:gd name="connsiteY4" fmla="*/ 500868 h 503149"/>
                <a:gd name="connsiteX5" fmla="*/ 352433 w 507176"/>
                <a:gd name="connsiteY5" fmla="*/ 489326 h 503149"/>
                <a:gd name="connsiteX6" fmla="*/ 423832 w 507176"/>
                <a:gd name="connsiteY6" fmla="*/ 437924 h 503149"/>
                <a:gd name="connsiteX7" fmla="*/ 507176 w 507176"/>
                <a:gd name="connsiteY7" fmla="*/ 388133 h 503149"/>
                <a:gd name="connsiteX8" fmla="*/ 497513 w 507176"/>
                <a:gd name="connsiteY8" fmla="*/ 373235 h 503149"/>
                <a:gd name="connsiteX9" fmla="*/ 479127 w 507176"/>
                <a:gd name="connsiteY9" fmla="*/ 361559 h 503149"/>
                <a:gd name="connsiteX10" fmla="*/ 467047 w 507176"/>
                <a:gd name="connsiteY10" fmla="*/ 366793 h 503149"/>
                <a:gd name="connsiteX11" fmla="*/ 457116 w 507176"/>
                <a:gd name="connsiteY11" fmla="*/ 349346 h 503149"/>
                <a:gd name="connsiteX12" fmla="*/ 456177 w 507176"/>
                <a:gd name="connsiteY12" fmla="*/ 338207 h 503149"/>
                <a:gd name="connsiteX13" fmla="*/ 441011 w 507176"/>
                <a:gd name="connsiteY13" fmla="*/ 317539 h 503149"/>
                <a:gd name="connsiteX14" fmla="*/ 451345 w 507176"/>
                <a:gd name="connsiteY14" fmla="*/ 305594 h 503149"/>
                <a:gd name="connsiteX15" fmla="*/ 449198 w 507176"/>
                <a:gd name="connsiteY15" fmla="*/ 288818 h 503149"/>
                <a:gd name="connsiteX16" fmla="*/ 449198 w 507176"/>
                <a:gd name="connsiteY16" fmla="*/ 288415 h 503149"/>
                <a:gd name="connsiteX17" fmla="*/ 452285 w 507176"/>
                <a:gd name="connsiteY17" fmla="*/ 273652 h 503149"/>
                <a:gd name="connsiteX18" fmla="*/ 450540 w 507176"/>
                <a:gd name="connsiteY18" fmla="*/ 260902 h 503149"/>
                <a:gd name="connsiteX19" fmla="*/ 450674 w 507176"/>
                <a:gd name="connsiteY19" fmla="*/ 260634 h 503149"/>
                <a:gd name="connsiteX20" fmla="*/ 454969 w 507176"/>
                <a:gd name="connsiteY20" fmla="*/ 237953 h 503149"/>
                <a:gd name="connsiteX21" fmla="*/ 453627 w 507176"/>
                <a:gd name="connsiteY21" fmla="*/ 225203 h 503149"/>
                <a:gd name="connsiteX22" fmla="*/ 445708 w 507176"/>
                <a:gd name="connsiteY22" fmla="*/ 200643 h 503149"/>
                <a:gd name="connsiteX23" fmla="*/ 435240 w 507176"/>
                <a:gd name="connsiteY23" fmla="*/ 149375 h 503149"/>
                <a:gd name="connsiteX24" fmla="*/ 419806 w 507176"/>
                <a:gd name="connsiteY24" fmla="*/ 137564 h 503149"/>
                <a:gd name="connsiteX25" fmla="*/ 419538 w 507176"/>
                <a:gd name="connsiteY25" fmla="*/ 130317 h 503149"/>
                <a:gd name="connsiteX26" fmla="*/ 399406 w 507176"/>
                <a:gd name="connsiteY26" fmla="*/ 112870 h 503149"/>
                <a:gd name="connsiteX27" fmla="*/ 397125 w 507176"/>
                <a:gd name="connsiteY27" fmla="*/ 88981 h 503149"/>
                <a:gd name="connsiteX28" fmla="*/ 412559 w 507176"/>
                <a:gd name="connsiteY28" fmla="*/ 72070 h 503149"/>
                <a:gd name="connsiteX29" fmla="*/ 418196 w 507176"/>
                <a:gd name="connsiteY29" fmla="*/ 48047 h 503149"/>
                <a:gd name="connsiteX30" fmla="*/ 414169 w 507176"/>
                <a:gd name="connsiteY30" fmla="*/ 19058 h 503149"/>
                <a:gd name="connsiteX31" fmla="*/ 418464 w 507176"/>
                <a:gd name="connsiteY31" fmla="*/ 5637 h 503149"/>
                <a:gd name="connsiteX32" fmla="*/ 403835 w 507176"/>
                <a:gd name="connsiteY32" fmla="*/ 7247 h 503149"/>
                <a:gd name="connsiteX33" fmla="*/ 393635 w 507176"/>
                <a:gd name="connsiteY33" fmla="*/ 0 h 503149"/>
                <a:gd name="connsiteX34" fmla="*/ 368270 w 507176"/>
                <a:gd name="connsiteY34" fmla="*/ 268 h 503149"/>
                <a:gd name="connsiteX35" fmla="*/ 344649 w 507176"/>
                <a:gd name="connsiteY35" fmla="*/ 12481 h 503149"/>
                <a:gd name="connsiteX36" fmla="*/ 331765 w 507176"/>
                <a:gd name="connsiteY36" fmla="*/ 7784 h 503149"/>
                <a:gd name="connsiteX37" fmla="*/ 291234 w 507176"/>
                <a:gd name="connsiteY37" fmla="*/ 10334 h 503149"/>
                <a:gd name="connsiteX38" fmla="*/ 249495 w 507176"/>
                <a:gd name="connsiteY38" fmla="*/ 15837 h 503149"/>
                <a:gd name="connsiteX39" fmla="*/ 226411 w 507176"/>
                <a:gd name="connsiteY39" fmla="*/ 24829 h 503149"/>
                <a:gd name="connsiteX40" fmla="*/ 210171 w 507176"/>
                <a:gd name="connsiteY40" fmla="*/ 37713 h 503149"/>
                <a:gd name="connsiteX41" fmla="*/ 183732 w 507176"/>
                <a:gd name="connsiteY41" fmla="*/ 42813 h 503149"/>
                <a:gd name="connsiteX42" fmla="*/ 161588 w 507176"/>
                <a:gd name="connsiteY42" fmla="*/ 58247 h 503149"/>
                <a:gd name="connsiteX43" fmla="*/ 170446 w 507176"/>
                <a:gd name="connsiteY43" fmla="*/ 76633 h 503149"/>
                <a:gd name="connsiteX44" fmla="*/ 171922 w 507176"/>
                <a:gd name="connsiteY44" fmla="*/ 94752 h 503149"/>
                <a:gd name="connsiteX45" fmla="*/ 180243 w 507176"/>
                <a:gd name="connsiteY45" fmla="*/ 124949 h 503149"/>
                <a:gd name="connsiteX46" fmla="*/ 187356 w 507176"/>
                <a:gd name="connsiteY46" fmla="*/ 131793 h 503149"/>
                <a:gd name="connsiteX47" fmla="*/ 181988 w 507176"/>
                <a:gd name="connsiteY47" fmla="*/ 145348 h 503149"/>
                <a:gd name="connsiteX48" fmla="*/ 149106 w 507176"/>
                <a:gd name="connsiteY48" fmla="*/ 150314 h 503149"/>
                <a:gd name="connsiteX49" fmla="*/ 137833 w 507176"/>
                <a:gd name="connsiteY49" fmla="*/ 161051 h 503149"/>
                <a:gd name="connsiteX50" fmla="*/ 124546 w 507176"/>
                <a:gd name="connsiteY50" fmla="*/ 163332 h 503149"/>
                <a:gd name="connsiteX51" fmla="*/ 123473 w 507176"/>
                <a:gd name="connsiteY51" fmla="*/ 184403 h 503149"/>
                <a:gd name="connsiteX52" fmla="*/ 93946 w 507176"/>
                <a:gd name="connsiteY52" fmla="*/ 195945 h 503149"/>
                <a:gd name="connsiteX53" fmla="*/ 84418 w 507176"/>
                <a:gd name="connsiteY53" fmla="*/ 210306 h 503149"/>
                <a:gd name="connsiteX54" fmla="*/ 83881 w 507176"/>
                <a:gd name="connsiteY54" fmla="*/ 210574 h 503149"/>
                <a:gd name="connsiteX55" fmla="*/ 63615 w 507176"/>
                <a:gd name="connsiteY55" fmla="*/ 218090 h 503149"/>
                <a:gd name="connsiteX56" fmla="*/ 38786 w 507176"/>
                <a:gd name="connsiteY56" fmla="*/ 222519 h 503149"/>
                <a:gd name="connsiteX57" fmla="*/ 134 w 507176"/>
                <a:gd name="connsiteY57" fmla="*/ 242650 h 503149"/>
                <a:gd name="connsiteX58" fmla="*/ 403 w 507176"/>
                <a:gd name="connsiteY58" fmla="*/ 276471 h 503149"/>
                <a:gd name="connsiteX59" fmla="*/ 0 w 507176"/>
                <a:gd name="connsiteY59" fmla="*/ 280900 h 503149"/>
                <a:gd name="connsiteX60" fmla="*/ 92202 w 507176"/>
                <a:gd name="connsiteY60" fmla="*/ 346662 h 503149"/>
                <a:gd name="connsiteX61" fmla="*/ 175680 w 507176"/>
                <a:gd name="connsiteY61" fmla="*/ 405311 h 503149"/>
                <a:gd name="connsiteX62" fmla="*/ 259560 w 507176"/>
                <a:gd name="connsiteY62" fmla="*/ 463424 h 50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07176" h="503149">
                  <a:moveTo>
                    <a:pt x="265331" y="475503"/>
                  </a:moveTo>
                  <a:lnTo>
                    <a:pt x="280094" y="482750"/>
                  </a:lnTo>
                  <a:lnTo>
                    <a:pt x="292710" y="487313"/>
                  </a:lnTo>
                  <a:lnTo>
                    <a:pt x="292978" y="503150"/>
                  </a:lnTo>
                  <a:lnTo>
                    <a:pt x="318344" y="500868"/>
                  </a:lnTo>
                  <a:lnTo>
                    <a:pt x="352433" y="489326"/>
                  </a:lnTo>
                  <a:lnTo>
                    <a:pt x="423832" y="437924"/>
                  </a:lnTo>
                  <a:lnTo>
                    <a:pt x="507176" y="388133"/>
                  </a:lnTo>
                  <a:lnTo>
                    <a:pt x="497513" y="373235"/>
                  </a:lnTo>
                  <a:lnTo>
                    <a:pt x="479127" y="361559"/>
                  </a:lnTo>
                  <a:lnTo>
                    <a:pt x="467047" y="366793"/>
                  </a:lnTo>
                  <a:lnTo>
                    <a:pt x="457116" y="349346"/>
                  </a:lnTo>
                  <a:lnTo>
                    <a:pt x="456177" y="338207"/>
                  </a:lnTo>
                  <a:lnTo>
                    <a:pt x="441011" y="317539"/>
                  </a:lnTo>
                  <a:lnTo>
                    <a:pt x="451345" y="305594"/>
                  </a:lnTo>
                  <a:lnTo>
                    <a:pt x="449198" y="288818"/>
                  </a:lnTo>
                  <a:lnTo>
                    <a:pt x="449198" y="288415"/>
                  </a:lnTo>
                  <a:lnTo>
                    <a:pt x="452285" y="273652"/>
                  </a:lnTo>
                  <a:lnTo>
                    <a:pt x="450540" y="260902"/>
                  </a:lnTo>
                  <a:lnTo>
                    <a:pt x="450674" y="260634"/>
                  </a:lnTo>
                  <a:lnTo>
                    <a:pt x="454969" y="237953"/>
                  </a:lnTo>
                  <a:lnTo>
                    <a:pt x="453627" y="225203"/>
                  </a:lnTo>
                  <a:lnTo>
                    <a:pt x="445708" y="200643"/>
                  </a:lnTo>
                  <a:lnTo>
                    <a:pt x="435240" y="149375"/>
                  </a:lnTo>
                  <a:lnTo>
                    <a:pt x="419806" y="137564"/>
                  </a:lnTo>
                  <a:lnTo>
                    <a:pt x="419538" y="130317"/>
                  </a:lnTo>
                  <a:lnTo>
                    <a:pt x="399406" y="112870"/>
                  </a:lnTo>
                  <a:lnTo>
                    <a:pt x="397125" y="88981"/>
                  </a:lnTo>
                  <a:lnTo>
                    <a:pt x="412559" y="72070"/>
                  </a:lnTo>
                  <a:lnTo>
                    <a:pt x="418196" y="48047"/>
                  </a:lnTo>
                  <a:lnTo>
                    <a:pt x="414169" y="19058"/>
                  </a:lnTo>
                  <a:lnTo>
                    <a:pt x="418464" y="5637"/>
                  </a:lnTo>
                  <a:lnTo>
                    <a:pt x="403835" y="7247"/>
                  </a:lnTo>
                  <a:lnTo>
                    <a:pt x="393635" y="0"/>
                  </a:lnTo>
                  <a:lnTo>
                    <a:pt x="368270" y="268"/>
                  </a:lnTo>
                  <a:lnTo>
                    <a:pt x="344649" y="12481"/>
                  </a:lnTo>
                  <a:lnTo>
                    <a:pt x="331765" y="7784"/>
                  </a:lnTo>
                  <a:lnTo>
                    <a:pt x="291234" y="10334"/>
                  </a:lnTo>
                  <a:lnTo>
                    <a:pt x="249495" y="15837"/>
                  </a:lnTo>
                  <a:lnTo>
                    <a:pt x="226411" y="24829"/>
                  </a:lnTo>
                  <a:lnTo>
                    <a:pt x="210171" y="37713"/>
                  </a:lnTo>
                  <a:lnTo>
                    <a:pt x="183732" y="42813"/>
                  </a:lnTo>
                  <a:lnTo>
                    <a:pt x="161588" y="58247"/>
                  </a:lnTo>
                  <a:lnTo>
                    <a:pt x="170446" y="76633"/>
                  </a:lnTo>
                  <a:lnTo>
                    <a:pt x="171922" y="94752"/>
                  </a:lnTo>
                  <a:lnTo>
                    <a:pt x="180243" y="124949"/>
                  </a:lnTo>
                  <a:lnTo>
                    <a:pt x="187356" y="131793"/>
                  </a:lnTo>
                  <a:lnTo>
                    <a:pt x="181988" y="145348"/>
                  </a:lnTo>
                  <a:lnTo>
                    <a:pt x="149106" y="150314"/>
                  </a:lnTo>
                  <a:lnTo>
                    <a:pt x="137833" y="161051"/>
                  </a:lnTo>
                  <a:lnTo>
                    <a:pt x="124546" y="163332"/>
                  </a:lnTo>
                  <a:lnTo>
                    <a:pt x="123473" y="184403"/>
                  </a:lnTo>
                  <a:lnTo>
                    <a:pt x="93946" y="195945"/>
                  </a:lnTo>
                  <a:lnTo>
                    <a:pt x="84418" y="210306"/>
                  </a:lnTo>
                  <a:lnTo>
                    <a:pt x="83881" y="210574"/>
                  </a:lnTo>
                  <a:lnTo>
                    <a:pt x="63615" y="218090"/>
                  </a:lnTo>
                  <a:lnTo>
                    <a:pt x="38786" y="222519"/>
                  </a:lnTo>
                  <a:lnTo>
                    <a:pt x="134" y="242650"/>
                  </a:lnTo>
                  <a:lnTo>
                    <a:pt x="403" y="276471"/>
                  </a:lnTo>
                  <a:lnTo>
                    <a:pt x="0" y="280900"/>
                  </a:lnTo>
                  <a:lnTo>
                    <a:pt x="92202" y="346662"/>
                  </a:lnTo>
                  <a:lnTo>
                    <a:pt x="175680" y="405311"/>
                  </a:lnTo>
                  <a:lnTo>
                    <a:pt x="259560" y="46342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6" name="Ignore">
            <a:extLst>
              <a:ext uri="{FF2B5EF4-FFF2-40B4-BE49-F238E27FC236}">
                <a16:creationId xmlns:a16="http://schemas.microsoft.com/office/drawing/2014/main" id="{B942AD0F-4F0D-4080-933A-09FD91EA33E5}"/>
              </a:ext>
            </a:extLst>
          </p:cNvPr>
          <p:cNvGrpSpPr/>
          <p:nvPr/>
        </p:nvGrpSpPr>
        <p:grpSpPr>
          <a:xfrm>
            <a:off x="3827874" y="4930705"/>
            <a:ext cx="151556" cy="165977"/>
            <a:chOff x="3928061" y="4860251"/>
            <a:chExt cx="146690" cy="160648"/>
          </a:xfrm>
          <a:solidFill>
            <a:srgbClr val="CECECE"/>
          </a:solidFill>
        </p:grpSpPr>
        <p:sp>
          <p:nvSpPr>
            <p:cNvPr id="786" name="Ignore">
              <a:extLst>
                <a:ext uri="{FF2B5EF4-FFF2-40B4-BE49-F238E27FC236}">
                  <a16:creationId xmlns:a16="http://schemas.microsoft.com/office/drawing/2014/main" id="{7BF064B6-6FF9-46A7-9111-F48935192E6A}"/>
                </a:ext>
              </a:extLst>
            </p:cNvPr>
            <p:cNvSpPr/>
            <p:nvPr/>
          </p:nvSpPr>
          <p:spPr>
            <a:xfrm>
              <a:off x="3928061" y="4860251"/>
              <a:ext cx="146690" cy="160648"/>
            </a:xfrm>
            <a:custGeom>
              <a:avLst/>
              <a:gdLst>
                <a:gd name="connsiteX0" fmla="*/ 46034 w 146690"/>
                <a:gd name="connsiteY0" fmla="*/ 160648 h 160648"/>
                <a:gd name="connsiteX1" fmla="*/ 34894 w 146690"/>
                <a:gd name="connsiteY1" fmla="*/ 147362 h 160648"/>
                <a:gd name="connsiteX2" fmla="*/ 25903 w 146690"/>
                <a:gd name="connsiteY2" fmla="*/ 144946 h 160648"/>
                <a:gd name="connsiteX3" fmla="*/ 13958 w 146690"/>
                <a:gd name="connsiteY3" fmla="*/ 147227 h 160648"/>
                <a:gd name="connsiteX4" fmla="*/ 13153 w 146690"/>
                <a:gd name="connsiteY4" fmla="*/ 135014 h 160648"/>
                <a:gd name="connsiteX5" fmla="*/ 19997 w 146690"/>
                <a:gd name="connsiteY5" fmla="*/ 129378 h 160648"/>
                <a:gd name="connsiteX6" fmla="*/ 17179 w 146690"/>
                <a:gd name="connsiteY6" fmla="*/ 119446 h 160648"/>
                <a:gd name="connsiteX7" fmla="*/ 30197 w 146690"/>
                <a:gd name="connsiteY7" fmla="*/ 101194 h 160648"/>
                <a:gd name="connsiteX8" fmla="*/ 26574 w 146690"/>
                <a:gd name="connsiteY8" fmla="*/ 94215 h 160648"/>
                <a:gd name="connsiteX9" fmla="*/ 17850 w 146690"/>
                <a:gd name="connsiteY9" fmla="*/ 104683 h 160648"/>
                <a:gd name="connsiteX10" fmla="*/ 0 w 146690"/>
                <a:gd name="connsiteY10" fmla="*/ 91665 h 160648"/>
                <a:gd name="connsiteX11" fmla="*/ 5771 w 146690"/>
                <a:gd name="connsiteY11" fmla="*/ 83881 h 160648"/>
                <a:gd name="connsiteX12" fmla="*/ 1477 w 146690"/>
                <a:gd name="connsiteY12" fmla="*/ 60931 h 160648"/>
                <a:gd name="connsiteX13" fmla="*/ 10737 w 146690"/>
                <a:gd name="connsiteY13" fmla="*/ 56905 h 160648"/>
                <a:gd name="connsiteX14" fmla="*/ 15032 w 146690"/>
                <a:gd name="connsiteY14" fmla="*/ 42544 h 160648"/>
                <a:gd name="connsiteX15" fmla="*/ 24158 w 146690"/>
                <a:gd name="connsiteY15" fmla="*/ 26842 h 160648"/>
                <a:gd name="connsiteX16" fmla="*/ 22279 w 146690"/>
                <a:gd name="connsiteY16" fmla="*/ 15971 h 160648"/>
                <a:gd name="connsiteX17" fmla="*/ 37310 w 146690"/>
                <a:gd name="connsiteY17" fmla="*/ 10200 h 160648"/>
                <a:gd name="connsiteX18" fmla="*/ 55026 w 146690"/>
                <a:gd name="connsiteY18" fmla="*/ 0 h 160648"/>
                <a:gd name="connsiteX19" fmla="*/ 80257 w 146690"/>
                <a:gd name="connsiteY19" fmla="*/ 14226 h 160648"/>
                <a:gd name="connsiteX20" fmla="*/ 85357 w 146690"/>
                <a:gd name="connsiteY20" fmla="*/ 13689 h 160648"/>
                <a:gd name="connsiteX21" fmla="*/ 91531 w 146690"/>
                <a:gd name="connsiteY21" fmla="*/ 24560 h 160648"/>
                <a:gd name="connsiteX22" fmla="*/ 110991 w 146690"/>
                <a:gd name="connsiteY22" fmla="*/ 27781 h 160648"/>
                <a:gd name="connsiteX23" fmla="*/ 118507 w 146690"/>
                <a:gd name="connsiteY23" fmla="*/ 23621 h 160648"/>
                <a:gd name="connsiteX24" fmla="*/ 131660 w 146690"/>
                <a:gd name="connsiteY24" fmla="*/ 32344 h 160648"/>
                <a:gd name="connsiteX25" fmla="*/ 142933 w 146690"/>
                <a:gd name="connsiteY25" fmla="*/ 38652 h 160648"/>
                <a:gd name="connsiteX26" fmla="*/ 146691 w 146690"/>
                <a:gd name="connsiteY26" fmla="*/ 58784 h 160648"/>
                <a:gd name="connsiteX27" fmla="*/ 138236 w 146690"/>
                <a:gd name="connsiteY27" fmla="*/ 75828 h 160648"/>
                <a:gd name="connsiteX28" fmla="*/ 110589 w 146690"/>
                <a:gd name="connsiteY28" fmla="*/ 101999 h 160648"/>
                <a:gd name="connsiteX29" fmla="*/ 81465 w 146690"/>
                <a:gd name="connsiteY29" fmla="*/ 111528 h 160648"/>
                <a:gd name="connsiteX30" fmla="*/ 66836 w 146690"/>
                <a:gd name="connsiteY30" fmla="*/ 132196 h 160648"/>
                <a:gd name="connsiteX31" fmla="*/ 62005 w 146690"/>
                <a:gd name="connsiteY31" fmla="*/ 149106 h 16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6690" h="160648">
                  <a:moveTo>
                    <a:pt x="46034" y="160648"/>
                  </a:moveTo>
                  <a:lnTo>
                    <a:pt x="34894" y="147362"/>
                  </a:lnTo>
                  <a:lnTo>
                    <a:pt x="25903" y="144946"/>
                  </a:lnTo>
                  <a:lnTo>
                    <a:pt x="13958" y="147227"/>
                  </a:lnTo>
                  <a:lnTo>
                    <a:pt x="13153" y="135014"/>
                  </a:lnTo>
                  <a:lnTo>
                    <a:pt x="19997" y="129378"/>
                  </a:lnTo>
                  <a:lnTo>
                    <a:pt x="17179" y="119446"/>
                  </a:lnTo>
                  <a:lnTo>
                    <a:pt x="30197" y="101194"/>
                  </a:lnTo>
                  <a:lnTo>
                    <a:pt x="26574" y="94215"/>
                  </a:lnTo>
                  <a:lnTo>
                    <a:pt x="17850" y="104683"/>
                  </a:lnTo>
                  <a:lnTo>
                    <a:pt x="0" y="91665"/>
                  </a:lnTo>
                  <a:lnTo>
                    <a:pt x="5771" y="83881"/>
                  </a:lnTo>
                  <a:lnTo>
                    <a:pt x="1477" y="60931"/>
                  </a:lnTo>
                  <a:lnTo>
                    <a:pt x="10737" y="56905"/>
                  </a:lnTo>
                  <a:lnTo>
                    <a:pt x="15032" y="42544"/>
                  </a:lnTo>
                  <a:lnTo>
                    <a:pt x="24158" y="26842"/>
                  </a:lnTo>
                  <a:lnTo>
                    <a:pt x="22279" y="15971"/>
                  </a:lnTo>
                  <a:lnTo>
                    <a:pt x="37310" y="10200"/>
                  </a:lnTo>
                  <a:lnTo>
                    <a:pt x="55026" y="0"/>
                  </a:lnTo>
                  <a:lnTo>
                    <a:pt x="80257" y="14226"/>
                  </a:lnTo>
                  <a:lnTo>
                    <a:pt x="85357" y="13689"/>
                  </a:lnTo>
                  <a:lnTo>
                    <a:pt x="91531" y="24560"/>
                  </a:lnTo>
                  <a:lnTo>
                    <a:pt x="110991" y="27781"/>
                  </a:lnTo>
                  <a:lnTo>
                    <a:pt x="118507" y="23621"/>
                  </a:lnTo>
                  <a:lnTo>
                    <a:pt x="131660" y="32344"/>
                  </a:lnTo>
                  <a:lnTo>
                    <a:pt x="142933" y="38652"/>
                  </a:lnTo>
                  <a:lnTo>
                    <a:pt x="146691" y="58784"/>
                  </a:lnTo>
                  <a:lnTo>
                    <a:pt x="138236" y="75828"/>
                  </a:lnTo>
                  <a:lnTo>
                    <a:pt x="110589" y="101999"/>
                  </a:lnTo>
                  <a:lnTo>
                    <a:pt x="81465" y="111528"/>
                  </a:lnTo>
                  <a:lnTo>
                    <a:pt x="66836" y="132196"/>
                  </a:lnTo>
                  <a:lnTo>
                    <a:pt x="62005" y="14910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7" name="Ignore">
              <a:extLst>
                <a:ext uri="{FF2B5EF4-FFF2-40B4-BE49-F238E27FC236}">
                  <a16:creationId xmlns:a16="http://schemas.microsoft.com/office/drawing/2014/main" id="{7285C816-A362-4C53-9B10-E844ABF679F0}"/>
                </a:ext>
              </a:extLst>
            </p:cNvPr>
            <p:cNvSpPr/>
            <p:nvPr/>
          </p:nvSpPr>
          <p:spPr>
            <a:xfrm>
              <a:off x="3933430" y="4864545"/>
              <a:ext cx="137295" cy="151119"/>
            </a:xfrm>
            <a:custGeom>
              <a:avLst/>
              <a:gdLst>
                <a:gd name="connsiteX0" fmla="*/ 20668 w 137295"/>
                <a:gd name="connsiteY0" fmla="*/ 136759 h 151119"/>
                <a:gd name="connsiteX1" fmla="*/ 31673 w 137295"/>
                <a:gd name="connsiteY1" fmla="*/ 139577 h 151119"/>
                <a:gd name="connsiteX2" fmla="*/ 41336 w 137295"/>
                <a:gd name="connsiteY2" fmla="*/ 151119 h 151119"/>
                <a:gd name="connsiteX3" fmla="*/ 53281 w 137295"/>
                <a:gd name="connsiteY3" fmla="*/ 142396 h 151119"/>
                <a:gd name="connsiteX4" fmla="*/ 58112 w 137295"/>
                <a:gd name="connsiteY4" fmla="*/ 125888 h 151119"/>
                <a:gd name="connsiteX5" fmla="*/ 73681 w 137295"/>
                <a:gd name="connsiteY5" fmla="*/ 104012 h 151119"/>
                <a:gd name="connsiteX6" fmla="*/ 103609 w 137295"/>
                <a:gd name="connsiteY6" fmla="*/ 94215 h 151119"/>
                <a:gd name="connsiteX7" fmla="*/ 130049 w 137295"/>
                <a:gd name="connsiteY7" fmla="*/ 68983 h 151119"/>
                <a:gd name="connsiteX8" fmla="*/ 137296 w 137295"/>
                <a:gd name="connsiteY8" fmla="*/ 53952 h 151119"/>
                <a:gd name="connsiteX9" fmla="*/ 134075 w 137295"/>
                <a:gd name="connsiteY9" fmla="*/ 36773 h 151119"/>
                <a:gd name="connsiteX10" fmla="*/ 124277 w 137295"/>
                <a:gd name="connsiteY10" fmla="*/ 31405 h 151119"/>
                <a:gd name="connsiteX11" fmla="*/ 113004 w 137295"/>
                <a:gd name="connsiteY11" fmla="*/ 23889 h 151119"/>
                <a:gd name="connsiteX12" fmla="*/ 106293 w 137295"/>
                <a:gd name="connsiteY12" fmla="*/ 27513 h 151119"/>
                <a:gd name="connsiteX13" fmla="*/ 83746 w 137295"/>
                <a:gd name="connsiteY13" fmla="*/ 23755 h 151119"/>
                <a:gd name="connsiteX14" fmla="*/ 77975 w 137295"/>
                <a:gd name="connsiteY14" fmla="*/ 13421 h 151119"/>
                <a:gd name="connsiteX15" fmla="*/ 73949 w 137295"/>
                <a:gd name="connsiteY15" fmla="*/ 13824 h 151119"/>
                <a:gd name="connsiteX16" fmla="*/ 49657 w 137295"/>
                <a:gd name="connsiteY16" fmla="*/ 0 h 151119"/>
                <a:gd name="connsiteX17" fmla="*/ 33686 w 137295"/>
                <a:gd name="connsiteY17" fmla="*/ 9260 h 151119"/>
                <a:gd name="connsiteX18" fmla="*/ 21205 w 137295"/>
                <a:gd name="connsiteY18" fmla="*/ 14226 h 151119"/>
                <a:gd name="connsiteX19" fmla="*/ 22815 w 137295"/>
                <a:gd name="connsiteY19" fmla="*/ 23218 h 151119"/>
                <a:gd name="connsiteX20" fmla="*/ 13152 w 137295"/>
                <a:gd name="connsiteY20" fmla="*/ 39726 h 151119"/>
                <a:gd name="connsiteX21" fmla="*/ 8455 w 137295"/>
                <a:gd name="connsiteY21" fmla="*/ 55428 h 151119"/>
                <a:gd name="connsiteX22" fmla="*/ 403 w 137295"/>
                <a:gd name="connsiteY22" fmla="*/ 58918 h 151119"/>
                <a:gd name="connsiteX23" fmla="*/ 4429 w 137295"/>
                <a:gd name="connsiteY23" fmla="*/ 80525 h 151119"/>
                <a:gd name="connsiteX24" fmla="*/ 0 w 137295"/>
                <a:gd name="connsiteY24" fmla="*/ 86565 h 151119"/>
                <a:gd name="connsiteX25" fmla="*/ 11810 w 137295"/>
                <a:gd name="connsiteY25" fmla="*/ 95154 h 151119"/>
                <a:gd name="connsiteX26" fmla="*/ 22010 w 137295"/>
                <a:gd name="connsiteY26" fmla="*/ 82941 h 151119"/>
                <a:gd name="connsiteX27" fmla="*/ 29257 w 137295"/>
                <a:gd name="connsiteY27" fmla="*/ 97302 h 151119"/>
                <a:gd name="connsiteX28" fmla="*/ 15971 w 137295"/>
                <a:gd name="connsiteY28" fmla="*/ 115822 h 151119"/>
                <a:gd name="connsiteX29" fmla="*/ 18924 w 137295"/>
                <a:gd name="connsiteY29" fmla="*/ 126559 h 151119"/>
                <a:gd name="connsiteX30" fmla="*/ 11676 w 137295"/>
                <a:gd name="connsiteY30" fmla="*/ 132464 h 151119"/>
                <a:gd name="connsiteX31" fmla="*/ 12079 w 137295"/>
                <a:gd name="connsiteY31" fmla="*/ 138370 h 15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295" h="151119">
                  <a:moveTo>
                    <a:pt x="20668" y="136759"/>
                  </a:moveTo>
                  <a:lnTo>
                    <a:pt x="31673" y="139577"/>
                  </a:lnTo>
                  <a:lnTo>
                    <a:pt x="41336" y="151119"/>
                  </a:lnTo>
                  <a:lnTo>
                    <a:pt x="53281" y="142396"/>
                  </a:lnTo>
                  <a:lnTo>
                    <a:pt x="58112" y="125888"/>
                  </a:lnTo>
                  <a:lnTo>
                    <a:pt x="73681" y="104012"/>
                  </a:lnTo>
                  <a:lnTo>
                    <a:pt x="103609" y="94215"/>
                  </a:lnTo>
                  <a:lnTo>
                    <a:pt x="130049" y="68983"/>
                  </a:lnTo>
                  <a:lnTo>
                    <a:pt x="137296" y="53952"/>
                  </a:lnTo>
                  <a:lnTo>
                    <a:pt x="134075" y="36773"/>
                  </a:lnTo>
                  <a:lnTo>
                    <a:pt x="124277" y="31405"/>
                  </a:lnTo>
                  <a:lnTo>
                    <a:pt x="113004" y="23889"/>
                  </a:lnTo>
                  <a:lnTo>
                    <a:pt x="106293" y="27513"/>
                  </a:lnTo>
                  <a:lnTo>
                    <a:pt x="83746" y="23755"/>
                  </a:lnTo>
                  <a:lnTo>
                    <a:pt x="77975" y="13421"/>
                  </a:lnTo>
                  <a:lnTo>
                    <a:pt x="73949" y="13824"/>
                  </a:lnTo>
                  <a:lnTo>
                    <a:pt x="49657" y="0"/>
                  </a:lnTo>
                  <a:lnTo>
                    <a:pt x="33686" y="9260"/>
                  </a:lnTo>
                  <a:lnTo>
                    <a:pt x="21205" y="14226"/>
                  </a:lnTo>
                  <a:lnTo>
                    <a:pt x="22815" y="23218"/>
                  </a:lnTo>
                  <a:lnTo>
                    <a:pt x="13152" y="39726"/>
                  </a:lnTo>
                  <a:lnTo>
                    <a:pt x="8455" y="55428"/>
                  </a:lnTo>
                  <a:lnTo>
                    <a:pt x="403" y="58918"/>
                  </a:lnTo>
                  <a:lnTo>
                    <a:pt x="4429" y="80525"/>
                  </a:lnTo>
                  <a:lnTo>
                    <a:pt x="0" y="86565"/>
                  </a:lnTo>
                  <a:lnTo>
                    <a:pt x="11810" y="95154"/>
                  </a:lnTo>
                  <a:lnTo>
                    <a:pt x="22010" y="82941"/>
                  </a:lnTo>
                  <a:lnTo>
                    <a:pt x="29257" y="97302"/>
                  </a:lnTo>
                  <a:lnTo>
                    <a:pt x="15971" y="115822"/>
                  </a:lnTo>
                  <a:lnTo>
                    <a:pt x="18924" y="126559"/>
                  </a:lnTo>
                  <a:lnTo>
                    <a:pt x="11676" y="132464"/>
                  </a:lnTo>
                  <a:lnTo>
                    <a:pt x="12079" y="13837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7" name="Ignore">
            <a:extLst>
              <a:ext uri="{FF2B5EF4-FFF2-40B4-BE49-F238E27FC236}">
                <a16:creationId xmlns:a16="http://schemas.microsoft.com/office/drawing/2014/main" id="{D5C6ADB5-5D17-4C0C-B862-6DDF5FCA9761}"/>
              </a:ext>
            </a:extLst>
          </p:cNvPr>
          <p:cNvGrpSpPr/>
          <p:nvPr/>
        </p:nvGrpSpPr>
        <p:grpSpPr>
          <a:xfrm>
            <a:off x="6495022" y="3065295"/>
            <a:ext cx="126875" cy="108571"/>
            <a:chOff x="6509573" y="3054736"/>
            <a:chExt cx="122801" cy="105085"/>
          </a:xfrm>
          <a:solidFill>
            <a:srgbClr val="CECECE"/>
          </a:solidFill>
        </p:grpSpPr>
        <p:sp>
          <p:nvSpPr>
            <p:cNvPr id="784" name="Ignore">
              <a:extLst>
                <a:ext uri="{FF2B5EF4-FFF2-40B4-BE49-F238E27FC236}">
                  <a16:creationId xmlns:a16="http://schemas.microsoft.com/office/drawing/2014/main" id="{FB1AA54A-8874-4EF4-AC24-793B1FD8AE22}"/>
                </a:ext>
              </a:extLst>
            </p:cNvPr>
            <p:cNvSpPr/>
            <p:nvPr/>
          </p:nvSpPr>
          <p:spPr>
            <a:xfrm>
              <a:off x="6509573" y="3054736"/>
              <a:ext cx="122801" cy="105085"/>
            </a:xfrm>
            <a:custGeom>
              <a:avLst/>
              <a:gdLst>
                <a:gd name="connsiteX0" fmla="*/ 100791 w 122801"/>
                <a:gd name="connsiteY0" fmla="*/ 105086 h 105085"/>
                <a:gd name="connsiteX1" fmla="*/ 78647 w 122801"/>
                <a:gd name="connsiteY1" fmla="*/ 104951 h 105085"/>
                <a:gd name="connsiteX2" fmla="*/ 56771 w 122801"/>
                <a:gd name="connsiteY2" fmla="*/ 87504 h 105085"/>
                <a:gd name="connsiteX3" fmla="*/ 46973 w 122801"/>
                <a:gd name="connsiteY3" fmla="*/ 82270 h 105085"/>
                <a:gd name="connsiteX4" fmla="*/ 23889 w 122801"/>
                <a:gd name="connsiteY4" fmla="*/ 91396 h 105085"/>
                <a:gd name="connsiteX5" fmla="*/ 26708 w 122801"/>
                <a:gd name="connsiteY5" fmla="*/ 64689 h 105085"/>
                <a:gd name="connsiteX6" fmla="*/ 19595 w 122801"/>
                <a:gd name="connsiteY6" fmla="*/ 69252 h 105085"/>
                <a:gd name="connsiteX7" fmla="*/ 2282 w 122801"/>
                <a:gd name="connsiteY7" fmla="*/ 50865 h 105085"/>
                <a:gd name="connsiteX8" fmla="*/ 0 w 122801"/>
                <a:gd name="connsiteY8" fmla="*/ 21339 h 105085"/>
                <a:gd name="connsiteX9" fmla="*/ 32613 w 122801"/>
                <a:gd name="connsiteY9" fmla="*/ 7381 h 105085"/>
                <a:gd name="connsiteX10" fmla="*/ 64555 w 122801"/>
                <a:gd name="connsiteY10" fmla="*/ 0 h 105085"/>
                <a:gd name="connsiteX11" fmla="*/ 64957 w 122801"/>
                <a:gd name="connsiteY11" fmla="*/ 134 h 105085"/>
                <a:gd name="connsiteX12" fmla="*/ 91531 w 122801"/>
                <a:gd name="connsiteY12" fmla="*/ 8187 h 105085"/>
                <a:gd name="connsiteX13" fmla="*/ 118104 w 122801"/>
                <a:gd name="connsiteY13" fmla="*/ 6576 h 105085"/>
                <a:gd name="connsiteX14" fmla="*/ 122801 w 122801"/>
                <a:gd name="connsiteY14" fmla="*/ 17179 h 105085"/>
                <a:gd name="connsiteX15" fmla="*/ 105086 w 122801"/>
                <a:gd name="connsiteY15" fmla="*/ 45094 h 105085"/>
                <a:gd name="connsiteX16" fmla="*/ 112333 w 122801"/>
                <a:gd name="connsiteY16" fmla="*/ 88980 h 10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01" h="105085">
                  <a:moveTo>
                    <a:pt x="100791" y="105086"/>
                  </a:moveTo>
                  <a:lnTo>
                    <a:pt x="78647" y="104951"/>
                  </a:lnTo>
                  <a:lnTo>
                    <a:pt x="56771" y="87504"/>
                  </a:lnTo>
                  <a:lnTo>
                    <a:pt x="46973" y="82270"/>
                  </a:lnTo>
                  <a:lnTo>
                    <a:pt x="23889" y="91396"/>
                  </a:lnTo>
                  <a:lnTo>
                    <a:pt x="26708" y="64689"/>
                  </a:lnTo>
                  <a:lnTo>
                    <a:pt x="19595" y="69252"/>
                  </a:lnTo>
                  <a:lnTo>
                    <a:pt x="2282" y="50865"/>
                  </a:lnTo>
                  <a:lnTo>
                    <a:pt x="0" y="21339"/>
                  </a:lnTo>
                  <a:lnTo>
                    <a:pt x="32613" y="7381"/>
                  </a:lnTo>
                  <a:lnTo>
                    <a:pt x="64555" y="0"/>
                  </a:lnTo>
                  <a:lnTo>
                    <a:pt x="64957" y="134"/>
                  </a:lnTo>
                  <a:lnTo>
                    <a:pt x="91531" y="8187"/>
                  </a:lnTo>
                  <a:lnTo>
                    <a:pt x="118104" y="6576"/>
                  </a:lnTo>
                  <a:lnTo>
                    <a:pt x="122801" y="17179"/>
                  </a:lnTo>
                  <a:lnTo>
                    <a:pt x="105086" y="45094"/>
                  </a:lnTo>
                  <a:lnTo>
                    <a:pt x="112333" y="8898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5" name="Ignore">
              <a:extLst>
                <a:ext uri="{FF2B5EF4-FFF2-40B4-BE49-F238E27FC236}">
                  <a16:creationId xmlns:a16="http://schemas.microsoft.com/office/drawing/2014/main" id="{9EAD20E4-44FC-42DF-8BD6-93640CEBA659}"/>
                </a:ext>
              </a:extLst>
            </p:cNvPr>
            <p:cNvSpPr/>
            <p:nvPr/>
          </p:nvSpPr>
          <p:spPr>
            <a:xfrm>
              <a:off x="6513600" y="3058628"/>
              <a:ext cx="114346" cy="97301"/>
            </a:xfrm>
            <a:custGeom>
              <a:avLst/>
              <a:gdLst>
                <a:gd name="connsiteX0" fmla="*/ 75962 w 114346"/>
                <a:gd name="connsiteY0" fmla="*/ 97302 h 97301"/>
                <a:gd name="connsiteX1" fmla="*/ 94752 w 114346"/>
                <a:gd name="connsiteY1" fmla="*/ 97302 h 97301"/>
                <a:gd name="connsiteX2" fmla="*/ 104281 w 114346"/>
                <a:gd name="connsiteY2" fmla="*/ 84149 h 97301"/>
                <a:gd name="connsiteX3" fmla="*/ 97033 w 114346"/>
                <a:gd name="connsiteY3" fmla="*/ 40397 h 97301"/>
                <a:gd name="connsiteX4" fmla="*/ 114346 w 114346"/>
                <a:gd name="connsiteY4" fmla="*/ 13018 h 97301"/>
                <a:gd name="connsiteX5" fmla="*/ 111662 w 114346"/>
                <a:gd name="connsiteY5" fmla="*/ 6710 h 97301"/>
                <a:gd name="connsiteX6" fmla="*/ 86968 w 114346"/>
                <a:gd name="connsiteY6" fmla="*/ 8053 h 97301"/>
                <a:gd name="connsiteX7" fmla="*/ 86699 w 114346"/>
                <a:gd name="connsiteY7" fmla="*/ 8053 h 97301"/>
                <a:gd name="connsiteX8" fmla="*/ 60394 w 114346"/>
                <a:gd name="connsiteY8" fmla="*/ 0 h 97301"/>
                <a:gd name="connsiteX9" fmla="*/ 29660 w 114346"/>
                <a:gd name="connsiteY9" fmla="*/ 7113 h 97301"/>
                <a:gd name="connsiteX10" fmla="*/ 0 w 114346"/>
                <a:gd name="connsiteY10" fmla="*/ 19863 h 97301"/>
                <a:gd name="connsiteX11" fmla="*/ 2013 w 114346"/>
                <a:gd name="connsiteY11" fmla="*/ 45363 h 97301"/>
                <a:gd name="connsiteX12" fmla="*/ 16105 w 114346"/>
                <a:gd name="connsiteY12" fmla="*/ 60394 h 97301"/>
                <a:gd name="connsiteX13" fmla="*/ 27244 w 114346"/>
                <a:gd name="connsiteY13" fmla="*/ 53147 h 97301"/>
                <a:gd name="connsiteX14" fmla="*/ 24292 w 114346"/>
                <a:gd name="connsiteY14" fmla="*/ 81599 h 97301"/>
                <a:gd name="connsiteX15" fmla="*/ 43215 w 114346"/>
                <a:gd name="connsiteY15" fmla="*/ 74218 h 97301"/>
                <a:gd name="connsiteX16" fmla="*/ 54892 w 114346"/>
                <a:gd name="connsiteY16" fmla="*/ 80391 h 9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346" h="97301">
                  <a:moveTo>
                    <a:pt x="75962" y="97302"/>
                  </a:moveTo>
                  <a:lnTo>
                    <a:pt x="94752" y="97302"/>
                  </a:lnTo>
                  <a:lnTo>
                    <a:pt x="104281" y="84149"/>
                  </a:lnTo>
                  <a:lnTo>
                    <a:pt x="97033" y="40397"/>
                  </a:lnTo>
                  <a:lnTo>
                    <a:pt x="114346" y="13018"/>
                  </a:lnTo>
                  <a:lnTo>
                    <a:pt x="111662" y="6710"/>
                  </a:lnTo>
                  <a:lnTo>
                    <a:pt x="86968" y="8053"/>
                  </a:lnTo>
                  <a:lnTo>
                    <a:pt x="86699" y="8053"/>
                  </a:lnTo>
                  <a:lnTo>
                    <a:pt x="60394" y="0"/>
                  </a:lnTo>
                  <a:lnTo>
                    <a:pt x="29660" y="7113"/>
                  </a:lnTo>
                  <a:lnTo>
                    <a:pt x="0" y="19863"/>
                  </a:lnTo>
                  <a:lnTo>
                    <a:pt x="2013" y="45363"/>
                  </a:lnTo>
                  <a:lnTo>
                    <a:pt x="16105" y="60394"/>
                  </a:lnTo>
                  <a:lnTo>
                    <a:pt x="27244" y="53147"/>
                  </a:lnTo>
                  <a:lnTo>
                    <a:pt x="24292" y="81599"/>
                  </a:lnTo>
                  <a:lnTo>
                    <a:pt x="43215" y="74218"/>
                  </a:lnTo>
                  <a:lnTo>
                    <a:pt x="54892" y="803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8" name="Ignore">
            <a:extLst>
              <a:ext uri="{FF2B5EF4-FFF2-40B4-BE49-F238E27FC236}">
                <a16:creationId xmlns:a16="http://schemas.microsoft.com/office/drawing/2014/main" id="{63146B88-0729-447F-8BFE-C37A7D821BBB}"/>
              </a:ext>
            </a:extLst>
          </p:cNvPr>
          <p:cNvGrpSpPr/>
          <p:nvPr/>
        </p:nvGrpSpPr>
        <p:grpSpPr>
          <a:xfrm>
            <a:off x="6529827" y="4119397"/>
            <a:ext cx="317118" cy="277461"/>
            <a:chOff x="6543260" y="4074993"/>
            <a:chExt cx="306936" cy="268552"/>
          </a:xfrm>
          <a:solidFill>
            <a:srgbClr val="CECECE"/>
          </a:solidFill>
        </p:grpSpPr>
        <p:sp>
          <p:nvSpPr>
            <p:cNvPr id="782" name="Ignore">
              <a:extLst>
                <a:ext uri="{FF2B5EF4-FFF2-40B4-BE49-F238E27FC236}">
                  <a16:creationId xmlns:a16="http://schemas.microsoft.com/office/drawing/2014/main" id="{9F4CAF8E-74B3-4312-B70B-AC6FAA8AF5FD}"/>
                </a:ext>
              </a:extLst>
            </p:cNvPr>
            <p:cNvSpPr/>
            <p:nvPr/>
          </p:nvSpPr>
          <p:spPr>
            <a:xfrm>
              <a:off x="6543260" y="4074993"/>
              <a:ext cx="306936" cy="268552"/>
            </a:xfrm>
            <a:custGeom>
              <a:avLst/>
              <a:gdLst>
                <a:gd name="connsiteX0" fmla="*/ 306936 w 306936"/>
                <a:gd name="connsiteY0" fmla="*/ 268552 h 268552"/>
                <a:gd name="connsiteX1" fmla="*/ 7516 w 306936"/>
                <a:gd name="connsiteY1" fmla="*/ 268552 h 268552"/>
                <a:gd name="connsiteX2" fmla="*/ 7516 w 306936"/>
                <a:gd name="connsiteY2" fmla="*/ 69252 h 268552"/>
                <a:gd name="connsiteX3" fmla="*/ 0 w 306936"/>
                <a:gd name="connsiteY3" fmla="*/ 46168 h 268552"/>
                <a:gd name="connsiteX4" fmla="*/ 6308 w 306936"/>
                <a:gd name="connsiteY4" fmla="*/ 28452 h 268552"/>
                <a:gd name="connsiteX5" fmla="*/ 2416 w 306936"/>
                <a:gd name="connsiteY5" fmla="*/ 15971 h 268552"/>
                <a:gd name="connsiteX6" fmla="*/ 12481 w 306936"/>
                <a:gd name="connsiteY6" fmla="*/ 537 h 268552"/>
                <a:gd name="connsiteX7" fmla="*/ 46705 w 306936"/>
                <a:gd name="connsiteY7" fmla="*/ 0 h 268552"/>
                <a:gd name="connsiteX8" fmla="*/ 46973 w 306936"/>
                <a:gd name="connsiteY8" fmla="*/ 134 h 268552"/>
                <a:gd name="connsiteX9" fmla="*/ 70862 w 306936"/>
                <a:gd name="connsiteY9" fmla="*/ 7784 h 268552"/>
                <a:gd name="connsiteX10" fmla="*/ 95423 w 306936"/>
                <a:gd name="connsiteY10" fmla="*/ 16239 h 268552"/>
                <a:gd name="connsiteX11" fmla="*/ 106159 w 306936"/>
                <a:gd name="connsiteY11" fmla="*/ 20400 h 268552"/>
                <a:gd name="connsiteX12" fmla="*/ 124412 w 306936"/>
                <a:gd name="connsiteY12" fmla="*/ 11676 h 268552"/>
                <a:gd name="connsiteX13" fmla="*/ 134612 w 306936"/>
                <a:gd name="connsiteY13" fmla="*/ 3355 h 268552"/>
                <a:gd name="connsiteX14" fmla="*/ 157427 w 306936"/>
                <a:gd name="connsiteY14" fmla="*/ 940 h 268552"/>
                <a:gd name="connsiteX15" fmla="*/ 176217 w 306936"/>
                <a:gd name="connsiteY15" fmla="*/ 4832 h 268552"/>
                <a:gd name="connsiteX16" fmla="*/ 181853 w 306936"/>
                <a:gd name="connsiteY16" fmla="*/ 16776 h 268552"/>
                <a:gd name="connsiteX17" fmla="*/ 186551 w 306936"/>
                <a:gd name="connsiteY17" fmla="*/ 8992 h 268552"/>
                <a:gd name="connsiteX18" fmla="*/ 207756 w 306936"/>
                <a:gd name="connsiteY18" fmla="*/ 16239 h 268552"/>
                <a:gd name="connsiteX19" fmla="*/ 226008 w 306936"/>
                <a:gd name="connsiteY19" fmla="*/ 17850 h 268552"/>
                <a:gd name="connsiteX20" fmla="*/ 239697 w 306936"/>
                <a:gd name="connsiteY20" fmla="*/ 9663 h 268552"/>
                <a:gd name="connsiteX21" fmla="*/ 257010 w 306936"/>
                <a:gd name="connsiteY21" fmla="*/ 61736 h 268552"/>
                <a:gd name="connsiteX22" fmla="*/ 249763 w 306936"/>
                <a:gd name="connsiteY22" fmla="*/ 73681 h 268552"/>
                <a:gd name="connsiteX23" fmla="*/ 244529 w 306936"/>
                <a:gd name="connsiteY23" fmla="*/ 94617 h 268552"/>
                <a:gd name="connsiteX24" fmla="*/ 237147 w 306936"/>
                <a:gd name="connsiteY24" fmla="*/ 110052 h 268552"/>
                <a:gd name="connsiteX25" fmla="*/ 229900 w 306936"/>
                <a:gd name="connsiteY25" fmla="*/ 116225 h 268552"/>
                <a:gd name="connsiteX26" fmla="*/ 208963 w 306936"/>
                <a:gd name="connsiteY26" fmla="*/ 92739 h 268552"/>
                <a:gd name="connsiteX27" fmla="*/ 194603 w 306936"/>
                <a:gd name="connsiteY27" fmla="*/ 59991 h 268552"/>
                <a:gd name="connsiteX28" fmla="*/ 202656 w 306936"/>
                <a:gd name="connsiteY28" fmla="*/ 83344 h 268552"/>
                <a:gd name="connsiteX29" fmla="*/ 217687 w 306936"/>
                <a:gd name="connsiteY29" fmla="*/ 111125 h 268552"/>
                <a:gd name="connsiteX30" fmla="*/ 236476 w 306936"/>
                <a:gd name="connsiteY30" fmla="*/ 154341 h 268552"/>
                <a:gd name="connsiteX31" fmla="*/ 245468 w 306936"/>
                <a:gd name="connsiteY31" fmla="*/ 168835 h 268552"/>
                <a:gd name="connsiteX32" fmla="*/ 253387 w 306936"/>
                <a:gd name="connsiteY32" fmla="*/ 184403 h 268552"/>
                <a:gd name="connsiteX33" fmla="*/ 276471 w 306936"/>
                <a:gd name="connsiteY33" fmla="*/ 215406 h 268552"/>
                <a:gd name="connsiteX34" fmla="*/ 270968 w 306936"/>
                <a:gd name="connsiteY34" fmla="*/ 220774 h 268552"/>
                <a:gd name="connsiteX35" fmla="*/ 271639 w 306936"/>
                <a:gd name="connsiteY35" fmla="*/ 236342 h 268552"/>
                <a:gd name="connsiteX36" fmla="*/ 299957 w 306936"/>
                <a:gd name="connsiteY36" fmla="*/ 259695 h 26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6936" h="268552">
                  <a:moveTo>
                    <a:pt x="306936" y="268552"/>
                  </a:moveTo>
                  <a:lnTo>
                    <a:pt x="7516" y="268552"/>
                  </a:lnTo>
                  <a:lnTo>
                    <a:pt x="7516" y="69252"/>
                  </a:lnTo>
                  <a:lnTo>
                    <a:pt x="0" y="46168"/>
                  </a:lnTo>
                  <a:lnTo>
                    <a:pt x="6308" y="28452"/>
                  </a:lnTo>
                  <a:lnTo>
                    <a:pt x="2416" y="15971"/>
                  </a:lnTo>
                  <a:lnTo>
                    <a:pt x="12481" y="537"/>
                  </a:lnTo>
                  <a:lnTo>
                    <a:pt x="46705" y="0"/>
                  </a:lnTo>
                  <a:lnTo>
                    <a:pt x="46973" y="134"/>
                  </a:lnTo>
                  <a:lnTo>
                    <a:pt x="70862" y="7784"/>
                  </a:lnTo>
                  <a:lnTo>
                    <a:pt x="95423" y="16239"/>
                  </a:lnTo>
                  <a:lnTo>
                    <a:pt x="106159" y="20400"/>
                  </a:lnTo>
                  <a:lnTo>
                    <a:pt x="124412" y="11676"/>
                  </a:lnTo>
                  <a:lnTo>
                    <a:pt x="134612" y="3355"/>
                  </a:lnTo>
                  <a:lnTo>
                    <a:pt x="157427" y="940"/>
                  </a:lnTo>
                  <a:lnTo>
                    <a:pt x="176217" y="4832"/>
                  </a:lnTo>
                  <a:lnTo>
                    <a:pt x="181853" y="16776"/>
                  </a:lnTo>
                  <a:lnTo>
                    <a:pt x="186551" y="8992"/>
                  </a:lnTo>
                  <a:lnTo>
                    <a:pt x="207756" y="16239"/>
                  </a:lnTo>
                  <a:lnTo>
                    <a:pt x="226008" y="17850"/>
                  </a:lnTo>
                  <a:lnTo>
                    <a:pt x="239697" y="9663"/>
                  </a:lnTo>
                  <a:lnTo>
                    <a:pt x="257010" y="61736"/>
                  </a:lnTo>
                  <a:lnTo>
                    <a:pt x="249763" y="73681"/>
                  </a:lnTo>
                  <a:lnTo>
                    <a:pt x="244529" y="94617"/>
                  </a:lnTo>
                  <a:lnTo>
                    <a:pt x="237147" y="110052"/>
                  </a:lnTo>
                  <a:lnTo>
                    <a:pt x="229900" y="116225"/>
                  </a:lnTo>
                  <a:lnTo>
                    <a:pt x="208963" y="92739"/>
                  </a:lnTo>
                  <a:lnTo>
                    <a:pt x="194603" y="59991"/>
                  </a:lnTo>
                  <a:lnTo>
                    <a:pt x="202656" y="83344"/>
                  </a:lnTo>
                  <a:lnTo>
                    <a:pt x="217687" y="111125"/>
                  </a:lnTo>
                  <a:lnTo>
                    <a:pt x="236476" y="154341"/>
                  </a:lnTo>
                  <a:lnTo>
                    <a:pt x="245468" y="168835"/>
                  </a:lnTo>
                  <a:lnTo>
                    <a:pt x="253387" y="184403"/>
                  </a:lnTo>
                  <a:lnTo>
                    <a:pt x="276471" y="215406"/>
                  </a:lnTo>
                  <a:lnTo>
                    <a:pt x="270968" y="220774"/>
                  </a:lnTo>
                  <a:lnTo>
                    <a:pt x="271639" y="236342"/>
                  </a:lnTo>
                  <a:lnTo>
                    <a:pt x="299957" y="25969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3" name="Ignore">
              <a:extLst>
                <a:ext uri="{FF2B5EF4-FFF2-40B4-BE49-F238E27FC236}">
                  <a16:creationId xmlns:a16="http://schemas.microsoft.com/office/drawing/2014/main" id="{9B715E5B-D1C4-4F97-9249-E1F8440A1D80}"/>
                </a:ext>
              </a:extLst>
            </p:cNvPr>
            <p:cNvSpPr/>
            <p:nvPr/>
          </p:nvSpPr>
          <p:spPr>
            <a:xfrm>
              <a:off x="6547286" y="4078885"/>
              <a:ext cx="294991" cy="260902"/>
            </a:xfrm>
            <a:custGeom>
              <a:avLst/>
              <a:gdLst>
                <a:gd name="connsiteX0" fmla="*/ 7247 w 294991"/>
                <a:gd name="connsiteY0" fmla="*/ 260902 h 260902"/>
                <a:gd name="connsiteX1" fmla="*/ 294992 w 294991"/>
                <a:gd name="connsiteY1" fmla="*/ 260902 h 260902"/>
                <a:gd name="connsiteX2" fmla="*/ 293113 w 294991"/>
                <a:gd name="connsiteY2" fmla="*/ 258487 h 260902"/>
                <a:gd name="connsiteX3" fmla="*/ 263855 w 294991"/>
                <a:gd name="connsiteY3" fmla="*/ 234329 h 260902"/>
                <a:gd name="connsiteX4" fmla="*/ 263050 w 294991"/>
                <a:gd name="connsiteY4" fmla="*/ 215271 h 260902"/>
                <a:gd name="connsiteX5" fmla="*/ 267344 w 294991"/>
                <a:gd name="connsiteY5" fmla="*/ 211111 h 260902"/>
                <a:gd name="connsiteX6" fmla="*/ 246139 w 294991"/>
                <a:gd name="connsiteY6" fmla="*/ 182524 h 260902"/>
                <a:gd name="connsiteX7" fmla="*/ 238087 w 294991"/>
                <a:gd name="connsiteY7" fmla="*/ 166822 h 260902"/>
                <a:gd name="connsiteX8" fmla="*/ 229095 w 294991"/>
                <a:gd name="connsiteY8" fmla="*/ 152193 h 260902"/>
                <a:gd name="connsiteX9" fmla="*/ 210171 w 294991"/>
                <a:gd name="connsiteY9" fmla="*/ 108844 h 260902"/>
                <a:gd name="connsiteX10" fmla="*/ 195140 w 294991"/>
                <a:gd name="connsiteY10" fmla="*/ 80928 h 260902"/>
                <a:gd name="connsiteX11" fmla="*/ 184403 w 294991"/>
                <a:gd name="connsiteY11" fmla="*/ 49792 h 260902"/>
                <a:gd name="connsiteX12" fmla="*/ 189637 w 294991"/>
                <a:gd name="connsiteY12" fmla="*/ 44423 h 260902"/>
                <a:gd name="connsiteX13" fmla="*/ 208292 w 294991"/>
                <a:gd name="connsiteY13" fmla="*/ 86968 h 260902"/>
                <a:gd name="connsiteX14" fmla="*/ 226277 w 294991"/>
                <a:gd name="connsiteY14" fmla="*/ 106965 h 260902"/>
                <a:gd name="connsiteX15" fmla="*/ 230303 w 294991"/>
                <a:gd name="connsiteY15" fmla="*/ 103475 h 260902"/>
                <a:gd name="connsiteX16" fmla="*/ 236879 w 294991"/>
                <a:gd name="connsiteY16" fmla="*/ 89383 h 260902"/>
                <a:gd name="connsiteX17" fmla="*/ 242247 w 294991"/>
                <a:gd name="connsiteY17" fmla="*/ 68044 h 260902"/>
                <a:gd name="connsiteX18" fmla="*/ 248824 w 294991"/>
                <a:gd name="connsiteY18" fmla="*/ 57442 h 260902"/>
                <a:gd name="connsiteX19" fmla="*/ 233524 w 294991"/>
                <a:gd name="connsiteY19" fmla="*/ 11542 h 260902"/>
                <a:gd name="connsiteX20" fmla="*/ 222921 w 294991"/>
                <a:gd name="connsiteY20" fmla="*/ 17850 h 260902"/>
                <a:gd name="connsiteX21" fmla="*/ 222250 w 294991"/>
                <a:gd name="connsiteY21" fmla="*/ 17850 h 260902"/>
                <a:gd name="connsiteX22" fmla="*/ 202924 w 294991"/>
                <a:gd name="connsiteY22" fmla="*/ 16105 h 260902"/>
                <a:gd name="connsiteX23" fmla="*/ 184269 w 294991"/>
                <a:gd name="connsiteY23" fmla="*/ 9797 h 260902"/>
                <a:gd name="connsiteX24" fmla="*/ 177424 w 294991"/>
                <a:gd name="connsiteY24" fmla="*/ 20937 h 260902"/>
                <a:gd name="connsiteX25" fmla="*/ 169506 w 294991"/>
                <a:gd name="connsiteY25" fmla="*/ 4295 h 260902"/>
                <a:gd name="connsiteX26" fmla="*/ 153132 w 294991"/>
                <a:gd name="connsiteY26" fmla="*/ 939 h 260902"/>
                <a:gd name="connsiteX27" fmla="*/ 132196 w 294991"/>
                <a:gd name="connsiteY27" fmla="*/ 3221 h 260902"/>
                <a:gd name="connsiteX28" fmla="*/ 122399 w 294991"/>
                <a:gd name="connsiteY28" fmla="*/ 11005 h 260902"/>
                <a:gd name="connsiteX29" fmla="*/ 102267 w 294991"/>
                <a:gd name="connsiteY29" fmla="*/ 20668 h 260902"/>
                <a:gd name="connsiteX30" fmla="*/ 90054 w 294991"/>
                <a:gd name="connsiteY30" fmla="*/ 15971 h 260902"/>
                <a:gd name="connsiteX31" fmla="*/ 65494 w 294991"/>
                <a:gd name="connsiteY31" fmla="*/ 7516 h 260902"/>
                <a:gd name="connsiteX32" fmla="*/ 42007 w 294991"/>
                <a:gd name="connsiteY32" fmla="*/ 0 h 260902"/>
                <a:gd name="connsiteX33" fmla="*/ 10468 w 294991"/>
                <a:gd name="connsiteY33" fmla="*/ 403 h 260902"/>
                <a:gd name="connsiteX34" fmla="*/ 2684 w 294991"/>
                <a:gd name="connsiteY34" fmla="*/ 12616 h 260902"/>
                <a:gd name="connsiteX35" fmla="*/ 6308 w 294991"/>
                <a:gd name="connsiteY35" fmla="*/ 24695 h 260902"/>
                <a:gd name="connsiteX36" fmla="*/ 0 w 294991"/>
                <a:gd name="connsiteY36" fmla="*/ 42276 h 260902"/>
                <a:gd name="connsiteX37" fmla="*/ 7247 w 294991"/>
                <a:gd name="connsiteY37" fmla="*/ 65091 h 260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4991" h="260902">
                  <a:moveTo>
                    <a:pt x="7247" y="260902"/>
                  </a:moveTo>
                  <a:lnTo>
                    <a:pt x="294992" y="260902"/>
                  </a:lnTo>
                  <a:lnTo>
                    <a:pt x="293113" y="258487"/>
                  </a:lnTo>
                  <a:lnTo>
                    <a:pt x="263855" y="234329"/>
                  </a:lnTo>
                  <a:lnTo>
                    <a:pt x="263050" y="215271"/>
                  </a:lnTo>
                  <a:lnTo>
                    <a:pt x="267344" y="211111"/>
                  </a:lnTo>
                  <a:lnTo>
                    <a:pt x="246139" y="182524"/>
                  </a:lnTo>
                  <a:lnTo>
                    <a:pt x="238087" y="166822"/>
                  </a:lnTo>
                  <a:lnTo>
                    <a:pt x="229095" y="152193"/>
                  </a:lnTo>
                  <a:lnTo>
                    <a:pt x="210171" y="108844"/>
                  </a:lnTo>
                  <a:lnTo>
                    <a:pt x="195140" y="80928"/>
                  </a:lnTo>
                  <a:lnTo>
                    <a:pt x="184403" y="49792"/>
                  </a:lnTo>
                  <a:lnTo>
                    <a:pt x="189637" y="44423"/>
                  </a:lnTo>
                  <a:lnTo>
                    <a:pt x="208292" y="86968"/>
                  </a:lnTo>
                  <a:lnTo>
                    <a:pt x="226277" y="106965"/>
                  </a:lnTo>
                  <a:lnTo>
                    <a:pt x="230303" y="103475"/>
                  </a:lnTo>
                  <a:lnTo>
                    <a:pt x="236879" y="89383"/>
                  </a:lnTo>
                  <a:lnTo>
                    <a:pt x="242247" y="68044"/>
                  </a:lnTo>
                  <a:lnTo>
                    <a:pt x="248824" y="57442"/>
                  </a:lnTo>
                  <a:lnTo>
                    <a:pt x="233524" y="11542"/>
                  </a:lnTo>
                  <a:lnTo>
                    <a:pt x="222921" y="17850"/>
                  </a:lnTo>
                  <a:lnTo>
                    <a:pt x="222250" y="17850"/>
                  </a:lnTo>
                  <a:lnTo>
                    <a:pt x="202924" y="16105"/>
                  </a:lnTo>
                  <a:lnTo>
                    <a:pt x="184269" y="9797"/>
                  </a:lnTo>
                  <a:lnTo>
                    <a:pt x="177424" y="20937"/>
                  </a:lnTo>
                  <a:lnTo>
                    <a:pt x="169506" y="4295"/>
                  </a:lnTo>
                  <a:lnTo>
                    <a:pt x="153132" y="939"/>
                  </a:lnTo>
                  <a:lnTo>
                    <a:pt x="132196" y="3221"/>
                  </a:lnTo>
                  <a:lnTo>
                    <a:pt x="122399" y="11005"/>
                  </a:lnTo>
                  <a:lnTo>
                    <a:pt x="102267" y="20668"/>
                  </a:lnTo>
                  <a:lnTo>
                    <a:pt x="90054" y="15971"/>
                  </a:lnTo>
                  <a:lnTo>
                    <a:pt x="65494" y="7516"/>
                  </a:lnTo>
                  <a:lnTo>
                    <a:pt x="42007" y="0"/>
                  </a:lnTo>
                  <a:lnTo>
                    <a:pt x="10468" y="403"/>
                  </a:lnTo>
                  <a:lnTo>
                    <a:pt x="2684" y="12616"/>
                  </a:lnTo>
                  <a:lnTo>
                    <a:pt x="6308" y="24695"/>
                  </a:lnTo>
                  <a:lnTo>
                    <a:pt x="0" y="42276"/>
                  </a:lnTo>
                  <a:lnTo>
                    <a:pt x="7247" y="650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69" name="Ignore">
            <a:extLst>
              <a:ext uri="{FF2B5EF4-FFF2-40B4-BE49-F238E27FC236}">
                <a16:creationId xmlns:a16="http://schemas.microsoft.com/office/drawing/2014/main" id="{C3371A0F-C845-4C43-B293-8BBD23D33F7F}"/>
              </a:ext>
            </a:extLst>
          </p:cNvPr>
          <p:cNvGrpSpPr/>
          <p:nvPr/>
        </p:nvGrpSpPr>
        <p:grpSpPr>
          <a:xfrm>
            <a:off x="5461442" y="4233654"/>
            <a:ext cx="219500" cy="197037"/>
            <a:chOff x="5509179" y="4185581"/>
            <a:chExt cx="212452" cy="190711"/>
          </a:xfrm>
          <a:solidFill>
            <a:srgbClr val="CECECE"/>
          </a:solidFill>
        </p:grpSpPr>
        <p:sp>
          <p:nvSpPr>
            <p:cNvPr id="780" name="Ignore">
              <a:extLst>
                <a:ext uri="{FF2B5EF4-FFF2-40B4-BE49-F238E27FC236}">
                  <a16:creationId xmlns:a16="http://schemas.microsoft.com/office/drawing/2014/main" id="{9B12E020-A28B-4BBC-8E16-FBC0E83F19DC}"/>
                </a:ext>
              </a:extLst>
            </p:cNvPr>
            <p:cNvSpPr/>
            <p:nvPr/>
          </p:nvSpPr>
          <p:spPr>
            <a:xfrm>
              <a:off x="5509179" y="4185581"/>
              <a:ext cx="212452" cy="190711"/>
            </a:xfrm>
            <a:custGeom>
              <a:avLst/>
              <a:gdLst>
                <a:gd name="connsiteX0" fmla="*/ 0 w 212452"/>
                <a:gd name="connsiteY0" fmla="*/ 190711 h 190711"/>
                <a:gd name="connsiteX1" fmla="*/ 3087 w 212452"/>
                <a:gd name="connsiteY1" fmla="*/ 158098 h 190711"/>
                <a:gd name="connsiteX2" fmla="*/ 13018 w 212452"/>
                <a:gd name="connsiteY2" fmla="*/ 150583 h 190711"/>
                <a:gd name="connsiteX3" fmla="*/ 20668 w 212452"/>
                <a:gd name="connsiteY3" fmla="*/ 137699 h 190711"/>
                <a:gd name="connsiteX4" fmla="*/ 19057 w 212452"/>
                <a:gd name="connsiteY4" fmla="*/ 128706 h 190711"/>
                <a:gd name="connsiteX5" fmla="*/ 28050 w 212452"/>
                <a:gd name="connsiteY5" fmla="*/ 108844 h 190711"/>
                <a:gd name="connsiteX6" fmla="*/ 42410 w 212452"/>
                <a:gd name="connsiteY6" fmla="*/ 91262 h 190711"/>
                <a:gd name="connsiteX7" fmla="*/ 50060 w 212452"/>
                <a:gd name="connsiteY7" fmla="*/ 87236 h 190711"/>
                <a:gd name="connsiteX8" fmla="*/ 56233 w 212452"/>
                <a:gd name="connsiteY8" fmla="*/ 72339 h 190711"/>
                <a:gd name="connsiteX9" fmla="*/ 57039 w 212452"/>
                <a:gd name="connsiteY9" fmla="*/ 57307 h 190711"/>
                <a:gd name="connsiteX10" fmla="*/ 66299 w 212452"/>
                <a:gd name="connsiteY10" fmla="*/ 39994 h 190711"/>
                <a:gd name="connsiteX11" fmla="*/ 82672 w 212452"/>
                <a:gd name="connsiteY11" fmla="*/ 29929 h 190711"/>
                <a:gd name="connsiteX12" fmla="*/ 99046 w 212452"/>
                <a:gd name="connsiteY12" fmla="*/ 1208 h 190711"/>
                <a:gd name="connsiteX13" fmla="*/ 100522 w 212452"/>
                <a:gd name="connsiteY13" fmla="*/ 0 h 190711"/>
                <a:gd name="connsiteX14" fmla="*/ 133135 w 212452"/>
                <a:gd name="connsiteY14" fmla="*/ 134 h 190711"/>
                <a:gd name="connsiteX15" fmla="*/ 210440 w 212452"/>
                <a:gd name="connsiteY15" fmla="*/ 403 h 190711"/>
                <a:gd name="connsiteX16" fmla="*/ 210574 w 212452"/>
                <a:gd name="connsiteY16" fmla="*/ 671 h 190711"/>
                <a:gd name="connsiteX17" fmla="*/ 212453 w 212452"/>
                <a:gd name="connsiteY17" fmla="*/ 805 h 190711"/>
                <a:gd name="connsiteX18" fmla="*/ 212453 w 212452"/>
                <a:gd name="connsiteY18" fmla="*/ 4563 h 190711"/>
                <a:gd name="connsiteX19" fmla="*/ 211916 w 212452"/>
                <a:gd name="connsiteY19" fmla="*/ 10066 h 190711"/>
                <a:gd name="connsiteX20" fmla="*/ 211916 w 212452"/>
                <a:gd name="connsiteY20" fmla="*/ 53549 h 190711"/>
                <a:gd name="connsiteX21" fmla="*/ 210037 w 212452"/>
                <a:gd name="connsiteY21" fmla="*/ 53549 h 190711"/>
                <a:gd name="connsiteX22" fmla="*/ 130720 w 212452"/>
                <a:gd name="connsiteY22" fmla="*/ 52073 h 190711"/>
                <a:gd name="connsiteX23" fmla="*/ 131525 w 212452"/>
                <a:gd name="connsiteY23" fmla="*/ 121191 h 190711"/>
                <a:gd name="connsiteX24" fmla="*/ 107770 w 212452"/>
                <a:gd name="connsiteY24" fmla="*/ 123607 h 190711"/>
                <a:gd name="connsiteX25" fmla="*/ 102267 w 212452"/>
                <a:gd name="connsiteY25" fmla="*/ 135820 h 190711"/>
                <a:gd name="connsiteX26" fmla="*/ 107233 w 212452"/>
                <a:gd name="connsiteY26" fmla="*/ 175814 h 190711"/>
                <a:gd name="connsiteX27" fmla="*/ 9260 w 212452"/>
                <a:gd name="connsiteY27" fmla="*/ 175680 h 19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2452" h="190711">
                  <a:moveTo>
                    <a:pt x="0" y="190711"/>
                  </a:moveTo>
                  <a:lnTo>
                    <a:pt x="3087" y="158098"/>
                  </a:lnTo>
                  <a:lnTo>
                    <a:pt x="13018" y="150583"/>
                  </a:lnTo>
                  <a:lnTo>
                    <a:pt x="20668" y="137699"/>
                  </a:lnTo>
                  <a:lnTo>
                    <a:pt x="19057" y="128706"/>
                  </a:lnTo>
                  <a:lnTo>
                    <a:pt x="28050" y="108844"/>
                  </a:lnTo>
                  <a:lnTo>
                    <a:pt x="42410" y="91262"/>
                  </a:lnTo>
                  <a:lnTo>
                    <a:pt x="50060" y="87236"/>
                  </a:lnTo>
                  <a:lnTo>
                    <a:pt x="56233" y="72339"/>
                  </a:lnTo>
                  <a:lnTo>
                    <a:pt x="57039" y="57307"/>
                  </a:lnTo>
                  <a:lnTo>
                    <a:pt x="66299" y="39994"/>
                  </a:lnTo>
                  <a:lnTo>
                    <a:pt x="82672" y="29929"/>
                  </a:lnTo>
                  <a:lnTo>
                    <a:pt x="99046" y="1208"/>
                  </a:lnTo>
                  <a:lnTo>
                    <a:pt x="100522" y="0"/>
                  </a:lnTo>
                  <a:lnTo>
                    <a:pt x="133135" y="134"/>
                  </a:lnTo>
                  <a:lnTo>
                    <a:pt x="210440" y="403"/>
                  </a:lnTo>
                  <a:lnTo>
                    <a:pt x="210574" y="671"/>
                  </a:lnTo>
                  <a:lnTo>
                    <a:pt x="212453" y="805"/>
                  </a:lnTo>
                  <a:lnTo>
                    <a:pt x="212453" y="4563"/>
                  </a:lnTo>
                  <a:lnTo>
                    <a:pt x="211916" y="10066"/>
                  </a:lnTo>
                  <a:lnTo>
                    <a:pt x="211916" y="53549"/>
                  </a:lnTo>
                  <a:lnTo>
                    <a:pt x="210037" y="53549"/>
                  </a:lnTo>
                  <a:lnTo>
                    <a:pt x="130720" y="52073"/>
                  </a:lnTo>
                  <a:lnTo>
                    <a:pt x="131525" y="121191"/>
                  </a:lnTo>
                  <a:lnTo>
                    <a:pt x="107770" y="123607"/>
                  </a:lnTo>
                  <a:lnTo>
                    <a:pt x="102267" y="135820"/>
                  </a:lnTo>
                  <a:lnTo>
                    <a:pt x="107233" y="175814"/>
                  </a:lnTo>
                  <a:lnTo>
                    <a:pt x="9260" y="17568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1" name="Ignore">
              <a:extLst>
                <a:ext uri="{FF2B5EF4-FFF2-40B4-BE49-F238E27FC236}">
                  <a16:creationId xmlns:a16="http://schemas.microsoft.com/office/drawing/2014/main" id="{5A3590EA-8FF6-429C-89B7-C06FE12D9194}"/>
                </a:ext>
              </a:extLst>
            </p:cNvPr>
            <p:cNvSpPr/>
            <p:nvPr/>
          </p:nvSpPr>
          <p:spPr>
            <a:xfrm>
              <a:off x="5514681" y="4189474"/>
              <a:ext cx="203192" cy="170579"/>
            </a:xfrm>
            <a:custGeom>
              <a:avLst/>
              <a:gdLst>
                <a:gd name="connsiteX0" fmla="*/ 1342 w 203192"/>
                <a:gd name="connsiteY0" fmla="*/ 156219 h 170579"/>
                <a:gd name="connsiteX1" fmla="*/ 0 w 203192"/>
                <a:gd name="connsiteY1" fmla="*/ 170580 h 170579"/>
                <a:gd name="connsiteX2" fmla="*/ 1611 w 203192"/>
                <a:gd name="connsiteY2" fmla="*/ 167896 h 170579"/>
                <a:gd name="connsiteX3" fmla="*/ 97302 w 203192"/>
                <a:gd name="connsiteY3" fmla="*/ 168164 h 170579"/>
                <a:gd name="connsiteX4" fmla="*/ 92873 w 203192"/>
                <a:gd name="connsiteY4" fmla="*/ 131391 h 170579"/>
                <a:gd name="connsiteX5" fmla="*/ 99583 w 203192"/>
                <a:gd name="connsiteY5" fmla="*/ 116225 h 170579"/>
                <a:gd name="connsiteX6" fmla="*/ 122130 w 203192"/>
                <a:gd name="connsiteY6" fmla="*/ 113809 h 170579"/>
                <a:gd name="connsiteX7" fmla="*/ 121325 w 203192"/>
                <a:gd name="connsiteY7" fmla="*/ 44289 h 170579"/>
                <a:gd name="connsiteX8" fmla="*/ 123338 w 203192"/>
                <a:gd name="connsiteY8" fmla="*/ 44289 h 170579"/>
                <a:gd name="connsiteX9" fmla="*/ 202656 w 203192"/>
                <a:gd name="connsiteY9" fmla="*/ 45765 h 170579"/>
                <a:gd name="connsiteX10" fmla="*/ 202656 w 203192"/>
                <a:gd name="connsiteY10" fmla="*/ 6039 h 170579"/>
                <a:gd name="connsiteX11" fmla="*/ 203193 w 203192"/>
                <a:gd name="connsiteY11" fmla="*/ 671 h 170579"/>
                <a:gd name="connsiteX12" fmla="*/ 96362 w 203192"/>
                <a:gd name="connsiteY12" fmla="*/ 0 h 170579"/>
                <a:gd name="connsiteX13" fmla="*/ 95825 w 203192"/>
                <a:gd name="connsiteY13" fmla="*/ 403 h 170579"/>
                <a:gd name="connsiteX14" fmla="*/ 79989 w 203192"/>
                <a:gd name="connsiteY14" fmla="*/ 28855 h 170579"/>
                <a:gd name="connsiteX15" fmla="*/ 63615 w 203192"/>
                <a:gd name="connsiteY15" fmla="*/ 38921 h 170579"/>
                <a:gd name="connsiteX16" fmla="*/ 55160 w 203192"/>
                <a:gd name="connsiteY16" fmla="*/ 54891 h 170579"/>
                <a:gd name="connsiteX17" fmla="*/ 54489 w 203192"/>
                <a:gd name="connsiteY17" fmla="*/ 69654 h 170579"/>
                <a:gd name="connsiteX18" fmla="*/ 47510 w 203192"/>
                <a:gd name="connsiteY18" fmla="*/ 86028 h 170579"/>
                <a:gd name="connsiteX19" fmla="*/ 39055 w 203192"/>
                <a:gd name="connsiteY19" fmla="*/ 90591 h 170579"/>
                <a:gd name="connsiteX20" fmla="*/ 25634 w 203192"/>
                <a:gd name="connsiteY20" fmla="*/ 107099 h 170579"/>
                <a:gd name="connsiteX21" fmla="*/ 17447 w 203192"/>
                <a:gd name="connsiteY21" fmla="*/ 125351 h 170579"/>
                <a:gd name="connsiteX22" fmla="*/ 19058 w 203192"/>
                <a:gd name="connsiteY22" fmla="*/ 134477 h 170579"/>
                <a:gd name="connsiteX23" fmla="*/ 10200 w 203192"/>
                <a:gd name="connsiteY23" fmla="*/ 149509 h 17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3192" h="170579">
                  <a:moveTo>
                    <a:pt x="1342" y="156219"/>
                  </a:moveTo>
                  <a:lnTo>
                    <a:pt x="0" y="170580"/>
                  </a:lnTo>
                  <a:lnTo>
                    <a:pt x="1611" y="167896"/>
                  </a:lnTo>
                  <a:lnTo>
                    <a:pt x="97302" y="168164"/>
                  </a:lnTo>
                  <a:lnTo>
                    <a:pt x="92873" y="131391"/>
                  </a:lnTo>
                  <a:lnTo>
                    <a:pt x="99583" y="116225"/>
                  </a:lnTo>
                  <a:lnTo>
                    <a:pt x="122130" y="113809"/>
                  </a:lnTo>
                  <a:lnTo>
                    <a:pt x="121325" y="44289"/>
                  </a:lnTo>
                  <a:lnTo>
                    <a:pt x="123338" y="44289"/>
                  </a:lnTo>
                  <a:lnTo>
                    <a:pt x="202656" y="45765"/>
                  </a:lnTo>
                  <a:lnTo>
                    <a:pt x="202656" y="6039"/>
                  </a:lnTo>
                  <a:lnTo>
                    <a:pt x="203193" y="671"/>
                  </a:lnTo>
                  <a:lnTo>
                    <a:pt x="96362" y="0"/>
                  </a:lnTo>
                  <a:lnTo>
                    <a:pt x="95825" y="403"/>
                  </a:lnTo>
                  <a:lnTo>
                    <a:pt x="79989" y="28855"/>
                  </a:lnTo>
                  <a:lnTo>
                    <a:pt x="63615" y="38921"/>
                  </a:lnTo>
                  <a:lnTo>
                    <a:pt x="55160" y="54891"/>
                  </a:lnTo>
                  <a:lnTo>
                    <a:pt x="54489" y="69654"/>
                  </a:lnTo>
                  <a:lnTo>
                    <a:pt x="47510" y="86028"/>
                  </a:lnTo>
                  <a:lnTo>
                    <a:pt x="39055" y="90591"/>
                  </a:lnTo>
                  <a:lnTo>
                    <a:pt x="25634" y="107099"/>
                  </a:lnTo>
                  <a:lnTo>
                    <a:pt x="17447" y="125351"/>
                  </a:lnTo>
                  <a:lnTo>
                    <a:pt x="19058" y="134477"/>
                  </a:lnTo>
                  <a:lnTo>
                    <a:pt x="10200" y="149509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dirty="0">
                <a:solidFill>
                  <a:srgbClr val="545454"/>
                </a:solidFill>
                <a:latin typeface="Arial"/>
              </a:endParaRPr>
            </a:p>
          </p:txBody>
        </p:sp>
      </p:grpSp>
      <p:grpSp>
        <p:nvGrpSpPr>
          <p:cNvPr id="170" name="Ignore">
            <a:extLst>
              <a:ext uri="{FF2B5EF4-FFF2-40B4-BE49-F238E27FC236}">
                <a16:creationId xmlns:a16="http://schemas.microsoft.com/office/drawing/2014/main" id="{C62F1074-A7D1-416C-B709-97267DB456E2}"/>
              </a:ext>
            </a:extLst>
          </p:cNvPr>
          <p:cNvGrpSpPr/>
          <p:nvPr/>
        </p:nvGrpSpPr>
        <p:grpSpPr>
          <a:xfrm>
            <a:off x="6826978" y="4499606"/>
            <a:ext cx="178179" cy="151695"/>
            <a:chOff x="6830870" y="4442994"/>
            <a:chExt cx="172458" cy="146824"/>
          </a:xfrm>
          <a:solidFill>
            <a:srgbClr val="CECECE"/>
          </a:solidFill>
        </p:grpSpPr>
        <p:sp>
          <p:nvSpPr>
            <p:cNvPr id="778" name="Ignore">
              <a:extLst>
                <a:ext uri="{FF2B5EF4-FFF2-40B4-BE49-F238E27FC236}">
                  <a16:creationId xmlns:a16="http://schemas.microsoft.com/office/drawing/2014/main" id="{6D1106D8-F12E-4502-B116-BBE17E8C72D9}"/>
                </a:ext>
              </a:extLst>
            </p:cNvPr>
            <p:cNvSpPr/>
            <p:nvPr/>
          </p:nvSpPr>
          <p:spPr>
            <a:xfrm>
              <a:off x="6830870" y="4442994"/>
              <a:ext cx="172458" cy="146824"/>
            </a:xfrm>
            <a:custGeom>
              <a:avLst/>
              <a:gdLst>
                <a:gd name="connsiteX0" fmla="*/ 162259 w 172458"/>
                <a:gd name="connsiteY0" fmla="*/ 146825 h 146824"/>
                <a:gd name="connsiteX1" fmla="*/ 150180 w 172458"/>
                <a:gd name="connsiteY1" fmla="*/ 144409 h 146824"/>
                <a:gd name="connsiteX2" fmla="*/ 141322 w 172458"/>
                <a:gd name="connsiteY2" fmla="*/ 135820 h 146824"/>
                <a:gd name="connsiteX3" fmla="*/ 131122 w 172458"/>
                <a:gd name="connsiteY3" fmla="*/ 120922 h 146824"/>
                <a:gd name="connsiteX4" fmla="*/ 119983 w 172458"/>
                <a:gd name="connsiteY4" fmla="*/ 112601 h 146824"/>
                <a:gd name="connsiteX5" fmla="*/ 113809 w 172458"/>
                <a:gd name="connsiteY5" fmla="*/ 104280 h 146824"/>
                <a:gd name="connsiteX6" fmla="*/ 93141 w 172458"/>
                <a:gd name="connsiteY6" fmla="*/ 94483 h 146824"/>
                <a:gd name="connsiteX7" fmla="*/ 75828 w 172458"/>
                <a:gd name="connsiteY7" fmla="*/ 94215 h 146824"/>
                <a:gd name="connsiteX8" fmla="*/ 70192 w 172458"/>
                <a:gd name="connsiteY8" fmla="*/ 89115 h 146824"/>
                <a:gd name="connsiteX9" fmla="*/ 55831 w 172458"/>
                <a:gd name="connsiteY9" fmla="*/ 95154 h 146824"/>
                <a:gd name="connsiteX10" fmla="*/ 42008 w 172458"/>
                <a:gd name="connsiteY10" fmla="*/ 84418 h 146824"/>
                <a:gd name="connsiteX11" fmla="*/ 34626 w 172458"/>
                <a:gd name="connsiteY11" fmla="*/ 102536 h 146824"/>
                <a:gd name="connsiteX12" fmla="*/ 3087 w 172458"/>
                <a:gd name="connsiteY12" fmla="*/ 96631 h 146824"/>
                <a:gd name="connsiteX13" fmla="*/ 0 w 172458"/>
                <a:gd name="connsiteY13" fmla="*/ 84820 h 146824"/>
                <a:gd name="connsiteX14" fmla="*/ 10871 w 172458"/>
                <a:gd name="connsiteY14" fmla="*/ 46839 h 146824"/>
                <a:gd name="connsiteX15" fmla="*/ 13287 w 172458"/>
                <a:gd name="connsiteY15" fmla="*/ 29392 h 146824"/>
                <a:gd name="connsiteX16" fmla="*/ 21876 w 172458"/>
                <a:gd name="connsiteY16" fmla="*/ 20668 h 146824"/>
                <a:gd name="connsiteX17" fmla="*/ 22413 w 172458"/>
                <a:gd name="connsiteY17" fmla="*/ 20534 h 146824"/>
                <a:gd name="connsiteX18" fmla="*/ 39994 w 172458"/>
                <a:gd name="connsiteY18" fmla="*/ 16374 h 146824"/>
                <a:gd name="connsiteX19" fmla="*/ 54086 w 172458"/>
                <a:gd name="connsiteY19" fmla="*/ 0 h 146824"/>
                <a:gd name="connsiteX20" fmla="*/ 69655 w 172458"/>
                <a:gd name="connsiteY20" fmla="*/ 32479 h 146824"/>
                <a:gd name="connsiteX21" fmla="*/ 76499 w 172458"/>
                <a:gd name="connsiteY21" fmla="*/ 55697 h 146824"/>
                <a:gd name="connsiteX22" fmla="*/ 89652 w 172458"/>
                <a:gd name="connsiteY22" fmla="*/ 67910 h 146824"/>
                <a:gd name="connsiteX23" fmla="*/ 123204 w 172458"/>
                <a:gd name="connsiteY23" fmla="*/ 91665 h 146824"/>
                <a:gd name="connsiteX24" fmla="*/ 137296 w 172458"/>
                <a:gd name="connsiteY24" fmla="*/ 106428 h 146824"/>
                <a:gd name="connsiteX25" fmla="*/ 158233 w 172458"/>
                <a:gd name="connsiteY25" fmla="*/ 129512 h 146824"/>
                <a:gd name="connsiteX26" fmla="*/ 172459 w 172458"/>
                <a:gd name="connsiteY26" fmla="*/ 138370 h 14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458" h="146824">
                  <a:moveTo>
                    <a:pt x="162259" y="146825"/>
                  </a:moveTo>
                  <a:lnTo>
                    <a:pt x="150180" y="144409"/>
                  </a:lnTo>
                  <a:lnTo>
                    <a:pt x="141322" y="135820"/>
                  </a:lnTo>
                  <a:lnTo>
                    <a:pt x="131122" y="120922"/>
                  </a:lnTo>
                  <a:lnTo>
                    <a:pt x="119983" y="112601"/>
                  </a:lnTo>
                  <a:lnTo>
                    <a:pt x="113809" y="104280"/>
                  </a:lnTo>
                  <a:lnTo>
                    <a:pt x="93141" y="94483"/>
                  </a:lnTo>
                  <a:lnTo>
                    <a:pt x="75828" y="94215"/>
                  </a:lnTo>
                  <a:lnTo>
                    <a:pt x="70192" y="89115"/>
                  </a:lnTo>
                  <a:lnTo>
                    <a:pt x="55831" y="95154"/>
                  </a:lnTo>
                  <a:lnTo>
                    <a:pt x="42008" y="84418"/>
                  </a:lnTo>
                  <a:lnTo>
                    <a:pt x="34626" y="102536"/>
                  </a:lnTo>
                  <a:lnTo>
                    <a:pt x="3087" y="96631"/>
                  </a:lnTo>
                  <a:lnTo>
                    <a:pt x="0" y="84820"/>
                  </a:lnTo>
                  <a:lnTo>
                    <a:pt x="10871" y="46839"/>
                  </a:lnTo>
                  <a:lnTo>
                    <a:pt x="13287" y="29392"/>
                  </a:lnTo>
                  <a:lnTo>
                    <a:pt x="21876" y="20668"/>
                  </a:lnTo>
                  <a:lnTo>
                    <a:pt x="22413" y="20534"/>
                  </a:lnTo>
                  <a:lnTo>
                    <a:pt x="39994" y="16374"/>
                  </a:lnTo>
                  <a:lnTo>
                    <a:pt x="54086" y="0"/>
                  </a:lnTo>
                  <a:lnTo>
                    <a:pt x="69655" y="32479"/>
                  </a:lnTo>
                  <a:lnTo>
                    <a:pt x="76499" y="55697"/>
                  </a:lnTo>
                  <a:lnTo>
                    <a:pt x="89652" y="67910"/>
                  </a:lnTo>
                  <a:lnTo>
                    <a:pt x="123204" y="91665"/>
                  </a:lnTo>
                  <a:lnTo>
                    <a:pt x="137296" y="106428"/>
                  </a:lnTo>
                  <a:lnTo>
                    <a:pt x="158233" y="129512"/>
                  </a:lnTo>
                  <a:lnTo>
                    <a:pt x="172459" y="13837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9" name="Ignore">
              <a:extLst>
                <a:ext uri="{FF2B5EF4-FFF2-40B4-BE49-F238E27FC236}">
                  <a16:creationId xmlns:a16="http://schemas.microsoft.com/office/drawing/2014/main" id="{B7B1C927-4DDA-4122-941B-D1C9997D14FD}"/>
                </a:ext>
              </a:extLst>
            </p:cNvPr>
            <p:cNvSpPr/>
            <p:nvPr/>
          </p:nvSpPr>
          <p:spPr>
            <a:xfrm>
              <a:off x="6834896" y="4449973"/>
              <a:ext cx="161856" cy="135685"/>
            </a:xfrm>
            <a:custGeom>
              <a:avLst/>
              <a:gdLst>
                <a:gd name="connsiteX0" fmla="*/ 148033 w 161856"/>
                <a:gd name="connsiteY0" fmla="*/ 133806 h 135685"/>
                <a:gd name="connsiteX1" fmla="*/ 157159 w 161856"/>
                <a:gd name="connsiteY1" fmla="*/ 135685 h 135685"/>
                <a:gd name="connsiteX2" fmla="*/ 161856 w 161856"/>
                <a:gd name="connsiteY2" fmla="*/ 131793 h 135685"/>
                <a:gd name="connsiteX3" fmla="*/ 151522 w 161856"/>
                <a:gd name="connsiteY3" fmla="*/ 125351 h 135685"/>
                <a:gd name="connsiteX4" fmla="*/ 130451 w 161856"/>
                <a:gd name="connsiteY4" fmla="*/ 101999 h 135685"/>
                <a:gd name="connsiteX5" fmla="*/ 116628 w 161856"/>
                <a:gd name="connsiteY5" fmla="*/ 87639 h 135685"/>
                <a:gd name="connsiteX6" fmla="*/ 83210 w 161856"/>
                <a:gd name="connsiteY6" fmla="*/ 63884 h 135685"/>
                <a:gd name="connsiteX7" fmla="*/ 69118 w 161856"/>
                <a:gd name="connsiteY7" fmla="*/ 50865 h 135685"/>
                <a:gd name="connsiteX8" fmla="*/ 62139 w 161856"/>
                <a:gd name="connsiteY8" fmla="*/ 26842 h 135685"/>
                <a:gd name="connsiteX9" fmla="*/ 49121 w 161856"/>
                <a:gd name="connsiteY9" fmla="*/ 0 h 135685"/>
                <a:gd name="connsiteX10" fmla="*/ 38115 w 161856"/>
                <a:gd name="connsiteY10" fmla="*/ 12884 h 135685"/>
                <a:gd name="connsiteX11" fmla="*/ 19729 w 161856"/>
                <a:gd name="connsiteY11" fmla="*/ 17179 h 135685"/>
                <a:gd name="connsiteX12" fmla="*/ 12884 w 161856"/>
                <a:gd name="connsiteY12" fmla="*/ 24292 h 135685"/>
                <a:gd name="connsiteX13" fmla="*/ 10468 w 161856"/>
                <a:gd name="connsiteY13" fmla="*/ 40665 h 135685"/>
                <a:gd name="connsiteX14" fmla="*/ 0 w 161856"/>
                <a:gd name="connsiteY14" fmla="*/ 77975 h 135685"/>
                <a:gd name="connsiteX15" fmla="*/ 2147 w 161856"/>
                <a:gd name="connsiteY15" fmla="*/ 86431 h 135685"/>
                <a:gd name="connsiteX16" fmla="*/ 28184 w 161856"/>
                <a:gd name="connsiteY16" fmla="*/ 91128 h 135685"/>
                <a:gd name="connsiteX17" fmla="*/ 36371 w 161856"/>
                <a:gd name="connsiteY17" fmla="*/ 71265 h 135685"/>
                <a:gd name="connsiteX18" fmla="*/ 52476 w 161856"/>
                <a:gd name="connsiteY18" fmla="*/ 83746 h 135685"/>
                <a:gd name="connsiteX19" fmla="*/ 66970 w 161856"/>
                <a:gd name="connsiteY19" fmla="*/ 77707 h 135685"/>
                <a:gd name="connsiteX20" fmla="*/ 73412 w 161856"/>
                <a:gd name="connsiteY20" fmla="*/ 83344 h 135685"/>
                <a:gd name="connsiteX21" fmla="*/ 90323 w 161856"/>
                <a:gd name="connsiteY21" fmla="*/ 83881 h 135685"/>
                <a:gd name="connsiteX22" fmla="*/ 112333 w 161856"/>
                <a:gd name="connsiteY22" fmla="*/ 94215 h 135685"/>
                <a:gd name="connsiteX23" fmla="*/ 118909 w 161856"/>
                <a:gd name="connsiteY23" fmla="*/ 103207 h 135685"/>
                <a:gd name="connsiteX24" fmla="*/ 130049 w 161856"/>
                <a:gd name="connsiteY24" fmla="*/ 111528 h 135685"/>
                <a:gd name="connsiteX25" fmla="*/ 140248 w 161856"/>
                <a:gd name="connsiteY25" fmla="*/ 126291 h 13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856" h="135685">
                  <a:moveTo>
                    <a:pt x="148033" y="133806"/>
                  </a:moveTo>
                  <a:lnTo>
                    <a:pt x="157159" y="135685"/>
                  </a:lnTo>
                  <a:lnTo>
                    <a:pt x="161856" y="131793"/>
                  </a:lnTo>
                  <a:lnTo>
                    <a:pt x="151522" y="125351"/>
                  </a:lnTo>
                  <a:lnTo>
                    <a:pt x="130451" y="101999"/>
                  </a:lnTo>
                  <a:lnTo>
                    <a:pt x="116628" y="87639"/>
                  </a:lnTo>
                  <a:lnTo>
                    <a:pt x="83210" y="63884"/>
                  </a:lnTo>
                  <a:lnTo>
                    <a:pt x="69118" y="50865"/>
                  </a:lnTo>
                  <a:lnTo>
                    <a:pt x="62139" y="26842"/>
                  </a:lnTo>
                  <a:lnTo>
                    <a:pt x="49121" y="0"/>
                  </a:lnTo>
                  <a:lnTo>
                    <a:pt x="38115" y="12884"/>
                  </a:lnTo>
                  <a:lnTo>
                    <a:pt x="19729" y="17179"/>
                  </a:lnTo>
                  <a:lnTo>
                    <a:pt x="12884" y="24292"/>
                  </a:lnTo>
                  <a:lnTo>
                    <a:pt x="10468" y="40665"/>
                  </a:lnTo>
                  <a:lnTo>
                    <a:pt x="0" y="77975"/>
                  </a:lnTo>
                  <a:lnTo>
                    <a:pt x="2147" y="86431"/>
                  </a:lnTo>
                  <a:lnTo>
                    <a:pt x="28184" y="91128"/>
                  </a:lnTo>
                  <a:lnTo>
                    <a:pt x="36371" y="71265"/>
                  </a:lnTo>
                  <a:lnTo>
                    <a:pt x="52476" y="83746"/>
                  </a:lnTo>
                  <a:lnTo>
                    <a:pt x="66970" y="77707"/>
                  </a:lnTo>
                  <a:lnTo>
                    <a:pt x="73412" y="83344"/>
                  </a:lnTo>
                  <a:lnTo>
                    <a:pt x="90323" y="83881"/>
                  </a:lnTo>
                  <a:lnTo>
                    <a:pt x="112333" y="94215"/>
                  </a:lnTo>
                  <a:lnTo>
                    <a:pt x="118909" y="103207"/>
                  </a:lnTo>
                  <a:lnTo>
                    <a:pt x="130049" y="111528"/>
                  </a:lnTo>
                  <a:lnTo>
                    <a:pt x="140248" y="1262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1" name="Graphique 3">
            <a:extLst>
              <a:ext uri="{FF2B5EF4-FFF2-40B4-BE49-F238E27FC236}">
                <a16:creationId xmlns:a16="http://schemas.microsoft.com/office/drawing/2014/main" id="{5B80C430-1715-477A-A80B-1C117644A3FD}"/>
              </a:ext>
            </a:extLst>
          </p:cNvPr>
          <p:cNvGrpSpPr/>
          <p:nvPr/>
        </p:nvGrpSpPr>
        <p:grpSpPr>
          <a:xfrm>
            <a:off x="5657648" y="3726570"/>
            <a:ext cx="322664" cy="263456"/>
            <a:chOff x="5699085" y="3694779"/>
            <a:chExt cx="312304" cy="254997"/>
          </a:xfrm>
          <a:solidFill>
            <a:srgbClr val="CECECE"/>
          </a:solidFill>
        </p:grpSpPr>
        <p:sp>
          <p:nvSpPr>
            <p:cNvPr id="776" name="Forme libre : forme 775">
              <a:extLst>
                <a:ext uri="{FF2B5EF4-FFF2-40B4-BE49-F238E27FC236}">
                  <a16:creationId xmlns:a16="http://schemas.microsoft.com/office/drawing/2014/main" id="{D8A5F205-10CF-4167-A539-F85462481E1A}"/>
                </a:ext>
              </a:extLst>
            </p:cNvPr>
            <p:cNvSpPr/>
            <p:nvPr/>
          </p:nvSpPr>
          <p:spPr>
            <a:xfrm>
              <a:off x="5699085" y="3694779"/>
              <a:ext cx="312304" cy="254997"/>
            </a:xfrm>
            <a:custGeom>
              <a:avLst/>
              <a:gdLst>
                <a:gd name="connsiteX0" fmla="*/ 102804 w 312304"/>
                <a:gd name="connsiteY0" fmla="*/ 254997 h 254997"/>
                <a:gd name="connsiteX1" fmla="*/ 88846 w 312304"/>
                <a:gd name="connsiteY1" fmla="*/ 252045 h 254997"/>
                <a:gd name="connsiteX2" fmla="*/ 78915 w 312304"/>
                <a:gd name="connsiteY2" fmla="*/ 240771 h 254997"/>
                <a:gd name="connsiteX3" fmla="*/ 72338 w 312304"/>
                <a:gd name="connsiteY3" fmla="*/ 223995 h 254997"/>
                <a:gd name="connsiteX4" fmla="*/ 48986 w 312304"/>
                <a:gd name="connsiteY4" fmla="*/ 219163 h 254997"/>
                <a:gd name="connsiteX5" fmla="*/ 46436 w 312304"/>
                <a:gd name="connsiteY5" fmla="*/ 206816 h 254997"/>
                <a:gd name="connsiteX6" fmla="*/ 56099 w 312304"/>
                <a:gd name="connsiteY6" fmla="*/ 194737 h 254997"/>
                <a:gd name="connsiteX7" fmla="*/ 58918 w 312304"/>
                <a:gd name="connsiteY7" fmla="*/ 187624 h 254997"/>
                <a:gd name="connsiteX8" fmla="*/ 50462 w 312304"/>
                <a:gd name="connsiteY8" fmla="*/ 178364 h 254997"/>
                <a:gd name="connsiteX9" fmla="*/ 57307 w 312304"/>
                <a:gd name="connsiteY9" fmla="*/ 157293 h 254997"/>
                <a:gd name="connsiteX10" fmla="*/ 46705 w 312304"/>
                <a:gd name="connsiteY10" fmla="*/ 136759 h 254997"/>
                <a:gd name="connsiteX11" fmla="*/ 58381 w 312304"/>
                <a:gd name="connsiteY11" fmla="*/ 133806 h 254997"/>
                <a:gd name="connsiteX12" fmla="*/ 59320 w 312304"/>
                <a:gd name="connsiteY12" fmla="*/ 119446 h 254997"/>
                <a:gd name="connsiteX13" fmla="*/ 63347 w 312304"/>
                <a:gd name="connsiteY13" fmla="*/ 114749 h 254997"/>
                <a:gd name="connsiteX14" fmla="*/ 63615 w 312304"/>
                <a:gd name="connsiteY14" fmla="*/ 89115 h 254997"/>
                <a:gd name="connsiteX15" fmla="*/ 74620 w 312304"/>
                <a:gd name="connsiteY15" fmla="*/ 80660 h 254997"/>
                <a:gd name="connsiteX16" fmla="*/ 68715 w 312304"/>
                <a:gd name="connsiteY16" fmla="*/ 66433 h 254997"/>
                <a:gd name="connsiteX17" fmla="*/ 56368 w 312304"/>
                <a:gd name="connsiteY17" fmla="*/ 65494 h 254997"/>
                <a:gd name="connsiteX18" fmla="*/ 52207 w 312304"/>
                <a:gd name="connsiteY18" fmla="*/ 69520 h 254997"/>
                <a:gd name="connsiteX19" fmla="*/ 35565 w 312304"/>
                <a:gd name="connsiteY19" fmla="*/ 69654 h 254997"/>
                <a:gd name="connsiteX20" fmla="*/ 29526 w 312304"/>
                <a:gd name="connsiteY20" fmla="*/ 54220 h 254997"/>
                <a:gd name="connsiteX21" fmla="*/ 21607 w 312304"/>
                <a:gd name="connsiteY21" fmla="*/ 57978 h 254997"/>
                <a:gd name="connsiteX22" fmla="*/ 9260 w 312304"/>
                <a:gd name="connsiteY22" fmla="*/ 69386 h 254997"/>
                <a:gd name="connsiteX23" fmla="*/ 10737 w 312304"/>
                <a:gd name="connsiteY23" fmla="*/ 41605 h 254997"/>
                <a:gd name="connsiteX24" fmla="*/ 0 w 312304"/>
                <a:gd name="connsiteY24" fmla="*/ 26036 h 254997"/>
                <a:gd name="connsiteX25" fmla="*/ 37176 w 312304"/>
                <a:gd name="connsiteY25" fmla="*/ 0 h 254997"/>
                <a:gd name="connsiteX26" fmla="*/ 68312 w 312304"/>
                <a:gd name="connsiteY26" fmla="*/ 6308 h 254997"/>
                <a:gd name="connsiteX27" fmla="*/ 101193 w 312304"/>
                <a:gd name="connsiteY27" fmla="*/ 6039 h 254997"/>
                <a:gd name="connsiteX28" fmla="*/ 127633 w 312304"/>
                <a:gd name="connsiteY28" fmla="*/ 11810 h 254997"/>
                <a:gd name="connsiteX29" fmla="*/ 147898 w 312304"/>
                <a:gd name="connsiteY29" fmla="*/ 10066 h 254997"/>
                <a:gd name="connsiteX30" fmla="*/ 188966 w 312304"/>
                <a:gd name="connsiteY30" fmla="*/ 11139 h 254997"/>
                <a:gd name="connsiteX31" fmla="*/ 199032 w 312304"/>
                <a:gd name="connsiteY31" fmla="*/ 24560 h 254997"/>
                <a:gd name="connsiteX32" fmla="*/ 243052 w 312304"/>
                <a:gd name="connsiteY32" fmla="*/ 39323 h 254997"/>
                <a:gd name="connsiteX33" fmla="*/ 252179 w 312304"/>
                <a:gd name="connsiteY33" fmla="*/ 31942 h 254997"/>
                <a:gd name="connsiteX34" fmla="*/ 280631 w 312304"/>
                <a:gd name="connsiteY34" fmla="*/ 47376 h 254997"/>
                <a:gd name="connsiteX35" fmla="*/ 310694 w 312304"/>
                <a:gd name="connsiteY35" fmla="*/ 42813 h 254997"/>
                <a:gd name="connsiteX36" fmla="*/ 312304 w 312304"/>
                <a:gd name="connsiteY36" fmla="*/ 65226 h 254997"/>
                <a:gd name="connsiteX37" fmla="*/ 311634 w 312304"/>
                <a:gd name="connsiteY37" fmla="*/ 65762 h 254997"/>
                <a:gd name="connsiteX38" fmla="*/ 287744 w 312304"/>
                <a:gd name="connsiteY38" fmla="*/ 88175 h 254997"/>
                <a:gd name="connsiteX39" fmla="*/ 287207 w 312304"/>
                <a:gd name="connsiteY39" fmla="*/ 88310 h 254997"/>
                <a:gd name="connsiteX40" fmla="*/ 256742 w 312304"/>
                <a:gd name="connsiteY40" fmla="*/ 94886 h 254997"/>
                <a:gd name="connsiteX41" fmla="*/ 254729 w 312304"/>
                <a:gd name="connsiteY41" fmla="*/ 105086 h 254997"/>
                <a:gd name="connsiteX42" fmla="*/ 239295 w 312304"/>
                <a:gd name="connsiteY42" fmla="*/ 123070 h 254997"/>
                <a:gd name="connsiteX43" fmla="*/ 230169 w 312304"/>
                <a:gd name="connsiteY43" fmla="*/ 148033 h 254997"/>
                <a:gd name="connsiteX44" fmla="*/ 240100 w 312304"/>
                <a:gd name="connsiteY44" fmla="*/ 166688 h 254997"/>
                <a:gd name="connsiteX45" fmla="*/ 225203 w 312304"/>
                <a:gd name="connsiteY45" fmla="*/ 181451 h 254997"/>
                <a:gd name="connsiteX46" fmla="*/ 219700 w 312304"/>
                <a:gd name="connsiteY46" fmla="*/ 202253 h 254997"/>
                <a:gd name="connsiteX47" fmla="*/ 200642 w 312304"/>
                <a:gd name="connsiteY47" fmla="*/ 208561 h 254997"/>
                <a:gd name="connsiteX48" fmla="*/ 182927 w 312304"/>
                <a:gd name="connsiteY48" fmla="*/ 232584 h 254997"/>
                <a:gd name="connsiteX49" fmla="*/ 150583 w 312304"/>
                <a:gd name="connsiteY49" fmla="*/ 232987 h 254997"/>
                <a:gd name="connsiteX50" fmla="*/ 127499 w 312304"/>
                <a:gd name="connsiteY50" fmla="*/ 232450 h 254997"/>
                <a:gd name="connsiteX51" fmla="*/ 112736 w 312304"/>
                <a:gd name="connsiteY51" fmla="*/ 242784 h 25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2304" h="254997">
                  <a:moveTo>
                    <a:pt x="102804" y="254997"/>
                  </a:moveTo>
                  <a:lnTo>
                    <a:pt x="88846" y="252045"/>
                  </a:lnTo>
                  <a:lnTo>
                    <a:pt x="78915" y="240771"/>
                  </a:lnTo>
                  <a:lnTo>
                    <a:pt x="72338" y="223995"/>
                  </a:lnTo>
                  <a:lnTo>
                    <a:pt x="48986" y="219163"/>
                  </a:lnTo>
                  <a:lnTo>
                    <a:pt x="46436" y="206816"/>
                  </a:lnTo>
                  <a:lnTo>
                    <a:pt x="56099" y="194737"/>
                  </a:lnTo>
                  <a:lnTo>
                    <a:pt x="58918" y="187624"/>
                  </a:lnTo>
                  <a:lnTo>
                    <a:pt x="50462" y="178364"/>
                  </a:lnTo>
                  <a:lnTo>
                    <a:pt x="57307" y="157293"/>
                  </a:lnTo>
                  <a:lnTo>
                    <a:pt x="46705" y="136759"/>
                  </a:lnTo>
                  <a:lnTo>
                    <a:pt x="58381" y="133806"/>
                  </a:lnTo>
                  <a:lnTo>
                    <a:pt x="59320" y="119446"/>
                  </a:lnTo>
                  <a:lnTo>
                    <a:pt x="63347" y="114749"/>
                  </a:lnTo>
                  <a:lnTo>
                    <a:pt x="63615" y="89115"/>
                  </a:lnTo>
                  <a:lnTo>
                    <a:pt x="74620" y="80660"/>
                  </a:lnTo>
                  <a:lnTo>
                    <a:pt x="68715" y="66433"/>
                  </a:lnTo>
                  <a:lnTo>
                    <a:pt x="56368" y="65494"/>
                  </a:lnTo>
                  <a:lnTo>
                    <a:pt x="52207" y="69520"/>
                  </a:lnTo>
                  <a:lnTo>
                    <a:pt x="35565" y="69654"/>
                  </a:lnTo>
                  <a:lnTo>
                    <a:pt x="29526" y="54220"/>
                  </a:lnTo>
                  <a:lnTo>
                    <a:pt x="21607" y="57978"/>
                  </a:lnTo>
                  <a:lnTo>
                    <a:pt x="9260" y="69386"/>
                  </a:lnTo>
                  <a:lnTo>
                    <a:pt x="10737" y="41605"/>
                  </a:lnTo>
                  <a:lnTo>
                    <a:pt x="0" y="26036"/>
                  </a:lnTo>
                  <a:lnTo>
                    <a:pt x="37176" y="0"/>
                  </a:lnTo>
                  <a:lnTo>
                    <a:pt x="68312" y="6308"/>
                  </a:lnTo>
                  <a:lnTo>
                    <a:pt x="101193" y="6039"/>
                  </a:lnTo>
                  <a:lnTo>
                    <a:pt x="127633" y="11810"/>
                  </a:lnTo>
                  <a:lnTo>
                    <a:pt x="147898" y="10066"/>
                  </a:lnTo>
                  <a:lnTo>
                    <a:pt x="188966" y="11139"/>
                  </a:lnTo>
                  <a:lnTo>
                    <a:pt x="199032" y="24560"/>
                  </a:lnTo>
                  <a:lnTo>
                    <a:pt x="243052" y="39323"/>
                  </a:lnTo>
                  <a:lnTo>
                    <a:pt x="252179" y="31942"/>
                  </a:lnTo>
                  <a:lnTo>
                    <a:pt x="280631" y="47376"/>
                  </a:lnTo>
                  <a:lnTo>
                    <a:pt x="310694" y="42813"/>
                  </a:lnTo>
                  <a:lnTo>
                    <a:pt x="312304" y="65226"/>
                  </a:lnTo>
                  <a:lnTo>
                    <a:pt x="311634" y="65762"/>
                  </a:lnTo>
                  <a:lnTo>
                    <a:pt x="287744" y="88175"/>
                  </a:lnTo>
                  <a:lnTo>
                    <a:pt x="287207" y="88310"/>
                  </a:lnTo>
                  <a:lnTo>
                    <a:pt x="256742" y="94886"/>
                  </a:lnTo>
                  <a:lnTo>
                    <a:pt x="254729" y="105086"/>
                  </a:lnTo>
                  <a:lnTo>
                    <a:pt x="239295" y="123070"/>
                  </a:lnTo>
                  <a:lnTo>
                    <a:pt x="230169" y="148033"/>
                  </a:lnTo>
                  <a:lnTo>
                    <a:pt x="240100" y="166688"/>
                  </a:lnTo>
                  <a:lnTo>
                    <a:pt x="225203" y="181451"/>
                  </a:lnTo>
                  <a:lnTo>
                    <a:pt x="219700" y="202253"/>
                  </a:lnTo>
                  <a:lnTo>
                    <a:pt x="200642" y="208561"/>
                  </a:lnTo>
                  <a:lnTo>
                    <a:pt x="182927" y="232584"/>
                  </a:lnTo>
                  <a:lnTo>
                    <a:pt x="150583" y="232987"/>
                  </a:lnTo>
                  <a:lnTo>
                    <a:pt x="127499" y="232450"/>
                  </a:lnTo>
                  <a:lnTo>
                    <a:pt x="112736" y="24278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7" name="Forme libre : forme 776">
              <a:extLst>
                <a:ext uri="{FF2B5EF4-FFF2-40B4-BE49-F238E27FC236}">
                  <a16:creationId xmlns:a16="http://schemas.microsoft.com/office/drawing/2014/main" id="{DB5D78A7-8D3E-4B91-AE80-EEB3C14A8172}"/>
                </a:ext>
              </a:extLst>
            </p:cNvPr>
            <p:cNvSpPr/>
            <p:nvPr/>
          </p:nvSpPr>
          <p:spPr>
            <a:xfrm>
              <a:off x="5704453" y="3698805"/>
              <a:ext cx="302910" cy="246810"/>
            </a:xfrm>
            <a:custGeom>
              <a:avLst/>
              <a:gdLst>
                <a:gd name="connsiteX0" fmla="*/ 85491 w 302910"/>
                <a:gd name="connsiteY0" fmla="*/ 244529 h 246810"/>
                <a:gd name="connsiteX1" fmla="*/ 95959 w 302910"/>
                <a:gd name="connsiteY1" fmla="*/ 246811 h 246810"/>
                <a:gd name="connsiteX2" fmla="*/ 104952 w 302910"/>
                <a:gd name="connsiteY2" fmla="*/ 235671 h 246810"/>
                <a:gd name="connsiteX3" fmla="*/ 120923 w 302910"/>
                <a:gd name="connsiteY3" fmla="*/ 224666 h 246810"/>
                <a:gd name="connsiteX4" fmla="*/ 145214 w 302910"/>
                <a:gd name="connsiteY4" fmla="*/ 225203 h 246810"/>
                <a:gd name="connsiteX5" fmla="*/ 175545 w 302910"/>
                <a:gd name="connsiteY5" fmla="*/ 224666 h 246810"/>
                <a:gd name="connsiteX6" fmla="*/ 192858 w 302910"/>
                <a:gd name="connsiteY6" fmla="*/ 201314 h 246810"/>
                <a:gd name="connsiteX7" fmla="*/ 211245 w 302910"/>
                <a:gd name="connsiteY7" fmla="*/ 195274 h 246810"/>
                <a:gd name="connsiteX8" fmla="*/ 216345 w 302910"/>
                <a:gd name="connsiteY8" fmla="*/ 175411 h 246810"/>
                <a:gd name="connsiteX9" fmla="*/ 230034 w 302910"/>
                <a:gd name="connsiteY9" fmla="*/ 161990 h 246810"/>
                <a:gd name="connsiteX10" fmla="*/ 220640 w 302910"/>
                <a:gd name="connsiteY10" fmla="*/ 144409 h 246810"/>
                <a:gd name="connsiteX11" fmla="*/ 230840 w 302910"/>
                <a:gd name="connsiteY11" fmla="*/ 116896 h 246810"/>
                <a:gd name="connsiteX12" fmla="*/ 245737 w 302910"/>
                <a:gd name="connsiteY12" fmla="*/ 99315 h 246810"/>
                <a:gd name="connsiteX13" fmla="*/ 248152 w 302910"/>
                <a:gd name="connsiteY13" fmla="*/ 87639 h 246810"/>
                <a:gd name="connsiteX14" fmla="*/ 280497 w 302910"/>
                <a:gd name="connsiteY14" fmla="*/ 80525 h 246810"/>
                <a:gd name="connsiteX15" fmla="*/ 302910 w 302910"/>
                <a:gd name="connsiteY15" fmla="*/ 59589 h 246810"/>
                <a:gd name="connsiteX16" fmla="*/ 301836 w 302910"/>
                <a:gd name="connsiteY16" fmla="*/ 43215 h 246810"/>
                <a:gd name="connsiteX17" fmla="*/ 274592 w 302910"/>
                <a:gd name="connsiteY17" fmla="*/ 47376 h 246810"/>
                <a:gd name="connsiteX18" fmla="*/ 274055 w 302910"/>
                <a:gd name="connsiteY18" fmla="*/ 47107 h 246810"/>
                <a:gd name="connsiteX19" fmla="*/ 247213 w 302910"/>
                <a:gd name="connsiteY19" fmla="*/ 32479 h 246810"/>
                <a:gd name="connsiteX20" fmla="*/ 238355 w 302910"/>
                <a:gd name="connsiteY20" fmla="*/ 39592 h 246810"/>
                <a:gd name="connsiteX21" fmla="*/ 237416 w 302910"/>
                <a:gd name="connsiteY21" fmla="*/ 39189 h 246810"/>
                <a:gd name="connsiteX22" fmla="*/ 191248 w 302910"/>
                <a:gd name="connsiteY22" fmla="*/ 23755 h 246810"/>
                <a:gd name="connsiteX23" fmla="*/ 181585 w 302910"/>
                <a:gd name="connsiteY23" fmla="*/ 10871 h 246810"/>
                <a:gd name="connsiteX24" fmla="*/ 142530 w 302910"/>
                <a:gd name="connsiteY24" fmla="*/ 9932 h 246810"/>
                <a:gd name="connsiteX25" fmla="*/ 121996 w 302910"/>
                <a:gd name="connsiteY25" fmla="*/ 11676 h 246810"/>
                <a:gd name="connsiteX26" fmla="*/ 121593 w 302910"/>
                <a:gd name="connsiteY26" fmla="*/ 11542 h 246810"/>
                <a:gd name="connsiteX27" fmla="*/ 95422 w 302910"/>
                <a:gd name="connsiteY27" fmla="*/ 5771 h 246810"/>
                <a:gd name="connsiteX28" fmla="*/ 62541 w 302910"/>
                <a:gd name="connsiteY28" fmla="*/ 6039 h 246810"/>
                <a:gd name="connsiteX29" fmla="*/ 32613 w 302910"/>
                <a:gd name="connsiteY29" fmla="*/ 0 h 246810"/>
                <a:gd name="connsiteX30" fmla="*/ 0 w 302910"/>
                <a:gd name="connsiteY30" fmla="*/ 22950 h 246810"/>
                <a:gd name="connsiteX31" fmla="*/ 9260 w 302910"/>
                <a:gd name="connsiteY31" fmla="*/ 36505 h 246810"/>
                <a:gd name="connsiteX32" fmla="*/ 8321 w 302910"/>
                <a:gd name="connsiteY32" fmla="*/ 56099 h 246810"/>
                <a:gd name="connsiteX33" fmla="*/ 14226 w 302910"/>
                <a:gd name="connsiteY33" fmla="*/ 50597 h 246810"/>
                <a:gd name="connsiteX34" fmla="*/ 26171 w 302910"/>
                <a:gd name="connsiteY34" fmla="*/ 44826 h 246810"/>
                <a:gd name="connsiteX35" fmla="*/ 32747 w 302910"/>
                <a:gd name="connsiteY35" fmla="*/ 61736 h 246810"/>
                <a:gd name="connsiteX36" fmla="*/ 45228 w 302910"/>
                <a:gd name="connsiteY36" fmla="*/ 61736 h 246810"/>
                <a:gd name="connsiteX37" fmla="*/ 49523 w 302910"/>
                <a:gd name="connsiteY37" fmla="*/ 57576 h 246810"/>
                <a:gd name="connsiteX38" fmla="*/ 66031 w 302910"/>
                <a:gd name="connsiteY38" fmla="*/ 58784 h 246810"/>
                <a:gd name="connsiteX39" fmla="*/ 73949 w 302910"/>
                <a:gd name="connsiteY39" fmla="*/ 77841 h 246810"/>
                <a:gd name="connsiteX40" fmla="*/ 62005 w 302910"/>
                <a:gd name="connsiteY40" fmla="*/ 86968 h 246810"/>
                <a:gd name="connsiteX41" fmla="*/ 61736 w 302910"/>
                <a:gd name="connsiteY41" fmla="*/ 112199 h 246810"/>
                <a:gd name="connsiteX42" fmla="*/ 57710 w 302910"/>
                <a:gd name="connsiteY42" fmla="*/ 116896 h 246810"/>
                <a:gd name="connsiteX43" fmla="*/ 56636 w 302910"/>
                <a:gd name="connsiteY43" fmla="*/ 132867 h 246810"/>
                <a:gd name="connsiteX44" fmla="*/ 46973 w 302910"/>
                <a:gd name="connsiteY44" fmla="*/ 135283 h 246810"/>
                <a:gd name="connsiteX45" fmla="*/ 56099 w 302910"/>
                <a:gd name="connsiteY45" fmla="*/ 152998 h 246810"/>
                <a:gd name="connsiteX46" fmla="*/ 49389 w 302910"/>
                <a:gd name="connsiteY46" fmla="*/ 173398 h 246810"/>
                <a:gd name="connsiteX47" fmla="*/ 57978 w 302910"/>
                <a:gd name="connsiteY47" fmla="*/ 182793 h 246810"/>
                <a:gd name="connsiteX48" fmla="*/ 53818 w 302910"/>
                <a:gd name="connsiteY48" fmla="*/ 192858 h 246810"/>
                <a:gd name="connsiteX49" fmla="*/ 45228 w 302910"/>
                <a:gd name="connsiteY49" fmla="*/ 203864 h 246810"/>
                <a:gd name="connsiteX50" fmla="*/ 46839 w 302910"/>
                <a:gd name="connsiteY50" fmla="*/ 211916 h 246810"/>
                <a:gd name="connsiteX51" fmla="*/ 69789 w 302910"/>
                <a:gd name="connsiteY51" fmla="*/ 216748 h 246810"/>
                <a:gd name="connsiteX52" fmla="*/ 77036 w 302910"/>
                <a:gd name="connsiteY52" fmla="*/ 235000 h 24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2910" h="246810">
                  <a:moveTo>
                    <a:pt x="85491" y="244529"/>
                  </a:moveTo>
                  <a:lnTo>
                    <a:pt x="95959" y="246811"/>
                  </a:lnTo>
                  <a:lnTo>
                    <a:pt x="104952" y="235671"/>
                  </a:lnTo>
                  <a:lnTo>
                    <a:pt x="120923" y="224666"/>
                  </a:lnTo>
                  <a:lnTo>
                    <a:pt x="145214" y="225203"/>
                  </a:lnTo>
                  <a:lnTo>
                    <a:pt x="175545" y="224666"/>
                  </a:lnTo>
                  <a:lnTo>
                    <a:pt x="192858" y="201314"/>
                  </a:lnTo>
                  <a:lnTo>
                    <a:pt x="211245" y="195274"/>
                  </a:lnTo>
                  <a:lnTo>
                    <a:pt x="216345" y="175411"/>
                  </a:lnTo>
                  <a:lnTo>
                    <a:pt x="230034" y="161990"/>
                  </a:lnTo>
                  <a:lnTo>
                    <a:pt x="220640" y="144409"/>
                  </a:lnTo>
                  <a:lnTo>
                    <a:pt x="230840" y="116896"/>
                  </a:lnTo>
                  <a:lnTo>
                    <a:pt x="245737" y="99315"/>
                  </a:lnTo>
                  <a:lnTo>
                    <a:pt x="248152" y="87639"/>
                  </a:lnTo>
                  <a:lnTo>
                    <a:pt x="280497" y="80525"/>
                  </a:lnTo>
                  <a:lnTo>
                    <a:pt x="302910" y="59589"/>
                  </a:lnTo>
                  <a:lnTo>
                    <a:pt x="301836" y="43215"/>
                  </a:lnTo>
                  <a:lnTo>
                    <a:pt x="274592" y="47376"/>
                  </a:lnTo>
                  <a:lnTo>
                    <a:pt x="274055" y="47107"/>
                  </a:lnTo>
                  <a:lnTo>
                    <a:pt x="247213" y="32479"/>
                  </a:lnTo>
                  <a:lnTo>
                    <a:pt x="238355" y="39592"/>
                  </a:lnTo>
                  <a:lnTo>
                    <a:pt x="237416" y="39189"/>
                  </a:lnTo>
                  <a:lnTo>
                    <a:pt x="191248" y="23755"/>
                  </a:lnTo>
                  <a:lnTo>
                    <a:pt x="181585" y="10871"/>
                  </a:lnTo>
                  <a:lnTo>
                    <a:pt x="142530" y="9932"/>
                  </a:lnTo>
                  <a:lnTo>
                    <a:pt x="121996" y="11676"/>
                  </a:lnTo>
                  <a:lnTo>
                    <a:pt x="121593" y="11542"/>
                  </a:lnTo>
                  <a:lnTo>
                    <a:pt x="95422" y="5771"/>
                  </a:lnTo>
                  <a:lnTo>
                    <a:pt x="62541" y="6039"/>
                  </a:lnTo>
                  <a:lnTo>
                    <a:pt x="32613" y="0"/>
                  </a:lnTo>
                  <a:lnTo>
                    <a:pt x="0" y="22950"/>
                  </a:lnTo>
                  <a:lnTo>
                    <a:pt x="9260" y="36505"/>
                  </a:lnTo>
                  <a:lnTo>
                    <a:pt x="8321" y="56099"/>
                  </a:lnTo>
                  <a:lnTo>
                    <a:pt x="14226" y="50597"/>
                  </a:lnTo>
                  <a:lnTo>
                    <a:pt x="26171" y="44826"/>
                  </a:lnTo>
                  <a:lnTo>
                    <a:pt x="32747" y="61736"/>
                  </a:lnTo>
                  <a:lnTo>
                    <a:pt x="45228" y="61736"/>
                  </a:lnTo>
                  <a:lnTo>
                    <a:pt x="49523" y="57576"/>
                  </a:lnTo>
                  <a:lnTo>
                    <a:pt x="66031" y="58784"/>
                  </a:lnTo>
                  <a:lnTo>
                    <a:pt x="73949" y="77841"/>
                  </a:lnTo>
                  <a:lnTo>
                    <a:pt x="62005" y="86968"/>
                  </a:lnTo>
                  <a:lnTo>
                    <a:pt x="61736" y="112199"/>
                  </a:lnTo>
                  <a:lnTo>
                    <a:pt x="57710" y="116896"/>
                  </a:lnTo>
                  <a:lnTo>
                    <a:pt x="56636" y="132867"/>
                  </a:lnTo>
                  <a:lnTo>
                    <a:pt x="46973" y="135283"/>
                  </a:lnTo>
                  <a:lnTo>
                    <a:pt x="56099" y="152998"/>
                  </a:lnTo>
                  <a:lnTo>
                    <a:pt x="49389" y="173398"/>
                  </a:lnTo>
                  <a:lnTo>
                    <a:pt x="57978" y="182793"/>
                  </a:lnTo>
                  <a:lnTo>
                    <a:pt x="53818" y="192858"/>
                  </a:lnTo>
                  <a:lnTo>
                    <a:pt x="45228" y="203864"/>
                  </a:lnTo>
                  <a:lnTo>
                    <a:pt x="46839" y="211916"/>
                  </a:lnTo>
                  <a:lnTo>
                    <a:pt x="69789" y="216748"/>
                  </a:lnTo>
                  <a:lnTo>
                    <a:pt x="77036" y="235000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2" name="Graphique 3">
            <a:extLst>
              <a:ext uri="{FF2B5EF4-FFF2-40B4-BE49-F238E27FC236}">
                <a16:creationId xmlns:a16="http://schemas.microsoft.com/office/drawing/2014/main" id="{5FDD742E-E172-4F00-B08A-55BD4E0EFC6D}"/>
              </a:ext>
            </a:extLst>
          </p:cNvPr>
          <p:cNvGrpSpPr/>
          <p:nvPr/>
        </p:nvGrpSpPr>
        <p:grpSpPr>
          <a:xfrm>
            <a:off x="6739621" y="4580446"/>
            <a:ext cx="387141" cy="302697"/>
            <a:chOff x="6746318" y="4521238"/>
            <a:chExt cx="374711" cy="292978"/>
          </a:xfrm>
          <a:solidFill>
            <a:srgbClr val="CECECE"/>
          </a:solidFill>
        </p:grpSpPr>
        <p:sp>
          <p:nvSpPr>
            <p:cNvPr id="774" name="Forme libre : forme 773">
              <a:extLst>
                <a:ext uri="{FF2B5EF4-FFF2-40B4-BE49-F238E27FC236}">
                  <a16:creationId xmlns:a16="http://schemas.microsoft.com/office/drawing/2014/main" id="{4B17D433-50AE-4029-BB9D-C26E2413FA0D}"/>
                </a:ext>
              </a:extLst>
            </p:cNvPr>
            <p:cNvSpPr/>
            <p:nvPr/>
          </p:nvSpPr>
          <p:spPr>
            <a:xfrm>
              <a:off x="6746318" y="4521238"/>
              <a:ext cx="374711" cy="292978"/>
            </a:xfrm>
            <a:custGeom>
              <a:avLst/>
              <a:gdLst>
                <a:gd name="connsiteX0" fmla="*/ 167493 w 374711"/>
                <a:gd name="connsiteY0" fmla="*/ 292978 h 292978"/>
                <a:gd name="connsiteX1" fmla="*/ 149240 w 374711"/>
                <a:gd name="connsiteY1" fmla="*/ 290697 h 292978"/>
                <a:gd name="connsiteX2" fmla="*/ 144275 w 374711"/>
                <a:gd name="connsiteY2" fmla="*/ 288147 h 292978"/>
                <a:gd name="connsiteX3" fmla="*/ 138906 w 374711"/>
                <a:gd name="connsiteY3" fmla="*/ 288684 h 292978"/>
                <a:gd name="connsiteX4" fmla="*/ 130451 w 374711"/>
                <a:gd name="connsiteY4" fmla="*/ 288550 h 292978"/>
                <a:gd name="connsiteX5" fmla="*/ 99046 w 374711"/>
                <a:gd name="connsiteY5" fmla="*/ 267479 h 292978"/>
                <a:gd name="connsiteX6" fmla="*/ 81733 w 374711"/>
                <a:gd name="connsiteY6" fmla="*/ 267479 h 292978"/>
                <a:gd name="connsiteX7" fmla="*/ 72070 w 374711"/>
                <a:gd name="connsiteY7" fmla="*/ 258487 h 292978"/>
                <a:gd name="connsiteX8" fmla="*/ 72070 w 374711"/>
                <a:gd name="connsiteY8" fmla="*/ 245200 h 292978"/>
                <a:gd name="connsiteX9" fmla="*/ 59857 w 374711"/>
                <a:gd name="connsiteY9" fmla="*/ 241174 h 292978"/>
                <a:gd name="connsiteX10" fmla="*/ 45094 w 374711"/>
                <a:gd name="connsiteY10" fmla="*/ 214064 h 292978"/>
                <a:gd name="connsiteX11" fmla="*/ 33821 w 374711"/>
                <a:gd name="connsiteY11" fmla="*/ 208293 h 292978"/>
                <a:gd name="connsiteX12" fmla="*/ 29257 w 374711"/>
                <a:gd name="connsiteY12" fmla="*/ 198227 h 292978"/>
                <a:gd name="connsiteX13" fmla="*/ 17447 w 374711"/>
                <a:gd name="connsiteY13" fmla="*/ 186819 h 292978"/>
                <a:gd name="connsiteX14" fmla="*/ 0 w 374711"/>
                <a:gd name="connsiteY14" fmla="*/ 184806 h 292978"/>
                <a:gd name="connsiteX15" fmla="*/ 10468 w 374711"/>
                <a:gd name="connsiteY15" fmla="*/ 167090 h 292978"/>
                <a:gd name="connsiteX16" fmla="*/ 23487 w 374711"/>
                <a:gd name="connsiteY16" fmla="*/ 166553 h 292978"/>
                <a:gd name="connsiteX17" fmla="*/ 26439 w 374711"/>
                <a:gd name="connsiteY17" fmla="*/ 160380 h 292978"/>
                <a:gd name="connsiteX18" fmla="*/ 26171 w 374711"/>
                <a:gd name="connsiteY18" fmla="*/ 138235 h 292978"/>
                <a:gd name="connsiteX19" fmla="*/ 33821 w 374711"/>
                <a:gd name="connsiteY19" fmla="*/ 111125 h 292978"/>
                <a:gd name="connsiteX20" fmla="*/ 45363 w 374711"/>
                <a:gd name="connsiteY20" fmla="*/ 104012 h 292978"/>
                <a:gd name="connsiteX21" fmla="*/ 47913 w 374711"/>
                <a:gd name="connsiteY21" fmla="*/ 94081 h 292978"/>
                <a:gd name="connsiteX22" fmla="*/ 59052 w 374711"/>
                <a:gd name="connsiteY22" fmla="*/ 74486 h 292978"/>
                <a:gd name="connsiteX23" fmla="*/ 73547 w 374711"/>
                <a:gd name="connsiteY23" fmla="*/ 62139 h 292978"/>
                <a:gd name="connsiteX24" fmla="*/ 83478 w 374711"/>
                <a:gd name="connsiteY24" fmla="*/ 37847 h 292978"/>
                <a:gd name="connsiteX25" fmla="*/ 87639 w 374711"/>
                <a:gd name="connsiteY25" fmla="*/ 14495 h 292978"/>
                <a:gd name="connsiteX26" fmla="*/ 116762 w 374711"/>
                <a:gd name="connsiteY26" fmla="*/ 19863 h 292978"/>
                <a:gd name="connsiteX27" fmla="*/ 124949 w 374711"/>
                <a:gd name="connsiteY27" fmla="*/ 0 h 292978"/>
                <a:gd name="connsiteX28" fmla="*/ 141054 w 374711"/>
                <a:gd name="connsiteY28" fmla="*/ 12481 h 292978"/>
                <a:gd name="connsiteX29" fmla="*/ 155548 w 374711"/>
                <a:gd name="connsiteY29" fmla="*/ 6442 h 292978"/>
                <a:gd name="connsiteX30" fmla="*/ 161990 w 374711"/>
                <a:gd name="connsiteY30" fmla="*/ 12079 h 292978"/>
                <a:gd name="connsiteX31" fmla="*/ 178901 w 374711"/>
                <a:gd name="connsiteY31" fmla="*/ 12616 h 292978"/>
                <a:gd name="connsiteX32" fmla="*/ 200911 w 374711"/>
                <a:gd name="connsiteY32" fmla="*/ 22950 h 292978"/>
                <a:gd name="connsiteX33" fmla="*/ 207487 w 374711"/>
                <a:gd name="connsiteY33" fmla="*/ 31942 h 292978"/>
                <a:gd name="connsiteX34" fmla="*/ 218627 w 374711"/>
                <a:gd name="connsiteY34" fmla="*/ 40263 h 292978"/>
                <a:gd name="connsiteX35" fmla="*/ 228826 w 374711"/>
                <a:gd name="connsiteY35" fmla="*/ 55026 h 292978"/>
                <a:gd name="connsiteX36" fmla="*/ 238221 w 374711"/>
                <a:gd name="connsiteY36" fmla="*/ 64152 h 292978"/>
                <a:gd name="connsiteX37" fmla="*/ 228424 w 374711"/>
                <a:gd name="connsiteY37" fmla="*/ 76633 h 292978"/>
                <a:gd name="connsiteX38" fmla="*/ 220774 w 374711"/>
                <a:gd name="connsiteY38" fmla="*/ 87639 h 292978"/>
                <a:gd name="connsiteX39" fmla="*/ 222384 w 374711"/>
                <a:gd name="connsiteY39" fmla="*/ 93678 h 292978"/>
                <a:gd name="connsiteX40" fmla="*/ 222787 w 374711"/>
                <a:gd name="connsiteY40" fmla="*/ 99852 h 292978"/>
                <a:gd name="connsiteX41" fmla="*/ 234463 w 374711"/>
                <a:gd name="connsiteY41" fmla="*/ 100254 h 292978"/>
                <a:gd name="connsiteX42" fmla="*/ 241039 w 374711"/>
                <a:gd name="connsiteY42" fmla="*/ 98375 h 292978"/>
                <a:gd name="connsiteX43" fmla="*/ 248689 w 374711"/>
                <a:gd name="connsiteY43" fmla="*/ 104415 h 292978"/>
                <a:gd name="connsiteX44" fmla="*/ 243052 w 374711"/>
                <a:gd name="connsiteY44" fmla="*/ 113675 h 292978"/>
                <a:gd name="connsiteX45" fmla="*/ 251508 w 374711"/>
                <a:gd name="connsiteY45" fmla="*/ 126425 h 292978"/>
                <a:gd name="connsiteX46" fmla="*/ 260634 w 374711"/>
                <a:gd name="connsiteY46" fmla="*/ 138370 h 292978"/>
                <a:gd name="connsiteX47" fmla="*/ 269492 w 374711"/>
                <a:gd name="connsiteY47" fmla="*/ 146825 h 292978"/>
                <a:gd name="connsiteX48" fmla="*/ 349749 w 374711"/>
                <a:gd name="connsiteY48" fmla="*/ 175948 h 292978"/>
                <a:gd name="connsiteX49" fmla="*/ 374712 w 374711"/>
                <a:gd name="connsiteY49" fmla="*/ 175814 h 292978"/>
                <a:gd name="connsiteX50" fmla="*/ 301165 w 374711"/>
                <a:gd name="connsiteY50" fmla="*/ 253924 h 292978"/>
                <a:gd name="connsiteX51" fmla="*/ 268686 w 374711"/>
                <a:gd name="connsiteY51" fmla="*/ 254997 h 292978"/>
                <a:gd name="connsiteX52" fmla="*/ 246676 w 374711"/>
                <a:gd name="connsiteY52" fmla="*/ 272444 h 292978"/>
                <a:gd name="connsiteX53" fmla="*/ 231108 w 374711"/>
                <a:gd name="connsiteY53" fmla="*/ 272847 h 292978"/>
                <a:gd name="connsiteX54" fmla="*/ 224263 w 374711"/>
                <a:gd name="connsiteY54" fmla="*/ 280631 h 292978"/>
                <a:gd name="connsiteX55" fmla="*/ 205742 w 374711"/>
                <a:gd name="connsiteY55" fmla="*/ 280631 h 292978"/>
                <a:gd name="connsiteX56" fmla="*/ 196214 w 374711"/>
                <a:gd name="connsiteY56" fmla="*/ 272579 h 292978"/>
                <a:gd name="connsiteX57" fmla="*/ 175143 w 374711"/>
                <a:gd name="connsiteY57" fmla="*/ 282242 h 29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74711" h="292978">
                  <a:moveTo>
                    <a:pt x="167493" y="292978"/>
                  </a:moveTo>
                  <a:lnTo>
                    <a:pt x="149240" y="290697"/>
                  </a:lnTo>
                  <a:lnTo>
                    <a:pt x="144275" y="288147"/>
                  </a:lnTo>
                  <a:lnTo>
                    <a:pt x="138906" y="288684"/>
                  </a:lnTo>
                  <a:lnTo>
                    <a:pt x="130451" y="288550"/>
                  </a:lnTo>
                  <a:lnTo>
                    <a:pt x="99046" y="267479"/>
                  </a:lnTo>
                  <a:lnTo>
                    <a:pt x="81733" y="267479"/>
                  </a:lnTo>
                  <a:lnTo>
                    <a:pt x="72070" y="258487"/>
                  </a:lnTo>
                  <a:lnTo>
                    <a:pt x="72070" y="245200"/>
                  </a:lnTo>
                  <a:lnTo>
                    <a:pt x="59857" y="241174"/>
                  </a:lnTo>
                  <a:lnTo>
                    <a:pt x="45094" y="214064"/>
                  </a:lnTo>
                  <a:lnTo>
                    <a:pt x="33821" y="208293"/>
                  </a:lnTo>
                  <a:lnTo>
                    <a:pt x="29257" y="198227"/>
                  </a:lnTo>
                  <a:lnTo>
                    <a:pt x="17447" y="186819"/>
                  </a:lnTo>
                  <a:lnTo>
                    <a:pt x="0" y="184806"/>
                  </a:lnTo>
                  <a:lnTo>
                    <a:pt x="10468" y="167090"/>
                  </a:lnTo>
                  <a:lnTo>
                    <a:pt x="23487" y="166553"/>
                  </a:lnTo>
                  <a:lnTo>
                    <a:pt x="26439" y="160380"/>
                  </a:lnTo>
                  <a:lnTo>
                    <a:pt x="26171" y="138235"/>
                  </a:lnTo>
                  <a:lnTo>
                    <a:pt x="33821" y="111125"/>
                  </a:lnTo>
                  <a:lnTo>
                    <a:pt x="45363" y="104012"/>
                  </a:lnTo>
                  <a:lnTo>
                    <a:pt x="47913" y="94081"/>
                  </a:lnTo>
                  <a:lnTo>
                    <a:pt x="59052" y="74486"/>
                  </a:lnTo>
                  <a:lnTo>
                    <a:pt x="73547" y="62139"/>
                  </a:lnTo>
                  <a:lnTo>
                    <a:pt x="83478" y="37847"/>
                  </a:lnTo>
                  <a:lnTo>
                    <a:pt x="87639" y="14495"/>
                  </a:lnTo>
                  <a:lnTo>
                    <a:pt x="116762" y="19863"/>
                  </a:lnTo>
                  <a:lnTo>
                    <a:pt x="124949" y="0"/>
                  </a:lnTo>
                  <a:lnTo>
                    <a:pt x="141054" y="12481"/>
                  </a:lnTo>
                  <a:lnTo>
                    <a:pt x="155548" y="6442"/>
                  </a:lnTo>
                  <a:lnTo>
                    <a:pt x="161990" y="12079"/>
                  </a:lnTo>
                  <a:lnTo>
                    <a:pt x="178901" y="12616"/>
                  </a:lnTo>
                  <a:lnTo>
                    <a:pt x="200911" y="22950"/>
                  </a:lnTo>
                  <a:lnTo>
                    <a:pt x="207487" y="31942"/>
                  </a:lnTo>
                  <a:lnTo>
                    <a:pt x="218627" y="40263"/>
                  </a:lnTo>
                  <a:lnTo>
                    <a:pt x="228826" y="55026"/>
                  </a:lnTo>
                  <a:lnTo>
                    <a:pt x="238221" y="64152"/>
                  </a:lnTo>
                  <a:lnTo>
                    <a:pt x="228424" y="76633"/>
                  </a:lnTo>
                  <a:lnTo>
                    <a:pt x="220774" y="87639"/>
                  </a:lnTo>
                  <a:lnTo>
                    <a:pt x="222384" y="93678"/>
                  </a:lnTo>
                  <a:lnTo>
                    <a:pt x="222787" y="99852"/>
                  </a:lnTo>
                  <a:lnTo>
                    <a:pt x="234463" y="100254"/>
                  </a:lnTo>
                  <a:lnTo>
                    <a:pt x="241039" y="98375"/>
                  </a:lnTo>
                  <a:lnTo>
                    <a:pt x="248689" y="104415"/>
                  </a:lnTo>
                  <a:lnTo>
                    <a:pt x="243052" y="113675"/>
                  </a:lnTo>
                  <a:lnTo>
                    <a:pt x="251508" y="126425"/>
                  </a:lnTo>
                  <a:lnTo>
                    <a:pt x="260634" y="138370"/>
                  </a:lnTo>
                  <a:lnTo>
                    <a:pt x="269492" y="146825"/>
                  </a:lnTo>
                  <a:lnTo>
                    <a:pt x="349749" y="175948"/>
                  </a:lnTo>
                  <a:lnTo>
                    <a:pt x="374712" y="175814"/>
                  </a:lnTo>
                  <a:lnTo>
                    <a:pt x="301165" y="253924"/>
                  </a:lnTo>
                  <a:lnTo>
                    <a:pt x="268686" y="254997"/>
                  </a:lnTo>
                  <a:lnTo>
                    <a:pt x="246676" y="272444"/>
                  </a:lnTo>
                  <a:lnTo>
                    <a:pt x="231108" y="272847"/>
                  </a:lnTo>
                  <a:lnTo>
                    <a:pt x="224263" y="280631"/>
                  </a:lnTo>
                  <a:lnTo>
                    <a:pt x="205742" y="280631"/>
                  </a:lnTo>
                  <a:lnTo>
                    <a:pt x="196214" y="272579"/>
                  </a:lnTo>
                  <a:lnTo>
                    <a:pt x="175143" y="28224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5" name="Forme libre : forme 774">
              <a:extLst>
                <a:ext uri="{FF2B5EF4-FFF2-40B4-BE49-F238E27FC236}">
                  <a16:creationId xmlns:a16="http://schemas.microsoft.com/office/drawing/2014/main" id="{28744742-EC6A-4646-8083-FC11EF8D8525}"/>
                </a:ext>
              </a:extLst>
            </p:cNvPr>
            <p:cNvSpPr/>
            <p:nvPr/>
          </p:nvSpPr>
          <p:spPr>
            <a:xfrm>
              <a:off x="6752626" y="4527412"/>
              <a:ext cx="359412" cy="282778"/>
            </a:xfrm>
            <a:custGeom>
              <a:avLst/>
              <a:gdLst>
                <a:gd name="connsiteX0" fmla="*/ 144275 w 359412"/>
                <a:gd name="connsiteY0" fmla="*/ 281034 h 282778"/>
                <a:gd name="connsiteX1" fmla="*/ 159306 w 359412"/>
                <a:gd name="connsiteY1" fmla="*/ 282779 h 282778"/>
                <a:gd name="connsiteX2" fmla="*/ 166285 w 359412"/>
                <a:gd name="connsiteY2" fmla="*/ 272981 h 282778"/>
                <a:gd name="connsiteX3" fmla="*/ 166822 w 359412"/>
                <a:gd name="connsiteY3" fmla="*/ 272847 h 282778"/>
                <a:gd name="connsiteX4" fmla="*/ 190443 w 359412"/>
                <a:gd name="connsiteY4" fmla="*/ 261976 h 282778"/>
                <a:gd name="connsiteX5" fmla="*/ 200777 w 359412"/>
                <a:gd name="connsiteY5" fmla="*/ 270566 h 282778"/>
                <a:gd name="connsiteX6" fmla="*/ 216211 w 359412"/>
                <a:gd name="connsiteY6" fmla="*/ 270566 h 282778"/>
                <a:gd name="connsiteX7" fmla="*/ 222921 w 359412"/>
                <a:gd name="connsiteY7" fmla="*/ 262916 h 282778"/>
                <a:gd name="connsiteX8" fmla="*/ 239027 w 359412"/>
                <a:gd name="connsiteY8" fmla="*/ 262379 h 282778"/>
                <a:gd name="connsiteX9" fmla="*/ 261037 w 359412"/>
                <a:gd name="connsiteY9" fmla="*/ 245066 h 282778"/>
                <a:gd name="connsiteX10" fmla="*/ 261708 w 359412"/>
                <a:gd name="connsiteY10" fmla="*/ 245066 h 282778"/>
                <a:gd name="connsiteX11" fmla="*/ 293113 w 359412"/>
                <a:gd name="connsiteY11" fmla="*/ 243992 h 282778"/>
                <a:gd name="connsiteX12" fmla="*/ 359412 w 359412"/>
                <a:gd name="connsiteY12" fmla="*/ 173532 h 282778"/>
                <a:gd name="connsiteX13" fmla="*/ 342770 w 359412"/>
                <a:gd name="connsiteY13" fmla="*/ 173667 h 282778"/>
                <a:gd name="connsiteX14" fmla="*/ 260903 w 359412"/>
                <a:gd name="connsiteY14" fmla="*/ 143604 h 282778"/>
                <a:gd name="connsiteX15" fmla="*/ 251374 w 359412"/>
                <a:gd name="connsiteY15" fmla="*/ 134746 h 282778"/>
                <a:gd name="connsiteX16" fmla="*/ 242113 w 359412"/>
                <a:gd name="connsiteY16" fmla="*/ 122533 h 282778"/>
                <a:gd name="connsiteX17" fmla="*/ 232182 w 359412"/>
                <a:gd name="connsiteY17" fmla="*/ 107636 h 282778"/>
                <a:gd name="connsiteX18" fmla="*/ 237282 w 359412"/>
                <a:gd name="connsiteY18" fmla="*/ 99181 h 282778"/>
                <a:gd name="connsiteX19" fmla="*/ 233927 w 359412"/>
                <a:gd name="connsiteY19" fmla="*/ 96362 h 282778"/>
                <a:gd name="connsiteX20" fmla="*/ 228692 w 359412"/>
                <a:gd name="connsiteY20" fmla="*/ 97973 h 282778"/>
                <a:gd name="connsiteX21" fmla="*/ 212856 w 359412"/>
                <a:gd name="connsiteY21" fmla="*/ 97436 h 282778"/>
                <a:gd name="connsiteX22" fmla="*/ 212319 w 359412"/>
                <a:gd name="connsiteY22" fmla="*/ 88041 h 282778"/>
                <a:gd name="connsiteX23" fmla="*/ 210171 w 359412"/>
                <a:gd name="connsiteY23" fmla="*/ 80660 h 282778"/>
                <a:gd name="connsiteX24" fmla="*/ 219029 w 359412"/>
                <a:gd name="connsiteY24" fmla="*/ 68178 h 282778"/>
                <a:gd name="connsiteX25" fmla="*/ 226813 w 359412"/>
                <a:gd name="connsiteY25" fmla="*/ 58381 h 282778"/>
                <a:gd name="connsiteX26" fmla="*/ 219566 w 359412"/>
                <a:gd name="connsiteY26" fmla="*/ 51402 h 282778"/>
                <a:gd name="connsiteX27" fmla="*/ 209366 w 359412"/>
                <a:gd name="connsiteY27" fmla="*/ 36505 h 282778"/>
                <a:gd name="connsiteX28" fmla="*/ 198227 w 359412"/>
                <a:gd name="connsiteY28" fmla="*/ 28184 h 282778"/>
                <a:gd name="connsiteX29" fmla="*/ 192053 w 359412"/>
                <a:gd name="connsiteY29" fmla="*/ 19863 h 282778"/>
                <a:gd name="connsiteX30" fmla="*/ 171385 w 359412"/>
                <a:gd name="connsiteY30" fmla="*/ 10066 h 282778"/>
                <a:gd name="connsiteX31" fmla="*/ 154072 w 359412"/>
                <a:gd name="connsiteY31" fmla="*/ 9797 h 282778"/>
                <a:gd name="connsiteX32" fmla="*/ 148435 w 359412"/>
                <a:gd name="connsiteY32" fmla="*/ 4697 h 282778"/>
                <a:gd name="connsiteX33" fmla="*/ 134075 w 359412"/>
                <a:gd name="connsiteY33" fmla="*/ 10737 h 282778"/>
                <a:gd name="connsiteX34" fmla="*/ 120251 w 359412"/>
                <a:gd name="connsiteY34" fmla="*/ 0 h 282778"/>
                <a:gd name="connsiteX35" fmla="*/ 112870 w 359412"/>
                <a:gd name="connsiteY35" fmla="*/ 18118 h 282778"/>
                <a:gd name="connsiteX36" fmla="*/ 84418 w 359412"/>
                <a:gd name="connsiteY36" fmla="*/ 12884 h 282778"/>
                <a:gd name="connsiteX37" fmla="*/ 80794 w 359412"/>
                <a:gd name="connsiteY37" fmla="*/ 32747 h 282778"/>
                <a:gd name="connsiteX38" fmla="*/ 70057 w 359412"/>
                <a:gd name="connsiteY38" fmla="*/ 58649 h 282778"/>
                <a:gd name="connsiteX39" fmla="*/ 55428 w 359412"/>
                <a:gd name="connsiteY39" fmla="*/ 70997 h 282778"/>
                <a:gd name="connsiteX40" fmla="*/ 45094 w 359412"/>
                <a:gd name="connsiteY40" fmla="*/ 89652 h 282778"/>
                <a:gd name="connsiteX41" fmla="*/ 42410 w 359412"/>
                <a:gd name="connsiteY41" fmla="*/ 100388 h 282778"/>
                <a:gd name="connsiteX42" fmla="*/ 30734 w 359412"/>
                <a:gd name="connsiteY42" fmla="*/ 107367 h 282778"/>
                <a:gd name="connsiteX43" fmla="*/ 23755 w 359412"/>
                <a:gd name="connsiteY43" fmla="*/ 132599 h 282778"/>
                <a:gd name="connsiteX44" fmla="*/ 24024 w 359412"/>
                <a:gd name="connsiteY44" fmla="*/ 155012 h 282778"/>
                <a:gd name="connsiteX45" fmla="*/ 19595 w 359412"/>
                <a:gd name="connsiteY45" fmla="*/ 164004 h 282778"/>
                <a:gd name="connsiteX46" fmla="*/ 6442 w 359412"/>
                <a:gd name="connsiteY46" fmla="*/ 164675 h 282778"/>
                <a:gd name="connsiteX47" fmla="*/ 0 w 359412"/>
                <a:gd name="connsiteY47" fmla="*/ 175411 h 282778"/>
                <a:gd name="connsiteX48" fmla="*/ 12884 w 359412"/>
                <a:gd name="connsiteY48" fmla="*/ 177022 h 282778"/>
                <a:gd name="connsiteX49" fmla="*/ 26305 w 359412"/>
                <a:gd name="connsiteY49" fmla="*/ 190174 h 282778"/>
                <a:gd name="connsiteX50" fmla="*/ 30466 w 359412"/>
                <a:gd name="connsiteY50" fmla="*/ 199301 h 282778"/>
                <a:gd name="connsiteX51" fmla="*/ 41605 w 359412"/>
                <a:gd name="connsiteY51" fmla="*/ 205071 h 282778"/>
                <a:gd name="connsiteX52" fmla="*/ 56100 w 359412"/>
                <a:gd name="connsiteY52" fmla="*/ 231779 h 282778"/>
                <a:gd name="connsiteX53" fmla="*/ 69655 w 359412"/>
                <a:gd name="connsiteY53" fmla="*/ 236208 h 282778"/>
                <a:gd name="connsiteX54" fmla="*/ 69655 w 359412"/>
                <a:gd name="connsiteY54" fmla="*/ 250568 h 282778"/>
                <a:gd name="connsiteX55" fmla="*/ 76902 w 359412"/>
                <a:gd name="connsiteY55" fmla="*/ 257547 h 282778"/>
                <a:gd name="connsiteX56" fmla="*/ 93946 w 359412"/>
                <a:gd name="connsiteY56" fmla="*/ 257547 h 282778"/>
                <a:gd name="connsiteX57" fmla="*/ 125351 w 359412"/>
                <a:gd name="connsiteY57" fmla="*/ 278618 h 282778"/>
                <a:gd name="connsiteX58" fmla="*/ 132465 w 359412"/>
                <a:gd name="connsiteY58" fmla="*/ 278752 h 282778"/>
                <a:gd name="connsiteX59" fmla="*/ 138638 w 359412"/>
                <a:gd name="connsiteY59" fmla="*/ 278081 h 28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9412" h="282778">
                  <a:moveTo>
                    <a:pt x="144275" y="281034"/>
                  </a:moveTo>
                  <a:lnTo>
                    <a:pt x="159306" y="282779"/>
                  </a:lnTo>
                  <a:lnTo>
                    <a:pt x="166285" y="272981"/>
                  </a:lnTo>
                  <a:lnTo>
                    <a:pt x="166822" y="272847"/>
                  </a:lnTo>
                  <a:lnTo>
                    <a:pt x="190443" y="261976"/>
                  </a:lnTo>
                  <a:lnTo>
                    <a:pt x="200777" y="270566"/>
                  </a:lnTo>
                  <a:lnTo>
                    <a:pt x="216211" y="270566"/>
                  </a:lnTo>
                  <a:lnTo>
                    <a:pt x="222921" y="262916"/>
                  </a:lnTo>
                  <a:lnTo>
                    <a:pt x="239027" y="262379"/>
                  </a:lnTo>
                  <a:lnTo>
                    <a:pt x="261037" y="245066"/>
                  </a:lnTo>
                  <a:lnTo>
                    <a:pt x="261708" y="245066"/>
                  </a:lnTo>
                  <a:lnTo>
                    <a:pt x="293113" y="243992"/>
                  </a:lnTo>
                  <a:lnTo>
                    <a:pt x="359412" y="173532"/>
                  </a:lnTo>
                  <a:lnTo>
                    <a:pt x="342770" y="173667"/>
                  </a:lnTo>
                  <a:lnTo>
                    <a:pt x="260903" y="143604"/>
                  </a:lnTo>
                  <a:lnTo>
                    <a:pt x="251374" y="134746"/>
                  </a:lnTo>
                  <a:lnTo>
                    <a:pt x="242113" y="122533"/>
                  </a:lnTo>
                  <a:lnTo>
                    <a:pt x="232182" y="107636"/>
                  </a:lnTo>
                  <a:lnTo>
                    <a:pt x="237282" y="99181"/>
                  </a:lnTo>
                  <a:lnTo>
                    <a:pt x="233927" y="96362"/>
                  </a:lnTo>
                  <a:lnTo>
                    <a:pt x="228692" y="97973"/>
                  </a:lnTo>
                  <a:lnTo>
                    <a:pt x="212856" y="97436"/>
                  </a:lnTo>
                  <a:lnTo>
                    <a:pt x="212319" y="88041"/>
                  </a:lnTo>
                  <a:lnTo>
                    <a:pt x="210171" y="80660"/>
                  </a:lnTo>
                  <a:lnTo>
                    <a:pt x="219029" y="68178"/>
                  </a:lnTo>
                  <a:lnTo>
                    <a:pt x="226813" y="58381"/>
                  </a:lnTo>
                  <a:lnTo>
                    <a:pt x="219566" y="51402"/>
                  </a:lnTo>
                  <a:lnTo>
                    <a:pt x="209366" y="36505"/>
                  </a:lnTo>
                  <a:lnTo>
                    <a:pt x="198227" y="28184"/>
                  </a:lnTo>
                  <a:lnTo>
                    <a:pt x="192053" y="19863"/>
                  </a:lnTo>
                  <a:lnTo>
                    <a:pt x="171385" y="10066"/>
                  </a:lnTo>
                  <a:lnTo>
                    <a:pt x="154072" y="9797"/>
                  </a:lnTo>
                  <a:lnTo>
                    <a:pt x="148435" y="4697"/>
                  </a:lnTo>
                  <a:lnTo>
                    <a:pt x="134075" y="10737"/>
                  </a:lnTo>
                  <a:lnTo>
                    <a:pt x="120251" y="0"/>
                  </a:lnTo>
                  <a:lnTo>
                    <a:pt x="112870" y="18118"/>
                  </a:lnTo>
                  <a:lnTo>
                    <a:pt x="84418" y="12884"/>
                  </a:lnTo>
                  <a:lnTo>
                    <a:pt x="80794" y="32747"/>
                  </a:lnTo>
                  <a:lnTo>
                    <a:pt x="70057" y="58649"/>
                  </a:lnTo>
                  <a:lnTo>
                    <a:pt x="55428" y="70997"/>
                  </a:lnTo>
                  <a:lnTo>
                    <a:pt x="45094" y="89652"/>
                  </a:lnTo>
                  <a:lnTo>
                    <a:pt x="42410" y="100388"/>
                  </a:lnTo>
                  <a:lnTo>
                    <a:pt x="30734" y="107367"/>
                  </a:lnTo>
                  <a:lnTo>
                    <a:pt x="23755" y="132599"/>
                  </a:lnTo>
                  <a:lnTo>
                    <a:pt x="24024" y="155012"/>
                  </a:lnTo>
                  <a:lnTo>
                    <a:pt x="19595" y="164004"/>
                  </a:lnTo>
                  <a:lnTo>
                    <a:pt x="6442" y="164675"/>
                  </a:lnTo>
                  <a:lnTo>
                    <a:pt x="0" y="175411"/>
                  </a:lnTo>
                  <a:lnTo>
                    <a:pt x="12884" y="177022"/>
                  </a:lnTo>
                  <a:lnTo>
                    <a:pt x="26305" y="190174"/>
                  </a:lnTo>
                  <a:lnTo>
                    <a:pt x="30466" y="199301"/>
                  </a:lnTo>
                  <a:lnTo>
                    <a:pt x="41605" y="205071"/>
                  </a:lnTo>
                  <a:lnTo>
                    <a:pt x="56100" y="231779"/>
                  </a:lnTo>
                  <a:lnTo>
                    <a:pt x="69655" y="236208"/>
                  </a:lnTo>
                  <a:lnTo>
                    <a:pt x="69655" y="250568"/>
                  </a:lnTo>
                  <a:lnTo>
                    <a:pt x="76902" y="257547"/>
                  </a:lnTo>
                  <a:lnTo>
                    <a:pt x="93946" y="257547"/>
                  </a:lnTo>
                  <a:lnTo>
                    <a:pt x="125351" y="278618"/>
                  </a:lnTo>
                  <a:lnTo>
                    <a:pt x="132465" y="278752"/>
                  </a:lnTo>
                  <a:lnTo>
                    <a:pt x="138638" y="27808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3" name="Graphique 3">
            <a:extLst>
              <a:ext uri="{FF2B5EF4-FFF2-40B4-BE49-F238E27FC236}">
                <a16:creationId xmlns:a16="http://schemas.microsoft.com/office/drawing/2014/main" id="{C5B45D1F-AE50-4088-BE7D-DFC9252169FB}"/>
              </a:ext>
            </a:extLst>
          </p:cNvPr>
          <p:cNvGrpSpPr/>
          <p:nvPr/>
        </p:nvGrpSpPr>
        <p:grpSpPr>
          <a:xfrm>
            <a:off x="4333434" y="6482184"/>
            <a:ext cx="93318" cy="55048"/>
            <a:chOff x="4417388" y="6361916"/>
            <a:chExt cx="90322" cy="53281"/>
          </a:xfrm>
          <a:solidFill>
            <a:srgbClr val="CECECE"/>
          </a:solidFill>
        </p:grpSpPr>
        <p:sp>
          <p:nvSpPr>
            <p:cNvPr id="772" name="Forme libre : forme 771">
              <a:extLst>
                <a:ext uri="{FF2B5EF4-FFF2-40B4-BE49-F238E27FC236}">
                  <a16:creationId xmlns:a16="http://schemas.microsoft.com/office/drawing/2014/main" id="{8E4E7A57-3972-4ED0-8C58-6744072D1F35}"/>
                </a:ext>
              </a:extLst>
            </p:cNvPr>
            <p:cNvSpPr/>
            <p:nvPr/>
          </p:nvSpPr>
          <p:spPr>
            <a:xfrm>
              <a:off x="4417388" y="6361916"/>
              <a:ext cx="90322" cy="53281"/>
            </a:xfrm>
            <a:custGeom>
              <a:avLst/>
              <a:gdLst>
                <a:gd name="connsiteX0" fmla="*/ 14494 w 90322"/>
                <a:gd name="connsiteY0" fmla="*/ 53281 h 53281"/>
                <a:gd name="connsiteX1" fmla="*/ 0 w 90322"/>
                <a:gd name="connsiteY1" fmla="*/ 31942 h 53281"/>
                <a:gd name="connsiteX2" fmla="*/ 31942 w 90322"/>
                <a:gd name="connsiteY2" fmla="*/ 6308 h 53281"/>
                <a:gd name="connsiteX3" fmla="*/ 52878 w 90322"/>
                <a:gd name="connsiteY3" fmla="*/ 16105 h 53281"/>
                <a:gd name="connsiteX4" fmla="*/ 68044 w 90322"/>
                <a:gd name="connsiteY4" fmla="*/ 0 h 53281"/>
                <a:gd name="connsiteX5" fmla="*/ 90322 w 90322"/>
                <a:gd name="connsiteY5" fmla="*/ 19997 h 53281"/>
                <a:gd name="connsiteX6" fmla="*/ 81868 w 90322"/>
                <a:gd name="connsiteY6" fmla="*/ 35834 h 53281"/>
                <a:gd name="connsiteX7" fmla="*/ 81062 w 90322"/>
                <a:gd name="connsiteY7" fmla="*/ 36102 h 53281"/>
                <a:gd name="connsiteX8" fmla="*/ 46302 w 90322"/>
                <a:gd name="connsiteY8" fmla="*/ 48584 h 53281"/>
                <a:gd name="connsiteX9" fmla="*/ 35700 w 90322"/>
                <a:gd name="connsiteY9" fmla="*/ 35029 h 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322" h="53281">
                  <a:moveTo>
                    <a:pt x="14494" y="53281"/>
                  </a:moveTo>
                  <a:lnTo>
                    <a:pt x="0" y="31942"/>
                  </a:lnTo>
                  <a:lnTo>
                    <a:pt x="31942" y="6308"/>
                  </a:lnTo>
                  <a:lnTo>
                    <a:pt x="52878" y="16105"/>
                  </a:lnTo>
                  <a:lnTo>
                    <a:pt x="68044" y="0"/>
                  </a:lnTo>
                  <a:lnTo>
                    <a:pt x="90322" y="19997"/>
                  </a:lnTo>
                  <a:lnTo>
                    <a:pt x="81868" y="35834"/>
                  </a:lnTo>
                  <a:lnTo>
                    <a:pt x="81062" y="36102"/>
                  </a:lnTo>
                  <a:lnTo>
                    <a:pt x="46302" y="48584"/>
                  </a:lnTo>
                  <a:lnTo>
                    <a:pt x="35700" y="3502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3" name="Forme libre : forme 772">
              <a:extLst>
                <a:ext uri="{FF2B5EF4-FFF2-40B4-BE49-F238E27FC236}">
                  <a16:creationId xmlns:a16="http://schemas.microsoft.com/office/drawing/2014/main" id="{5520DB32-D69A-419C-A060-F72C63DE8C44}"/>
                </a:ext>
              </a:extLst>
            </p:cNvPr>
            <p:cNvSpPr/>
            <p:nvPr/>
          </p:nvSpPr>
          <p:spPr>
            <a:xfrm>
              <a:off x="4422488" y="6367284"/>
              <a:ext cx="80391" cy="42141"/>
            </a:xfrm>
            <a:custGeom>
              <a:avLst/>
              <a:gdLst>
                <a:gd name="connsiteX0" fmla="*/ 0 w 80391"/>
                <a:gd name="connsiteY0" fmla="*/ 27379 h 42141"/>
                <a:gd name="connsiteX1" fmla="*/ 10200 w 80391"/>
                <a:gd name="connsiteY1" fmla="*/ 42142 h 42141"/>
                <a:gd name="connsiteX2" fmla="*/ 31002 w 80391"/>
                <a:gd name="connsiteY2" fmla="*/ 24158 h 42141"/>
                <a:gd name="connsiteX3" fmla="*/ 42544 w 80391"/>
                <a:gd name="connsiteY3" fmla="*/ 38652 h 42141"/>
                <a:gd name="connsiteX4" fmla="*/ 73949 w 80391"/>
                <a:gd name="connsiteY4" fmla="*/ 27379 h 42141"/>
                <a:gd name="connsiteX5" fmla="*/ 80391 w 80391"/>
                <a:gd name="connsiteY5" fmla="*/ 15434 h 42141"/>
                <a:gd name="connsiteX6" fmla="*/ 63078 w 80391"/>
                <a:gd name="connsiteY6" fmla="*/ 0 h 42141"/>
                <a:gd name="connsiteX7" fmla="*/ 48584 w 80391"/>
                <a:gd name="connsiteY7" fmla="*/ 15434 h 42141"/>
                <a:gd name="connsiteX8" fmla="*/ 27378 w 80391"/>
                <a:gd name="connsiteY8" fmla="*/ 5503 h 4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391" h="42141">
                  <a:moveTo>
                    <a:pt x="0" y="27379"/>
                  </a:moveTo>
                  <a:lnTo>
                    <a:pt x="10200" y="42142"/>
                  </a:lnTo>
                  <a:lnTo>
                    <a:pt x="31002" y="24158"/>
                  </a:lnTo>
                  <a:lnTo>
                    <a:pt x="42544" y="38652"/>
                  </a:lnTo>
                  <a:lnTo>
                    <a:pt x="73949" y="27379"/>
                  </a:lnTo>
                  <a:lnTo>
                    <a:pt x="80391" y="15434"/>
                  </a:lnTo>
                  <a:lnTo>
                    <a:pt x="63078" y="0"/>
                  </a:lnTo>
                  <a:lnTo>
                    <a:pt x="48584" y="15434"/>
                  </a:lnTo>
                  <a:lnTo>
                    <a:pt x="27378" y="550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4" name="Graphique 3">
            <a:extLst>
              <a:ext uri="{FF2B5EF4-FFF2-40B4-BE49-F238E27FC236}">
                <a16:creationId xmlns:a16="http://schemas.microsoft.com/office/drawing/2014/main" id="{F6C750A2-68EC-41D0-8E16-FB2E1805FD9A}"/>
              </a:ext>
            </a:extLst>
          </p:cNvPr>
          <p:cNvGrpSpPr/>
          <p:nvPr/>
        </p:nvGrpSpPr>
        <p:grpSpPr>
          <a:xfrm>
            <a:off x="6425554" y="2420660"/>
            <a:ext cx="282868" cy="637147"/>
            <a:chOff x="6442335" y="2430798"/>
            <a:chExt cx="273786" cy="616690"/>
          </a:xfrm>
          <a:solidFill>
            <a:srgbClr val="CECECE"/>
          </a:solidFill>
        </p:grpSpPr>
        <p:sp>
          <p:nvSpPr>
            <p:cNvPr id="770" name="Forme libre : forme 769">
              <a:extLst>
                <a:ext uri="{FF2B5EF4-FFF2-40B4-BE49-F238E27FC236}">
                  <a16:creationId xmlns:a16="http://schemas.microsoft.com/office/drawing/2014/main" id="{FBB80098-7F78-4F38-A479-BE1D4B7DB03B}"/>
                </a:ext>
              </a:extLst>
            </p:cNvPr>
            <p:cNvSpPr/>
            <p:nvPr/>
          </p:nvSpPr>
          <p:spPr>
            <a:xfrm>
              <a:off x="6442335" y="2430798"/>
              <a:ext cx="273786" cy="616690"/>
            </a:xfrm>
            <a:custGeom>
              <a:avLst/>
              <a:gdLst>
                <a:gd name="connsiteX0" fmla="*/ 56636 w 273786"/>
                <a:gd name="connsiteY0" fmla="*/ 616691 h 616690"/>
                <a:gd name="connsiteX1" fmla="*/ 41739 w 273786"/>
                <a:gd name="connsiteY1" fmla="*/ 588641 h 616690"/>
                <a:gd name="connsiteX2" fmla="*/ 17313 w 273786"/>
                <a:gd name="connsiteY2" fmla="*/ 571731 h 616690"/>
                <a:gd name="connsiteX3" fmla="*/ 22950 w 273786"/>
                <a:gd name="connsiteY3" fmla="*/ 520463 h 616690"/>
                <a:gd name="connsiteX4" fmla="*/ 10871 w 273786"/>
                <a:gd name="connsiteY4" fmla="*/ 472550 h 616690"/>
                <a:gd name="connsiteX5" fmla="*/ 22816 w 273786"/>
                <a:gd name="connsiteY5" fmla="*/ 440340 h 616690"/>
                <a:gd name="connsiteX6" fmla="*/ 45497 w 273786"/>
                <a:gd name="connsiteY6" fmla="*/ 405177 h 616690"/>
                <a:gd name="connsiteX7" fmla="*/ 102267 w 273786"/>
                <a:gd name="connsiteY7" fmla="*/ 343038 h 616690"/>
                <a:gd name="connsiteX8" fmla="*/ 118238 w 273786"/>
                <a:gd name="connsiteY8" fmla="*/ 331094 h 616690"/>
                <a:gd name="connsiteX9" fmla="*/ 115688 w 273786"/>
                <a:gd name="connsiteY9" fmla="*/ 308010 h 616690"/>
                <a:gd name="connsiteX10" fmla="*/ 81465 w 273786"/>
                <a:gd name="connsiteY10" fmla="*/ 279692 h 616690"/>
                <a:gd name="connsiteX11" fmla="*/ 73010 w 273786"/>
                <a:gd name="connsiteY11" fmla="*/ 254729 h 616690"/>
                <a:gd name="connsiteX12" fmla="*/ 72205 w 273786"/>
                <a:gd name="connsiteY12" fmla="*/ 157293 h 616690"/>
                <a:gd name="connsiteX13" fmla="*/ 34089 w 273786"/>
                <a:gd name="connsiteY13" fmla="*/ 112467 h 616690"/>
                <a:gd name="connsiteX14" fmla="*/ 0 w 273786"/>
                <a:gd name="connsiteY14" fmla="*/ 77707 h 616690"/>
                <a:gd name="connsiteX15" fmla="*/ 17447 w 273786"/>
                <a:gd name="connsiteY15" fmla="*/ 56099 h 616690"/>
                <a:gd name="connsiteX16" fmla="*/ 45765 w 273786"/>
                <a:gd name="connsiteY16" fmla="*/ 93812 h 616690"/>
                <a:gd name="connsiteX17" fmla="*/ 77707 w 273786"/>
                <a:gd name="connsiteY17" fmla="*/ 90323 h 616690"/>
                <a:gd name="connsiteX18" fmla="*/ 103341 w 273786"/>
                <a:gd name="connsiteY18" fmla="*/ 106294 h 616690"/>
                <a:gd name="connsiteX19" fmla="*/ 125620 w 273786"/>
                <a:gd name="connsiteY19" fmla="*/ 77707 h 616690"/>
                <a:gd name="connsiteX20" fmla="*/ 137833 w 273786"/>
                <a:gd name="connsiteY20" fmla="*/ 25634 h 616690"/>
                <a:gd name="connsiteX21" fmla="*/ 178096 w 273786"/>
                <a:gd name="connsiteY21" fmla="*/ 0 h 616690"/>
                <a:gd name="connsiteX22" fmla="*/ 211782 w 273786"/>
                <a:gd name="connsiteY22" fmla="*/ 30466 h 616690"/>
                <a:gd name="connsiteX23" fmla="*/ 201045 w 273786"/>
                <a:gd name="connsiteY23" fmla="*/ 80660 h 616690"/>
                <a:gd name="connsiteX24" fmla="*/ 197556 w 273786"/>
                <a:gd name="connsiteY24" fmla="*/ 127499 h 616690"/>
                <a:gd name="connsiteX25" fmla="*/ 235805 w 273786"/>
                <a:gd name="connsiteY25" fmla="*/ 171788 h 616690"/>
                <a:gd name="connsiteX26" fmla="*/ 212721 w 273786"/>
                <a:gd name="connsiteY26" fmla="*/ 220505 h 616690"/>
                <a:gd name="connsiteX27" fmla="*/ 241442 w 273786"/>
                <a:gd name="connsiteY27" fmla="*/ 290697 h 616690"/>
                <a:gd name="connsiteX28" fmla="*/ 241308 w 273786"/>
                <a:gd name="connsiteY28" fmla="*/ 291368 h 616690"/>
                <a:gd name="connsiteX29" fmla="*/ 224800 w 273786"/>
                <a:gd name="connsiteY29" fmla="*/ 341428 h 616690"/>
                <a:gd name="connsiteX30" fmla="*/ 247079 w 273786"/>
                <a:gd name="connsiteY30" fmla="*/ 384241 h 616690"/>
                <a:gd name="connsiteX31" fmla="*/ 237147 w 273786"/>
                <a:gd name="connsiteY31" fmla="*/ 420477 h 616690"/>
                <a:gd name="connsiteX32" fmla="*/ 273787 w 273786"/>
                <a:gd name="connsiteY32" fmla="*/ 458056 h 616690"/>
                <a:gd name="connsiteX33" fmla="*/ 263721 w 273786"/>
                <a:gd name="connsiteY33" fmla="*/ 487045 h 616690"/>
                <a:gd name="connsiteX34" fmla="*/ 240771 w 273786"/>
                <a:gd name="connsiteY34" fmla="*/ 517510 h 616690"/>
                <a:gd name="connsiteX35" fmla="*/ 187356 w 273786"/>
                <a:gd name="connsiteY35" fmla="*/ 583541 h 616690"/>
                <a:gd name="connsiteX36" fmla="*/ 186551 w 273786"/>
                <a:gd name="connsiteY36" fmla="*/ 583675 h 616690"/>
                <a:gd name="connsiteX37" fmla="*/ 141859 w 273786"/>
                <a:gd name="connsiteY37" fmla="*/ 587567 h 616690"/>
                <a:gd name="connsiteX38" fmla="*/ 98644 w 273786"/>
                <a:gd name="connsiteY38" fmla="*/ 605820 h 61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3786" h="616690">
                  <a:moveTo>
                    <a:pt x="56636" y="616691"/>
                  </a:moveTo>
                  <a:lnTo>
                    <a:pt x="41739" y="588641"/>
                  </a:lnTo>
                  <a:lnTo>
                    <a:pt x="17313" y="571731"/>
                  </a:lnTo>
                  <a:lnTo>
                    <a:pt x="22950" y="520463"/>
                  </a:lnTo>
                  <a:lnTo>
                    <a:pt x="10871" y="472550"/>
                  </a:lnTo>
                  <a:lnTo>
                    <a:pt x="22816" y="440340"/>
                  </a:lnTo>
                  <a:lnTo>
                    <a:pt x="45497" y="405177"/>
                  </a:lnTo>
                  <a:lnTo>
                    <a:pt x="102267" y="343038"/>
                  </a:lnTo>
                  <a:lnTo>
                    <a:pt x="118238" y="331094"/>
                  </a:lnTo>
                  <a:lnTo>
                    <a:pt x="115688" y="308010"/>
                  </a:lnTo>
                  <a:lnTo>
                    <a:pt x="81465" y="279692"/>
                  </a:lnTo>
                  <a:lnTo>
                    <a:pt x="73010" y="254729"/>
                  </a:lnTo>
                  <a:lnTo>
                    <a:pt x="72205" y="157293"/>
                  </a:lnTo>
                  <a:lnTo>
                    <a:pt x="34089" y="112467"/>
                  </a:lnTo>
                  <a:lnTo>
                    <a:pt x="0" y="77707"/>
                  </a:lnTo>
                  <a:lnTo>
                    <a:pt x="17447" y="56099"/>
                  </a:lnTo>
                  <a:lnTo>
                    <a:pt x="45765" y="93812"/>
                  </a:lnTo>
                  <a:lnTo>
                    <a:pt x="77707" y="90323"/>
                  </a:lnTo>
                  <a:lnTo>
                    <a:pt x="103341" y="106294"/>
                  </a:lnTo>
                  <a:lnTo>
                    <a:pt x="125620" y="77707"/>
                  </a:lnTo>
                  <a:lnTo>
                    <a:pt x="137833" y="25634"/>
                  </a:lnTo>
                  <a:lnTo>
                    <a:pt x="178096" y="0"/>
                  </a:lnTo>
                  <a:lnTo>
                    <a:pt x="211782" y="30466"/>
                  </a:lnTo>
                  <a:lnTo>
                    <a:pt x="201045" y="80660"/>
                  </a:lnTo>
                  <a:lnTo>
                    <a:pt x="197556" y="127499"/>
                  </a:lnTo>
                  <a:lnTo>
                    <a:pt x="235805" y="171788"/>
                  </a:lnTo>
                  <a:lnTo>
                    <a:pt x="212721" y="220505"/>
                  </a:lnTo>
                  <a:lnTo>
                    <a:pt x="241442" y="290697"/>
                  </a:lnTo>
                  <a:lnTo>
                    <a:pt x="241308" y="291368"/>
                  </a:lnTo>
                  <a:lnTo>
                    <a:pt x="224800" y="341428"/>
                  </a:lnTo>
                  <a:lnTo>
                    <a:pt x="247079" y="384241"/>
                  </a:lnTo>
                  <a:lnTo>
                    <a:pt x="237147" y="420477"/>
                  </a:lnTo>
                  <a:lnTo>
                    <a:pt x="273787" y="458056"/>
                  </a:lnTo>
                  <a:lnTo>
                    <a:pt x="263721" y="487045"/>
                  </a:lnTo>
                  <a:lnTo>
                    <a:pt x="240771" y="517510"/>
                  </a:lnTo>
                  <a:lnTo>
                    <a:pt x="187356" y="583541"/>
                  </a:lnTo>
                  <a:lnTo>
                    <a:pt x="186551" y="583675"/>
                  </a:lnTo>
                  <a:lnTo>
                    <a:pt x="141859" y="587567"/>
                  </a:lnTo>
                  <a:lnTo>
                    <a:pt x="98644" y="60582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1" name="Forme libre : forme 770">
              <a:extLst>
                <a:ext uri="{FF2B5EF4-FFF2-40B4-BE49-F238E27FC236}">
                  <a16:creationId xmlns:a16="http://schemas.microsoft.com/office/drawing/2014/main" id="{BE81AA84-CBB7-4B95-A035-B2FC1A96EF35}"/>
                </a:ext>
              </a:extLst>
            </p:cNvPr>
            <p:cNvSpPr/>
            <p:nvPr/>
          </p:nvSpPr>
          <p:spPr>
            <a:xfrm>
              <a:off x="6447435" y="2435629"/>
              <a:ext cx="264257" cy="607296"/>
            </a:xfrm>
            <a:custGeom>
              <a:avLst/>
              <a:gdLst>
                <a:gd name="connsiteX0" fmla="*/ 16239 w 264257"/>
                <a:gd name="connsiteY0" fmla="*/ 565020 h 607296"/>
                <a:gd name="connsiteX1" fmla="*/ 39860 w 264257"/>
                <a:gd name="connsiteY1" fmla="*/ 581528 h 607296"/>
                <a:gd name="connsiteX2" fmla="*/ 53549 w 264257"/>
                <a:gd name="connsiteY2" fmla="*/ 607296 h 607296"/>
                <a:gd name="connsiteX3" fmla="*/ 92336 w 264257"/>
                <a:gd name="connsiteY3" fmla="*/ 597365 h 607296"/>
                <a:gd name="connsiteX4" fmla="*/ 136088 w 264257"/>
                <a:gd name="connsiteY4" fmla="*/ 578978 h 607296"/>
                <a:gd name="connsiteX5" fmla="*/ 180243 w 264257"/>
                <a:gd name="connsiteY5" fmla="*/ 575086 h 607296"/>
                <a:gd name="connsiteX6" fmla="*/ 232719 w 264257"/>
                <a:gd name="connsiteY6" fmla="*/ 510263 h 607296"/>
                <a:gd name="connsiteX7" fmla="*/ 255400 w 264257"/>
                <a:gd name="connsiteY7" fmla="*/ 480200 h 607296"/>
                <a:gd name="connsiteX8" fmla="*/ 264258 w 264257"/>
                <a:gd name="connsiteY8" fmla="*/ 454298 h 607296"/>
                <a:gd name="connsiteX9" fmla="*/ 227753 w 264257"/>
                <a:gd name="connsiteY9" fmla="*/ 416719 h 607296"/>
                <a:gd name="connsiteX10" fmla="*/ 237953 w 264257"/>
                <a:gd name="connsiteY10" fmla="*/ 379812 h 607296"/>
                <a:gd name="connsiteX11" fmla="*/ 215540 w 264257"/>
                <a:gd name="connsiteY11" fmla="*/ 336865 h 607296"/>
                <a:gd name="connsiteX12" fmla="*/ 215808 w 264257"/>
                <a:gd name="connsiteY12" fmla="*/ 336194 h 607296"/>
                <a:gd name="connsiteX13" fmla="*/ 232316 w 264257"/>
                <a:gd name="connsiteY13" fmla="*/ 286000 h 607296"/>
                <a:gd name="connsiteX14" fmla="*/ 203461 w 264257"/>
                <a:gd name="connsiteY14" fmla="*/ 215540 h 607296"/>
                <a:gd name="connsiteX15" fmla="*/ 203864 w 264257"/>
                <a:gd name="connsiteY15" fmla="*/ 214869 h 607296"/>
                <a:gd name="connsiteX16" fmla="*/ 226142 w 264257"/>
                <a:gd name="connsiteY16" fmla="*/ 167627 h 607296"/>
                <a:gd name="connsiteX17" fmla="*/ 188564 w 264257"/>
                <a:gd name="connsiteY17" fmla="*/ 123875 h 607296"/>
                <a:gd name="connsiteX18" fmla="*/ 192187 w 264257"/>
                <a:gd name="connsiteY18" fmla="*/ 75157 h 607296"/>
                <a:gd name="connsiteX19" fmla="*/ 202521 w 264257"/>
                <a:gd name="connsiteY19" fmla="*/ 26976 h 607296"/>
                <a:gd name="connsiteX20" fmla="*/ 172593 w 264257"/>
                <a:gd name="connsiteY20" fmla="*/ 0 h 607296"/>
                <a:gd name="connsiteX21" fmla="*/ 136088 w 264257"/>
                <a:gd name="connsiteY21" fmla="*/ 23218 h 607296"/>
                <a:gd name="connsiteX22" fmla="*/ 123741 w 264257"/>
                <a:gd name="connsiteY22" fmla="*/ 74889 h 607296"/>
                <a:gd name="connsiteX23" fmla="*/ 99181 w 264257"/>
                <a:gd name="connsiteY23" fmla="*/ 106562 h 607296"/>
                <a:gd name="connsiteX24" fmla="*/ 71668 w 264257"/>
                <a:gd name="connsiteY24" fmla="*/ 89517 h 607296"/>
                <a:gd name="connsiteX25" fmla="*/ 38921 w 264257"/>
                <a:gd name="connsiteY25" fmla="*/ 93007 h 607296"/>
                <a:gd name="connsiteX26" fmla="*/ 12213 w 264257"/>
                <a:gd name="connsiteY26" fmla="*/ 57441 h 607296"/>
                <a:gd name="connsiteX27" fmla="*/ 0 w 264257"/>
                <a:gd name="connsiteY27" fmla="*/ 72607 h 607296"/>
                <a:gd name="connsiteX28" fmla="*/ 31807 w 264257"/>
                <a:gd name="connsiteY28" fmla="*/ 104951 h 607296"/>
                <a:gd name="connsiteX29" fmla="*/ 70997 w 264257"/>
                <a:gd name="connsiteY29" fmla="*/ 151119 h 607296"/>
                <a:gd name="connsiteX30" fmla="*/ 70997 w 264257"/>
                <a:gd name="connsiteY30" fmla="*/ 151790 h 607296"/>
                <a:gd name="connsiteX31" fmla="*/ 71668 w 264257"/>
                <a:gd name="connsiteY31" fmla="*/ 249629 h 607296"/>
                <a:gd name="connsiteX32" fmla="*/ 79720 w 264257"/>
                <a:gd name="connsiteY32" fmla="*/ 272579 h 607296"/>
                <a:gd name="connsiteX33" fmla="*/ 114346 w 264257"/>
                <a:gd name="connsiteY33" fmla="*/ 301165 h 607296"/>
                <a:gd name="connsiteX34" fmla="*/ 117164 w 264257"/>
                <a:gd name="connsiteY34" fmla="*/ 328141 h 607296"/>
                <a:gd name="connsiteX35" fmla="*/ 99717 w 264257"/>
                <a:gd name="connsiteY35" fmla="*/ 341025 h 607296"/>
                <a:gd name="connsiteX36" fmla="*/ 43349 w 264257"/>
                <a:gd name="connsiteY36" fmla="*/ 402761 h 607296"/>
                <a:gd name="connsiteX37" fmla="*/ 21205 w 264257"/>
                <a:gd name="connsiteY37" fmla="*/ 437253 h 607296"/>
                <a:gd name="connsiteX38" fmla="*/ 9797 w 264257"/>
                <a:gd name="connsiteY38" fmla="*/ 467853 h 607296"/>
                <a:gd name="connsiteX39" fmla="*/ 21608 w 264257"/>
                <a:gd name="connsiteY39" fmla="*/ 515363 h 607296"/>
                <a:gd name="connsiteX40" fmla="*/ 21608 w 264257"/>
                <a:gd name="connsiteY40" fmla="*/ 515765 h 6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4257" h="607296">
                  <a:moveTo>
                    <a:pt x="16239" y="565020"/>
                  </a:moveTo>
                  <a:lnTo>
                    <a:pt x="39860" y="581528"/>
                  </a:lnTo>
                  <a:lnTo>
                    <a:pt x="53549" y="607296"/>
                  </a:lnTo>
                  <a:lnTo>
                    <a:pt x="92336" y="597365"/>
                  </a:lnTo>
                  <a:lnTo>
                    <a:pt x="136088" y="578978"/>
                  </a:lnTo>
                  <a:lnTo>
                    <a:pt x="180243" y="575086"/>
                  </a:lnTo>
                  <a:lnTo>
                    <a:pt x="232719" y="510263"/>
                  </a:lnTo>
                  <a:lnTo>
                    <a:pt x="255400" y="480200"/>
                  </a:lnTo>
                  <a:lnTo>
                    <a:pt x="264258" y="454298"/>
                  </a:lnTo>
                  <a:lnTo>
                    <a:pt x="227753" y="416719"/>
                  </a:lnTo>
                  <a:lnTo>
                    <a:pt x="237953" y="379812"/>
                  </a:lnTo>
                  <a:lnTo>
                    <a:pt x="215540" y="336865"/>
                  </a:lnTo>
                  <a:lnTo>
                    <a:pt x="215808" y="336194"/>
                  </a:lnTo>
                  <a:lnTo>
                    <a:pt x="232316" y="286000"/>
                  </a:lnTo>
                  <a:lnTo>
                    <a:pt x="203461" y="215540"/>
                  </a:lnTo>
                  <a:lnTo>
                    <a:pt x="203864" y="214869"/>
                  </a:lnTo>
                  <a:lnTo>
                    <a:pt x="226142" y="167627"/>
                  </a:lnTo>
                  <a:lnTo>
                    <a:pt x="188564" y="123875"/>
                  </a:lnTo>
                  <a:lnTo>
                    <a:pt x="192187" y="75157"/>
                  </a:lnTo>
                  <a:lnTo>
                    <a:pt x="202521" y="26976"/>
                  </a:lnTo>
                  <a:lnTo>
                    <a:pt x="172593" y="0"/>
                  </a:lnTo>
                  <a:lnTo>
                    <a:pt x="136088" y="23218"/>
                  </a:lnTo>
                  <a:lnTo>
                    <a:pt x="123741" y="74889"/>
                  </a:lnTo>
                  <a:lnTo>
                    <a:pt x="99181" y="106562"/>
                  </a:lnTo>
                  <a:lnTo>
                    <a:pt x="71668" y="89517"/>
                  </a:lnTo>
                  <a:lnTo>
                    <a:pt x="38921" y="93007"/>
                  </a:lnTo>
                  <a:lnTo>
                    <a:pt x="12213" y="57441"/>
                  </a:lnTo>
                  <a:lnTo>
                    <a:pt x="0" y="72607"/>
                  </a:lnTo>
                  <a:lnTo>
                    <a:pt x="31807" y="104951"/>
                  </a:lnTo>
                  <a:lnTo>
                    <a:pt x="70997" y="151119"/>
                  </a:lnTo>
                  <a:lnTo>
                    <a:pt x="70997" y="151790"/>
                  </a:lnTo>
                  <a:lnTo>
                    <a:pt x="71668" y="249629"/>
                  </a:lnTo>
                  <a:lnTo>
                    <a:pt x="79720" y="272579"/>
                  </a:lnTo>
                  <a:lnTo>
                    <a:pt x="114346" y="301165"/>
                  </a:lnTo>
                  <a:lnTo>
                    <a:pt x="117164" y="328141"/>
                  </a:lnTo>
                  <a:lnTo>
                    <a:pt x="99717" y="341025"/>
                  </a:lnTo>
                  <a:lnTo>
                    <a:pt x="43349" y="402761"/>
                  </a:lnTo>
                  <a:lnTo>
                    <a:pt x="21205" y="437253"/>
                  </a:lnTo>
                  <a:lnTo>
                    <a:pt x="9797" y="467853"/>
                  </a:lnTo>
                  <a:lnTo>
                    <a:pt x="21608" y="515363"/>
                  </a:lnTo>
                  <a:lnTo>
                    <a:pt x="21608" y="515765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5" name="Graphique 3">
            <a:extLst>
              <a:ext uri="{FF2B5EF4-FFF2-40B4-BE49-F238E27FC236}">
                <a16:creationId xmlns:a16="http://schemas.microsoft.com/office/drawing/2014/main" id="{FD44E947-2F6B-481F-9200-CBB37ADC9B23}"/>
              </a:ext>
            </a:extLst>
          </p:cNvPr>
          <p:cNvGrpSpPr/>
          <p:nvPr/>
        </p:nvGrpSpPr>
        <p:grpSpPr>
          <a:xfrm>
            <a:off x="10430227" y="5377609"/>
            <a:ext cx="79592" cy="64893"/>
            <a:chOff x="10318427" y="5292806"/>
            <a:chExt cx="77036" cy="62809"/>
          </a:xfrm>
          <a:solidFill>
            <a:srgbClr val="CECECE"/>
          </a:solidFill>
        </p:grpSpPr>
        <p:sp>
          <p:nvSpPr>
            <p:cNvPr id="766" name="Forme libre : forme 765">
              <a:extLst>
                <a:ext uri="{FF2B5EF4-FFF2-40B4-BE49-F238E27FC236}">
                  <a16:creationId xmlns:a16="http://schemas.microsoft.com/office/drawing/2014/main" id="{D2F6DBBE-466A-49D4-86F5-C5122DC2A84F}"/>
                </a:ext>
              </a:extLst>
            </p:cNvPr>
            <p:cNvSpPr/>
            <p:nvPr/>
          </p:nvSpPr>
          <p:spPr>
            <a:xfrm>
              <a:off x="10318427" y="5326761"/>
              <a:ext cx="39860" cy="28854"/>
            </a:xfrm>
            <a:custGeom>
              <a:avLst/>
              <a:gdLst>
                <a:gd name="connsiteX0" fmla="*/ 18252 w 39860"/>
                <a:gd name="connsiteY0" fmla="*/ 28855 h 28854"/>
                <a:gd name="connsiteX1" fmla="*/ 17716 w 39860"/>
                <a:gd name="connsiteY1" fmla="*/ 28721 h 28854"/>
                <a:gd name="connsiteX2" fmla="*/ 2953 w 39860"/>
                <a:gd name="connsiteY2" fmla="*/ 25366 h 28854"/>
                <a:gd name="connsiteX3" fmla="*/ 0 w 39860"/>
                <a:gd name="connsiteY3" fmla="*/ 11676 h 28854"/>
                <a:gd name="connsiteX4" fmla="*/ 11139 w 39860"/>
                <a:gd name="connsiteY4" fmla="*/ 1342 h 28854"/>
                <a:gd name="connsiteX5" fmla="*/ 22547 w 39860"/>
                <a:gd name="connsiteY5" fmla="*/ 4563 h 28854"/>
                <a:gd name="connsiteX6" fmla="*/ 29258 w 39860"/>
                <a:gd name="connsiteY6" fmla="*/ 0 h 28854"/>
                <a:gd name="connsiteX7" fmla="*/ 39860 w 39860"/>
                <a:gd name="connsiteY7" fmla="*/ 9260 h 28854"/>
                <a:gd name="connsiteX8" fmla="*/ 35029 w 39860"/>
                <a:gd name="connsiteY8" fmla="*/ 24963 h 2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860" h="28854">
                  <a:moveTo>
                    <a:pt x="18252" y="28855"/>
                  </a:moveTo>
                  <a:lnTo>
                    <a:pt x="17716" y="28721"/>
                  </a:lnTo>
                  <a:lnTo>
                    <a:pt x="2953" y="25366"/>
                  </a:lnTo>
                  <a:lnTo>
                    <a:pt x="0" y="11676"/>
                  </a:lnTo>
                  <a:lnTo>
                    <a:pt x="11139" y="1342"/>
                  </a:lnTo>
                  <a:lnTo>
                    <a:pt x="22547" y="4563"/>
                  </a:lnTo>
                  <a:lnTo>
                    <a:pt x="29258" y="0"/>
                  </a:lnTo>
                  <a:lnTo>
                    <a:pt x="39860" y="9260"/>
                  </a:lnTo>
                  <a:lnTo>
                    <a:pt x="35029" y="2496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7" name="Forme libre : forme 766">
              <a:extLst>
                <a:ext uri="{FF2B5EF4-FFF2-40B4-BE49-F238E27FC236}">
                  <a16:creationId xmlns:a16="http://schemas.microsoft.com/office/drawing/2014/main" id="{93398E2C-A009-4F33-9EC7-5607A305E253}"/>
                </a:ext>
              </a:extLst>
            </p:cNvPr>
            <p:cNvSpPr/>
            <p:nvPr/>
          </p:nvSpPr>
          <p:spPr>
            <a:xfrm>
              <a:off x="10322722" y="5331593"/>
              <a:ext cx="31136" cy="20131"/>
            </a:xfrm>
            <a:custGeom>
              <a:avLst/>
              <a:gdLst>
                <a:gd name="connsiteX0" fmla="*/ 1879 w 31136"/>
                <a:gd name="connsiteY0" fmla="*/ 17313 h 20131"/>
                <a:gd name="connsiteX1" fmla="*/ 13958 w 31136"/>
                <a:gd name="connsiteY1" fmla="*/ 20131 h 20131"/>
                <a:gd name="connsiteX2" fmla="*/ 27781 w 31136"/>
                <a:gd name="connsiteY2" fmla="*/ 16910 h 20131"/>
                <a:gd name="connsiteX3" fmla="*/ 31137 w 31136"/>
                <a:gd name="connsiteY3" fmla="*/ 5637 h 20131"/>
                <a:gd name="connsiteX4" fmla="*/ 24694 w 31136"/>
                <a:gd name="connsiteY4" fmla="*/ 0 h 20131"/>
                <a:gd name="connsiteX5" fmla="*/ 18923 w 31136"/>
                <a:gd name="connsiteY5" fmla="*/ 3892 h 20131"/>
                <a:gd name="connsiteX6" fmla="*/ 7918 w 31136"/>
                <a:gd name="connsiteY6" fmla="*/ 805 h 20131"/>
                <a:gd name="connsiteX7" fmla="*/ 0 w 31136"/>
                <a:gd name="connsiteY7" fmla="*/ 8187 h 2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136" h="20131">
                  <a:moveTo>
                    <a:pt x="1879" y="17313"/>
                  </a:moveTo>
                  <a:lnTo>
                    <a:pt x="13958" y="20131"/>
                  </a:lnTo>
                  <a:lnTo>
                    <a:pt x="27781" y="16910"/>
                  </a:lnTo>
                  <a:lnTo>
                    <a:pt x="31137" y="5637"/>
                  </a:lnTo>
                  <a:lnTo>
                    <a:pt x="24694" y="0"/>
                  </a:lnTo>
                  <a:lnTo>
                    <a:pt x="18923" y="3892"/>
                  </a:lnTo>
                  <a:lnTo>
                    <a:pt x="7918" y="805"/>
                  </a:lnTo>
                  <a:lnTo>
                    <a:pt x="0" y="818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8" name="Forme libre : forme 767">
              <a:extLst>
                <a:ext uri="{FF2B5EF4-FFF2-40B4-BE49-F238E27FC236}">
                  <a16:creationId xmlns:a16="http://schemas.microsoft.com/office/drawing/2014/main" id="{AD026DE6-9DA0-49C6-B835-49E30A3ED256}"/>
                </a:ext>
              </a:extLst>
            </p:cNvPr>
            <p:cNvSpPr/>
            <p:nvPr/>
          </p:nvSpPr>
          <p:spPr>
            <a:xfrm>
              <a:off x="10350638" y="5292806"/>
              <a:ext cx="44825" cy="30599"/>
            </a:xfrm>
            <a:custGeom>
              <a:avLst/>
              <a:gdLst>
                <a:gd name="connsiteX0" fmla="*/ 4429 w 44825"/>
                <a:gd name="connsiteY0" fmla="*/ 30600 h 30599"/>
                <a:gd name="connsiteX1" fmla="*/ 0 w 44825"/>
                <a:gd name="connsiteY1" fmla="*/ 17447 h 30599"/>
                <a:gd name="connsiteX2" fmla="*/ 13958 w 44825"/>
                <a:gd name="connsiteY2" fmla="*/ 11408 h 30599"/>
                <a:gd name="connsiteX3" fmla="*/ 22010 w 44825"/>
                <a:gd name="connsiteY3" fmla="*/ 9931 h 30599"/>
                <a:gd name="connsiteX4" fmla="*/ 36639 w 44825"/>
                <a:gd name="connsiteY4" fmla="*/ 1879 h 30599"/>
                <a:gd name="connsiteX5" fmla="*/ 44826 w 44825"/>
                <a:gd name="connsiteY5" fmla="*/ 0 h 30599"/>
                <a:gd name="connsiteX6" fmla="*/ 40800 w 44825"/>
                <a:gd name="connsiteY6" fmla="*/ 16105 h 30599"/>
                <a:gd name="connsiteX7" fmla="*/ 38115 w 44825"/>
                <a:gd name="connsiteY7" fmla="*/ 17984 h 30599"/>
                <a:gd name="connsiteX8" fmla="*/ 22144 w 44825"/>
                <a:gd name="connsiteY8" fmla="*/ 24560 h 3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25" h="30599">
                  <a:moveTo>
                    <a:pt x="4429" y="30600"/>
                  </a:moveTo>
                  <a:lnTo>
                    <a:pt x="0" y="17447"/>
                  </a:lnTo>
                  <a:lnTo>
                    <a:pt x="13958" y="11408"/>
                  </a:lnTo>
                  <a:lnTo>
                    <a:pt x="22010" y="9931"/>
                  </a:lnTo>
                  <a:lnTo>
                    <a:pt x="36639" y="1879"/>
                  </a:lnTo>
                  <a:lnTo>
                    <a:pt x="44826" y="0"/>
                  </a:lnTo>
                  <a:lnTo>
                    <a:pt x="40800" y="16105"/>
                  </a:lnTo>
                  <a:lnTo>
                    <a:pt x="38115" y="17984"/>
                  </a:lnTo>
                  <a:lnTo>
                    <a:pt x="22144" y="2456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9" name="Forme libre : forme 768">
              <a:extLst>
                <a:ext uri="{FF2B5EF4-FFF2-40B4-BE49-F238E27FC236}">
                  <a16:creationId xmlns:a16="http://schemas.microsoft.com/office/drawing/2014/main" id="{144C0CB1-CBBE-401C-B4B5-792C6059E177}"/>
                </a:ext>
              </a:extLst>
            </p:cNvPr>
            <p:cNvSpPr/>
            <p:nvPr/>
          </p:nvSpPr>
          <p:spPr>
            <a:xfrm>
              <a:off x="10355469" y="5297906"/>
              <a:ext cx="34760" cy="20533"/>
            </a:xfrm>
            <a:custGeom>
              <a:avLst/>
              <a:gdLst>
                <a:gd name="connsiteX0" fmla="*/ 0 w 34760"/>
                <a:gd name="connsiteY0" fmla="*/ 14495 h 20533"/>
                <a:gd name="connsiteX1" fmla="*/ 2013 w 34760"/>
                <a:gd name="connsiteY1" fmla="*/ 20534 h 20533"/>
                <a:gd name="connsiteX2" fmla="*/ 15971 w 34760"/>
                <a:gd name="connsiteY2" fmla="*/ 15837 h 20533"/>
                <a:gd name="connsiteX3" fmla="*/ 31539 w 34760"/>
                <a:gd name="connsiteY3" fmla="*/ 9529 h 20533"/>
                <a:gd name="connsiteX4" fmla="*/ 32613 w 34760"/>
                <a:gd name="connsiteY4" fmla="*/ 8724 h 20533"/>
                <a:gd name="connsiteX5" fmla="*/ 34760 w 34760"/>
                <a:gd name="connsiteY5" fmla="*/ 0 h 20533"/>
                <a:gd name="connsiteX6" fmla="*/ 32881 w 34760"/>
                <a:gd name="connsiteY6" fmla="*/ 537 h 20533"/>
                <a:gd name="connsiteX7" fmla="*/ 18118 w 34760"/>
                <a:gd name="connsiteY7" fmla="*/ 8589 h 20533"/>
                <a:gd name="connsiteX8" fmla="*/ 10200 w 34760"/>
                <a:gd name="connsiteY8" fmla="*/ 9931 h 2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60" h="20533">
                  <a:moveTo>
                    <a:pt x="0" y="14495"/>
                  </a:moveTo>
                  <a:lnTo>
                    <a:pt x="2013" y="20534"/>
                  </a:lnTo>
                  <a:lnTo>
                    <a:pt x="15971" y="15837"/>
                  </a:lnTo>
                  <a:lnTo>
                    <a:pt x="31539" y="9529"/>
                  </a:lnTo>
                  <a:lnTo>
                    <a:pt x="32613" y="8724"/>
                  </a:lnTo>
                  <a:lnTo>
                    <a:pt x="34760" y="0"/>
                  </a:lnTo>
                  <a:lnTo>
                    <a:pt x="32881" y="537"/>
                  </a:lnTo>
                  <a:lnTo>
                    <a:pt x="18118" y="8589"/>
                  </a:lnTo>
                  <a:lnTo>
                    <a:pt x="10200" y="993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6" name="Graphique 3">
            <a:extLst>
              <a:ext uri="{FF2B5EF4-FFF2-40B4-BE49-F238E27FC236}">
                <a16:creationId xmlns:a16="http://schemas.microsoft.com/office/drawing/2014/main" id="{DDCF0B61-67E4-4291-98DF-8C1BE3EAD536}"/>
              </a:ext>
            </a:extLst>
          </p:cNvPr>
          <p:cNvGrpSpPr/>
          <p:nvPr/>
        </p:nvGrpSpPr>
        <p:grpSpPr>
          <a:xfrm>
            <a:off x="5780918" y="3446336"/>
            <a:ext cx="365926" cy="367174"/>
            <a:chOff x="5818397" y="3423542"/>
            <a:chExt cx="354177" cy="355385"/>
          </a:xfrm>
          <a:solidFill>
            <a:srgbClr val="CECECE"/>
          </a:solidFill>
        </p:grpSpPr>
        <p:sp>
          <p:nvSpPr>
            <p:cNvPr id="762" name="Forme libre : forme 761">
              <a:extLst>
                <a:ext uri="{FF2B5EF4-FFF2-40B4-BE49-F238E27FC236}">
                  <a16:creationId xmlns:a16="http://schemas.microsoft.com/office/drawing/2014/main" id="{55FDEBBB-D12B-4EB2-9998-EFE2DA96878E}"/>
                </a:ext>
              </a:extLst>
            </p:cNvPr>
            <p:cNvSpPr/>
            <p:nvPr/>
          </p:nvSpPr>
          <p:spPr>
            <a:xfrm>
              <a:off x="6143451" y="3718131"/>
              <a:ext cx="29123" cy="60796"/>
            </a:xfrm>
            <a:custGeom>
              <a:avLst/>
              <a:gdLst>
                <a:gd name="connsiteX0" fmla="*/ 20131 w 29123"/>
                <a:gd name="connsiteY0" fmla="*/ 60797 h 60796"/>
                <a:gd name="connsiteX1" fmla="*/ 6174 w 29123"/>
                <a:gd name="connsiteY1" fmla="*/ 52476 h 60796"/>
                <a:gd name="connsiteX2" fmla="*/ 0 w 29123"/>
                <a:gd name="connsiteY2" fmla="*/ 28721 h 60796"/>
                <a:gd name="connsiteX3" fmla="*/ 5503 w 29123"/>
                <a:gd name="connsiteY3" fmla="*/ 15300 h 60796"/>
                <a:gd name="connsiteX4" fmla="*/ 24560 w 29123"/>
                <a:gd name="connsiteY4" fmla="*/ 0 h 60796"/>
                <a:gd name="connsiteX5" fmla="*/ 29124 w 29123"/>
                <a:gd name="connsiteY5" fmla="*/ 32613 h 6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23" h="60796">
                  <a:moveTo>
                    <a:pt x="20131" y="60797"/>
                  </a:moveTo>
                  <a:lnTo>
                    <a:pt x="6174" y="52476"/>
                  </a:lnTo>
                  <a:lnTo>
                    <a:pt x="0" y="28721"/>
                  </a:lnTo>
                  <a:lnTo>
                    <a:pt x="5503" y="15300"/>
                  </a:lnTo>
                  <a:lnTo>
                    <a:pt x="24560" y="0"/>
                  </a:lnTo>
                  <a:lnTo>
                    <a:pt x="29124" y="3261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3" name="Forme libre : forme 762">
              <a:extLst>
                <a:ext uri="{FF2B5EF4-FFF2-40B4-BE49-F238E27FC236}">
                  <a16:creationId xmlns:a16="http://schemas.microsoft.com/office/drawing/2014/main" id="{D1BF0572-F00E-43EE-8225-AF10F072E5CE}"/>
                </a:ext>
              </a:extLst>
            </p:cNvPr>
            <p:cNvSpPr/>
            <p:nvPr/>
          </p:nvSpPr>
          <p:spPr>
            <a:xfrm>
              <a:off x="6147478" y="3725379"/>
              <a:ext cx="21204" cy="47778"/>
            </a:xfrm>
            <a:custGeom>
              <a:avLst/>
              <a:gdLst>
                <a:gd name="connsiteX0" fmla="*/ 5502 w 21204"/>
                <a:gd name="connsiteY0" fmla="*/ 42678 h 47778"/>
                <a:gd name="connsiteX1" fmla="*/ 13957 w 21204"/>
                <a:gd name="connsiteY1" fmla="*/ 47778 h 47778"/>
                <a:gd name="connsiteX2" fmla="*/ 21205 w 21204"/>
                <a:gd name="connsiteY2" fmla="*/ 24963 h 47778"/>
                <a:gd name="connsiteX3" fmla="*/ 17581 w 21204"/>
                <a:gd name="connsiteY3" fmla="*/ 0 h 47778"/>
                <a:gd name="connsiteX4" fmla="*/ 4697 w 21204"/>
                <a:gd name="connsiteY4" fmla="*/ 10334 h 47778"/>
                <a:gd name="connsiteX5" fmla="*/ 0 w 21204"/>
                <a:gd name="connsiteY5" fmla="*/ 21742 h 4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04" h="47778">
                  <a:moveTo>
                    <a:pt x="5502" y="42678"/>
                  </a:moveTo>
                  <a:lnTo>
                    <a:pt x="13957" y="47778"/>
                  </a:lnTo>
                  <a:lnTo>
                    <a:pt x="21205" y="24963"/>
                  </a:lnTo>
                  <a:lnTo>
                    <a:pt x="17581" y="0"/>
                  </a:lnTo>
                  <a:lnTo>
                    <a:pt x="4697" y="10334"/>
                  </a:lnTo>
                  <a:lnTo>
                    <a:pt x="0" y="21742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4" name="Forme libre : forme 763">
              <a:extLst>
                <a:ext uri="{FF2B5EF4-FFF2-40B4-BE49-F238E27FC236}">
                  <a16:creationId xmlns:a16="http://schemas.microsoft.com/office/drawing/2014/main" id="{62574AE6-462C-409E-A24E-9C3AD75D6BE2}"/>
                </a:ext>
              </a:extLst>
            </p:cNvPr>
            <p:cNvSpPr/>
            <p:nvPr/>
          </p:nvSpPr>
          <p:spPr>
            <a:xfrm>
              <a:off x="5818397" y="3423542"/>
              <a:ext cx="318880" cy="322504"/>
            </a:xfrm>
            <a:custGeom>
              <a:avLst/>
              <a:gdLst>
                <a:gd name="connsiteX0" fmla="*/ 160514 w 318880"/>
                <a:gd name="connsiteY0" fmla="*/ 322504 h 322504"/>
                <a:gd name="connsiteX1" fmla="*/ 133270 w 318880"/>
                <a:gd name="connsiteY1" fmla="*/ 307607 h 322504"/>
                <a:gd name="connsiteX2" fmla="*/ 124412 w 318880"/>
                <a:gd name="connsiteY2" fmla="*/ 314720 h 322504"/>
                <a:gd name="connsiteX3" fmla="*/ 123473 w 318880"/>
                <a:gd name="connsiteY3" fmla="*/ 314452 h 322504"/>
                <a:gd name="connsiteX4" fmla="*/ 77305 w 318880"/>
                <a:gd name="connsiteY4" fmla="*/ 299018 h 322504"/>
                <a:gd name="connsiteX5" fmla="*/ 66299 w 318880"/>
                <a:gd name="connsiteY5" fmla="*/ 284255 h 322504"/>
                <a:gd name="connsiteX6" fmla="*/ 79586 w 318880"/>
                <a:gd name="connsiteY6" fmla="*/ 263050 h 322504"/>
                <a:gd name="connsiteX7" fmla="*/ 84149 w 318880"/>
                <a:gd name="connsiteY7" fmla="*/ 194737 h 322504"/>
                <a:gd name="connsiteX8" fmla="*/ 59052 w 318880"/>
                <a:gd name="connsiteY8" fmla="*/ 157696 h 322504"/>
                <a:gd name="connsiteX9" fmla="*/ 41337 w 318880"/>
                <a:gd name="connsiteY9" fmla="*/ 139846 h 322504"/>
                <a:gd name="connsiteX10" fmla="*/ 2684 w 318880"/>
                <a:gd name="connsiteY10" fmla="*/ 125351 h 322504"/>
                <a:gd name="connsiteX11" fmla="*/ 0 w 318880"/>
                <a:gd name="connsiteY11" fmla="*/ 95557 h 322504"/>
                <a:gd name="connsiteX12" fmla="*/ 34089 w 318880"/>
                <a:gd name="connsiteY12" fmla="*/ 86833 h 322504"/>
                <a:gd name="connsiteX13" fmla="*/ 73278 w 318880"/>
                <a:gd name="connsiteY13" fmla="*/ 95959 h 322504"/>
                <a:gd name="connsiteX14" fmla="*/ 65091 w 318880"/>
                <a:gd name="connsiteY14" fmla="*/ 51536 h 322504"/>
                <a:gd name="connsiteX15" fmla="*/ 91396 w 318880"/>
                <a:gd name="connsiteY15" fmla="*/ 69789 h 322504"/>
                <a:gd name="connsiteX16" fmla="*/ 147227 w 318880"/>
                <a:gd name="connsiteY16" fmla="*/ 41068 h 322504"/>
                <a:gd name="connsiteX17" fmla="*/ 154609 w 318880"/>
                <a:gd name="connsiteY17" fmla="*/ 8992 h 322504"/>
                <a:gd name="connsiteX18" fmla="*/ 179169 w 318880"/>
                <a:gd name="connsiteY18" fmla="*/ 0 h 322504"/>
                <a:gd name="connsiteX19" fmla="*/ 183061 w 318880"/>
                <a:gd name="connsiteY19" fmla="*/ 14495 h 322504"/>
                <a:gd name="connsiteX20" fmla="*/ 194067 w 318880"/>
                <a:gd name="connsiteY20" fmla="*/ 15031 h 322504"/>
                <a:gd name="connsiteX21" fmla="*/ 205877 w 318880"/>
                <a:gd name="connsiteY21" fmla="*/ 31405 h 322504"/>
                <a:gd name="connsiteX22" fmla="*/ 222385 w 318880"/>
                <a:gd name="connsiteY22" fmla="*/ 48718 h 322504"/>
                <a:gd name="connsiteX23" fmla="*/ 235000 w 318880"/>
                <a:gd name="connsiteY23" fmla="*/ 45765 h 322504"/>
                <a:gd name="connsiteX24" fmla="*/ 257279 w 318880"/>
                <a:gd name="connsiteY24" fmla="*/ 63749 h 322504"/>
                <a:gd name="connsiteX25" fmla="*/ 262110 w 318880"/>
                <a:gd name="connsiteY25" fmla="*/ 66568 h 322504"/>
                <a:gd name="connsiteX26" fmla="*/ 269358 w 318880"/>
                <a:gd name="connsiteY26" fmla="*/ 65762 h 322504"/>
                <a:gd name="connsiteX27" fmla="*/ 281303 w 318880"/>
                <a:gd name="connsiteY27" fmla="*/ 75828 h 322504"/>
                <a:gd name="connsiteX28" fmla="*/ 318881 w 318880"/>
                <a:gd name="connsiteY28" fmla="*/ 83210 h 322504"/>
                <a:gd name="connsiteX29" fmla="*/ 305460 w 318880"/>
                <a:gd name="connsiteY29" fmla="*/ 110722 h 322504"/>
                <a:gd name="connsiteX30" fmla="*/ 302239 w 318880"/>
                <a:gd name="connsiteY30" fmla="*/ 137430 h 322504"/>
                <a:gd name="connsiteX31" fmla="*/ 294052 w 318880"/>
                <a:gd name="connsiteY31" fmla="*/ 144946 h 322504"/>
                <a:gd name="connsiteX32" fmla="*/ 284389 w 318880"/>
                <a:gd name="connsiteY32" fmla="*/ 141993 h 322504"/>
                <a:gd name="connsiteX33" fmla="*/ 285060 w 318880"/>
                <a:gd name="connsiteY33" fmla="*/ 149375 h 322504"/>
                <a:gd name="connsiteX34" fmla="*/ 266942 w 318880"/>
                <a:gd name="connsiteY34" fmla="*/ 169640 h 322504"/>
                <a:gd name="connsiteX35" fmla="*/ 266673 w 318880"/>
                <a:gd name="connsiteY35" fmla="*/ 182122 h 322504"/>
                <a:gd name="connsiteX36" fmla="*/ 277276 w 318880"/>
                <a:gd name="connsiteY36" fmla="*/ 177156 h 322504"/>
                <a:gd name="connsiteX37" fmla="*/ 286939 w 318880"/>
                <a:gd name="connsiteY37" fmla="*/ 194872 h 322504"/>
                <a:gd name="connsiteX38" fmla="*/ 285866 w 318880"/>
                <a:gd name="connsiteY38" fmla="*/ 204803 h 322504"/>
                <a:gd name="connsiteX39" fmla="*/ 293515 w 318880"/>
                <a:gd name="connsiteY39" fmla="*/ 218627 h 322504"/>
                <a:gd name="connsiteX40" fmla="*/ 284792 w 318880"/>
                <a:gd name="connsiteY40" fmla="*/ 229632 h 322504"/>
                <a:gd name="connsiteX41" fmla="*/ 290563 w 318880"/>
                <a:gd name="connsiteY41" fmla="*/ 254460 h 322504"/>
                <a:gd name="connsiteX42" fmla="*/ 304655 w 318880"/>
                <a:gd name="connsiteY42" fmla="*/ 259023 h 322504"/>
                <a:gd name="connsiteX43" fmla="*/ 301300 w 318880"/>
                <a:gd name="connsiteY43" fmla="*/ 276202 h 322504"/>
                <a:gd name="connsiteX44" fmla="*/ 277679 w 318880"/>
                <a:gd name="connsiteY44" fmla="*/ 296334 h 322504"/>
                <a:gd name="connsiteX45" fmla="*/ 228424 w 318880"/>
                <a:gd name="connsiteY45" fmla="*/ 287073 h 322504"/>
                <a:gd name="connsiteX46" fmla="*/ 194067 w 318880"/>
                <a:gd name="connsiteY46" fmla="*/ 297542 h 322504"/>
                <a:gd name="connsiteX47" fmla="*/ 191248 w 318880"/>
                <a:gd name="connsiteY47" fmla="*/ 317941 h 3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8880" h="322504">
                  <a:moveTo>
                    <a:pt x="160514" y="322504"/>
                  </a:moveTo>
                  <a:lnTo>
                    <a:pt x="133270" y="307607"/>
                  </a:lnTo>
                  <a:lnTo>
                    <a:pt x="124412" y="314720"/>
                  </a:lnTo>
                  <a:lnTo>
                    <a:pt x="123473" y="314452"/>
                  </a:lnTo>
                  <a:lnTo>
                    <a:pt x="77305" y="299018"/>
                  </a:lnTo>
                  <a:lnTo>
                    <a:pt x="66299" y="284255"/>
                  </a:lnTo>
                  <a:lnTo>
                    <a:pt x="79586" y="263050"/>
                  </a:lnTo>
                  <a:lnTo>
                    <a:pt x="84149" y="194737"/>
                  </a:lnTo>
                  <a:lnTo>
                    <a:pt x="59052" y="157696"/>
                  </a:lnTo>
                  <a:lnTo>
                    <a:pt x="41337" y="139846"/>
                  </a:lnTo>
                  <a:lnTo>
                    <a:pt x="2684" y="125351"/>
                  </a:lnTo>
                  <a:lnTo>
                    <a:pt x="0" y="95557"/>
                  </a:lnTo>
                  <a:lnTo>
                    <a:pt x="34089" y="86833"/>
                  </a:lnTo>
                  <a:lnTo>
                    <a:pt x="73278" y="95959"/>
                  </a:lnTo>
                  <a:lnTo>
                    <a:pt x="65091" y="51536"/>
                  </a:lnTo>
                  <a:lnTo>
                    <a:pt x="91396" y="69789"/>
                  </a:lnTo>
                  <a:lnTo>
                    <a:pt x="147227" y="41068"/>
                  </a:lnTo>
                  <a:lnTo>
                    <a:pt x="154609" y="8992"/>
                  </a:lnTo>
                  <a:lnTo>
                    <a:pt x="179169" y="0"/>
                  </a:lnTo>
                  <a:lnTo>
                    <a:pt x="183061" y="14495"/>
                  </a:lnTo>
                  <a:lnTo>
                    <a:pt x="194067" y="15031"/>
                  </a:lnTo>
                  <a:lnTo>
                    <a:pt x="205877" y="31405"/>
                  </a:lnTo>
                  <a:lnTo>
                    <a:pt x="222385" y="48718"/>
                  </a:lnTo>
                  <a:lnTo>
                    <a:pt x="235000" y="45765"/>
                  </a:lnTo>
                  <a:lnTo>
                    <a:pt x="257279" y="63749"/>
                  </a:lnTo>
                  <a:lnTo>
                    <a:pt x="262110" y="66568"/>
                  </a:lnTo>
                  <a:lnTo>
                    <a:pt x="269358" y="65762"/>
                  </a:lnTo>
                  <a:lnTo>
                    <a:pt x="281303" y="75828"/>
                  </a:lnTo>
                  <a:lnTo>
                    <a:pt x="318881" y="83210"/>
                  </a:lnTo>
                  <a:lnTo>
                    <a:pt x="305460" y="110722"/>
                  </a:lnTo>
                  <a:lnTo>
                    <a:pt x="302239" y="137430"/>
                  </a:lnTo>
                  <a:lnTo>
                    <a:pt x="294052" y="144946"/>
                  </a:lnTo>
                  <a:lnTo>
                    <a:pt x="284389" y="141993"/>
                  </a:lnTo>
                  <a:lnTo>
                    <a:pt x="285060" y="149375"/>
                  </a:lnTo>
                  <a:lnTo>
                    <a:pt x="266942" y="169640"/>
                  </a:lnTo>
                  <a:lnTo>
                    <a:pt x="266673" y="182122"/>
                  </a:lnTo>
                  <a:lnTo>
                    <a:pt x="277276" y="177156"/>
                  </a:lnTo>
                  <a:lnTo>
                    <a:pt x="286939" y="194872"/>
                  </a:lnTo>
                  <a:lnTo>
                    <a:pt x="285866" y="204803"/>
                  </a:lnTo>
                  <a:lnTo>
                    <a:pt x="293515" y="218627"/>
                  </a:lnTo>
                  <a:lnTo>
                    <a:pt x="284792" y="229632"/>
                  </a:lnTo>
                  <a:lnTo>
                    <a:pt x="290563" y="254460"/>
                  </a:lnTo>
                  <a:lnTo>
                    <a:pt x="304655" y="259023"/>
                  </a:lnTo>
                  <a:lnTo>
                    <a:pt x="301300" y="276202"/>
                  </a:lnTo>
                  <a:lnTo>
                    <a:pt x="277679" y="296334"/>
                  </a:lnTo>
                  <a:lnTo>
                    <a:pt x="228424" y="287073"/>
                  </a:lnTo>
                  <a:lnTo>
                    <a:pt x="194067" y="297542"/>
                  </a:lnTo>
                  <a:lnTo>
                    <a:pt x="191248" y="31794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5" name="Forme libre : forme 764">
              <a:extLst>
                <a:ext uri="{FF2B5EF4-FFF2-40B4-BE49-F238E27FC236}">
                  <a16:creationId xmlns:a16="http://schemas.microsoft.com/office/drawing/2014/main" id="{B02054E2-9B32-42B0-8B8F-42FFE58C0285}"/>
                </a:ext>
              </a:extLst>
            </p:cNvPr>
            <p:cNvSpPr/>
            <p:nvPr/>
          </p:nvSpPr>
          <p:spPr>
            <a:xfrm>
              <a:off x="5822557" y="3428642"/>
              <a:ext cx="309083" cy="313512"/>
            </a:xfrm>
            <a:custGeom>
              <a:avLst/>
              <a:gdLst>
                <a:gd name="connsiteX0" fmla="*/ 128706 w 309083"/>
                <a:gd name="connsiteY0" fmla="*/ 297944 h 313512"/>
                <a:gd name="connsiteX1" fmla="*/ 157025 w 309083"/>
                <a:gd name="connsiteY1" fmla="*/ 313512 h 313512"/>
                <a:gd name="connsiteX2" fmla="*/ 183732 w 309083"/>
                <a:gd name="connsiteY2" fmla="*/ 309486 h 313512"/>
                <a:gd name="connsiteX3" fmla="*/ 186551 w 309083"/>
                <a:gd name="connsiteY3" fmla="*/ 289489 h 313512"/>
                <a:gd name="connsiteX4" fmla="*/ 187624 w 309083"/>
                <a:gd name="connsiteY4" fmla="*/ 289086 h 313512"/>
                <a:gd name="connsiteX5" fmla="*/ 224129 w 309083"/>
                <a:gd name="connsiteY5" fmla="*/ 277947 h 313512"/>
                <a:gd name="connsiteX6" fmla="*/ 224532 w 309083"/>
                <a:gd name="connsiteY6" fmla="*/ 278081 h 313512"/>
                <a:gd name="connsiteX7" fmla="*/ 272445 w 309083"/>
                <a:gd name="connsiteY7" fmla="*/ 287073 h 313512"/>
                <a:gd name="connsiteX8" fmla="*/ 293650 w 309083"/>
                <a:gd name="connsiteY8" fmla="*/ 268955 h 313512"/>
                <a:gd name="connsiteX9" fmla="*/ 296065 w 309083"/>
                <a:gd name="connsiteY9" fmla="*/ 256474 h 313512"/>
                <a:gd name="connsiteX10" fmla="*/ 283181 w 309083"/>
                <a:gd name="connsiteY10" fmla="*/ 252313 h 313512"/>
                <a:gd name="connsiteX11" fmla="*/ 276471 w 309083"/>
                <a:gd name="connsiteY11" fmla="*/ 223592 h 313512"/>
                <a:gd name="connsiteX12" fmla="*/ 284792 w 309083"/>
                <a:gd name="connsiteY12" fmla="*/ 213124 h 313512"/>
                <a:gd name="connsiteX13" fmla="*/ 277813 w 309083"/>
                <a:gd name="connsiteY13" fmla="*/ 200508 h 313512"/>
                <a:gd name="connsiteX14" fmla="*/ 278753 w 309083"/>
                <a:gd name="connsiteY14" fmla="*/ 190577 h 313512"/>
                <a:gd name="connsiteX15" fmla="*/ 271505 w 309083"/>
                <a:gd name="connsiteY15" fmla="*/ 177022 h 313512"/>
                <a:gd name="connsiteX16" fmla="*/ 258487 w 309083"/>
                <a:gd name="connsiteY16" fmla="*/ 183195 h 313512"/>
                <a:gd name="connsiteX17" fmla="*/ 258889 w 309083"/>
                <a:gd name="connsiteY17" fmla="*/ 163064 h 313512"/>
                <a:gd name="connsiteX18" fmla="*/ 277008 w 309083"/>
                <a:gd name="connsiteY18" fmla="*/ 142933 h 313512"/>
                <a:gd name="connsiteX19" fmla="*/ 275934 w 309083"/>
                <a:gd name="connsiteY19" fmla="*/ 131659 h 313512"/>
                <a:gd name="connsiteX20" fmla="*/ 288952 w 309083"/>
                <a:gd name="connsiteY20" fmla="*/ 135551 h 313512"/>
                <a:gd name="connsiteX21" fmla="*/ 294455 w 309083"/>
                <a:gd name="connsiteY21" fmla="*/ 130451 h 313512"/>
                <a:gd name="connsiteX22" fmla="*/ 297676 w 309083"/>
                <a:gd name="connsiteY22" fmla="*/ 104280 h 313512"/>
                <a:gd name="connsiteX23" fmla="*/ 309084 w 309083"/>
                <a:gd name="connsiteY23" fmla="*/ 80928 h 313512"/>
                <a:gd name="connsiteX24" fmla="*/ 274995 w 309083"/>
                <a:gd name="connsiteY24" fmla="*/ 73949 h 313512"/>
                <a:gd name="connsiteX25" fmla="*/ 263989 w 309083"/>
                <a:gd name="connsiteY25" fmla="*/ 64689 h 313512"/>
                <a:gd name="connsiteX26" fmla="*/ 257011 w 309083"/>
                <a:gd name="connsiteY26" fmla="*/ 65360 h 313512"/>
                <a:gd name="connsiteX27" fmla="*/ 250971 w 309083"/>
                <a:gd name="connsiteY27" fmla="*/ 61870 h 313512"/>
                <a:gd name="connsiteX28" fmla="*/ 229900 w 309083"/>
                <a:gd name="connsiteY28" fmla="*/ 44826 h 313512"/>
                <a:gd name="connsiteX29" fmla="*/ 217016 w 309083"/>
                <a:gd name="connsiteY29" fmla="*/ 47913 h 313512"/>
                <a:gd name="connsiteX30" fmla="*/ 198764 w 309083"/>
                <a:gd name="connsiteY30" fmla="*/ 28721 h 313512"/>
                <a:gd name="connsiteX31" fmla="*/ 187759 w 309083"/>
                <a:gd name="connsiteY31" fmla="*/ 13689 h 313512"/>
                <a:gd name="connsiteX32" fmla="*/ 175814 w 309083"/>
                <a:gd name="connsiteY32" fmla="*/ 13018 h 313512"/>
                <a:gd name="connsiteX33" fmla="*/ 172459 w 309083"/>
                <a:gd name="connsiteY33" fmla="*/ 0 h 313512"/>
                <a:gd name="connsiteX34" fmla="*/ 153804 w 309083"/>
                <a:gd name="connsiteY34" fmla="*/ 6845 h 313512"/>
                <a:gd name="connsiteX35" fmla="*/ 146422 w 309083"/>
                <a:gd name="connsiteY35" fmla="*/ 38518 h 313512"/>
                <a:gd name="connsiteX36" fmla="*/ 145617 w 309083"/>
                <a:gd name="connsiteY36" fmla="*/ 38921 h 313512"/>
                <a:gd name="connsiteX37" fmla="*/ 86968 w 309083"/>
                <a:gd name="connsiteY37" fmla="*/ 69252 h 313512"/>
                <a:gd name="connsiteX38" fmla="*/ 66434 w 309083"/>
                <a:gd name="connsiteY38" fmla="*/ 54891 h 313512"/>
                <a:gd name="connsiteX39" fmla="*/ 73949 w 309083"/>
                <a:gd name="connsiteY39" fmla="*/ 95825 h 313512"/>
                <a:gd name="connsiteX40" fmla="*/ 30063 w 309083"/>
                <a:gd name="connsiteY40" fmla="*/ 85760 h 313512"/>
                <a:gd name="connsiteX41" fmla="*/ 0 w 309083"/>
                <a:gd name="connsiteY41" fmla="*/ 93275 h 313512"/>
                <a:gd name="connsiteX42" fmla="*/ 2147 w 309083"/>
                <a:gd name="connsiteY42" fmla="*/ 117567 h 313512"/>
                <a:gd name="connsiteX43" fmla="*/ 39592 w 309083"/>
                <a:gd name="connsiteY43" fmla="*/ 131659 h 313512"/>
                <a:gd name="connsiteX44" fmla="*/ 57844 w 309083"/>
                <a:gd name="connsiteY44" fmla="*/ 150180 h 313512"/>
                <a:gd name="connsiteX45" fmla="*/ 83881 w 309083"/>
                <a:gd name="connsiteY45" fmla="*/ 188564 h 313512"/>
                <a:gd name="connsiteX46" fmla="*/ 78915 w 309083"/>
                <a:gd name="connsiteY46" fmla="*/ 259695 h 313512"/>
                <a:gd name="connsiteX47" fmla="*/ 66836 w 309083"/>
                <a:gd name="connsiteY47" fmla="*/ 279021 h 313512"/>
                <a:gd name="connsiteX48" fmla="*/ 75560 w 309083"/>
                <a:gd name="connsiteY48" fmla="*/ 290563 h 313512"/>
                <a:gd name="connsiteX49" fmla="*/ 119580 w 309083"/>
                <a:gd name="connsiteY49" fmla="*/ 305326 h 31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9083" h="313512">
                  <a:moveTo>
                    <a:pt x="128706" y="297944"/>
                  </a:moveTo>
                  <a:lnTo>
                    <a:pt x="157025" y="313512"/>
                  </a:lnTo>
                  <a:lnTo>
                    <a:pt x="183732" y="309486"/>
                  </a:lnTo>
                  <a:lnTo>
                    <a:pt x="186551" y="289489"/>
                  </a:lnTo>
                  <a:lnTo>
                    <a:pt x="187624" y="289086"/>
                  </a:lnTo>
                  <a:lnTo>
                    <a:pt x="224129" y="277947"/>
                  </a:lnTo>
                  <a:lnTo>
                    <a:pt x="224532" y="278081"/>
                  </a:lnTo>
                  <a:lnTo>
                    <a:pt x="272445" y="287073"/>
                  </a:lnTo>
                  <a:lnTo>
                    <a:pt x="293650" y="268955"/>
                  </a:lnTo>
                  <a:lnTo>
                    <a:pt x="296065" y="256474"/>
                  </a:lnTo>
                  <a:lnTo>
                    <a:pt x="283181" y="252313"/>
                  </a:lnTo>
                  <a:lnTo>
                    <a:pt x="276471" y="223592"/>
                  </a:lnTo>
                  <a:lnTo>
                    <a:pt x="284792" y="213124"/>
                  </a:lnTo>
                  <a:lnTo>
                    <a:pt x="277813" y="200508"/>
                  </a:lnTo>
                  <a:lnTo>
                    <a:pt x="278753" y="190577"/>
                  </a:lnTo>
                  <a:lnTo>
                    <a:pt x="271505" y="177022"/>
                  </a:lnTo>
                  <a:lnTo>
                    <a:pt x="258487" y="183195"/>
                  </a:lnTo>
                  <a:lnTo>
                    <a:pt x="258889" y="163064"/>
                  </a:lnTo>
                  <a:lnTo>
                    <a:pt x="277008" y="142933"/>
                  </a:lnTo>
                  <a:lnTo>
                    <a:pt x="275934" y="131659"/>
                  </a:lnTo>
                  <a:lnTo>
                    <a:pt x="288952" y="135551"/>
                  </a:lnTo>
                  <a:lnTo>
                    <a:pt x="294455" y="130451"/>
                  </a:lnTo>
                  <a:lnTo>
                    <a:pt x="297676" y="104280"/>
                  </a:lnTo>
                  <a:lnTo>
                    <a:pt x="309084" y="80928"/>
                  </a:lnTo>
                  <a:lnTo>
                    <a:pt x="274995" y="73949"/>
                  </a:lnTo>
                  <a:lnTo>
                    <a:pt x="263989" y="64689"/>
                  </a:lnTo>
                  <a:lnTo>
                    <a:pt x="257011" y="65360"/>
                  </a:lnTo>
                  <a:lnTo>
                    <a:pt x="250971" y="61870"/>
                  </a:lnTo>
                  <a:lnTo>
                    <a:pt x="229900" y="44826"/>
                  </a:lnTo>
                  <a:lnTo>
                    <a:pt x="217016" y="47913"/>
                  </a:lnTo>
                  <a:lnTo>
                    <a:pt x="198764" y="28721"/>
                  </a:lnTo>
                  <a:lnTo>
                    <a:pt x="187759" y="13689"/>
                  </a:lnTo>
                  <a:lnTo>
                    <a:pt x="175814" y="13018"/>
                  </a:lnTo>
                  <a:lnTo>
                    <a:pt x="172459" y="0"/>
                  </a:lnTo>
                  <a:lnTo>
                    <a:pt x="153804" y="6845"/>
                  </a:lnTo>
                  <a:lnTo>
                    <a:pt x="146422" y="38518"/>
                  </a:lnTo>
                  <a:lnTo>
                    <a:pt x="145617" y="38921"/>
                  </a:lnTo>
                  <a:lnTo>
                    <a:pt x="86968" y="69252"/>
                  </a:lnTo>
                  <a:lnTo>
                    <a:pt x="66434" y="54891"/>
                  </a:lnTo>
                  <a:lnTo>
                    <a:pt x="73949" y="95825"/>
                  </a:lnTo>
                  <a:lnTo>
                    <a:pt x="30063" y="85760"/>
                  </a:lnTo>
                  <a:lnTo>
                    <a:pt x="0" y="93275"/>
                  </a:lnTo>
                  <a:lnTo>
                    <a:pt x="2147" y="117567"/>
                  </a:lnTo>
                  <a:lnTo>
                    <a:pt x="39592" y="131659"/>
                  </a:lnTo>
                  <a:lnTo>
                    <a:pt x="57844" y="150180"/>
                  </a:lnTo>
                  <a:lnTo>
                    <a:pt x="83881" y="188564"/>
                  </a:lnTo>
                  <a:lnTo>
                    <a:pt x="78915" y="259695"/>
                  </a:lnTo>
                  <a:lnTo>
                    <a:pt x="66836" y="279021"/>
                  </a:lnTo>
                  <a:lnTo>
                    <a:pt x="75560" y="290563"/>
                  </a:lnTo>
                  <a:lnTo>
                    <a:pt x="119580" y="305326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7" name="Graphique 3">
            <a:extLst>
              <a:ext uri="{FF2B5EF4-FFF2-40B4-BE49-F238E27FC236}">
                <a16:creationId xmlns:a16="http://schemas.microsoft.com/office/drawing/2014/main" id="{011F6C1B-428D-4185-8932-5B2AD181D617}"/>
              </a:ext>
            </a:extLst>
          </p:cNvPr>
          <p:cNvGrpSpPr/>
          <p:nvPr/>
        </p:nvGrpSpPr>
        <p:grpSpPr>
          <a:xfrm>
            <a:off x="6123272" y="4906855"/>
            <a:ext cx="147951" cy="164868"/>
            <a:chOff x="6149759" y="4837167"/>
            <a:chExt cx="143201" cy="159574"/>
          </a:xfrm>
          <a:solidFill>
            <a:srgbClr val="CECECE"/>
          </a:solidFill>
        </p:grpSpPr>
        <p:sp>
          <p:nvSpPr>
            <p:cNvPr id="760" name="Forme libre : forme 759">
              <a:extLst>
                <a:ext uri="{FF2B5EF4-FFF2-40B4-BE49-F238E27FC236}">
                  <a16:creationId xmlns:a16="http://schemas.microsoft.com/office/drawing/2014/main" id="{0D3CE129-924B-43E6-A50C-9814FEE0174B}"/>
                </a:ext>
              </a:extLst>
            </p:cNvPr>
            <p:cNvSpPr/>
            <p:nvPr/>
          </p:nvSpPr>
          <p:spPr>
            <a:xfrm>
              <a:off x="6149759" y="4837167"/>
              <a:ext cx="143201" cy="159574"/>
            </a:xfrm>
            <a:custGeom>
              <a:avLst/>
              <a:gdLst>
                <a:gd name="connsiteX0" fmla="*/ 58649 w 143201"/>
                <a:gd name="connsiteY0" fmla="*/ 159575 h 159574"/>
                <a:gd name="connsiteX1" fmla="*/ 32076 w 143201"/>
                <a:gd name="connsiteY1" fmla="*/ 133538 h 159574"/>
                <a:gd name="connsiteX2" fmla="*/ 15568 w 143201"/>
                <a:gd name="connsiteY2" fmla="*/ 113138 h 159574"/>
                <a:gd name="connsiteX3" fmla="*/ 0 w 143201"/>
                <a:gd name="connsiteY3" fmla="*/ 86967 h 159574"/>
                <a:gd name="connsiteX4" fmla="*/ 1208 w 143201"/>
                <a:gd name="connsiteY4" fmla="*/ 77304 h 159574"/>
                <a:gd name="connsiteX5" fmla="*/ 6442 w 143201"/>
                <a:gd name="connsiteY5" fmla="*/ 69520 h 159574"/>
                <a:gd name="connsiteX6" fmla="*/ 12347 w 143201"/>
                <a:gd name="connsiteY6" fmla="*/ 51939 h 159574"/>
                <a:gd name="connsiteX7" fmla="*/ 17716 w 143201"/>
                <a:gd name="connsiteY7" fmla="*/ 32613 h 159574"/>
                <a:gd name="connsiteX8" fmla="*/ 27244 w 143201"/>
                <a:gd name="connsiteY8" fmla="*/ 31002 h 159574"/>
                <a:gd name="connsiteX9" fmla="*/ 61602 w 143201"/>
                <a:gd name="connsiteY9" fmla="*/ 31271 h 159574"/>
                <a:gd name="connsiteX10" fmla="*/ 61468 w 143201"/>
                <a:gd name="connsiteY10" fmla="*/ 2013 h 159574"/>
                <a:gd name="connsiteX11" fmla="*/ 75157 w 143201"/>
                <a:gd name="connsiteY11" fmla="*/ 0 h 159574"/>
                <a:gd name="connsiteX12" fmla="*/ 90189 w 143201"/>
                <a:gd name="connsiteY12" fmla="*/ 3355 h 159574"/>
                <a:gd name="connsiteX13" fmla="*/ 105086 w 143201"/>
                <a:gd name="connsiteY13" fmla="*/ 134 h 159574"/>
                <a:gd name="connsiteX14" fmla="*/ 110052 w 143201"/>
                <a:gd name="connsiteY14" fmla="*/ 2282 h 159574"/>
                <a:gd name="connsiteX15" fmla="*/ 108039 w 143201"/>
                <a:gd name="connsiteY15" fmla="*/ 13824 h 159574"/>
                <a:gd name="connsiteX16" fmla="*/ 114078 w 143201"/>
                <a:gd name="connsiteY16" fmla="*/ 24829 h 159574"/>
                <a:gd name="connsiteX17" fmla="*/ 131928 w 143201"/>
                <a:gd name="connsiteY17" fmla="*/ 22950 h 159574"/>
                <a:gd name="connsiteX18" fmla="*/ 139846 w 143201"/>
                <a:gd name="connsiteY18" fmla="*/ 29123 h 159574"/>
                <a:gd name="connsiteX19" fmla="*/ 129109 w 143201"/>
                <a:gd name="connsiteY19" fmla="*/ 57844 h 159574"/>
                <a:gd name="connsiteX20" fmla="*/ 140383 w 143201"/>
                <a:gd name="connsiteY20" fmla="*/ 71936 h 159574"/>
                <a:gd name="connsiteX21" fmla="*/ 140383 w 143201"/>
                <a:gd name="connsiteY21" fmla="*/ 72473 h 159574"/>
                <a:gd name="connsiteX22" fmla="*/ 143201 w 143201"/>
                <a:gd name="connsiteY22" fmla="*/ 91933 h 159574"/>
                <a:gd name="connsiteX23" fmla="*/ 143201 w 143201"/>
                <a:gd name="connsiteY23" fmla="*/ 92336 h 159574"/>
                <a:gd name="connsiteX24" fmla="*/ 139846 w 143201"/>
                <a:gd name="connsiteY24" fmla="*/ 109380 h 159574"/>
                <a:gd name="connsiteX25" fmla="*/ 131659 w 143201"/>
                <a:gd name="connsiteY25" fmla="*/ 121862 h 159574"/>
                <a:gd name="connsiteX26" fmla="*/ 107904 w 143201"/>
                <a:gd name="connsiteY26" fmla="*/ 120788 h 159574"/>
                <a:gd name="connsiteX27" fmla="*/ 107502 w 143201"/>
                <a:gd name="connsiteY27" fmla="*/ 120251 h 159574"/>
                <a:gd name="connsiteX28" fmla="*/ 96765 w 143201"/>
                <a:gd name="connsiteY28" fmla="*/ 110722 h 159574"/>
                <a:gd name="connsiteX29" fmla="*/ 95154 w 143201"/>
                <a:gd name="connsiteY29" fmla="*/ 119580 h 159574"/>
                <a:gd name="connsiteX30" fmla="*/ 77573 w 143201"/>
                <a:gd name="connsiteY30" fmla="*/ 122801 h 159574"/>
                <a:gd name="connsiteX31" fmla="*/ 70862 w 143201"/>
                <a:gd name="connsiteY31" fmla="*/ 127633 h 159574"/>
                <a:gd name="connsiteX32" fmla="*/ 80123 w 143201"/>
                <a:gd name="connsiteY32" fmla="*/ 144006 h 15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3201" h="159574">
                  <a:moveTo>
                    <a:pt x="58649" y="159575"/>
                  </a:moveTo>
                  <a:lnTo>
                    <a:pt x="32076" y="133538"/>
                  </a:lnTo>
                  <a:lnTo>
                    <a:pt x="15568" y="113138"/>
                  </a:lnTo>
                  <a:lnTo>
                    <a:pt x="0" y="86967"/>
                  </a:lnTo>
                  <a:lnTo>
                    <a:pt x="1208" y="77304"/>
                  </a:lnTo>
                  <a:lnTo>
                    <a:pt x="6442" y="69520"/>
                  </a:lnTo>
                  <a:lnTo>
                    <a:pt x="12347" y="51939"/>
                  </a:lnTo>
                  <a:lnTo>
                    <a:pt x="17716" y="32613"/>
                  </a:lnTo>
                  <a:lnTo>
                    <a:pt x="27244" y="31002"/>
                  </a:lnTo>
                  <a:lnTo>
                    <a:pt x="61602" y="31271"/>
                  </a:lnTo>
                  <a:lnTo>
                    <a:pt x="61468" y="2013"/>
                  </a:lnTo>
                  <a:lnTo>
                    <a:pt x="75157" y="0"/>
                  </a:lnTo>
                  <a:lnTo>
                    <a:pt x="90189" y="3355"/>
                  </a:lnTo>
                  <a:lnTo>
                    <a:pt x="105086" y="134"/>
                  </a:lnTo>
                  <a:lnTo>
                    <a:pt x="110052" y="2282"/>
                  </a:lnTo>
                  <a:lnTo>
                    <a:pt x="108039" y="13824"/>
                  </a:lnTo>
                  <a:lnTo>
                    <a:pt x="114078" y="24829"/>
                  </a:lnTo>
                  <a:lnTo>
                    <a:pt x="131928" y="22950"/>
                  </a:lnTo>
                  <a:lnTo>
                    <a:pt x="139846" y="29123"/>
                  </a:lnTo>
                  <a:lnTo>
                    <a:pt x="129109" y="57844"/>
                  </a:lnTo>
                  <a:lnTo>
                    <a:pt x="140383" y="71936"/>
                  </a:lnTo>
                  <a:lnTo>
                    <a:pt x="140383" y="72473"/>
                  </a:lnTo>
                  <a:lnTo>
                    <a:pt x="143201" y="91933"/>
                  </a:lnTo>
                  <a:lnTo>
                    <a:pt x="143201" y="92336"/>
                  </a:lnTo>
                  <a:lnTo>
                    <a:pt x="139846" y="109380"/>
                  </a:lnTo>
                  <a:lnTo>
                    <a:pt x="131659" y="121862"/>
                  </a:lnTo>
                  <a:lnTo>
                    <a:pt x="107904" y="120788"/>
                  </a:lnTo>
                  <a:lnTo>
                    <a:pt x="107502" y="120251"/>
                  </a:lnTo>
                  <a:lnTo>
                    <a:pt x="96765" y="110722"/>
                  </a:lnTo>
                  <a:lnTo>
                    <a:pt x="95154" y="119580"/>
                  </a:lnTo>
                  <a:lnTo>
                    <a:pt x="77573" y="122801"/>
                  </a:lnTo>
                  <a:lnTo>
                    <a:pt x="70862" y="127633"/>
                  </a:lnTo>
                  <a:lnTo>
                    <a:pt x="80123" y="14400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1" name="Forme libre : forme 760">
              <a:extLst>
                <a:ext uri="{FF2B5EF4-FFF2-40B4-BE49-F238E27FC236}">
                  <a16:creationId xmlns:a16="http://schemas.microsoft.com/office/drawing/2014/main" id="{39B89264-2C6E-4D4E-AA8B-819427A36BAB}"/>
                </a:ext>
              </a:extLst>
            </p:cNvPr>
            <p:cNvSpPr/>
            <p:nvPr/>
          </p:nvSpPr>
          <p:spPr>
            <a:xfrm>
              <a:off x="6153785" y="4841059"/>
              <a:ext cx="135282" cy="150716"/>
            </a:xfrm>
            <a:custGeom>
              <a:avLst/>
              <a:gdLst>
                <a:gd name="connsiteX0" fmla="*/ 0 w 135282"/>
                <a:gd name="connsiteY0" fmla="*/ 82136 h 150716"/>
                <a:gd name="connsiteX1" fmla="*/ 14629 w 135282"/>
                <a:gd name="connsiteY1" fmla="*/ 106965 h 150716"/>
                <a:gd name="connsiteX2" fmla="*/ 30868 w 135282"/>
                <a:gd name="connsiteY2" fmla="*/ 127096 h 150716"/>
                <a:gd name="connsiteX3" fmla="*/ 55025 w 135282"/>
                <a:gd name="connsiteY3" fmla="*/ 150717 h 150716"/>
                <a:gd name="connsiteX4" fmla="*/ 71131 w 135282"/>
                <a:gd name="connsiteY4" fmla="*/ 139041 h 150716"/>
                <a:gd name="connsiteX5" fmla="*/ 61870 w 135282"/>
                <a:gd name="connsiteY5" fmla="*/ 122667 h 150716"/>
                <a:gd name="connsiteX6" fmla="*/ 72473 w 135282"/>
                <a:gd name="connsiteY6" fmla="*/ 115151 h 150716"/>
                <a:gd name="connsiteX7" fmla="*/ 87907 w 135282"/>
                <a:gd name="connsiteY7" fmla="*/ 112467 h 150716"/>
                <a:gd name="connsiteX8" fmla="*/ 90189 w 135282"/>
                <a:gd name="connsiteY8" fmla="*/ 99449 h 150716"/>
                <a:gd name="connsiteX9" fmla="*/ 105488 w 135282"/>
                <a:gd name="connsiteY9" fmla="*/ 113138 h 150716"/>
                <a:gd name="connsiteX10" fmla="*/ 125620 w 135282"/>
                <a:gd name="connsiteY10" fmla="*/ 114078 h 150716"/>
                <a:gd name="connsiteX11" fmla="*/ 132330 w 135282"/>
                <a:gd name="connsiteY11" fmla="*/ 103609 h 150716"/>
                <a:gd name="connsiteX12" fmla="*/ 135283 w 135282"/>
                <a:gd name="connsiteY12" fmla="*/ 88041 h 150716"/>
                <a:gd name="connsiteX13" fmla="*/ 132733 w 135282"/>
                <a:gd name="connsiteY13" fmla="*/ 69655 h 150716"/>
                <a:gd name="connsiteX14" fmla="*/ 120654 w 135282"/>
                <a:gd name="connsiteY14" fmla="*/ 54623 h 150716"/>
                <a:gd name="connsiteX15" fmla="*/ 131256 w 135282"/>
                <a:gd name="connsiteY15" fmla="*/ 26439 h 150716"/>
                <a:gd name="connsiteX16" fmla="*/ 126827 w 135282"/>
                <a:gd name="connsiteY16" fmla="*/ 22950 h 150716"/>
                <a:gd name="connsiteX17" fmla="*/ 107904 w 135282"/>
                <a:gd name="connsiteY17" fmla="*/ 24963 h 150716"/>
                <a:gd name="connsiteX18" fmla="*/ 99986 w 135282"/>
                <a:gd name="connsiteY18" fmla="*/ 10603 h 150716"/>
                <a:gd name="connsiteX19" fmla="*/ 101730 w 135282"/>
                <a:gd name="connsiteY19" fmla="*/ 671 h 150716"/>
                <a:gd name="connsiteX20" fmla="*/ 100657 w 135282"/>
                <a:gd name="connsiteY20" fmla="*/ 268 h 150716"/>
                <a:gd name="connsiteX21" fmla="*/ 86162 w 135282"/>
                <a:gd name="connsiteY21" fmla="*/ 3355 h 150716"/>
                <a:gd name="connsiteX22" fmla="*/ 70996 w 135282"/>
                <a:gd name="connsiteY22" fmla="*/ 0 h 150716"/>
                <a:gd name="connsiteX23" fmla="*/ 61199 w 135282"/>
                <a:gd name="connsiteY23" fmla="*/ 1342 h 150716"/>
                <a:gd name="connsiteX24" fmla="*/ 61468 w 135282"/>
                <a:gd name="connsiteY24" fmla="*/ 31271 h 150716"/>
                <a:gd name="connsiteX25" fmla="*/ 23621 w 135282"/>
                <a:gd name="connsiteY25" fmla="*/ 31002 h 150716"/>
                <a:gd name="connsiteX26" fmla="*/ 16776 w 135282"/>
                <a:gd name="connsiteY26" fmla="*/ 32076 h 150716"/>
                <a:gd name="connsiteX27" fmla="*/ 12079 w 135282"/>
                <a:gd name="connsiteY27" fmla="*/ 49255 h 150716"/>
                <a:gd name="connsiteX28" fmla="*/ 5771 w 135282"/>
                <a:gd name="connsiteY28" fmla="*/ 67641 h 150716"/>
                <a:gd name="connsiteX29" fmla="*/ 671 w 135282"/>
                <a:gd name="connsiteY29" fmla="*/ 75157 h 15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282" h="150716">
                  <a:moveTo>
                    <a:pt x="0" y="82136"/>
                  </a:moveTo>
                  <a:lnTo>
                    <a:pt x="14629" y="106965"/>
                  </a:lnTo>
                  <a:lnTo>
                    <a:pt x="30868" y="127096"/>
                  </a:lnTo>
                  <a:lnTo>
                    <a:pt x="55025" y="150717"/>
                  </a:lnTo>
                  <a:lnTo>
                    <a:pt x="71131" y="139041"/>
                  </a:lnTo>
                  <a:lnTo>
                    <a:pt x="61870" y="122667"/>
                  </a:lnTo>
                  <a:lnTo>
                    <a:pt x="72473" y="115151"/>
                  </a:lnTo>
                  <a:lnTo>
                    <a:pt x="87907" y="112467"/>
                  </a:lnTo>
                  <a:lnTo>
                    <a:pt x="90189" y="99449"/>
                  </a:lnTo>
                  <a:lnTo>
                    <a:pt x="105488" y="113138"/>
                  </a:lnTo>
                  <a:lnTo>
                    <a:pt x="125620" y="114078"/>
                  </a:lnTo>
                  <a:lnTo>
                    <a:pt x="132330" y="103609"/>
                  </a:lnTo>
                  <a:lnTo>
                    <a:pt x="135283" y="88041"/>
                  </a:lnTo>
                  <a:lnTo>
                    <a:pt x="132733" y="69655"/>
                  </a:lnTo>
                  <a:lnTo>
                    <a:pt x="120654" y="54623"/>
                  </a:lnTo>
                  <a:lnTo>
                    <a:pt x="131256" y="26439"/>
                  </a:lnTo>
                  <a:lnTo>
                    <a:pt x="126827" y="22950"/>
                  </a:lnTo>
                  <a:lnTo>
                    <a:pt x="107904" y="24963"/>
                  </a:lnTo>
                  <a:lnTo>
                    <a:pt x="99986" y="10603"/>
                  </a:lnTo>
                  <a:lnTo>
                    <a:pt x="101730" y="671"/>
                  </a:lnTo>
                  <a:lnTo>
                    <a:pt x="100657" y="268"/>
                  </a:lnTo>
                  <a:lnTo>
                    <a:pt x="86162" y="3355"/>
                  </a:lnTo>
                  <a:lnTo>
                    <a:pt x="70996" y="0"/>
                  </a:lnTo>
                  <a:lnTo>
                    <a:pt x="61199" y="1342"/>
                  </a:lnTo>
                  <a:lnTo>
                    <a:pt x="61468" y="31271"/>
                  </a:lnTo>
                  <a:lnTo>
                    <a:pt x="23621" y="31002"/>
                  </a:lnTo>
                  <a:lnTo>
                    <a:pt x="16776" y="32076"/>
                  </a:lnTo>
                  <a:lnTo>
                    <a:pt x="12079" y="49255"/>
                  </a:lnTo>
                  <a:lnTo>
                    <a:pt x="5771" y="67641"/>
                  </a:lnTo>
                  <a:lnTo>
                    <a:pt x="671" y="7515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8" name="Graphique 3">
            <a:extLst>
              <a:ext uri="{FF2B5EF4-FFF2-40B4-BE49-F238E27FC236}">
                <a16:creationId xmlns:a16="http://schemas.microsoft.com/office/drawing/2014/main" id="{82745D1F-84BF-4A84-8E73-77021F763C4B}"/>
              </a:ext>
            </a:extLst>
          </p:cNvPr>
          <p:cNvGrpSpPr/>
          <p:nvPr/>
        </p:nvGrpSpPr>
        <p:grpSpPr>
          <a:xfrm>
            <a:off x="5704516" y="3113410"/>
            <a:ext cx="241270" cy="385755"/>
            <a:chOff x="5744448" y="3101306"/>
            <a:chExt cx="233523" cy="373369"/>
          </a:xfrm>
          <a:solidFill>
            <a:srgbClr val="CECECE"/>
          </a:solidFill>
        </p:grpSpPr>
        <p:sp>
          <p:nvSpPr>
            <p:cNvPr id="756" name="Forme libre : forme 755">
              <a:extLst>
                <a:ext uri="{FF2B5EF4-FFF2-40B4-BE49-F238E27FC236}">
                  <a16:creationId xmlns:a16="http://schemas.microsoft.com/office/drawing/2014/main" id="{948BB63A-ACFA-47F0-A3AC-DC435B6830E6}"/>
                </a:ext>
              </a:extLst>
            </p:cNvPr>
            <p:cNvSpPr/>
            <p:nvPr/>
          </p:nvSpPr>
          <p:spPr>
            <a:xfrm>
              <a:off x="5780147" y="3101306"/>
              <a:ext cx="197824" cy="373369"/>
            </a:xfrm>
            <a:custGeom>
              <a:avLst/>
              <a:gdLst>
                <a:gd name="connsiteX0" fmla="*/ 24560 w 197824"/>
                <a:gd name="connsiteY0" fmla="*/ 373370 h 373369"/>
                <a:gd name="connsiteX1" fmla="*/ 8321 w 197824"/>
                <a:gd name="connsiteY1" fmla="*/ 363841 h 373369"/>
                <a:gd name="connsiteX2" fmla="*/ 46839 w 197824"/>
                <a:gd name="connsiteY2" fmla="*/ 320626 h 373369"/>
                <a:gd name="connsiteX3" fmla="*/ 62408 w 197824"/>
                <a:gd name="connsiteY3" fmla="*/ 314586 h 373369"/>
                <a:gd name="connsiteX4" fmla="*/ 29526 w 197824"/>
                <a:gd name="connsiteY4" fmla="*/ 308949 h 373369"/>
                <a:gd name="connsiteX5" fmla="*/ 21340 w 197824"/>
                <a:gd name="connsiteY5" fmla="*/ 290429 h 373369"/>
                <a:gd name="connsiteX6" fmla="*/ 46973 w 197824"/>
                <a:gd name="connsiteY6" fmla="*/ 278081 h 373369"/>
                <a:gd name="connsiteX7" fmla="*/ 34089 w 197824"/>
                <a:gd name="connsiteY7" fmla="*/ 257413 h 373369"/>
                <a:gd name="connsiteX8" fmla="*/ 39189 w 197824"/>
                <a:gd name="connsiteY8" fmla="*/ 227887 h 373369"/>
                <a:gd name="connsiteX9" fmla="*/ 75962 w 197824"/>
                <a:gd name="connsiteY9" fmla="*/ 231645 h 373369"/>
                <a:gd name="connsiteX10" fmla="*/ 79184 w 197824"/>
                <a:gd name="connsiteY10" fmla="*/ 209903 h 373369"/>
                <a:gd name="connsiteX11" fmla="*/ 63078 w 197824"/>
                <a:gd name="connsiteY11" fmla="*/ 184537 h 373369"/>
                <a:gd name="connsiteX12" fmla="*/ 33016 w 197824"/>
                <a:gd name="connsiteY12" fmla="*/ 177022 h 373369"/>
                <a:gd name="connsiteX13" fmla="*/ 26171 w 197824"/>
                <a:gd name="connsiteY13" fmla="*/ 163735 h 373369"/>
                <a:gd name="connsiteX14" fmla="*/ 35163 w 197824"/>
                <a:gd name="connsiteY14" fmla="*/ 144543 h 373369"/>
                <a:gd name="connsiteX15" fmla="*/ 29258 w 197824"/>
                <a:gd name="connsiteY15" fmla="*/ 135685 h 373369"/>
                <a:gd name="connsiteX16" fmla="*/ 14227 w 197824"/>
                <a:gd name="connsiteY16" fmla="*/ 159038 h 373369"/>
                <a:gd name="connsiteX17" fmla="*/ 12616 w 197824"/>
                <a:gd name="connsiteY17" fmla="*/ 110991 h 373369"/>
                <a:gd name="connsiteX18" fmla="*/ 0 w 197824"/>
                <a:gd name="connsiteY18" fmla="*/ 87907 h 373369"/>
                <a:gd name="connsiteX19" fmla="*/ 134 w 197824"/>
                <a:gd name="connsiteY19" fmla="*/ 87236 h 373369"/>
                <a:gd name="connsiteX20" fmla="*/ 9260 w 197824"/>
                <a:gd name="connsiteY20" fmla="*/ 39458 h 373369"/>
                <a:gd name="connsiteX21" fmla="*/ 29124 w 197824"/>
                <a:gd name="connsiteY21" fmla="*/ 134 h 373369"/>
                <a:gd name="connsiteX22" fmla="*/ 50060 w 197824"/>
                <a:gd name="connsiteY22" fmla="*/ 4026 h 373369"/>
                <a:gd name="connsiteX23" fmla="*/ 83075 w 197824"/>
                <a:gd name="connsiteY23" fmla="*/ 0 h 373369"/>
                <a:gd name="connsiteX24" fmla="*/ 56905 w 197824"/>
                <a:gd name="connsiteY24" fmla="*/ 50060 h 373369"/>
                <a:gd name="connsiteX25" fmla="*/ 78378 w 197824"/>
                <a:gd name="connsiteY25" fmla="*/ 44692 h 373369"/>
                <a:gd name="connsiteX26" fmla="*/ 107770 w 197824"/>
                <a:gd name="connsiteY26" fmla="*/ 44960 h 373369"/>
                <a:gd name="connsiteX27" fmla="*/ 100791 w 197824"/>
                <a:gd name="connsiteY27" fmla="*/ 85089 h 373369"/>
                <a:gd name="connsiteX28" fmla="*/ 79855 w 197824"/>
                <a:gd name="connsiteY28" fmla="*/ 122533 h 373369"/>
                <a:gd name="connsiteX29" fmla="*/ 103744 w 197824"/>
                <a:gd name="connsiteY29" fmla="*/ 125083 h 373369"/>
                <a:gd name="connsiteX30" fmla="*/ 127901 w 197824"/>
                <a:gd name="connsiteY30" fmla="*/ 181182 h 373369"/>
                <a:gd name="connsiteX31" fmla="*/ 144946 w 197824"/>
                <a:gd name="connsiteY31" fmla="*/ 188027 h 373369"/>
                <a:gd name="connsiteX32" fmla="*/ 160514 w 197824"/>
                <a:gd name="connsiteY32" fmla="*/ 236611 h 373369"/>
                <a:gd name="connsiteX33" fmla="*/ 167090 w 197824"/>
                <a:gd name="connsiteY33" fmla="*/ 251776 h 373369"/>
                <a:gd name="connsiteX34" fmla="*/ 197824 w 197824"/>
                <a:gd name="connsiteY34" fmla="*/ 259695 h 373369"/>
                <a:gd name="connsiteX35" fmla="*/ 194469 w 197824"/>
                <a:gd name="connsiteY35" fmla="*/ 287879 h 373369"/>
                <a:gd name="connsiteX36" fmla="*/ 182391 w 197824"/>
                <a:gd name="connsiteY36" fmla="*/ 299152 h 373369"/>
                <a:gd name="connsiteX37" fmla="*/ 192322 w 197824"/>
                <a:gd name="connsiteY37" fmla="*/ 319686 h 373369"/>
                <a:gd name="connsiteX38" fmla="*/ 168433 w 197824"/>
                <a:gd name="connsiteY38" fmla="*/ 341831 h 373369"/>
                <a:gd name="connsiteX39" fmla="*/ 167627 w 197824"/>
                <a:gd name="connsiteY39" fmla="*/ 341831 h 373369"/>
                <a:gd name="connsiteX40" fmla="*/ 134880 w 197824"/>
                <a:gd name="connsiteY40" fmla="*/ 341428 h 373369"/>
                <a:gd name="connsiteX41" fmla="*/ 92202 w 197824"/>
                <a:gd name="connsiteY41" fmla="*/ 352299 h 373369"/>
                <a:gd name="connsiteX42" fmla="*/ 81331 w 197824"/>
                <a:gd name="connsiteY42" fmla="*/ 345052 h 373369"/>
                <a:gd name="connsiteX43" fmla="*/ 65360 w 197824"/>
                <a:gd name="connsiteY43" fmla="*/ 362767 h 373369"/>
                <a:gd name="connsiteX44" fmla="*/ 42276 w 197824"/>
                <a:gd name="connsiteY44" fmla="*/ 358338 h 37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7824" h="373369">
                  <a:moveTo>
                    <a:pt x="24560" y="373370"/>
                  </a:moveTo>
                  <a:lnTo>
                    <a:pt x="8321" y="363841"/>
                  </a:lnTo>
                  <a:lnTo>
                    <a:pt x="46839" y="320626"/>
                  </a:lnTo>
                  <a:lnTo>
                    <a:pt x="62408" y="314586"/>
                  </a:lnTo>
                  <a:lnTo>
                    <a:pt x="29526" y="308949"/>
                  </a:lnTo>
                  <a:lnTo>
                    <a:pt x="21340" y="290429"/>
                  </a:lnTo>
                  <a:lnTo>
                    <a:pt x="46973" y="278081"/>
                  </a:lnTo>
                  <a:lnTo>
                    <a:pt x="34089" y="257413"/>
                  </a:lnTo>
                  <a:lnTo>
                    <a:pt x="39189" y="227887"/>
                  </a:lnTo>
                  <a:lnTo>
                    <a:pt x="75962" y="231645"/>
                  </a:lnTo>
                  <a:lnTo>
                    <a:pt x="79184" y="209903"/>
                  </a:lnTo>
                  <a:lnTo>
                    <a:pt x="63078" y="184537"/>
                  </a:lnTo>
                  <a:lnTo>
                    <a:pt x="33016" y="177022"/>
                  </a:lnTo>
                  <a:lnTo>
                    <a:pt x="26171" y="163735"/>
                  </a:lnTo>
                  <a:lnTo>
                    <a:pt x="35163" y="144543"/>
                  </a:lnTo>
                  <a:lnTo>
                    <a:pt x="29258" y="135685"/>
                  </a:lnTo>
                  <a:lnTo>
                    <a:pt x="14227" y="159038"/>
                  </a:lnTo>
                  <a:lnTo>
                    <a:pt x="12616" y="110991"/>
                  </a:lnTo>
                  <a:lnTo>
                    <a:pt x="0" y="87907"/>
                  </a:lnTo>
                  <a:lnTo>
                    <a:pt x="134" y="87236"/>
                  </a:lnTo>
                  <a:lnTo>
                    <a:pt x="9260" y="39458"/>
                  </a:lnTo>
                  <a:lnTo>
                    <a:pt x="29124" y="134"/>
                  </a:lnTo>
                  <a:lnTo>
                    <a:pt x="50060" y="4026"/>
                  </a:lnTo>
                  <a:lnTo>
                    <a:pt x="83075" y="0"/>
                  </a:lnTo>
                  <a:lnTo>
                    <a:pt x="56905" y="50060"/>
                  </a:lnTo>
                  <a:lnTo>
                    <a:pt x="78378" y="44692"/>
                  </a:lnTo>
                  <a:lnTo>
                    <a:pt x="107770" y="44960"/>
                  </a:lnTo>
                  <a:lnTo>
                    <a:pt x="100791" y="85089"/>
                  </a:lnTo>
                  <a:lnTo>
                    <a:pt x="79855" y="122533"/>
                  </a:lnTo>
                  <a:lnTo>
                    <a:pt x="103744" y="125083"/>
                  </a:lnTo>
                  <a:lnTo>
                    <a:pt x="127901" y="181182"/>
                  </a:lnTo>
                  <a:lnTo>
                    <a:pt x="144946" y="188027"/>
                  </a:lnTo>
                  <a:lnTo>
                    <a:pt x="160514" y="236611"/>
                  </a:lnTo>
                  <a:lnTo>
                    <a:pt x="167090" y="251776"/>
                  </a:lnTo>
                  <a:lnTo>
                    <a:pt x="197824" y="259695"/>
                  </a:lnTo>
                  <a:lnTo>
                    <a:pt x="194469" y="287879"/>
                  </a:lnTo>
                  <a:lnTo>
                    <a:pt x="182391" y="299152"/>
                  </a:lnTo>
                  <a:lnTo>
                    <a:pt x="192322" y="319686"/>
                  </a:lnTo>
                  <a:lnTo>
                    <a:pt x="168433" y="341831"/>
                  </a:lnTo>
                  <a:lnTo>
                    <a:pt x="167627" y="341831"/>
                  </a:lnTo>
                  <a:lnTo>
                    <a:pt x="134880" y="341428"/>
                  </a:lnTo>
                  <a:lnTo>
                    <a:pt x="92202" y="352299"/>
                  </a:lnTo>
                  <a:lnTo>
                    <a:pt x="81331" y="345052"/>
                  </a:lnTo>
                  <a:lnTo>
                    <a:pt x="65360" y="362767"/>
                  </a:lnTo>
                  <a:lnTo>
                    <a:pt x="42276" y="35833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7" name="Forme libre : forme 756">
              <a:extLst>
                <a:ext uri="{FF2B5EF4-FFF2-40B4-BE49-F238E27FC236}">
                  <a16:creationId xmlns:a16="http://schemas.microsoft.com/office/drawing/2014/main" id="{4F6B088E-0831-4047-9C1A-5D5C5D2D19A5}"/>
                </a:ext>
              </a:extLst>
            </p:cNvPr>
            <p:cNvSpPr/>
            <p:nvPr/>
          </p:nvSpPr>
          <p:spPr>
            <a:xfrm>
              <a:off x="5784173" y="3105735"/>
              <a:ext cx="189503" cy="364243"/>
            </a:xfrm>
            <a:custGeom>
              <a:avLst/>
              <a:gdLst>
                <a:gd name="connsiteX0" fmla="*/ 10200 w 189503"/>
                <a:gd name="connsiteY0" fmla="*/ 358473 h 364243"/>
                <a:gd name="connsiteX1" fmla="*/ 20131 w 189503"/>
                <a:gd name="connsiteY1" fmla="*/ 364244 h 364243"/>
                <a:gd name="connsiteX2" fmla="*/ 37176 w 189503"/>
                <a:gd name="connsiteY2" fmla="*/ 349749 h 364243"/>
                <a:gd name="connsiteX3" fmla="*/ 59857 w 189503"/>
                <a:gd name="connsiteY3" fmla="*/ 354178 h 364243"/>
                <a:gd name="connsiteX4" fmla="*/ 76633 w 189503"/>
                <a:gd name="connsiteY4" fmla="*/ 335523 h 364243"/>
                <a:gd name="connsiteX5" fmla="*/ 88846 w 189503"/>
                <a:gd name="connsiteY5" fmla="*/ 343710 h 364243"/>
                <a:gd name="connsiteX6" fmla="*/ 130585 w 189503"/>
                <a:gd name="connsiteY6" fmla="*/ 333107 h 364243"/>
                <a:gd name="connsiteX7" fmla="*/ 162930 w 189503"/>
                <a:gd name="connsiteY7" fmla="*/ 333510 h 364243"/>
                <a:gd name="connsiteX8" fmla="*/ 183598 w 189503"/>
                <a:gd name="connsiteY8" fmla="*/ 314452 h 364243"/>
                <a:gd name="connsiteX9" fmla="*/ 173667 w 189503"/>
                <a:gd name="connsiteY9" fmla="*/ 293918 h 364243"/>
                <a:gd name="connsiteX10" fmla="*/ 186819 w 189503"/>
                <a:gd name="connsiteY10" fmla="*/ 281705 h 364243"/>
                <a:gd name="connsiteX11" fmla="*/ 189503 w 189503"/>
                <a:gd name="connsiteY11" fmla="*/ 258218 h 364243"/>
                <a:gd name="connsiteX12" fmla="*/ 160246 w 189503"/>
                <a:gd name="connsiteY12" fmla="*/ 250568 h 364243"/>
                <a:gd name="connsiteX13" fmla="*/ 152864 w 189503"/>
                <a:gd name="connsiteY13" fmla="*/ 233524 h 364243"/>
                <a:gd name="connsiteX14" fmla="*/ 137833 w 189503"/>
                <a:gd name="connsiteY14" fmla="*/ 186416 h 364243"/>
                <a:gd name="connsiteX15" fmla="*/ 120923 w 189503"/>
                <a:gd name="connsiteY15" fmla="*/ 179706 h 364243"/>
                <a:gd name="connsiteX16" fmla="*/ 120654 w 189503"/>
                <a:gd name="connsiteY16" fmla="*/ 178901 h 364243"/>
                <a:gd name="connsiteX17" fmla="*/ 97033 w 189503"/>
                <a:gd name="connsiteY17" fmla="*/ 124278 h 364243"/>
                <a:gd name="connsiteX18" fmla="*/ 69655 w 189503"/>
                <a:gd name="connsiteY18" fmla="*/ 121325 h 364243"/>
                <a:gd name="connsiteX19" fmla="*/ 93141 w 189503"/>
                <a:gd name="connsiteY19" fmla="*/ 79049 h 364243"/>
                <a:gd name="connsiteX20" fmla="*/ 99180 w 189503"/>
                <a:gd name="connsiteY20" fmla="*/ 44289 h 364243"/>
                <a:gd name="connsiteX21" fmla="*/ 74620 w 189503"/>
                <a:gd name="connsiteY21" fmla="*/ 44155 h 364243"/>
                <a:gd name="connsiteX22" fmla="*/ 45497 w 189503"/>
                <a:gd name="connsiteY22" fmla="*/ 51402 h 364243"/>
                <a:gd name="connsiteX23" fmla="*/ 72205 w 189503"/>
                <a:gd name="connsiteY23" fmla="*/ 403 h 364243"/>
                <a:gd name="connsiteX24" fmla="*/ 45899 w 189503"/>
                <a:gd name="connsiteY24" fmla="*/ 3490 h 364243"/>
                <a:gd name="connsiteX25" fmla="*/ 45631 w 189503"/>
                <a:gd name="connsiteY25" fmla="*/ 3490 h 364243"/>
                <a:gd name="connsiteX26" fmla="*/ 27244 w 189503"/>
                <a:gd name="connsiteY26" fmla="*/ 0 h 364243"/>
                <a:gd name="connsiteX27" fmla="*/ 8858 w 189503"/>
                <a:gd name="connsiteY27" fmla="*/ 36505 h 364243"/>
                <a:gd name="connsiteX28" fmla="*/ 0 w 189503"/>
                <a:gd name="connsiteY28" fmla="*/ 82941 h 364243"/>
                <a:gd name="connsiteX29" fmla="*/ 12347 w 189503"/>
                <a:gd name="connsiteY29" fmla="*/ 106025 h 364243"/>
                <a:gd name="connsiteX30" fmla="*/ 13555 w 189503"/>
                <a:gd name="connsiteY30" fmla="*/ 142262 h 364243"/>
                <a:gd name="connsiteX31" fmla="*/ 25231 w 189503"/>
                <a:gd name="connsiteY31" fmla="*/ 124278 h 364243"/>
                <a:gd name="connsiteX32" fmla="*/ 35565 w 189503"/>
                <a:gd name="connsiteY32" fmla="*/ 139712 h 364243"/>
                <a:gd name="connsiteX33" fmla="*/ 26439 w 189503"/>
                <a:gd name="connsiteY33" fmla="*/ 159306 h 364243"/>
                <a:gd name="connsiteX34" fmla="*/ 31539 w 189503"/>
                <a:gd name="connsiteY34" fmla="*/ 169238 h 364243"/>
                <a:gd name="connsiteX35" fmla="*/ 61468 w 189503"/>
                <a:gd name="connsiteY35" fmla="*/ 176753 h 364243"/>
                <a:gd name="connsiteX36" fmla="*/ 62273 w 189503"/>
                <a:gd name="connsiteY36" fmla="*/ 178096 h 364243"/>
                <a:gd name="connsiteX37" fmla="*/ 79183 w 189503"/>
                <a:gd name="connsiteY37" fmla="*/ 204669 h 364243"/>
                <a:gd name="connsiteX38" fmla="*/ 75157 w 189503"/>
                <a:gd name="connsiteY38" fmla="*/ 231377 h 364243"/>
                <a:gd name="connsiteX39" fmla="*/ 38384 w 189503"/>
                <a:gd name="connsiteY39" fmla="*/ 227619 h 364243"/>
                <a:gd name="connsiteX40" fmla="*/ 34089 w 189503"/>
                <a:gd name="connsiteY40" fmla="*/ 252179 h 364243"/>
                <a:gd name="connsiteX41" fmla="*/ 48449 w 189503"/>
                <a:gd name="connsiteY41" fmla="*/ 275263 h 364243"/>
                <a:gd name="connsiteX42" fmla="*/ 22413 w 189503"/>
                <a:gd name="connsiteY42" fmla="*/ 287879 h 364243"/>
                <a:gd name="connsiteX43" fmla="*/ 28184 w 189503"/>
                <a:gd name="connsiteY43" fmla="*/ 301031 h 364243"/>
                <a:gd name="connsiteX44" fmla="*/ 65762 w 189503"/>
                <a:gd name="connsiteY44" fmla="*/ 307473 h 364243"/>
                <a:gd name="connsiteX45" fmla="*/ 76096 w 189503"/>
                <a:gd name="connsiteY45" fmla="*/ 307473 h 364243"/>
                <a:gd name="connsiteX46" fmla="*/ 44558 w 189503"/>
                <a:gd name="connsiteY46" fmla="*/ 319552 h 36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9503" h="364243">
                  <a:moveTo>
                    <a:pt x="10200" y="358473"/>
                  </a:moveTo>
                  <a:lnTo>
                    <a:pt x="20131" y="364244"/>
                  </a:lnTo>
                  <a:lnTo>
                    <a:pt x="37176" y="349749"/>
                  </a:lnTo>
                  <a:lnTo>
                    <a:pt x="59857" y="354178"/>
                  </a:lnTo>
                  <a:lnTo>
                    <a:pt x="76633" y="335523"/>
                  </a:lnTo>
                  <a:lnTo>
                    <a:pt x="88846" y="343710"/>
                  </a:lnTo>
                  <a:lnTo>
                    <a:pt x="130585" y="333107"/>
                  </a:lnTo>
                  <a:lnTo>
                    <a:pt x="162930" y="333510"/>
                  </a:lnTo>
                  <a:lnTo>
                    <a:pt x="183598" y="314452"/>
                  </a:lnTo>
                  <a:lnTo>
                    <a:pt x="173667" y="293918"/>
                  </a:lnTo>
                  <a:lnTo>
                    <a:pt x="186819" y="281705"/>
                  </a:lnTo>
                  <a:lnTo>
                    <a:pt x="189503" y="258218"/>
                  </a:lnTo>
                  <a:lnTo>
                    <a:pt x="160246" y="250568"/>
                  </a:lnTo>
                  <a:lnTo>
                    <a:pt x="152864" y="233524"/>
                  </a:lnTo>
                  <a:lnTo>
                    <a:pt x="137833" y="186416"/>
                  </a:lnTo>
                  <a:lnTo>
                    <a:pt x="120923" y="179706"/>
                  </a:lnTo>
                  <a:lnTo>
                    <a:pt x="120654" y="178901"/>
                  </a:lnTo>
                  <a:lnTo>
                    <a:pt x="97033" y="124278"/>
                  </a:lnTo>
                  <a:lnTo>
                    <a:pt x="69655" y="121325"/>
                  </a:lnTo>
                  <a:lnTo>
                    <a:pt x="93141" y="79049"/>
                  </a:lnTo>
                  <a:lnTo>
                    <a:pt x="99180" y="44289"/>
                  </a:lnTo>
                  <a:lnTo>
                    <a:pt x="74620" y="44155"/>
                  </a:lnTo>
                  <a:lnTo>
                    <a:pt x="45497" y="51402"/>
                  </a:lnTo>
                  <a:lnTo>
                    <a:pt x="72205" y="403"/>
                  </a:lnTo>
                  <a:lnTo>
                    <a:pt x="45899" y="3490"/>
                  </a:lnTo>
                  <a:lnTo>
                    <a:pt x="45631" y="3490"/>
                  </a:lnTo>
                  <a:lnTo>
                    <a:pt x="27244" y="0"/>
                  </a:lnTo>
                  <a:lnTo>
                    <a:pt x="8858" y="36505"/>
                  </a:lnTo>
                  <a:lnTo>
                    <a:pt x="0" y="82941"/>
                  </a:lnTo>
                  <a:lnTo>
                    <a:pt x="12347" y="106025"/>
                  </a:lnTo>
                  <a:lnTo>
                    <a:pt x="13555" y="142262"/>
                  </a:lnTo>
                  <a:lnTo>
                    <a:pt x="25231" y="124278"/>
                  </a:lnTo>
                  <a:lnTo>
                    <a:pt x="35565" y="139712"/>
                  </a:lnTo>
                  <a:lnTo>
                    <a:pt x="26439" y="159306"/>
                  </a:lnTo>
                  <a:lnTo>
                    <a:pt x="31539" y="169238"/>
                  </a:lnTo>
                  <a:lnTo>
                    <a:pt x="61468" y="176753"/>
                  </a:lnTo>
                  <a:lnTo>
                    <a:pt x="62273" y="178096"/>
                  </a:lnTo>
                  <a:lnTo>
                    <a:pt x="79183" y="204669"/>
                  </a:lnTo>
                  <a:lnTo>
                    <a:pt x="75157" y="231377"/>
                  </a:lnTo>
                  <a:lnTo>
                    <a:pt x="38384" y="227619"/>
                  </a:lnTo>
                  <a:lnTo>
                    <a:pt x="34089" y="252179"/>
                  </a:lnTo>
                  <a:lnTo>
                    <a:pt x="48449" y="275263"/>
                  </a:lnTo>
                  <a:lnTo>
                    <a:pt x="22413" y="287879"/>
                  </a:lnTo>
                  <a:lnTo>
                    <a:pt x="28184" y="301031"/>
                  </a:lnTo>
                  <a:lnTo>
                    <a:pt x="65762" y="307473"/>
                  </a:lnTo>
                  <a:lnTo>
                    <a:pt x="76096" y="307473"/>
                  </a:lnTo>
                  <a:lnTo>
                    <a:pt x="44558" y="319552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8" name="Forme libre : forme 757">
              <a:extLst>
                <a:ext uri="{FF2B5EF4-FFF2-40B4-BE49-F238E27FC236}">
                  <a16:creationId xmlns:a16="http://schemas.microsoft.com/office/drawing/2014/main" id="{5CD8D0BC-AD3B-4D14-A461-165A51D9F3BB}"/>
                </a:ext>
              </a:extLst>
            </p:cNvPr>
            <p:cNvSpPr/>
            <p:nvPr/>
          </p:nvSpPr>
          <p:spPr>
            <a:xfrm>
              <a:off x="5744448" y="3258465"/>
              <a:ext cx="51938" cy="59991"/>
            </a:xfrm>
            <a:custGeom>
              <a:avLst/>
              <a:gdLst>
                <a:gd name="connsiteX0" fmla="*/ 37310 w 51938"/>
                <a:gd name="connsiteY0" fmla="*/ 59991 h 59991"/>
                <a:gd name="connsiteX1" fmla="*/ 17313 w 51938"/>
                <a:gd name="connsiteY1" fmla="*/ 50731 h 59991"/>
                <a:gd name="connsiteX2" fmla="*/ 0 w 51938"/>
                <a:gd name="connsiteY2" fmla="*/ 51536 h 59991"/>
                <a:gd name="connsiteX3" fmla="*/ 5502 w 51938"/>
                <a:gd name="connsiteY3" fmla="*/ 26842 h 59991"/>
                <a:gd name="connsiteX4" fmla="*/ 0 w 51938"/>
                <a:gd name="connsiteY4" fmla="*/ 2147 h 59991"/>
                <a:gd name="connsiteX5" fmla="*/ 23889 w 51938"/>
                <a:gd name="connsiteY5" fmla="*/ 0 h 59991"/>
                <a:gd name="connsiteX6" fmla="*/ 51939 w 51938"/>
                <a:gd name="connsiteY6" fmla="*/ 28050 h 5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38" h="59991">
                  <a:moveTo>
                    <a:pt x="37310" y="59991"/>
                  </a:moveTo>
                  <a:lnTo>
                    <a:pt x="17313" y="50731"/>
                  </a:lnTo>
                  <a:lnTo>
                    <a:pt x="0" y="51536"/>
                  </a:lnTo>
                  <a:lnTo>
                    <a:pt x="5502" y="26842"/>
                  </a:lnTo>
                  <a:lnTo>
                    <a:pt x="0" y="2147"/>
                  </a:lnTo>
                  <a:lnTo>
                    <a:pt x="23889" y="0"/>
                  </a:lnTo>
                  <a:lnTo>
                    <a:pt x="51939" y="2805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9" name="Forme libre : forme 758">
              <a:extLst>
                <a:ext uri="{FF2B5EF4-FFF2-40B4-BE49-F238E27FC236}">
                  <a16:creationId xmlns:a16="http://schemas.microsoft.com/office/drawing/2014/main" id="{AE80B1A7-827D-4E48-9D86-102AEDCE3684}"/>
                </a:ext>
              </a:extLst>
            </p:cNvPr>
            <p:cNvSpPr/>
            <p:nvPr/>
          </p:nvSpPr>
          <p:spPr>
            <a:xfrm>
              <a:off x="5749145" y="3262491"/>
              <a:ext cx="42544" cy="50865"/>
            </a:xfrm>
            <a:custGeom>
              <a:avLst/>
              <a:gdLst>
                <a:gd name="connsiteX0" fmla="*/ 13287 w 42544"/>
                <a:gd name="connsiteY0" fmla="*/ 42813 h 50865"/>
                <a:gd name="connsiteX1" fmla="*/ 30734 w 42544"/>
                <a:gd name="connsiteY1" fmla="*/ 50865 h 50865"/>
                <a:gd name="connsiteX2" fmla="*/ 42544 w 42544"/>
                <a:gd name="connsiteY2" fmla="*/ 24829 h 50865"/>
                <a:gd name="connsiteX3" fmla="*/ 17716 w 42544"/>
                <a:gd name="connsiteY3" fmla="*/ 0 h 50865"/>
                <a:gd name="connsiteX4" fmla="*/ 0 w 42544"/>
                <a:gd name="connsiteY4" fmla="*/ 1476 h 50865"/>
                <a:gd name="connsiteX5" fmla="*/ 4832 w 42544"/>
                <a:gd name="connsiteY5" fmla="*/ 22816 h 50865"/>
                <a:gd name="connsiteX6" fmla="*/ 134 w 42544"/>
                <a:gd name="connsiteY6" fmla="*/ 43349 h 5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44" h="50865">
                  <a:moveTo>
                    <a:pt x="13287" y="42813"/>
                  </a:moveTo>
                  <a:lnTo>
                    <a:pt x="30734" y="50865"/>
                  </a:lnTo>
                  <a:lnTo>
                    <a:pt x="42544" y="24829"/>
                  </a:lnTo>
                  <a:lnTo>
                    <a:pt x="17716" y="0"/>
                  </a:lnTo>
                  <a:lnTo>
                    <a:pt x="0" y="1476"/>
                  </a:lnTo>
                  <a:lnTo>
                    <a:pt x="4832" y="22816"/>
                  </a:lnTo>
                  <a:lnTo>
                    <a:pt x="134" y="43349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9" name="Graphique 3">
            <a:extLst>
              <a:ext uri="{FF2B5EF4-FFF2-40B4-BE49-F238E27FC236}">
                <a16:creationId xmlns:a16="http://schemas.microsoft.com/office/drawing/2014/main" id="{006F04ED-96F6-4903-A87D-FFF67F2E0F3F}"/>
              </a:ext>
            </a:extLst>
          </p:cNvPr>
          <p:cNvGrpSpPr/>
          <p:nvPr/>
        </p:nvGrpSpPr>
        <p:grpSpPr>
          <a:xfrm>
            <a:off x="6919326" y="3733226"/>
            <a:ext cx="175822" cy="90129"/>
            <a:chOff x="6920253" y="3701221"/>
            <a:chExt cx="170177" cy="87235"/>
          </a:xfrm>
          <a:solidFill>
            <a:srgbClr val="CECECE"/>
          </a:solidFill>
        </p:grpSpPr>
        <p:sp>
          <p:nvSpPr>
            <p:cNvPr id="754" name="Forme libre : forme 753">
              <a:extLst>
                <a:ext uri="{FF2B5EF4-FFF2-40B4-BE49-F238E27FC236}">
                  <a16:creationId xmlns:a16="http://schemas.microsoft.com/office/drawing/2014/main" id="{F87F21BC-5B3C-41FA-9DDC-4A753177A748}"/>
                </a:ext>
              </a:extLst>
            </p:cNvPr>
            <p:cNvSpPr/>
            <p:nvPr/>
          </p:nvSpPr>
          <p:spPr>
            <a:xfrm>
              <a:off x="6920253" y="3701221"/>
              <a:ext cx="170177" cy="87235"/>
            </a:xfrm>
            <a:custGeom>
              <a:avLst/>
              <a:gdLst>
                <a:gd name="connsiteX0" fmla="*/ 165211 w 170177"/>
                <a:gd name="connsiteY0" fmla="*/ 87236 h 87235"/>
                <a:gd name="connsiteX1" fmla="*/ 150180 w 170177"/>
                <a:gd name="connsiteY1" fmla="*/ 84954 h 87235"/>
                <a:gd name="connsiteX2" fmla="*/ 133001 w 170177"/>
                <a:gd name="connsiteY2" fmla="*/ 76097 h 87235"/>
                <a:gd name="connsiteX3" fmla="*/ 127365 w 170177"/>
                <a:gd name="connsiteY3" fmla="*/ 80928 h 87235"/>
                <a:gd name="connsiteX4" fmla="*/ 126828 w 170177"/>
                <a:gd name="connsiteY4" fmla="*/ 81062 h 87235"/>
                <a:gd name="connsiteX5" fmla="*/ 91665 w 170177"/>
                <a:gd name="connsiteY5" fmla="*/ 86296 h 87235"/>
                <a:gd name="connsiteX6" fmla="*/ 67776 w 170177"/>
                <a:gd name="connsiteY6" fmla="*/ 70191 h 87235"/>
                <a:gd name="connsiteX7" fmla="*/ 39458 w 170177"/>
                <a:gd name="connsiteY7" fmla="*/ 71802 h 87235"/>
                <a:gd name="connsiteX8" fmla="*/ 43618 w 170177"/>
                <a:gd name="connsiteY8" fmla="*/ 55563 h 87235"/>
                <a:gd name="connsiteX9" fmla="*/ 37847 w 170177"/>
                <a:gd name="connsiteY9" fmla="*/ 33955 h 87235"/>
                <a:gd name="connsiteX10" fmla="*/ 24292 w 170177"/>
                <a:gd name="connsiteY10" fmla="*/ 22145 h 87235"/>
                <a:gd name="connsiteX11" fmla="*/ 10468 w 170177"/>
                <a:gd name="connsiteY11" fmla="*/ 18252 h 87235"/>
                <a:gd name="connsiteX12" fmla="*/ 0 w 170177"/>
                <a:gd name="connsiteY12" fmla="*/ 6308 h 87235"/>
                <a:gd name="connsiteX13" fmla="*/ 4697 w 170177"/>
                <a:gd name="connsiteY13" fmla="*/ 0 h 87235"/>
                <a:gd name="connsiteX14" fmla="*/ 26842 w 170177"/>
                <a:gd name="connsiteY14" fmla="*/ 6174 h 87235"/>
                <a:gd name="connsiteX15" fmla="*/ 63615 w 170177"/>
                <a:gd name="connsiteY15" fmla="*/ 11810 h 87235"/>
                <a:gd name="connsiteX16" fmla="*/ 97839 w 170177"/>
                <a:gd name="connsiteY16" fmla="*/ 28184 h 87235"/>
                <a:gd name="connsiteX17" fmla="*/ 101596 w 170177"/>
                <a:gd name="connsiteY17" fmla="*/ 33552 h 87235"/>
                <a:gd name="connsiteX18" fmla="*/ 115823 w 170177"/>
                <a:gd name="connsiteY18" fmla="*/ 28587 h 87235"/>
                <a:gd name="connsiteX19" fmla="*/ 116359 w 170177"/>
                <a:gd name="connsiteY19" fmla="*/ 28721 h 87235"/>
                <a:gd name="connsiteX20" fmla="*/ 140248 w 170177"/>
                <a:gd name="connsiteY20" fmla="*/ 36102 h 87235"/>
                <a:gd name="connsiteX21" fmla="*/ 147764 w 170177"/>
                <a:gd name="connsiteY21" fmla="*/ 49926 h 87235"/>
                <a:gd name="connsiteX22" fmla="*/ 165882 w 170177"/>
                <a:gd name="connsiteY22" fmla="*/ 58784 h 87235"/>
                <a:gd name="connsiteX23" fmla="*/ 158233 w 170177"/>
                <a:gd name="connsiteY23" fmla="*/ 64018 h 87235"/>
                <a:gd name="connsiteX24" fmla="*/ 170177 w 170177"/>
                <a:gd name="connsiteY24" fmla="*/ 81465 h 8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177" h="87235">
                  <a:moveTo>
                    <a:pt x="165211" y="87236"/>
                  </a:moveTo>
                  <a:lnTo>
                    <a:pt x="150180" y="84954"/>
                  </a:lnTo>
                  <a:lnTo>
                    <a:pt x="133001" y="76097"/>
                  </a:lnTo>
                  <a:lnTo>
                    <a:pt x="127365" y="80928"/>
                  </a:lnTo>
                  <a:lnTo>
                    <a:pt x="126828" y="81062"/>
                  </a:lnTo>
                  <a:lnTo>
                    <a:pt x="91665" y="86296"/>
                  </a:lnTo>
                  <a:lnTo>
                    <a:pt x="67776" y="70191"/>
                  </a:lnTo>
                  <a:lnTo>
                    <a:pt x="39458" y="71802"/>
                  </a:lnTo>
                  <a:lnTo>
                    <a:pt x="43618" y="55563"/>
                  </a:lnTo>
                  <a:lnTo>
                    <a:pt x="37847" y="33955"/>
                  </a:lnTo>
                  <a:lnTo>
                    <a:pt x="24292" y="22145"/>
                  </a:lnTo>
                  <a:lnTo>
                    <a:pt x="10468" y="18252"/>
                  </a:lnTo>
                  <a:lnTo>
                    <a:pt x="0" y="6308"/>
                  </a:lnTo>
                  <a:lnTo>
                    <a:pt x="4697" y="0"/>
                  </a:lnTo>
                  <a:lnTo>
                    <a:pt x="26842" y="6174"/>
                  </a:lnTo>
                  <a:lnTo>
                    <a:pt x="63615" y="11810"/>
                  </a:lnTo>
                  <a:lnTo>
                    <a:pt x="97839" y="28184"/>
                  </a:lnTo>
                  <a:lnTo>
                    <a:pt x="101596" y="33552"/>
                  </a:lnTo>
                  <a:lnTo>
                    <a:pt x="115823" y="28587"/>
                  </a:lnTo>
                  <a:lnTo>
                    <a:pt x="116359" y="28721"/>
                  </a:lnTo>
                  <a:lnTo>
                    <a:pt x="140248" y="36102"/>
                  </a:lnTo>
                  <a:lnTo>
                    <a:pt x="147764" y="49926"/>
                  </a:lnTo>
                  <a:lnTo>
                    <a:pt x="165882" y="58784"/>
                  </a:lnTo>
                  <a:lnTo>
                    <a:pt x="158233" y="64018"/>
                  </a:lnTo>
                  <a:lnTo>
                    <a:pt x="170177" y="8146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5" name="Forme libre : forme 754">
              <a:extLst>
                <a:ext uri="{FF2B5EF4-FFF2-40B4-BE49-F238E27FC236}">
                  <a16:creationId xmlns:a16="http://schemas.microsoft.com/office/drawing/2014/main" id="{8F621CF9-720B-42C6-81D8-0A647AEF0C96}"/>
                </a:ext>
              </a:extLst>
            </p:cNvPr>
            <p:cNvSpPr/>
            <p:nvPr/>
          </p:nvSpPr>
          <p:spPr>
            <a:xfrm>
              <a:off x="6925085" y="3705650"/>
              <a:ext cx="160514" cy="78646"/>
            </a:xfrm>
            <a:custGeom>
              <a:avLst/>
              <a:gdLst>
                <a:gd name="connsiteX0" fmla="*/ 146825 w 160514"/>
                <a:gd name="connsiteY0" fmla="*/ 76902 h 78646"/>
                <a:gd name="connsiteX1" fmla="*/ 158904 w 160514"/>
                <a:gd name="connsiteY1" fmla="*/ 78647 h 78646"/>
                <a:gd name="connsiteX2" fmla="*/ 160514 w 160514"/>
                <a:gd name="connsiteY2" fmla="*/ 76768 h 78646"/>
                <a:gd name="connsiteX3" fmla="*/ 148167 w 160514"/>
                <a:gd name="connsiteY3" fmla="*/ 58649 h 78646"/>
                <a:gd name="connsiteX4" fmla="*/ 153401 w 160514"/>
                <a:gd name="connsiteY4" fmla="*/ 54892 h 78646"/>
                <a:gd name="connsiteX5" fmla="*/ 140248 w 160514"/>
                <a:gd name="connsiteY5" fmla="*/ 48315 h 78646"/>
                <a:gd name="connsiteX6" fmla="*/ 132867 w 160514"/>
                <a:gd name="connsiteY6" fmla="*/ 34894 h 78646"/>
                <a:gd name="connsiteX7" fmla="*/ 110991 w 160514"/>
                <a:gd name="connsiteY7" fmla="*/ 28184 h 78646"/>
                <a:gd name="connsiteX8" fmla="*/ 95289 w 160514"/>
                <a:gd name="connsiteY8" fmla="*/ 33821 h 78646"/>
                <a:gd name="connsiteX9" fmla="*/ 90323 w 160514"/>
                <a:gd name="connsiteY9" fmla="*/ 26708 h 78646"/>
                <a:gd name="connsiteX10" fmla="*/ 57441 w 160514"/>
                <a:gd name="connsiteY10" fmla="*/ 10871 h 78646"/>
                <a:gd name="connsiteX11" fmla="*/ 21205 w 160514"/>
                <a:gd name="connsiteY11" fmla="*/ 5503 h 78646"/>
                <a:gd name="connsiteX12" fmla="*/ 1342 w 160514"/>
                <a:gd name="connsiteY12" fmla="*/ 0 h 78646"/>
                <a:gd name="connsiteX13" fmla="*/ 0 w 160514"/>
                <a:gd name="connsiteY13" fmla="*/ 1745 h 78646"/>
                <a:gd name="connsiteX14" fmla="*/ 7784 w 160514"/>
                <a:gd name="connsiteY14" fmla="*/ 10468 h 78646"/>
                <a:gd name="connsiteX15" fmla="*/ 21608 w 160514"/>
                <a:gd name="connsiteY15" fmla="*/ 14629 h 78646"/>
                <a:gd name="connsiteX16" fmla="*/ 36371 w 160514"/>
                <a:gd name="connsiteY16" fmla="*/ 27379 h 78646"/>
                <a:gd name="connsiteX17" fmla="*/ 42813 w 160514"/>
                <a:gd name="connsiteY17" fmla="*/ 51134 h 78646"/>
                <a:gd name="connsiteX18" fmla="*/ 39592 w 160514"/>
                <a:gd name="connsiteY18" fmla="*/ 63212 h 78646"/>
                <a:gd name="connsiteX19" fmla="*/ 64018 w 160514"/>
                <a:gd name="connsiteY19" fmla="*/ 61870 h 78646"/>
                <a:gd name="connsiteX20" fmla="*/ 87773 w 160514"/>
                <a:gd name="connsiteY20" fmla="*/ 77841 h 78646"/>
                <a:gd name="connsiteX21" fmla="*/ 120922 w 160514"/>
                <a:gd name="connsiteY21" fmla="*/ 72876 h 78646"/>
                <a:gd name="connsiteX22" fmla="*/ 127499 w 160514"/>
                <a:gd name="connsiteY22" fmla="*/ 67105 h 7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0514" h="78646">
                  <a:moveTo>
                    <a:pt x="146825" y="76902"/>
                  </a:moveTo>
                  <a:lnTo>
                    <a:pt x="158904" y="78647"/>
                  </a:lnTo>
                  <a:lnTo>
                    <a:pt x="160514" y="76768"/>
                  </a:lnTo>
                  <a:lnTo>
                    <a:pt x="148167" y="58649"/>
                  </a:lnTo>
                  <a:lnTo>
                    <a:pt x="153401" y="54892"/>
                  </a:lnTo>
                  <a:lnTo>
                    <a:pt x="140248" y="48315"/>
                  </a:lnTo>
                  <a:lnTo>
                    <a:pt x="132867" y="34894"/>
                  </a:lnTo>
                  <a:lnTo>
                    <a:pt x="110991" y="28184"/>
                  </a:lnTo>
                  <a:lnTo>
                    <a:pt x="95289" y="33821"/>
                  </a:lnTo>
                  <a:lnTo>
                    <a:pt x="90323" y="26708"/>
                  </a:lnTo>
                  <a:lnTo>
                    <a:pt x="57441" y="10871"/>
                  </a:lnTo>
                  <a:lnTo>
                    <a:pt x="21205" y="5503"/>
                  </a:lnTo>
                  <a:lnTo>
                    <a:pt x="1342" y="0"/>
                  </a:lnTo>
                  <a:lnTo>
                    <a:pt x="0" y="1745"/>
                  </a:lnTo>
                  <a:lnTo>
                    <a:pt x="7784" y="10468"/>
                  </a:lnTo>
                  <a:lnTo>
                    <a:pt x="21608" y="14629"/>
                  </a:lnTo>
                  <a:lnTo>
                    <a:pt x="36371" y="27379"/>
                  </a:lnTo>
                  <a:lnTo>
                    <a:pt x="42813" y="51134"/>
                  </a:lnTo>
                  <a:lnTo>
                    <a:pt x="39592" y="63212"/>
                  </a:lnTo>
                  <a:lnTo>
                    <a:pt x="64018" y="61870"/>
                  </a:lnTo>
                  <a:lnTo>
                    <a:pt x="87773" y="77841"/>
                  </a:lnTo>
                  <a:lnTo>
                    <a:pt x="120922" y="72876"/>
                  </a:lnTo>
                  <a:lnTo>
                    <a:pt x="127499" y="6710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0" name="Graphique 3">
            <a:extLst>
              <a:ext uri="{FF2B5EF4-FFF2-40B4-BE49-F238E27FC236}">
                <a16:creationId xmlns:a16="http://schemas.microsoft.com/office/drawing/2014/main" id="{F002E34A-70EA-4D23-9C4E-4979DAA4E782}"/>
              </a:ext>
            </a:extLst>
          </p:cNvPr>
          <p:cNvGrpSpPr/>
          <p:nvPr/>
        </p:nvGrpSpPr>
        <p:grpSpPr>
          <a:xfrm>
            <a:off x="4503848" y="4819220"/>
            <a:ext cx="78205" cy="98865"/>
            <a:chOff x="4582331" y="4752346"/>
            <a:chExt cx="75694" cy="95691"/>
          </a:xfrm>
          <a:solidFill>
            <a:srgbClr val="CECECE"/>
          </a:solidFill>
        </p:grpSpPr>
        <p:sp>
          <p:nvSpPr>
            <p:cNvPr id="752" name="Forme libre : forme 751">
              <a:extLst>
                <a:ext uri="{FF2B5EF4-FFF2-40B4-BE49-F238E27FC236}">
                  <a16:creationId xmlns:a16="http://schemas.microsoft.com/office/drawing/2014/main" id="{C14CCED1-B108-4B62-B198-D40A8DDBFF26}"/>
                </a:ext>
              </a:extLst>
            </p:cNvPr>
            <p:cNvSpPr/>
            <p:nvPr/>
          </p:nvSpPr>
          <p:spPr>
            <a:xfrm>
              <a:off x="4582331" y="4752346"/>
              <a:ext cx="75694" cy="95691"/>
            </a:xfrm>
            <a:custGeom>
              <a:avLst/>
              <a:gdLst>
                <a:gd name="connsiteX0" fmla="*/ 28989 w 75694"/>
                <a:gd name="connsiteY0" fmla="*/ 95691 h 95691"/>
                <a:gd name="connsiteX1" fmla="*/ 25500 w 75694"/>
                <a:gd name="connsiteY1" fmla="*/ 88310 h 95691"/>
                <a:gd name="connsiteX2" fmla="*/ 21742 w 75694"/>
                <a:gd name="connsiteY2" fmla="*/ 87639 h 95691"/>
                <a:gd name="connsiteX3" fmla="*/ 13824 w 75694"/>
                <a:gd name="connsiteY3" fmla="*/ 94617 h 95691"/>
                <a:gd name="connsiteX4" fmla="*/ 0 w 75694"/>
                <a:gd name="connsiteY4" fmla="*/ 88175 h 95691"/>
                <a:gd name="connsiteX5" fmla="*/ 7247 w 75694"/>
                <a:gd name="connsiteY5" fmla="*/ 76097 h 95691"/>
                <a:gd name="connsiteX6" fmla="*/ 9260 w 75694"/>
                <a:gd name="connsiteY6" fmla="*/ 65226 h 95691"/>
                <a:gd name="connsiteX7" fmla="*/ 13287 w 75694"/>
                <a:gd name="connsiteY7" fmla="*/ 55160 h 95691"/>
                <a:gd name="connsiteX8" fmla="*/ 3892 w 75694"/>
                <a:gd name="connsiteY8" fmla="*/ 40665 h 95691"/>
                <a:gd name="connsiteX9" fmla="*/ 1879 w 75694"/>
                <a:gd name="connsiteY9" fmla="*/ 23084 h 95691"/>
                <a:gd name="connsiteX10" fmla="*/ 15837 w 75694"/>
                <a:gd name="connsiteY10" fmla="*/ 0 h 95691"/>
                <a:gd name="connsiteX11" fmla="*/ 44424 w 75694"/>
                <a:gd name="connsiteY11" fmla="*/ 9395 h 95691"/>
                <a:gd name="connsiteX12" fmla="*/ 71131 w 75694"/>
                <a:gd name="connsiteY12" fmla="*/ 30465 h 95691"/>
                <a:gd name="connsiteX13" fmla="*/ 75694 w 75694"/>
                <a:gd name="connsiteY13" fmla="*/ 42007 h 95691"/>
                <a:gd name="connsiteX14" fmla="*/ 60528 w 75694"/>
                <a:gd name="connsiteY14" fmla="*/ 65360 h 95691"/>
                <a:gd name="connsiteX15" fmla="*/ 52744 w 75694"/>
                <a:gd name="connsiteY15" fmla="*/ 83746 h 95691"/>
                <a:gd name="connsiteX16" fmla="*/ 42813 w 75694"/>
                <a:gd name="connsiteY16" fmla="*/ 93544 h 9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694" h="95691">
                  <a:moveTo>
                    <a:pt x="28989" y="95691"/>
                  </a:moveTo>
                  <a:lnTo>
                    <a:pt x="25500" y="88310"/>
                  </a:lnTo>
                  <a:lnTo>
                    <a:pt x="21742" y="87639"/>
                  </a:lnTo>
                  <a:lnTo>
                    <a:pt x="13824" y="94617"/>
                  </a:lnTo>
                  <a:lnTo>
                    <a:pt x="0" y="88175"/>
                  </a:lnTo>
                  <a:lnTo>
                    <a:pt x="7247" y="76097"/>
                  </a:lnTo>
                  <a:lnTo>
                    <a:pt x="9260" y="65226"/>
                  </a:lnTo>
                  <a:lnTo>
                    <a:pt x="13287" y="55160"/>
                  </a:lnTo>
                  <a:lnTo>
                    <a:pt x="3892" y="40665"/>
                  </a:lnTo>
                  <a:lnTo>
                    <a:pt x="1879" y="23084"/>
                  </a:lnTo>
                  <a:lnTo>
                    <a:pt x="15837" y="0"/>
                  </a:lnTo>
                  <a:lnTo>
                    <a:pt x="44424" y="9395"/>
                  </a:lnTo>
                  <a:lnTo>
                    <a:pt x="71131" y="30465"/>
                  </a:lnTo>
                  <a:lnTo>
                    <a:pt x="75694" y="42007"/>
                  </a:lnTo>
                  <a:lnTo>
                    <a:pt x="60528" y="65360"/>
                  </a:lnTo>
                  <a:lnTo>
                    <a:pt x="52744" y="83746"/>
                  </a:lnTo>
                  <a:lnTo>
                    <a:pt x="42813" y="9354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3" name="Forme libre : forme 752">
              <a:extLst>
                <a:ext uri="{FF2B5EF4-FFF2-40B4-BE49-F238E27FC236}">
                  <a16:creationId xmlns:a16="http://schemas.microsoft.com/office/drawing/2014/main" id="{14CCD728-B607-4BC6-A290-2E82BC2E49FD}"/>
                </a:ext>
              </a:extLst>
            </p:cNvPr>
            <p:cNvSpPr/>
            <p:nvPr/>
          </p:nvSpPr>
          <p:spPr>
            <a:xfrm>
              <a:off x="4587833" y="4756910"/>
              <a:ext cx="65896" cy="86833"/>
            </a:xfrm>
            <a:custGeom>
              <a:avLst/>
              <a:gdLst>
                <a:gd name="connsiteX0" fmla="*/ 15166 w 65896"/>
                <a:gd name="connsiteY0" fmla="*/ 79049 h 86833"/>
                <a:gd name="connsiteX1" fmla="*/ 22547 w 65896"/>
                <a:gd name="connsiteY1" fmla="*/ 80391 h 86833"/>
                <a:gd name="connsiteX2" fmla="*/ 25768 w 65896"/>
                <a:gd name="connsiteY2" fmla="*/ 86833 h 86833"/>
                <a:gd name="connsiteX3" fmla="*/ 35566 w 65896"/>
                <a:gd name="connsiteY3" fmla="*/ 85491 h 86833"/>
                <a:gd name="connsiteX4" fmla="*/ 44289 w 65896"/>
                <a:gd name="connsiteY4" fmla="*/ 76768 h 86833"/>
                <a:gd name="connsiteX5" fmla="*/ 51671 w 65896"/>
                <a:gd name="connsiteY5" fmla="*/ 58918 h 86833"/>
                <a:gd name="connsiteX6" fmla="*/ 65897 w 65896"/>
                <a:gd name="connsiteY6" fmla="*/ 37042 h 86833"/>
                <a:gd name="connsiteX7" fmla="*/ 62408 w 65896"/>
                <a:gd name="connsiteY7" fmla="*/ 28318 h 86833"/>
                <a:gd name="connsiteX8" fmla="*/ 36908 w 65896"/>
                <a:gd name="connsiteY8" fmla="*/ 8053 h 86833"/>
                <a:gd name="connsiteX9" fmla="*/ 12079 w 65896"/>
                <a:gd name="connsiteY9" fmla="*/ 0 h 86833"/>
                <a:gd name="connsiteX10" fmla="*/ 269 w 65896"/>
                <a:gd name="connsiteY10" fmla="*/ 19460 h 86833"/>
                <a:gd name="connsiteX11" fmla="*/ 2147 w 65896"/>
                <a:gd name="connsiteY11" fmla="*/ 35163 h 86833"/>
                <a:gd name="connsiteX12" fmla="*/ 12079 w 65896"/>
                <a:gd name="connsiteY12" fmla="*/ 50194 h 86833"/>
                <a:gd name="connsiteX13" fmla="*/ 7516 w 65896"/>
                <a:gd name="connsiteY13" fmla="*/ 61736 h 86833"/>
                <a:gd name="connsiteX14" fmla="*/ 5234 w 65896"/>
                <a:gd name="connsiteY14" fmla="*/ 73278 h 86833"/>
                <a:gd name="connsiteX15" fmla="*/ 0 w 65896"/>
                <a:gd name="connsiteY15" fmla="*/ 81868 h 86833"/>
                <a:gd name="connsiteX16" fmla="*/ 7784 w 65896"/>
                <a:gd name="connsiteY16" fmla="*/ 85491 h 8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896" h="86833">
                  <a:moveTo>
                    <a:pt x="15166" y="79049"/>
                  </a:moveTo>
                  <a:lnTo>
                    <a:pt x="22547" y="80391"/>
                  </a:lnTo>
                  <a:lnTo>
                    <a:pt x="25768" y="86833"/>
                  </a:lnTo>
                  <a:lnTo>
                    <a:pt x="35566" y="85491"/>
                  </a:lnTo>
                  <a:lnTo>
                    <a:pt x="44289" y="76768"/>
                  </a:lnTo>
                  <a:lnTo>
                    <a:pt x="51671" y="58918"/>
                  </a:lnTo>
                  <a:lnTo>
                    <a:pt x="65897" y="37042"/>
                  </a:lnTo>
                  <a:lnTo>
                    <a:pt x="62408" y="28318"/>
                  </a:lnTo>
                  <a:lnTo>
                    <a:pt x="36908" y="8053"/>
                  </a:lnTo>
                  <a:lnTo>
                    <a:pt x="12079" y="0"/>
                  </a:lnTo>
                  <a:lnTo>
                    <a:pt x="269" y="19460"/>
                  </a:lnTo>
                  <a:lnTo>
                    <a:pt x="2147" y="35163"/>
                  </a:lnTo>
                  <a:lnTo>
                    <a:pt x="12079" y="50194"/>
                  </a:lnTo>
                  <a:lnTo>
                    <a:pt x="7516" y="61736"/>
                  </a:lnTo>
                  <a:lnTo>
                    <a:pt x="5234" y="73278"/>
                  </a:lnTo>
                  <a:lnTo>
                    <a:pt x="0" y="81868"/>
                  </a:lnTo>
                  <a:lnTo>
                    <a:pt x="7784" y="854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1" name="Graphique 3">
            <a:extLst>
              <a:ext uri="{FF2B5EF4-FFF2-40B4-BE49-F238E27FC236}">
                <a16:creationId xmlns:a16="http://schemas.microsoft.com/office/drawing/2014/main" id="{BC27E29D-DC15-4A24-811C-41136764D1EF}"/>
              </a:ext>
            </a:extLst>
          </p:cNvPr>
          <p:cNvGrpSpPr/>
          <p:nvPr/>
        </p:nvGrpSpPr>
        <p:grpSpPr>
          <a:xfrm>
            <a:off x="5815445" y="4682362"/>
            <a:ext cx="115227" cy="167919"/>
            <a:chOff x="5851815" y="4619882"/>
            <a:chExt cx="111527" cy="162527"/>
          </a:xfrm>
          <a:solidFill>
            <a:srgbClr val="CECECE"/>
          </a:solidFill>
        </p:grpSpPr>
        <p:sp>
          <p:nvSpPr>
            <p:cNvPr id="750" name="Forme libre : forme 749">
              <a:extLst>
                <a:ext uri="{FF2B5EF4-FFF2-40B4-BE49-F238E27FC236}">
                  <a16:creationId xmlns:a16="http://schemas.microsoft.com/office/drawing/2014/main" id="{0F9A2D34-74C0-4371-8ED2-9CE6965D4F59}"/>
                </a:ext>
              </a:extLst>
            </p:cNvPr>
            <p:cNvSpPr/>
            <p:nvPr/>
          </p:nvSpPr>
          <p:spPr>
            <a:xfrm>
              <a:off x="5851815" y="4619882"/>
              <a:ext cx="111527" cy="162527"/>
            </a:xfrm>
            <a:custGeom>
              <a:avLst/>
              <a:gdLst>
                <a:gd name="connsiteX0" fmla="*/ 33686 w 111527"/>
                <a:gd name="connsiteY0" fmla="*/ 162527 h 162527"/>
                <a:gd name="connsiteX1" fmla="*/ 9529 w 111527"/>
                <a:gd name="connsiteY1" fmla="*/ 154877 h 162527"/>
                <a:gd name="connsiteX2" fmla="*/ 10737 w 111527"/>
                <a:gd name="connsiteY2" fmla="*/ 144141 h 162527"/>
                <a:gd name="connsiteX3" fmla="*/ 0 w 111527"/>
                <a:gd name="connsiteY3" fmla="*/ 122801 h 162527"/>
                <a:gd name="connsiteX4" fmla="*/ 6576 w 111527"/>
                <a:gd name="connsiteY4" fmla="*/ 94081 h 162527"/>
                <a:gd name="connsiteX5" fmla="*/ 16910 w 111527"/>
                <a:gd name="connsiteY5" fmla="*/ 73412 h 162527"/>
                <a:gd name="connsiteX6" fmla="*/ 7113 w 111527"/>
                <a:gd name="connsiteY6" fmla="*/ 19863 h 162527"/>
                <a:gd name="connsiteX7" fmla="*/ 7784 w 111527"/>
                <a:gd name="connsiteY7" fmla="*/ 3489 h 162527"/>
                <a:gd name="connsiteX8" fmla="*/ 52475 w 111527"/>
                <a:gd name="connsiteY8" fmla="*/ 2282 h 162527"/>
                <a:gd name="connsiteX9" fmla="*/ 63212 w 111527"/>
                <a:gd name="connsiteY9" fmla="*/ 4026 h 162527"/>
                <a:gd name="connsiteX10" fmla="*/ 71131 w 111527"/>
                <a:gd name="connsiteY10" fmla="*/ 0 h 162527"/>
                <a:gd name="connsiteX11" fmla="*/ 85222 w 111527"/>
                <a:gd name="connsiteY11" fmla="*/ 2416 h 162527"/>
                <a:gd name="connsiteX12" fmla="*/ 83075 w 111527"/>
                <a:gd name="connsiteY12" fmla="*/ 11274 h 162527"/>
                <a:gd name="connsiteX13" fmla="*/ 93275 w 111527"/>
                <a:gd name="connsiteY13" fmla="*/ 24023 h 162527"/>
                <a:gd name="connsiteX14" fmla="*/ 93275 w 111527"/>
                <a:gd name="connsiteY14" fmla="*/ 42679 h 162527"/>
                <a:gd name="connsiteX15" fmla="*/ 95557 w 111527"/>
                <a:gd name="connsiteY15" fmla="*/ 61602 h 162527"/>
                <a:gd name="connsiteX16" fmla="*/ 101999 w 111527"/>
                <a:gd name="connsiteY16" fmla="*/ 70997 h 162527"/>
                <a:gd name="connsiteX17" fmla="*/ 96362 w 111527"/>
                <a:gd name="connsiteY17" fmla="*/ 93812 h 162527"/>
                <a:gd name="connsiteX18" fmla="*/ 98241 w 111527"/>
                <a:gd name="connsiteY18" fmla="*/ 105757 h 162527"/>
                <a:gd name="connsiteX19" fmla="*/ 104817 w 111527"/>
                <a:gd name="connsiteY19" fmla="*/ 121057 h 162527"/>
                <a:gd name="connsiteX20" fmla="*/ 111528 w 111527"/>
                <a:gd name="connsiteY20" fmla="*/ 131391 h 162527"/>
                <a:gd name="connsiteX21" fmla="*/ 70460 w 111527"/>
                <a:gd name="connsiteY21" fmla="*/ 146691 h 162527"/>
                <a:gd name="connsiteX22" fmla="*/ 57039 w 111527"/>
                <a:gd name="connsiteY22" fmla="*/ 155012 h 162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527" h="162527">
                  <a:moveTo>
                    <a:pt x="33686" y="162527"/>
                  </a:moveTo>
                  <a:lnTo>
                    <a:pt x="9529" y="154877"/>
                  </a:lnTo>
                  <a:lnTo>
                    <a:pt x="10737" y="144141"/>
                  </a:lnTo>
                  <a:lnTo>
                    <a:pt x="0" y="122801"/>
                  </a:lnTo>
                  <a:lnTo>
                    <a:pt x="6576" y="94081"/>
                  </a:lnTo>
                  <a:lnTo>
                    <a:pt x="16910" y="73412"/>
                  </a:lnTo>
                  <a:lnTo>
                    <a:pt x="7113" y="19863"/>
                  </a:lnTo>
                  <a:lnTo>
                    <a:pt x="7784" y="3489"/>
                  </a:lnTo>
                  <a:lnTo>
                    <a:pt x="52475" y="2282"/>
                  </a:lnTo>
                  <a:lnTo>
                    <a:pt x="63212" y="4026"/>
                  </a:lnTo>
                  <a:lnTo>
                    <a:pt x="71131" y="0"/>
                  </a:lnTo>
                  <a:lnTo>
                    <a:pt x="85222" y="2416"/>
                  </a:lnTo>
                  <a:lnTo>
                    <a:pt x="83075" y="11274"/>
                  </a:lnTo>
                  <a:lnTo>
                    <a:pt x="93275" y="24023"/>
                  </a:lnTo>
                  <a:lnTo>
                    <a:pt x="93275" y="42679"/>
                  </a:lnTo>
                  <a:lnTo>
                    <a:pt x="95557" y="61602"/>
                  </a:lnTo>
                  <a:lnTo>
                    <a:pt x="101999" y="70997"/>
                  </a:lnTo>
                  <a:lnTo>
                    <a:pt x="96362" y="93812"/>
                  </a:lnTo>
                  <a:lnTo>
                    <a:pt x="98241" y="105757"/>
                  </a:lnTo>
                  <a:lnTo>
                    <a:pt x="104817" y="121057"/>
                  </a:lnTo>
                  <a:lnTo>
                    <a:pt x="111528" y="131391"/>
                  </a:lnTo>
                  <a:lnTo>
                    <a:pt x="70460" y="146691"/>
                  </a:lnTo>
                  <a:lnTo>
                    <a:pt x="57039" y="15501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1" name="Forme libre : forme 750">
              <a:extLst>
                <a:ext uri="{FF2B5EF4-FFF2-40B4-BE49-F238E27FC236}">
                  <a16:creationId xmlns:a16="http://schemas.microsoft.com/office/drawing/2014/main" id="{199F68C3-02B9-4BA9-872E-F9285F2443DF}"/>
                </a:ext>
              </a:extLst>
            </p:cNvPr>
            <p:cNvSpPr/>
            <p:nvPr/>
          </p:nvSpPr>
          <p:spPr>
            <a:xfrm>
              <a:off x="5855841" y="4623908"/>
              <a:ext cx="101596" cy="154474"/>
            </a:xfrm>
            <a:custGeom>
              <a:avLst/>
              <a:gdLst>
                <a:gd name="connsiteX0" fmla="*/ 9663 w 101596"/>
                <a:gd name="connsiteY0" fmla="*/ 148167 h 154474"/>
                <a:gd name="connsiteX1" fmla="*/ 29660 w 101596"/>
                <a:gd name="connsiteY1" fmla="*/ 154475 h 154474"/>
                <a:gd name="connsiteX2" fmla="*/ 51402 w 101596"/>
                <a:gd name="connsiteY2" fmla="*/ 147496 h 154474"/>
                <a:gd name="connsiteX3" fmla="*/ 64689 w 101596"/>
                <a:gd name="connsiteY3" fmla="*/ 139309 h 154474"/>
                <a:gd name="connsiteX4" fmla="*/ 101596 w 101596"/>
                <a:gd name="connsiteY4" fmla="*/ 125486 h 154474"/>
                <a:gd name="connsiteX5" fmla="*/ 97436 w 101596"/>
                <a:gd name="connsiteY5" fmla="*/ 118775 h 154474"/>
                <a:gd name="connsiteX6" fmla="*/ 90591 w 101596"/>
                <a:gd name="connsiteY6" fmla="*/ 102804 h 154474"/>
                <a:gd name="connsiteX7" fmla="*/ 88444 w 101596"/>
                <a:gd name="connsiteY7" fmla="*/ 89652 h 154474"/>
                <a:gd name="connsiteX8" fmla="*/ 93812 w 101596"/>
                <a:gd name="connsiteY8" fmla="*/ 67776 h 154474"/>
                <a:gd name="connsiteX9" fmla="*/ 87773 w 101596"/>
                <a:gd name="connsiteY9" fmla="*/ 58515 h 154474"/>
                <a:gd name="connsiteX10" fmla="*/ 85491 w 101596"/>
                <a:gd name="connsiteY10" fmla="*/ 38921 h 154474"/>
                <a:gd name="connsiteX11" fmla="*/ 85357 w 101596"/>
                <a:gd name="connsiteY11" fmla="*/ 21339 h 154474"/>
                <a:gd name="connsiteX12" fmla="*/ 74888 w 101596"/>
                <a:gd name="connsiteY12" fmla="*/ 8187 h 154474"/>
                <a:gd name="connsiteX13" fmla="*/ 76499 w 101596"/>
                <a:gd name="connsiteY13" fmla="*/ 1476 h 154474"/>
                <a:gd name="connsiteX14" fmla="*/ 67641 w 101596"/>
                <a:gd name="connsiteY14" fmla="*/ 0 h 154474"/>
                <a:gd name="connsiteX15" fmla="*/ 59723 w 101596"/>
                <a:gd name="connsiteY15" fmla="*/ 4026 h 154474"/>
                <a:gd name="connsiteX16" fmla="*/ 48181 w 101596"/>
                <a:gd name="connsiteY16" fmla="*/ 2013 h 154474"/>
                <a:gd name="connsiteX17" fmla="*/ 7381 w 101596"/>
                <a:gd name="connsiteY17" fmla="*/ 3221 h 154474"/>
                <a:gd name="connsiteX18" fmla="*/ 6845 w 101596"/>
                <a:gd name="connsiteY18" fmla="*/ 15568 h 154474"/>
                <a:gd name="connsiteX19" fmla="*/ 16910 w 101596"/>
                <a:gd name="connsiteY19" fmla="*/ 69923 h 154474"/>
                <a:gd name="connsiteX20" fmla="*/ 6174 w 101596"/>
                <a:gd name="connsiteY20" fmla="*/ 91396 h 154474"/>
                <a:gd name="connsiteX21" fmla="*/ 0 w 101596"/>
                <a:gd name="connsiteY21" fmla="*/ 118238 h 154474"/>
                <a:gd name="connsiteX22" fmla="*/ 10737 w 101596"/>
                <a:gd name="connsiteY22" fmla="*/ 139443 h 15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596" h="154474">
                  <a:moveTo>
                    <a:pt x="9663" y="148167"/>
                  </a:moveTo>
                  <a:lnTo>
                    <a:pt x="29660" y="154475"/>
                  </a:lnTo>
                  <a:lnTo>
                    <a:pt x="51402" y="147496"/>
                  </a:lnTo>
                  <a:lnTo>
                    <a:pt x="64689" y="139309"/>
                  </a:lnTo>
                  <a:lnTo>
                    <a:pt x="101596" y="125486"/>
                  </a:lnTo>
                  <a:lnTo>
                    <a:pt x="97436" y="118775"/>
                  </a:lnTo>
                  <a:lnTo>
                    <a:pt x="90591" y="102804"/>
                  </a:lnTo>
                  <a:lnTo>
                    <a:pt x="88444" y="89652"/>
                  </a:lnTo>
                  <a:lnTo>
                    <a:pt x="93812" y="67776"/>
                  </a:lnTo>
                  <a:lnTo>
                    <a:pt x="87773" y="58515"/>
                  </a:lnTo>
                  <a:lnTo>
                    <a:pt x="85491" y="38921"/>
                  </a:lnTo>
                  <a:lnTo>
                    <a:pt x="85357" y="21339"/>
                  </a:lnTo>
                  <a:lnTo>
                    <a:pt x="74888" y="8187"/>
                  </a:lnTo>
                  <a:lnTo>
                    <a:pt x="76499" y="1476"/>
                  </a:lnTo>
                  <a:lnTo>
                    <a:pt x="67641" y="0"/>
                  </a:lnTo>
                  <a:lnTo>
                    <a:pt x="59723" y="4026"/>
                  </a:lnTo>
                  <a:lnTo>
                    <a:pt x="48181" y="2013"/>
                  </a:lnTo>
                  <a:lnTo>
                    <a:pt x="7381" y="3221"/>
                  </a:lnTo>
                  <a:lnTo>
                    <a:pt x="6845" y="15568"/>
                  </a:lnTo>
                  <a:lnTo>
                    <a:pt x="16910" y="69923"/>
                  </a:lnTo>
                  <a:lnTo>
                    <a:pt x="6174" y="91396"/>
                  </a:lnTo>
                  <a:lnTo>
                    <a:pt x="0" y="118238"/>
                  </a:lnTo>
                  <a:lnTo>
                    <a:pt x="10737" y="13944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2" name="Graphique 3">
            <a:extLst>
              <a:ext uri="{FF2B5EF4-FFF2-40B4-BE49-F238E27FC236}">
                <a16:creationId xmlns:a16="http://schemas.microsoft.com/office/drawing/2014/main" id="{4DC2C2F6-D18F-4FDB-A813-5A1E73B16C71}"/>
              </a:ext>
            </a:extLst>
          </p:cNvPr>
          <p:cNvGrpSpPr/>
          <p:nvPr/>
        </p:nvGrpSpPr>
        <p:grpSpPr>
          <a:xfrm>
            <a:off x="5510529" y="4643676"/>
            <a:ext cx="192185" cy="140186"/>
            <a:chOff x="5556689" y="4582438"/>
            <a:chExt cx="186014" cy="135685"/>
          </a:xfrm>
          <a:solidFill>
            <a:srgbClr val="CECECE"/>
          </a:solidFill>
        </p:grpSpPr>
        <p:sp>
          <p:nvSpPr>
            <p:cNvPr id="748" name="Forme libre : forme 747">
              <a:extLst>
                <a:ext uri="{FF2B5EF4-FFF2-40B4-BE49-F238E27FC236}">
                  <a16:creationId xmlns:a16="http://schemas.microsoft.com/office/drawing/2014/main" id="{1731B43D-AE6B-47A7-BCD0-B410101DF91C}"/>
                </a:ext>
              </a:extLst>
            </p:cNvPr>
            <p:cNvSpPr/>
            <p:nvPr/>
          </p:nvSpPr>
          <p:spPr>
            <a:xfrm>
              <a:off x="5556689" y="4582438"/>
              <a:ext cx="186014" cy="135685"/>
            </a:xfrm>
            <a:custGeom>
              <a:avLst/>
              <a:gdLst>
                <a:gd name="connsiteX0" fmla="*/ 157830 w 186014"/>
                <a:gd name="connsiteY0" fmla="*/ 135685 h 135685"/>
                <a:gd name="connsiteX1" fmla="*/ 148704 w 186014"/>
                <a:gd name="connsiteY1" fmla="*/ 135551 h 135685"/>
                <a:gd name="connsiteX2" fmla="*/ 142799 w 186014"/>
                <a:gd name="connsiteY2" fmla="*/ 128975 h 135685"/>
                <a:gd name="connsiteX3" fmla="*/ 144409 w 186014"/>
                <a:gd name="connsiteY3" fmla="*/ 118909 h 135685"/>
                <a:gd name="connsiteX4" fmla="*/ 135417 w 186014"/>
                <a:gd name="connsiteY4" fmla="*/ 105623 h 135685"/>
                <a:gd name="connsiteX5" fmla="*/ 129780 w 186014"/>
                <a:gd name="connsiteY5" fmla="*/ 107904 h 135685"/>
                <a:gd name="connsiteX6" fmla="*/ 124546 w 186014"/>
                <a:gd name="connsiteY6" fmla="*/ 108441 h 135685"/>
                <a:gd name="connsiteX7" fmla="*/ 115554 w 186014"/>
                <a:gd name="connsiteY7" fmla="*/ 110320 h 135685"/>
                <a:gd name="connsiteX8" fmla="*/ 115823 w 186014"/>
                <a:gd name="connsiteY8" fmla="*/ 99449 h 135685"/>
                <a:gd name="connsiteX9" fmla="*/ 111796 w 186014"/>
                <a:gd name="connsiteY9" fmla="*/ 92738 h 135685"/>
                <a:gd name="connsiteX10" fmla="*/ 112602 w 186014"/>
                <a:gd name="connsiteY10" fmla="*/ 85491 h 135685"/>
                <a:gd name="connsiteX11" fmla="*/ 107502 w 186014"/>
                <a:gd name="connsiteY11" fmla="*/ 75425 h 135685"/>
                <a:gd name="connsiteX12" fmla="*/ 101462 w 186014"/>
                <a:gd name="connsiteY12" fmla="*/ 67641 h 135685"/>
                <a:gd name="connsiteX13" fmla="*/ 83210 w 186014"/>
                <a:gd name="connsiteY13" fmla="*/ 67641 h 135685"/>
                <a:gd name="connsiteX14" fmla="*/ 77573 w 186014"/>
                <a:gd name="connsiteY14" fmla="*/ 72204 h 135685"/>
                <a:gd name="connsiteX15" fmla="*/ 70997 w 186014"/>
                <a:gd name="connsiteY15" fmla="*/ 72741 h 135685"/>
                <a:gd name="connsiteX16" fmla="*/ 67373 w 186014"/>
                <a:gd name="connsiteY16" fmla="*/ 77304 h 135685"/>
                <a:gd name="connsiteX17" fmla="*/ 64152 w 186014"/>
                <a:gd name="connsiteY17" fmla="*/ 84686 h 135685"/>
                <a:gd name="connsiteX18" fmla="*/ 49389 w 186014"/>
                <a:gd name="connsiteY18" fmla="*/ 97033 h 135685"/>
                <a:gd name="connsiteX19" fmla="*/ 37310 w 186014"/>
                <a:gd name="connsiteY19" fmla="*/ 80660 h 135685"/>
                <a:gd name="connsiteX20" fmla="*/ 28050 w 186014"/>
                <a:gd name="connsiteY20" fmla="*/ 71265 h 135685"/>
                <a:gd name="connsiteX21" fmla="*/ 22010 w 186014"/>
                <a:gd name="connsiteY21" fmla="*/ 68178 h 135685"/>
                <a:gd name="connsiteX22" fmla="*/ 14897 w 186014"/>
                <a:gd name="connsiteY22" fmla="*/ 62541 h 135685"/>
                <a:gd name="connsiteX23" fmla="*/ 12213 w 186014"/>
                <a:gd name="connsiteY23" fmla="*/ 51268 h 135685"/>
                <a:gd name="connsiteX24" fmla="*/ 8992 w 186014"/>
                <a:gd name="connsiteY24" fmla="*/ 46436 h 135685"/>
                <a:gd name="connsiteX25" fmla="*/ 0 w 186014"/>
                <a:gd name="connsiteY25" fmla="*/ 41336 h 135685"/>
                <a:gd name="connsiteX26" fmla="*/ 13287 w 186014"/>
                <a:gd name="connsiteY26" fmla="*/ 26708 h 135685"/>
                <a:gd name="connsiteX27" fmla="*/ 21071 w 186014"/>
                <a:gd name="connsiteY27" fmla="*/ 27110 h 135685"/>
                <a:gd name="connsiteX28" fmla="*/ 27513 w 186014"/>
                <a:gd name="connsiteY28" fmla="*/ 22950 h 135685"/>
                <a:gd name="connsiteX29" fmla="*/ 32747 w 186014"/>
                <a:gd name="connsiteY29" fmla="*/ 22950 h 135685"/>
                <a:gd name="connsiteX30" fmla="*/ 35297 w 186014"/>
                <a:gd name="connsiteY30" fmla="*/ 20802 h 135685"/>
                <a:gd name="connsiteX31" fmla="*/ 33150 w 186014"/>
                <a:gd name="connsiteY31" fmla="*/ 12616 h 135685"/>
                <a:gd name="connsiteX32" fmla="*/ 36102 w 186014"/>
                <a:gd name="connsiteY32" fmla="*/ 9663 h 135685"/>
                <a:gd name="connsiteX33" fmla="*/ 36639 w 186014"/>
                <a:gd name="connsiteY33" fmla="*/ 0 h 135685"/>
                <a:gd name="connsiteX34" fmla="*/ 51000 w 186014"/>
                <a:gd name="connsiteY34" fmla="*/ 403 h 135685"/>
                <a:gd name="connsiteX35" fmla="*/ 68447 w 186014"/>
                <a:gd name="connsiteY35" fmla="*/ 6442 h 135685"/>
                <a:gd name="connsiteX36" fmla="*/ 72607 w 186014"/>
                <a:gd name="connsiteY36" fmla="*/ 6039 h 135685"/>
                <a:gd name="connsiteX37" fmla="*/ 74620 w 186014"/>
                <a:gd name="connsiteY37" fmla="*/ 3087 h 135685"/>
                <a:gd name="connsiteX38" fmla="*/ 88712 w 186014"/>
                <a:gd name="connsiteY38" fmla="*/ 5100 h 135685"/>
                <a:gd name="connsiteX39" fmla="*/ 94081 w 186014"/>
                <a:gd name="connsiteY39" fmla="*/ 2953 h 135685"/>
                <a:gd name="connsiteX40" fmla="*/ 95557 w 186014"/>
                <a:gd name="connsiteY40" fmla="*/ 12884 h 135685"/>
                <a:gd name="connsiteX41" fmla="*/ 97436 w 186014"/>
                <a:gd name="connsiteY41" fmla="*/ 12884 h 135685"/>
                <a:gd name="connsiteX42" fmla="*/ 104146 w 186014"/>
                <a:gd name="connsiteY42" fmla="*/ 9395 h 135685"/>
                <a:gd name="connsiteX43" fmla="*/ 109380 w 186014"/>
                <a:gd name="connsiteY43" fmla="*/ 10602 h 135685"/>
                <a:gd name="connsiteX44" fmla="*/ 116225 w 186014"/>
                <a:gd name="connsiteY44" fmla="*/ 16910 h 135685"/>
                <a:gd name="connsiteX45" fmla="*/ 125351 w 186014"/>
                <a:gd name="connsiteY45" fmla="*/ 18655 h 135685"/>
                <a:gd name="connsiteX46" fmla="*/ 131928 w 186014"/>
                <a:gd name="connsiteY46" fmla="*/ 13421 h 135685"/>
                <a:gd name="connsiteX47" fmla="*/ 139980 w 186014"/>
                <a:gd name="connsiteY47" fmla="*/ 10066 h 135685"/>
                <a:gd name="connsiteX48" fmla="*/ 146288 w 186014"/>
                <a:gd name="connsiteY48" fmla="*/ 6308 h 135685"/>
                <a:gd name="connsiteX49" fmla="*/ 152462 w 186014"/>
                <a:gd name="connsiteY49" fmla="*/ 7247 h 135685"/>
                <a:gd name="connsiteX50" fmla="*/ 158770 w 186014"/>
                <a:gd name="connsiteY50" fmla="*/ 13824 h 135685"/>
                <a:gd name="connsiteX51" fmla="*/ 161722 w 186014"/>
                <a:gd name="connsiteY51" fmla="*/ 20400 h 135685"/>
                <a:gd name="connsiteX52" fmla="*/ 172727 w 186014"/>
                <a:gd name="connsiteY52" fmla="*/ 31942 h 135685"/>
                <a:gd name="connsiteX53" fmla="*/ 166956 w 186014"/>
                <a:gd name="connsiteY53" fmla="*/ 39189 h 135685"/>
                <a:gd name="connsiteX54" fmla="*/ 166419 w 186014"/>
                <a:gd name="connsiteY54" fmla="*/ 43350 h 135685"/>
                <a:gd name="connsiteX55" fmla="*/ 169774 w 186014"/>
                <a:gd name="connsiteY55" fmla="*/ 41739 h 135685"/>
                <a:gd name="connsiteX56" fmla="*/ 174606 w 186014"/>
                <a:gd name="connsiteY56" fmla="*/ 46436 h 135685"/>
                <a:gd name="connsiteX57" fmla="*/ 173264 w 186014"/>
                <a:gd name="connsiteY57" fmla="*/ 53818 h 135685"/>
                <a:gd name="connsiteX58" fmla="*/ 182256 w 186014"/>
                <a:gd name="connsiteY58" fmla="*/ 62407 h 135685"/>
                <a:gd name="connsiteX59" fmla="*/ 175411 w 186014"/>
                <a:gd name="connsiteY59" fmla="*/ 65091 h 135685"/>
                <a:gd name="connsiteX60" fmla="*/ 173801 w 186014"/>
                <a:gd name="connsiteY60" fmla="*/ 71802 h 135685"/>
                <a:gd name="connsiteX61" fmla="*/ 179169 w 186014"/>
                <a:gd name="connsiteY61" fmla="*/ 81465 h 135685"/>
                <a:gd name="connsiteX62" fmla="*/ 186014 w 186014"/>
                <a:gd name="connsiteY62" fmla="*/ 103609 h 135685"/>
                <a:gd name="connsiteX63" fmla="*/ 175680 w 186014"/>
                <a:gd name="connsiteY63" fmla="*/ 106965 h 135685"/>
                <a:gd name="connsiteX64" fmla="*/ 174204 w 186014"/>
                <a:gd name="connsiteY64" fmla="*/ 108978 h 135685"/>
                <a:gd name="connsiteX65" fmla="*/ 175948 w 186014"/>
                <a:gd name="connsiteY65" fmla="*/ 113272 h 135685"/>
                <a:gd name="connsiteX66" fmla="*/ 174338 w 186014"/>
                <a:gd name="connsiteY66" fmla="*/ 126291 h 135685"/>
                <a:gd name="connsiteX67" fmla="*/ 168433 w 186014"/>
                <a:gd name="connsiteY67" fmla="*/ 126291 h 135685"/>
                <a:gd name="connsiteX68" fmla="*/ 162796 w 186014"/>
                <a:gd name="connsiteY68" fmla="*/ 125754 h 13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6014" h="135685">
                  <a:moveTo>
                    <a:pt x="157830" y="135685"/>
                  </a:moveTo>
                  <a:lnTo>
                    <a:pt x="148704" y="135551"/>
                  </a:lnTo>
                  <a:lnTo>
                    <a:pt x="142799" y="128975"/>
                  </a:lnTo>
                  <a:lnTo>
                    <a:pt x="144409" y="118909"/>
                  </a:lnTo>
                  <a:lnTo>
                    <a:pt x="135417" y="105623"/>
                  </a:lnTo>
                  <a:lnTo>
                    <a:pt x="129780" y="107904"/>
                  </a:lnTo>
                  <a:lnTo>
                    <a:pt x="124546" y="108441"/>
                  </a:lnTo>
                  <a:lnTo>
                    <a:pt x="115554" y="110320"/>
                  </a:lnTo>
                  <a:lnTo>
                    <a:pt x="115823" y="99449"/>
                  </a:lnTo>
                  <a:lnTo>
                    <a:pt x="111796" y="92738"/>
                  </a:lnTo>
                  <a:lnTo>
                    <a:pt x="112602" y="85491"/>
                  </a:lnTo>
                  <a:lnTo>
                    <a:pt x="107502" y="75425"/>
                  </a:lnTo>
                  <a:lnTo>
                    <a:pt x="101462" y="67641"/>
                  </a:lnTo>
                  <a:lnTo>
                    <a:pt x="83210" y="67641"/>
                  </a:lnTo>
                  <a:lnTo>
                    <a:pt x="77573" y="72204"/>
                  </a:lnTo>
                  <a:lnTo>
                    <a:pt x="70997" y="72741"/>
                  </a:lnTo>
                  <a:lnTo>
                    <a:pt x="67373" y="77304"/>
                  </a:lnTo>
                  <a:lnTo>
                    <a:pt x="64152" y="84686"/>
                  </a:lnTo>
                  <a:lnTo>
                    <a:pt x="49389" y="97033"/>
                  </a:lnTo>
                  <a:lnTo>
                    <a:pt x="37310" y="80660"/>
                  </a:lnTo>
                  <a:lnTo>
                    <a:pt x="28050" y="71265"/>
                  </a:lnTo>
                  <a:lnTo>
                    <a:pt x="22010" y="68178"/>
                  </a:lnTo>
                  <a:lnTo>
                    <a:pt x="14897" y="62541"/>
                  </a:lnTo>
                  <a:lnTo>
                    <a:pt x="12213" y="51268"/>
                  </a:lnTo>
                  <a:lnTo>
                    <a:pt x="8992" y="46436"/>
                  </a:lnTo>
                  <a:lnTo>
                    <a:pt x="0" y="41336"/>
                  </a:lnTo>
                  <a:lnTo>
                    <a:pt x="13287" y="26708"/>
                  </a:lnTo>
                  <a:lnTo>
                    <a:pt x="21071" y="27110"/>
                  </a:lnTo>
                  <a:lnTo>
                    <a:pt x="27513" y="22950"/>
                  </a:lnTo>
                  <a:lnTo>
                    <a:pt x="32747" y="22950"/>
                  </a:lnTo>
                  <a:lnTo>
                    <a:pt x="35297" y="20802"/>
                  </a:lnTo>
                  <a:lnTo>
                    <a:pt x="33150" y="12616"/>
                  </a:lnTo>
                  <a:lnTo>
                    <a:pt x="36102" y="9663"/>
                  </a:lnTo>
                  <a:lnTo>
                    <a:pt x="36639" y="0"/>
                  </a:lnTo>
                  <a:lnTo>
                    <a:pt x="51000" y="403"/>
                  </a:lnTo>
                  <a:lnTo>
                    <a:pt x="68447" y="6442"/>
                  </a:lnTo>
                  <a:lnTo>
                    <a:pt x="72607" y="6039"/>
                  </a:lnTo>
                  <a:lnTo>
                    <a:pt x="74620" y="3087"/>
                  </a:lnTo>
                  <a:lnTo>
                    <a:pt x="88712" y="5100"/>
                  </a:lnTo>
                  <a:lnTo>
                    <a:pt x="94081" y="2953"/>
                  </a:lnTo>
                  <a:lnTo>
                    <a:pt x="95557" y="12884"/>
                  </a:lnTo>
                  <a:lnTo>
                    <a:pt x="97436" y="12884"/>
                  </a:lnTo>
                  <a:lnTo>
                    <a:pt x="104146" y="9395"/>
                  </a:lnTo>
                  <a:lnTo>
                    <a:pt x="109380" y="10602"/>
                  </a:lnTo>
                  <a:lnTo>
                    <a:pt x="116225" y="16910"/>
                  </a:lnTo>
                  <a:lnTo>
                    <a:pt x="125351" y="18655"/>
                  </a:lnTo>
                  <a:lnTo>
                    <a:pt x="131928" y="13421"/>
                  </a:lnTo>
                  <a:lnTo>
                    <a:pt x="139980" y="10066"/>
                  </a:lnTo>
                  <a:lnTo>
                    <a:pt x="146288" y="6308"/>
                  </a:lnTo>
                  <a:lnTo>
                    <a:pt x="152462" y="7247"/>
                  </a:lnTo>
                  <a:lnTo>
                    <a:pt x="158770" y="13824"/>
                  </a:lnTo>
                  <a:lnTo>
                    <a:pt x="161722" y="20400"/>
                  </a:lnTo>
                  <a:lnTo>
                    <a:pt x="172727" y="31942"/>
                  </a:lnTo>
                  <a:lnTo>
                    <a:pt x="166956" y="39189"/>
                  </a:lnTo>
                  <a:lnTo>
                    <a:pt x="166419" y="43350"/>
                  </a:lnTo>
                  <a:lnTo>
                    <a:pt x="169774" y="41739"/>
                  </a:lnTo>
                  <a:lnTo>
                    <a:pt x="174606" y="46436"/>
                  </a:lnTo>
                  <a:lnTo>
                    <a:pt x="173264" y="53818"/>
                  </a:lnTo>
                  <a:lnTo>
                    <a:pt x="182256" y="62407"/>
                  </a:lnTo>
                  <a:lnTo>
                    <a:pt x="175411" y="65091"/>
                  </a:lnTo>
                  <a:lnTo>
                    <a:pt x="173801" y="71802"/>
                  </a:lnTo>
                  <a:lnTo>
                    <a:pt x="179169" y="81465"/>
                  </a:lnTo>
                  <a:lnTo>
                    <a:pt x="186014" y="103609"/>
                  </a:lnTo>
                  <a:lnTo>
                    <a:pt x="175680" y="106965"/>
                  </a:lnTo>
                  <a:lnTo>
                    <a:pt x="174204" y="108978"/>
                  </a:lnTo>
                  <a:lnTo>
                    <a:pt x="175948" y="113272"/>
                  </a:lnTo>
                  <a:lnTo>
                    <a:pt x="174338" y="126291"/>
                  </a:lnTo>
                  <a:lnTo>
                    <a:pt x="168433" y="126291"/>
                  </a:lnTo>
                  <a:lnTo>
                    <a:pt x="162796" y="12575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9" name="Forme libre : forme 748">
              <a:extLst>
                <a:ext uri="{FF2B5EF4-FFF2-40B4-BE49-F238E27FC236}">
                  <a16:creationId xmlns:a16="http://schemas.microsoft.com/office/drawing/2014/main" id="{6EEC1FFC-F29B-4663-8B58-90BAA962D136}"/>
                </a:ext>
              </a:extLst>
            </p:cNvPr>
            <p:cNvSpPr/>
            <p:nvPr/>
          </p:nvSpPr>
          <p:spPr>
            <a:xfrm>
              <a:off x="5562728" y="4586330"/>
              <a:ext cx="175142" cy="127901"/>
            </a:xfrm>
            <a:custGeom>
              <a:avLst/>
              <a:gdLst>
                <a:gd name="connsiteX0" fmla="*/ 144409 w 175142"/>
                <a:gd name="connsiteY0" fmla="*/ 127901 h 127901"/>
                <a:gd name="connsiteX1" fmla="*/ 149375 w 175142"/>
                <a:gd name="connsiteY1" fmla="*/ 127901 h 127901"/>
                <a:gd name="connsiteX2" fmla="*/ 154475 w 175142"/>
                <a:gd name="connsiteY2" fmla="*/ 117836 h 127901"/>
                <a:gd name="connsiteX3" fmla="*/ 164809 w 175142"/>
                <a:gd name="connsiteY3" fmla="*/ 118641 h 127901"/>
                <a:gd name="connsiteX4" fmla="*/ 166017 w 175142"/>
                <a:gd name="connsiteY4" fmla="*/ 109917 h 127901"/>
                <a:gd name="connsiteX5" fmla="*/ 163869 w 175142"/>
                <a:gd name="connsiteY5" fmla="*/ 104683 h 127901"/>
                <a:gd name="connsiteX6" fmla="*/ 167224 w 175142"/>
                <a:gd name="connsiteY6" fmla="*/ 99852 h 127901"/>
                <a:gd name="connsiteX7" fmla="*/ 175143 w 175142"/>
                <a:gd name="connsiteY7" fmla="*/ 97167 h 127901"/>
                <a:gd name="connsiteX8" fmla="*/ 169640 w 175142"/>
                <a:gd name="connsiteY8" fmla="*/ 79049 h 127901"/>
                <a:gd name="connsiteX9" fmla="*/ 163735 w 175142"/>
                <a:gd name="connsiteY9" fmla="*/ 68581 h 127901"/>
                <a:gd name="connsiteX10" fmla="*/ 166151 w 175142"/>
                <a:gd name="connsiteY10" fmla="*/ 58247 h 127901"/>
                <a:gd name="connsiteX11" fmla="*/ 169237 w 175142"/>
                <a:gd name="connsiteY11" fmla="*/ 57173 h 127901"/>
                <a:gd name="connsiteX12" fmla="*/ 163064 w 175142"/>
                <a:gd name="connsiteY12" fmla="*/ 51268 h 127901"/>
                <a:gd name="connsiteX13" fmla="*/ 164406 w 175142"/>
                <a:gd name="connsiteY13" fmla="*/ 43886 h 127901"/>
                <a:gd name="connsiteX14" fmla="*/ 162930 w 175142"/>
                <a:gd name="connsiteY14" fmla="*/ 42544 h 127901"/>
                <a:gd name="connsiteX15" fmla="*/ 155817 w 175142"/>
                <a:gd name="connsiteY15" fmla="*/ 45900 h 127901"/>
                <a:gd name="connsiteX16" fmla="*/ 157159 w 175142"/>
                <a:gd name="connsiteY16" fmla="*/ 33821 h 127901"/>
                <a:gd name="connsiteX17" fmla="*/ 161588 w 175142"/>
                <a:gd name="connsiteY17" fmla="*/ 28184 h 127901"/>
                <a:gd name="connsiteX18" fmla="*/ 152193 w 175142"/>
                <a:gd name="connsiteY18" fmla="*/ 18387 h 127901"/>
                <a:gd name="connsiteX19" fmla="*/ 149375 w 175142"/>
                <a:gd name="connsiteY19" fmla="*/ 11676 h 127901"/>
                <a:gd name="connsiteX20" fmla="*/ 144677 w 175142"/>
                <a:gd name="connsiteY20" fmla="*/ 6979 h 127901"/>
                <a:gd name="connsiteX21" fmla="*/ 141054 w 175142"/>
                <a:gd name="connsiteY21" fmla="*/ 6442 h 127901"/>
                <a:gd name="connsiteX22" fmla="*/ 135685 w 175142"/>
                <a:gd name="connsiteY22" fmla="*/ 9663 h 127901"/>
                <a:gd name="connsiteX23" fmla="*/ 127633 w 175142"/>
                <a:gd name="connsiteY23" fmla="*/ 13018 h 127901"/>
                <a:gd name="connsiteX24" fmla="*/ 120386 w 175142"/>
                <a:gd name="connsiteY24" fmla="*/ 18923 h 127901"/>
                <a:gd name="connsiteX25" fmla="*/ 108441 w 175142"/>
                <a:gd name="connsiteY25" fmla="*/ 16508 h 127901"/>
                <a:gd name="connsiteX26" fmla="*/ 101462 w 175142"/>
                <a:gd name="connsiteY26" fmla="*/ 10200 h 127901"/>
                <a:gd name="connsiteX27" fmla="*/ 98644 w 175142"/>
                <a:gd name="connsiteY27" fmla="*/ 9529 h 127901"/>
                <a:gd name="connsiteX28" fmla="*/ 91933 w 175142"/>
                <a:gd name="connsiteY28" fmla="*/ 12750 h 127901"/>
                <a:gd name="connsiteX29" fmla="*/ 86296 w 175142"/>
                <a:gd name="connsiteY29" fmla="*/ 12884 h 127901"/>
                <a:gd name="connsiteX30" fmla="*/ 84954 w 175142"/>
                <a:gd name="connsiteY30" fmla="*/ 4429 h 127901"/>
                <a:gd name="connsiteX31" fmla="*/ 83075 w 175142"/>
                <a:gd name="connsiteY31" fmla="*/ 5100 h 127901"/>
                <a:gd name="connsiteX32" fmla="*/ 82673 w 175142"/>
                <a:gd name="connsiteY32" fmla="*/ 5100 h 127901"/>
                <a:gd name="connsiteX33" fmla="*/ 70460 w 175142"/>
                <a:gd name="connsiteY33" fmla="*/ 3221 h 127901"/>
                <a:gd name="connsiteX34" fmla="*/ 68715 w 175142"/>
                <a:gd name="connsiteY34" fmla="*/ 5771 h 127901"/>
                <a:gd name="connsiteX35" fmla="*/ 62005 w 175142"/>
                <a:gd name="connsiteY35" fmla="*/ 6442 h 127901"/>
                <a:gd name="connsiteX36" fmla="*/ 61468 w 175142"/>
                <a:gd name="connsiteY36" fmla="*/ 6308 h 127901"/>
                <a:gd name="connsiteX37" fmla="*/ 44021 w 175142"/>
                <a:gd name="connsiteY37" fmla="*/ 268 h 127901"/>
                <a:gd name="connsiteX38" fmla="*/ 34223 w 175142"/>
                <a:gd name="connsiteY38" fmla="*/ 0 h 127901"/>
                <a:gd name="connsiteX39" fmla="*/ 33821 w 175142"/>
                <a:gd name="connsiteY39" fmla="*/ 7516 h 127901"/>
                <a:gd name="connsiteX40" fmla="*/ 31405 w 175142"/>
                <a:gd name="connsiteY40" fmla="*/ 9931 h 127901"/>
                <a:gd name="connsiteX41" fmla="*/ 33552 w 175142"/>
                <a:gd name="connsiteY41" fmla="*/ 18252 h 127901"/>
                <a:gd name="connsiteX42" fmla="*/ 28184 w 175142"/>
                <a:gd name="connsiteY42" fmla="*/ 22816 h 127901"/>
                <a:gd name="connsiteX43" fmla="*/ 22547 w 175142"/>
                <a:gd name="connsiteY43" fmla="*/ 22816 h 127901"/>
                <a:gd name="connsiteX44" fmla="*/ 16105 w 175142"/>
                <a:gd name="connsiteY44" fmla="*/ 27110 h 127901"/>
                <a:gd name="connsiteX45" fmla="*/ 8858 w 175142"/>
                <a:gd name="connsiteY45" fmla="*/ 26708 h 127901"/>
                <a:gd name="connsiteX46" fmla="*/ 0 w 175142"/>
                <a:gd name="connsiteY46" fmla="*/ 36505 h 127901"/>
                <a:gd name="connsiteX47" fmla="*/ 5905 w 175142"/>
                <a:gd name="connsiteY47" fmla="*/ 39994 h 127901"/>
                <a:gd name="connsiteX48" fmla="*/ 9797 w 175142"/>
                <a:gd name="connsiteY48" fmla="*/ 46034 h 127901"/>
                <a:gd name="connsiteX49" fmla="*/ 12347 w 175142"/>
                <a:gd name="connsiteY49" fmla="*/ 56502 h 127901"/>
                <a:gd name="connsiteX50" fmla="*/ 17984 w 175142"/>
                <a:gd name="connsiteY50" fmla="*/ 61065 h 127901"/>
                <a:gd name="connsiteX51" fmla="*/ 24560 w 175142"/>
                <a:gd name="connsiteY51" fmla="*/ 64420 h 127901"/>
                <a:gd name="connsiteX52" fmla="*/ 34089 w 175142"/>
                <a:gd name="connsiteY52" fmla="*/ 74218 h 127901"/>
                <a:gd name="connsiteX53" fmla="*/ 44021 w 175142"/>
                <a:gd name="connsiteY53" fmla="*/ 87504 h 127901"/>
                <a:gd name="connsiteX54" fmla="*/ 55294 w 175142"/>
                <a:gd name="connsiteY54" fmla="*/ 78244 h 127901"/>
                <a:gd name="connsiteX55" fmla="*/ 58247 w 175142"/>
                <a:gd name="connsiteY55" fmla="*/ 71265 h 127901"/>
                <a:gd name="connsiteX56" fmla="*/ 62944 w 175142"/>
                <a:gd name="connsiteY56" fmla="*/ 65226 h 127901"/>
                <a:gd name="connsiteX57" fmla="*/ 70057 w 175142"/>
                <a:gd name="connsiteY57" fmla="*/ 64689 h 127901"/>
                <a:gd name="connsiteX58" fmla="*/ 75828 w 175142"/>
                <a:gd name="connsiteY58" fmla="*/ 59857 h 127901"/>
                <a:gd name="connsiteX59" fmla="*/ 97302 w 175142"/>
                <a:gd name="connsiteY59" fmla="*/ 59857 h 127901"/>
                <a:gd name="connsiteX60" fmla="*/ 104683 w 175142"/>
                <a:gd name="connsiteY60" fmla="*/ 69520 h 127901"/>
                <a:gd name="connsiteX61" fmla="*/ 110588 w 175142"/>
                <a:gd name="connsiteY61" fmla="*/ 80928 h 127901"/>
                <a:gd name="connsiteX62" fmla="*/ 109783 w 175142"/>
                <a:gd name="connsiteY62" fmla="*/ 88041 h 127901"/>
                <a:gd name="connsiteX63" fmla="*/ 113675 w 175142"/>
                <a:gd name="connsiteY63" fmla="*/ 94483 h 127901"/>
                <a:gd name="connsiteX64" fmla="*/ 113541 w 175142"/>
                <a:gd name="connsiteY64" fmla="*/ 101731 h 127901"/>
                <a:gd name="connsiteX65" fmla="*/ 117836 w 175142"/>
                <a:gd name="connsiteY65" fmla="*/ 100791 h 127901"/>
                <a:gd name="connsiteX66" fmla="*/ 123070 w 175142"/>
                <a:gd name="connsiteY66" fmla="*/ 100120 h 127901"/>
                <a:gd name="connsiteX67" fmla="*/ 130720 w 175142"/>
                <a:gd name="connsiteY67" fmla="*/ 96899 h 127901"/>
                <a:gd name="connsiteX68" fmla="*/ 142396 w 175142"/>
                <a:gd name="connsiteY68" fmla="*/ 114078 h 127901"/>
                <a:gd name="connsiteX69" fmla="*/ 140785 w 175142"/>
                <a:gd name="connsiteY69" fmla="*/ 123875 h 12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142" h="127901">
                  <a:moveTo>
                    <a:pt x="144409" y="127901"/>
                  </a:moveTo>
                  <a:lnTo>
                    <a:pt x="149375" y="127901"/>
                  </a:lnTo>
                  <a:lnTo>
                    <a:pt x="154475" y="117836"/>
                  </a:lnTo>
                  <a:lnTo>
                    <a:pt x="164809" y="118641"/>
                  </a:lnTo>
                  <a:lnTo>
                    <a:pt x="166017" y="109917"/>
                  </a:lnTo>
                  <a:lnTo>
                    <a:pt x="163869" y="104683"/>
                  </a:lnTo>
                  <a:lnTo>
                    <a:pt x="167224" y="99852"/>
                  </a:lnTo>
                  <a:lnTo>
                    <a:pt x="175143" y="97167"/>
                  </a:lnTo>
                  <a:lnTo>
                    <a:pt x="169640" y="79049"/>
                  </a:lnTo>
                  <a:lnTo>
                    <a:pt x="163735" y="68581"/>
                  </a:lnTo>
                  <a:lnTo>
                    <a:pt x="166151" y="58247"/>
                  </a:lnTo>
                  <a:lnTo>
                    <a:pt x="169237" y="57173"/>
                  </a:lnTo>
                  <a:lnTo>
                    <a:pt x="163064" y="51268"/>
                  </a:lnTo>
                  <a:lnTo>
                    <a:pt x="164406" y="43886"/>
                  </a:lnTo>
                  <a:lnTo>
                    <a:pt x="162930" y="42544"/>
                  </a:lnTo>
                  <a:lnTo>
                    <a:pt x="155817" y="45900"/>
                  </a:lnTo>
                  <a:lnTo>
                    <a:pt x="157159" y="33821"/>
                  </a:lnTo>
                  <a:lnTo>
                    <a:pt x="161588" y="28184"/>
                  </a:lnTo>
                  <a:lnTo>
                    <a:pt x="152193" y="18387"/>
                  </a:lnTo>
                  <a:lnTo>
                    <a:pt x="149375" y="11676"/>
                  </a:lnTo>
                  <a:lnTo>
                    <a:pt x="144677" y="6979"/>
                  </a:lnTo>
                  <a:lnTo>
                    <a:pt x="141054" y="6442"/>
                  </a:lnTo>
                  <a:lnTo>
                    <a:pt x="135685" y="9663"/>
                  </a:lnTo>
                  <a:lnTo>
                    <a:pt x="127633" y="13018"/>
                  </a:lnTo>
                  <a:lnTo>
                    <a:pt x="120386" y="18923"/>
                  </a:lnTo>
                  <a:lnTo>
                    <a:pt x="108441" y="16508"/>
                  </a:lnTo>
                  <a:lnTo>
                    <a:pt x="101462" y="10200"/>
                  </a:lnTo>
                  <a:lnTo>
                    <a:pt x="98644" y="9529"/>
                  </a:lnTo>
                  <a:lnTo>
                    <a:pt x="91933" y="12750"/>
                  </a:lnTo>
                  <a:lnTo>
                    <a:pt x="86296" y="12884"/>
                  </a:lnTo>
                  <a:lnTo>
                    <a:pt x="84954" y="4429"/>
                  </a:lnTo>
                  <a:lnTo>
                    <a:pt x="83075" y="5100"/>
                  </a:lnTo>
                  <a:lnTo>
                    <a:pt x="82673" y="5100"/>
                  </a:lnTo>
                  <a:lnTo>
                    <a:pt x="70460" y="3221"/>
                  </a:lnTo>
                  <a:lnTo>
                    <a:pt x="68715" y="5771"/>
                  </a:lnTo>
                  <a:lnTo>
                    <a:pt x="62005" y="6442"/>
                  </a:lnTo>
                  <a:lnTo>
                    <a:pt x="61468" y="6308"/>
                  </a:lnTo>
                  <a:lnTo>
                    <a:pt x="44021" y="268"/>
                  </a:lnTo>
                  <a:lnTo>
                    <a:pt x="34223" y="0"/>
                  </a:lnTo>
                  <a:lnTo>
                    <a:pt x="33821" y="7516"/>
                  </a:lnTo>
                  <a:lnTo>
                    <a:pt x="31405" y="9931"/>
                  </a:lnTo>
                  <a:lnTo>
                    <a:pt x="33552" y="18252"/>
                  </a:lnTo>
                  <a:lnTo>
                    <a:pt x="28184" y="22816"/>
                  </a:lnTo>
                  <a:lnTo>
                    <a:pt x="22547" y="22816"/>
                  </a:lnTo>
                  <a:lnTo>
                    <a:pt x="16105" y="27110"/>
                  </a:lnTo>
                  <a:lnTo>
                    <a:pt x="8858" y="26708"/>
                  </a:lnTo>
                  <a:lnTo>
                    <a:pt x="0" y="36505"/>
                  </a:lnTo>
                  <a:lnTo>
                    <a:pt x="5905" y="39994"/>
                  </a:lnTo>
                  <a:lnTo>
                    <a:pt x="9797" y="46034"/>
                  </a:lnTo>
                  <a:lnTo>
                    <a:pt x="12347" y="56502"/>
                  </a:lnTo>
                  <a:lnTo>
                    <a:pt x="17984" y="61065"/>
                  </a:lnTo>
                  <a:lnTo>
                    <a:pt x="24560" y="64420"/>
                  </a:lnTo>
                  <a:lnTo>
                    <a:pt x="34089" y="74218"/>
                  </a:lnTo>
                  <a:lnTo>
                    <a:pt x="44021" y="87504"/>
                  </a:lnTo>
                  <a:lnTo>
                    <a:pt x="55294" y="78244"/>
                  </a:lnTo>
                  <a:lnTo>
                    <a:pt x="58247" y="71265"/>
                  </a:lnTo>
                  <a:lnTo>
                    <a:pt x="62944" y="65226"/>
                  </a:lnTo>
                  <a:lnTo>
                    <a:pt x="70057" y="64689"/>
                  </a:lnTo>
                  <a:lnTo>
                    <a:pt x="75828" y="59857"/>
                  </a:lnTo>
                  <a:lnTo>
                    <a:pt x="97302" y="59857"/>
                  </a:lnTo>
                  <a:lnTo>
                    <a:pt x="104683" y="69520"/>
                  </a:lnTo>
                  <a:lnTo>
                    <a:pt x="110588" y="80928"/>
                  </a:lnTo>
                  <a:lnTo>
                    <a:pt x="109783" y="88041"/>
                  </a:lnTo>
                  <a:lnTo>
                    <a:pt x="113675" y="94483"/>
                  </a:lnTo>
                  <a:lnTo>
                    <a:pt x="113541" y="101731"/>
                  </a:lnTo>
                  <a:lnTo>
                    <a:pt x="117836" y="100791"/>
                  </a:lnTo>
                  <a:lnTo>
                    <a:pt x="123070" y="100120"/>
                  </a:lnTo>
                  <a:lnTo>
                    <a:pt x="130720" y="96899"/>
                  </a:lnTo>
                  <a:lnTo>
                    <a:pt x="142396" y="114078"/>
                  </a:lnTo>
                  <a:lnTo>
                    <a:pt x="140785" y="12387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3" name="Graphique 3">
            <a:extLst>
              <a:ext uri="{FF2B5EF4-FFF2-40B4-BE49-F238E27FC236}">
                <a16:creationId xmlns:a16="http://schemas.microsoft.com/office/drawing/2014/main" id="{1207CD4F-C933-4C9B-A046-182F71F9328E}"/>
              </a:ext>
            </a:extLst>
          </p:cNvPr>
          <p:cNvGrpSpPr/>
          <p:nvPr/>
        </p:nvGrpSpPr>
        <p:grpSpPr>
          <a:xfrm>
            <a:off x="6136029" y="4907963"/>
            <a:ext cx="54909" cy="36467"/>
            <a:chOff x="6162106" y="4838240"/>
            <a:chExt cx="53146" cy="35296"/>
          </a:xfrm>
          <a:solidFill>
            <a:srgbClr val="CECECE"/>
          </a:solidFill>
        </p:grpSpPr>
        <p:sp>
          <p:nvSpPr>
            <p:cNvPr id="746" name="Forme libre : forme 745">
              <a:extLst>
                <a:ext uri="{FF2B5EF4-FFF2-40B4-BE49-F238E27FC236}">
                  <a16:creationId xmlns:a16="http://schemas.microsoft.com/office/drawing/2014/main" id="{82B65F8C-A475-466A-827E-3FA7C9EFACB8}"/>
                </a:ext>
              </a:extLst>
            </p:cNvPr>
            <p:cNvSpPr/>
            <p:nvPr/>
          </p:nvSpPr>
          <p:spPr>
            <a:xfrm>
              <a:off x="6162106" y="4838240"/>
              <a:ext cx="53146" cy="35296"/>
            </a:xfrm>
            <a:custGeom>
              <a:avLst/>
              <a:gdLst>
                <a:gd name="connsiteX0" fmla="*/ 6308 w 53146"/>
                <a:gd name="connsiteY0" fmla="*/ 35297 h 35296"/>
                <a:gd name="connsiteX1" fmla="*/ 0 w 53146"/>
                <a:gd name="connsiteY1" fmla="*/ 30197 h 35296"/>
                <a:gd name="connsiteX2" fmla="*/ 9394 w 53146"/>
                <a:gd name="connsiteY2" fmla="*/ 0 h 35296"/>
                <a:gd name="connsiteX3" fmla="*/ 52878 w 53146"/>
                <a:gd name="connsiteY3" fmla="*/ 671 h 35296"/>
                <a:gd name="connsiteX4" fmla="*/ 53147 w 53146"/>
                <a:gd name="connsiteY4" fmla="*/ 34089 h 35296"/>
                <a:gd name="connsiteX5" fmla="*/ 15300 w 53146"/>
                <a:gd name="connsiteY5" fmla="*/ 33821 h 3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46" h="35296">
                  <a:moveTo>
                    <a:pt x="6308" y="35297"/>
                  </a:moveTo>
                  <a:lnTo>
                    <a:pt x="0" y="30197"/>
                  </a:lnTo>
                  <a:lnTo>
                    <a:pt x="9394" y="0"/>
                  </a:lnTo>
                  <a:lnTo>
                    <a:pt x="52878" y="671"/>
                  </a:lnTo>
                  <a:lnTo>
                    <a:pt x="53147" y="34089"/>
                  </a:lnTo>
                  <a:lnTo>
                    <a:pt x="15300" y="3382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7" name="Forme libre : forme 746">
              <a:extLst>
                <a:ext uri="{FF2B5EF4-FFF2-40B4-BE49-F238E27FC236}">
                  <a16:creationId xmlns:a16="http://schemas.microsoft.com/office/drawing/2014/main" id="{05832363-3923-4E4E-8A33-A62113C66F39}"/>
                </a:ext>
              </a:extLst>
            </p:cNvPr>
            <p:cNvSpPr/>
            <p:nvPr/>
          </p:nvSpPr>
          <p:spPr>
            <a:xfrm>
              <a:off x="6166535" y="4842132"/>
              <a:ext cx="44825" cy="27378"/>
            </a:xfrm>
            <a:custGeom>
              <a:avLst/>
              <a:gdLst>
                <a:gd name="connsiteX0" fmla="*/ 0 w 44825"/>
                <a:gd name="connsiteY0" fmla="*/ 24963 h 27378"/>
                <a:gd name="connsiteX1" fmla="*/ 2953 w 44825"/>
                <a:gd name="connsiteY1" fmla="*/ 27379 h 27378"/>
                <a:gd name="connsiteX2" fmla="*/ 10468 w 44825"/>
                <a:gd name="connsiteY2" fmla="*/ 26037 h 27378"/>
                <a:gd name="connsiteX3" fmla="*/ 44826 w 44825"/>
                <a:gd name="connsiteY3" fmla="*/ 26305 h 27378"/>
                <a:gd name="connsiteX4" fmla="*/ 44692 w 44825"/>
                <a:gd name="connsiteY4" fmla="*/ 537 h 27378"/>
                <a:gd name="connsiteX5" fmla="*/ 7784 w 44825"/>
                <a:gd name="connsiteY5" fmla="*/ 0 h 2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25" h="27378">
                  <a:moveTo>
                    <a:pt x="0" y="24963"/>
                  </a:moveTo>
                  <a:lnTo>
                    <a:pt x="2953" y="27379"/>
                  </a:lnTo>
                  <a:lnTo>
                    <a:pt x="10468" y="26037"/>
                  </a:lnTo>
                  <a:lnTo>
                    <a:pt x="44826" y="26305"/>
                  </a:lnTo>
                  <a:lnTo>
                    <a:pt x="44692" y="537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4" name="Graphique 3">
            <a:extLst>
              <a:ext uri="{FF2B5EF4-FFF2-40B4-BE49-F238E27FC236}">
                <a16:creationId xmlns:a16="http://schemas.microsoft.com/office/drawing/2014/main" id="{1F77DC15-B4F0-4269-930E-E5A302306083}"/>
              </a:ext>
            </a:extLst>
          </p:cNvPr>
          <p:cNvGrpSpPr/>
          <p:nvPr/>
        </p:nvGrpSpPr>
        <p:grpSpPr>
          <a:xfrm>
            <a:off x="6413351" y="3792157"/>
            <a:ext cx="169582" cy="230038"/>
            <a:chOff x="6430524" y="3758260"/>
            <a:chExt cx="164137" cy="222652"/>
          </a:xfrm>
          <a:solidFill>
            <a:srgbClr val="CECECE"/>
          </a:solidFill>
        </p:grpSpPr>
        <p:sp>
          <p:nvSpPr>
            <p:cNvPr id="740" name="Forme libre : forme 739">
              <a:extLst>
                <a:ext uri="{FF2B5EF4-FFF2-40B4-BE49-F238E27FC236}">
                  <a16:creationId xmlns:a16="http://schemas.microsoft.com/office/drawing/2014/main" id="{2D56D162-A734-4AC7-9BE9-F12A53B379EE}"/>
                </a:ext>
              </a:extLst>
            </p:cNvPr>
            <p:cNvSpPr/>
            <p:nvPr/>
          </p:nvSpPr>
          <p:spPr>
            <a:xfrm>
              <a:off x="6513331" y="3951923"/>
              <a:ext cx="74217" cy="28989"/>
            </a:xfrm>
            <a:custGeom>
              <a:avLst/>
              <a:gdLst>
                <a:gd name="connsiteX0" fmla="*/ 30465 w 74217"/>
                <a:gd name="connsiteY0" fmla="*/ 28989 h 28989"/>
                <a:gd name="connsiteX1" fmla="*/ 30734 w 74217"/>
                <a:gd name="connsiteY1" fmla="*/ 23487 h 28989"/>
                <a:gd name="connsiteX2" fmla="*/ 0 w 74217"/>
                <a:gd name="connsiteY2" fmla="*/ 17447 h 28989"/>
                <a:gd name="connsiteX3" fmla="*/ 6174 w 74217"/>
                <a:gd name="connsiteY3" fmla="*/ 0 h 28989"/>
                <a:gd name="connsiteX4" fmla="*/ 21205 w 74217"/>
                <a:gd name="connsiteY4" fmla="*/ 11274 h 28989"/>
                <a:gd name="connsiteX5" fmla="*/ 39726 w 74217"/>
                <a:gd name="connsiteY5" fmla="*/ 9663 h 28989"/>
                <a:gd name="connsiteX6" fmla="*/ 60394 w 74217"/>
                <a:gd name="connsiteY6" fmla="*/ 12079 h 28989"/>
                <a:gd name="connsiteX7" fmla="*/ 59991 w 74217"/>
                <a:gd name="connsiteY7" fmla="*/ 16508 h 28989"/>
                <a:gd name="connsiteX8" fmla="*/ 74218 w 74217"/>
                <a:gd name="connsiteY8" fmla="*/ 12616 h 28989"/>
                <a:gd name="connsiteX9" fmla="*/ 69520 w 74217"/>
                <a:gd name="connsiteY9" fmla="*/ 26171 h 2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217" h="28989">
                  <a:moveTo>
                    <a:pt x="30465" y="28989"/>
                  </a:moveTo>
                  <a:lnTo>
                    <a:pt x="30734" y="23487"/>
                  </a:lnTo>
                  <a:lnTo>
                    <a:pt x="0" y="17447"/>
                  </a:lnTo>
                  <a:lnTo>
                    <a:pt x="6174" y="0"/>
                  </a:lnTo>
                  <a:lnTo>
                    <a:pt x="21205" y="11274"/>
                  </a:lnTo>
                  <a:lnTo>
                    <a:pt x="39726" y="9663"/>
                  </a:lnTo>
                  <a:lnTo>
                    <a:pt x="60394" y="12079"/>
                  </a:lnTo>
                  <a:lnTo>
                    <a:pt x="59991" y="16508"/>
                  </a:lnTo>
                  <a:lnTo>
                    <a:pt x="74218" y="12616"/>
                  </a:lnTo>
                  <a:lnTo>
                    <a:pt x="69520" y="2617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1" name="Forme libre : forme 740">
              <a:extLst>
                <a:ext uri="{FF2B5EF4-FFF2-40B4-BE49-F238E27FC236}">
                  <a16:creationId xmlns:a16="http://schemas.microsoft.com/office/drawing/2014/main" id="{F1F96980-BE40-43CC-AE93-BB6D21914F21}"/>
                </a:ext>
              </a:extLst>
            </p:cNvPr>
            <p:cNvSpPr/>
            <p:nvPr/>
          </p:nvSpPr>
          <p:spPr>
            <a:xfrm>
              <a:off x="6518431" y="3958097"/>
              <a:ext cx="63078" cy="18655"/>
            </a:xfrm>
            <a:custGeom>
              <a:avLst/>
              <a:gdLst>
                <a:gd name="connsiteX0" fmla="*/ 0 w 63078"/>
                <a:gd name="connsiteY0" fmla="*/ 8455 h 18655"/>
                <a:gd name="connsiteX1" fmla="*/ 29660 w 63078"/>
                <a:gd name="connsiteY1" fmla="*/ 14226 h 18655"/>
                <a:gd name="connsiteX2" fmla="*/ 29392 w 63078"/>
                <a:gd name="connsiteY2" fmla="*/ 18655 h 18655"/>
                <a:gd name="connsiteX3" fmla="*/ 61602 w 63078"/>
                <a:gd name="connsiteY3" fmla="*/ 16374 h 18655"/>
                <a:gd name="connsiteX4" fmla="*/ 63078 w 63078"/>
                <a:gd name="connsiteY4" fmla="*/ 12079 h 18655"/>
                <a:gd name="connsiteX5" fmla="*/ 50328 w 63078"/>
                <a:gd name="connsiteY5" fmla="*/ 15434 h 18655"/>
                <a:gd name="connsiteX6" fmla="*/ 51134 w 63078"/>
                <a:gd name="connsiteY6" fmla="*/ 9260 h 18655"/>
                <a:gd name="connsiteX7" fmla="*/ 34492 w 63078"/>
                <a:gd name="connsiteY7" fmla="*/ 7382 h 18655"/>
                <a:gd name="connsiteX8" fmla="*/ 15032 w 63078"/>
                <a:gd name="connsiteY8" fmla="*/ 9126 h 18655"/>
                <a:gd name="connsiteX9" fmla="*/ 2953 w 63078"/>
                <a:gd name="connsiteY9" fmla="*/ 0 h 1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078" h="18655">
                  <a:moveTo>
                    <a:pt x="0" y="8455"/>
                  </a:moveTo>
                  <a:lnTo>
                    <a:pt x="29660" y="14226"/>
                  </a:lnTo>
                  <a:lnTo>
                    <a:pt x="29392" y="18655"/>
                  </a:lnTo>
                  <a:lnTo>
                    <a:pt x="61602" y="16374"/>
                  </a:lnTo>
                  <a:lnTo>
                    <a:pt x="63078" y="12079"/>
                  </a:lnTo>
                  <a:lnTo>
                    <a:pt x="50328" y="15434"/>
                  </a:lnTo>
                  <a:lnTo>
                    <a:pt x="51134" y="9260"/>
                  </a:lnTo>
                  <a:lnTo>
                    <a:pt x="34492" y="7382"/>
                  </a:lnTo>
                  <a:lnTo>
                    <a:pt x="15032" y="9126"/>
                  </a:lnTo>
                  <a:lnTo>
                    <a:pt x="2953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2" name="Forme libre : forme 741">
              <a:extLst>
                <a:ext uri="{FF2B5EF4-FFF2-40B4-BE49-F238E27FC236}">
                  <a16:creationId xmlns:a16="http://schemas.microsoft.com/office/drawing/2014/main" id="{1DF7EB77-B344-4847-AE11-F392055D3D23}"/>
                </a:ext>
              </a:extLst>
            </p:cNvPr>
            <p:cNvSpPr/>
            <p:nvPr/>
          </p:nvSpPr>
          <p:spPr>
            <a:xfrm>
              <a:off x="6430524" y="3758260"/>
              <a:ext cx="164137" cy="178498"/>
            </a:xfrm>
            <a:custGeom>
              <a:avLst/>
              <a:gdLst>
                <a:gd name="connsiteX0" fmla="*/ 61334 w 164137"/>
                <a:gd name="connsiteY0" fmla="*/ 178498 h 178498"/>
                <a:gd name="connsiteX1" fmla="*/ 53952 w 164137"/>
                <a:gd name="connsiteY1" fmla="*/ 173532 h 178498"/>
                <a:gd name="connsiteX2" fmla="*/ 54892 w 164137"/>
                <a:gd name="connsiteY2" fmla="*/ 166554 h 178498"/>
                <a:gd name="connsiteX3" fmla="*/ 50731 w 164137"/>
                <a:gd name="connsiteY3" fmla="*/ 158904 h 178498"/>
                <a:gd name="connsiteX4" fmla="*/ 48449 w 164137"/>
                <a:gd name="connsiteY4" fmla="*/ 158904 h 178498"/>
                <a:gd name="connsiteX5" fmla="*/ 49389 w 164137"/>
                <a:gd name="connsiteY5" fmla="*/ 164943 h 178498"/>
                <a:gd name="connsiteX6" fmla="*/ 45229 w 164137"/>
                <a:gd name="connsiteY6" fmla="*/ 169372 h 178498"/>
                <a:gd name="connsiteX7" fmla="*/ 37847 w 164137"/>
                <a:gd name="connsiteY7" fmla="*/ 162661 h 178498"/>
                <a:gd name="connsiteX8" fmla="*/ 34089 w 164137"/>
                <a:gd name="connsiteY8" fmla="*/ 152596 h 178498"/>
                <a:gd name="connsiteX9" fmla="*/ 38652 w 164137"/>
                <a:gd name="connsiteY9" fmla="*/ 147764 h 178498"/>
                <a:gd name="connsiteX10" fmla="*/ 36102 w 164137"/>
                <a:gd name="connsiteY10" fmla="*/ 142664 h 178498"/>
                <a:gd name="connsiteX11" fmla="*/ 33150 w 164137"/>
                <a:gd name="connsiteY11" fmla="*/ 139846 h 178498"/>
                <a:gd name="connsiteX12" fmla="*/ 29124 w 164137"/>
                <a:gd name="connsiteY12" fmla="*/ 139041 h 178498"/>
                <a:gd name="connsiteX13" fmla="*/ 23621 w 164137"/>
                <a:gd name="connsiteY13" fmla="*/ 128572 h 178498"/>
                <a:gd name="connsiteX14" fmla="*/ 29929 w 164137"/>
                <a:gd name="connsiteY14" fmla="*/ 123070 h 178498"/>
                <a:gd name="connsiteX15" fmla="*/ 33418 w 164137"/>
                <a:gd name="connsiteY15" fmla="*/ 118238 h 178498"/>
                <a:gd name="connsiteX16" fmla="*/ 24963 w 164137"/>
                <a:gd name="connsiteY16" fmla="*/ 118641 h 178498"/>
                <a:gd name="connsiteX17" fmla="*/ 12616 w 164137"/>
                <a:gd name="connsiteY17" fmla="*/ 100388 h 178498"/>
                <a:gd name="connsiteX18" fmla="*/ 14092 w 164137"/>
                <a:gd name="connsiteY18" fmla="*/ 95154 h 178498"/>
                <a:gd name="connsiteX19" fmla="*/ 2013 w 164137"/>
                <a:gd name="connsiteY19" fmla="*/ 85223 h 178498"/>
                <a:gd name="connsiteX20" fmla="*/ 0 w 164137"/>
                <a:gd name="connsiteY20" fmla="*/ 74620 h 178498"/>
                <a:gd name="connsiteX21" fmla="*/ 11676 w 164137"/>
                <a:gd name="connsiteY21" fmla="*/ 58918 h 178498"/>
                <a:gd name="connsiteX22" fmla="*/ 13287 w 164137"/>
                <a:gd name="connsiteY22" fmla="*/ 47913 h 178498"/>
                <a:gd name="connsiteX23" fmla="*/ 21205 w 164137"/>
                <a:gd name="connsiteY23" fmla="*/ 43350 h 178498"/>
                <a:gd name="connsiteX24" fmla="*/ 21742 w 164137"/>
                <a:gd name="connsiteY24" fmla="*/ 34223 h 178498"/>
                <a:gd name="connsiteX25" fmla="*/ 38921 w 164137"/>
                <a:gd name="connsiteY25" fmla="*/ 31137 h 178498"/>
                <a:gd name="connsiteX26" fmla="*/ 48584 w 164137"/>
                <a:gd name="connsiteY26" fmla="*/ 23889 h 178498"/>
                <a:gd name="connsiteX27" fmla="*/ 61602 w 164137"/>
                <a:gd name="connsiteY27" fmla="*/ 24426 h 178498"/>
                <a:gd name="connsiteX28" fmla="*/ 65494 w 164137"/>
                <a:gd name="connsiteY28" fmla="*/ 18924 h 178498"/>
                <a:gd name="connsiteX29" fmla="*/ 71131 w 164137"/>
                <a:gd name="connsiteY29" fmla="*/ 17716 h 178498"/>
                <a:gd name="connsiteX30" fmla="*/ 89249 w 164137"/>
                <a:gd name="connsiteY30" fmla="*/ 18655 h 178498"/>
                <a:gd name="connsiteX31" fmla="*/ 109649 w 164137"/>
                <a:gd name="connsiteY31" fmla="*/ 9395 h 178498"/>
                <a:gd name="connsiteX32" fmla="*/ 127365 w 164137"/>
                <a:gd name="connsiteY32" fmla="*/ 21071 h 178498"/>
                <a:gd name="connsiteX33" fmla="*/ 147496 w 164137"/>
                <a:gd name="connsiteY33" fmla="*/ 18252 h 178498"/>
                <a:gd name="connsiteX34" fmla="*/ 147764 w 164137"/>
                <a:gd name="connsiteY34" fmla="*/ 0 h 178498"/>
                <a:gd name="connsiteX35" fmla="*/ 164138 w 164137"/>
                <a:gd name="connsiteY35" fmla="*/ 11005 h 178498"/>
                <a:gd name="connsiteX36" fmla="*/ 155817 w 164137"/>
                <a:gd name="connsiteY36" fmla="*/ 33687 h 178498"/>
                <a:gd name="connsiteX37" fmla="*/ 148704 w 164137"/>
                <a:gd name="connsiteY37" fmla="*/ 37847 h 178498"/>
                <a:gd name="connsiteX38" fmla="*/ 133136 w 164137"/>
                <a:gd name="connsiteY38" fmla="*/ 37042 h 178498"/>
                <a:gd name="connsiteX39" fmla="*/ 120386 w 164137"/>
                <a:gd name="connsiteY39" fmla="*/ 33955 h 178498"/>
                <a:gd name="connsiteX40" fmla="*/ 93812 w 164137"/>
                <a:gd name="connsiteY40" fmla="*/ 41471 h 178498"/>
                <a:gd name="connsiteX41" fmla="*/ 110723 w 164137"/>
                <a:gd name="connsiteY41" fmla="*/ 59320 h 178498"/>
                <a:gd name="connsiteX42" fmla="*/ 94886 w 164137"/>
                <a:gd name="connsiteY42" fmla="*/ 65762 h 178498"/>
                <a:gd name="connsiteX43" fmla="*/ 80123 w 164137"/>
                <a:gd name="connsiteY43" fmla="*/ 65762 h 178498"/>
                <a:gd name="connsiteX44" fmla="*/ 68178 w 164137"/>
                <a:gd name="connsiteY44" fmla="*/ 50463 h 178498"/>
                <a:gd name="connsiteX45" fmla="*/ 65494 w 164137"/>
                <a:gd name="connsiteY45" fmla="*/ 54623 h 178498"/>
                <a:gd name="connsiteX46" fmla="*/ 70728 w 164137"/>
                <a:gd name="connsiteY46" fmla="*/ 72607 h 178498"/>
                <a:gd name="connsiteX47" fmla="*/ 84015 w 164137"/>
                <a:gd name="connsiteY47" fmla="*/ 88846 h 178498"/>
                <a:gd name="connsiteX48" fmla="*/ 74755 w 164137"/>
                <a:gd name="connsiteY48" fmla="*/ 95825 h 178498"/>
                <a:gd name="connsiteX49" fmla="*/ 87102 w 164137"/>
                <a:gd name="connsiteY49" fmla="*/ 108709 h 178498"/>
                <a:gd name="connsiteX50" fmla="*/ 99852 w 164137"/>
                <a:gd name="connsiteY50" fmla="*/ 118238 h 178498"/>
                <a:gd name="connsiteX51" fmla="*/ 100254 w 164137"/>
                <a:gd name="connsiteY51" fmla="*/ 141054 h 178498"/>
                <a:gd name="connsiteX52" fmla="*/ 85760 w 164137"/>
                <a:gd name="connsiteY52" fmla="*/ 128707 h 178498"/>
                <a:gd name="connsiteX53" fmla="*/ 78110 w 164137"/>
                <a:gd name="connsiteY53" fmla="*/ 130049 h 178498"/>
                <a:gd name="connsiteX54" fmla="*/ 85491 w 164137"/>
                <a:gd name="connsiteY54" fmla="*/ 145751 h 178498"/>
                <a:gd name="connsiteX55" fmla="*/ 74218 w 164137"/>
                <a:gd name="connsiteY55" fmla="*/ 148167 h 178498"/>
                <a:gd name="connsiteX56" fmla="*/ 69252 w 164137"/>
                <a:gd name="connsiteY56" fmla="*/ 144677 h 178498"/>
                <a:gd name="connsiteX57" fmla="*/ 78915 w 164137"/>
                <a:gd name="connsiteY57" fmla="*/ 176753 h 178498"/>
                <a:gd name="connsiteX58" fmla="*/ 69923 w 164137"/>
                <a:gd name="connsiteY58" fmla="*/ 176753 h 178498"/>
                <a:gd name="connsiteX59" fmla="*/ 65897 w 164137"/>
                <a:gd name="connsiteY59" fmla="*/ 165748 h 178498"/>
                <a:gd name="connsiteX60" fmla="*/ 63749 w 164137"/>
                <a:gd name="connsiteY60" fmla="*/ 165614 h 17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4137" h="178498">
                  <a:moveTo>
                    <a:pt x="61334" y="178498"/>
                  </a:moveTo>
                  <a:lnTo>
                    <a:pt x="53952" y="173532"/>
                  </a:lnTo>
                  <a:lnTo>
                    <a:pt x="54892" y="166554"/>
                  </a:lnTo>
                  <a:lnTo>
                    <a:pt x="50731" y="158904"/>
                  </a:lnTo>
                  <a:lnTo>
                    <a:pt x="48449" y="158904"/>
                  </a:lnTo>
                  <a:lnTo>
                    <a:pt x="49389" y="164943"/>
                  </a:lnTo>
                  <a:lnTo>
                    <a:pt x="45229" y="169372"/>
                  </a:lnTo>
                  <a:lnTo>
                    <a:pt x="37847" y="162661"/>
                  </a:lnTo>
                  <a:lnTo>
                    <a:pt x="34089" y="152596"/>
                  </a:lnTo>
                  <a:lnTo>
                    <a:pt x="38652" y="147764"/>
                  </a:lnTo>
                  <a:lnTo>
                    <a:pt x="36102" y="142664"/>
                  </a:lnTo>
                  <a:lnTo>
                    <a:pt x="33150" y="139846"/>
                  </a:lnTo>
                  <a:lnTo>
                    <a:pt x="29124" y="139041"/>
                  </a:lnTo>
                  <a:lnTo>
                    <a:pt x="23621" y="128572"/>
                  </a:lnTo>
                  <a:lnTo>
                    <a:pt x="29929" y="123070"/>
                  </a:lnTo>
                  <a:lnTo>
                    <a:pt x="33418" y="118238"/>
                  </a:lnTo>
                  <a:lnTo>
                    <a:pt x="24963" y="118641"/>
                  </a:lnTo>
                  <a:lnTo>
                    <a:pt x="12616" y="100388"/>
                  </a:lnTo>
                  <a:lnTo>
                    <a:pt x="14092" y="95154"/>
                  </a:lnTo>
                  <a:lnTo>
                    <a:pt x="2013" y="85223"/>
                  </a:lnTo>
                  <a:lnTo>
                    <a:pt x="0" y="74620"/>
                  </a:lnTo>
                  <a:lnTo>
                    <a:pt x="11676" y="58918"/>
                  </a:lnTo>
                  <a:lnTo>
                    <a:pt x="13287" y="47913"/>
                  </a:lnTo>
                  <a:lnTo>
                    <a:pt x="21205" y="43350"/>
                  </a:lnTo>
                  <a:lnTo>
                    <a:pt x="21742" y="34223"/>
                  </a:lnTo>
                  <a:lnTo>
                    <a:pt x="38921" y="31137"/>
                  </a:lnTo>
                  <a:lnTo>
                    <a:pt x="48584" y="23889"/>
                  </a:lnTo>
                  <a:lnTo>
                    <a:pt x="61602" y="24426"/>
                  </a:lnTo>
                  <a:lnTo>
                    <a:pt x="65494" y="18924"/>
                  </a:lnTo>
                  <a:lnTo>
                    <a:pt x="71131" y="17716"/>
                  </a:lnTo>
                  <a:lnTo>
                    <a:pt x="89249" y="18655"/>
                  </a:lnTo>
                  <a:lnTo>
                    <a:pt x="109649" y="9395"/>
                  </a:lnTo>
                  <a:lnTo>
                    <a:pt x="127365" y="21071"/>
                  </a:lnTo>
                  <a:lnTo>
                    <a:pt x="147496" y="18252"/>
                  </a:lnTo>
                  <a:lnTo>
                    <a:pt x="147764" y="0"/>
                  </a:lnTo>
                  <a:lnTo>
                    <a:pt x="164138" y="11005"/>
                  </a:lnTo>
                  <a:lnTo>
                    <a:pt x="155817" y="33687"/>
                  </a:lnTo>
                  <a:lnTo>
                    <a:pt x="148704" y="37847"/>
                  </a:lnTo>
                  <a:lnTo>
                    <a:pt x="133136" y="37042"/>
                  </a:lnTo>
                  <a:lnTo>
                    <a:pt x="120386" y="33955"/>
                  </a:lnTo>
                  <a:lnTo>
                    <a:pt x="93812" y="41471"/>
                  </a:lnTo>
                  <a:lnTo>
                    <a:pt x="110723" y="59320"/>
                  </a:lnTo>
                  <a:lnTo>
                    <a:pt x="94886" y="65762"/>
                  </a:lnTo>
                  <a:lnTo>
                    <a:pt x="80123" y="65762"/>
                  </a:lnTo>
                  <a:lnTo>
                    <a:pt x="68178" y="50463"/>
                  </a:lnTo>
                  <a:lnTo>
                    <a:pt x="65494" y="54623"/>
                  </a:lnTo>
                  <a:lnTo>
                    <a:pt x="70728" y="72607"/>
                  </a:lnTo>
                  <a:lnTo>
                    <a:pt x="84015" y="88846"/>
                  </a:lnTo>
                  <a:lnTo>
                    <a:pt x="74755" y="95825"/>
                  </a:lnTo>
                  <a:lnTo>
                    <a:pt x="87102" y="108709"/>
                  </a:lnTo>
                  <a:lnTo>
                    <a:pt x="99852" y="118238"/>
                  </a:lnTo>
                  <a:lnTo>
                    <a:pt x="100254" y="141054"/>
                  </a:lnTo>
                  <a:lnTo>
                    <a:pt x="85760" y="128707"/>
                  </a:lnTo>
                  <a:lnTo>
                    <a:pt x="78110" y="130049"/>
                  </a:lnTo>
                  <a:lnTo>
                    <a:pt x="85491" y="145751"/>
                  </a:lnTo>
                  <a:lnTo>
                    <a:pt x="74218" y="148167"/>
                  </a:lnTo>
                  <a:lnTo>
                    <a:pt x="69252" y="144677"/>
                  </a:lnTo>
                  <a:lnTo>
                    <a:pt x="78915" y="176753"/>
                  </a:lnTo>
                  <a:lnTo>
                    <a:pt x="69923" y="176753"/>
                  </a:lnTo>
                  <a:lnTo>
                    <a:pt x="65897" y="165748"/>
                  </a:lnTo>
                  <a:lnTo>
                    <a:pt x="63749" y="16561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3" name="Forme libre : forme 742">
              <a:extLst>
                <a:ext uri="{FF2B5EF4-FFF2-40B4-BE49-F238E27FC236}">
                  <a16:creationId xmlns:a16="http://schemas.microsoft.com/office/drawing/2014/main" id="{E6851CB6-52AB-4367-B7C9-2BB2CB35A61F}"/>
                </a:ext>
              </a:extLst>
            </p:cNvPr>
            <p:cNvSpPr/>
            <p:nvPr/>
          </p:nvSpPr>
          <p:spPr>
            <a:xfrm>
              <a:off x="6434551" y="3765373"/>
              <a:ext cx="155548" cy="165882"/>
            </a:xfrm>
            <a:custGeom>
              <a:avLst/>
              <a:gdLst>
                <a:gd name="connsiteX0" fmla="*/ 68581 w 155548"/>
                <a:gd name="connsiteY0" fmla="*/ 165882 h 165882"/>
                <a:gd name="connsiteX1" fmla="*/ 69789 w 155548"/>
                <a:gd name="connsiteY1" fmla="*/ 165882 h 165882"/>
                <a:gd name="connsiteX2" fmla="*/ 58247 w 155548"/>
                <a:gd name="connsiteY2" fmla="*/ 128170 h 165882"/>
                <a:gd name="connsiteX3" fmla="*/ 70997 w 155548"/>
                <a:gd name="connsiteY3" fmla="*/ 136893 h 165882"/>
                <a:gd name="connsiteX4" fmla="*/ 75962 w 155548"/>
                <a:gd name="connsiteY4" fmla="*/ 135954 h 165882"/>
                <a:gd name="connsiteX5" fmla="*/ 68581 w 155548"/>
                <a:gd name="connsiteY5" fmla="*/ 119983 h 165882"/>
                <a:gd name="connsiteX6" fmla="*/ 82807 w 155548"/>
                <a:gd name="connsiteY6" fmla="*/ 117567 h 165882"/>
                <a:gd name="connsiteX7" fmla="*/ 92336 w 155548"/>
                <a:gd name="connsiteY7" fmla="*/ 125486 h 165882"/>
                <a:gd name="connsiteX8" fmla="*/ 92067 w 155548"/>
                <a:gd name="connsiteY8" fmla="*/ 113004 h 165882"/>
                <a:gd name="connsiteX9" fmla="*/ 80525 w 155548"/>
                <a:gd name="connsiteY9" fmla="*/ 104549 h 165882"/>
                <a:gd name="connsiteX10" fmla="*/ 65091 w 155548"/>
                <a:gd name="connsiteY10" fmla="*/ 88175 h 165882"/>
                <a:gd name="connsiteX11" fmla="*/ 74486 w 155548"/>
                <a:gd name="connsiteY11" fmla="*/ 81062 h 165882"/>
                <a:gd name="connsiteX12" fmla="*/ 63078 w 155548"/>
                <a:gd name="connsiteY12" fmla="*/ 66970 h 165882"/>
                <a:gd name="connsiteX13" fmla="*/ 57307 w 155548"/>
                <a:gd name="connsiteY13" fmla="*/ 46839 h 165882"/>
                <a:gd name="connsiteX14" fmla="*/ 63884 w 155548"/>
                <a:gd name="connsiteY14" fmla="*/ 36907 h 165882"/>
                <a:gd name="connsiteX15" fmla="*/ 77975 w 155548"/>
                <a:gd name="connsiteY15" fmla="*/ 54757 h 165882"/>
                <a:gd name="connsiteX16" fmla="*/ 90457 w 155548"/>
                <a:gd name="connsiteY16" fmla="*/ 54757 h 165882"/>
                <a:gd name="connsiteX17" fmla="*/ 100120 w 155548"/>
                <a:gd name="connsiteY17" fmla="*/ 50865 h 165882"/>
                <a:gd name="connsiteX18" fmla="*/ 82673 w 155548"/>
                <a:gd name="connsiteY18" fmla="*/ 32344 h 165882"/>
                <a:gd name="connsiteX19" fmla="*/ 116225 w 155548"/>
                <a:gd name="connsiteY19" fmla="*/ 22950 h 165882"/>
                <a:gd name="connsiteX20" fmla="*/ 129646 w 155548"/>
                <a:gd name="connsiteY20" fmla="*/ 26171 h 165882"/>
                <a:gd name="connsiteX21" fmla="*/ 143738 w 155548"/>
                <a:gd name="connsiteY21" fmla="*/ 26842 h 165882"/>
                <a:gd name="connsiteX22" fmla="*/ 148570 w 155548"/>
                <a:gd name="connsiteY22" fmla="*/ 23889 h 165882"/>
                <a:gd name="connsiteX23" fmla="*/ 155548 w 155548"/>
                <a:gd name="connsiteY23" fmla="*/ 5368 h 165882"/>
                <a:gd name="connsiteX24" fmla="*/ 147496 w 155548"/>
                <a:gd name="connsiteY24" fmla="*/ 0 h 165882"/>
                <a:gd name="connsiteX25" fmla="*/ 147227 w 155548"/>
                <a:gd name="connsiteY25" fmla="*/ 14495 h 165882"/>
                <a:gd name="connsiteX26" fmla="*/ 122399 w 155548"/>
                <a:gd name="connsiteY26" fmla="*/ 17984 h 165882"/>
                <a:gd name="connsiteX27" fmla="*/ 105220 w 155548"/>
                <a:gd name="connsiteY27" fmla="*/ 6710 h 165882"/>
                <a:gd name="connsiteX28" fmla="*/ 85894 w 155548"/>
                <a:gd name="connsiteY28" fmla="*/ 15434 h 165882"/>
                <a:gd name="connsiteX29" fmla="*/ 85491 w 155548"/>
                <a:gd name="connsiteY29" fmla="*/ 15434 h 165882"/>
                <a:gd name="connsiteX30" fmla="*/ 67507 w 155548"/>
                <a:gd name="connsiteY30" fmla="*/ 14495 h 165882"/>
                <a:gd name="connsiteX31" fmla="*/ 63749 w 155548"/>
                <a:gd name="connsiteY31" fmla="*/ 15300 h 165882"/>
                <a:gd name="connsiteX32" fmla="*/ 59455 w 155548"/>
                <a:gd name="connsiteY32" fmla="*/ 21339 h 165882"/>
                <a:gd name="connsiteX33" fmla="*/ 45765 w 155548"/>
                <a:gd name="connsiteY33" fmla="*/ 20668 h 165882"/>
                <a:gd name="connsiteX34" fmla="*/ 36102 w 155548"/>
                <a:gd name="connsiteY34" fmla="*/ 27781 h 165882"/>
                <a:gd name="connsiteX35" fmla="*/ 21339 w 155548"/>
                <a:gd name="connsiteY35" fmla="*/ 30331 h 165882"/>
                <a:gd name="connsiteX36" fmla="*/ 20937 w 155548"/>
                <a:gd name="connsiteY36" fmla="*/ 38384 h 165882"/>
                <a:gd name="connsiteX37" fmla="*/ 12750 w 155548"/>
                <a:gd name="connsiteY37" fmla="*/ 43215 h 165882"/>
                <a:gd name="connsiteX38" fmla="*/ 11005 w 155548"/>
                <a:gd name="connsiteY38" fmla="*/ 53684 h 165882"/>
                <a:gd name="connsiteX39" fmla="*/ 0 w 155548"/>
                <a:gd name="connsiteY39" fmla="*/ 68447 h 165882"/>
                <a:gd name="connsiteX40" fmla="*/ 1476 w 155548"/>
                <a:gd name="connsiteY40" fmla="*/ 76097 h 165882"/>
                <a:gd name="connsiteX41" fmla="*/ 14360 w 155548"/>
                <a:gd name="connsiteY41" fmla="*/ 86565 h 165882"/>
                <a:gd name="connsiteX42" fmla="*/ 12884 w 155548"/>
                <a:gd name="connsiteY42" fmla="*/ 92470 h 165882"/>
                <a:gd name="connsiteX43" fmla="*/ 13824 w 155548"/>
                <a:gd name="connsiteY43" fmla="*/ 93946 h 165882"/>
                <a:gd name="connsiteX44" fmla="*/ 22950 w 155548"/>
                <a:gd name="connsiteY44" fmla="*/ 107636 h 165882"/>
                <a:gd name="connsiteX45" fmla="*/ 32613 w 155548"/>
                <a:gd name="connsiteY45" fmla="*/ 107233 h 165882"/>
                <a:gd name="connsiteX46" fmla="*/ 43886 w 155548"/>
                <a:gd name="connsiteY46" fmla="*/ 104683 h 165882"/>
                <a:gd name="connsiteX47" fmla="*/ 49255 w 155548"/>
                <a:gd name="connsiteY47" fmla="*/ 106562 h 165882"/>
                <a:gd name="connsiteX48" fmla="*/ 60260 w 155548"/>
                <a:gd name="connsiteY48" fmla="*/ 107367 h 165882"/>
                <a:gd name="connsiteX49" fmla="*/ 54355 w 155548"/>
                <a:gd name="connsiteY49" fmla="*/ 116762 h 165882"/>
                <a:gd name="connsiteX50" fmla="*/ 47644 w 155548"/>
                <a:gd name="connsiteY50" fmla="*/ 114615 h 165882"/>
                <a:gd name="connsiteX51" fmla="*/ 42276 w 155548"/>
                <a:gd name="connsiteY51" fmla="*/ 111125 h 165882"/>
                <a:gd name="connsiteX52" fmla="*/ 38652 w 155548"/>
                <a:gd name="connsiteY52" fmla="*/ 112065 h 165882"/>
                <a:gd name="connsiteX53" fmla="*/ 36236 w 155548"/>
                <a:gd name="connsiteY53" fmla="*/ 116091 h 165882"/>
                <a:gd name="connsiteX54" fmla="*/ 31137 w 155548"/>
                <a:gd name="connsiteY54" fmla="*/ 115151 h 165882"/>
                <a:gd name="connsiteX55" fmla="*/ 28721 w 155548"/>
                <a:gd name="connsiteY55" fmla="*/ 118507 h 165882"/>
                <a:gd name="connsiteX56" fmla="*/ 24426 w 155548"/>
                <a:gd name="connsiteY56" fmla="*/ 122399 h 165882"/>
                <a:gd name="connsiteX57" fmla="*/ 27647 w 155548"/>
                <a:gd name="connsiteY57" fmla="*/ 128572 h 165882"/>
                <a:gd name="connsiteX58" fmla="*/ 31002 w 155548"/>
                <a:gd name="connsiteY58" fmla="*/ 129243 h 165882"/>
                <a:gd name="connsiteX59" fmla="*/ 35431 w 155548"/>
                <a:gd name="connsiteY59" fmla="*/ 133538 h 165882"/>
                <a:gd name="connsiteX60" fmla="*/ 39189 w 155548"/>
                <a:gd name="connsiteY60" fmla="*/ 141188 h 165882"/>
                <a:gd name="connsiteX61" fmla="*/ 34492 w 155548"/>
                <a:gd name="connsiteY61" fmla="*/ 146422 h 165882"/>
                <a:gd name="connsiteX62" fmla="*/ 37176 w 155548"/>
                <a:gd name="connsiteY62" fmla="*/ 153804 h 165882"/>
                <a:gd name="connsiteX63" fmla="*/ 40934 w 155548"/>
                <a:gd name="connsiteY63" fmla="*/ 157025 h 165882"/>
                <a:gd name="connsiteX64" fmla="*/ 41202 w 155548"/>
                <a:gd name="connsiteY64" fmla="*/ 156622 h 165882"/>
                <a:gd name="connsiteX65" fmla="*/ 39994 w 155548"/>
                <a:gd name="connsiteY65" fmla="*/ 147898 h 165882"/>
                <a:gd name="connsiteX66" fmla="*/ 48986 w 155548"/>
                <a:gd name="connsiteY66" fmla="*/ 147898 h 165882"/>
                <a:gd name="connsiteX67" fmla="*/ 54757 w 155548"/>
                <a:gd name="connsiteY67" fmla="*/ 158635 h 165882"/>
                <a:gd name="connsiteX68" fmla="*/ 53952 w 155548"/>
                <a:gd name="connsiteY68" fmla="*/ 164540 h 165882"/>
                <a:gd name="connsiteX69" fmla="*/ 54623 w 155548"/>
                <a:gd name="connsiteY69" fmla="*/ 164943 h 165882"/>
                <a:gd name="connsiteX70" fmla="*/ 56636 w 155548"/>
                <a:gd name="connsiteY70" fmla="*/ 154609 h 165882"/>
                <a:gd name="connsiteX71" fmla="*/ 64555 w 155548"/>
                <a:gd name="connsiteY71" fmla="*/ 154877 h 16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548" h="165882">
                  <a:moveTo>
                    <a:pt x="68581" y="165882"/>
                  </a:moveTo>
                  <a:lnTo>
                    <a:pt x="69789" y="165882"/>
                  </a:lnTo>
                  <a:lnTo>
                    <a:pt x="58247" y="128170"/>
                  </a:lnTo>
                  <a:lnTo>
                    <a:pt x="70997" y="136893"/>
                  </a:lnTo>
                  <a:lnTo>
                    <a:pt x="75962" y="135954"/>
                  </a:lnTo>
                  <a:lnTo>
                    <a:pt x="68581" y="119983"/>
                  </a:lnTo>
                  <a:lnTo>
                    <a:pt x="82807" y="117567"/>
                  </a:lnTo>
                  <a:lnTo>
                    <a:pt x="92336" y="125486"/>
                  </a:lnTo>
                  <a:lnTo>
                    <a:pt x="92067" y="113004"/>
                  </a:lnTo>
                  <a:lnTo>
                    <a:pt x="80525" y="104549"/>
                  </a:lnTo>
                  <a:lnTo>
                    <a:pt x="65091" y="88175"/>
                  </a:lnTo>
                  <a:lnTo>
                    <a:pt x="74486" y="81062"/>
                  </a:lnTo>
                  <a:lnTo>
                    <a:pt x="63078" y="66970"/>
                  </a:lnTo>
                  <a:lnTo>
                    <a:pt x="57307" y="46839"/>
                  </a:lnTo>
                  <a:lnTo>
                    <a:pt x="63884" y="36907"/>
                  </a:lnTo>
                  <a:lnTo>
                    <a:pt x="77975" y="54757"/>
                  </a:lnTo>
                  <a:lnTo>
                    <a:pt x="90457" y="54757"/>
                  </a:lnTo>
                  <a:lnTo>
                    <a:pt x="100120" y="50865"/>
                  </a:lnTo>
                  <a:lnTo>
                    <a:pt x="82673" y="32344"/>
                  </a:lnTo>
                  <a:lnTo>
                    <a:pt x="116225" y="22950"/>
                  </a:lnTo>
                  <a:lnTo>
                    <a:pt x="129646" y="26171"/>
                  </a:lnTo>
                  <a:lnTo>
                    <a:pt x="143738" y="26842"/>
                  </a:lnTo>
                  <a:lnTo>
                    <a:pt x="148570" y="23889"/>
                  </a:lnTo>
                  <a:lnTo>
                    <a:pt x="155548" y="5368"/>
                  </a:lnTo>
                  <a:lnTo>
                    <a:pt x="147496" y="0"/>
                  </a:lnTo>
                  <a:lnTo>
                    <a:pt x="147227" y="14495"/>
                  </a:lnTo>
                  <a:lnTo>
                    <a:pt x="122399" y="17984"/>
                  </a:lnTo>
                  <a:lnTo>
                    <a:pt x="105220" y="6710"/>
                  </a:lnTo>
                  <a:lnTo>
                    <a:pt x="85894" y="15434"/>
                  </a:lnTo>
                  <a:lnTo>
                    <a:pt x="85491" y="15434"/>
                  </a:lnTo>
                  <a:lnTo>
                    <a:pt x="67507" y="14495"/>
                  </a:lnTo>
                  <a:lnTo>
                    <a:pt x="63749" y="15300"/>
                  </a:lnTo>
                  <a:lnTo>
                    <a:pt x="59455" y="21339"/>
                  </a:lnTo>
                  <a:lnTo>
                    <a:pt x="45765" y="20668"/>
                  </a:lnTo>
                  <a:lnTo>
                    <a:pt x="36102" y="27781"/>
                  </a:lnTo>
                  <a:lnTo>
                    <a:pt x="21339" y="30331"/>
                  </a:lnTo>
                  <a:lnTo>
                    <a:pt x="20937" y="38384"/>
                  </a:lnTo>
                  <a:lnTo>
                    <a:pt x="12750" y="43215"/>
                  </a:lnTo>
                  <a:lnTo>
                    <a:pt x="11005" y="53684"/>
                  </a:lnTo>
                  <a:lnTo>
                    <a:pt x="0" y="68447"/>
                  </a:lnTo>
                  <a:lnTo>
                    <a:pt x="1476" y="76097"/>
                  </a:lnTo>
                  <a:lnTo>
                    <a:pt x="14360" y="86565"/>
                  </a:lnTo>
                  <a:lnTo>
                    <a:pt x="12884" y="92470"/>
                  </a:lnTo>
                  <a:lnTo>
                    <a:pt x="13824" y="93946"/>
                  </a:lnTo>
                  <a:lnTo>
                    <a:pt x="22950" y="107636"/>
                  </a:lnTo>
                  <a:lnTo>
                    <a:pt x="32613" y="107233"/>
                  </a:lnTo>
                  <a:lnTo>
                    <a:pt x="43886" y="104683"/>
                  </a:lnTo>
                  <a:lnTo>
                    <a:pt x="49255" y="106562"/>
                  </a:lnTo>
                  <a:lnTo>
                    <a:pt x="60260" y="107367"/>
                  </a:lnTo>
                  <a:lnTo>
                    <a:pt x="54355" y="116762"/>
                  </a:lnTo>
                  <a:lnTo>
                    <a:pt x="47644" y="114615"/>
                  </a:lnTo>
                  <a:lnTo>
                    <a:pt x="42276" y="111125"/>
                  </a:lnTo>
                  <a:lnTo>
                    <a:pt x="38652" y="112065"/>
                  </a:lnTo>
                  <a:lnTo>
                    <a:pt x="36236" y="116091"/>
                  </a:lnTo>
                  <a:lnTo>
                    <a:pt x="31137" y="115151"/>
                  </a:lnTo>
                  <a:lnTo>
                    <a:pt x="28721" y="118507"/>
                  </a:lnTo>
                  <a:lnTo>
                    <a:pt x="24426" y="122399"/>
                  </a:lnTo>
                  <a:lnTo>
                    <a:pt x="27647" y="128572"/>
                  </a:lnTo>
                  <a:lnTo>
                    <a:pt x="31002" y="129243"/>
                  </a:lnTo>
                  <a:lnTo>
                    <a:pt x="35431" y="133538"/>
                  </a:lnTo>
                  <a:lnTo>
                    <a:pt x="39189" y="141188"/>
                  </a:lnTo>
                  <a:lnTo>
                    <a:pt x="34492" y="146422"/>
                  </a:lnTo>
                  <a:lnTo>
                    <a:pt x="37176" y="153804"/>
                  </a:lnTo>
                  <a:lnTo>
                    <a:pt x="40934" y="157025"/>
                  </a:lnTo>
                  <a:lnTo>
                    <a:pt x="41202" y="156622"/>
                  </a:lnTo>
                  <a:lnTo>
                    <a:pt x="39994" y="147898"/>
                  </a:lnTo>
                  <a:lnTo>
                    <a:pt x="48986" y="147898"/>
                  </a:lnTo>
                  <a:lnTo>
                    <a:pt x="54757" y="158635"/>
                  </a:lnTo>
                  <a:lnTo>
                    <a:pt x="53952" y="164540"/>
                  </a:lnTo>
                  <a:lnTo>
                    <a:pt x="54623" y="164943"/>
                  </a:lnTo>
                  <a:lnTo>
                    <a:pt x="56636" y="154609"/>
                  </a:lnTo>
                  <a:lnTo>
                    <a:pt x="64555" y="154877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dirty="0">
                <a:solidFill>
                  <a:srgbClr val="545454"/>
                </a:solidFill>
                <a:latin typeface="Arial"/>
              </a:endParaRPr>
            </a:p>
          </p:txBody>
        </p:sp>
        <p:sp>
          <p:nvSpPr>
            <p:cNvPr id="744" name="Forme libre : forme 743">
              <a:extLst>
                <a:ext uri="{FF2B5EF4-FFF2-40B4-BE49-F238E27FC236}">
                  <a16:creationId xmlns:a16="http://schemas.microsoft.com/office/drawing/2014/main" id="{89B97D26-9D3C-4060-9ED0-D8FC9B19636D}"/>
                </a:ext>
              </a:extLst>
            </p:cNvPr>
            <p:cNvSpPr/>
            <p:nvPr/>
          </p:nvSpPr>
          <p:spPr>
            <a:xfrm>
              <a:off x="6482061" y="3875290"/>
              <a:ext cx="6173" cy="2415"/>
            </a:xfrm>
            <a:custGeom>
              <a:avLst/>
              <a:gdLst>
                <a:gd name="connsiteX0" fmla="*/ 2013 w 6173"/>
                <a:gd name="connsiteY0" fmla="*/ 1342 h 2415"/>
                <a:gd name="connsiteX1" fmla="*/ 5234 w 6173"/>
                <a:gd name="connsiteY1" fmla="*/ 2416 h 2415"/>
                <a:gd name="connsiteX2" fmla="*/ 6174 w 6173"/>
                <a:gd name="connsiteY2" fmla="*/ 805 h 2415"/>
                <a:gd name="connsiteX3" fmla="*/ 939 w 6173"/>
                <a:gd name="connsiteY3" fmla="*/ 403 h 2415"/>
                <a:gd name="connsiteX4" fmla="*/ 0 w 6173"/>
                <a:gd name="connsiteY4" fmla="*/ 0 h 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3" h="2415">
                  <a:moveTo>
                    <a:pt x="2013" y="1342"/>
                  </a:moveTo>
                  <a:lnTo>
                    <a:pt x="5234" y="2416"/>
                  </a:lnTo>
                  <a:lnTo>
                    <a:pt x="6174" y="805"/>
                  </a:lnTo>
                  <a:lnTo>
                    <a:pt x="939" y="4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5" name="Forme libre : forme 744">
              <a:extLst>
                <a:ext uri="{FF2B5EF4-FFF2-40B4-BE49-F238E27FC236}">
                  <a16:creationId xmlns:a16="http://schemas.microsoft.com/office/drawing/2014/main" id="{461DF783-75C4-4595-858E-8021504287F6}"/>
                </a:ext>
              </a:extLst>
            </p:cNvPr>
            <p:cNvSpPr/>
            <p:nvPr/>
          </p:nvSpPr>
          <p:spPr>
            <a:xfrm>
              <a:off x="6464748" y="3875961"/>
              <a:ext cx="4965" cy="1342"/>
            </a:xfrm>
            <a:custGeom>
              <a:avLst/>
              <a:gdLst>
                <a:gd name="connsiteX0" fmla="*/ 0 w 4965"/>
                <a:gd name="connsiteY0" fmla="*/ 537 h 1342"/>
                <a:gd name="connsiteX1" fmla="*/ 4160 w 4965"/>
                <a:gd name="connsiteY1" fmla="*/ 1342 h 1342"/>
                <a:gd name="connsiteX2" fmla="*/ 4966 w 4965"/>
                <a:gd name="connsiteY2" fmla="*/ 0 h 1342"/>
                <a:gd name="connsiteX3" fmla="*/ 2953 w 4965"/>
                <a:gd name="connsiteY3" fmla="*/ 403 h 1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5" h="1342">
                  <a:moveTo>
                    <a:pt x="0" y="537"/>
                  </a:moveTo>
                  <a:lnTo>
                    <a:pt x="4160" y="1342"/>
                  </a:lnTo>
                  <a:lnTo>
                    <a:pt x="4966" y="0"/>
                  </a:lnTo>
                  <a:lnTo>
                    <a:pt x="2953" y="40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5" name="Graphique 3">
            <a:extLst>
              <a:ext uri="{FF2B5EF4-FFF2-40B4-BE49-F238E27FC236}">
                <a16:creationId xmlns:a16="http://schemas.microsoft.com/office/drawing/2014/main" id="{3CDC66C9-63AE-49EC-97B7-B9567146B6FA}"/>
              </a:ext>
            </a:extLst>
          </p:cNvPr>
          <p:cNvGrpSpPr/>
          <p:nvPr/>
        </p:nvGrpSpPr>
        <p:grpSpPr>
          <a:xfrm>
            <a:off x="3540568" y="4505985"/>
            <a:ext cx="108156" cy="112315"/>
            <a:chOff x="3649980" y="4449168"/>
            <a:chExt cx="104683" cy="108709"/>
          </a:xfrm>
          <a:solidFill>
            <a:srgbClr val="CECECE"/>
          </a:solidFill>
        </p:grpSpPr>
        <p:sp>
          <p:nvSpPr>
            <p:cNvPr id="738" name="Forme libre : forme 737">
              <a:extLst>
                <a:ext uri="{FF2B5EF4-FFF2-40B4-BE49-F238E27FC236}">
                  <a16:creationId xmlns:a16="http://schemas.microsoft.com/office/drawing/2014/main" id="{43A0CEF8-1B17-42B2-A417-5115094B3A37}"/>
                </a:ext>
              </a:extLst>
            </p:cNvPr>
            <p:cNvSpPr/>
            <p:nvPr/>
          </p:nvSpPr>
          <p:spPr>
            <a:xfrm>
              <a:off x="3649980" y="4449168"/>
              <a:ext cx="104683" cy="108709"/>
            </a:xfrm>
            <a:custGeom>
              <a:avLst/>
              <a:gdLst>
                <a:gd name="connsiteX0" fmla="*/ 56368 w 104683"/>
                <a:gd name="connsiteY0" fmla="*/ 108709 h 108709"/>
                <a:gd name="connsiteX1" fmla="*/ 42008 w 104683"/>
                <a:gd name="connsiteY1" fmla="*/ 103744 h 108709"/>
                <a:gd name="connsiteX2" fmla="*/ 26037 w 104683"/>
                <a:gd name="connsiteY2" fmla="*/ 103073 h 108709"/>
                <a:gd name="connsiteX3" fmla="*/ 14763 w 104683"/>
                <a:gd name="connsiteY3" fmla="*/ 98107 h 108709"/>
                <a:gd name="connsiteX4" fmla="*/ 269 w 104683"/>
                <a:gd name="connsiteY4" fmla="*/ 86833 h 108709"/>
                <a:gd name="connsiteX5" fmla="*/ 1074 w 104683"/>
                <a:gd name="connsiteY5" fmla="*/ 77707 h 108709"/>
                <a:gd name="connsiteX6" fmla="*/ 3490 w 104683"/>
                <a:gd name="connsiteY6" fmla="*/ 72741 h 108709"/>
                <a:gd name="connsiteX7" fmla="*/ 0 w 104683"/>
                <a:gd name="connsiteY7" fmla="*/ 67910 h 108709"/>
                <a:gd name="connsiteX8" fmla="*/ 13018 w 104683"/>
                <a:gd name="connsiteY8" fmla="*/ 44960 h 108709"/>
                <a:gd name="connsiteX9" fmla="*/ 44021 w 104683"/>
                <a:gd name="connsiteY9" fmla="*/ 44960 h 108709"/>
                <a:gd name="connsiteX10" fmla="*/ 44558 w 104683"/>
                <a:gd name="connsiteY10" fmla="*/ 39457 h 108709"/>
                <a:gd name="connsiteX11" fmla="*/ 41068 w 104683"/>
                <a:gd name="connsiteY11" fmla="*/ 38115 h 108709"/>
                <a:gd name="connsiteX12" fmla="*/ 38250 w 104683"/>
                <a:gd name="connsiteY12" fmla="*/ 32344 h 108709"/>
                <a:gd name="connsiteX13" fmla="*/ 29526 w 104683"/>
                <a:gd name="connsiteY13" fmla="*/ 26708 h 108709"/>
                <a:gd name="connsiteX14" fmla="*/ 16508 w 104683"/>
                <a:gd name="connsiteY14" fmla="*/ 14629 h 108709"/>
                <a:gd name="connsiteX15" fmla="*/ 30734 w 104683"/>
                <a:gd name="connsiteY15" fmla="*/ 14629 h 108709"/>
                <a:gd name="connsiteX16" fmla="*/ 30734 w 104683"/>
                <a:gd name="connsiteY16" fmla="*/ 0 h 108709"/>
                <a:gd name="connsiteX17" fmla="*/ 55697 w 104683"/>
                <a:gd name="connsiteY17" fmla="*/ 0 h 108709"/>
                <a:gd name="connsiteX18" fmla="*/ 80525 w 104683"/>
                <a:gd name="connsiteY18" fmla="*/ 268 h 108709"/>
                <a:gd name="connsiteX19" fmla="*/ 80257 w 104683"/>
                <a:gd name="connsiteY19" fmla="*/ 22547 h 108709"/>
                <a:gd name="connsiteX20" fmla="*/ 78512 w 104683"/>
                <a:gd name="connsiteY20" fmla="*/ 49657 h 108709"/>
                <a:gd name="connsiteX21" fmla="*/ 84284 w 104683"/>
                <a:gd name="connsiteY21" fmla="*/ 49657 h 108709"/>
                <a:gd name="connsiteX22" fmla="*/ 91128 w 104683"/>
                <a:gd name="connsiteY22" fmla="*/ 53549 h 108709"/>
                <a:gd name="connsiteX23" fmla="*/ 93141 w 104683"/>
                <a:gd name="connsiteY23" fmla="*/ 49792 h 108709"/>
                <a:gd name="connsiteX24" fmla="*/ 104683 w 104683"/>
                <a:gd name="connsiteY24" fmla="*/ 55026 h 108709"/>
                <a:gd name="connsiteX25" fmla="*/ 91262 w 104683"/>
                <a:gd name="connsiteY25" fmla="*/ 66836 h 108709"/>
                <a:gd name="connsiteX26" fmla="*/ 79855 w 104683"/>
                <a:gd name="connsiteY26" fmla="*/ 73815 h 108709"/>
                <a:gd name="connsiteX27" fmla="*/ 78647 w 104683"/>
                <a:gd name="connsiteY27" fmla="*/ 77304 h 108709"/>
                <a:gd name="connsiteX28" fmla="*/ 80660 w 104683"/>
                <a:gd name="connsiteY28" fmla="*/ 82673 h 108709"/>
                <a:gd name="connsiteX29" fmla="*/ 74486 w 104683"/>
                <a:gd name="connsiteY29" fmla="*/ 90591 h 108709"/>
                <a:gd name="connsiteX30" fmla="*/ 70192 w 104683"/>
                <a:gd name="connsiteY30" fmla="*/ 91665 h 108709"/>
                <a:gd name="connsiteX31" fmla="*/ 71265 w 104683"/>
                <a:gd name="connsiteY31" fmla="*/ 94081 h 108709"/>
                <a:gd name="connsiteX32" fmla="*/ 65226 w 104683"/>
                <a:gd name="connsiteY32" fmla="*/ 97838 h 108709"/>
                <a:gd name="connsiteX33" fmla="*/ 57576 w 104683"/>
                <a:gd name="connsiteY33" fmla="*/ 103609 h 10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683" h="108709">
                  <a:moveTo>
                    <a:pt x="56368" y="108709"/>
                  </a:moveTo>
                  <a:lnTo>
                    <a:pt x="42008" y="103744"/>
                  </a:lnTo>
                  <a:lnTo>
                    <a:pt x="26037" y="103073"/>
                  </a:lnTo>
                  <a:lnTo>
                    <a:pt x="14763" y="98107"/>
                  </a:lnTo>
                  <a:lnTo>
                    <a:pt x="269" y="86833"/>
                  </a:lnTo>
                  <a:lnTo>
                    <a:pt x="1074" y="77707"/>
                  </a:lnTo>
                  <a:lnTo>
                    <a:pt x="3490" y="72741"/>
                  </a:lnTo>
                  <a:lnTo>
                    <a:pt x="0" y="67910"/>
                  </a:lnTo>
                  <a:lnTo>
                    <a:pt x="13018" y="44960"/>
                  </a:lnTo>
                  <a:lnTo>
                    <a:pt x="44021" y="44960"/>
                  </a:lnTo>
                  <a:lnTo>
                    <a:pt x="44558" y="39457"/>
                  </a:lnTo>
                  <a:lnTo>
                    <a:pt x="41068" y="38115"/>
                  </a:lnTo>
                  <a:lnTo>
                    <a:pt x="38250" y="32344"/>
                  </a:lnTo>
                  <a:lnTo>
                    <a:pt x="29526" y="26708"/>
                  </a:lnTo>
                  <a:lnTo>
                    <a:pt x="16508" y="14629"/>
                  </a:lnTo>
                  <a:lnTo>
                    <a:pt x="30734" y="14629"/>
                  </a:lnTo>
                  <a:lnTo>
                    <a:pt x="30734" y="0"/>
                  </a:lnTo>
                  <a:lnTo>
                    <a:pt x="55697" y="0"/>
                  </a:lnTo>
                  <a:lnTo>
                    <a:pt x="80525" y="268"/>
                  </a:lnTo>
                  <a:lnTo>
                    <a:pt x="80257" y="22547"/>
                  </a:lnTo>
                  <a:lnTo>
                    <a:pt x="78512" y="49657"/>
                  </a:lnTo>
                  <a:lnTo>
                    <a:pt x="84284" y="49657"/>
                  </a:lnTo>
                  <a:lnTo>
                    <a:pt x="91128" y="53549"/>
                  </a:lnTo>
                  <a:lnTo>
                    <a:pt x="93141" y="49792"/>
                  </a:lnTo>
                  <a:lnTo>
                    <a:pt x="104683" y="55026"/>
                  </a:lnTo>
                  <a:lnTo>
                    <a:pt x="91262" y="66836"/>
                  </a:lnTo>
                  <a:lnTo>
                    <a:pt x="79855" y="73815"/>
                  </a:lnTo>
                  <a:lnTo>
                    <a:pt x="78647" y="77304"/>
                  </a:lnTo>
                  <a:lnTo>
                    <a:pt x="80660" y="82673"/>
                  </a:lnTo>
                  <a:lnTo>
                    <a:pt x="74486" y="90591"/>
                  </a:lnTo>
                  <a:lnTo>
                    <a:pt x="70192" y="91665"/>
                  </a:lnTo>
                  <a:lnTo>
                    <a:pt x="71265" y="94081"/>
                  </a:lnTo>
                  <a:lnTo>
                    <a:pt x="65226" y="97838"/>
                  </a:lnTo>
                  <a:lnTo>
                    <a:pt x="57576" y="10360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9" name="Forme libre : forme 738">
              <a:extLst>
                <a:ext uri="{FF2B5EF4-FFF2-40B4-BE49-F238E27FC236}">
                  <a16:creationId xmlns:a16="http://schemas.microsoft.com/office/drawing/2014/main" id="{388FE0C9-AAB0-4B1E-A2B9-CAC028DE9A90}"/>
                </a:ext>
              </a:extLst>
            </p:cNvPr>
            <p:cNvSpPr/>
            <p:nvPr/>
          </p:nvSpPr>
          <p:spPr>
            <a:xfrm>
              <a:off x="3654275" y="4453060"/>
              <a:ext cx="93409" cy="99851"/>
            </a:xfrm>
            <a:custGeom>
              <a:avLst/>
              <a:gdLst>
                <a:gd name="connsiteX0" fmla="*/ 22950 w 93409"/>
                <a:gd name="connsiteY0" fmla="*/ 95557 h 99851"/>
                <a:gd name="connsiteX1" fmla="*/ 38652 w 93409"/>
                <a:gd name="connsiteY1" fmla="*/ 96094 h 99851"/>
                <a:gd name="connsiteX2" fmla="*/ 49255 w 93409"/>
                <a:gd name="connsiteY2" fmla="*/ 99852 h 99851"/>
                <a:gd name="connsiteX3" fmla="*/ 49792 w 93409"/>
                <a:gd name="connsiteY3" fmla="*/ 97570 h 99851"/>
                <a:gd name="connsiteX4" fmla="*/ 58784 w 93409"/>
                <a:gd name="connsiteY4" fmla="*/ 90725 h 99851"/>
                <a:gd name="connsiteX5" fmla="*/ 62139 w 93409"/>
                <a:gd name="connsiteY5" fmla="*/ 88712 h 99851"/>
                <a:gd name="connsiteX6" fmla="*/ 60528 w 93409"/>
                <a:gd name="connsiteY6" fmla="*/ 85223 h 99851"/>
                <a:gd name="connsiteX7" fmla="*/ 67910 w 93409"/>
                <a:gd name="connsiteY7" fmla="*/ 83210 h 99851"/>
                <a:gd name="connsiteX8" fmla="*/ 71936 w 93409"/>
                <a:gd name="connsiteY8" fmla="*/ 78110 h 99851"/>
                <a:gd name="connsiteX9" fmla="*/ 70192 w 93409"/>
                <a:gd name="connsiteY9" fmla="*/ 73547 h 99851"/>
                <a:gd name="connsiteX10" fmla="*/ 72473 w 93409"/>
                <a:gd name="connsiteY10" fmla="*/ 67373 h 99851"/>
                <a:gd name="connsiteX11" fmla="*/ 84686 w 93409"/>
                <a:gd name="connsiteY11" fmla="*/ 59857 h 99851"/>
                <a:gd name="connsiteX12" fmla="*/ 93410 w 93409"/>
                <a:gd name="connsiteY12" fmla="*/ 52207 h 99851"/>
                <a:gd name="connsiteX13" fmla="*/ 90591 w 93409"/>
                <a:gd name="connsiteY13" fmla="*/ 50865 h 99851"/>
                <a:gd name="connsiteX14" fmla="*/ 88310 w 93409"/>
                <a:gd name="connsiteY14" fmla="*/ 54892 h 99851"/>
                <a:gd name="connsiteX15" fmla="*/ 78915 w 93409"/>
                <a:gd name="connsiteY15" fmla="*/ 49523 h 99851"/>
                <a:gd name="connsiteX16" fmla="*/ 70057 w 93409"/>
                <a:gd name="connsiteY16" fmla="*/ 49523 h 99851"/>
                <a:gd name="connsiteX17" fmla="*/ 72205 w 93409"/>
                <a:gd name="connsiteY17" fmla="*/ 18521 h 99851"/>
                <a:gd name="connsiteX18" fmla="*/ 72339 w 93409"/>
                <a:gd name="connsiteY18" fmla="*/ 268 h 99851"/>
                <a:gd name="connsiteX19" fmla="*/ 51402 w 93409"/>
                <a:gd name="connsiteY19" fmla="*/ 0 h 99851"/>
                <a:gd name="connsiteX20" fmla="*/ 30197 w 93409"/>
                <a:gd name="connsiteY20" fmla="*/ 0 h 99851"/>
                <a:gd name="connsiteX21" fmla="*/ 30197 w 93409"/>
                <a:gd name="connsiteY21" fmla="*/ 14495 h 99851"/>
                <a:gd name="connsiteX22" fmla="*/ 21876 w 93409"/>
                <a:gd name="connsiteY22" fmla="*/ 14495 h 99851"/>
                <a:gd name="connsiteX23" fmla="*/ 27647 w 93409"/>
                <a:gd name="connsiteY23" fmla="*/ 19863 h 99851"/>
                <a:gd name="connsiteX24" fmla="*/ 36908 w 93409"/>
                <a:gd name="connsiteY24" fmla="*/ 25902 h 99851"/>
                <a:gd name="connsiteX25" fmla="*/ 39592 w 93409"/>
                <a:gd name="connsiteY25" fmla="*/ 31271 h 99851"/>
                <a:gd name="connsiteX26" fmla="*/ 44289 w 93409"/>
                <a:gd name="connsiteY26" fmla="*/ 33015 h 99851"/>
                <a:gd name="connsiteX27" fmla="*/ 43350 w 93409"/>
                <a:gd name="connsiteY27" fmla="*/ 44826 h 99851"/>
                <a:gd name="connsiteX28" fmla="*/ 11005 w 93409"/>
                <a:gd name="connsiteY28" fmla="*/ 44960 h 99851"/>
                <a:gd name="connsiteX29" fmla="*/ 269 w 93409"/>
                <a:gd name="connsiteY29" fmla="*/ 63749 h 99851"/>
                <a:gd name="connsiteX30" fmla="*/ 3624 w 93409"/>
                <a:gd name="connsiteY30" fmla="*/ 68447 h 99851"/>
                <a:gd name="connsiteX31" fmla="*/ 403 w 93409"/>
                <a:gd name="connsiteY31" fmla="*/ 75157 h 99851"/>
                <a:gd name="connsiteX32" fmla="*/ 0 w 93409"/>
                <a:gd name="connsiteY32" fmla="*/ 81197 h 99851"/>
                <a:gd name="connsiteX33" fmla="*/ 12481 w 93409"/>
                <a:gd name="connsiteY33" fmla="*/ 90994 h 9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409" h="99851">
                  <a:moveTo>
                    <a:pt x="22950" y="95557"/>
                  </a:moveTo>
                  <a:lnTo>
                    <a:pt x="38652" y="96094"/>
                  </a:lnTo>
                  <a:lnTo>
                    <a:pt x="49255" y="99852"/>
                  </a:lnTo>
                  <a:lnTo>
                    <a:pt x="49792" y="97570"/>
                  </a:lnTo>
                  <a:lnTo>
                    <a:pt x="58784" y="90725"/>
                  </a:lnTo>
                  <a:lnTo>
                    <a:pt x="62139" y="88712"/>
                  </a:lnTo>
                  <a:lnTo>
                    <a:pt x="60528" y="85223"/>
                  </a:lnTo>
                  <a:lnTo>
                    <a:pt x="67910" y="83210"/>
                  </a:lnTo>
                  <a:lnTo>
                    <a:pt x="71936" y="78110"/>
                  </a:lnTo>
                  <a:lnTo>
                    <a:pt x="70192" y="73547"/>
                  </a:lnTo>
                  <a:lnTo>
                    <a:pt x="72473" y="67373"/>
                  </a:lnTo>
                  <a:lnTo>
                    <a:pt x="84686" y="59857"/>
                  </a:lnTo>
                  <a:lnTo>
                    <a:pt x="93410" y="52207"/>
                  </a:lnTo>
                  <a:lnTo>
                    <a:pt x="90591" y="50865"/>
                  </a:lnTo>
                  <a:lnTo>
                    <a:pt x="88310" y="54892"/>
                  </a:lnTo>
                  <a:lnTo>
                    <a:pt x="78915" y="49523"/>
                  </a:lnTo>
                  <a:lnTo>
                    <a:pt x="70057" y="49523"/>
                  </a:lnTo>
                  <a:lnTo>
                    <a:pt x="72205" y="18521"/>
                  </a:lnTo>
                  <a:lnTo>
                    <a:pt x="72339" y="268"/>
                  </a:lnTo>
                  <a:lnTo>
                    <a:pt x="51402" y="0"/>
                  </a:lnTo>
                  <a:lnTo>
                    <a:pt x="30197" y="0"/>
                  </a:lnTo>
                  <a:lnTo>
                    <a:pt x="30197" y="14495"/>
                  </a:lnTo>
                  <a:lnTo>
                    <a:pt x="21876" y="14495"/>
                  </a:lnTo>
                  <a:lnTo>
                    <a:pt x="27647" y="19863"/>
                  </a:lnTo>
                  <a:lnTo>
                    <a:pt x="36908" y="25902"/>
                  </a:lnTo>
                  <a:lnTo>
                    <a:pt x="39592" y="31271"/>
                  </a:lnTo>
                  <a:lnTo>
                    <a:pt x="44289" y="33015"/>
                  </a:lnTo>
                  <a:lnTo>
                    <a:pt x="43350" y="44826"/>
                  </a:lnTo>
                  <a:lnTo>
                    <a:pt x="11005" y="44960"/>
                  </a:lnTo>
                  <a:lnTo>
                    <a:pt x="269" y="63749"/>
                  </a:lnTo>
                  <a:lnTo>
                    <a:pt x="3624" y="68447"/>
                  </a:lnTo>
                  <a:lnTo>
                    <a:pt x="403" y="75157"/>
                  </a:lnTo>
                  <a:lnTo>
                    <a:pt x="0" y="81197"/>
                  </a:lnTo>
                  <a:lnTo>
                    <a:pt x="12481" y="9099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6" name="Graphique 3">
            <a:extLst>
              <a:ext uri="{FF2B5EF4-FFF2-40B4-BE49-F238E27FC236}">
                <a16:creationId xmlns:a16="http://schemas.microsoft.com/office/drawing/2014/main" id="{BF448F68-D341-4549-9704-B47522C0C4A8}"/>
              </a:ext>
            </a:extLst>
          </p:cNvPr>
          <p:cNvGrpSpPr/>
          <p:nvPr/>
        </p:nvGrpSpPr>
        <p:grpSpPr>
          <a:xfrm>
            <a:off x="5471704" y="4642705"/>
            <a:ext cx="80700" cy="45897"/>
            <a:chOff x="5519111" y="4581498"/>
            <a:chExt cx="78109" cy="44423"/>
          </a:xfrm>
          <a:solidFill>
            <a:srgbClr val="CECECE"/>
          </a:solidFill>
        </p:grpSpPr>
        <p:sp>
          <p:nvSpPr>
            <p:cNvPr id="736" name="Forme libre : forme 735">
              <a:extLst>
                <a:ext uri="{FF2B5EF4-FFF2-40B4-BE49-F238E27FC236}">
                  <a16:creationId xmlns:a16="http://schemas.microsoft.com/office/drawing/2014/main" id="{059A6D76-AD34-4F90-B575-8C10A63B0E8E}"/>
                </a:ext>
              </a:extLst>
            </p:cNvPr>
            <p:cNvSpPr/>
            <p:nvPr/>
          </p:nvSpPr>
          <p:spPr>
            <a:xfrm>
              <a:off x="5519111" y="4581498"/>
              <a:ext cx="78109" cy="44423"/>
            </a:xfrm>
            <a:custGeom>
              <a:avLst/>
              <a:gdLst>
                <a:gd name="connsiteX0" fmla="*/ 40934 w 78109"/>
                <a:gd name="connsiteY0" fmla="*/ 44423 h 44423"/>
                <a:gd name="connsiteX1" fmla="*/ 26573 w 78109"/>
                <a:gd name="connsiteY1" fmla="*/ 33015 h 44423"/>
                <a:gd name="connsiteX2" fmla="*/ 15971 w 78109"/>
                <a:gd name="connsiteY2" fmla="*/ 31405 h 44423"/>
                <a:gd name="connsiteX3" fmla="*/ 9394 w 78109"/>
                <a:gd name="connsiteY3" fmla="*/ 23218 h 44423"/>
                <a:gd name="connsiteX4" fmla="*/ 9529 w 78109"/>
                <a:gd name="connsiteY4" fmla="*/ 19729 h 44423"/>
                <a:gd name="connsiteX5" fmla="*/ 2281 w 78109"/>
                <a:gd name="connsiteY5" fmla="*/ 14629 h 44423"/>
                <a:gd name="connsiteX6" fmla="*/ 0 w 78109"/>
                <a:gd name="connsiteY6" fmla="*/ 6845 h 44423"/>
                <a:gd name="connsiteX7" fmla="*/ 15300 w 78109"/>
                <a:gd name="connsiteY7" fmla="*/ 2013 h 44423"/>
                <a:gd name="connsiteX8" fmla="*/ 23352 w 78109"/>
                <a:gd name="connsiteY8" fmla="*/ 2684 h 44423"/>
                <a:gd name="connsiteX9" fmla="*/ 29928 w 78109"/>
                <a:gd name="connsiteY9" fmla="*/ 0 h 44423"/>
                <a:gd name="connsiteX10" fmla="*/ 30331 w 78109"/>
                <a:gd name="connsiteY10" fmla="*/ 0 h 44423"/>
                <a:gd name="connsiteX11" fmla="*/ 78110 w 78109"/>
                <a:gd name="connsiteY11" fmla="*/ 1074 h 44423"/>
                <a:gd name="connsiteX12" fmla="*/ 77439 w 78109"/>
                <a:gd name="connsiteY12" fmla="*/ 12347 h 44423"/>
                <a:gd name="connsiteX13" fmla="*/ 75023 w 78109"/>
                <a:gd name="connsiteY13" fmla="*/ 14763 h 44423"/>
                <a:gd name="connsiteX14" fmla="*/ 77170 w 78109"/>
                <a:gd name="connsiteY14" fmla="*/ 23084 h 44423"/>
                <a:gd name="connsiteX15" fmla="*/ 71802 w 78109"/>
                <a:gd name="connsiteY15" fmla="*/ 27647 h 44423"/>
                <a:gd name="connsiteX16" fmla="*/ 66165 w 78109"/>
                <a:gd name="connsiteY16" fmla="*/ 27647 h 44423"/>
                <a:gd name="connsiteX17" fmla="*/ 59723 w 78109"/>
                <a:gd name="connsiteY17" fmla="*/ 31942 h 44423"/>
                <a:gd name="connsiteX18" fmla="*/ 52476 w 78109"/>
                <a:gd name="connsiteY18" fmla="*/ 31539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9" h="44423">
                  <a:moveTo>
                    <a:pt x="40934" y="44423"/>
                  </a:moveTo>
                  <a:lnTo>
                    <a:pt x="26573" y="33015"/>
                  </a:lnTo>
                  <a:lnTo>
                    <a:pt x="15971" y="31405"/>
                  </a:lnTo>
                  <a:lnTo>
                    <a:pt x="9394" y="23218"/>
                  </a:lnTo>
                  <a:lnTo>
                    <a:pt x="9529" y="19729"/>
                  </a:lnTo>
                  <a:lnTo>
                    <a:pt x="2281" y="14629"/>
                  </a:lnTo>
                  <a:lnTo>
                    <a:pt x="0" y="6845"/>
                  </a:lnTo>
                  <a:lnTo>
                    <a:pt x="15300" y="2013"/>
                  </a:lnTo>
                  <a:lnTo>
                    <a:pt x="23352" y="2684"/>
                  </a:lnTo>
                  <a:lnTo>
                    <a:pt x="29928" y="0"/>
                  </a:lnTo>
                  <a:lnTo>
                    <a:pt x="30331" y="0"/>
                  </a:lnTo>
                  <a:lnTo>
                    <a:pt x="78110" y="1074"/>
                  </a:lnTo>
                  <a:lnTo>
                    <a:pt x="77439" y="12347"/>
                  </a:lnTo>
                  <a:lnTo>
                    <a:pt x="75023" y="14763"/>
                  </a:lnTo>
                  <a:lnTo>
                    <a:pt x="77170" y="23084"/>
                  </a:lnTo>
                  <a:lnTo>
                    <a:pt x="71802" y="27647"/>
                  </a:lnTo>
                  <a:lnTo>
                    <a:pt x="66165" y="27647"/>
                  </a:lnTo>
                  <a:lnTo>
                    <a:pt x="59723" y="31942"/>
                  </a:lnTo>
                  <a:lnTo>
                    <a:pt x="52476" y="3153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7" name="Forme libre : forme 736">
              <a:extLst>
                <a:ext uri="{FF2B5EF4-FFF2-40B4-BE49-F238E27FC236}">
                  <a16:creationId xmlns:a16="http://schemas.microsoft.com/office/drawing/2014/main" id="{67CD127B-B988-4BC6-A805-7F8D17E716FA}"/>
                </a:ext>
              </a:extLst>
            </p:cNvPr>
            <p:cNvSpPr/>
            <p:nvPr/>
          </p:nvSpPr>
          <p:spPr>
            <a:xfrm>
              <a:off x="5523808" y="4585256"/>
              <a:ext cx="69385" cy="35431"/>
            </a:xfrm>
            <a:custGeom>
              <a:avLst/>
              <a:gdLst>
                <a:gd name="connsiteX0" fmla="*/ 13287 w 69385"/>
                <a:gd name="connsiteY0" fmla="*/ 24158 h 35431"/>
                <a:gd name="connsiteX1" fmla="*/ 23487 w 69385"/>
                <a:gd name="connsiteY1" fmla="*/ 25634 h 35431"/>
                <a:gd name="connsiteX2" fmla="*/ 35700 w 69385"/>
                <a:gd name="connsiteY2" fmla="*/ 35431 h 35431"/>
                <a:gd name="connsiteX3" fmla="*/ 46168 w 69385"/>
                <a:gd name="connsiteY3" fmla="*/ 23889 h 35431"/>
                <a:gd name="connsiteX4" fmla="*/ 53952 w 69385"/>
                <a:gd name="connsiteY4" fmla="*/ 24292 h 35431"/>
                <a:gd name="connsiteX5" fmla="*/ 60394 w 69385"/>
                <a:gd name="connsiteY5" fmla="*/ 20131 h 35431"/>
                <a:gd name="connsiteX6" fmla="*/ 65628 w 69385"/>
                <a:gd name="connsiteY6" fmla="*/ 20131 h 35431"/>
                <a:gd name="connsiteX7" fmla="*/ 68178 w 69385"/>
                <a:gd name="connsiteY7" fmla="*/ 17984 h 35431"/>
                <a:gd name="connsiteX8" fmla="*/ 66031 w 69385"/>
                <a:gd name="connsiteY8" fmla="*/ 9797 h 35431"/>
                <a:gd name="connsiteX9" fmla="*/ 68983 w 69385"/>
                <a:gd name="connsiteY9" fmla="*/ 6845 h 35431"/>
                <a:gd name="connsiteX10" fmla="*/ 69386 w 69385"/>
                <a:gd name="connsiteY10" fmla="*/ 1074 h 35431"/>
                <a:gd name="connsiteX11" fmla="*/ 26037 w 69385"/>
                <a:gd name="connsiteY11" fmla="*/ 0 h 35431"/>
                <a:gd name="connsiteX12" fmla="*/ 19326 w 69385"/>
                <a:gd name="connsiteY12" fmla="*/ 2953 h 35431"/>
                <a:gd name="connsiteX13" fmla="*/ 11005 w 69385"/>
                <a:gd name="connsiteY13" fmla="*/ 2147 h 35431"/>
                <a:gd name="connsiteX14" fmla="*/ 0 w 69385"/>
                <a:gd name="connsiteY14" fmla="*/ 5503 h 35431"/>
                <a:gd name="connsiteX15" fmla="*/ 939 w 69385"/>
                <a:gd name="connsiteY15" fmla="*/ 8455 h 35431"/>
                <a:gd name="connsiteX16" fmla="*/ 8724 w 69385"/>
                <a:gd name="connsiteY16" fmla="*/ 13958 h 35431"/>
                <a:gd name="connsiteX17" fmla="*/ 8589 w 69385"/>
                <a:gd name="connsiteY17" fmla="*/ 18118 h 3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85" h="35431">
                  <a:moveTo>
                    <a:pt x="13287" y="24158"/>
                  </a:moveTo>
                  <a:lnTo>
                    <a:pt x="23487" y="25634"/>
                  </a:lnTo>
                  <a:lnTo>
                    <a:pt x="35700" y="35431"/>
                  </a:lnTo>
                  <a:lnTo>
                    <a:pt x="46168" y="23889"/>
                  </a:lnTo>
                  <a:lnTo>
                    <a:pt x="53952" y="24292"/>
                  </a:lnTo>
                  <a:lnTo>
                    <a:pt x="60394" y="20131"/>
                  </a:lnTo>
                  <a:lnTo>
                    <a:pt x="65628" y="20131"/>
                  </a:lnTo>
                  <a:lnTo>
                    <a:pt x="68178" y="17984"/>
                  </a:lnTo>
                  <a:lnTo>
                    <a:pt x="66031" y="9797"/>
                  </a:lnTo>
                  <a:lnTo>
                    <a:pt x="68983" y="6845"/>
                  </a:lnTo>
                  <a:lnTo>
                    <a:pt x="69386" y="1074"/>
                  </a:lnTo>
                  <a:lnTo>
                    <a:pt x="26037" y="0"/>
                  </a:lnTo>
                  <a:lnTo>
                    <a:pt x="19326" y="2953"/>
                  </a:lnTo>
                  <a:lnTo>
                    <a:pt x="11005" y="2147"/>
                  </a:lnTo>
                  <a:lnTo>
                    <a:pt x="0" y="5503"/>
                  </a:lnTo>
                  <a:lnTo>
                    <a:pt x="939" y="8455"/>
                  </a:lnTo>
                  <a:lnTo>
                    <a:pt x="8724" y="13958"/>
                  </a:lnTo>
                  <a:lnTo>
                    <a:pt x="8589" y="1811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7" name="Graphique 3">
            <a:extLst>
              <a:ext uri="{FF2B5EF4-FFF2-40B4-BE49-F238E27FC236}">
                <a16:creationId xmlns:a16="http://schemas.microsoft.com/office/drawing/2014/main" id="{AC641CFF-E3DB-4E6C-898C-C96CB632A2EA}"/>
              </a:ext>
            </a:extLst>
          </p:cNvPr>
          <p:cNvGrpSpPr/>
          <p:nvPr/>
        </p:nvGrpSpPr>
        <p:grpSpPr>
          <a:xfrm>
            <a:off x="4328026" y="4752386"/>
            <a:ext cx="130619" cy="185528"/>
            <a:chOff x="4412154" y="4687658"/>
            <a:chExt cx="126425" cy="179571"/>
          </a:xfrm>
          <a:solidFill>
            <a:srgbClr val="CECECE"/>
          </a:solidFill>
        </p:grpSpPr>
        <p:sp>
          <p:nvSpPr>
            <p:cNvPr id="734" name="Forme libre : forme 733">
              <a:extLst>
                <a:ext uri="{FF2B5EF4-FFF2-40B4-BE49-F238E27FC236}">
                  <a16:creationId xmlns:a16="http://schemas.microsoft.com/office/drawing/2014/main" id="{BD585CF9-B04D-4136-BD14-99CCCFAC7020}"/>
                </a:ext>
              </a:extLst>
            </p:cNvPr>
            <p:cNvSpPr/>
            <p:nvPr/>
          </p:nvSpPr>
          <p:spPr>
            <a:xfrm>
              <a:off x="4412154" y="4687658"/>
              <a:ext cx="126425" cy="179571"/>
            </a:xfrm>
            <a:custGeom>
              <a:avLst/>
              <a:gdLst>
                <a:gd name="connsiteX0" fmla="*/ 74620 w 126425"/>
                <a:gd name="connsiteY0" fmla="*/ 179572 h 179571"/>
                <a:gd name="connsiteX1" fmla="*/ 60663 w 126425"/>
                <a:gd name="connsiteY1" fmla="*/ 178095 h 179571"/>
                <a:gd name="connsiteX2" fmla="*/ 60260 w 126425"/>
                <a:gd name="connsiteY2" fmla="*/ 177827 h 179571"/>
                <a:gd name="connsiteX3" fmla="*/ 44423 w 126425"/>
                <a:gd name="connsiteY3" fmla="*/ 165882 h 179571"/>
                <a:gd name="connsiteX4" fmla="*/ 42544 w 126425"/>
                <a:gd name="connsiteY4" fmla="*/ 153938 h 179571"/>
                <a:gd name="connsiteX5" fmla="*/ 36102 w 126425"/>
                <a:gd name="connsiteY5" fmla="*/ 141188 h 179571"/>
                <a:gd name="connsiteX6" fmla="*/ 40531 w 126425"/>
                <a:gd name="connsiteY6" fmla="*/ 118775 h 179571"/>
                <a:gd name="connsiteX7" fmla="*/ 46571 w 126425"/>
                <a:gd name="connsiteY7" fmla="*/ 110991 h 179571"/>
                <a:gd name="connsiteX8" fmla="*/ 41739 w 126425"/>
                <a:gd name="connsiteY8" fmla="*/ 101328 h 179571"/>
                <a:gd name="connsiteX9" fmla="*/ 32344 w 126425"/>
                <a:gd name="connsiteY9" fmla="*/ 97167 h 179571"/>
                <a:gd name="connsiteX10" fmla="*/ 35834 w 126425"/>
                <a:gd name="connsiteY10" fmla="*/ 85894 h 179571"/>
                <a:gd name="connsiteX11" fmla="*/ 31405 w 126425"/>
                <a:gd name="connsiteY11" fmla="*/ 81599 h 179571"/>
                <a:gd name="connsiteX12" fmla="*/ 18387 w 126425"/>
                <a:gd name="connsiteY12" fmla="*/ 82673 h 179571"/>
                <a:gd name="connsiteX13" fmla="*/ 0 w 126425"/>
                <a:gd name="connsiteY13" fmla="*/ 61870 h 179571"/>
                <a:gd name="connsiteX14" fmla="*/ 7382 w 126425"/>
                <a:gd name="connsiteY14" fmla="*/ 54489 h 179571"/>
                <a:gd name="connsiteX15" fmla="*/ 6710 w 126425"/>
                <a:gd name="connsiteY15" fmla="*/ 42276 h 179571"/>
                <a:gd name="connsiteX16" fmla="*/ 23218 w 126425"/>
                <a:gd name="connsiteY16" fmla="*/ 37981 h 179571"/>
                <a:gd name="connsiteX17" fmla="*/ 27244 w 126425"/>
                <a:gd name="connsiteY17" fmla="*/ 34894 h 179571"/>
                <a:gd name="connsiteX18" fmla="*/ 19594 w 126425"/>
                <a:gd name="connsiteY18" fmla="*/ 26439 h 179571"/>
                <a:gd name="connsiteX19" fmla="*/ 22144 w 126425"/>
                <a:gd name="connsiteY19" fmla="*/ 15702 h 179571"/>
                <a:gd name="connsiteX20" fmla="*/ 43215 w 126425"/>
                <a:gd name="connsiteY20" fmla="*/ 0 h 179571"/>
                <a:gd name="connsiteX21" fmla="*/ 61065 w 126425"/>
                <a:gd name="connsiteY21" fmla="*/ 10066 h 179571"/>
                <a:gd name="connsiteX22" fmla="*/ 76902 w 126425"/>
                <a:gd name="connsiteY22" fmla="*/ 26708 h 179571"/>
                <a:gd name="connsiteX23" fmla="*/ 77439 w 126425"/>
                <a:gd name="connsiteY23" fmla="*/ 38518 h 179571"/>
                <a:gd name="connsiteX24" fmla="*/ 85760 w 126425"/>
                <a:gd name="connsiteY24" fmla="*/ 39055 h 179571"/>
                <a:gd name="connsiteX25" fmla="*/ 110052 w 126425"/>
                <a:gd name="connsiteY25" fmla="*/ 60931 h 179571"/>
                <a:gd name="connsiteX26" fmla="*/ 105757 w 126425"/>
                <a:gd name="connsiteY26" fmla="*/ 85223 h 179571"/>
                <a:gd name="connsiteX27" fmla="*/ 91262 w 126425"/>
                <a:gd name="connsiteY27" fmla="*/ 91396 h 179571"/>
                <a:gd name="connsiteX28" fmla="*/ 92336 w 126425"/>
                <a:gd name="connsiteY28" fmla="*/ 96094 h 179571"/>
                <a:gd name="connsiteX29" fmla="*/ 87907 w 126425"/>
                <a:gd name="connsiteY29" fmla="*/ 108575 h 179571"/>
                <a:gd name="connsiteX30" fmla="*/ 97839 w 126425"/>
                <a:gd name="connsiteY30" fmla="*/ 124814 h 179571"/>
                <a:gd name="connsiteX31" fmla="*/ 106159 w 126425"/>
                <a:gd name="connsiteY31" fmla="*/ 124814 h 179571"/>
                <a:gd name="connsiteX32" fmla="*/ 109649 w 126425"/>
                <a:gd name="connsiteY32" fmla="*/ 139846 h 179571"/>
                <a:gd name="connsiteX33" fmla="*/ 126425 w 126425"/>
                <a:gd name="connsiteY33" fmla="*/ 163332 h 179571"/>
                <a:gd name="connsiteX34" fmla="*/ 117030 w 126425"/>
                <a:gd name="connsiteY34" fmla="*/ 164809 h 179571"/>
                <a:gd name="connsiteX35" fmla="*/ 116762 w 126425"/>
                <a:gd name="connsiteY35" fmla="*/ 164675 h 179571"/>
                <a:gd name="connsiteX36" fmla="*/ 103878 w 126425"/>
                <a:gd name="connsiteY36" fmla="*/ 162796 h 179571"/>
                <a:gd name="connsiteX37" fmla="*/ 95959 w 126425"/>
                <a:gd name="connsiteY37" fmla="*/ 169103 h 179571"/>
                <a:gd name="connsiteX38" fmla="*/ 84820 w 126425"/>
                <a:gd name="connsiteY38" fmla="*/ 173398 h 179571"/>
                <a:gd name="connsiteX39" fmla="*/ 77573 w 126425"/>
                <a:gd name="connsiteY39" fmla="*/ 174472 h 17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425" h="179571">
                  <a:moveTo>
                    <a:pt x="74620" y="179572"/>
                  </a:moveTo>
                  <a:lnTo>
                    <a:pt x="60663" y="178095"/>
                  </a:lnTo>
                  <a:lnTo>
                    <a:pt x="60260" y="177827"/>
                  </a:lnTo>
                  <a:lnTo>
                    <a:pt x="44423" y="165882"/>
                  </a:lnTo>
                  <a:lnTo>
                    <a:pt x="42544" y="153938"/>
                  </a:lnTo>
                  <a:lnTo>
                    <a:pt x="36102" y="141188"/>
                  </a:lnTo>
                  <a:lnTo>
                    <a:pt x="40531" y="118775"/>
                  </a:lnTo>
                  <a:lnTo>
                    <a:pt x="46571" y="110991"/>
                  </a:lnTo>
                  <a:lnTo>
                    <a:pt x="41739" y="101328"/>
                  </a:lnTo>
                  <a:lnTo>
                    <a:pt x="32344" y="97167"/>
                  </a:lnTo>
                  <a:lnTo>
                    <a:pt x="35834" y="85894"/>
                  </a:lnTo>
                  <a:lnTo>
                    <a:pt x="31405" y="81599"/>
                  </a:lnTo>
                  <a:lnTo>
                    <a:pt x="18387" y="82673"/>
                  </a:lnTo>
                  <a:lnTo>
                    <a:pt x="0" y="61870"/>
                  </a:lnTo>
                  <a:lnTo>
                    <a:pt x="7382" y="54489"/>
                  </a:lnTo>
                  <a:lnTo>
                    <a:pt x="6710" y="42276"/>
                  </a:lnTo>
                  <a:lnTo>
                    <a:pt x="23218" y="37981"/>
                  </a:lnTo>
                  <a:lnTo>
                    <a:pt x="27244" y="34894"/>
                  </a:lnTo>
                  <a:lnTo>
                    <a:pt x="19594" y="26439"/>
                  </a:lnTo>
                  <a:lnTo>
                    <a:pt x="22144" y="15702"/>
                  </a:lnTo>
                  <a:lnTo>
                    <a:pt x="43215" y="0"/>
                  </a:lnTo>
                  <a:lnTo>
                    <a:pt x="61065" y="10066"/>
                  </a:lnTo>
                  <a:lnTo>
                    <a:pt x="76902" y="26708"/>
                  </a:lnTo>
                  <a:lnTo>
                    <a:pt x="77439" y="38518"/>
                  </a:lnTo>
                  <a:lnTo>
                    <a:pt x="85760" y="39055"/>
                  </a:lnTo>
                  <a:lnTo>
                    <a:pt x="110052" y="60931"/>
                  </a:lnTo>
                  <a:lnTo>
                    <a:pt x="105757" y="85223"/>
                  </a:lnTo>
                  <a:lnTo>
                    <a:pt x="91262" y="91396"/>
                  </a:lnTo>
                  <a:lnTo>
                    <a:pt x="92336" y="96094"/>
                  </a:lnTo>
                  <a:lnTo>
                    <a:pt x="87907" y="108575"/>
                  </a:lnTo>
                  <a:lnTo>
                    <a:pt x="97839" y="124814"/>
                  </a:lnTo>
                  <a:lnTo>
                    <a:pt x="106159" y="124814"/>
                  </a:lnTo>
                  <a:lnTo>
                    <a:pt x="109649" y="139846"/>
                  </a:lnTo>
                  <a:lnTo>
                    <a:pt x="126425" y="163332"/>
                  </a:lnTo>
                  <a:lnTo>
                    <a:pt x="117030" y="164809"/>
                  </a:lnTo>
                  <a:lnTo>
                    <a:pt x="116762" y="164675"/>
                  </a:lnTo>
                  <a:lnTo>
                    <a:pt x="103878" y="162796"/>
                  </a:lnTo>
                  <a:lnTo>
                    <a:pt x="95959" y="169103"/>
                  </a:lnTo>
                  <a:lnTo>
                    <a:pt x="84820" y="173398"/>
                  </a:lnTo>
                  <a:lnTo>
                    <a:pt x="77573" y="17447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5" name="Forme libre : forme 734">
              <a:extLst>
                <a:ext uri="{FF2B5EF4-FFF2-40B4-BE49-F238E27FC236}">
                  <a16:creationId xmlns:a16="http://schemas.microsoft.com/office/drawing/2014/main" id="{AFD71687-A751-40C6-9C0F-B072D76DEE2C}"/>
                </a:ext>
              </a:extLst>
            </p:cNvPr>
            <p:cNvSpPr/>
            <p:nvPr/>
          </p:nvSpPr>
          <p:spPr>
            <a:xfrm>
              <a:off x="4417388" y="4692221"/>
              <a:ext cx="114480" cy="170848"/>
            </a:xfrm>
            <a:custGeom>
              <a:avLst/>
              <a:gdLst>
                <a:gd name="connsiteX0" fmla="*/ 56905 w 114480"/>
                <a:gd name="connsiteY0" fmla="*/ 169774 h 170848"/>
                <a:gd name="connsiteX1" fmla="*/ 67373 w 114480"/>
                <a:gd name="connsiteY1" fmla="*/ 170848 h 170848"/>
                <a:gd name="connsiteX2" fmla="*/ 69923 w 114480"/>
                <a:gd name="connsiteY2" fmla="*/ 166419 h 170848"/>
                <a:gd name="connsiteX3" fmla="*/ 78646 w 114480"/>
                <a:gd name="connsiteY3" fmla="*/ 165211 h 170848"/>
                <a:gd name="connsiteX4" fmla="*/ 89115 w 114480"/>
                <a:gd name="connsiteY4" fmla="*/ 161051 h 170848"/>
                <a:gd name="connsiteX5" fmla="*/ 97570 w 114480"/>
                <a:gd name="connsiteY5" fmla="*/ 154206 h 170848"/>
                <a:gd name="connsiteX6" fmla="*/ 111796 w 114480"/>
                <a:gd name="connsiteY6" fmla="*/ 156354 h 170848"/>
                <a:gd name="connsiteX7" fmla="*/ 114480 w 114480"/>
                <a:gd name="connsiteY7" fmla="*/ 155951 h 170848"/>
                <a:gd name="connsiteX8" fmla="*/ 100791 w 114480"/>
                <a:gd name="connsiteY8" fmla="*/ 136491 h 170848"/>
                <a:gd name="connsiteX9" fmla="*/ 97972 w 114480"/>
                <a:gd name="connsiteY9" fmla="*/ 124143 h 170848"/>
                <a:gd name="connsiteX10" fmla="*/ 90457 w 114480"/>
                <a:gd name="connsiteY10" fmla="*/ 124009 h 170848"/>
                <a:gd name="connsiteX11" fmla="*/ 78378 w 114480"/>
                <a:gd name="connsiteY11" fmla="*/ 104549 h 170848"/>
                <a:gd name="connsiteX12" fmla="*/ 83209 w 114480"/>
                <a:gd name="connsiteY12" fmla="*/ 91396 h 170848"/>
                <a:gd name="connsiteX13" fmla="*/ 81599 w 114480"/>
                <a:gd name="connsiteY13" fmla="*/ 84552 h 170848"/>
                <a:gd name="connsiteX14" fmla="*/ 97167 w 114480"/>
                <a:gd name="connsiteY14" fmla="*/ 77975 h 170848"/>
                <a:gd name="connsiteX15" fmla="*/ 100657 w 114480"/>
                <a:gd name="connsiteY15" fmla="*/ 57710 h 170848"/>
                <a:gd name="connsiteX16" fmla="*/ 78915 w 114480"/>
                <a:gd name="connsiteY16" fmla="*/ 38250 h 170848"/>
                <a:gd name="connsiteX17" fmla="*/ 68581 w 114480"/>
                <a:gd name="connsiteY17" fmla="*/ 37579 h 170848"/>
                <a:gd name="connsiteX18" fmla="*/ 67910 w 114480"/>
                <a:gd name="connsiteY18" fmla="*/ 23755 h 170848"/>
                <a:gd name="connsiteX19" fmla="*/ 53281 w 114480"/>
                <a:gd name="connsiteY19" fmla="*/ 8321 h 170848"/>
                <a:gd name="connsiteX20" fmla="*/ 38384 w 114480"/>
                <a:gd name="connsiteY20" fmla="*/ 0 h 170848"/>
                <a:gd name="connsiteX21" fmla="*/ 20265 w 114480"/>
                <a:gd name="connsiteY21" fmla="*/ 13421 h 170848"/>
                <a:gd name="connsiteX22" fmla="*/ 18521 w 114480"/>
                <a:gd name="connsiteY22" fmla="*/ 20802 h 170848"/>
                <a:gd name="connsiteX23" fmla="*/ 27781 w 114480"/>
                <a:gd name="connsiteY23" fmla="*/ 30868 h 170848"/>
                <a:gd name="connsiteX24" fmla="*/ 19326 w 114480"/>
                <a:gd name="connsiteY24" fmla="*/ 37042 h 170848"/>
                <a:gd name="connsiteX25" fmla="*/ 5503 w 114480"/>
                <a:gd name="connsiteY25" fmla="*/ 40665 h 170848"/>
                <a:gd name="connsiteX26" fmla="*/ 6039 w 114480"/>
                <a:gd name="connsiteY26" fmla="*/ 51402 h 170848"/>
                <a:gd name="connsiteX27" fmla="*/ 0 w 114480"/>
                <a:gd name="connsiteY27" fmla="*/ 57441 h 170848"/>
                <a:gd name="connsiteX28" fmla="*/ 14763 w 114480"/>
                <a:gd name="connsiteY28" fmla="*/ 74083 h 170848"/>
                <a:gd name="connsiteX29" fmla="*/ 27647 w 114480"/>
                <a:gd name="connsiteY29" fmla="*/ 73010 h 170848"/>
                <a:gd name="connsiteX30" fmla="*/ 34894 w 114480"/>
                <a:gd name="connsiteY30" fmla="*/ 80123 h 170848"/>
                <a:gd name="connsiteX31" fmla="*/ 31807 w 114480"/>
                <a:gd name="connsiteY31" fmla="*/ 90457 h 170848"/>
                <a:gd name="connsiteX32" fmla="*/ 39323 w 114480"/>
                <a:gd name="connsiteY32" fmla="*/ 93812 h 170848"/>
                <a:gd name="connsiteX33" fmla="*/ 45899 w 114480"/>
                <a:gd name="connsiteY33" fmla="*/ 106965 h 170848"/>
                <a:gd name="connsiteX34" fmla="*/ 38518 w 114480"/>
                <a:gd name="connsiteY34" fmla="*/ 116225 h 170848"/>
                <a:gd name="connsiteX35" fmla="*/ 34760 w 114480"/>
                <a:gd name="connsiteY35" fmla="*/ 136088 h 170848"/>
                <a:gd name="connsiteX36" fmla="*/ 41068 w 114480"/>
                <a:gd name="connsiteY36" fmla="*/ 148569 h 170848"/>
                <a:gd name="connsiteX37" fmla="*/ 42678 w 114480"/>
                <a:gd name="connsiteY37" fmla="*/ 159172 h 17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480" h="170848">
                  <a:moveTo>
                    <a:pt x="56905" y="169774"/>
                  </a:moveTo>
                  <a:lnTo>
                    <a:pt x="67373" y="170848"/>
                  </a:lnTo>
                  <a:lnTo>
                    <a:pt x="69923" y="166419"/>
                  </a:lnTo>
                  <a:lnTo>
                    <a:pt x="78646" y="165211"/>
                  </a:lnTo>
                  <a:lnTo>
                    <a:pt x="89115" y="161051"/>
                  </a:lnTo>
                  <a:lnTo>
                    <a:pt x="97570" y="154206"/>
                  </a:lnTo>
                  <a:lnTo>
                    <a:pt x="111796" y="156354"/>
                  </a:lnTo>
                  <a:lnTo>
                    <a:pt x="114480" y="155951"/>
                  </a:lnTo>
                  <a:lnTo>
                    <a:pt x="100791" y="136491"/>
                  </a:lnTo>
                  <a:lnTo>
                    <a:pt x="97972" y="124143"/>
                  </a:lnTo>
                  <a:lnTo>
                    <a:pt x="90457" y="124009"/>
                  </a:lnTo>
                  <a:lnTo>
                    <a:pt x="78378" y="104549"/>
                  </a:lnTo>
                  <a:lnTo>
                    <a:pt x="83209" y="91396"/>
                  </a:lnTo>
                  <a:lnTo>
                    <a:pt x="81599" y="84552"/>
                  </a:lnTo>
                  <a:lnTo>
                    <a:pt x="97167" y="77975"/>
                  </a:lnTo>
                  <a:lnTo>
                    <a:pt x="100657" y="57710"/>
                  </a:lnTo>
                  <a:lnTo>
                    <a:pt x="78915" y="38250"/>
                  </a:lnTo>
                  <a:lnTo>
                    <a:pt x="68581" y="37579"/>
                  </a:lnTo>
                  <a:lnTo>
                    <a:pt x="67910" y="23755"/>
                  </a:lnTo>
                  <a:lnTo>
                    <a:pt x="53281" y="8321"/>
                  </a:lnTo>
                  <a:lnTo>
                    <a:pt x="38384" y="0"/>
                  </a:lnTo>
                  <a:lnTo>
                    <a:pt x="20265" y="13421"/>
                  </a:lnTo>
                  <a:lnTo>
                    <a:pt x="18521" y="20802"/>
                  </a:lnTo>
                  <a:lnTo>
                    <a:pt x="27781" y="30868"/>
                  </a:lnTo>
                  <a:lnTo>
                    <a:pt x="19326" y="37042"/>
                  </a:lnTo>
                  <a:lnTo>
                    <a:pt x="5503" y="40665"/>
                  </a:lnTo>
                  <a:lnTo>
                    <a:pt x="6039" y="51402"/>
                  </a:lnTo>
                  <a:lnTo>
                    <a:pt x="0" y="57441"/>
                  </a:lnTo>
                  <a:lnTo>
                    <a:pt x="14763" y="74083"/>
                  </a:lnTo>
                  <a:lnTo>
                    <a:pt x="27647" y="73010"/>
                  </a:lnTo>
                  <a:lnTo>
                    <a:pt x="34894" y="80123"/>
                  </a:lnTo>
                  <a:lnTo>
                    <a:pt x="31807" y="90457"/>
                  </a:lnTo>
                  <a:lnTo>
                    <a:pt x="39323" y="93812"/>
                  </a:lnTo>
                  <a:lnTo>
                    <a:pt x="45899" y="106965"/>
                  </a:lnTo>
                  <a:lnTo>
                    <a:pt x="38518" y="116225"/>
                  </a:lnTo>
                  <a:lnTo>
                    <a:pt x="34760" y="136088"/>
                  </a:lnTo>
                  <a:lnTo>
                    <a:pt x="41068" y="148569"/>
                  </a:lnTo>
                  <a:lnTo>
                    <a:pt x="42678" y="15917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8" name="Graphique 3">
            <a:extLst>
              <a:ext uri="{FF2B5EF4-FFF2-40B4-BE49-F238E27FC236}">
                <a16:creationId xmlns:a16="http://schemas.microsoft.com/office/drawing/2014/main" id="{AB750E00-64DB-4F4D-A955-8EEA7EEF9191}"/>
              </a:ext>
            </a:extLst>
          </p:cNvPr>
          <p:cNvGrpSpPr/>
          <p:nvPr/>
        </p:nvGrpSpPr>
        <p:grpSpPr>
          <a:xfrm>
            <a:off x="3994822" y="4449550"/>
            <a:ext cx="76817" cy="55047"/>
            <a:chOff x="4089649" y="4394545"/>
            <a:chExt cx="74351" cy="53280"/>
          </a:xfrm>
          <a:solidFill>
            <a:srgbClr val="CECECE"/>
          </a:solidFill>
        </p:grpSpPr>
        <p:sp>
          <p:nvSpPr>
            <p:cNvPr id="732" name="Forme libre : forme 731">
              <a:extLst>
                <a:ext uri="{FF2B5EF4-FFF2-40B4-BE49-F238E27FC236}">
                  <a16:creationId xmlns:a16="http://schemas.microsoft.com/office/drawing/2014/main" id="{61AE8642-3588-4FDE-B400-6D5C1948E37A}"/>
                </a:ext>
              </a:extLst>
            </p:cNvPr>
            <p:cNvSpPr/>
            <p:nvPr/>
          </p:nvSpPr>
          <p:spPr>
            <a:xfrm>
              <a:off x="4089649" y="4394545"/>
              <a:ext cx="74351" cy="53280"/>
            </a:xfrm>
            <a:custGeom>
              <a:avLst/>
              <a:gdLst>
                <a:gd name="connsiteX0" fmla="*/ 15300 w 74351"/>
                <a:gd name="connsiteY0" fmla="*/ 53281 h 53280"/>
                <a:gd name="connsiteX1" fmla="*/ 0 w 74351"/>
                <a:gd name="connsiteY1" fmla="*/ 43886 h 53280"/>
                <a:gd name="connsiteX2" fmla="*/ 2953 w 74351"/>
                <a:gd name="connsiteY2" fmla="*/ 32344 h 53280"/>
                <a:gd name="connsiteX3" fmla="*/ 27513 w 74351"/>
                <a:gd name="connsiteY3" fmla="*/ 36371 h 53280"/>
                <a:gd name="connsiteX4" fmla="*/ 45363 w 74351"/>
                <a:gd name="connsiteY4" fmla="*/ 38384 h 53280"/>
                <a:gd name="connsiteX5" fmla="*/ 51805 w 74351"/>
                <a:gd name="connsiteY5" fmla="*/ 34223 h 53280"/>
                <a:gd name="connsiteX6" fmla="*/ 41605 w 74351"/>
                <a:gd name="connsiteY6" fmla="*/ 24023 h 53280"/>
                <a:gd name="connsiteX7" fmla="*/ 41739 w 74351"/>
                <a:gd name="connsiteY7" fmla="*/ 14763 h 53280"/>
                <a:gd name="connsiteX8" fmla="*/ 24694 w 74351"/>
                <a:gd name="connsiteY8" fmla="*/ 10334 h 53280"/>
                <a:gd name="connsiteX9" fmla="*/ 32747 w 74351"/>
                <a:gd name="connsiteY9" fmla="*/ 0 h 53280"/>
                <a:gd name="connsiteX10" fmla="*/ 48852 w 74351"/>
                <a:gd name="connsiteY10" fmla="*/ 1208 h 53280"/>
                <a:gd name="connsiteX11" fmla="*/ 71802 w 74351"/>
                <a:gd name="connsiteY11" fmla="*/ 5637 h 53280"/>
                <a:gd name="connsiteX12" fmla="*/ 74352 w 74351"/>
                <a:gd name="connsiteY12" fmla="*/ 21608 h 53280"/>
                <a:gd name="connsiteX13" fmla="*/ 72205 w 74351"/>
                <a:gd name="connsiteY13" fmla="*/ 32613 h 53280"/>
                <a:gd name="connsiteX14" fmla="*/ 67105 w 74351"/>
                <a:gd name="connsiteY14" fmla="*/ 36236 h 53280"/>
                <a:gd name="connsiteX15" fmla="*/ 72742 w 74351"/>
                <a:gd name="connsiteY15" fmla="*/ 43081 h 53280"/>
                <a:gd name="connsiteX16" fmla="*/ 71936 w 74351"/>
                <a:gd name="connsiteY16" fmla="*/ 53147 h 53280"/>
                <a:gd name="connsiteX17" fmla="*/ 53684 w 74351"/>
                <a:gd name="connsiteY17" fmla="*/ 48315 h 53280"/>
                <a:gd name="connsiteX18" fmla="*/ 42142 w 74351"/>
                <a:gd name="connsiteY18" fmla="*/ 50060 h 53280"/>
                <a:gd name="connsiteX19" fmla="*/ 27379 w 74351"/>
                <a:gd name="connsiteY19" fmla="*/ 48181 h 5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351" h="53280">
                  <a:moveTo>
                    <a:pt x="15300" y="53281"/>
                  </a:moveTo>
                  <a:lnTo>
                    <a:pt x="0" y="43886"/>
                  </a:lnTo>
                  <a:lnTo>
                    <a:pt x="2953" y="32344"/>
                  </a:lnTo>
                  <a:lnTo>
                    <a:pt x="27513" y="36371"/>
                  </a:lnTo>
                  <a:lnTo>
                    <a:pt x="45363" y="38384"/>
                  </a:lnTo>
                  <a:lnTo>
                    <a:pt x="51805" y="34223"/>
                  </a:lnTo>
                  <a:lnTo>
                    <a:pt x="41605" y="24023"/>
                  </a:lnTo>
                  <a:lnTo>
                    <a:pt x="41739" y="14763"/>
                  </a:lnTo>
                  <a:lnTo>
                    <a:pt x="24694" y="10334"/>
                  </a:lnTo>
                  <a:lnTo>
                    <a:pt x="32747" y="0"/>
                  </a:lnTo>
                  <a:lnTo>
                    <a:pt x="48852" y="1208"/>
                  </a:lnTo>
                  <a:lnTo>
                    <a:pt x="71802" y="5637"/>
                  </a:lnTo>
                  <a:lnTo>
                    <a:pt x="74352" y="21608"/>
                  </a:lnTo>
                  <a:lnTo>
                    <a:pt x="72205" y="32613"/>
                  </a:lnTo>
                  <a:lnTo>
                    <a:pt x="67105" y="36236"/>
                  </a:lnTo>
                  <a:lnTo>
                    <a:pt x="72742" y="43081"/>
                  </a:lnTo>
                  <a:lnTo>
                    <a:pt x="71936" y="53147"/>
                  </a:lnTo>
                  <a:lnTo>
                    <a:pt x="53684" y="48315"/>
                  </a:lnTo>
                  <a:lnTo>
                    <a:pt x="42142" y="50060"/>
                  </a:lnTo>
                  <a:lnTo>
                    <a:pt x="27379" y="4818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3" name="Forme libre : forme 732">
              <a:extLst>
                <a:ext uri="{FF2B5EF4-FFF2-40B4-BE49-F238E27FC236}">
                  <a16:creationId xmlns:a16="http://schemas.microsoft.com/office/drawing/2014/main" id="{CCE4B897-73B6-46FA-B400-39022107F275}"/>
                </a:ext>
              </a:extLst>
            </p:cNvPr>
            <p:cNvSpPr/>
            <p:nvPr/>
          </p:nvSpPr>
          <p:spPr>
            <a:xfrm>
              <a:off x="4094078" y="4398571"/>
              <a:ext cx="66030" cy="44960"/>
            </a:xfrm>
            <a:custGeom>
              <a:avLst/>
              <a:gdLst>
                <a:gd name="connsiteX0" fmla="*/ 0 w 66030"/>
                <a:gd name="connsiteY0" fmla="*/ 37981 h 44960"/>
                <a:gd name="connsiteX1" fmla="*/ 11274 w 66030"/>
                <a:gd name="connsiteY1" fmla="*/ 44960 h 44960"/>
                <a:gd name="connsiteX2" fmla="*/ 22413 w 66030"/>
                <a:gd name="connsiteY2" fmla="*/ 40263 h 44960"/>
                <a:gd name="connsiteX3" fmla="*/ 37713 w 66030"/>
                <a:gd name="connsiteY3" fmla="*/ 42142 h 44960"/>
                <a:gd name="connsiteX4" fmla="*/ 49523 w 66030"/>
                <a:gd name="connsiteY4" fmla="*/ 40397 h 44960"/>
                <a:gd name="connsiteX5" fmla="*/ 64018 w 66030"/>
                <a:gd name="connsiteY5" fmla="*/ 44289 h 44960"/>
                <a:gd name="connsiteX6" fmla="*/ 64420 w 66030"/>
                <a:gd name="connsiteY6" fmla="*/ 40263 h 44960"/>
                <a:gd name="connsiteX7" fmla="*/ 57173 w 66030"/>
                <a:gd name="connsiteY7" fmla="*/ 31539 h 44960"/>
                <a:gd name="connsiteX8" fmla="*/ 64286 w 66030"/>
                <a:gd name="connsiteY8" fmla="*/ 26305 h 44960"/>
                <a:gd name="connsiteX9" fmla="*/ 66031 w 66030"/>
                <a:gd name="connsiteY9" fmla="*/ 17447 h 44960"/>
                <a:gd name="connsiteX10" fmla="*/ 64018 w 66030"/>
                <a:gd name="connsiteY10" fmla="*/ 4966 h 44960"/>
                <a:gd name="connsiteX11" fmla="*/ 43886 w 66030"/>
                <a:gd name="connsiteY11" fmla="*/ 1074 h 44960"/>
                <a:gd name="connsiteX12" fmla="*/ 30063 w 66030"/>
                <a:gd name="connsiteY12" fmla="*/ 0 h 44960"/>
                <a:gd name="connsiteX13" fmla="*/ 26842 w 66030"/>
                <a:gd name="connsiteY13" fmla="*/ 4160 h 44960"/>
                <a:gd name="connsiteX14" fmla="*/ 41202 w 66030"/>
                <a:gd name="connsiteY14" fmla="*/ 7784 h 44960"/>
                <a:gd name="connsiteX15" fmla="*/ 40934 w 66030"/>
                <a:gd name="connsiteY15" fmla="*/ 18521 h 44960"/>
                <a:gd name="connsiteX16" fmla="*/ 53415 w 66030"/>
                <a:gd name="connsiteY16" fmla="*/ 30734 h 44960"/>
                <a:gd name="connsiteX17" fmla="*/ 41873 w 66030"/>
                <a:gd name="connsiteY17" fmla="*/ 38250 h 44960"/>
                <a:gd name="connsiteX18" fmla="*/ 22547 w 66030"/>
                <a:gd name="connsiteY18" fmla="*/ 36102 h 44960"/>
                <a:gd name="connsiteX19" fmla="*/ 1342 w 66030"/>
                <a:gd name="connsiteY19" fmla="*/ 32747 h 4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030" h="44960">
                  <a:moveTo>
                    <a:pt x="0" y="37981"/>
                  </a:moveTo>
                  <a:lnTo>
                    <a:pt x="11274" y="44960"/>
                  </a:lnTo>
                  <a:lnTo>
                    <a:pt x="22413" y="40263"/>
                  </a:lnTo>
                  <a:lnTo>
                    <a:pt x="37713" y="42142"/>
                  </a:lnTo>
                  <a:lnTo>
                    <a:pt x="49523" y="40397"/>
                  </a:lnTo>
                  <a:lnTo>
                    <a:pt x="64018" y="44289"/>
                  </a:lnTo>
                  <a:lnTo>
                    <a:pt x="64420" y="40263"/>
                  </a:lnTo>
                  <a:lnTo>
                    <a:pt x="57173" y="31539"/>
                  </a:lnTo>
                  <a:lnTo>
                    <a:pt x="64286" y="26305"/>
                  </a:lnTo>
                  <a:lnTo>
                    <a:pt x="66031" y="17447"/>
                  </a:lnTo>
                  <a:lnTo>
                    <a:pt x="64018" y="4966"/>
                  </a:lnTo>
                  <a:lnTo>
                    <a:pt x="43886" y="1074"/>
                  </a:lnTo>
                  <a:lnTo>
                    <a:pt x="30063" y="0"/>
                  </a:lnTo>
                  <a:lnTo>
                    <a:pt x="26842" y="4160"/>
                  </a:lnTo>
                  <a:lnTo>
                    <a:pt x="41202" y="7784"/>
                  </a:lnTo>
                  <a:lnTo>
                    <a:pt x="40934" y="18521"/>
                  </a:lnTo>
                  <a:lnTo>
                    <a:pt x="53415" y="30734"/>
                  </a:lnTo>
                  <a:lnTo>
                    <a:pt x="41873" y="38250"/>
                  </a:lnTo>
                  <a:lnTo>
                    <a:pt x="22547" y="36102"/>
                  </a:lnTo>
                  <a:lnTo>
                    <a:pt x="1342" y="327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9" name="Graphique 3">
            <a:extLst>
              <a:ext uri="{FF2B5EF4-FFF2-40B4-BE49-F238E27FC236}">
                <a16:creationId xmlns:a16="http://schemas.microsoft.com/office/drawing/2014/main" id="{F0ECD238-0457-4C38-9F9C-EE397CF20092}"/>
              </a:ext>
            </a:extLst>
          </p:cNvPr>
          <p:cNvGrpSpPr/>
          <p:nvPr/>
        </p:nvGrpSpPr>
        <p:grpSpPr>
          <a:xfrm>
            <a:off x="6311991" y="3547004"/>
            <a:ext cx="171246" cy="111622"/>
            <a:chOff x="6332418" y="3520978"/>
            <a:chExt cx="165748" cy="108038"/>
          </a:xfrm>
          <a:solidFill>
            <a:srgbClr val="CECECE"/>
          </a:solidFill>
        </p:grpSpPr>
        <p:sp>
          <p:nvSpPr>
            <p:cNvPr id="730" name="Forme libre : forme 729">
              <a:extLst>
                <a:ext uri="{FF2B5EF4-FFF2-40B4-BE49-F238E27FC236}">
                  <a16:creationId xmlns:a16="http://schemas.microsoft.com/office/drawing/2014/main" id="{9838DD74-CC99-40C5-842A-83AA85E3B206}"/>
                </a:ext>
              </a:extLst>
            </p:cNvPr>
            <p:cNvSpPr/>
            <p:nvPr/>
          </p:nvSpPr>
          <p:spPr>
            <a:xfrm>
              <a:off x="6332418" y="3520978"/>
              <a:ext cx="165748" cy="108038"/>
            </a:xfrm>
            <a:custGeom>
              <a:avLst/>
              <a:gdLst>
                <a:gd name="connsiteX0" fmla="*/ 58515 w 165748"/>
                <a:gd name="connsiteY0" fmla="*/ 108038 h 108038"/>
                <a:gd name="connsiteX1" fmla="*/ 57710 w 165748"/>
                <a:gd name="connsiteY1" fmla="*/ 107770 h 108038"/>
                <a:gd name="connsiteX2" fmla="*/ 36773 w 165748"/>
                <a:gd name="connsiteY2" fmla="*/ 100657 h 108038"/>
                <a:gd name="connsiteX3" fmla="*/ 18252 w 165748"/>
                <a:gd name="connsiteY3" fmla="*/ 85357 h 108038"/>
                <a:gd name="connsiteX4" fmla="*/ 10066 w 165748"/>
                <a:gd name="connsiteY4" fmla="*/ 80794 h 108038"/>
                <a:gd name="connsiteX5" fmla="*/ 5368 w 165748"/>
                <a:gd name="connsiteY5" fmla="*/ 69118 h 108038"/>
                <a:gd name="connsiteX6" fmla="*/ 0 w 165748"/>
                <a:gd name="connsiteY6" fmla="*/ 68581 h 108038"/>
                <a:gd name="connsiteX7" fmla="*/ 8589 w 165748"/>
                <a:gd name="connsiteY7" fmla="*/ 43752 h 108038"/>
                <a:gd name="connsiteX8" fmla="*/ 2550 w 165748"/>
                <a:gd name="connsiteY8" fmla="*/ 33821 h 108038"/>
                <a:gd name="connsiteX9" fmla="*/ 18252 w 165748"/>
                <a:gd name="connsiteY9" fmla="*/ 33687 h 108038"/>
                <a:gd name="connsiteX10" fmla="*/ 20265 w 165748"/>
                <a:gd name="connsiteY10" fmla="*/ 17045 h 108038"/>
                <a:gd name="connsiteX11" fmla="*/ 35565 w 165748"/>
                <a:gd name="connsiteY11" fmla="*/ 28452 h 108038"/>
                <a:gd name="connsiteX12" fmla="*/ 43752 w 165748"/>
                <a:gd name="connsiteY12" fmla="*/ 32076 h 108038"/>
                <a:gd name="connsiteX13" fmla="*/ 62810 w 165748"/>
                <a:gd name="connsiteY13" fmla="*/ 27916 h 108038"/>
                <a:gd name="connsiteX14" fmla="*/ 64689 w 165748"/>
                <a:gd name="connsiteY14" fmla="*/ 20400 h 108038"/>
                <a:gd name="connsiteX15" fmla="*/ 75560 w 165748"/>
                <a:gd name="connsiteY15" fmla="*/ 19058 h 108038"/>
                <a:gd name="connsiteX16" fmla="*/ 88444 w 165748"/>
                <a:gd name="connsiteY16" fmla="*/ 12884 h 108038"/>
                <a:gd name="connsiteX17" fmla="*/ 91262 w 165748"/>
                <a:gd name="connsiteY17" fmla="*/ 15434 h 108038"/>
                <a:gd name="connsiteX18" fmla="*/ 101194 w 165748"/>
                <a:gd name="connsiteY18" fmla="*/ 11408 h 108038"/>
                <a:gd name="connsiteX19" fmla="*/ 107099 w 165748"/>
                <a:gd name="connsiteY19" fmla="*/ 2550 h 108038"/>
                <a:gd name="connsiteX20" fmla="*/ 116493 w 165748"/>
                <a:gd name="connsiteY20" fmla="*/ 0 h 108038"/>
                <a:gd name="connsiteX21" fmla="*/ 142664 w 165748"/>
                <a:gd name="connsiteY21" fmla="*/ 11139 h 108038"/>
                <a:gd name="connsiteX22" fmla="*/ 148167 w 165748"/>
                <a:gd name="connsiteY22" fmla="*/ 7113 h 108038"/>
                <a:gd name="connsiteX23" fmla="*/ 163601 w 165748"/>
                <a:gd name="connsiteY23" fmla="*/ 18387 h 108038"/>
                <a:gd name="connsiteX24" fmla="*/ 165748 w 165748"/>
                <a:gd name="connsiteY24" fmla="*/ 30466 h 108038"/>
                <a:gd name="connsiteX25" fmla="*/ 149911 w 165748"/>
                <a:gd name="connsiteY25" fmla="*/ 38518 h 108038"/>
                <a:gd name="connsiteX26" fmla="*/ 138504 w 165748"/>
                <a:gd name="connsiteY26" fmla="*/ 62676 h 108038"/>
                <a:gd name="connsiteX27" fmla="*/ 123070 w 165748"/>
                <a:gd name="connsiteY27" fmla="*/ 87773 h 108038"/>
                <a:gd name="connsiteX28" fmla="*/ 102267 w 165748"/>
                <a:gd name="connsiteY28" fmla="*/ 94886 h 108038"/>
                <a:gd name="connsiteX29" fmla="*/ 86967 w 165748"/>
                <a:gd name="connsiteY29" fmla="*/ 93275 h 108038"/>
                <a:gd name="connsiteX30" fmla="*/ 68447 w 165748"/>
                <a:gd name="connsiteY30" fmla="*/ 102402 h 10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5748" h="108038">
                  <a:moveTo>
                    <a:pt x="58515" y="108038"/>
                  </a:moveTo>
                  <a:lnTo>
                    <a:pt x="57710" y="107770"/>
                  </a:lnTo>
                  <a:lnTo>
                    <a:pt x="36773" y="100657"/>
                  </a:lnTo>
                  <a:lnTo>
                    <a:pt x="18252" y="85357"/>
                  </a:lnTo>
                  <a:lnTo>
                    <a:pt x="10066" y="80794"/>
                  </a:lnTo>
                  <a:lnTo>
                    <a:pt x="5368" y="69118"/>
                  </a:lnTo>
                  <a:lnTo>
                    <a:pt x="0" y="68581"/>
                  </a:lnTo>
                  <a:lnTo>
                    <a:pt x="8589" y="43752"/>
                  </a:lnTo>
                  <a:lnTo>
                    <a:pt x="2550" y="33821"/>
                  </a:lnTo>
                  <a:lnTo>
                    <a:pt x="18252" y="33687"/>
                  </a:lnTo>
                  <a:lnTo>
                    <a:pt x="20265" y="17045"/>
                  </a:lnTo>
                  <a:lnTo>
                    <a:pt x="35565" y="28452"/>
                  </a:lnTo>
                  <a:lnTo>
                    <a:pt x="43752" y="32076"/>
                  </a:lnTo>
                  <a:lnTo>
                    <a:pt x="62810" y="27916"/>
                  </a:lnTo>
                  <a:lnTo>
                    <a:pt x="64689" y="20400"/>
                  </a:lnTo>
                  <a:lnTo>
                    <a:pt x="75560" y="19058"/>
                  </a:lnTo>
                  <a:lnTo>
                    <a:pt x="88444" y="12884"/>
                  </a:lnTo>
                  <a:lnTo>
                    <a:pt x="91262" y="15434"/>
                  </a:lnTo>
                  <a:lnTo>
                    <a:pt x="101194" y="11408"/>
                  </a:lnTo>
                  <a:lnTo>
                    <a:pt x="107099" y="2550"/>
                  </a:lnTo>
                  <a:lnTo>
                    <a:pt x="116493" y="0"/>
                  </a:lnTo>
                  <a:lnTo>
                    <a:pt x="142664" y="11139"/>
                  </a:lnTo>
                  <a:lnTo>
                    <a:pt x="148167" y="7113"/>
                  </a:lnTo>
                  <a:lnTo>
                    <a:pt x="163601" y="18387"/>
                  </a:lnTo>
                  <a:lnTo>
                    <a:pt x="165748" y="30466"/>
                  </a:lnTo>
                  <a:lnTo>
                    <a:pt x="149911" y="38518"/>
                  </a:lnTo>
                  <a:lnTo>
                    <a:pt x="138504" y="62676"/>
                  </a:lnTo>
                  <a:lnTo>
                    <a:pt x="123070" y="87773"/>
                  </a:lnTo>
                  <a:lnTo>
                    <a:pt x="102267" y="94886"/>
                  </a:lnTo>
                  <a:lnTo>
                    <a:pt x="86967" y="93275"/>
                  </a:lnTo>
                  <a:lnTo>
                    <a:pt x="68447" y="10240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1" name="Forme libre : forme 730">
              <a:extLst>
                <a:ext uri="{FF2B5EF4-FFF2-40B4-BE49-F238E27FC236}">
                  <a16:creationId xmlns:a16="http://schemas.microsoft.com/office/drawing/2014/main" id="{01784D26-30FF-4EEB-BF7C-F70F61513671}"/>
                </a:ext>
              </a:extLst>
            </p:cNvPr>
            <p:cNvSpPr/>
            <p:nvPr/>
          </p:nvSpPr>
          <p:spPr>
            <a:xfrm>
              <a:off x="6337652" y="3525004"/>
              <a:ext cx="156219" cy="99851"/>
            </a:xfrm>
            <a:custGeom>
              <a:avLst/>
              <a:gdLst>
                <a:gd name="connsiteX0" fmla="*/ 33687 w 156219"/>
                <a:gd name="connsiteY0" fmla="*/ 93410 h 99851"/>
                <a:gd name="connsiteX1" fmla="*/ 52878 w 156219"/>
                <a:gd name="connsiteY1" fmla="*/ 99852 h 99851"/>
                <a:gd name="connsiteX2" fmla="*/ 61468 w 156219"/>
                <a:gd name="connsiteY2" fmla="*/ 94886 h 99851"/>
                <a:gd name="connsiteX3" fmla="*/ 80928 w 156219"/>
                <a:gd name="connsiteY3" fmla="*/ 85357 h 99851"/>
                <a:gd name="connsiteX4" fmla="*/ 96496 w 156219"/>
                <a:gd name="connsiteY4" fmla="*/ 86967 h 99851"/>
                <a:gd name="connsiteX5" fmla="*/ 115420 w 156219"/>
                <a:gd name="connsiteY5" fmla="*/ 80525 h 99851"/>
                <a:gd name="connsiteX6" fmla="*/ 129915 w 156219"/>
                <a:gd name="connsiteY6" fmla="*/ 56770 h 99851"/>
                <a:gd name="connsiteX7" fmla="*/ 141859 w 156219"/>
                <a:gd name="connsiteY7" fmla="*/ 31673 h 99851"/>
                <a:gd name="connsiteX8" fmla="*/ 156219 w 156219"/>
                <a:gd name="connsiteY8" fmla="*/ 24292 h 99851"/>
                <a:gd name="connsiteX9" fmla="*/ 154877 w 156219"/>
                <a:gd name="connsiteY9" fmla="*/ 16642 h 99851"/>
                <a:gd name="connsiteX10" fmla="*/ 142933 w 156219"/>
                <a:gd name="connsiteY10" fmla="*/ 7784 h 99851"/>
                <a:gd name="connsiteX11" fmla="*/ 137833 w 156219"/>
                <a:gd name="connsiteY11" fmla="*/ 11408 h 99851"/>
                <a:gd name="connsiteX12" fmla="*/ 110991 w 156219"/>
                <a:gd name="connsiteY12" fmla="*/ 0 h 99851"/>
                <a:gd name="connsiteX13" fmla="*/ 104281 w 156219"/>
                <a:gd name="connsiteY13" fmla="*/ 1879 h 99851"/>
                <a:gd name="connsiteX14" fmla="*/ 98510 w 156219"/>
                <a:gd name="connsiteY14" fmla="*/ 10603 h 99851"/>
                <a:gd name="connsiteX15" fmla="*/ 85223 w 156219"/>
                <a:gd name="connsiteY15" fmla="*/ 15837 h 99851"/>
                <a:gd name="connsiteX16" fmla="*/ 82539 w 156219"/>
                <a:gd name="connsiteY16" fmla="*/ 13421 h 99851"/>
                <a:gd name="connsiteX17" fmla="*/ 71131 w 156219"/>
                <a:gd name="connsiteY17" fmla="*/ 18789 h 99851"/>
                <a:gd name="connsiteX18" fmla="*/ 62541 w 156219"/>
                <a:gd name="connsiteY18" fmla="*/ 19863 h 99851"/>
                <a:gd name="connsiteX19" fmla="*/ 60663 w 156219"/>
                <a:gd name="connsiteY19" fmla="*/ 27110 h 99851"/>
                <a:gd name="connsiteX20" fmla="*/ 38116 w 156219"/>
                <a:gd name="connsiteY20" fmla="*/ 31942 h 99851"/>
                <a:gd name="connsiteX21" fmla="*/ 28452 w 156219"/>
                <a:gd name="connsiteY21" fmla="*/ 27647 h 99851"/>
                <a:gd name="connsiteX22" fmla="*/ 18118 w 156219"/>
                <a:gd name="connsiteY22" fmla="*/ 19997 h 99851"/>
                <a:gd name="connsiteX23" fmla="*/ 16374 w 156219"/>
                <a:gd name="connsiteY23" fmla="*/ 33418 h 99851"/>
                <a:gd name="connsiteX24" fmla="*/ 4160 w 156219"/>
                <a:gd name="connsiteY24" fmla="*/ 33552 h 99851"/>
                <a:gd name="connsiteX25" fmla="*/ 7650 w 156219"/>
                <a:gd name="connsiteY25" fmla="*/ 39323 h 99851"/>
                <a:gd name="connsiteX26" fmla="*/ 0 w 156219"/>
                <a:gd name="connsiteY26" fmla="*/ 61199 h 99851"/>
                <a:gd name="connsiteX27" fmla="*/ 2818 w 156219"/>
                <a:gd name="connsiteY27" fmla="*/ 61602 h 99851"/>
                <a:gd name="connsiteX28" fmla="*/ 7918 w 156219"/>
                <a:gd name="connsiteY28" fmla="*/ 74083 h 99851"/>
                <a:gd name="connsiteX29" fmla="*/ 15166 w 156219"/>
                <a:gd name="connsiteY29" fmla="*/ 78110 h 9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6219" h="99851">
                  <a:moveTo>
                    <a:pt x="33687" y="93410"/>
                  </a:moveTo>
                  <a:lnTo>
                    <a:pt x="52878" y="99852"/>
                  </a:lnTo>
                  <a:lnTo>
                    <a:pt x="61468" y="94886"/>
                  </a:lnTo>
                  <a:lnTo>
                    <a:pt x="80928" y="85357"/>
                  </a:lnTo>
                  <a:lnTo>
                    <a:pt x="96496" y="86967"/>
                  </a:lnTo>
                  <a:lnTo>
                    <a:pt x="115420" y="80525"/>
                  </a:lnTo>
                  <a:lnTo>
                    <a:pt x="129915" y="56770"/>
                  </a:lnTo>
                  <a:lnTo>
                    <a:pt x="141859" y="31673"/>
                  </a:lnTo>
                  <a:lnTo>
                    <a:pt x="156219" y="24292"/>
                  </a:lnTo>
                  <a:lnTo>
                    <a:pt x="154877" y="16642"/>
                  </a:lnTo>
                  <a:lnTo>
                    <a:pt x="142933" y="7784"/>
                  </a:lnTo>
                  <a:lnTo>
                    <a:pt x="137833" y="11408"/>
                  </a:lnTo>
                  <a:lnTo>
                    <a:pt x="110991" y="0"/>
                  </a:lnTo>
                  <a:lnTo>
                    <a:pt x="104281" y="1879"/>
                  </a:lnTo>
                  <a:lnTo>
                    <a:pt x="98510" y="10603"/>
                  </a:lnTo>
                  <a:lnTo>
                    <a:pt x="85223" y="15837"/>
                  </a:lnTo>
                  <a:lnTo>
                    <a:pt x="82539" y="13421"/>
                  </a:lnTo>
                  <a:lnTo>
                    <a:pt x="71131" y="18789"/>
                  </a:lnTo>
                  <a:lnTo>
                    <a:pt x="62541" y="19863"/>
                  </a:lnTo>
                  <a:lnTo>
                    <a:pt x="60663" y="27110"/>
                  </a:lnTo>
                  <a:lnTo>
                    <a:pt x="38116" y="31942"/>
                  </a:lnTo>
                  <a:lnTo>
                    <a:pt x="28452" y="27647"/>
                  </a:lnTo>
                  <a:lnTo>
                    <a:pt x="18118" y="19997"/>
                  </a:lnTo>
                  <a:lnTo>
                    <a:pt x="16374" y="33418"/>
                  </a:lnTo>
                  <a:lnTo>
                    <a:pt x="4160" y="33552"/>
                  </a:lnTo>
                  <a:lnTo>
                    <a:pt x="7650" y="39323"/>
                  </a:lnTo>
                  <a:lnTo>
                    <a:pt x="0" y="61199"/>
                  </a:lnTo>
                  <a:lnTo>
                    <a:pt x="2818" y="61602"/>
                  </a:lnTo>
                  <a:lnTo>
                    <a:pt x="7918" y="74083"/>
                  </a:lnTo>
                  <a:lnTo>
                    <a:pt x="15166" y="781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0" name="Graphique 3">
            <a:extLst>
              <a:ext uri="{FF2B5EF4-FFF2-40B4-BE49-F238E27FC236}">
                <a16:creationId xmlns:a16="http://schemas.microsoft.com/office/drawing/2014/main" id="{2C9EBC8E-2B4B-433E-8A43-BF71721E0C7C}"/>
              </a:ext>
            </a:extLst>
          </p:cNvPr>
          <p:cNvGrpSpPr/>
          <p:nvPr/>
        </p:nvGrpSpPr>
        <p:grpSpPr>
          <a:xfrm>
            <a:off x="8334225" y="4826709"/>
            <a:ext cx="1173489" cy="407941"/>
            <a:chOff x="8289723" y="4759594"/>
            <a:chExt cx="1135811" cy="394843"/>
          </a:xfrm>
          <a:solidFill>
            <a:srgbClr val="CECECE"/>
          </a:solidFill>
        </p:grpSpPr>
        <p:sp>
          <p:nvSpPr>
            <p:cNvPr id="703" name="Forme libre : forme 702">
              <a:extLst>
                <a:ext uri="{FF2B5EF4-FFF2-40B4-BE49-F238E27FC236}">
                  <a16:creationId xmlns:a16="http://schemas.microsoft.com/office/drawing/2014/main" id="{7DCAD9B7-5462-4155-9B46-7B891E4E01E8}"/>
                </a:ext>
              </a:extLst>
            </p:cNvPr>
            <p:cNvSpPr/>
            <p:nvPr/>
          </p:nvSpPr>
          <p:spPr>
            <a:xfrm>
              <a:off x="8986537" y="5113369"/>
              <a:ext cx="44423" cy="41067"/>
            </a:xfrm>
            <a:custGeom>
              <a:avLst/>
              <a:gdLst>
                <a:gd name="connsiteX0" fmla="*/ 4563 w 44423"/>
                <a:gd name="connsiteY0" fmla="*/ 41068 h 41067"/>
                <a:gd name="connsiteX1" fmla="*/ 0 w 44423"/>
                <a:gd name="connsiteY1" fmla="*/ 36505 h 41067"/>
                <a:gd name="connsiteX2" fmla="*/ 2818 w 44423"/>
                <a:gd name="connsiteY2" fmla="*/ 26439 h 41067"/>
                <a:gd name="connsiteX3" fmla="*/ 13824 w 44423"/>
                <a:gd name="connsiteY3" fmla="*/ 10737 h 41067"/>
                <a:gd name="connsiteX4" fmla="*/ 40397 w 44423"/>
                <a:gd name="connsiteY4" fmla="*/ 0 h 41067"/>
                <a:gd name="connsiteX5" fmla="*/ 43886 w 44423"/>
                <a:gd name="connsiteY5" fmla="*/ 7247 h 41067"/>
                <a:gd name="connsiteX6" fmla="*/ 44423 w 44423"/>
                <a:gd name="connsiteY6" fmla="*/ 15702 h 41067"/>
                <a:gd name="connsiteX7" fmla="*/ 43886 w 44423"/>
                <a:gd name="connsiteY7" fmla="*/ 16239 h 41067"/>
                <a:gd name="connsiteX8" fmla="*/ 27379 w 44423"/>
                <a:gd name="connsiteY8" fmla="*/ 35297 h 4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23" h="41067">
                  <a:moveTo>
                    <a:pt x="4563" y="41068"/>
                  </a:moveTo>
                  <a:lnTo>
                    <a:pt x="0" y="36505"/>
                  </a:lnTo>
                  <a:lnTo>
                    <a:pt x="2818" y="26439"/>
                  </a:lnTo>
                  <a:lnTo>
                    <a:pt x="13824" y="10737"/>
                  </a:lnTo>
                  <a:lnTo>
                    <a:pt x="40397" y="0"/>
                  </a:lnTo>
                  <a:lnTo>
                    <a:pt x="43886" y="7247"/>
                  </a:lnTo>
                  <a:lnTo>
                    <a:pt x="44423" y="15702"/>
                  </a:lnTo>
                  <a:lnTo>
                    <a:pt x="43886" y="16239"/>
                  </a:lnTo>
                  <a:lnTo>
                    <a:pt x="27379" y="352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4" name="Forme libre : forme 703">
              <a:extLst>
                <a:ext uri="{FF2B5EF4-FFF2-40B4-BE49-F238E27FC236}">
                  <a16:creationId xmlns:a16="http://schemas.microsoft.com/office/drawing/2014/main" id="{DEBAE3F2-9BD3-468F-BA68-5A1F543DE057}"/>
                </a:ext>
              </a:extLst>
            </p:cNvPr>
            <p:cNvSpPr/>
            <p:nvPr/>
          </p:nvSpPr>
          <p:spPr>
            <a:xfrm>
              <a:off x="8990831" y="5118335"/>
              <a:ext cx="36102" cy="31941"/>
            </a:xfrm>
            <a:custGeom>
              <a:avLst/>
              <a:gdLst>
                <a:gd name="connsiteX0" fmla="*/ 0 w 36102"/>
                <a:gd name="connsiteY0" fmla="*/ 30465 h 31941"/>
                <a:gd name="connsiteX1" fmla="*/ 1476 w 36102"/>
                <a:gd name="connsiteY1" fmla="*/ 31942 h 31941"/>
                <a:gd name="connsiteX2" fmla="*/ 20937 w 36102"/>
                <a:gd name="connsiteY2" fmla="*/ 26842 h 31941"/>
                <a:gd name="connsiteX3" fmla="*/ 36102 w 36102"/>
                <a:gd name="connsiteY3" fmla="*/ 9395 h 31941"/>
                <a:gd name="connsiteX4" fmla="*/ 35834 w 36102"/>
                <a:gd name="connsiteY4" fmla="*/ 2953 h 31941"/>
                <a:gd name="connsiteX5" fmla="*/ 34223 w 36102"/>
                <a:gd name="connsiteY5" fmla="*/ 0 h 31941"/>
                <a:gd name="connsiteX6" fmla="*/ 11945 w 36102"/>
                <a:gd name="connsiteY6" fmla="*/ 8992 h 31941"/>
                <a:gd name="connsiteX7" fmla="*/ 1879 w 36102"/>
                <a:gd name="connsiteY7" fmla="*/ 23352 h 3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02" h="31941">
                  <a:moveTo>
                    <a:pt x="0" y="30465"/>
                  </a:moveTo>
                  <a:lnTo>
                    <a:pt x="1476" y="31942"/>
                  </a:lnTo>
                  <a:lnTo>
                    <a:pt x="20937" y="26842"/>
                  </a:lnTo>
                  <a:lnTo>
                    <a:pt x="36102" y="9395"/>
                  </a:lnTo>
                  <a:lnTo>
                    <a:pt x="35834" y="2953"/>
                  </a:lnTo>
                  <a:lnTo>
                    <a:pt x="34223" y="0"/>
                  </a:lnTo>
                  <a:lnTo>
                    <a:pt x="11945" y="8992"/>
                  </a:lnTo>
                  <a:lnTo>
                    <a:pt x="1879" y="2335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5" name="Forme libre : forme 704">
              <a:extLst>
                <a:ext uri="{FF2B5EF4-FFF2-40B4-BE49-F238E27FC236}">
                  <a16:creationId xmlns:a16="http://schemas.microsoft.com/office/drawing/2014/main" id="{83CDF8B8-CCC5-4846-BACE-750BD8C3F067}"/>
                </a:ext>
              </a:extLst>
            </p:cNvPr>
            <p:cNvSpPr/>
            <p:nvPr/>
          </p:nvSpPr>
          <p:spPr>
            <a:xfrm>
              <a:off x="8872056" y="5125313"/>
              <a:ext cx="52341" cy="26439"/>
            </a:xfrm>
            <a:custGeom>
              <a:avLst/>
              <a:gdLst>
                <a:gd name="connsiteX0" fmla="*/ 37981 w 52341"/>
                <a:gd name="connsiteY0" fmla="*/ 26439 h 26439"/>
                <a:gd name="connsiteX1" fmla="*/ 0 w 52341"/>
                <a:gd name="connsiteY1" fmla="*/ 6174 h 26439"/>
                <a:gd name="connsiteX2" fmla="*/ 28855 w 52341"/>
                <a:gd name="connsiteY2" fmla="*/ 0 h 26439"/>
                <a:gd name="connsiteX3" fmla="*/ 42544 w 52341"/>
                <a:gd name="connsiteY3" fmla="*/ 8053 h 26439"/>
                <a:gd name="connsiteX4" fmla="*/ 52342 w 52341"/>
                <a:gd name="connsiteY4" fmla="*/ 16508 h 26439"/>
                <a:gd name="connsiteX5" fmla="*/ 50328 w 52341"/>
                <a:gd name="connsiteY5" fmla="*/ 25902 h 2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341" h="26439">
                  <a:moveTo>
                    <a:pt x="37981" y="26439"/>
                  </a:moveTo>
                  <a:lnTo>
                    <a:pt x="0" y="6174"/>
                  </a:lnTo>
                  <a:lnTo>
                    <a:pt x="28855" y="0"/>
                  </a:lnTo>
                  <a:lnTo>
                    <a:pt x="42544" y="8053"/>
                  </a:lnTo>
                  <a:lnTo>
                    <a:pt x="52342" y="16508"/>
                  </a:lnTo>
                  <a:lnTo>
                    <a:pt x="50328" y="2590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6" name="Forme libre : forme 705">
              <a:extLst>
                <a:ext uri="{FF2B5EF4-FFF2-40B4-BE49-F238E27FC236}">
                  <a16:creationId xmlns:a16="http://schemas.microsoft.com/office/drawing/2014/main" id="{F1E69FFD-946E-4FD4-A75C-656A6314E55B}"/>
                </a:ext>
              </a:extLst>
            </p:cNvPr>
            <p:cNvSpPr/>
            <p:nvPr/>
          </p:nvSpPr>
          <p:spPr>
            <a:xfrm>
              <a:off x="8883195" y="5129474"/>
              <a:ext cx="36907" cy="18386"/>
            </a:xfrm>
            <a:custGeom>
              <a:avLst/>
              <a:gdLst>
                <a:gd name="connsiteX0" fmla="*/ 0 w 36907"/>
                <a:gd name="connsiteY0" fmla="*/ 3624 h 18386"/>
                <a:gd name="connsiteX1" fmla="*/ 27647 w 36907"/>
                <a:gd name="connsiteY1" fmla="*/ 18387 h 18386"/>
                <a:gd name="connsiteX2" fmla="*/ 36102 w 36907"/>
                <a:gd name="connsiteY2" fmla="*/ 17984 h 18386"/>
                <a:gd name="connsiteX3" fmla="*/ 36908 w 36907"/>
                <a:gd name="connsiteY3" fmla="*/ 13824 h 18386"/>
                <a:gd name="connsiteX4" fmla="*/ 29123 w 36907"/>
                <a:gd name="connsiteY4" fmla="*/ 6979 h 18386"/>
                <a:gd name="connsiteX5" fmla="*/ 17179 w 36907"/>
                <a:gd name="connsiteY5" fmla="*/ 0 h 1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07" h="18386">
                  <a:moveTo>
                    <a:pt x="0" y="3624"/>
                  </a:moveTo>
                  <a:lnTo>
                    <a:pt x="27647" y="18387"/>
                  </a:lnTo>
                  <a:lnTo>
                    <a:pt x="36102" y="17984"/>
                  </a:lnTo>
                  <a:lnTo>
                    <a:pt x="36908" y="13824"/>
                  </a:lnTo>
                  <a:lnTo>
                    <a:pt x="29123" y="6979"/>
                  </a:lnTo>
                  <a:lnTo>
                    <a:pt x="17179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7" name="Forme libre : forme 706">
              <a:extLst>
                <a:ext uri="{FF2B5EF4-FFF2-40B4-BE49-F238E27FC236}">
                  <a16:creationId xmlns:a16="http://schemas.microsoft.com/office/drawing/2014/main" id="{DF1C44C3-92EA-468A-B6FB-CC64C68990DA}"/>
                </a:ext>
              </a:extLst>
            </p:cNvPr>
            <p:cNvSpPr/>
            <p:nvPr/>
          </p:nvSpPr>
          <p:spPr>
            <a:xfrm>
              <a:off x="9159666" y="4903466"/>
              <a:ext cx="265868" cy="222384"/>
            </a:xfrm>
            <a:custGeom>
              <a:avLst/>
              <a:gdLst>
                <a:gd name="connsiteX0" fmla="*/ 265868 w 265868"/>
                <a:gd name="connsiteY0" fmla="*/ 222384 h 222384"/>
                <a:gd name="connsiteX1" fmla="*/ 240905 w 265868"/>
                <a:gd name="connsiteY1" fmla="*/ 199301 h 222384"/>
                <a:gd name="connsiteX2" fmla="*/ 217419 w 265868"/>
                <a:gd name="connsiteY2" fmla="*/ 194603 h 222384"/>
                <a:gd name="connsiteX3" fmla="*/ 211514 w 265868"/>
                <a:gd name="connsiteY3" fmla="*/ 201448 h 222384"/>
                <a:gd name="connsiteX4" fmla="*/ 210708 w 265868"/>
                <a:gd name="connsiteY4" fmla="*/ 201448 h 222384"/>
                <a:gd name="connsiteX5" fmla="*/ 176082 w 265868"/>
                <a:gd name="connsiteY5" fmla="*/ 202387 h 222384"/>
                <a:gd name="connsiteX6" fmla="*/ 188430 w 265868"/>
                <a:gd name="connsiteY6" fmla="*/ 178632 h 222384"/>
                <a:gd name="connsiteX7" fmla="*/ 203193 w 265868"/>
                <a:gd name="connsiteY7" fmla="*/ 172190 h 222384"/>
                <a:gd name="connsiteX8" fmla="*/ 197153 w 265868"/>
                <a:gd name="connsiteY8" fmla="*/ 147093 h 222384"/>
                <a:gd name="connsiteX9" fmla="*/ 185745 w 265868"/>
                <a:gd name="connsiteY9" fmla="*/ 127096 h 222384"/>
                <a:gd name="connsiteX10" fmla="*/ 138504 w 265868"/>
                <a:gd name="connsiteY10" fmla="*/ 106562 h 222384"/>
                <a:gd name="connsiteX11" fmla="*/ 117701 w 265868"/>
                <a:gd name="connsiteY11" fmla="*/ 104280 h 222384"/>
                <a:gd name="connsiteX12" fmla="*/ 82136 w 265868"/>
                <a:gd name="connsiteY12" fmla="*/ 82539 h 222384"/>
                <a:gd name="connsiteX13" fmla="*/ 75425 w 265868"/>
                <a:gd name="connsiteY13" fmla="*/ 93544 h 222384"/>
                <a:gd name="connsiteX14" fmla="*/ 63749 w 265868"/>
                <a:gd name="connsiteY14" fmla="*/ 96362 h 222384"/>
                <a:gd name="connsiteX15" fmla="*/ 57039 w 265868"/>
                <a:gd name="connsiteY15" fmla="*/ 85625 h 222384"/>
                <a:gd name="connsiteX16" fmla="*/ 57039 w 265868"/>
                <a:gd name="connsiteY16" fmla="*/ 75560 h 222384"/>
                <a:gd name="connsiteX17" fmla="*/ 35565 w 265868"/>
                <a:gd name="connsiteY17" fmla="*/ 61736 h 222384"/>
                <a:gd name="connsiteX18" fmla="*/ 66434 w 265868"/>
                <a:gd name="connsiteY18" fmla="*/ 51536 h 222384"/>
                <a:gd name="connsiteX19" fmla="*/ 66702 w 265868"/>
                <a:gd name="connsiteY19" fmla="*/ 51671 h 222384"/>
                <a:gd name="connsiteX20" fmla="*/ 81733 w 265868"/>
                <a:gd name="connsiteY20" fmla="*/ 51939 h 222384"/>
                <a:gd name="connsiteX21" fmla="*/ 80794 w 265868"/>
                <a:gd name="connsiteY21" fmla="*/ 49389 h 222384"/>
                <a:gd name="connsiteX22" fmla="*/ 44960 w 265868"/>
                <a:gd name="connsiteY22" fmla="*/ 49255 h 222384"/>
                <a:gd name="connsiteX23" fmla="*/ 35029 w 265868"/>
                <a:gd name="connsiteY23" fmla="*/ 34492 h 222384"/>
                <a:gd name="connsiteX24" fmla="*/ 13152 w 265868"/>
                <a:gd name="connsiteY24" fmla="*/ 29929 h 222384"/>
                <a:gd name="connsiteX25" fmla="*/ 0 w 265868"/>
                <a:gd name="connsiteY25" fmla="*/ 14763 h 222384"/>
                <a:gd name="connsiteX26" fmla="*/ 36371 w 265868"/>
                <a:gd name="connsiteY26" fmla="*/ 8321 h 222384"/>
                <a:gd name="connsiteX27" fmla="*/ 49389 w 265868"/>
                <a:gd name="connsiteY27" fmla="*/ 0 h 222384"/>
                <a:gd name="connsiteX28" fmla="*/ 50194 w 265868"/>
                <a:gd name="connsiteY28" fmla="*/ 268 h 222384"/>
                <a:gd name="connsiteX29" fmla="*/ 90860 w 265868"/>
                <a:gd name="connsiteY29" fmla="*/ 10468 h 222384"/>
                <a:gd name="connsiteX30" fmla="*/ 95288 w 265868"/>
                <a:gd name="connsiteY30" fmla="*/ 20802 h 222384"/>
                <a:gd name="connsiteX31" fmla="*/ 101999 w 265868"/>
                <a:gd name="connsiteY31" fmla="*/ 59723 h 222384"/>
                <a:gd name="connsiteX32" fmla="*/ 125351 w 265868"/>
                <a:gd name="connsiteY32" fmla="*/ 73144 h 222384"/>
                <a:gd name="connsiteX33" fmla="*/ 145617 w 265868"/>
                <a:gd name="connsiteY33" fmla="*/ 47913 h 222384"/>
                <a:gd name="connsiteX34" fmla="*/ 175009 w 265868"/>
                <a:gd name="connsiteY34" fmla="*/ 32881 h 222384"/>
                <a:gd name="connsiteX35" fmla="*/ 197690 w 265868"/>
                <a:gd name="connsiteY35" fmla="*/ 33015 h 222384"/>
                <a:gd name="connsiteX36" fmla="*/ 218761 w 265868"/>
                <a:gd name="connsiteY36" fmla="*/ 41471 h 222384"/>
                <a:gd name="connsiteX37" fmla="*/ 237013 w 265868"/>
                <a:gd name="connsiteY37" fmla="*/ 50328 h 222384"/>
                <a:gd name="connsiteX38" fmla="*/ 264929 w 265868"/>
                <a:gd name="connsiteY38" fmla="*/ 55160 h 22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5868" h="222384">
                  <a:moveTo>
                    <a:pt x="265868" y="222384"/>
                  </a:moveTo>
                  <a:lnTo>
                    <a:pt x="240905" y="199301"/>
                  </a:lnTo>
                  <a:lnTo>
                    <a:pt x="217419" y="194603"/>
                  </a:lnTo>
                  <a:lnTo>
                    <a:pt x="211514" y="201448"/>
                  </a:lnTo>
                  <a:lnTo>
                    <a:pt x="210708" y="201448"/>
                  </a:lnTo>
                  <a:lnTo>
                    <a:pt x="176082" y="202387"/>
                  </a:lnTo>
                  <a:lnTo>
                    <a:pt x="188430" y="178632"/>
                  </a:lnTo>
                  <a:lnTo>
                    <a:pt x="203193" y="172190"/>
                  </a:lnTo>
                  <a:lnTo>
                    <a:pt x="197153" y="147093"/>
                  </a:lnTo>
                  <a:lnTo>
                    <a:pt x="185745" y="127096"/>
                  </a:lnTo>
                  <a:lnTo>
                    <a:pt x="138504" y="106562"/>
                  </a:lnTo>
                  <a:lnTo>
                    <a:pt x="117701" y="104280"/>
                  </a:lnTo>
                  <a:lnTo>
                    <a:pt x="82136" y="82539"/>
                  </a:lnTo>
                  <a:lnTo>
                    <a:pt x="75425" y="93544"/>
                  </a:lnTo>
                  <a:lnTo>
                    <a:pt x="63749" y="96362"/>
                  </a:lnTo>
                  <a:lnTo>
                    <a:pt x="57039" y="85625"/>
                  </a:lnTo>
                  <a:lnTo>
                    <a:pt x="57039" y="75560"/>
                  </a:lnTo>
                  <a:lnTo>
                    <a:pt x="35565" y="61736"/>
                  </a:lnTo>
                  <a:lnTo>
                    <a:pt x="66434" y="51536"/>
                  </a:lnTo>
                  <a:lnTo>
                    <a:pt x="66702" y="51671"/>
                  </a:lnTo>
                  <a:lnTo>
                    <a:pt x="81733" y="51939"/>
                  </a:lnTo>
                  <a:lnTo>
                    <a:pt x="80794" y="49389"/>
                  </a:lnTo>
                  <a:lnTo>
                    <a:pt x="44960" y="49255"/>
                  </a:lnTo>
                  <a:lnTo>
                    <a:pt x="35029" y="34492"/>
                  </a:lnTo>
                  <a:lnTo>
                    <a:pt x="13152" y="29929"/>
                  </a:lnTo>
                  <a:lnTo>
                    <a:pt x="0" y="14763"/>
                  </a:lnTo>
                  <a:lnTo>
                    <a:pt x="36371" y="8321"/>
                  </a:lnTo>
                  <a:lnTo>
                    <a:pt x="49389" y="0"/>
                  </a:lnTo>
                  <a:lnTo>
                    <a:pt x="50194" y="268"/>
                  </a:lnTo>
                  <a:lnTo>
                    <a:pt x="90860" y="10468"/>
                  </a:lnTo>
                  <a:lnTo>
                    <a:pt x="95288" y="20802"/>
                  </a:lnTo>
                  <a:lnTo>
                    <a:pt x="101999" y="59723"/>
                  </a:lnTo>
                  <a:lnTo>
                    <a:pt x="125351" y="73144"/>
                  </a:lnTo>
                  <a:lnTo>
                    <a:pt x="145617" y="47913"/>
                  </a:lnTo>
                  <a:lnTo>
                    <a:pt x="175009" y="32881"/>
                  </a:lnTo>
                  <a:lnTo>
                    <a:pt x="197690" y="33015"/>
                  </a:lnTo>
                  <a:lnTo>
                    <a:pt x="218761" y="41471"/>
                  </a:lnTo>
                  <a:lnTo>
                    <a:pt x="237013" y="50328"/>
                  </a:lnTo>
                  <a:lnTo>
                    <a:pt x="264929" y="5516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8" name="Forme libre : forme 707">
              <a:extLst>
                <a:ext uri="{FF2B5EF4-FFF2-40B4-BE49-F238E27FC236}">
                  <a16:creationId xmlns:a16="http://schemas.microsoft.com/office/drawing/2014/main" id="{7FC9E782-0FD2-46F3-9ED0-FC44EDF80E1C}"/>
                </a:ext>
              </a:extLst>
            </p:cNvPr>
            <p:cNvSpPr/>
            <p:nvPr/>
          </p:nvSpPr>
          <p:spPr>
            <a:xfrm>
              <a:off x="9167048" y="4907626"/>
              <a:ext cx="254594" cy="209366"/>
            </a:xfrm>
            <a:custGeom>
              <a:avLst/>
              <a:gdLst>
                <a:gd name="connsiteX0" fmla="*/ 208561 w 254594"/>
                <a:gd name="connsiteY0" fmla="*/ 186282 h 209366"/>
                <a:gd name="connsiteX1" fmla="*/ 235403 w 254594"/>
                <a:gd name="connsiteY1" fmla="*/ 191651 h 209366"/>
                <a:gd name="connsiteX2" fmla="*/ 235805 w 254594"/>
                <a:gd name="connsiteY2" fmla="*/ 191919 h 209366"/>
                <a:gd name="connsiteX3" fmla="*/ 254595 w 254594"/>
                <a:gd name="connsiteY3" fmla="*/ 209366 h 209366"/>
                <a:gd name="connsiteX4" fmla="*/ 253789 w 254594"/>
                <a:gd name="connsiteY4" fmla="*/ 54220 h 209366"/>
                <a:gd name="connsiteX5" fmla="*/ 228290 w 254594"/>
                <a:gd name="connsiteY5" fmla="*/ 49657 h 209366"/>
                <a:gd name="connsiteX6" fmla="*/ 209903 w 254594"/>
                <a:gd name="connsiteY6" fmla="*/ 40800 h 209366"/>
                <a:gd name="connsiteX7" fmla="*/ 189235 w 254594"/>
                <a:gd name="connsiteY7" fmla="*/ 32479 h 209366"/>
                <a:gd name="connsiteX8" fmla="*/ 168030 w 254594"/>
                <a:gd name="connsiteY8" fmla="*/ 32479 h 209366"/>
                <a:gd name="connsiteX9" fmla="*/ 140383 w 254594"/>
                <a:gd name="connsiteY9" fmla="*/ 46973 h 209366"/>
                <a:gd name="connsiteX10" fmla="*/ 119044 w 254594"/>
                <a:gd name="connsiteY10" fmla="*/ 73949 h 209366"/>
                <a:gd name="connsiteX11" fmla="*/ 91128 w 254594"/>
                <a:gd name="connsiteY11" fmla="*/ 57978 h 209366"/>
                <a:gd name="connsiteX12" fmla="*/ 84149 w 254594"/>
                <a:gd name="connsiteY12" fmla="*/ 17581 h 209366"/>
                <a:gd name="connsiteX13" fmla="*/ 80660 w 254594"/>
                <a:gd name="connsiteY13" fmla="*/ 9663 h 209366"/>
                <a:gd name="connsiteX14" fmla="*/ 42678 w 254594"/>
                <a:gd name="connsiteY14" fmla="*/ 0 h 209366"/>
                <a:gd name="connsiteX15" fmla="*/ 29929 w 254594"/>
                <a:gd name="connsiteY15" fmla="*/ 7784 h 209366"/>
                <a:gd name="connsiteX16" fmla="*/ 0 w 254594"/>
                <a:gd name="connsiteY16" fmla="*/ 13152 h 209366"/>
                <a:gd name="connsiteX17" fmla="*/ 7784 w 254594"/>
                <a:gd name="connsiteY17" fmla="*/ 22279 h 209366"/>
                <a:gd name="connsiteX18" fmla="*/ 30063 w 254594"/>
                <a:gd name="connsiteY18" fmla="*/ 26842 h 209366"/>
                <a:gd name="connsiteX19" fmla="*/ 39726 w 254594"/>
                <a:gd name="connsiteY19" fmla="*/ 41336 h 209366"/>
                <a:gd name="connsiteX20" fmla="*/ 76231 w 254594"/>
                <a:gd name="connsiteY20" fmla="*/ 41336 h 209366"/>
                <a:gd name="connsiteX21" fmla="*/ 79586 w 254594"/>
                <a:gd name="connsiteY21" fmla="*/ 51805 h 209366"/>
                <a:gd name="connsiteX22" fmla="*/ 59589 w 254594"/>
                <a:gd name="connsiteY22" fmla="*/ 51268 h 209366"/>
                <a:gd name="connsiteX23" fmla="*/ 37042 w 254594"/>
                <a:gd name="connsiteY23" fmla="*/ 58784 h 209366"/>
                <a:gd name="connsiteX24" fmla="*/ 53415 w 254594"/>
                <a:gd name="connsiteY24" fmla="*/ 69252 h 209366"/>
                <a:gd name="connsiteX25" fmla="*/ 53549 w 254594"/>
                <a:gd name="connsiteY25" fmla="*/ 80391 h 209366"/>
                <a:gd name="connsiteX26" fmla="*/ 58113 w 254594"/>
                <a:gd name="connsiteY26" fmla="*/ 87773 h 209366"/>
                <a:gd name="connsiteX27" fmla="*/ 65628 w 254594"/>
                <a:gd name="connsiteY27" fmla="*/ 86028 h 209366"/>
                <a:gd name="connsiteX28" fmla="*/ 73547 w 254594"/>
                <a:gd name="connsiteY28" fmla="*/ 73144 h 209366"/>
                <a:gd name="connsiteX29" fmla="*/ 111930 w 254594"/>
                <a:gd name="connsiteY29" fmla="*/ 96631 h 209366"/>
                <a:gd name="connsiteX30" fmla="*/ 132464 w 254594"/>
                <a:gd name="connsiteY30" fmla="*/ 98778 h 209366"/>
                <a:gd name="connsiteX31" fmla="*/ 181048 w 254594"/>
                <a:gd name="connsiteY31" fmla="*/ 119983 h 209366"/>
                <a:gd name="connsiteX32" fmla="*/ 193395 w 254594"/>
                <a:gd name="connsiteY32" fmla="*/ 141725 h 209366"/>
                <a:gd name="connsiteX33" fmla="*/ 200240 w 254594"/>
                <a:gd name="connsiteY33" fmla="*/ 170177 h 209366"/>
                <a:gd name="connsiteX34" fmla="*/ 183732 w 254594"/>
                <a:gd name="connsiteY34" fmla="*/ 177424 h 209366"/>
                <a:gd name="connsiteX35" fmla="*/ 175143 w 254594"/>
                <a:gd name="connsiteY35" fmla="*/ 194201 h 209366"/>
                <a:gd name="connsiteX36" fmla="*/ 202387 w 254594"/>
                <a:gd name="connsiteY36" fmla="*/ 193530 h 20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4594" h="209366">
                  <a:moveTo>
                    <a:pt x="208561" y="186282"/>
                  </a:moveTo>
                  <a:lnTo>
                    <a:pt x="235403" y="191651"/>
                  </a:lnTo>
                  <a:lnTo>
                    <a:pt x="235805" y="191919"/>
                  </a:lnTo>
                  <a:lnTo>
                    <a:pt x="254595" y="209366"/>
                  </a:lnTo>
                  <a:lnTo>
                    <a:pt x="253789" y="54220"/>
                  </a:lnTo>
                  <a:lnTo>
                    <a:pt x="228290" y="49657"/>
                  </a:lnTo>
                  <a:lnTo>
                    <a:pt x="209903" y="40800"/>
                  </a:lnTo>
                  <a:lnTo>
                    <a:pt x="189235" y="32479"/>
                  </a:lnTo>
                  <a:lnTo>
                    <a:pt x="168030" y="32479"/>
                  </a:lnTo>
                  <a:lnTo>
                    <a:pt x="140383" y="46973"/>
                  </a:lnTo>
                  <a:lnTo>
                    <a:pt x="119044" y="73949"/>
                  </a:lnTo>
                  <a:lnTo>
                    <a:pt x="91128" y="57978"/>
                  </a:lnTo>
                  <a:lnTo>
                    <a:pt x="84149" y="17581"/>
                  </a:lnTo>
                  <a:lnTo>
                    <a:pt x="80660" y="9663"/>
                  </a:lnTo>
                  <a:lnTo>
                    <a:pt x="42678" y="0"/>
                  </a:lnTo>
                  <a:lnTo>
                    <a:pt x="29929" y="7784"/>
                  </a:lnTo>
                  <a:lnTo>
                    <a:pt x="0" y="13152"/>
                  </a:lnTo>
                  <a:lnTo>
                    <a:pt x="7784" y="22279"/>
                  </a:lnTo>
                  <a:lnTo>
                    <a:pt x="30063" y="26842"/>
                  </a:lnTo>
                  <a:lnTo>
                    <a:pt x="39726" y="41336"/>
                  </a:lnTo>
                  <a:lnTo>
                    <a:pt x="76231" y="41336"/>
                  </a:lnTo>
                  <a:lnTo>
                    <a:pt x="79586" y="51805"/>
                  </a:lnTo>
                  <a:lnTo>
                    <a:pt x="59589" y="51268"/>
                  </a:lnTo>
                  <a:lnTo>
                    <a:pt x="37042" y="58784"/>
                  </a:lnTo>
                  <a:lnTo>
                    <a:pt x="53415" y="69252"/>
                  </a:lnTo>
                  <a:lnTo>
                    <a:pt x="53549" y="80391"/>
                  </a:lnTo>
                  <a:lnTo>
                    <a:pt x="58113" y="87773"/>
                  </a:lnTo>
                  <a:lnTo>
                    <a:pt x="65628" y="86028"/>
                  </a:lnTo>
                  <a:lnTo>
                    <a:pt x="73547" y="73144"/>
                  </a:lnTo>
                  <a:lnTo>
                    <a:pt x="111930" y="96631"/>
                  </a:lnTo>
                  <a:lnTo>
                    <a:pt x="132464" y="98778"/>
                  </a:lnTo>
                  <a:lnTo>
                    <a:pt x="181048" y="119983"/>
                  </a:lnTo>
                  <a:lnTo>
                    <a:pt x="193395" y="141725"/>
                  </a:lnTo>
                  <a:lnTo>
                    <a:pt x="200240" y="170177"/>
                  </a:lnTo>
                  <a:lnTo>
                    <a:pt x="183732" y="177424"/>
                  </a:lnTo>
                  <a:lnTo>
                    <a:pt x="175143" y="194201"/>
                  </a:lnTo>
                  <a:lnTo>
                    <a:pt x="202387" y="19353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9" name="Forme libre : forme 708">
              <a:extLst>
                <a:ext uri="{FF2B5EF4-FFF2-40B4-BE49-F238E27FC236}">
                  <a16:creationId xmlns:a16="http://schemas.microsoft.com/office/drawing/2014/main" id="{05F9FE45-DCF8-45B6-B878-7F5F9E843DE4}"/>
                </a:ext>
              </a:extLst>
            </p:cNvPr>
            <p:cNvSpPr/>
            <p:nvPr/>
          </p:nvSpPr>
          <p:spPr>
            <a:xfrm>
              <a:off x="8819178" y="5093237"/>
              <a:ext cx="65494" cy="28183"/>
            </a:xfrm>
            <a:custGeom>
              <a:avLst/>
              <a:gdLst>
                <a:gd name="connsiteX0" fmla="*/ 17045 w 65494"/>
                <a:gd name="connsiteY0" fmla="*/ 28184 h 28183"/>
                <a:gd name="connsiteX1" fmla="*/ 0 w 65494"/>
                <a:gd name="connsiteY1" fmla="*/ 28050 h 28183"/>
                <a:gd name="connsiteX2" fmla="*/ 10737 w 65494"/>
                <a:gd name="connsiteY2" fmla="*/ 9931 h 28183"/>
                <a:gd name="connsiteX3" fmla="*/ 24426 w 65494"/>
                <a:gd name="connsiteY3" fmla="*/ 9797 h 28183"/>
                <a:gd name="connsiteX4" fmla="*/ 31673 w 65494"/>
                <a:gd name="connsiteY4" fmla="*/ 0 h 28183"/>
                <a:gd name="connsiteX5" fmla="*/ 41471 w 65494"/>
                <a:gd name="connsiteY5" fmla="*/ 7381 h 28183"/>
                <a:gd name="connsiteX6" fmla="*/ 57173 w 65494"/>
                <a:gd name="connsiteY6" fmla="*/ 5234 h 28183"/>
                <a:gd name="connsiteX7" fmla="*/ 65494 w 65494"/>
                <a:gd name="connsiteY7" fmla="*/ 19326 h 28183"/>
                <a:gd name="connsiteX8" fmla="*/ 34089 w 65494"/>
                <a:gd name="connsiteY8" fmla="*/ 24829 h 28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494" h="28183">
                  <a:moveTo>
                    <a:pt x="17045" y="28184"/>
                  </a:moveTo>
                  <a:lnTo>
                    <a:pt x="0" y="28050"/>
                  </a:lnTo>
                  <a:lnTo>
                    <a:pt x="10737" y="9931"/>
                  </a:lnTo>
                  <a:lnTo>
                    <a:pt x="24426" y="9797"/>
                  </a:lnTo>
                  <a:lnTo>
                    <a:pt x="31673" y="0"/>
                  </a:lnTo>
                  <a:lnTo>
                    <a:pt x="41471" y="7381"/>
                  </a:lnTo>
                  <a:lnTo>
                    <a:pt x="57173" y="5234"/>
                  </a:lnTo>
                  <a:lnTo>
                    <a:pt x="65494" y="19326"/>
                  </a:lnTo>
                  <a:lnTo>
                    <a:pt x="34089" y="2482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0" name="Forme libre : forme 709">
              <a:extLst>
                <a:ext uri="{FF2B5EF4-FFF2-40B4-BE49-F238E27FC236}">
                  <a16:creationId xmlns:a16="http://schemas.microsoft.com/office/drawing/2014/main" id="{37F47AB9-C3B1-4D61-AD6A-8E723CFF261B}"/>
                </a:ext>
              </a:extLst>
            </p:cNvPr>
            <p:cNvSpPr/>
            <p:nvPr/>
          </p:nvSpPr>
          <p:spPr>
            <a:xfrm>
              <a:off x="8825888" y="5098606"/>
              <a:ext cx="52610" cy="19057"/>
            </a:xfrm>
            <a:custGeom>
              <a:avLst/>
              <a:gdLst>
                <a:gd name="connsiteX0" fmla="*/ 0 w 52610"/>
                <a:gd name="connsiteY0" fmla="*/ 18923 h 19057"/>
                <a:gd name="connsiteX1" fmla="*/ 10066 w 52610"/>
                <a:gd name="connsiteY1" fmla="*/ 19058 h 19057"/>
                <a:gd name="connsiteX2" fmla="*/ 26708 w 52610"/>
                <a:gd name="connsiteY2" fmla="*/ 15702 h 19057"/>
                <a:gd name="connsiteX3" fmla="*/ 52610 w 52610"/>
                <a:gd name="connsiteY3" fmla="*/ 11139 h 19057"/>
                <a:gd name="connsiteX4" fmla="*/ 48449 w 52610"/>
                <a:gd name="connsiteY4" fmla="*/ 4026 h 19057"/>
                <a:gd name="connsiteX5" fmla="*/ 33687 w 52610"/>
                <a:gd name="connsiteY5" fmla="*/ 6039 h 19057"/>
                <a:gd name="connsiteX6" fmla="*/ 25768 w 52610"/>
                <a:gd name="connsiteY6" fmla="*/ 0 h 19057"/>
                <a:gd name="connsiteX7" fmla="*/ 19729 w 52610"/>
                <a:gd name="connsiteY7" fmla="*/ 8187 h 19057"/>
                <a:gd name="connsiteX8" fmla="*/ 6174 w 52610"/>
                <a:gd name="connsiteY8" fmla="*/ 8321 h 1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10" h="19057">
                  <a:moveTo>
                    <a:pt x="0" y="18923"/>
                  </a:moveTo>
                  <a:lnTo>
                    <a:pt x="10066" y="19058"/>
                  </a:lnTo>
                  <a:lnTo>
                    <a:pt x="26708" y="15702"/>
                  </a:lnTo>
                  <a:lnTo>
                    <a:pt x="52610" y="11139"/>
                  </a:lnTo>
                  <a:lnTo>
                    <a:pt x="48449" y="4026"/>
                  </a:lnTo>
                  <a:lnTo>
                    <a:pt x="33687" y="6039"/>
                  </a:lnTo>
                  <a:lnTo>
                    <a:pt x="25768" y="0"/>
                  </a:lnTo>
                  <a:lnTo>
                    <a:pt x="19729" y="8187"/>
                  </a:lnTo>
                  <a:lnTo>
                    <a:pt x="6174" y="832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1" name="Forme libre : forme 710">
              <a:extLst>
                <a:ext uri="{FF2B5EF4-FFF2-40B4-BE49-F238E27FC236}">
                  <a16:creationId xmlns:a16="http://schemas.microsoft.com/office/drawing/2014/main" id="{6BA07CC0-976C-49FF-9217-CD154B227A6C}"/>
                </a:ext>
              </a:extLst>
            </p:cNvPr>
            <p:cNvSpPr/>
            <p:nvPr/>
          </p:nvSpPr>
          <p:spPr>
            <a:xfrm>
              <a:off x="8899301" y="5092701"/>
              <a:ext cx="78512" cy="25902"/>
            </a:xfrm>
            <a:custGeom>
              <a:avLst/>
              <a:gdLst>
                <a:gd name="connsiteX0" fmla="*/ 35029 w 78512"/>
                <a:gd name="connsiteY0" fmla="*/ 25902 h 25902"/>
                <a:gd name="connsiteX1" fmla="*/ 34760 w 78512"/>
                <a:gd name="connsiteY1" fmla="*/ 25902 h 25902"/>
                <a:gd name="connsiteX2" fmla="*/ 134 w 78512"/>
                <a:gd name="connsiteY2" fmla="*/ 22681 h 25902"/>
                <a:gd name="connsiteX3" fmla="*/ 0 w 78512"/>
                <a:gd name="connsiteY3" fmla="*/ 10334 h 25902"/>
                <a:gd name="connsiteX4" fmla="*/ 21876 w 78512"/>
                <a:gd name="connsiteY4" fmla="*/ 4563 h 25902"/>
                <a:gd name="connsiteX5" fmla="*/ 37444 w 78512"/>
                <a:gd name="connsiteY5" fmla="*/ 12079 h 25902"/>
                <a:gd name="connsiteX6" fmla="*/ 53147 w 78512"/>
                <a:gd name="connsiteY6" fmla="*/ 10334 h 25902"/>
                <a:gd name="connsiteX7" fmla="*/ 78512 w 78512"/>
                <a:gd name="connsiteY7" fmla="*/ 0 h 25902"/>
                <a:gd name="connsiteX8" fmla="*/ 73681 w 78512"/>
                <a:gd name="connsiteY8" fmla="*/ 18655 h 25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512" h="25902">
                  <a:moveTo>
                    <a:pt x="35029" y="25902"/>
                  </a:moveTo>
                  <a:lnTo>
                    <a:pt x="34760" y="25902"/>
                  </a:lnTo>
                  <a:lnTo>
                    <a:pt x="134" y="22681"/>
                  </a:lnTo>
                  <a:lnTo>
                    <a:pt x="0" y="10334"/>
                  </a:lnTo>
                  <a:lnTo>
                    <a:pt x="21876" y="4563"/>
                  </a:lnTo>
                  <a:lnTo>
                    <a:pt x="37444" y="12079"/>
                  </a:lnTo>
                  <a:lnTo>
                    <a:pt x="53147" y="10334"/>
                  </a:lnTo>
                  <a:lnTo>
                    <a:pt x="78512" y="0"/>
                  </a:lnTo>
                  <a:lnTo>
                    <a:pt x="73681" y="1865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2" name="Forme libre : forme 711">
              <a:extLst>
                <a:ext uri="{FF2B5EF4-FFF2-40B4-BE49-F238E27FC236}">
                  <a16:creationId xmlns:a16="http://schemas.microsoft.com/office/drawing/2014/main" id="{35FBCE0D-9180-4F05-A3EA-5B4471D11577}"/>
                </a:ext>
              </a:extLst>
            </p:cNvPr>
            <p:cNvSpPr/>
            <p:nvPr/>
          </p:nvSpPr>
          <p:spPr>
            <a:xfrm>
              <a:off x="8903193" y="5099143"/>
              <a:ext cx="68983" cy="15702"/>
            </a:xfrm>
            <a:custGeom>
              <a:avLst/>
              <a:gdLst>
                <a:gd name="connsiteX0" fmla="*/ 0 w 68983"/>
                <a:gd name="connsiteY0" fmla="*/ 12750 h 15702"/>
                <a:gd name="connsiteX1" fmla="*/ 31002 w 68983"/>
                <a:gd name="connsiteY1" fmla="*/ 15702 h 15702"/>
                <a:gd name="connsiteX2" fmla="*/ 66702 w 68983"/>
                <a:gd name="connsiteY2" fmla="*/ 8858 h 15702"/>
                <a:gd name="connsiteX3" fmla="*/ 68983 w 68983"/>
                <a:gd name="connsiteY3" fmla="*/ 0 h 15702"/>
                <a:gd name="connsiteX4" fmla="*/ 49926 w 68983"/>
                <a:gd name="connsiteY4" fmla="*/ 7650 h 15702"/>
                <a:gd name="connsiteX5" fmla="*/ 32881 w 68983"/>
                <a:gd name="connsiteY5" fmla="*/ 9529 h 15702"/>
                <a:gd name="connsiteX6" fmla="*/ 32479 w 68983"/>
                <a:gd name="connsiteY6" fmla="*/ 9395 h 15702"/>
                <a:gd name="connsiteX7" fmla="*/ 17581 w 68983"/>
                <a:gd name="connsiteY7" fmla="*/ 2282 h 15702"/>
                <a:gd name="connsiteX8" fmla="*/ 0 w 68983"/>
                <a:gd name="connsiteY8" fmla="*/ 6845 h 1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83" h="15702">
                  <a:moveTo>
                    <a:pt x="0" y="12750"/>
                  </a:moveTo>
                  <a:lnTo>
                    <a:pt x="31002" y="15702"/>
                  </a:lnTo>
                  <a:lnTo>
                    <a:pt x="66702" y="8858"/>
                  </a:lnTo>
                  <a:lnTo>
                    <a:pt x="68983" y="0"/>
                  </a:lnTo>
                  <a:lnTo>
                    <a:pt x="49926" y="7650"/>
                  </a:lnTo>
                  <a:lnTo>
                    <a:pt x="32881" y="9529"/>
                  </a:lnTo>
                  <a:lnTo>
                    <a:pt x="32479" y="9395"/>
                  </a:lnTo>
                  <a:lnTo>
                    <a:pt x="17581" y="2282"/>
                  </a:lnTo>
                  <a:lnTo>
                    <a:pt x="0" y="684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3" name="Forme libre : forme 712">
              <a:extLst>
                <a:ext uri="{FF2B5EF4-FFF2-40B4-BE49-F238E27FC236}">
                  <a16:creationId xmlns:a16="http://schemas.microsoft.com/office/drawing/2014/main" id="{AC9A8B70-051F-400B-86C9-90D83A263F11}"/>
                </a:ext>
              </a:extLst>
            </p:cNvPr>
            <p:cNvSpPr/>
            <p:nvPr/>
          </p:nvSpPr>
          <p:spPr>
            <a:xfrm>
              <a:off x="8537473" y="5039420"/>
              <a:ext cx="264526" cy="74888"/>
            </a:xfrm>
            <a:custGeom>
              <a:avLst/>
              <a:gdLst>
                <a:gd name="connsiteX0" fmla="*/ 231242 w 264526"/>
                <a:gd name="connsiteY0" fmla="*/ 74889 h 74888"/>
                <a:gd name="connsiteX1" fmla="*/ 230571 w 264526"/>
                <a:gd name="connsiteY1" fmla="*/ 74620 h 74888"/>
                <a:gd name="connsiteX2" fmla="*/ 203729 w 264526"/>
                <a:gd name="connsiteY2" fmla="*/ 64823 h 74888"/>
                <a:gd name="connsiteX3" fmla="*/ 181719 w 264526"/>
                <a:gd name="connsiteY3" fmla="*/ 65494 h 74888"/>
                <a:gd name="connsiteX4" fmla="*/ 155817 w 264526"/>
                <a:gd name="connsiteY4" fmla="*/ 63615 h 74888"/>
                <a:gd name="connsiteX5" fmla="*/ 132464 w 264526"/>
                <a:gd name="connsiteY5" fmla="*/ 59052 h 74888"/>
                <a:gd name="connsiteX6" fmla="*/ 103609 w 264526"/>
                <a:gd name="connsiteY6" fmla="*/ 49523 h 74888"/>
                <a:gd name="connsiteX7" fmla="*/ 86162 w 264526"/>
                <a:gd name="connsiteY7" fmla="*/ 47242 h 74888"/>
                <a:gd name="connsiteX8" fmla="*/ 75694 w 264526"/>
                <a:gd name="connsiteY8" fmla="*/ 50328 h 74888"/>
                <a:gd name="connsiteX9" fmla="*/ 75291 w 264526"/>
                <a:gd name="connsiteY9" fmla="*/ 50194 h 74888"/>
                <a:gd name="connsiteX10" fmla="*/ 29123 w 264526"/>
                <a:gd name="connsiteY10" fmla="*/ 39726 h 74888"/>
                <a:gd name="connsiteX11" fmla="*/ 24963 w 264526"/>
                <a:gd name="connsiteY11" fmla="*/ 29258 h 74888"/>
                <a:gd name="connsiteX12" fmla="*/ 0 w 264526"/>
                <a:gd name="connsiteY12" fmla="*/ 27244 h 74888"/>
                <a:gd name="connsiteX13" fmla="*/ 19595 w 264526"/>
                <a:gd name="connsiteY13" fmla="*/ 0 h 74888"/>
                <a:gd name="connsiteX14" fmla="*/ 51402 w 264526"/>
                <a:gd name="connsiteY14" fmla="*/ 1745 h 74888"/>
                <a:gd name="connsiteX15" fmla="*/ 71131 w 264526"/>
                <a:gd name="connsiteY15" fmla="*/ 11274 h 74888"/>
                <a:gd name="connsiteX16" fmla="*/ 82136 w 264526"/>
                <a:gd name="connsiteY16" fmla="*/ 13152 h 74888"/>
                <a:gd name="connsiteX17" fmla="*/ 85625 w 264526"/>
                <a:gd name="connsiteY17" fmla="*/ 22010 h 74888"/>
                <a:gd name="connsiteX18" fmla="*/ 130451 w 264526"/>
                <a:gd name="connsiteY18" fmla="*/ 24426 h 74888"/>
                <a:gd name="connsiteX19" fmla="*/ 136088 w 264526"/>
                <a:gd name="connsiteY19" fmla="*/ 13958 h 74888"/>
                <a:gd name="connsiteX20" fmla="*/ 184269 w 264526"/>
                <a:gd name="connsiteY20" fmla="*/ 26439 h 74888"/>
                <a:gd name="connsiteX21" fmla="*/ 193127 w 264526"/>
                <a:gd name="connsiteY21" fmla="*/ 42276 h 74888"/>
                <a:gd name="connsiteX22" fmla="*/ 230034 w 264526"/>
                <a:gd name="connsiteY22" fmla="*/ 46839 h 74888"/>
                <a:gd name="connsiteX23" fmla="*/ 264526 w 264526"/>
                <a:gd name="connsiteY23" fmla="*/ 63749 h 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4526" h="74888">
                  <a:moveTo>
                    <a:pt x="231242" y="74889"/>
                  </a:moveTo>
                  <a:lnTo>
                    <a:pt x="230571" y="74620"/>
                  </a:lnTo>
                  <a:lnTo>
                    <a:pt x="203729" y="64823"/>
                  </a:lnTo>
                  <a:lnTo>
                    <a:pt x="181719" y="65494"/>
                  </a:lnTo>
                  <a:lnTo>
                    <a:pt x="155817" y="63615"/>
                  </a:lnTo>
                  <a:lnTo>
                    <a:pt x="132464" y="59052"/>
                  </a:lnTo>
                  <a:lnTo>
                    <a:pt x="103609" y="49523"/>
                  </a:lnTo>
                  <a:lnTo>
                    <a:pt x="86162" y="47242"/>
                  </a:lnTo>
                  <a:lnTo>
                    <a:pt x="75694" y="50328"/>
                  </a:lnTo>
                  <a:lnTo>
                    <a:pt x="75291" y="50194"/>
                  </a:lnTo>
                  <a:lnTo>
                    <a:pt x="29123" y="39726"/>
                  </a:lnTo>
                  <a:lnTo>
                    <a:pt x="24963" y="29258"/>
                  </a:lnTo>
                  <a:lnTo>
                    <a:pt x="0" y="27244"/>
                  </a:lnTo>
                  <a:lnTo>
                    <a:pt x="19595" y="0"/>
                  </a:lnTo>
                  <a:lnTo>
                    <a:pt x="51402" y="1745"/>
                  </a:lnTo>
                  <a:lnTo>
                    <a:pt x="71131" y="11274"/>
                  </a:lnTo>
                  <a:lnTo>
                    <a:pt x="82136" y="13152"/>
                  </a:lnTo>
                  <a:lnTo>
                    <a:pt x="85625" y="22010"/>
                  </a:lnTo>
                  <a:lnTo>
                    <a:pt x="130451" y="24426"/>
                  </a:lnTo>
                  <a:lnTo>
                    <a:pt x="136088" y="13958"/>
                  </a:lnTo>
                  <a:lnTo>
                    <a:pt x="184269" y="26439"/>
                  </a:lnTo>
                  <a:lnTo>
                    <a:pt x="193127" y="42276"/>
                  </a:lnTo>
                  <a:lnTo>
                    <a:pt x="230034" y="46839"/>
                  </a:lnTo>
                  <a:lnTo>
                    <a:pt x="264526" y="6374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4" name="Forme libre : forme 713">
              <a:extLst>
                <a:ext uri="{FF2B5EF4-FFF2-40B4-BE49-F238E27FC236}">
                  <a16:creationId xmlns:a16="http://schemas.microsoft.com/office/drawing/2014/main" id="{E53A185D-5B45-4515-BB9E-75AE0B87955E}"/>
                </a:ext>
              </a:extLst>
            </p:cNvPr>
            <p:cNvSpPr/>
            <p:nvPr/>
          </p:nvSpPr>
          <p:spPr>
            <a:xfrm>
              <a:off x="8544586" y="5043312"/>
              <a:ext cx="247347" cy="66836"/>
            </a:xfrm>
            <a:custGeom>
              <a:avLst/>
              <a:gdLst>
                <a:gd name="connsiteX0" fmla="*/ 197287 w 247347"/>
                <a:gd name="connsiteY0" fmla="*/ 57039 h 66836"/>
                <a:gd name="connsiteX1" fmla="*/ 197556 w 247347"/>
                <a:gd name="connsiteY1" fmla="*/ 57173 h 66836"/>
                <a:gd name="connsiteX2" fmla="*/ 224129 w 247347"/>
                <a:gd name="connsiteY2" fmla="*/ 66836 h 66836"/>
                <a:gd name="connsiteX3" fmla="*/ 247347 w 247347"/>
                <a:gd name="connsiteY3" fmla="*/ 59186 h 66836"/>
                <a:gd name="connsiteX4" fmla="*/ 221445 w 247347"/>
                <a:gd name="connsiteY4" fmla="*/ 46571 h 66836"/>
                <a:gd name="connsiteX5" fmla="*/ 183732 w 247347"/>
                <a:gd name="connsiteY5" fmla="*/ 42007 h 66836"/>
                <a:gd name="connsiteX6" fmla="*/ 174606 w 247347"/>
                <a:gd name="connsiteY6" fmla="*/ 25768 h 66836"/>
                <a:gd name="connsiteX7" fmla="*/ 130988 w 247347"/>
                <a:gd name="connsiteY7" fmla="*/ 14495 h 66836"/>
                <a:gd name="connsiteX8" fmla="*/ 125620 w 247347"/>
                <a:gd name="connsiteY8" fmla="*/ 24426 h 66836"/>
                <a:gd name="connsiteX9" fmla="*/ 75828 w 247347"/>
                <a:gd name="connsiteY9" fmla="*/ 21876 h 66836"/>
                <a:gd name="connsiteX10" fmla="*/ 72205 w 247347"/>
                <a:gd name="connsiteY10" fmla="*/ 12750 h 66836"/>
                <a:gd name="connsiteX11" fmla="*/ 62541 w 247347"/>
                <a:gd name="connsiteY11" fmla="*/ 10871 h 66836"/>
                <a:gd name="connsiteX12" fmla="*/ 42947 w 247347"/>
                <a:gd name="connsiteY12" fmla="*/ 1476 h 66836"/>
                <a:gd name="connsiteX13" fmla="*/ 14360 w 247347"/>
                <a:gd name="connsiteY13" fmla="*/ 0 h 66836"/>
                <a:gd name="connsiteX14" fmla="*/ 0 w 247347"/>
                <a:gd name="connsiteY14" fmla="*/ 20131 h 66836"/>
                <a:gd name="connsiteX15" fmla="*/ 20534 w 247347"/>
                <a:gd name="connsiteY15" fmla="*/ 21742 h 66836"/>
                <a:gd name="connsiteX16" fmla="*/ 24829 w 247347"/>
                <a:gd name="connsiteY16" fmla="*/ 32613 h 66836"/>
                <a:gd name="connsiteX17" fmla="*/ 68447 w 247347"/>
                <a:gd name="connsiteY17" fmla="*/ 42544 h 66836"/>
                <a:gd name="connsiteX18" fmla="*/ 78781 w 247347"/>
                <a:gd name="connsiteY18" fmla="*/ 39457 h 66836"/>
                <a:gd name="connsiteX19" fmla="*/ 97302 w 247347"/>
                <a:gd name="connsiteY19" fmla="*/ 41873 h 66836"/>
                <a:gd name="connsiteX20" fmla="*/ 126291 w 247347"/>
                <a:gd name="connsiteY20" fmla="*/ 51402 h 66836"/>
                <a:gd name="connsiteX21" fmla="*/ 149241 w 247347"/>
                <a:gd name="connsiteY21" fmla="*/ 55965 h 66836"/>
                <a:gd name="connsiteX22" fmla="*/ 174740 w 247347"/>
                <a:gd name="connsiteY22" fmla="*/ 57710 h 6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7347" h="66836">
                  <a:moveTo>
                    <a:pt x="197287" y="57039"/>
                  </a:moveTo>
                  <a:lnTo>
                    <a:pt x="197556" y="57173"/>
                  </a:lnTo>
                  <a:lnTo>
                    <a:pt x="224129" y="66836"/>
                  </a:lnTo>
                  <a:lnTo>
                    <a:pt x="247347" y="59186"/>
                  </a:lnTo>
                  <a:lnTo>
                    <a:pt x="221445" y="46571"/>
                  </a:lnTo>
                  <a:lnTo>
                    <a:pt x="183732" y="42007"/>
                  </a:lnTo>
                  <a:lnTo>
                    <a:pt x="174606" y="25768"/>
                  </a:lnTo>
                  <a:lnTo>
                    <a:pt x="130988" y="14495"/>
                  </a:lnTo>
                  <a:lnTo>
                    <a:pt x="125620" y="24426"/>
                  </a:lnTo>
                  <a:lnTo>
                    <a:pt x="75828" y="21876"/>
                  </a:lnTo>
                  <a:lnTo>
                    <a:pt x="72205" y="12750"/>
                  </a:lnTo>
                  <a:lnTo>
                    <a:pt x="62541" y="10871"/>
                  </a:lnTo>
                  <a:lnTo>
                    <a:pt x="42947" y="1476"/>
                  </a:lnTo>
                  <a:lnTo>
                    <a:pt x="14360" y="0"/>
                  </a:lnTo>
                  <a:lnTo>
                    <a:pt x="0" y="20131"/>
                  </a:lnTo>
                  <a:lnTo>
                    <a:pt x="20534" y="21742"/>
                  </a:lnTo>
                  <a:lnTo>
                    <a:pt x="24829" y="32613"/>
                  </a:lnTo>
                  <a:lnTo>
                    <a:pt x="68447" y="42544"/>
                  </a:lnTo>
                  <a:lnTo>
                    <a:pt x="78781" y="39457"/>
                  </a:lnTo>
                  <a:lnTo>
                    <a:pt x="97302" y="41873"/>
                  </a:lnTo>
                  <a:lnTo>
                    <a:pt x="126291" y="51402"/>
                  </a:lnTo>
                  <a:lnTo>
                    <a:pt x="149241" y="55965"/>
                  </a:lnTo>
                  <a:lnTo>
                    <a:pt x="174740" y="577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5" name="Forme libre : forme 714">
              <a:extLst>
                <a:ext uri="{FF2B5EF4-FFF2-40B4-BE49-F238E27FC236}">
                  <a16:creationId xmlns:a16="http://schemas.microsoft.com/office/drawing/2014/main" id="{0F4596E2-1441-4B97-A3F3-3EA749CE9608}"/>
                </a:ext>
              </a:extLst>
            </p:cNvPr>
            <p:cNvSpPr/>
            <p:nvPr/>
          </p:nvSpPr>
          <p:spPr>
            <a:xfrm>
              <a:off x="9250392" y="5026938"/>
              <a:ext cx="19191" cy="44154"/>
            </a:xfrm>
            <a:custGeom>
              <a:avLst/>
              <a:gdLst>
                <a:gd name="connsiteX0" fmla="*/ 3087 w 19191"/>
                <a:gd name="connsiteY0" fmla="*/ 44155 h 44154"/>
                <a:gd name="connsiteX1" fmla="*/ 0 w 19191"/>
                <a:gd name="connsiteY1" fmla="*/ 20400 h 44154"/>
                <a:gd name="connsiteX2" fmla="*/ 4697 w 19191"/>
                <a:gd name="connsiteY2" fmla="*/ 10871 h 44154"/>
                <a:gd name="connsiteX3" fmla="*/ 11408 w 19191"/>
                <a:gd name="connsiteY3" fmla="*/ 0 h 44154"/>
                <a:gd name="connsiteX4" fmla="*/ 19192 w 19191"/>
                <a:gd name="connsiteY4" fmla="*/ 9931 h 44154"/>
                <a:gd name="connsiteX5" fmla="*/ 18923 w 19191"/>
                <a:gd name="connsiteY5" fmla="*/ 23084 h 44154"/>
                <a:gd name="connsiteX6" fmla="*/ 18655 w 19191"/>
                <a:gd name="connsiteY6" fmla="*/ 23621 h 4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91" h="44154">
                  <a:moveTo>
                    <a:pt x="3087" y="44155"/>
                  </a:moveTo>
                  <a:lnTo>
                    <a:pt x="0" y="20400"/>
                  </a:lnTo>
                  <a:lnTo>
                    <a:pt x="4697" y="10871"/>
                  </a:lnTo>
                  <a:lnTo>
                    <a:pt x="11408" y="0"/>
                  </a:lnTo>
                  <a:lnTo>
                    <a:pt x="19192" y="9931"/>
                  </a:lnTo>
                  <a:lnTo>
                    <a:pt x="18923" y="23084"/>
                  </a:lnTo>
                  <a:lnTo>
                    <a:pt x="18655" y="2362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6" name="Forme libre : forme 715">
              <a:extLst>
                <a:ext uri="{FF2B5EF4-FFF2-40B4-BE49-F238E27FC236}">
                  <a16:creationId xmlns:a16="http://schemas.microsoft.com/office/drawing/2014/main" id="{7EEF6C68-E47C-442B-9E85-6AB2D10BFDF2}"/>
                </a:ext>
              </a:extLst>
            </p:cNvPr>
            <p:cNvSpPr/>
            <p:nvPr/>
          </p:nvSpPr>
          <p:spPr>
            <a:xfrm>
              <a:off x="9254418" y="5033649"/>
              <a:ext cx="11273" cy="27647"/>
            </a:xfrm>
            <a:custGeom>
              <a:avLst/>
              <a:gdLst>
                <a:gd name="connsiteX0" fmla="*/ 0 w 11273"/>
                <a:gd name="connsiteY0" fmla="*/ 14360 h 27647"/>
                <a:gd name="connsiteX1" fmla="*/ 1610 w 11273"/>
                <a:gd name="connsiteY1" fmla="*/ 27647 h 27647"/>
                <a:gd name="connsiteX2" fmla="*/ 11139 w 11273"/>
                <a:gd name="connsiteY2" fmla="*/ 15031 h 27647"/>
                <a:gd name="connsiteX3" fmla="*/ 11274 w 11273"/>
                <a:gd name="connsiteY3" fmla="*/ 4563 h 27647"/>
                <a:gd name="connsiteX4" fmla="*/ 7784 w 11273"/>
                <a:gd name="connsiteY4" fmla="*/ 0 h 27647"/>
                <a:gd name="connsiteX5" fmla="*/ 4026 w 11273"/>
                <a:gd name="connsiteY5" fmla="*/ 6039 h 2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73" h="27647">
                  <a:moveTo>
                    <a:pt x="0" y="14360"/>
                  </a:moveTo>
                  <a:lnTo>
                    <a:pt x="1610" y="27647"/>
                  </a:lnTo>
                  <a:lnTo>
                    <a:pt x="11139" y="15031"/>
                  </a:lnTo>
                  <a:lnTo>
                    <a:pt x="11274" y="4563"/>
                  </a:lnTo>
                  <a:lnTo>
                    <a:pt x="7784" y="0"/>
                  </a:lnTo>
                  <a:lnTo>
                    <a:pt x="4026" y="603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7" name="Forme libre : forme 716">
              <a:extLst>
                <a:ext uri="{FF2B5EF4-FFF2-40B4-BE49-F238E27FC236}">
                  <a16:creationId xmlns:a16="http://schemas.microsoft.com/office/drawing/2014/main" id="{7E09BDCE-7EF8-4D82-A695-049F6D56E645}"/>
                </a:ext>
              </a:extLst>
            </p:cNvPr>
            <p:cNvSpPr/>
            <p:nvPr/>
          </p:nvSpPr>
          <p:spPr>
            <a:xfrm>
              <a:off x="8289723" y="4759594"/>
              <a:ext cx="272176" cy="283315"/>
            </a:xfrm>
            <a:custGeom>
              <a:avLst/>
              <a:gdLst>
                <a:gd name="connsiteX0" fmla="*/ 234463 w 272176"/>
                <a:gd name="connsiteY0" fmla="*/ 283315 h 283315"/>
                <a:gd name="connsiteX1" fmla="*/ 212990 w 272176"/>
                <a:gd name="connsiteY1" fmla="*/ 261976 h 283315"/>
                <a:gd name="connsiteX2" fmla="*/ 181048 w 272176"/>
                <a:gd name="connsiteY2" fmla="*/ 241711 h 283315"/>
                <a:gd name="connsiteX3" fmla="*/ 170446 w 272176"/>
                <a:gd name="connsiteY3" fmla="*/ 226813 h 283315"/>
                <a:gd name="connsiteX4" fmla="*/ 151925 w 272176"/>
                <a:gd name="connsiteY4" fmla="*/ 206950 h 283315"/>
                <a:gd name="connsiteX5" fmla="*/ 139443 w 272176"/>
                <a:gd name="connsiteY5" fmla="*/ 188295 h 283315"/>
                <a:gd name="connsiteX6" fmla="*/ 120654 w 272176"/>
                <a:gd name="connsiteY6" fmla="*/ 153938 h 283315"/>
                <a:gd name="connsiteX7" fmla="*/ 98644 w 272176"/>
                <a:gd name="connsiteY7" fmla="*/ 132867 h 283315"/>
                <a:gd name="connsiteX8" fmla="*/ 91531 w 272176"/>
                <a:gd name="connsiteY8" fmla="*/ 111796 h 283315"/>
                <a:gd name="connsiteX9" fmla="*/ 82673 w 272176"/>
                <a:gd name="connsiteY9" fmla="*/ 93275 h 283315"/>
                <a:gd name="connsiteX10" fmla="*/ 60260 w 272176"/>
                <a:gd name="connsiteY10" fmla="*/ 77573 h 283315"/>
                <a:gd name="connsiteX11" fmla="*/ 47510 w 272176"/>
                <a:gd name="connsiteY11" fmla="*/ 56770 h 283315"/>
                <a:gd name="connsiteX12" fmla="*/ 29123 w 272176"/>
                <a:gd name="connsiteY12" fmla="*/ 43350 h 283315"/>
                <a:gd name="connsiteX13" fmla="*/ 2684 w 272176"/>
                <a:gd name="connsiteY13" fmla="*/ 15434 h 283315"/>
                <a:gd name="connsiteX14" fmla="*/ 0 w 272176"/>
                <a:gd name="connsiteY14" fmla="*/ 0 h 283315"/>
                <a:gd name="connsiteX15" fmla="*/ 18387 w 272176"/>
                <a:gd name="connsiteY15" fmla="*/ 1074 h 283315"/>
                <a:gd name="connsiteX16" fmla="*/ 57576 w 272176"/>
                <a:gd name="connsiteY16" fmla="*/ 5905 h 283315"/>
                <a:gd name="connsiteX17" fmla="*/ 79854 w 272176"/>
                <a:gd name="connsiteY17" fmla="*/ 30600 h 283315"/>
                <a:gd name="connsiteX18" fmla="*/ 98912 w 272176"/>
                <a:gd name="connsiteY18" fmla="*/ 47107 h 283315"/>
                <a:gd name="connsiteX19" fmla="*/ 112467 w 272176"/>
                <a:gd name="connsiteY19" fmla="*/ 57307 h 283315"/>
                <a:gd name="connsiteX20" fmla="*/ 135685 w 272176"/>
                <a:gd name="connsiteY20" fmla="*/ 83344 h 283315"/>
                <a:gd name="connsiteX21" fmla="*/ 160648 w 272176"/>
                <a:gd name="connsiteY21" fmla="*/ 83746 h 283315"/>
                <a:gd name="connsiteX22" fmla="*/ 182256 w 272176"/>
                <a:gd name="connsiteY22" fmla="*/ 101328 h 283315"/>
                <a:gd name="connsiteX23" fmla="*/ 196348 w 272176"/>
                <a:gd name="connsiteY23" fmla="*/ 121593 h 283315"/>
                <a:gd name="connsiteX24" fmla="*/ 216345 w 272176"/>
                <a:gd name="connsiteY24" fmla="*/ 133538 h 283315"/>
                <a:gd name="connsiteX25" fmla="*/ 206414 w 272176"/>
                <a:gd name="connsiteY25" fmla="*/ 153535 h 283315"/>
                <a:gd name="connsiteX26" fmla="*/ 218761 w 272176"/>
                <a:gd name="connsiteY26" fmla="*/ 160917 h 283315"/>
                <a:gd name="connsiteX27" fmla="*/ 228558 w 272176"/>
                <a:gd name="connsiteY27" fmla="*/ 161588 h 283315"/>
                <a:gd name="connsiteX28" fmla="*/ 233121 w 272176"/>
                <a:gd name="connsiteY28" fmla="*/ 179840 h 283315"/>
                <a:gd name="connsiteX29" fmla="*/ 241040 w 272176"/>
                <a:gd name="connsiteY29" fmla="*/ 192456 h 283315"/>
                <a:gd name="connsiteX30" fmla="*/ 259158 w 272176"/>
                <a:gd name="connsiteY30" fmla="*/ 194737 h 283315"/>
                <a:gd name="connsiteX31" fmla="*/ 272176 w 272176"/>
                <a:gd name="connsiteY31" fmla="*/ 211514 h 283315"/>
                <a:gd name="connsiteX32" fmla="*/ 265868 w 272176"/>
                <a:gd name="connsiteY32" fmla="*/ 243053 h 283315"/>
                <a:gd name="connsiteX33" fmla="*/ 264392 w 272176"/>
                <a:gd name="connsiteY33" fmla="*/ 282644 h 28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2176" h="283315">
                  <a:moveTo>
                    <a:pt x="234463" y="283315"/>
                  </a:moveTo>
                  <a:lnTo>
                    <a:pt x="212990" y="261976"/>
                  </a:lnTo>
                  <a:lnTo>
                    <a:pt x="181048" y="241711"/>
                  </a:lnTo>
                  <a:lnTo>
                    <a:pt x="170446" y="226813"/>
                  </a:lnTo>
                  <a:lnTo>
                    <a:pt x="151925" y="206950"/>
                  </a:lnTo>
                  <a:lnTo>
                    <a:pt x="139443" y="188295"/>
                  </a:lnTo>
                  <a:lnTo>
                    <a:pt x="120654" y="153938"/>
                  </a:lnTo>
                  <a:lnTo>
                    <a:pt x="98644" y="132867"/>
                  </a:lnTo>
                  <a:lnTo>
                    <a:pt x="91531" y="111796"/>
                  </a:lnTo>
                  <a:lnTo>
                    <a:pt x="82673" y="93275"/>
                  </a:lnTo>
                  <a:lnTo>
                    <a:pt x="60260" y="77573"/>
                  </a:lnTo>
                  <a:lnTo>
                    <a:pt x="47510" y="56770"/>
                  </a:lnTo>
                  <a:lnTo>
                    <a:pt x="29123" y="43350"/>
                  </a:lnTo>
                  <a:lnTo>
                    <a:pt x="2684" y="15434"/>
                  </a:lnTo>
                  <a:lnTo>
                    <a:pt x="0" y="0"/>
                  </a:lnTo>
                  <a:lnTo>
                    <a:pt x="18387" y="1074"/>
                  </a:lnTo>
                  <a:lnTo>
                    <a:pt x="57576" y="5905"/>
                  </a:lnTo>
                  <a:lnTo>
                    <a:pt x="79854" y="30600"/>
                  </a:lnTo>
                  <a:lnTo>
                    <a:pt x="98912" y="47107"/>
                  </a:lnTo>
                  <a:lnTo>
                    <a:pt x="112467" y="57307"/>
                  </a:lnTo>
                  <a:lnTo>
                    <a:pt x="135685" y="83344"/>
                  </a:lnTo>
                  <a:lnTo>
                    <a:pt x="160648" y="83746"/>
                  </a:lnTo>
                  <a:lnTo>
                    <a:pt x="182256" y="101328"/>
                  </a:lnTo>
                  <a:lnTo>
                    <a:pt x="196348" y="121593"/>
                  </a:lnTo>
                  <a:lnTo>
                    <a:pt x="216345" y="133538"/>
                  </a:lnTo>
                  <a:lnTo>
                    <a:pt x="206414" y="153535"/>
                  </a:lnTo>
                  <a:lnTo>
                    <a:pt x="218761" y="160917"/>
                  </a:lnTo>
                  <a:lnTo>
                    <a:pt x="228558" y="161588"/>
                  </a:lnTo>
                  <a:lnTo>
                    <a:pt x="233121" y="179840"/>
                  </a:lnTo>
                  <a:lnTo>
                    <a:pt x="241040" y="192456"/>
                  </a:lnTo>
                  <a:lnTo>
                    <a:pt x="259158" y="194737"/>
                  </a:lnTo>
                  <a:lnTo>
                    <a:pt x="272176" y="211514"/>
                  </a:lnTo>
                  <a:lnTo>
                    <a:pt x="265868" y="243053"/>
                  </a:lnTo>
                  <a:lnTo>
                    <a:pt x="264392" y="28264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8" name="Forme libre : forme 717">
              <a:extLst>
                <a:ext uri="{FF2B5EF4-FFF2-40B4-BE49-F238E27FC236}">
                  <a16:creationId xmlns:a16="http://schemas.microsoft.com/office/drawing/2014/main" id="{09980FE0-EF58-4D32-83A2-25D6B252E00B}"/>
                </a:ext>
              </a:extLst>
            </p:cNvPr>
            <p:cNvSpPr/>
            <p:nvPr/>
          </p:nvSpPr>
          <p:spPr>
            <a:xfrm>
              <a:off x="8294286" y="4763754"/>
              <a:ext cx="263452" cy="275262"/>
            </a:xfrm>
            <a:custGeom>
              <a:avLst/>
              <a:gdLst>
                <a:gd name="connsiteX0" fmla="*/ 179437 w 263452"/>
                <a:gd name="connsiteY0" fmla="*/ 235000 h 275262"/>
                <a:gd name="connsiteX1" fmla="*/ 210842 w 263452"/>
                <a:gd name="connsiteY1" fmla="*/ 254863 h 275262"/>
                <a:gd name="connsiteX2" fmla="*/ 231376 w 263452"/>
                <a:gd name="connsiteY2" fmla="*/ 275263 h 275262"/>
                <a:gd name="connsiteX3" fmla="*/ 256071 w 263452"/>
                <a:gd name="connsiteY3" fmla="*/ 274726 h 275262"/>
                <a:gd name="connsiteX4" fmla="*/ 257413 w 263452"/>
                <a:gd name="connsiteY4" fmla="*/ 238490 h 275262"/>
                <a:gd name="connsiteX5" fmla="*/ 263452 w 263452"/>
                <a:gd name="connsiteY5" fmla="*/ 208427 h 275262"/>
                <a:gd name="connsiteX6" fmla="*/ 252582 w 263452"/>
                <a:gd name="connsiteY6" fmla="*/ 194201 h 275262"/>
                <a:gd name="connsiteX7" fmla="*/ 234195 w 263452"/>
                <a:gd name="connsiteY7" fmla="*/ 191919 h 275262"/>
                <a:gd name="connsiteX8" fmla="*/ 224934 w 263452"/>
                <a:gd name="connsiteY8" fmla="*/ 176888 h 275262"/>
                <a:gd name="connsiteX9" fmla="*/ 220908 w 263452"/>
                <a:gd name="connsiteY9" fmla="*/ 161051 h 275262"/>
                <a:gd name="connsiteX10" fmla="*/ 212587 w 263452"/>
                <a:gd name="connsiteY10" fmla="*/ 160246 h 275262"/>
                <a:gd name="connsiteX11" fmla="*/ 196885 w 263452"/>
                <a:gd name="connsiteY11" fmla="*/ 150851 h 275262"/>
                <a:gd name="connsiteX12" fmla="*/ 206816 w 263452"/>
                <a:gd name="connsiteY12" fmla="*/ 130854 h 275262"/>
                <a:gd name="connsiteX13" fmla="*/ 188966 w 263452"/>
                <a:gd name="connsiteY13" fmla="*/ 119983 h 275262"/>
                <a:gd name="connsiteX14" fmla="*/ 174740 w 263452"/>
                <a:gd name="connsiteY14" fmla="*/ 99583 h 275262"/>
                <a:gd name="connsiteX15" fmla="*/ 154609 w 263452"/>
                <a:gd name="connsiteY15" fmla="*/ 83344 h 275262"/>
                <a:gd name="connsiteX16" fmla="*/ 129378 w 263452"/>
                <a:gd name="connsiteY16" fmla="*/ 82941 h 275262"/>
                <a:gd name="connsiteX17" fmla="*/ 105220 w 263452"/>
                <a:gd name="connsiteY17" fmla="*/ 55831 h 275262"/>
                <a:gd name="connsiteX18" fmla="*/ 91933 w 263452"/>
                <a:gd name="connsiteY18" fmla="*/ 45900 h 275262"/>
                <a:gd name="connsiteX19" fmla="*/ 72607 w 263452"/>
                <a:gd name="connsiteY19" fmla="*/ 29123 h 275262"/>
                <a:gd name="connsiteX20" fmla="*/ 51134 w 263452"/>
                <a:gd name="connsiteY20" fmla="*/ 5368 h 275262"/>
                <a:gd name="connsiteX21" fmla="*/ 13421 w 263452"/>
                <a:gd name="connsiteY21" fmla="*/ 805 h 275262"/>
                <a:gd name="connsiteX22" fmla="*/ 0 w 263452"/>
                <a:gd name="connsiteY22" fmla="*/ 0 h 275262"/>
                <a:gd name="connsiteX23" fmla="*/ 1745 w 263452"/>
                <a:gd name="connsiteY23" fmla="*/ 9529 h 275262"/>
                <a:gd name="connsiteX24" fmla="*/ 27110 w 263452"/>
                <a:gd name="connsiteY24" fmla="*/ 36236 h 275262"/>
                <a:gd name="connsiteX25" fmla="*/ 46034 w 263452"/>
                <a:gd name="connsiteY25" fmla="*/ 50328 h 275262"/>
                <a:gd name="connsiteX26" fmla="*/ 58784 w 263452"/>
                <a:gd name="connsiteY26" fmla="*/ 71131 h 275262"/>
                <a:gd name="connsiteX27" fmla="*/ 81196 w 263452"/>
                <a:gd name="connsiteY27" fmla="*/ 86565 h 275262"/>
                <a:gd name="connsiteX28" fmla="*/ 90457 w 263452"/>
                <a:gd name="connsiteY28" fmla="*/ 106159 h 275262"/>
                <a:gd name="connsiteX29" fmla="*/ 97570 w 263452"/>
                <a:gd name="connsiteY29" fmla="*/ 127096 h 275262"/>
                <a:gd name="connsiteX30" fmla="*/ 119312 w 263452"/>
                <a:gd name="connsiteY30" fmla="*/ 147630 h 275262"/>
                <a:gd name="connsiteX31" fmla="*/ 138101 w 263452"/>
                <a:gd name="connsiteY31" fmla="*/ 182122 h 275262"/>
                <a:gd name="connsiteX32" fmla="*/ 150314 w 263452"/>
                <a:gd name="connsiteY32" fmla="*/ 200374 h 275262"/>
                <a:gd name="connsiteX33" fmla="*/ 168835 w 263452"/>
                <a:gd name="connsiteY33" fmla="*/ 220237 h 27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63452" h="275262">
                  <a:moveTo>
                    <a:pt x="179437" y="235000"/>
                  </a:moveTo>
                  <a:lnTo>
                    <a:pt x="210842" y="254863"/>
                  </a:lnTo>
                  <a:lnTo>
                    <a:pt x="231376" y="275263"/>
                  </a:lnTo>
                  <a:lnTo>
                    <a:pt x="256071" y="274726"/>
                  </a:lnTo>
                  <a:lnTo>
                    <a:pt x="257413" y="238490"/>
                  </a:lnTo>
                  <a:lnTo>
                    <a:pt x="263452" y="208427"/>
                  </a:lnTo>
                  <a:lnTo>
                    <a:pt x="252582" y="194201"/>
                  </a:lnTo>
                  <a:lnTo>
                    <a:pt x="234195" y="191919"/>
                  </a:lnTo>
                  <a:lnTo>
                    <a:pt x="224934" y="176888"/>
                  </a:lnTo>
                  <a:lnTo>
                    <a:pt x="220908" y="161051"/>
                  </a:lnTo>
                  <a:lnTo>
                    <a:pt x="212587" y="160246"/>
                  </a:lnTo>
                  <a:lnTo>
                    <a:pt x="196885" y="150851"/>
                  </a:lnTo>
                  <a:lnTo>
                    <a:pt x="206816" y="130854"/>
                  </a:lnTo>
                  <a:lnTo>
                    <a:pt x="188966" y="119983"/>
                  </a:lnTo>
                  <a:lnTo>
                    <a:pt x="174740" y="99583"/>
                  </a:lnTo>
                  <a:lnTo>
                    <a:pt x="154609" y="83344"/>
                  </a:lnTo>
                  <a:lnTo>
                    <a:pt x="129378" y="82941"/>
                  </a:lnTo>
                  <a:lnTo>
                    <a:pt x="105220" y="55831"/>
                  </a:lnTo>
                  <a:lnTo>
                    <a:pt x="91933" y="45900"/>
                  </a:lnTo>
                  <a:lnTo>
                    <a:pt x="72607" y="29123"/>
                  </a:lnTo>
                  <a:lnTo>
                    <a:pt x="51134" y="5368"/>
                  </a:lnTo>
                  <a:lnTo>
                    <a:pt x="13421" y="805"/>
                  </a:lnTo>
                  <a:lnTo>
                    <a:pt x="0" y="0"/>
                  </a:lnTo>
                  <a:lnTo>
                    <a:pt x="1745" y="9529"/>
                  </a:lnTo>
                  <a:lnTo>
                    <a:pt x="27110" y="36236"/>
                  </a:lnTo>
                  <a:lnTo>
                    <a:pt x="46034" y="50328"/>
                  </a:lnTo>
                  <a:lnTo>
                    <a:pt x="58784" y="71131"/>
                  </a:lnTo>
                  <a:lnTo>
                    <a:pt x="81196" y="86565"/>
                  </a:lnTo>
                  <a:lnTo>
                    <a:pt x="90457" y="106159"/>
                  </a:lnTo>
                  <a:lnTo>
                    <a:pt x="97570" y="127096"/>
                  </a:lnTo>
                  <a:lnTo>
                    <a:pt x="119312" y="147630"/>
                  </a:lnTo>
                  <a:lnTo>
                    <a:pt x="138101" y="182122"/>
                  </a:lnTo>
                  <a:lnTo>
                    <a:pt x="150314" y="200374"/>
                  </a:lnTo>
                  <a:lnTo>
                    <a:pt x="168835" y="2202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9" name="Forme libre : forme 718">
              <a:extLst>
                <a:ext uri="{FF2B5EF4-FFF2-40B4-BE49-F238E27FC236}">
                  <a16:creationId xmlns:a16="http://schemas.microsoft.com/office/drawing/2014/main" id="{00721DD7-1FC5-493D-BF21-01E112294AB7}"/>
                </a:ext>
              </a:extLst>
            </p:cNvPr>
            <p:cNvSpPr/>
            <p:nvPr/>
          </p:nvSpPr>
          <p:spPr>
            <a:xfrm>
              <a:off x="8870446" y="4853406"/>
              <a:ext cx="164808" cy="184671"/>
            </a:xfrm>
            <a:custGeom>
              <a:avLst/>
              <a:gdLst>
                <a:gd name="connsiteX0" fmla="*/ 27245 w 164808"/>
                <a:gd name="connsiteY0" fmla="*/ 184672 h 184671"/>
                <a:gd name="connsiteX1" fmla="*/ 14763 w 164808"/>
                <a:gd name="connsiteY1" fmla="*/ 176217 h 184671"/>
                <a:gd name="connsiteX2" fmla="*/ 22145 w 164808"/>
                <a:gd name="connsiteY2" fmla="*/ 152596 h 184671"/>
                <a:gd name="connsiteX3" fmla="*/ 18655 w 164808"/>
                <a:gd name="connsiteY3" fmla="*/ 130854 h 184671"/>
                <a:gd name="connsiteX4" fmla="*/ 8724 w 164808"/>
                <a:gd name="connsiteY4" fmla="*/ 130720 h 184671"/>
                <a:gd name="connsiteX5" fmla="*/ 0 w 164808"/>
                <a:gd name="connsiteY5" fmla="*/ 111796 h 184671"/>
                <a:gd name="connsiteX6" fmla="*/ 10603 w 164808"/>
                <a:gd name="connsiteY6" fmla="*/ 95154 h 184671"/>
                <a:gd name="connsiteX7" fmla="*/ 14092 w 164808"/>
                <a:gd name="connsiteY7" fmla="*/ 75962 h 184671"/>
                <a:gd name="connsiteX8" fmla="*/ 26573 w 164808"/>
                <a:gd name="connsiteY8" fmla="*/ 38652 h 184671"/>
                <a:gd name="connsiteX9" fmla="*/ 32344 w 164808"/>
                <a:gd name="connsiteY9" fmla="*/ 27647 h 184671"/>
                <a:gd name="connsiteX10" fmla="*/ 54220 w 164808"/>
                <a:gd name="connsiteY10" fmla="*/ 8589 h 184671"/>
                <a:gd name="connsiteX11" fmla="*/ 74620 w 164808"/>
                <a:gd name="connsiteY11" fmla="*/ 16239 h 184671"/>
                <a:gd name="connsiteX12" fmla="*/ 105354 w 164808"/>
                <a:gd name="connsiteY12" fmla="*/ 19595 h 184671"/>
                <a:gd name="connsiteX13" fmla="*/ 133001 w 164808"/>
                <a:gd name="connsiteY13" fmla="*/ 18521 h 184671"/>
                <a:gd name="connsiteX14" fmla="*/ 158367 w 164808"/>
                <a:gd name="connsiteY14" fmla="*/ 0 h 184671"/>
                <a:gd name="connsiteX15" fmla="*/ 164809 w 164808"/>
                <a:gd name="connsiteY15" fmla="*/ 8053 h 184671"/>
                <a:gd name="connsiteX16" fmla="*/ 143604 w 164808"/>
                <a:gd name="connsiteY16" fmla="*/ 34089 h 184671"/>
                <a:gd name="connsiteX17" fmla="*/ 124009 w 164808"/>
                <a:gd name="connsiteY17" fmla="*/ 39055 h 184671"/>
                <a:gd name="connsiteX18" fmla="*/ 123607 w 164808"/>
                <a:gd name="connsiteY18" fmla="*/ 39055 h 184671"/>
                <a:gd name="connsiteX19" fmla="*/ 99717 w 164808"/>
                <a:gd name="connsiteY19" fmla="*/ 34223 h 184671"/>
                <a:gd name="connsiteX20" fmla="*/ 58918 w 164808"/>
                <a:gd name="connsiteY20" fmla="*/ 35565 h 184671"/>
                <a:gd name="connsiteX21" fmla="*/ 38921 w 164808"/>
                <a:gd name="connsiteY21" fmla="*/ 38786 h 184671"/>
                <a:gd name="connsiteX22" fmla="*/ 35834 w 164808"/>
                <a:gd name="connsiteY22" fmla="*/ 55160 h 184671"/>
                <a:gd name="connsiteX23" fmla="*/ 55965 w 164808"/>
                <a:gd name="connsiteY23" fmla="*/ 75023 h 184671"/>
                <a:gd name="connsiteX24" fmla="*/ 68312 w 164808"/>
                <a:gd name="connsiteY24" fmla="*/ 64689 h 184671"/>
                <a:gd name="connsiteX25" fmla="*/ 117701 w 164808"/>
                <a:gd name="connsiteY25" fmla="*/ 55697 h 184671"/>
                <a:gd name="connsiteX26" fmla="*/ 114883 w 164808"/>
                <a:gd name="connsiteY26" fmla="*/ 71936 h 184671"/>
                <a:gd name="connsiteX27" fmla="*/ 103207 w 164808"/>
                <a:gd name="connsiteY27" fmla="*/ 68178 h 184671"/>
                <a:gd name="connsiteX28" fmla="*/ 93007 w 164808"/>
                <a:gd name="connsiteY28" fmla="*/ 81868 h 184671"/>
                <a:gd name="connsiteX29" fmla="*/ 73010 w 164808"/>
                <a:gd name="connsiteY29" fmla="*/ 90591 h 184671"/>
                <a:gd name="connsiteX30" fmla="*/ 95691 w 164808"/>
                <a:gd name="connsiteY30" fmla="*/ 121191 h 184671"/>
                <a:gd name="connsiteX31" fmla="*/ 91128 w 164808"/>
                <a:gd name="connsiteY31" fmla="*/ 129646 h 184671"/>
                <a:gd name="connsiteX32" fmla="*/ 113004 w 164808"/>
                <a:gd name="connsiteY32" fmla="*/ 157561 h 184671"/>
                <a:gd name="connsiteX33" fmla="*/ 112870 w 164808"/>
                <a:gd name="connsiteY33" fmla="*/ 175545 h 184671"/>
                <a:gd name="connsiteX34" fmla="*/ 97436 w 164808"/>
                <a:gd name="connsiteY34" fmla="*/ 184001 h 184671"/>
                <a:gd name="connsiteX35" fmla="*/ 85491 w 164808"/>
                <a:gd name="connsiteY35" fmla="*/ 173398 h 184671"/>
                <a:gd name="connsiteX36" fmla="*/ 95557 w 164808"/>
                <a:gd name="connsiteY36" fmla="*/ 156622 h 184671"/>
                <a:gd name="connsiteX37" fmla="*/ 75157 w 164808"/>
                <a:gd name="connsiteY37" fmla="*/ 164675 h 184671"/>
                <a:gd name="connsiteX38" fmla="*/ 67373 w 164808"/>
                <a:gd name="connsiteY38" fmla="*/ 156085 h 184671"/>
                <a:gd name="connsiteX39" fmla="*/ 70460 w 164808"/>
                <a:gd name="connsiteY39" fmla="*/ 146691 h 184671"/>
                <a:gd name="connsiteX40" fmla="*/ 52878 w 164808"/>
                <a:gd name="connsiteY40" fmla="*/ 132464 h 184671"/>
                <a:gd name="connsiteX41" fmla="*/ 54623 w 164808"/>
                <a:gd name="connsiteY41" fmla="*/ 110588 h 184671"/>
                <a:gd name="connsiteX42" fmla="*/ 42276 w 164808"/>
                <a:gd name="connsiteY42" fmla="*/ 116225 h 184671"/>
                <a:gd name="connsiteX43" fmla="*/ 44289 w 164808"/>
                <a:gd name="connsiteY43" fmla="*/ 143604 h 184671"/>
                <a:gd name="connsiteX44" fmla="*/ 45363 w 164808"/>
                <a:gd name="connsiteY44" fmla="*/ 180511 h 18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4808" h="184671">
                  <a:moveTo>
                    <a:pt x="27245" y="184672"/>
                  </a:moveTo>
                  <a:lnTo>
                    <a:pt x="14763" y="176217"/>
                  </a:lnTo>
                  <a:lnTo>
                    <a:pt x="22145" y="152596"/>
                  </a:lnTo>
                  <a:lnTo>
                    <a:pt x="18655" y="130854"/>
                  </a:lnTo>
                  <a:lnTo>
                    <a:pt x="8724" y="130720"/>
                  </a:lnTo>
                  <a:lnTo>
                    <a:pt x="0" y="111796"/>
                  </a:lnTo>
                  <a:lnTo>
                    <a:pt x="10603" y="95154"/>
                  </a:lnTo>
                  <a:lnTo>
                    <a:pt x="14092" y="75962"/>
                  </a:lnTo>
                  <a:lnTo>
                    <a:pt x="26573" y="38652"/>
                  </a:lnTo>
                  <a:lnTo>
                    <a:pt x="32344" y="27647"/>
                  </a:lnTo>
                  <a:lnTo>
                    <a:pt x="54220" y="8589"/>
                  </a:lnTo>
                  <a:lnTo>
                    <a:pt x="74620" y="16239"/>
                  </a:lnTo>
                  <a:lnTo>
                    <a:pt x="105354" y="19595"/>
                  </a:lnTo>
                  <a:lnTo>
                    <a:pt x="133001" y="18521"/>
                  </a:lnTo>
                  <a:lnTo>
                    <a:pt x="158367" y="0"/>
                  </a:lnTo>
                  <a:lnTo>
                    <a:pt x="164809" y="8053"/>
                  </a:lnTo>
                  <a:lnTo>
                    <a:pt x="143604" y="34089"/>
                  </a:lnTo>
                  <a:lnTo>
                    <a:pt x="124009" y="39055"/>
                  </a:lnTo>
                  <a:lnTo>
                    <a:pt x="123607" y="39055"/>
                  </a:lnTo>
                  <a:lnTo>
                    <a:pt x="99717" y="34223"/>
                  </a:lnTo>
                  <a:lnTo>
                    <a:pt x="58918" y="35565"/>
                  </a:lnTo>
                  <a:lnTo>
                    <a:pt x="38921" y="38786"/>
                  </a:lnTo>
                  <a:lnTo>
                    <a:pt x="35834" y="55160"/>
                  </a:lnTo>
                  <a:lnTo>
                    <a:pt x="55965" y="75023"/>
                  </a:lnTo>
                  <a:lnTo>
                    <a:pt x="68312" y="64689"/>
                  </a:lnTo>
                  <a:lnTo>
                    <a:pt x="117701" y="55697"/>
                  </a:lnTo>
                  <a:lnTo>
                    <a:pt x="114883" y="71936"/>
                  </a:lnTo>
                  <a:lnTo>
                    <a:pt x="103207" y="68178"/>
                  </a:lnTo>
                  <a:lnTo>
                    <a:pt x="93007" y="81868"/>
                  </a:lnTo>
                  <a:lnTo>
                    <a:pt x="73010" y="90591"/>
                  </a:lnTo>
                  <a:lnTo>
                    <a:pt x="95691" y="121191"/>
                  </a:lnTo>
                  <a:lnTo>
                    <a:pt x="91128" y="129646"/>
                  </a:lnTo>
                  <a:lnTo>
                    <a:pt x="113004" y="157561"/>
                  </a:lnTo>
                  <a:lnTo>
                    <a:pt x="112870" y="175545"/>
                  </a:lnTo>
                  <a:lnTo>
                    <a:pt x="97436" y="184001"/>
                  </a:lnTo>
                  <a:lnTo>
                    <a:pt x="85491" y="173398"/>
                  </a:lnTo>
                  <a:lnTo>
                    <a:pt x="95557" y="156622"/>
                  </a:lnTo>
                  <a:lnTo>
                    <a:pt x="75157" y="164675"/>
                  </a:lnTo>
                  <a:lnTo>
                    <a:pt x="67373" y="156085"/>
                  </a:lnTo>
                  <a:lnTo>
                    <a:pt x="70460" y="146691"/>
                  </a:lnTo>
                  <a:lnTo>
                    <a:pt x="52878" y="132464"/>
                  </a:lnTo>
                  <a:lnTo>
                    <a:pt x="54623" y="110588"/>
                  </a:lnTo>
                  <a:lnTo>
                    <a:pt x="42276" y="116225"/>
                  </a:lnTo>
                  <a:lnTo>
                    <a:pt x="44289" y="143604"/>
                  </a:lnTo>
                  <a:lnTo>
                    <a:pt x="45363" y="18051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0" name="Forme libre : forme 719">
              <a:extLst>
                <a:ext uri="{FF2B5EF4-FFF2-40B4-BE49-F238E27FC236}">
                  <a16:creationId xmlns:a16="http://schemas.microsoft.com/office/drawing/2014/main" id="{99A27909-9D73-4082-8995-5807070AC2A7}"/>
                </a:ext>
              </a:extLst>
            </p:cNvPr>
            <p:cNvSpPr/>
            <p:nvPr/>
          </p:nvSpPr>
          <p:spPr>
            <a:xfrm>
              <a:off x="8874874" y="4858640"/>
              <a:ext cx="155548" cy="175411"/>
            </a:xfrm>
            <a:custGeom>
              <a:avLst/>
              <a:gdLst>
                <a:gd name="connsiteX0" fmla="*/ 14897 w 155548"/>
                <a:gd name="connsiteY0" fmla="*/ 169372 h 175411"/>
                <a:gd name="connsiteX1" fmla="*/ 23621 w 155548"/>
                <a:gd name="connsiteY1" fmla="*/ 175411 h 175411"/>
                <a:gd name="connsiteX2" fmla="*/ 36908 w 155548"/>
                <a:gd name="connsiteY2" fmla="*/ 172324 h 175411"/>
                <a:gd name="connsiteX3" fmla="*/ 35968 w 155548"/>
                <a:gd name="connsiteY3" fmla="*/ 138504 h 175411"/>
                <a:gd name="connsiteX4" fmla="*/ 33821 w 155548"/>
                <a:gd name="connsiteY4" fmla="*/ 108575 h 175411"/>
                <a:gd name="connsiteX5" fmla="*/ 54489 w 155548"/>
                <a:gd name="connsiteY5" fmla="*/ 99181 h 175411"/>
                <a:gd name="connsiteX6" fmla="*/ 52476 w 155548"/>
                <a:gd name="connsiteY6" fmla="*/ 125486 h 175411"/>
                <a:gd name="connsiteX7" fmla="*/ 70594 w 155548"/>
                <a:gd name="connsiteY7" fmla="*/ 140114 h 175411"/>
                <a:gd name="connsiteX8" fmla="*/ 67239 w 155548"/>
                <a:gd name="connsiteY8" fmla="*/ 149912 h 175411"/>
                <a:gd name="connsiteX9" fmla="*/ 71802 w 155548"/>
                <a:gd name="connsiteY9" fmla="*/ 154877 h 175411"/>
                <a:gd name="connsiteX10" fmla="*/ 97704 w 155548"/>
                <a:gd name="connsiteY10" fmla="*/ 144677 h 175411"/>
                <a:gd name="connsiteX11" fmla="*/ 82136 w 155548"/>
                <a:gd name="connsiteY11" fmla="*/ 124814 h 175411"/>
                <a:gd name="connsiteX12" fmla="*/ 86699 w 155548"/>
                <a:gd name="connsiteY12" fmla="*/ 116225 h 175411"/>
                <a:gd name="connsiteX13" fmla="*/ 62541 w 155548"/>
                <a:gd name="connsiteY13" fmla="*/ 83746 h 175411"/>
                <a:gd name="connsiteX14" fmla="*/ 86162 w 155548"/>
                <a:gd name="connsiteY14" fmla="*/ 73547 h 175411"/>
                <a:gd name="connsiteX15" fmla="*/ 97436 w 155548"/>
                <a:gd name="connsiteY15" fmla="*/ 58381 h 175411"/>
                <a:gd name="connsiteX16" fmla="*/ 107367 w 155548"/>
                <a:gd name="connsiteY16" fmla="*/ 61736 h 175411"/>
                <a:gd name="connsiteX17" fmla="*/ 108575 w 155548"/>
                <a:gd name="connsiteY17" fmla="*/ 55294 h 175411"/>
                <a:gd name="connsiteX18" fmla="*/ 65628 w 155548"/>
                <a:gd name="connsiteY18" fmla="*/ 63078 h 175411"/>
                <a:gd name="connsiteX19" fmla="*/ 51402 w 155548"/>
                <a:gd name="connsiteY19" fmla="*/ 75023 h 175411"/>
                <a:gd name="connsiteX20" fmla="*/ 27244 w 155548"/>
                <a:gd name="connsiteY20" fmla="*/ 51134 h 175411"/>
                <a:gd name="connsiteX21" fmla="*/ 31137 w 155548"/>
                <a:gd name="connsiteY21" fmla="*/ 30197 h 175411"/>
                <a:gd name="connsiteX22" fmla="*/ 54086 w 155548"/>
                <a:gd name="connsiteY22" fmla="*/ 26439 h 175411"/>
                <a:gd name="connsiteX23" fmla="*/ 95557 w 155548"/>
                <a:gd name="connsiteY23" fmla="*/ 25231 h 175411"/>
                <a:gd name="connsiteX24" fmla="*/ 119446 w 155548"/>
                <a:gd name="connsiteY24" fmla="*/ 29929 h 175411"/>
                <a:gd name="connsiteX25" fmla="*/ 137028 w 155548"/>
                <a:gd name="connsiteY25" fmla="*/ 25500 h 175411"/>
                <a:gd name="connsiteX26" fmla="*/ 155548 w 155548"/>
                <a:gd name="connsiteY26" fmla="*/ 2818 h 175411"/>
                <a:gd name="connsiteX27" fmla="*/ 153267 w 155548"/>
                <a:gd name="connsiteY27" fmla="*/ 0 h 175411"/>
                <a:gd name="connsiteX28" fmla="*/ 129914 w 155548"/>
                <a:gd name="connsiteY28" fmla="*/ 17179 h 175411"/>
                <a:gd name="connsiteX29" fmla="*/ 129243 w 155548"/>
                <a:gd name="connsiteY29" fmla="*/ 17179 h 175411"/>
                <a:gd name="connsiteX30" fmla="*/ 100791 w 155548"/>
                <a:gd name="connsiteY30" fmla="*/ 18252 h 175411"/>
                <a:gd name="connsiteX31" fmla="*/ 69386 w 155548"/>
                <a:gd name="connsiteY31" fmla="*/ 14763 h 175411"/>
                <a:gd name="connsiteX32" fmla="*/ 50597 w 155548"/>
                <a:gd name="connsiteY32" fmla="*/ 7784 h 175411"/>
                <a:gd name="connsiteX33" fmla="*/ 30734 w 155548"/>
                <a:gd name="connsiteY33" fmla="*/ 25097 h 175411"/>
                <a:gd name="connsiteX34" fmla="*/ 25768 w 155548"/>
                <a:gd name="connsiteY34" fmla="*/ 34894 h 175411"/>
                <a:gd name="connsiteX35" fmla="*/ 13421 w 155548"/>
                <a:gd name="connsiteY35" fmla="*/ 71668 h 175411"/>
                <a:gd name="connsiteX36" fmla="*/ 9663 w 155548"/>
                <a:gd name="connsiteY36" fmla="*/ 91665 h 175411"/>
                <a:gd name="connsiteX37" fmla="*/ 0 w 155548"/>
                <a:gd name="connsiteY37" fmla="*/ 106830 h 175411"/>
                <a:gd name="connsiteX38" fmla="*/ 6710 w 155548"/>
                <a:gd name="connsiteY38" fmla="*/ 121728 h 175411"/>
                <a:gd name="connsiteX39" fmla="*/ 17581 w 155548"/>
                <a:gd name="connsiteY39" fmla="*/ 121862 h 175411"/>
                <a:gd name="connsiteX40" fmla="*/ 21608 w 155548"/>
                <a:gd name="connsiteY40" fmla="*/ 147630 h 1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5548" h="175411">
                  <a:moveTo>
                    <a:pt x="14897" y="169372"/>
                  </a:moveTo>
                  <a:lnTo>
                    <a:pt x="23621" y="175411"/>
                  </a:lnTo>
                  <a:lnTo>
                    <a:pt x="36908" y="172324"/>
                  </a:lnTo>
                  <a:lnTo>
                    <a:pt x="35968" y="138504"/>
                  </a:lnTo>
                  <a:lnTo>
                    <a:pt x="33821" y="108575"/>
                  </a:lnTo>
                  <a:lnTo>
                    <a:pt x="54489" y="99181"/>
                  </a:lnTo>
                  <a:lnTo>
                    <a:pt x="52476" y="125486"/>
                  </a:lnTo>
                  <a:lnTo>
                    <a:pt x="70594" y="140114"/>
                  </a:lnTo>
                  <a:lnTo>
                    <a:pt x="67239" y="149912"/>
                  </a:lnTo>
                  <a:lnTo>
                    <a:pt x="71802" y="154877"/>
                  </a:lnTo>
                  <a:lnTo>
                    <a:pt x="97704" y="144677"/>
                  </a:lnTo>
                  <a:lnTo>
                    <a:pt x="82136" y="124814"/>
                  </a:lnTo>
                  <a:lnTo>
                    <a:pt x="86699" y="116225"/>
                  </a:lnTo>
                  <a:lnTo>
                    <a:pt x="62541" y="83746"/>
                  </a:lnTo>
                  <a:lnTo>
                    <a:pt x="86162" y="73547"/>
                  </a:lnTo>
                  <a:lnTo>
                    <a:pt x="97436" y="58381"/>
                  </a:lnTo>
                  <a:lnTo>
                    <a:pt x="107367" y="61736"/>
                  </a:lnTo>
                  <a:lnTo>
                    <a:pt x="108575" y="55294"/>
                  </a:lnTo>
                  <a:lnTo>
                    <a:pt x="65628" y="63078"/>
                  </a:lnTo>
                  <a:lnTo>
                    <a:pt x="51402" y="75023"/>
                  </a:lnTo>
                  <a:lnTo>
                    <a:pt x="27244" y="51134"/>
                  </a:lnTo>
                  <a:lnTo>
                    <a:pt x="31137" y="30197"/>
                  </a:lnTo>
                  <a:lnTo>
                    <a:pt x="54086" y="26439"/>
                  </a:lnTo>
                  <a:lnTo>
                    <a:pt x="95557" y="25231"/>
                  </a:lnTo>
                  <a:lnTo>
                    <a:pt x="119446" y="29929"/>
                  </a:lnTo>
                  <a:lnTo>
                    <a:pt x="137028" y="25500"/>
                  </a:lnTo>
                  <a:lnTo>
                    <a:pt x="155548" y="2818"/>
                  </a:lnTo>
                  <a:lnTo>
                    <a:pt x="153267" y="0"/>
                  </a:lnTo>
                  <a:lnTo>
                    <a:pt x="129914" y="17179"/>
                  </a:lnTo>
                  <a:lnTo>
                    <a:pt x="129243" y="17179"/>
                  </a:lnTo>
                  <a:lnTo>
                    <a:pt x="100791" y="18252"/>
                  </a:lnTo>
                  <a:lnTo>
                    <a:pt x="69386" y="14763"/>
                  </a:lnTo>
                  <a:lnTo>
                    <a:pt x="50597" y="7784"/>
                  </a:lnTo>
                  <a:lnTo>
                    <a:pt x="30734" y="25097"/>
                  </a:lnTo>
                  <a:lnTo>
                    <a:pt x="25768" y="34894"/>
                  </a:lnTo>
                  <a:lnTo>
                    <a:pt x="13421" y="71668"/>
                  </a:lnTo>
                  <a:lnTo>
                    <a:pt x="9663" y="91665"/>
                  </a:lnTo>
                  <a:lnTo>
                    <a:pt x="0" y="106830"/>
                  </a:lnTo>
                  <a:lnTo>
                    <a:pt x="6710" y="121728"/>
                  </a:lnTo>
                  <a:lnTo>
                    <a:pt x="17581" y="121862"/>
                  </a:lnTo>
                  <a:lnTo>
                    <a:pt x="21608" y="14763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1" name="Forme libre : forme 720">
              <a:extLst>
                <a:ext uri="{FF2B5EF4-FFF2-40B4-BE49-F238E27FC236}">
                  <a16:creationId xmlns:a16="http://schemas.microsoft.com/office/drawing/2014/main" id="{685ED752-4117-48BE-B66A-C0E615AE05F2}"/>
                </a:ext>
              </a:extLst>
            </p:cNvPr>
            <p:cNvSpPr/>
            <p:nvPr/>
          </p:nvSpPr>
          <p:spPr>
            <a:xfrm>
              <a:off x="8960903" y="5004659"/>
              <a:ext cx="18789" cy="28049"/>
            </a:xfrm>
            <a:custGeom>
              <a:avLst/>
              <a:gdLst>
                <a:gd name="connsiteX0" fmla="*/ 0 w 18789"/>
                <a:gd name="connsiteY0" fmla="*/ 21473 h 28049"/>
                <a:gd name="connsiteX1" fmla="*/ 7516 w 18789"/>
                <a:gd name="connsiteY1" fmla="*/ 28050 h 28049"/>
                <a:gd name="connsiteX2" fmla="*/ 18521 w 18789"/>
                <a:gd name="connsiteY2" fmla="*/ 22010 h 28049"/>
                <a:gd name="connsiteX3" fmla="*/ 18789 w 18789"/>
                <a:gd name="connsiteY3" fmla="*/ 7650 h 28049"/>
                <a:gd name="connsiteX4" fmla="*/ 12750 w 18789"/>
                <a:gd name="connsiteY4" fmla="*/ 0 h 2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89" h="28049">
                  <a:moveTo>
                    <a:pt x="0" y="21473"/>
                  </a:moveTo>
                  <a:lnTo>
                    <a:pt x="7516" y="28050"/>
                  </a:lnTo>
                  <a:lnTo>
                    <a:pt x="18521" y="22010"/>
                  </a:lnTo>
                  <a:lnTo>
                    <a:pt x="18789" y="7650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2" name="Forme libre : forme 721">
              <a:extLst>
                <a:ext uri="{FF2B5EF4-FFF2-40B4-BE49-F238E27FC236}">
                  <a16:creationId xmlns:a16="http://schemas.microsoft.com/office/drawing/2014/main" id="{E263D592-2ED3-4F79-B46A-B49C1327D05C}"/>
                </a:ext>
              </a:extLst>
            </p:cNvPr>
            <p:cNvSpPr/>
            <p:nvPr/>
          </p:nvSpPr>
          <p:spPr>
            <a:xfrm>
              <a:off x="8627930" y="4788449"/>
              <a:ext cx="255131" cy="212721"/>
            </a:xfrm>
            <a:custGeom>
              <a:avLst/>
              <a:gdLst>
                <a:gd name="connsiteX0" fmla="*/ 180377 w 255131"/>
                <a:gd name="connsiteY0" fmla="*/ 212721 h 212721"/>
                <a:gd name="connsiteX1" fmla="*/ 175277 w 255131"/>
                <a:gd name="connsiteY1" fmla="*/ 200374 h 212721"/>
                <a:gd name="connsiteX2" fmla="*/ 147496 w 255131"/>
                <a:gd name="connsiteY2" fmla="*/ 211379 h 212721"/>
                <a:gd name="connsiteX3" fmla="*/ 137296 w 255131"/>
                <a:gd name="connsiteY3" fmla="*/ 195677 h 212721"/>
                <a:gd name="connsiteX4" fmla="*/ 119715 w 255131"/>
                <a:gd name="connsiteY4" fmla="*/ 194066 h 212721"/>
                <a:gd name="connsiteX5" fmla="*/ 108173 w 255131"/>
                <a:gd name="connsiteY5" fmla="*/ 186685 h 212721"/>
                <a:gd name="connsiteX6" fmla="*/ 78244 w 255131"/>
                <a:gd name="connsiteY6" fmla="*/ 195677 h 212721"/>
                <a:gd name="connsiteX7" fmla="*/ 69118 w 255131"/>
                <a:gd name="connsiteY7" fmla="*/ 183464 h 212721"/>
                <a:gd name="connsiteX8" fmla="*/ 53952 w 255131"/>
                <a:gd name="connsiteY8" fmla="*/ 184806 h 212721"/>
                <a:gd name="connsiteX9" fmla="*/ 31673 w 255131"/>
                <a:gd name="connsiteY9" fmla="*/ 181719 h 212721"/>
                <a:gd name="connsiteX10" fmla="*/ 27781 w 255131"/>
                <a:gd name="connsiteY10" fmla="*/ 148167 h 212721"/>
                <a:gd name="connsiteX11" fmla="*/ 15837 w 255131"/>
                <a:gd name="connsiteY11" fmla="*/ 141591 h 212721"/>
                <a:gd name="connsiteX12" fmla="*/ 3489 w 255131"/>
                <a:gd name="connsiteY12" fmla="*/ 119580 h 212721"/>
                <a:gd name="connsiteX13" fmla="*/ 0 w 255131"/>
                <a:gd name="connsiteY13" fmla="*/ 97704 h 212721"/>
                <a:gd name="connsiteX14" fmla="*/ 0 w 255131"/>
                <a:gd name="connsiteY14" fmla="*/ 97436 h 212721"/>
                <a:gd name="connsiteX15" fmla="*/ 2953 w 255131"/>
                <a:gd name="connsiteY15" fmla="*/ 74083 h 212721"/>
                <a:gd name="connsiteX16" fmla="*/ 20534 w 255131"/>
                <a:gd name="connsiteY16" fmla="*/ 54623 h 212721"/>
                <a:gd name="connsiteX17" fmla="*/ 25366 w 255131"/>
                <a:gd name="connsiteY17" fmla="*/ 73949 h 212721"/>
                <a:gd name="connsiteX18" fmla="*/ 41068 w 255131"/>
                <a:gd name="connsiteY18" fmla="*/ 86699 h 212721"/>
                <a:gd name="connsiteX19" fmla="*/ 56368 w 255131"/>
                <a:gd name="connsiteY19" fmla="*/ 81868 h 212721"/>
                <a:gd name="connsiteX20" fmla="*/ 71802 w 255131"/>
                <a:gd name="connsiteY20" fmla="*/ 83612 h 212721"/>
                <a:gd name="connsiteX21" fmla="*/ 85894 w 255131"/>
                <a:gd name="connsiteY21" fmla="*/ 71399 h 212721"/>
                <a:gd name="connsiteX22" fmla="*/ 98778 w 255131"/>
                <a:gd name="connsiteY22" fmla="*/ 69118 h 212721"/>
                <a:gd name="connsiteX23" fmla="*/ 99181 w 255131"/>
                <a:gd name="connsiteY23" fmla="*/ 69252 h 212721"/>
                <a:gd name="connsiteX24" fmla="*/ 121996 w 255131"/>
                <a:gd name="connsiteY24" fmla="*/ 75962 h 212721"/>
                <a:gd name="connsiteX25" fmla="*/ 140785 w 255131"/>
                <a:gd name="connsiteY25" fmla="*/ 71131 h 212721"/>
                <a:gd name="connsiteX26" fmla="*/ 153669 w 255131"/>
                <a:gd name="connsiteY26" fmla="*/ 37042 h 212721"/>
                <a:gd name="connsiteX27" fmla="*/ 162796 w 255131"/>
                <a:gd name="connsiteY27" fmla="*/ 28855 h 212721"/>
                <a:gd name="connsiteX28" fmla="*/ 171519 w 255131"/>
                <a:gd name="connsiteY28" fmla="*/ 0 h 212721"/>
                <a:gd name="connsiteX29" fmla="*/ 201448 w 255131"/>
                <a:gd name="connsiteY29" fmla="*/ 0 h 212721"/>
                <a:gd name="connsiteX30" fmla="*/ 226008 w 255131"/>
                <a:gd name="connsiteY30" fmla="*/ 4697 h 212721"/>
                <a:gd name="connsiteX31" fmla="*/ 211111 w 255131"/>
                <a:gd name="connsiteY31" fmla="*/ 28184 h 212721"/>
                <a:gd name="connsiteX32" fmla="*/ 229229 w 255131"/>
                <a:gd name="connsiteY32" fmla="*/ 51268 h 212721"/>
                <a:gd name="connsiteX33" fmla="*/ 224934 w 255131"/>
                <a:gd name="connsiteY33" fmla="*/ 62273 h 212721"/>
                <a:gd name="connsiteX34" fmla="*/ 255132 w 255131"/>
                <a:gd name="connsiteY34" fmla="*/ 87102 h 212721"/>
                <a:gd name="connsiteX35" fmla="*/ 222384 w 255131"/>
                <a:gd name="connsiteY35" fmla="*/ 90457 h 212721"/>
                <a:gd name="connsiteX36" fmla="*/ 214735 w 255131"/>
                <a:gd name="connsiteY36" fmla="*/ 105757 h 212721"/>
                <a:gd name="connsiteX37" fmla="*/ 215808 w 255131"/>
                <a:gd name="connsiteY37" fmla="*/ 128572 h 212721"/>
                <a:gd name="connsiteX38" fmla="*/ 191919 w 255131"/>
                <a:gd name="connsiteY38" fmla="*/ 145483 h 212721"/>
                <a:gd name="connsiteX39" fmla="*/ 191382 w 255131"/>
                <a:gd name="connsiteY39" fmla="*/ 168969 h 2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5131" h="212721">
                  <a:moveTo>
                    <a:pt x="180377" y="212721"/>
                  </a:moveTo>
                  <a:lnTo>
                    <a:pt x="175277" y="200374"/>
                  </a:lnTo>
                  <a:lnTo>
                    <a:pt x="147496" y="211379"/>
                  </a:lnTo>
                  <a:lnTo>
                    <a:pt x="137296" y="195677"/>
                  </a:lnTo>
                  <a:lnTo>
                    <a:pt x="119715" y="194066"/>
                  </a:lnTo>
                  <a:lnTo>
                    <a:pt x="108173" y="186685"/>
                  </a:lnTo>
                  <a:lnTo>
                    <a:pt x="78244" y="195677"/>
                  </a:lnTo>
                  <a:lnTo>
                    <a:pt x="69118" y="183464"/>
                  </a:lnTo>
                  <a:lnTo>
                    <a:pt x="53952" y="184806"/>
                  </a:lnTo>
                  <a:lnTo>
                    <a:pt x="31673" y="181719"/>
                  </a:lnTo>
                  <a:lnTo>
                    <a:pt x="27781" y="148167"/>
                  </a:lnTo>
                  <a:lnTo>
                    <a:pt x="15837" y="141591"/>
                  </a:lnTo>
                  <a:lnTo>
                    <a:pt x="3489" y="119580"/>
                  </a:lnTo>
                  <a:lnTo>
                    <a:pt x="0" y="97704"/>
                  </a:lnTo>
                  <a:lnTo>
                    <a:pt x="0" y="97436"/>
                  </a:lnTo>
                  <a:lnTo>
                    <a:pt x="2953" y="74083"/>
                  </a:lnTo>
                  <a:lnTo>
                    <a:pt x="20534" y="54623"/>
                  </a:lnTo>
                  <a:lnTo>
                    <a:pt x="25366" y="73949"/>
                  </a:lnTo>
                  <a:lnTo>
                    <a:pt x="41068" y="86699"/>
                  </a:lnTo>
                  <a:lnTo>
                    <a:pt x="56368" y="81868"/>
                  </a:lnTo>
                  <a:lnTo>
                    <a:pt x="71802" y="83612"/>
                  </a:lnTo>
                  <a:lnTo>
                    <a:pt x="85894" y="71399"/>
                  </a:lnTo>
                  <a:lnTo>
                    <a:pt x="98778" y="69118"/>
                  </a:lnTo>
                  <a:lnTo>
                    <a:pt x="99181" y="69252"/>
                  </a:lnTo>
                  <a:lnTo>
                    <a:pt x="121996" y="75962"/>
                  </a:lnTo>
                  <a:lnTo>
                    <a:pt x="140785" y="71131"/>
                  </a:lnTo>
                  <a:lnTo>
                    <a:pt x="153669" y="37042"/>
                  </a:lnTo>
                  <a:lnTo>
                    <a:pt x="162796" y="28855"/>
                  </a:lnTo>
                  <a:lnTo>
                    <a:pt x="171519" y="0"/>
                  </a:lnTo>
                  <a:lnTo>
                    <a:pt x="201448" y="0"/>
                  </a:lnTo>
                  <a:lnTo>
                    <a:pt x="226008" y="4697"/>
                  </a:lnTo>
                  <a:lnTo>
                    <a:pt x="211111" y="28184"/>
                  </a:lnTo>
                  <a:lnTo>
                    <a:pt x="229229" y="51268"/>
                  </a:lnTo>
                  <a:lnTo>
                    <a:pt x="224934" y="62273"/>
                  </a:lnTo>
                  <a:lnTo>
                    <a:pt x="255132" y="87102"/>
                  </a:lnTo>
                  <a:lnTo>
                    <a:pt x="222384" y="90457"/>
                  </a:lnTo>
                  <a:lnTo>
                    <a:pt x="214735" y="105757"/>
                  </a:lnTo>
                  <a:lnTo>
                    <a:pt x="215808" y="128572"/>
                  </a:lnTo>
                  <a:lnTo>
                    <a:pt x="191919" y="145483"/>
                  </a:lnTo>
                  <a:lnTo>
                    <a:pt x="191382" y="16896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3" name="Forme libre : forme 722">
              <a:extLst>
                <a:ext uri="{FF2B5EF4-FFF2-40B4-BE49-F238E27FC236}">
                  <a16:creationId xmlns:a16="http://schemas.microsoft.com/office/drawing/2014/main" id="{716353AB-129B-475A-9F62-4BA477789F50}"/>
                </a:ext>
              </a:extLst>
            </p:cNvPr>
            <p:cNvSpPr/>
            <p:nvPr/>
          </p:nvSpPr>
          <p:spPr>
            <a:xfrm>
              <a:off x="8631822" y="4792341"/>
              <a:ext cx="241710" cy="202655"/>
            </a:xfrm>
            <a:custGeom>
              <a:avLst/>
              <a:gdLst>
                <a:gd name="connsiteX0" fmla="*/ 117567 w 241710"/>
                <a:gd name="connsiteY0" fmla="*/ 186685 h 202655"/>
                <a:gd name="connsiteX1" fmla="*/ 135551 w 241710"/>
                <a:gd name="connsiteY1" fmla="*/ 188161 h 202655"/>
                <a:gd name="connsiteX2" fmla="*/ 145080 w 241710"/>
                <a:gd name="connsiteY2" fmla="*/ 202656 h 202655"/>
                <a:gd name="connsiteX3" fmla="*/ 173532 w 241710"/>
                <a:gd name="connsiteY3" fmla="*/ 191516 h 202655"/>
                <a:gd name="connsiteX4" fmla="*/ 175680 w 241710"/>
                <a:gd name="connsiteY4" fmla="*/ 196616 h 202655"/>
                <a:gd name="connsiteX5" fmla="*/ 183732 w 241710"/>
                <a:gd name="connsiteY5" fmla="*/ 164540 h 202655"/>
                <a:gd name="connsiteX6" fmla="*/ 184269 w 241710"/>
                <a:gd name="connsiteY6" fmla="*/ 139577 h 202655"/>
                <a:gd name="connsiteX7" fmla="*/ 208024 w 241710"/>
                <a:gd name="connsiteY7" fmla="*/ 122801 h 202655"/>
                <a:gd name="connsiteX8" fmla="*/ 206951 w 241710"/>
                <a:gd name="connsiteY8" fmla="*/ 101059 h 202655"/>
                <a:gd name="connsiteX9" fmla="*/ 215942 w 241710"/>
                <a:gd name="connsiteY9" fmla="*/ 82941 h 202655"/>
                <a:gd name="connsiteX10" fmla="*/ 241711 w 241710"/>
                <a:gd name="connsiteY10" fmla="*/ 80391 h 202655"/>
                <a:gd name="connsiteX11" fmla="*/ 216479 w 241710"/>
                <a:gd name="connsiteY11" fmla="*/ 59589 h 202655"/>
                <a:gd name="connsiteX12" fmla="*/ 220908 w 241710"/>
                <a:gd name="connsiteY12" fmla="*/ 48047 h 202655"/>
                <a:gd name="connsiteX13" fmla="*/ 202656 w 241710"/>
                <a:gd name="connsiteY13" fmla="*/ 24560 h 202655"/>
                <a:gd name="connsiteX14" fmla="*/ 215808 w 241710"/>
                <a:gd name="connsiteY14" fmla="*/ 3489 h 202655"/>
                <a:gd name="connsiteX15" fmla="*/ 197153 w 241710"/>
                <a:gd name="connsiteY15" fmla="*/ 0 h 202655"/>
                <a:gd name="connsiteX16" fmla="*/ 170580 w 241710"/>
                <a:gd name="connsiteY16" fmla="*/ 0 h 202655"/>
                <a:gd name="connsiteX17" fmla="*/ 162259 w 241710"/>
                <a:gd name="connsiteY17" fmla="*/ 27110 h 202655"/>
                <a:gd name="connsiteX18" fmla="*/ 152596 w 241710"/>
                <a:gd name="connsiteY18" fmla="*/ 35700 h 202655"/>
                <a:gd name="connsiteX19" fmla="*/ 139712 w 241710"/>
                <a:gd name="connsiteY19" fmla="*/ 70460 h 202655"/>
                <a:gd name="connsiteX20" fmla="*/ 118104 w 241710"/>
                <a:gd name="connsiteY20" fmla="*/ 75962 h 202655"/>
                <a:gd name="connsiteX21" fmla="*/ 94617 w 241710"/>
                <a:gd name="connsiteY21" fmla="*/ 69118 h 202655"/>
                <a:gd name="connsiteX22" fmla="*/ 83747 w 241710"/>
                <a:gd name="connsiteY22" fmla="*/ 70997 h 202655"/>
                <a:gd name="connsiteX23" fmla="*/ 69118 w 241710"/>
                <a:gd name="connsiteY23" fmla="*/ 83746 h 202655"/>
                <a:gd name="connsiteX24" fmla="*/ 52878 w 241710"/>
                <a:gd name="connsiteY24" fmla="*/ 81868 h 202655"/>
                <a:gd name="connsiteX25" fmla="*/ 36371 w 241710"/>
                <a:gd name="connsiteY25" fmla="*/ 87102 h 202655"/>
                <a:gd name="connsiteX26" fmla="*/ 18118 w 241710"/>
                <a:gd name="connsiteY26" fmla="*/ 72204 h 202655"/>
                <a:gd name="connsiteX27" fmla="*/ 14629 w 241710"/>
                <a:gd name="connsiteY27" fmla="*/ 58649 h 202655"/>
                <a:gd name="connsiteX28" fmla="*/ 2684 w 241710"/>
                <a:gd name="connsiteY28" fmla="*/ 71802 h 202655"/>
                <a:gd name="connsiteX29" fmla="*/ 0 w 241710"/>
                <a:gd name="connsiteY29" fmla="*/ 93812 h 202655"/>
                <a:gd name="connsiteX30" fmla="*/ 3221 w 241710"/>
                <a:gd name="connsiteY30" fmla="*/ 114749 h 202655"/>
                <a:gd name="connsiteX31" fmla="*/ 14763 w 241710"/>
                <a:gd name="connsiteY31" fmla="*/ 134880 h 202655"/>
                <a:gd name="connsiteX32" fmla="*/ 27513 w 241710"/>
                <a:gd name="connsiteY32" fmla="*/ 141993 h 202655"/>
                <a:gd name="connsiteX33" fmla="*/ 31271 w 241710"/>
                <a:gd name="connsiteY33" fmla="*/ 174472 h 202655"/>
                <a:gd name="connsiteX34" fmla="*/ 50194 w 241710"/>
                <a:gd name="connsiteY34" fmla="*/ 177022 h 202655"/>
                <a:gd name="connsiteX35" fmla="*/ 66970 w 241710"/>
                <a:gd name="connsiteY35" fmla="*/ 175680 h 202655"/>
                <a:gd name="connsiteX36" fmla="*/ 75828 w 241710"/>
                <a:gd name="connsiteY36" fmla="*/ 187356 h 202655"/>
                <a:gd name="connsiteX37" fmla="*/ 104817 w 241710"/>
                <a:gd name="connsiteY37" fmla="*/ 178632 h 202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1710" h="202655">
                  <a:moveTo>
                    <a:pt x="117567" y="186685"/>
                  </a:moveTo>
                  <a:lnTo>
                    <a:pt x="135551" y="188161"/>
                  </a:lnTo>
                  <a:lnTo>
                    <a:pt x="145080" y="202656"/>
                  </a:lnTo>
                  <a:lnTo>
                    <a:pt x="173532" y="191516"/>
                  </a:lnTo>
                  <a:lnTo>
                    <a:pt x="175680" y="196616"/>
                  </a:lnTo>
                  <a:lnTo>
                    <a:pt x="183732" y="164540"/>
                  </a:lnTo>
                  <a:lnTo>
                    <a:pt x="184269" y="139577"/>
                  </a:lnTo>
                  <a:lnTo>
                    <a:pt x="208024" y="122801"/>
                  </a:lnTo>
                  <a:lnTo>
                    <a:pt x="206951" y="101059"/>
                  </a:lnTo>
                  <a:lnTo>
                    <a:pt x="215942" y="82941"/>
                  </a:lnTo>
                  <a:lnTo>
                    <a:pt x="241711" y="80391"/>
                  </a:lnTo>
                  <a:lnTo>
                    <a:pt x="216479" y="59589"/>
                  </a:lnTo>
                  <a:lnTo>
                    <a:pt x="220908" y="48047"/>
                  </a:lnTo>
                  <a:lnTo>
                    <a:pt x="202656" y="24560"/>
                  </a:lnTo>
                  <a:lnTo>
                    <a:pt x="215808" y="3489"/>
                  </a:lnTo>
                  <a:lnTo>
                    <a:pt x="197153" y="0"/>
                  </a:lnTo>
                  <a:lnTo>
                    <a:pt x="170580" y="0"/>
                  </a:lnTo>
                  <a:lnTo>
                    <a:pt x="162259" y="27110"/>
                  </a:lnTo>
                  <a:lnTo>
                    <a:pt x="152596" y="35700"/>
                  </a:lnTo>
                  <a:lnTo>
                    <a:pt x="139712" y="70460"/>
                  </a:lnTo>
                  <a:lnTo>
                    <a:pt x="118104" y="75962"/>
                  </a:lnTo>
                  <a:lnTo>
                    <a:pt x="94617" y="69118"/>
                  </a:lnTo>
                  <a:lnTo>
                    <a:pt x="83747" y="70997"/>
                  </a:lnTo>
                  <a:lnTo>
                    <a:pt x="69118" y="83746"/>
                  </a:lnTo>
                  <a:lnTo>
                    <a:pt x="52878" y="81868"/>
                  </a:lnTo>
                  <a:lnTo>
                    <a:pt x="36371" y="87102"/>
                  </a:lnTo>
                  <a:lnTo>
                    <a:pt x="18118" y="72204"/>
                  </a:lnTo>
                  <a:lnTo>
                    <a:pt x="14629" y="58649"/>
                  </a:lnTo>
                  <a:lnTo>
                    <a:pt x="2684" y="71802"/>
                  </a:lnTo>
                  <a:lnTo>
                    <a:pt x="0" y="93812"/>
                  </a:lnTo>
                  <a:lnTo>
                    <a:pt x="3221" y="114749"/>
                  </a:lnTo>
                  <a:lnTo>
                    <a:pt x="14763" y="134880"/>
                  </a:lnTo>
                  <a:lnTo>
                    <a:pt x="27513" y="141993"/>
                  </a:lnTo>
                  <a:lnTo>
                    <a:pt x="31271" y="174472"/>
                  </a:lnTo>
                  <a:lnTo>
                    <a:pt x="50194" y="177022"/>
                  </a:lnTo>
                  <a:lnTo>
                    <a:pt x="66970" y="175680"/>
                  </a:lnTo>
                  <a:lnTo>
                    <a:pt x="75828" y="187356"/>
                  </a:lnTo>
                  <a:lnTo>
                    <a:pt x="104817" y="17863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4" name="Forme libre : forme 723">
              <a:extLst>
                <a:ext uri="{FF2B5EF4-FFF2-40B4-BE49-F238E27FC236}">
                  <a16:creationId xmlns:a16="http://schemas.microsoft.com/office/drawing/2014/main" id="{663FA458-9618-4801-AECF-C4516EDED8EB}"/>
                </a:ext>
              </a:extLst>
            </p:cNvPr>
            <p:cNvSpPr/>
            <p:nvPr/>
          </p:nvSpPr>
          <p:spPr>
            <a:xfrm>
              <a:off x="9095783" y="4963323"/>
              <a:ext cx="79585" cy="32075"/>
            </a:xfrm>
            <a:custGeom>
              <a:avLst/>
              <a:gdLst>
                <a:gd name="connsiteX0" fmla="*/ 79586 w 79585"/>
                <a:gd name="connsiteY0" fmla="*/ 32076 h 32075"/>
                <a:gd name="connsiteX1" fmla="*/ 54086 w 79585"/>
                <a:gd name="connsiteY1" fmla="*/ 19595 h 32075"/>
                <a:gd name="connsiteX2" fmla="*/ 33821 w 79585"/>
                <a:gd name="connsiteY2" fmla="*/ 17581 h 32075"/>
                <a:gd name="connsiteX3" fmla="*/ 20266 w 79585"/>
                <a:gd name="connsiteY3" fmla="*/ 19192 h 32075"/>
                <a:gd name="connsiteX4" fmla="*/ 0 w 79585"/>
                <a:gd name="connsiteY4" fmla="*/ 18252 h 32075"/>
                <a:gd name="connsiteX5" fmla="*/ 7516 w 79585"/>
                <a:gd name="connsiteY5" fmla="*/ 1074 h 32075"/>
                <a:gd name="connsiteX6" fmla="*/ 39592 w 79585"/>
                <a:gd name="connsiteY6" fmla="*/ 0 h 32075"/>
                <a:gd name="connsiteX7" fmla="*/ 67910 w 79585"/>
                <a:gd name="connsiteY7" fmla="*/ 7516 h 3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85" h="32075">
                  <a:moveTo>
                    <a:pt x="79586" y="32076"/>
                  </a:moveTo>
                  <a:lnTo>
                    <a:pt x="54086" y="19595"/>
                  </a:lnTo>
                  <a:lnTo>
                    <a:pt x="33821" y="17581"/>
                  </a:lnTo>
                  <a:lnTo>
                    <a:pt x="20266" y="19192"/>
                  </a:lnTo>
                  <a:lnTo>
                    <a:pt x="0" y="18252"/>
                  </a:lnTo>
                  <a:lnTo>
                    <a:pt x="7516" y="1074"/>
                  </a:lnTo>
                  <a:lnTo>
                    <a:pt x="39592" y="0"/>
                  </a:lnTo>
                  <a:lnTo>
                    <a:pt x="67910" y="751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5" name="Forme libre : forme 724">
              <a:extLst>
                <a:ext uri="{FF2B5EF4-FFF2-40B4-BE49-F238E27FC236}">
                  <a16:creationId xmlns:a16="http://schemas.microsoft.com/office/drawing/2014/main" id="{84AC3445-D6D2-41E8-9C10-FA238D94E0AE}"/>
                </a:ext>
              </a:extLst>
            </p:cNvPr>
            <p:cNvSpPr/>
            <p:nvPr/>
          </p:nvSpPr>
          <p:spPr>
            <a:xfrm>
              <a:off x="9101554" y="4967081"/>
              <a:ext cx="65628" cy="19997"/>
            </a:xfrm>
            <a:custGeom>
              <a:avLst/>
              <a:gdLst>
                <a:gd name="connsiteX0" fmla="*/ 27915 w 65628"/>
                <a:gd name="connsiteY0" fmla="*/ 10066 h 19997"/>
                <a:gd name="connsiteX1" fmla="*/ 49657 w 65628"/>
                <a:gd name="connsiteY1" fmla="*/ 12347 h 19997"/>
                <a:gd name="connsiteX2" fmla="*/ 65628 w 65628"/>
                <a:gd name="connsiteY2" fmla="*/ 19997 h 19997"/>
                <a:gd name="connsiteX3" fmla="*/ 59320 w 65628"/>
                <a:gd name="connsiteY3" fmla="*/ 6979 h 19997"/>
                <a:gd name="connsiteX4" fmla="*/ 33284 w 65628"/>
                <a:gd name="connsiteY4" fmla="*/ 0 h 19997"/>
                <a:gd name="connsiteX5" fmla="*/ 4295 w 65628"/>
                <a:gd name="connsiteY5" fmla="*/ 1074 h 19997"/>
                <a:gd name="connsiteX6" fmla="*/ 0 w 65628"/>
                <a:gd name="connsiteY6" fmla="*/ 10871 h 19997"/>
                <a:gd name="connsiteX7" fmla="*/ 14360 w 65628"/>
                <a:gd name="connsiteY7" fmla="*/ 11676 h 1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28" h="19997">
                  <a:moveTo>
                    <a:pt x="27915" y="10066"/>
                  </a:moveTo>
                  <a:lnTo>
                    <a:pt x="49657" y="12347"/>
                  </a:lnTo>
                  <a:lnTo>
                    <a:pt x="65628" y="19997"/>
                  </a:lnTo>
                  <a:lnTo>
                    <a:pt x="59320" y="6979"/>
                  </a:lnTo>
                  <a:lnTo>
                    <a:pt x="33284" y="0"/>
                  </a:lnTo>
                  <a:lnTo>
                    <a:pt x="4295" y="1074"/>
                  </a:lnTo>
                  <a:lnTo>
                    <a:pt x="0" y="10871"/>
                  </a:lnTo>
                  <a:lnTo>
                    <a:pt x="14360" y="1167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6" name="Forme libre : forme 725">
              <a:extLst>
                <a:ext uri="{FF2B5EF4-FFF2-40B4-BE49-F238E27FC236}">
                  <a16:creationId xmlns:a16="http://schemas.microsoft.com/office/drawing/2014/main" id="{5AB7776C-52B3-4D75-BD1C-ED353B628D8B}"/>
                </a:ext>
              </a:extLst>
            </p:cNvPr>
            <p:cNvSpPr/>
            <p:nvPr/>
          </p:nvSpPr>
          <p:spPr>
            <a:xfrm>
              <a:off x="9048407" y="4971376"/>
              <a:ext cx="36773" cy="20265"/>
            </a:xfrm>
            <a:custGeom>
              <a:avLst/>
              <a:gdLst>
                <a:gd name="connsiteX0" fmla="*/ 25366 w 36773"/>
                <a:gd name="connsiteY0" fmla="*/ 20266 h 20265"/>
                <a:gd name="connsiteX1" fmla="*/ 6308 w 36773"/>
                <a:gd name="connsiteY1" fmla="*/ 15300 h 20265"/>
                <a:gd name="connsiteX2" fmla="*/ 0 w 36773"/>
                <a:gd name="connsiteY2" fmla="*/ 1342 h 20265"/>
                <a:gd name="connsiteX3" fmla="*/ 28855 w 36773"/>
                <a:gd name="connsiteY3" fmla="*/ 0 h 20265"/>
                <a:gd name="connsiteX4" fmla="*/ 36773 w 36773"/>
                <a:gd name="connsiteY4" fmla="*/ 10200 h 2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73" h="20265">
                  <a:moveTo>
                    <a:pt x="25366" y="20266"/>
                  </a:moveTo>
                  <a:lnTo>
                    <a:pt x="6308" y="15300"/>
                  </a:lnTo>
                  <a:lnTo>
                    <a:pt x="0" y="1342"/>
                  </a:lnTo>
                  <a:lnTo>
                    <a:pt x="28855" y="0"/>
                  </a:lnTo>
                  <a:lnTo>
                    <a:pt x="36773" y="1020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7" name="Forme libre : forme 726">
              <a:extLst>
                <a:ext uri="{FF2B5EF4-FFF2-40B4-BE49-F238E27FC236}">
                  <a16:creationId xmlns:a16="http://schemas.microsoft.com/office/drawing/2014/main" id="{2EBFD45D-088A-4CC8-88AC-EAD432B327BC}"/>
                </a:ext>
              </a:extLst>
            </p:cNvPr>
            <p:cNvSpPr/>
            <p:nvPr/>
          </p:nvSpPr>
          <p:spPr>
            <a:xfrm>
              <a:off x="9054178" y="4975268"/>
              <a:ext cx="25768" cy="12213"/>
            </a:xfrm>
            <a:custGeom>
              <a:avLst/>
              <a:gdLst>
                <a:gd name="connsiteX0" fmla="*/ 3355 w 25768"/>
                <a:gd name="connsiteY0" fmla="*/ 8187 h 12213"/>
                <a:gd name="connsiteX1" fmla="*/ 18521 w 25768"/>
                <a:gd name="connsiteY1" fmla="*/ 12213 h 12213"/>
                <a:gd name="connsiteX2" fmla="*/ 25768 w 25768"/>
                <a:gd name="connsiteY2" fmla="*/ 5771 h 12213"/>
                <a:gd name="connsiteX3" fmla="*/ 21205 w 25768"/>
                <a:gd name="connsiteY3" fmla="*/ 0 h 12213"/>
                <a:gd name="connsiteX4" fmla="*/ 0 w 25768"/>
                <a:gd name="connsiteY4" fmla="*/ 939 h 1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68" h="12213">
                  <a:moveTo>
                    <a:pt x="3355" y="8187"/>
                  </a:moveTo>
                  <a:lnTo>
                    <a:pt x="18521" y="12213"/>
                  </a:lnTo>
                  <a:lnTo>
                    <a:pt x="25768" y="5771"/>
                  </a:lnTo>
                  <a:lnTo>
                    <a:pt x="21205" y="0"/>
                  </a:lnTo>
                  <a:lnTo>
                    <a:pt x="0" y="93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8" name="Forme libre : forme 727">
              <a:extLst>
                <a:ext uri="{FF2B5EF4-FFF2-40B4-BE49-F238E27FC236}">
                  <a16:creationId xmlns:a16="http://schemas.microsoft.com/office/drawing/2014/main" id="{52E0AF25-B919-4132-915A-FBE6E250D167}"/>
                </a:ext>
              </a:extLst>
            </p:cNvPr>
            <p:cNvSpPr/>
            <p:nvPr/>
          </p:nvSpPr>
          <p:spPr>
            <a:xfrm>
              <a:off x="9084241" y="4838509"/>
              <a:ext cx="35833" cy="82270"/>
            </a:xfrm>
            <a:custGeom>
              <a:avLst/>
              <a:gdLst>
                <a:gd name="connsiteX0" fmla="*/ 18521 w 35833"/>
                <a:gd name="connsiteY0" fmla="*/ 82270 h 82270"/>
                <a:gd name="connsiteX1" fmla="*/ 7381 w 35833"/>
                <a:gd name="connsiteY1" fmla="*/ 64689 h 82270"/>
                <a:gd name="connsiteX2" fmla="*/ 0 w 35833"/>
                <a:gd name="connsiteY2" fmla="*/ 32881 h 82270"/>
                <a:gd name="connsiteX3" fmla="*/ 5503 w 35833"/>
                <a:gd name="connsiteY3" fmla="*/ 11945 h 82270"/>
                <a:gd name="connsiteX4" fmla="*/ 16508 w 35833"/>
                <a:gd name="connsiteY4" fmla="*/ 0 h 82270"/>
                <a:gd name="connsiteX5" fmla="*/ 18655 w 35833"/>
                <a:gd name="connsiteY5" fmla="*/ 15971 h 82270"/>
                <a:gd name="connsiteX6" fmla="*/ 33150 w 35833"/>
                <a:gd name="connsiteY6" fmla="*/ 18118 h 82270"/>
                <a:gd name="connsiteX7" fmla="*/ 35834 w 35833"/>
                <a:gd name="connsiteY7" fmla="*/ 29794 h 82270"/>
                <a:gd name="connsiteX8" fmla="*/ 34358 w 35833"/>
                <a:gd name="connsiteY8" fmla="*/ 53684 h 82270"/>
                <a:gd name="connsiteX9" fmla="*/ 21205 w 35833"/>
                <a:gd name="connsiteY9" fmla="*/ 51268 h 82270"/>
                <a:gd name="connsiteX10" fmla="*/ 18118 w 35833"/>
                <a:gd name="connsiteY10" fmla="*/ 63481 h 82270"/>
                <a:gd name="connsiteX11" fmla="*/ 29258 w 35833"/>
                <a:gd name="connsiteY11" fmla="*/ 77707 h 8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833" h="82270">
                  <a:moveTo>
                    <a:pt x="18521" y="82270"/>
                  </a:moveTo>
                  <a:lnTo>
                    <a:pt x="7381" y="64689"/>
                  </a:lnTo>
                  <a:lnTo>
                    <a:pt x="0" y="32881"/>
                  </a:lnTo>
                  <a:lnTo>
                    <a:pt x="5503" y="11945"/>
                  </a:lnTo>
                  <a:lnTo>
                    <a:pt x="16508" y="0"/>
                  </a:lnTo>
                  <a:lnTo>
                    <a:pt x="18655" y="15971"/>
                  </a:lnTo>
                  <a:lnTo>
                    <a:pt x="33150" y="18118"/>
                  </a:lnTo>
                  <a:lnTo>
                    <a:pt x="35834" y="29794"/>
                  </a:lnTo>
                  <a:lnTo>
                    <a:pt x="34358" y="53684"/>
                  </a:lnTo>
                  <a:lnTo>
                    <a:pt x="21205" y="51268"/>
                  </a:lnTo>
                  <a:lnTo>
                    <a:pt x="18118" y="63481"/>
                  </a:lnTo>
                  <a:lnTo>
                    <a:pt x="29258" y="7770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9" name="Forme libre : forme 728">
              <a:extLst>
                <a:ext uri="{FF2B5EF4-FFF2-40B4-BE49-F238E27FC236}">
                  <a16:creationId xmlns:a16="http://schemas.microsoft.com/office/drawing/2014/main" id="{C90C059B-55C7-40C6-9F55-C4B3C81D9C6D}"/>
                </a:ext>
              </a:extLst>
            </p:cNvPr>
            <p:cNvSpPr/>
            <p:nvPr/>
          </p:nvSpPr>
          <p:spPr>
            <a:xfrm>
              <a:off x="9088133" y="4847098"/>
              <a:ext cx="28049" cy="68849"/>
            </a:xfrm>
            <a:custGeom>
              <a:avLst/>
              <a:gdLst>
                <a:gd name="connsiteX0" fmla="*/ 7247 w 28049"/>
                <a:gd name="connsiteY0" fmla="*/ 54892 h 68849"/>
                <a:gd name="connsiteX1" fmla="*/ 16105 w 28049"/>
                <a:gd name="connsiteY1" fmla="*/ 68849 h 68849"/>
                <a:gd name="connsiteX2" fmla="*/ 19326 w 28049"/>
                <a:gd name="connsiteY2" fmla="*/ 67507 h 68849"/>
                <a:gd name="connsiteX3" fmla="*/ 10066 w 28049"/>
                <a:gd name="connsiteY3" fmla="*/ 55831 h 68849"/>
                <a:gd name="connsiteX4" fmla="*/ 14495 w 28049"/>
                <a:gd name="connsiteY4" fmla="*/ 38250 h 68849"/>
                <a:gd name="connsiteX5" fmla="*/ 26976 w 28049"/>
                <a:gd name="connsiteY5" fmla="*/ 40531 h 68849"/>
                <a:gd name="connsiteX6" fmla="*/ 28050 w 28049"/>
                <a:gd name="connsiteY6" fmla="*/ 21608 h 68849"/>
                <a:gd name="connsiteX7" fmla="*/ 26037 w 28049"/>
                <a:gd name="connsiteY7" fmla="*/ 12884 h 68849"/>
                <a:gd name="connsiteX8" fmla="*/ 11274 w 28049"/>
                <a:gd name="connsiteY8" fmla="*/ 10871 h 68849"/>
                <a:gd name="connsiteX9" fmla="*/ 9931 w 28049"/>
                <a:gd name="connsiteY9" fmla="*/ 0 h 68849"/>
                <a:gd name="connsiteX10" fmla="*/ 4697 w 28049"/>
                <a:gd name="connsiteY10" fmla="*/ 5637 h 68849"/>
                <a:gd name="connsiteX11" fmla="*/ 0 w 28049"/>
                <a:gd name="connsiteY11" fmla="*/ 24292 h 6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49" h="68849">
                  <a:moveTo>
                    <a:pt x="7247" y="54892"/>
                  </a:moveTo>
                  <a:lnTo>
                    <a:pt x="16105" y="68849"/>
                  </a:lnTo>
                  <a:lnTo>
                    <a:pt x="19326" y="67507"/>
                  </a:lnTo>
                  <a:lnTo>
                    <a:pt x="10066" y="55831"/>
                  </a:lnTo>
                  <a:lnTo>
                    <a:pt x="14495" y="38250"/>
                  </a:lnTo>
                  <a:lnTo>
                    <a:pt x="26976" y="40531"/>
                  </a:lnTo>
                  <a:lnTo>
                    <a:pt x="28050" y="21608"/>
                  </a:lnTo>
                  <a:lnTo>
                    <a:pt x="26037" y="12884"/>
                  </a:lnTo>
                  <a:lnTo>
                    <a:pt x="11274" y="10871"/>
                  </a:lnTo>
                  <a:lnTo>
                    <a:pt x="9931" y="0"/>
                  </a:lnTo>
                  <a:lnTo>
                    <a:pt x="4697" y="5637"/>
                  </a:lnTo>
                  <a:lnTo>
                    <a:pt x="0" y="2429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1" name="Graphique 3">
            <a:extLst>
              <a:ext uri="{FF2B5EF4-FFF2-40B4-BE49-F238E27FC236}">
                <a16:creationId xmlns:a16="http://schemas.microsoft.com/office/drawing/2014/main" id="{C385CA3F-099E-481A-BD7F-D236ECAAEC95}"/>
              </a:ext>
            </a:extLst>
          </p:cNvPr>
          <p:cNvGrpSpPr/>
          <p:nvPr/>
        </p:nvGrpSpPr>
        <p:grpSpPr>
          <a:xfrm>
            <a:off x="5642534" y="3275506"/>
            <a:ext cx="105798" cy="154329"/>
            <a:chOff x="5684456" y="3258197"/>
            <a:chExt cx="102401" cy="149374"/>
          </a:xfrm>
          <a:solidFill>
            <a:srgbClr val="CECECE"/>
          </a:solidFill>
        </p:grpSpPr>
        <p:sp>
          <p:nvSpPr>
            <p:cNvPr id="701" name="Forme libre : forme 700">
              <a:extLst>
                <a:ext uri="{FF2B5EF4-FFF2-40B4-BE49-F238E27FC236}">
                  <a16:creationId xmlns:a16="http://schemas.microsoft.com/office/drawing/2014/main" id="{A690AC93-E0E7-4BE8-A583-C7808283077B}"/>
                </a:ext>
              </a:extLst>
            </p:cNvPr>
            <p:cNvSpPr/>
            <p:nvPr/>
          </p:nvSpPr>
          <p:spPr>
            <a:xfrm>
              <a:off x="5684456" y="3258197"/>
              <a:ext cx="102401" cy="149374"/>
            </a:xfrm>
            <a:custGeom>
              <a:avLst/>
              <a:gdLst>
                <a:gd name="connsiteX0" fmla="*/ 38115 w 102401"/>
                <a:gd name="connsiteY0" fmla="*/ 149375 h 149374"/>
                <a:gd name="connsiteX1" fmla="*/ 37578 w 102401"/>
                <a:gd name="connsiteY1" fmla="*/ 149241 h 149374"/>
                <a:gd name="connsiteX2" fmla="*/ 0 w 102401"/>
                <a:gd name="connsiteY2" fmla="*/ 142933 h 149374"/>
                <a:gd name="connsiteX3" fmla="*/ 20802 w 102401"/>
                <a:gd name="connsiteY3" fmla="*/ 99046 h 149374"/>
                <a:gd name="connsiteX4" fmla="*/ 7784 w 102401"/>
                <a:gd name="connsiteY4" fmla="*/ 56502 h 149374"/>
                <a:gd name="connsiteX5" fmla="*/ 42276 w 102401"/>
                <a:gd name="connsiteY5" fmla="*/ 22681 h 149374"/>
                <a:gd name="connsiteX6" fmla="*/ 63347 w 102401"/>
                <a:gd name="connsiteY6" fmla="*/ 0 h 149374"/>
                <a:gd name="connsiteX7" fmla="*/ 69386 w 102401"/>
                <a:gd name="connsiteY7" fmla="*/ 26976 h 149374"/>
                <a:gd name="connsiteX8" fmla="*/ 64688 w 102401"/>
                <a:gd name="connsiteY8" fmla="*/ 47644 h 149374"/>
                <a:gd name="connsiteX9" fmla="*/ 77975 w 102401"/>
                <a:gd name="connsiteY9" fmla="*/ 47108 h 149374"/>
                <a:gd name="connsiteX10" fmla="*/ 98107 w 102401"/>
                <a:gd name="connsiteY10" fmla="*/ 56502 h 149374"/>
                <a:gd name="connsiteX11" fmla="*/ 102401 w 102401"/>
                <a:gd name="connsiteY11" fmla="*/ 87773 h 149374"/>
                <a:gd name="connsiteX12" fmla="*/ 83075 w 102401"/>
                <a:gd name="connsiteY12" fmla="*/ 125217 h 149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401" h="149374">
                  <a:moveTo>
                    <a:pt x="38115" y="149375"/>
                  </a:moveTo>
                  <a:lnTo>
                    <a:pt x="37578" y="149241"/>
                  </a:lnTo>
                  <a:lnTo>
                    <a:pt x="0" y="142933"/>
                  </a:lnTo>
                  <a:lnTo>
                    <a:pt x="20802" y="99046"/>
                  </a:lnTo>
                  <a:lnTo>
                    <a:pt x="7784" y="56502"/>
                  </a:lnTo>
                  <a:lnTo>
                    <a:pt x="42276" y="22681"/>
                  </a:lnTo>
                  <a:lnTo>
                    <a:pt x="63347" y="0"/>
                  </a:lnTo>
                  <a:lnTo>
                    <a:pt x="69386" y="26976"/>
                  </a:lnTo>
                  <a:lnTo>
                    <a:pt x="64688" y="47644"/>
                  </a:lnTo>
                  <a:lnTo>
                    <a:pt x="77975" y="47108"/>
                  </a:lnTo>
                  <a:lnTo>
                    <a:pt x="98107" y="56502"/>
                  </a:lnTo>
                  <a:lnTo>
                    <a:pt x="102401" y="87773"/>
                  </a:lnTo>
                  <a:lnTo>
                    <a:pt x="83075" y="12521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2" name="Forme libre : forme 701">
              <a:extLst>
                <a:ext uri="{FF2B5EF4-FFF2-40B4-BE49-F238E27FC236}">
                  <a16:creationId xmlns:a16="http://schemas.microsoft.com/office/drawing/2014/main" id="{604772F0-0943-4884-B6B3-1FDD7BBBB0A5}"/>
                </a:ext>
              </a:extLst>
            </p:cNvPr>
            <p:cNvSpPr/>
            <p:nvPr/>
          </p:nvSpPr>
          <p:spPr>
            <a:xfrm>
              <a:off x="5690093" y="3266115"/>
              <a:ext cx="92738" cy="137429"/>
            </a:xfrm>
            <a:custGeom>
              <a:avLst/>
              <a:gdLst>
                <a:gd name="connsiteX0" fmla="*/ 0 w 92738"/>
                <a:gd name="connsiteY0" fmla="*/ 132062 h 137429"/>
                <a:gd name="connsiteX1" fmla="*/ 31942 w 92738"/>
                <a:gd name="connsiteY1" fmla="*/ 137430 h 137429"/>
                <a:gd name="connsiteX2" fmla="*/ 74620 w 92738"/>
                <a:gd name="connsiteY2" fmla="*/ 114480 h 137429"/>
                <a:gd name="connsiteX3" fmla="*/ 92739 w 92738"/>
                <a:gd name="connsiteY3" fmla="*/ 79183 h 137429"/>
                <a:gd name="connsiteX4" fmla="*/ 88981 w 92738"/>
                <a:gd name="connsiteY4" fmla="*/ 51134 h 137429"/>
                <a:gd name="connsiteX5" fmla="*/ 71668 w 92738"/>
                <a:gd name="connsiteY5" fmla="*/ 43081 h 137429"/>
                <a:gd name="connsiteX6" fmla="*/ 54221 w 92738"/>
                <a:gd name="connsiteY6" fmla="*/ 43752 h 137429"/>
                <a:gd name="connsiteX7" fmla="*/ 59857 w 92738"/>
                <a:gd name="connsiteY7" fmla="*/ 19058 h 137429"/>
                <a:gd name="connsiteX8" fmla="*/ 55563 w 92738"/>
                <a:gd name="connsiteY8" fmla="*/ 0 h 137429"/>
                <a:gd name="connsiteX9" fmla="*/ 39323 w 92738"/>
                <a:gd name="connsiteY9" fmla="*/ 17447 h 137429"/>
                <a:gd name="connsiteX10" fmla="*/ 6442 w 92738"/>
                <a:gd name="connsiteY10" fmla="*/ 49791 h 137429"/>
                <a:gd name="connsiteX11" fmla="*/ 19326 w 92738"/>
                <a:gd name="connsiteY11" fmla="*/ 91396 h 13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738" h="137429">
                  <a:moveTo>
                    <a:pt x="0" y="132062"/>
                  </a:moveTo>
                  <a:lnTo>
                    <a:pt x="31942" y="137430"/>
                  </a:lnTo>
                  <a:lnTo>
                    <a:pt x="74620" y="114480"/>
                  </a:lnTo>
                  <a:lnTo>
                    <a:pt x="92739" y="79183"/>
                  </a:lnTo>
                  <a:lnTo>
                    <a:pt x="88981" y="51134"/>
                  </a:lnTo>
                  <a:lnTo>
                    <a:pt x="71668" y="43081"/>
                  </a:lnTo>
                  <a:lnTo>
                    <a:pt x="54221" y="43752"/>
                  </a:lnTo>
                  <a:lnTo>
                    <a:pt x="59857" y="19058"/>
                  </a:lnTo>
                  <a:lnTo>
                    <a:pt x="55563" y="0"/>
                  </a:lnTo>
                  <a:lnTo>
                    <a:pt x="39323" y="17447"/>
                  </a:lnTo>
                  <a:lnTo>
                    <a:pt x="6442" y="49791"/>
                  </a:lnTo>
                  <a:lnTo>
                    <a:pt x="19326" y="9139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2" name="Graphique 3">
            <a:extLst>
              <a:ext uri="{FF2B5EF4-FFF2-40B4-BE49-F238E27FC236}">
                <a16:creationId xmlns:a16="http://schemas.microsoft.com/office/drawing/2014/main" id="{55729C5A-618A-4DBB-9736-FEBB733E803F}"/>
              </a:ext>
            </a:extLst>
          </p:cNvPr>
          <p:cNvGrpSpPr/>
          <p:nvPr/>
        </p:nvGrpSpPr>
        <p:grpSpPr>
          <a:xfrm>
            <a:off x="6774148" y="4068231"/>
            <a:ext cx="44371" cy="121605"/>
            <a:chOff x="6779736" y="4025470"/>
            <a:chExt cx="42946" cy="117701"/>
          </a:xfrm>
          <a:solidFill>
            <a:srgbClr val="CECECE"/>
          </a:solidFill>
        </p:grpSpPr>
        <p:sp>
          <p:nvSpPr>
            <p:cNvPr id="699" name="Forme libre : forme 698">
              <a:extLst>
                <a:ext uri="{FF2B5EF4-FFF2-40B4-BE49-F238E27FC236}">
                  <a16:creationId xmlns:a16="http://schemas.microsoft.com/office/drawing/2014/main" id="{57589046-58EB-4A0E-AA49-B36F5CDE7A51}"/>
                </a:ext>
              </a:extLst>
            </p:cNvPr>
            <p:cNvSpPr/>
            <p:nvPr/>
          </p:nvSpPr>
          <p:spPr>
            <a:xfrm>
              <a:off x="6779736" y="4025470"/>
              <a:ext cx="42946" cy="117701"/>
            </a:xfrm>
            <a:custGeom>
              <a:avLst/>
              <a:gdLst>
                <a:gd name="connsiteX0" fmla="*/ 18655 w 42946"/>
                <a:gd name="connsiteY0" fmla="*/ 117701 h 117701"/>
                <a:gd name="connsiteX1" fmla="*/ 0 w 42946"/>
                <a:gd name="connsiteY1" fmla="*/ 61736 h 117701"/>
                <a:gd name="connsiteX2" fmla="*/ 6845 w 42946"/>
                <a:gd name="connsiteY2" fmla="*/ 52744 h 117701"/>
                <a:gd name="connsiteX3" fmla="*/ 5368 w 42946"/>
                <a:gd name="connsiteY3" fmla="*/ 51268 h 117701"/>
                <a:gd name="connsiteX4" fmla="*/ 12482 w 42946"/>
                <a:gd name="connsiteY4" fmla="*/ 36505 h 117701"/>
                <a:gd name="connsiteX5" fmla="*/ 17313 w 42946"/>
                <a:gd name="connsiteY5" fmla="*/ 14897 h 117701"/>
                <a:gd name="connsiteX6" fmla="*/ 21339 w 42946"/>
                <a:gd name="connsiteY6" fmla="*/ 6308 h 117701"/>
                <a:gd name="connsiteX7" fmla="*/ 23487 w 42946"/>
                <a:gd name="connsiteY7" fmla="*/ 5771 h 117701"/>
                <a:gd name="connsiteX8" fmla="*/ 30466 w 42946"/>
                <a:gd name="connsiteY8" fmla="*/ 5771 h 117701"/>
                <a:gd name="connsiteX9" fmla="*/ 32747 w 42946"/>
                <a:gd name="connsiteY9" fmla="*/ 671 h 117701"/>
                <a:gd name="connsiteX10" fmla="*/ 42544 w 42946"/>
                <a:gd name="connsiteY10" fmla="*/ 0 h 117701"/>
                <a:gd name="connsiteX11" fmla="*/ 42947 w 42946"/>
                <a:gd name="connsiteY11" fmla="*/ 14763 h 117701"/>
                <a:gd name="connsiteX12" fmla="*/ 40800 w 42946"/>
                <a:gd name="connsiteY12" fmla="*/ 17581 h 117701"/>
                <a:gd name="connsiteX13" fmla="*/ 40800 w 42946"/>
                <a:gd name="connsiteY13" fmla="*/ 17581 h 117701"/>
                <a:gd name="connsiteX14" fmla="*/ 34760 w 42946"/>
                <a:gd name="connsiteY14" fmla="*/ 30600 h 117701"/>
                <a:gd name="connsiteX15" fmla="*/ 26171 w 42946"/>
                <a:gd name="connsiteY15" fmla="*/ 26573 h 117701"/>
                <a:gd name="connsiteX16" fmla="*/ 22010 w 42946"/>
                <a:gd name="connsiteY16" fmla="*/ 42410 h 117701"/>
                <a:gd name="connsiteX17" fmla="*/ 29794 w 42946"/>
                <a:gd name="connsiteY17" fmla="*/ 46302 h 117701"/>
                <a:gd name="connsiteX18" fmla="*/ 21474 w 42946"/>
                <a:gd name="connsiteY18" fmla="*/ 51670 h 117701"/>
                <a:gd name="connsiteX19" fmla="*/ 20937 w 42946"/>
                <a:gd name="connsiteY19" fmla="*/ 55294 h 117701"/>
                <a:gd name="connsiteX20" fmla="*/ 31942 w 42946"/>
                <a:gd name="connsiteY20" fmla="*/ 51536 h 117701"/>
                <a:gd name="connsiteX21" fmla="*/ 32747 w 42946"/>
                <a:gd name="connsiteY21" fmla="*/ 65628 h 117701"/>
                <a:gd name="connsiteX22" fmla="*/ 32613 w 42946"/>
                <a:gd name="connsiteY22" fmla="*/ 65897 h 11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2946" h="117701">
                  <a:moveTo>
                    <a:pt x="18655" y="117701"/>
                  </a:moveTo>
                  <a:lnTo>
                    <a:pt x="0" y="61736"/>
                  </a:lnTo>
                  <a:lnTo>
                    <a:pt x="6845" y="52744"/>
                  </a:lnTo>
                  <a:lnTo>
                    <a:pt x="5368" y="51268"/>
                  </a:lnTo>
                  <a:lnTo>
                    <a:pt x="12482" y="36505"/>
                  </a:lnTo>
                  <a:lnTo>
                    <a:pt x="17313" y="14897"/>
                  </a:lnTo>
                  <a:lnTo>
                    <a:pt x="21339" y="6308"/>
                  </a:lnTo>
                  <a:lnTo>
                    <a:pt x="23487" y="5771"/>
                  </a:lnTo>
                  <a:lnTo>
                    <a:pt x="30466" y="5771"/>
                  </a:lnTo>
                  <a:lnTo>
                    <a:pt x="32747" y="671"/>
                  </a:lnTo>
                  <a:lnTo>
                    <a:pt x="42544" y="0"/>
                  </a:lnTo>
                  <a:lnTo>
                    <a:pt x="42947" y="14763"/>
                  </a:lnTo>
                  <a:lnTo>
                    <a:pt x="40800" y="17581"/>
                  </a:lnTo>
                  <a:lnTo>
                    <a:pt x="40800" y="17581"/>
                  </a:lnTo>
                  <a:lnTo>
                    <a:pt x="34760" y="30600"/>
                  </a:lnTo>
                  <a:lnTo>
                    <a:pt x="26171" y="26573"/>
                  </a:lnTo>
                  <a:lnTo>
                    <a:pt x="22010" y="42410"/>
                  </a:lnTo>
                  <a:lnTo>
                    <a:pt x="29794" y="46302"/>
                  </a:lnTo>
                  <a:lnTo>
                    <a:pt x="21474" y="51670"/>
                  </a:lnTo>
                  <a:lnTo>
                    <a:pt x="20937" y="55294"/>
                  </a:lnTo>
                  <a:lnTo>
                    <a:pt x="31942" y="51536"/>
                  </a:lnTo>
                  <a:lnTo>
                    <a:pt x="32747" y="65628"/>
                  </a:lnTo>
                  <a:lnTo>
                    <a:pt x="32613" y="658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0" name="Forme libre : forme 699">
              <a:extLst>
                <a:ext uri="{FF2B5EF4-FFF2-40B4-BE49-F238E27FC236}">
                  <a16:creationId xmlns:a16="http://schemas.microsoft.com/office/drawing/2014/main" id="{8BF9A376-5CA7-4A2D-A70E-170316EEA728}"/>
                </a:ext>
              </a:extLst>
            </p:cNvPr>
            <p:cNvSpPr/>
            <p:nvPr/>
          </p:nvSpPr>
          <p:spPr>
            <a:xfrm>
              <a:off x="6784031" y="4029630"/>
              <a:ext cx="34760" cy="100254"/>
            </a:xfrm>
            <a:custGeom>
              <a:avLst/>
              <a:gdLst>
                <a:gd name="connsiteX0" fmla="*/ 0 w 34760"/>
                <a:gd name="connsiteY0" fmla="*/ 58247 h 100254"/>
                <a:gd name="connsiteX1" fmla="*/ 13958 w 34760"/>
                <a:gd name="connsiteY1" fmla="*/ 100254 h 100254"/>
                <a:gd name="connsiteX2" fmla="*/ 24560 w 34760"/>
                <a:gd name="connsiteY2" fmla="*/ 61065 h 100254"/>
                <a:gd name="connsiteX3" fmla="*/ 24157 w 34760"/>
                <a:gd name="connsiteY3" fmla="*/ 52744 h 100254"/>
                <a:gd name="connsiteX4" fmla="*/ 11810 w 34760"/>
                <a:gd name="connsiteY4" fmla="*/ 56905 h 100254"/>
                <a:gd name="connsiteX5" fmla="*/ 13555 w 34760"/>
                <a:gd name="connsiteY5" fmla="*/ 45363 h 100254"/>
                <a:gd name="connsiteX6" fmla="*/ 17850 w 34760"/>
                <a:gd name="connsiteY6" fmla="*/ 42544 h 100254"/>
                <a:gd name="connsiteX7" fmla="*/ 13152 w 34760"/>
                <a:gd name="connsiteY7" fmla="*/ 40263 h 100254"/>
                <a:gd name="connsiteX8" fmla="*/ 19326 w 34760"/>
                <a:gd name="connsiteY8" fmla="*/ 17045 h 100254"/>
                <a:gd name="connsiteX9" fmla="*/ 28586 w 34760"/>
                <a:gd name="connsiteY9" fmla="*/ 21339 h 100254"/>
                <a:gd name="connsiteX10" fmla="*/ 31271 w 34760"/>
                <a:gd name="connsiteY10" fmla="*/ 15702 h 100254"/>
                <a:gd name="connsiteX11" fmla="*/ 30197 w 34760"/>
                <a:gd name="connsiteY11" fmla="*/ 15300 h 100254"/>
                <a:gd name="connsiteX12" fmla="*/ 34760 w 34760"/>
                <a:gd name="connsiteY12" fmla="*/ 9395 h 100254"/>
                <a:gd name="connsiteX13" fmla="*/ 34492 w 34760"/>
                <a:gd name="connsiteY13" fmla="*/ 0 h 100254"/>
                <a:gd name="connsiteX14" fmla="*/ 31002 w 34760"/>
                <a:gd name="connsiteY14" fmla="*/ 134 h 100254"/>
                <a:gd name="connsiteX15" fmla="*/ 28721 w 34760"/>
                <a:gd name="connsiteY15" fmla="*/ 5368 h 100254"/>
                <a:gd name="connsiteX16" fmla="*/ 19729 w 34760"/>
                <a:gd name="connsiteY16" fmla="*/ 5368 h 100254"/>
                <a:gd name="connsiteX17" fmla="*/ 16642 w 34760"/>
                <a:gd name="connsiteY17" fmla="*/ 11945 h 100254"/>
                <a:gd name="connsiteX18" fmla="*/ 11810 w 34760"/>
                <a:gd name="connsiteY18" fmla="*/ 33687 h 100254"/>
                <a:gd name="connsiteX19" fmla="*/ 5637 w 34760"/>
                <a:gd name="connsiteY19" fmla="*/ 46302 h 100254"/>
                <a:gd name="connsiteX20" fmla="*/ 7516 w 34760"/>
                <a:gd name="connsiteY20" fmla="*/ 48181 h 100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760" h="100254">
                  <a:moveTo>
                    <a:pt x="0" y="58247"/>
                  </a:moveTo>
                  <a:lnTo>
                    <a:pt x="13958" y="100254"/>
                  </a:lnTo>
                  <a:lnTo>
                    <a:pt x="24560" y="61065"/>
                  </a:lnTo>
                  <a:lnTo>
                    <a:pt x="24157" y="52744"/>
                  </a:lnTo>
                  <a:lnTo>
                    <a:pt x="11810" y="56905"/>
                  </a:lnTo>
                  <a:lnTo>
                    <a:pt x="13555" y="45363"/>
                  </a:lnTo>
                  <a:lnTo>
                    <a:pt x="17850" y="42544"/>
                  </a:lnTo>
                  <a:lnTo>
                    <a:pt x="13152" y="40263"/>
                  </a:lnTo>
                  <a:lnTo>
                    <a:pt x="19326" y="17045"/>
                  </a:lnTo>
                  <a:lnTo>
                    <a:pt x="28586" y="21339"/>
                  </a:lnTo>
                  <a:lnTo>
                    <a:pt x="31271" y="15702"/>
                  </a:lnTo>
                  <a:lnTo>
                    <a:pt x="30197" y="15300"/>
                  </a:lnTo>
                  <a:lnTo>
                    <a:pt x="34760" y="9395"/>
                  </a:lnTo>
                  <a:lnTo>
                    <a:pt x="34492" y="0"/>
                  </a:lnTo>
                  <a:lnTo>
                    <a:pt x="31002" y="134"/>
                  </a:lnTo>
                  <a:lnTo>
                    <a:pt x="28721" y="5368"/>
                  </a:lnTo>
                  <a:lnTo>
                    <a:pt x="19729" y="5368"/>
                  </a:lnTo>
                  <a:lnTo>
                    <a:pt x="16642" y="11945"/>
                  </a:lnTo>
                  <a:lnTo>
                    <a:pt x="11810" y="33687"/>
                  </a:lnTo>
                  <a:lnTo>
                    <a:pt x="5637" y="46302"/>
                  </a:lnTo>
                  <a:lnTo>
                    <a:pt x="7516" y="4818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3" name="Graphique 3">
            <a:extLst>
              <a:ext uri="{FF2B5EF4-FFF2-40B4-BE49-F238E27FC236}">
                <a16:creationId xmlns:a16="http://schemas.microsoft.com/office/drawing/2014/main" id="{3BD782B4-C906-4947-9BB6-50C309094EF2}"/>
              </a:ext>
            </a:extLst>
          </p:cNvPr>
          <p:cNvGrpSpPr/>
          <p:nvPr/>
        </p:nvGrpSpPr>
        <p:grpSpPr>
          <a:xfrm>
            <a:off x="7640365" y="3999040"/>
            <a:ext cx="752237" cy="768598"/>
            <a:chOff x="7618141" y="3958500"/>
            <a:chExt cx="728084" cy="743920"/>
          </a:xfrm>
          <a:solidFill>
            <a:srgbClr val="CECECE"/>
          </a:solidFill>
        </p:grpSpPr>
        <p:sp>
          <p:nvSpPr>
            <p:cNvPr id="697" name="Forme libre : forme 696">
              <a:extLst>
                <a:ext uri="{FF2B5EF4-FFF2-40B4-BE49-F238E27FC236}">
                  <a16:creationId xmlns:a16="http://schemas.microsoft.com/office/drawing/2014/main" id="{FAEA3B90-16BD-4D2E-B2FA-091B58DD9610}"/>
                </a:ext>
              </a:extLst>
            </p:cNvPr>
            <p:cNvSpPr/>
            <p:nvPr/>
          </p:nvSpPr>
          <p:spPr>
            <a:xfrm>
              <a:off x="7618141" y="3958500"/>
              <a:ext cx="728084" cy="743920"/>
            </a:xfrm>
            <a:custGeom>
              <a:avLst/>
              <a:gdLst>
                <a:gd name="connsiteX0" fmla="*/ 234195 w 728084"/>
                <a:gd name="connsiteY0" fmla="*/ 743921 h 743920"/>
                <a:gd name="connsiteX1" fmla="*/ 209232 w 728084"/>
                <a:gd name="connsiteY1" fmla="*/ 718824 h 743920"/>
                <a:gd name="connsiteX2" fmla="*/ 197824 w 728084"/>
                <a:gd name="connsiteY2" fmla="*/ 683929 h 743920"/>
                <a:gd name="connsiteX3" fmla="*/ 188295 w 728084"/>
                <a:gd name="connsiteY3" fmla="*/ 658967 h 743920"/>
                <a:gd name="connsiteX4" fmla="*/ 179840 w 728084"/>
                <a:gd name="connsiteY4" fmla="*/ 647425 h 743920"/>
                <a:gd name="connsiteX5" fmla="*/ 166419 w 728084"/>
                <a:gd name="connsiteY5" fmla="*/ 622462 h 743920"/>
                <a:gd name="connsiteX6" fmla="*/ 160246 w 728084"/>
                <a:gd name="connsiteY6" fmla="*/ 590788 h 743920"/>
                <a:gd name="connsiteX7" fmla="*/ 156085 w 728084"/>
                <a:gd name="connsiteY7" fmla="*/ 575354 h 743920"/>
                <a:gd name="connsiteX8" fmla="*/ 133404 w 728084"/>
                <a:gd name="connsiteY8" fmla="*/ 539923 h 743920"/>
                <a:gd name="connsiteX9" fmla="*/ 123204 w 728084"/>
                <a:gd name="connsiteY9" fmla="*/ 490132 h 743920"/>
                <a:gd name="connsiteX10" fmla="*/ 115823 w 728084"/>
                <a:gd name="connsiteY10" fmla="*/ 456982 h 743920"/>
                <a:gd name="connsiteX11" fmla="*/ 115823 w 728084"/>
                <a:gd name="connsiteY11" fmla="*/ 424906 h 743920"/>
                <a:gd name="connsiteX12" fmla="*/ 111662 w 728084"/>
                <a:gd name="connsiteY12" fmla="*/ 402896 h 743920"/>
                <a:gd name="connsiteX13" fmla="*/ 77304 w 728084"/>
                <a:gd name="connsiteY13" fmla="*/ 418061 h 743920"/>
                <a:gd name="connsiteX14" fmla="*/ 58649 w 728084"/>
                <a:gd name="connsiteY14" fmla="*/ 414572 h 743920"/>
                <a:gd name="connsiteX15" fmla="*/ 24426 w 728084"/>
                <a:gd name="connsiteY15" fmla="*/ 380617 h 743920"/>
                <a:gd name="connsiteX16" fmla="*/ 36505 w 728084"/>
                <a:gd name="connsiteY16" fmla="*/ 370820 h 743920"/>
                <a:gd name="connsiteX17" fmla="*/ 30466 w 728084"/>
                <a:gd name="connsiteY17" fmla="*/ 362096 h 743920"/>
                <a:gd name="connsiteX18" fmla="*/ 0 w 728084"/>
                <a:gd name="connsiteY18" fmla="*/ 338207 h 743920"/>
                <a:gd name="connsiteX19" fmla="*/ 18521 w 728084"/>
                <a:gd name="connsiteY19" fmla="*/ 318076 h 743920"/>
                <a:gd name="connsiteX20" fmla="*/ 71399 w 728084"/>
                <a:gd name="connsiteY20" fmla="*/ 318210 h 743920"/>
                <a:gd name="connsiteX21" fmla="*/ 67105 w 728084"/>
                <a:gd name="connsiteY21" fmla="*/ 297810 h 743920"/>
                <a:gd name="connsiteX22" fmla="*/ 53147 w 728084"/>
                <a:gd name="connsiteY22" fmla="*/ 283986 h 743920"/>
                <a:gd name="connsiteX23" fmla="*/ 50328 w 728084"/>
                <a:gd name="connsiteY23" fmla="*/ 262916 h 743920"/>
                <a:gd name="connsiteX24" fmla="*/ 33016 w 728084"/>
                <a:gd name="connsiteY24" fmla="*/ 249763 h 743920"/>
                <a:gd name="connsiteX25" fmla="*/ 62407 w 728084"/>
                <a:gd name="connsiteY25" fmla="*/ 218492 h 743920"/>
                <a:gd name="connsiteX26" fmla="*/ 91128 w 728084"/>
                <a:gd name="connsiteY26" fmla="*/ 220640 h 743920"/>
                <a:gd name="connsiteX27" fmla="*/ 116359 w 728084"/>
                <a:gd name="connsiteY27" fmla="*/ 192053 h 743920"/>
                <a:gd name="connsiteX28" fmla="*/ 131659 w 728084"/>
                <a:gd name="connsiteY28" fmla="*/ 163601 h 743920"/>
                <a:gd name="connsiteX29" fmla="*/ 155414 w 728084"/>
                <a:gd name="connsiteY29" fmla="*/ 135283 h 743920"/>
                <a:gd name="connsiteX30" fmla="*/ 155012 w 728084"/>
                <a:gd name="connsiteY30" fmla="*/ 114480 h 743920"/>
                <a:gd name="connsiteX31" fmla="*/ 174874 w 728084"/>
                <a:gd name="connsiteY31" fmla="*/ 98644 h 743920"/>
                <a:gd name="connsiteX32" fmla="*/ 156488 w 728084"/>
                <a:gd name="connsiteY32" fmla="*/ 85357 h 743920"/>
                <a:gd name="connsiteX33" fmla="*/ 147764 w 728084"/>
                <a:gd name="connsiteY33" fmla="*/ 65091 h 743920"/>
                <a:gd name="connsiteX34" fmla="*/ 138504 w 728084"/>
                <a:gd name="connsiteY34" fmla="*/ 37713 h 743920"/>
                <a:gd name="connsiteX35" fmla="*/ 152193 w 728084"/>
                <a:gd name="connsiteY35" fmla="*/ 23218 h 743920"/>
                <a:gd name="connsiteX36" fmla="*/ 153133 w 728084"/>
                <a:gd name="connsiteY36" fmla="*/ 23487 h 743920"/>
                <a:gd name="connsiteX37" fmla="*/ 190443 w 728084"/>
                <a:gd name="connsiteY37" fmla="*/ 30734 h 743920"/>
                <a:gd name="connsiteX38" fmla="*/ 217016 w 728084"/>
                <a:gd name="connsiteY38" fmla="*/ 26439 h 743920"/>
                <a:gd name="connsiteX39" fmla="*/ 241979 w 728084"/>
                <a:gd name="connsiteY39" fmla="*/ 0 h 743920"/>
                <a:gd name="connsiteX40" fmla="*/ 270431 w 728084"/>
                <a:gd name="connsiteY40" fmla="*/ 37578 h 743920"/>
                <a:gd name="connsiteX41" fmla="*/ 267881 w 728084"/>
                <a:gd name="connsiteY41" fmla="*/ 61870 h 743920"/>
                <a:gd name="connsiteX42" fmla="*/ 277679 w 728084"/>
                <a:gd name="connsiteY42" fmla="*/ 76902 h 743920"/>
                <a:gd name="connsiteX43" fmla="*/ 276739 w 728084"/>
                <a:gd name="connsiteY43" fmla="*/ 94752 h 743920"/>
                <a:gd name="connsiteX44" fmla="*/ 259695 w 728084"/>
                <a:gd name="connsiteY44" fmla="*/ 90994 h 743920"/>
                <a:gd name="connsiteX45" fmla="*/ 265868 w 728084"/>
                <a:gd name="connsiteY45" fmla="*/ 119446 h 743920"/>
                <a:gd name="connsiteX46" fmla="*/ 289623 w 728084"/>
                <a:gd name="connsiteY46" fmla="*/ 137162 h 743920"/>
                <a:gd name="connsiteX47" fmla="*/ 326262 w 728084"/>
                <a:gd name="connsiteY47" fmla="*/ 158367 h 743920"/>
                <a:gd name="connsiteX48" fmla="*/ 308815 w 728084"/>
                <a:gd name="connsiteY48" fmla="*/ 172727 h 743920"/>
                <a:gd name="connsiteX49" fmla="*/ 299957 w 728084"/>
                <a:gd name="connsiteY49" fmla="*/ 196885 h 743920"/>
                <a:gd name="connsiteX50" fmla="*/ 322370 w 728084"/>
                <a:gd name="connsiteY50" fmla="*/ 206816 h 743920"/>
                <a:gd name="connsiteX51" fmla="*/ 345857 w 728084"/>
                <a:gd name="connsiteY51" fmla="*/ 220640 h 743920"/>
                <a:gd name="connsiteX52" fmla="*/ 377664 w 728084"/>
                <a:gd name="connsiteY52" fmla="*/ 235940 h 743920"/>
                <a:gd name="connsiteX53" fmla="*/ 411888 w 728084"/>
                <a:gd name="connsiteY53" fmla="*/ 239563 h 743920"/>
                <a:gd name="connsiteX54" fmla="*/ 412290 w 728084"/>
                <a:gd name="connsiteY54" fmla="*/ 240100 h 743920"/>
                <a:gd name="connsiteX55" fmla="*/ 426248 w 728084"/>
                <a:gd name="connsiteY55" fmla="*/ 253655 h 743920"/>
                <a:gd name="connsiteX56" fmla="*/ 444635 w 728084"/>
                <a:gd name="connsiteY56" fmla="*/ 256205 h 743920"/>
                <a:gd name="connsiteX57" fmla="*/ 474563 w 728084"/>
                <a:gd name="connsiteY57" fmla="*/ 262647 h 743920"/>
                <a:gd name="connsiteX58" fmla="*/ 493218 w 728084"/>
                <a:gd name="connsiteY58" fmla="*/ 262110 h 743920"/>
                <a:gd name="connsiteX59" fmla="*/ 495634 w 728084"/>
                <a:gd name="connsiteY59" fmla="*/ 252984 h 743920"/>
                <a:gd name="connsiteX60" fmla="*/ 492413 w 728084"/>
                <a:gd name="connsiteY60" fmla="*/ 235537 h 743920"/>
                <a:gd name="connsiteX61" fmla="*/ 494560 w 728084"/>
                <a:gd name="connsiteY61" fmla="*/ 222250 h 743920"/>
                <a:gd name="connsiteX62" fmla="*/ 512947 w 728084"/>
                <a:gd name="connsiteY62" fmla="*/ 215003 h 743920"/>
                <a:gd name="connsiteX63" fmla="*/ 515766 w 728084"/>
                <a:gd name="connsiteY63" fmla="*/ 243858 h 743920"/>
                <a:gd name="connsiteX64" fmla="*/ 536568 w 728084"/>
                <a:gd name="connsiteY64" fmla="*/ 253655 h 743920"/>
                <a:gd name="connsiteX65" fmla="*/ 551868 w 728084"/>
                <a:gd name="connsiteY65" fmla="*/ 249360 h 743920"/>
                <a:gd name="connsiteX66" fmla="*/ 552136 w 728084"/>
                <a:gd name="connsiteY66" fmla="*/ 249495 h 743920"/>
                <a:gd name="connsiteX67" fmla="*/ 573073 w 728084"/>
                <a:gd name="connsiteY67" fmla="*/ 251239 h 743920"/>
                <a:gd name="connsiteX68" fmla="*/ 591325 w 728084"/>
                <a:gd name="connsiteY68" fmla="*/ 250568 h 743920"/>
                <a:gd name="connsiteX69" fmla="*/ 592802 w 728084"/>
                <a:gd name="connsiteY69" fmla="*/ 236208 h 743920"/>
                <a:gd name="connsiteX70" fmla="*/ 580454 w 728084"/>
                <a:gd name="connsiteY70" fmla="*/ 225337 h 743920"/>
                <a:gd name="connsiteX71" fmla="*/ 603807 w 728084"/>
                <a:gd name="connsiteY71" fmla="*/ 221177 h 743920"/>
                <a:gd name="connsiteX72" fmla="*/ 625951 w 728084"/>
                <a:gd name="connsiteY72" fmla="*/ 200911 h 743920"/>
                <a:gd name="connsiteX73" fmla="*/ 655477 w 728084"/>
                <a:gd name="connsiteY73" fmla="*/ 182256 h 743920"/>
                <a:gd name="connsiteX74" fmla="*/ 656283 w 728084"/>
                <a:gd name="connsiteY74" fmla="*/ 182524 h 743920"/>
                <a:gd name="connsiteX75" fmla="*/ 676145 w 728084"/>
                <a:gd name="connsiteY75" fmla="*/ 189101 h 743920"/>
                <a:gd name="connsiteX76" fmla="*/ 694666 w 728084"/>
                <a:gd name="connsiteY76" fmla="*/ 176753 h 743920"/>
                <a:gd name="connsiteX77" fmla="*/ 708087 w 728084"/>
                <a:gd name="connsiteY77" fmla="*/ 196885 h 743920"/>
                <a:gd name="connsiteX78" fmla="*/ 700706 w 728084"/>
                <a:gd name="connsiteY78" fmla="*/ 207353 h 743920"/>
                <a:gd name="connsiteX79" fmla="*/ 725669 w 728084"/>
                <a:gd name="connsiteY79" fmla="*/ 211245 h 743920"/>
                <a:gd name="connsiteX80" fmla="*/ 728084 w 728084"/>
                <a:gd name="connsiteY80" fmla="*/ 224398 h 743920"/>
                <a:gd name="connsiteX81" fmla="*/ 719227 w 728084"/>
                <a:gd name="connsiteY81" fmla="*/ 229632 h 743920"/>
                <a:gd name="connsiteX82" fmla="*/ 721508 w 728084"/>
                <a:gd name="connsiteY82" fmla="*/ 248287 h 743920"/>
                <a:gd name="connsiteX83" fmla="*/ 701914 w 728084"/>
                <a:gd name="connsiteY83" fmla="*/ 242650 h 743920"/>
                <a:gd name="connsiteX84" fmla="*/ 671582 w 728084"/>
                <a:gd name="connsiteY84" fmla="*/ 260768 h 743920"/>
                <a:gd name="connsiteX85" fmla="*/ 672253 w 728084"/>
                <a:gd name="connsiteY85" fmla="*/ 275800 h 743920"/>
                <a:gd name="connsiteX86" fmla="*/ 658564 w 728084"/>
                <a:gd name="connsiteY86" fmla="*/ 298884 h 743920"/>
                <a:gd name="connsiteX87" fmla="*/ 657088 w 728084"/>
                <a:gd name="connsiteY87" fmla="*/ 312439 h 743920"/>
                <a:gd name="connsiteX88" fmla="*/ 645277 w 728084"/>
                <a:gd name="connsiteY88" fmla="*/ 336060 h 743920"/>
                <a:gd name="connsiteX89" fmla="*/ 626891 w 728084"/>
                <a:gd name="connsiteY89" fmla="*/ 330154 h 743920"/>
                <a:gd name="connsiteX90" fmla="*/ 625951 w 728084"/>
                <a:gd name="connsiteY90" fmla="*/ 355922 h 743920"/>
                <a:gd name="connsiteX91" fmla="*/ 620583 w 728084"/>
                <a:gd name="connsiteY91" fmla="*/ 364780 h 743920"/>
                <a:gd name="connsiteX92" fmla="*/ 623267 w 728084"/>
                <a:gd name="connsiteY92" fmla="*/ 376725 h 743920"/>
                <a:gd name="connsiteX93" fmla="*/ 607699 w 728084"/>
                <a:gd name="connsiteY93" fmla="*/ 384912 h 743920"/>
                <a:gd name="connsiteX94" fmla="*/ 594412 w 728084"/>
                <a:gd name="connsiteY94" fmla="*/ 341696 h 743920"/>
                <a:gd name="connsiteX95" fmla="*/ 590520 w 728084"/>
                <a:gd name="connsiteY95" fmla="*/ 341696 h 743920"/>
                <a:gd name="connsiteX96" fmla="*/ 585957 w 728084"/>
                <a:gd name="connsiteY96" fmla="*/ 360754 h 743920"/>
                <a:gd name="connsiteX97" fmla="*/ 569181 w 728084"/>
                <a:gd name="connsiteY97" fmla="*/ 343441 h 743920"/>
                <a:gd name="connsiteX98" fmla="*/ 577770 w 728084"/>
                <a:gd name="connsiteY98" fmla="*/ 325994 h 743920"/>
                <a:gd name="connsiteX99" fmla="*/ 588910 w 728084"/>
                <a:gd name="connsiteY99" fmla="*/ 324383 h 743920"/>
                <a:gd name="connsiteX100" fmla="*/ 598841 w 728084"/>
                <a:gd name="connsiteY100" fmla="*/ 304386 h 743920"/>
                <a:gd name="connsiteX101" fmla="*/ 587031 w 728084"/>
                <a:gd name="connsiteY101" fmla="*/ 300628 h 743920"/>
                <a:gd name="connsiteX102" fmla="*/ 564349 w 728084"/>
                <a:gd name="connsiteY102" fmla="*/ 301031 h 743920"/>
                <a:gd name="connsiteX103" fmla="*/ 539118 w 728084"/>
                <a:gd name="connsiteY103" fmla="*/ 297005 h 743920"/>
                <a:gd name="connsiteX104" fmla="*/ 536836 w 728084"/>
                <a:gd name="connsiteY104" fmla="*/ 278081 h 743920"/>
                <a:gd name="connsiteX105" fmla="*/ 525831 w 728084"/>
                <a:gd name="connsiteY105" fmla="*/ 276605 h 743920"/>
                <a:gd name="connsiteX106" fmla="*/ 507981 w 728084"/>
                <a:gd name="connsiteY106" fmla="*/ 265868 h 743920"/>
                <a:gd name="connsiteX107" fmla="*/ 500868 w 728084"/>
                <a:gd name="connsiteY107" fmla="*/ 281302 h 743920"/>
                <a:gd name="connsiteX108" fmla="*/ 519523 w 728084"/>
                <a:gd name="connsiteY108" fmla="*/ 296334 h 743920"/>
                <a:gd name="connsiteX109" fmla="*/ 502345 w 728084"/>
                <a:gd name="connsiteY109" fmla="*/ 307607 h 743920"/>
                <a:gd name="connsiteX110" fmla="*/ 498050 w 728084"/>
                <a:gd name="connsiteY110" fmla="*/ 315391 h 743920"/>
                <a:gd name="connsiteX111" fmla="*/ 512813 w 728084"/>
                <a:gd name="connsiteY111" fmla="*/ 322370 h 743920"/>
                <a:gd name="connsiteX112" fmla="*/ 508384 w 728084"/>
                <a:gd name="connsiteY112" fmla="*/ 339549 h 743920"/>
                <a:gd name="connsiteX113" fmla="*/ 516705 w 728084"/>
                <a:gd name="connsiteY113" fmla="*/ 359009 h 743920"/>
                <a:gd name="connsiteX114" fmla="*/ 520865 w 728084"/>
                <a:gd name="connsiteY114" fmla="*/ 381825 h 743920"/>
                <a:gd name="connsiteX115" fmla="*/ 516571 w 728084"/>
                <a:gd name="connsiteY115" fmla="*/ 393367 h 743920"/>
                <a:gd name="connsiteX116" fmla="*/ 498453 w 728084"/>
                <a:gd name="connsiteY116" fmla="*/ 392964 h 743920"/>
                <a:gd name="connsiteX117" fmla="*/ 470000 w 728084"/>
                <a:gd name="connsiteY117" fmla="*/ 398064 h 743920"/>
                <a:gd name="connsiteX118" fmla="*/ 471342 w 728084"/>
                <a:gd name="connsiteY118" fmla="*/ 416988 h 743920"/>
                <a:gd name="connsiteX119" fmla="*/ 456982 w 728084"/>
                <a:gd name="connsiteY119" fmla="*/ 433630 h 743920"/>
                <a:gd name="connsiteX120" fmla="*/ 421685 w 728084"/>
                <a:gd name="connsiteY120" fmla="*/ 451077 h 743920"/>
                <a:gd name="connsiteX121" fmla="*/ 394306 w 728084"/>
                <a:gd name="connsiteY121" fmla="*/ 481408 h 743920"/>
                <a:gd name="connsiteX122" fmla="*/ 375517 w 728084"/>
                <a:gd name="connsiteY122" fmla="*/ 497781 h 743920"/>
                <a:gd name="connsiteX123" fmla="*/ 351494 w 728084"/>
                <a:gd name="connsiteY123" fmla="*/ 514289 h 743920"/>
                <a:gd name="connsiteX124" fmla="*/ 351494 w 728084"/>
                <a:gd name="connsiteY124" fmla="*/ 526234 h 743920"/>
                <a:gd name="connsiteX125" fmla="*/ 338073 w 728084"/>
                <a:gd name="connsiteY125" fmla="*/ 533078 h 743920"/>
                <a:gd name="connsiteX126" fmla="*/ 315123 w 728084"/>
                <a:gd name="connsiteY126" fmla="*/ 542473 h 743920"/>
                <a:gd name="connsiteX127" fmla="*/ 304789 w 728084"/>
                <a:gd name="connsiteY127" fmla="*/ 543681 h 743920"/>
                <a:gd name="connsiteX128" fmla="*/ 297944 w 728084"/>
                <a:gd name="connsiteY128" fmla="*/ 561531 h 743920"/>
                <a:gd name="connsiteX129" fmla="*/ 302910 w 728084"/>
                <a:gd name="connsiteY129" fmla="*/ 594144 h 743920"/>
                <a:gd name="connsiteX130" fmla="*/ 304386 w 728084"/>
                <a:gd name="connsiteY130" fmla="*/ 615751 h 743920"/>
                <a:gd name="connsiteX131" fmla="*/ 293918 w 728084"/>
                <a:gd name="connsiteY131" fmla="*/ 639640 h 743920"/>
                <a:gd name="connsiteX132" fmla="*/ 293650 w 728084"/>
                <a:gd name="connsiteY132" fmla="*/ 683661 h 743920"/>
                <a:gd name="connsiteX133" fmla="*/ 280094 w 728084"/>
                <a:gd name="connsiteY133" fmla="*/ 684869 h 743920"/>
                <a:gd name="connsiteX134" fmla="*/ 270163 w 728084"/>
                <a:gd name="connsiteY134" fmla="*/ 701913 h 743920"/>
                <a:gd name="connsiteX135" fmla="*/ 278752 w 728084"/>
                <a:gd name="connsiteY135" fmla="*/ 711174 h 743920"/>
                <a:gd name="connsiteX136" fmla="*/ 254058 w 728084"/>
                <a:gd name="connsiteY136" fmla="*/ 718958 h 743920"/>
                <a:gd name="connsiteX137" fmla="*/ 245469 w 728084"/>
                <a:gd name="connsiteY137" fmla="*/ 735868 h 74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728084" h="743920">
                  <a:moveTo>
                    <a:pt x="234195" y="743921"/>
                  </a:moveTo>
                  <a:lnTo>
                    <a:pt x="209232" y="718824"/>
                  </a:lnTo>
                  <a:lnTo>
                    <a:pt x="197824" y="683929"/>
                  </a:lnTo>
                  <a:lnTo>
                    <a:pt x="188295" y="658967"/>
                  </a:lnTo>
                  <a:lnTo>
                    <a:pt x="179840" y="647425"/>
                  </a:lnTo>
                  <a:lnTo>
                    <a:pt x="166419" y="622462"/>
                  </a:lnTo>
                  <a:lnTo>
                    <a:pt x="160246" y="590788"/>
                  </a:lnTo>
                  <a:lnTo>
                    <a:pt x="156085" y="575354"/>
                  </a:lnTo>
                  <a:lnTo>
                    <a:pt x="133404" y="539923"/>
                  </a:lnTo>
                  <a:lnTo>
                    <a:pt x="123204" y="490132"/>
                  </a:lnTo>
                  <a:lnTo>
                    <a:pt x="115823" y="456982"/>
                  </a:lnTo>
                  <a:lnTo>
                    <a:pt x="115823" y="424906"/>
                  </a:lnTo>
                  <a:lnTo>
                    <a:pt x="111662" y="402896"/>
                  </a:lnTo>
                  <a:lnTo>
                    <a:pt x="77304" y="418061"/>
                  </a:lnTo>
                  <a:lnTo>
                    <a:pt x="58649" y="414572"/>
                  </a:lnTo>
                  <a:lnTo>
                    <a:pt x="24426" y="380617"/>
                  </a:lnTo>
                  <a:lnTo>
                    <a:pt x="36505" y="370820"/>
                  </a:lnTo>
                  <a:lnTo>
                    <a:pt x="30466" y="362096"/>
                  </a:lnTo>
                  <a:lnTo>
                    <a:pt x="0" y="338207"/>
                  </a:lnTo>
                  <a:lnTo>
                    <a:pt x="18521" y="318076"/>
                  </a:lnTo>
                  <a:lnTo>
                    <a:pt x="71399" y="318210"/>
                  </a:lnTo>
                  <a:lnTo>
                    <a:pt x="67105" y="297810"/>
                  </a:lnTo>
                  <a:lnTo>
                    <a:pt x="53147" y="283986"/>
                  </a:lnTo>
                  <a:lnTo>
                    <a:pt x="50328" y="262916"/>
                  </a:lnTo>
                  <a:lnTo>
                    <a:pt x="33016" y="249763"/>
                  </a:lnTo>
                  <a:lnTo>
                    <a:pt x="62407" y="218492"/>
                  </a:lnTo>
                  <a:lnTo>
                    <a:pt x="91128" y="220640"/>
                  </a:lnTo>
                  <a:lnTo>
                    <a:pt x="116359" y="192053"/>
                  </a:lnTo>
                  <a:lnTo>
                    <a:pt x="131659" y="163601"/>
                  </a:lnTo>
                  <a:lnTo>
                    <a:pt x="155414" y="135283"/>
                  </a:lnTo>
                  <a:lnTo>
                    <a:pt x="155012" y="114480"/>
                  </a:lnTo>
                  <a:lnTo>
                    <a:pt x="174874" y="98644"/>
                  </a:lnTo>
                  <a:lnTo>
                    <a:pt x="156488" y="85357"/>
                  </a:lnTo>
                  <a:lnTo>
                    <a:pt x="147764" y="65091"/>
                  </a:lnTo>
                  <a:lnTo>
                    <a:pt x="138504" y="37713"/>
                  </a:lnTo>
                  <a:lnTo>
                    <a:pt x="152193" y="23218"/>
                  </a:lnTo>
                  <a:lnTo>
                    <a:pt x="153133" y="23487"/>
                  </a:lnTo>
                  <a:lnTo>
                    <a:pt x="190443" y="30734"/>
                  </a:lnTo>
                  <a:lnTo>
                    <a:pt x="217016" y="26439"/>
                  </a:lnTo>
                  <a:lnTo>
                    <a:pt x="241979" y="0"/>
                  </a:lnTo>
                  <a:lnTo>
                    <a:pt x="270431" y="37578"/>
                  </a:lnTo>
                  <a:lnTo>
                    <a:pt x="267881" y="61870"/>
                  </a:lnTo>
                  <a:lnTo>
                    <a:pt x="277679" y="76902"/>
                  </a:lnTo>
                  <a:lnTo>
                    <a:pt x="276739" y="94752"/>
                  </a:lnTo>
                  <a:lnTo>
                    <a:pt x="259695" y="90994"/>
                  </a:lnTo>
                  <a:lnTo>
                    <a:pt x="265868" y="119446"/>
                  </a:lnTo>
                  <a:lnTo>
                    <a:pt x="289623" y="137162"/>
                  </a:lnTo>
                  <a:lnTo>
                    <a:pt x="326262" y="158367"/>
                  </a:lnTo>
                  <a:lnTo>
                    <a:pt x="308815" y="172727"/>
                  </a:lnTo>
                  <a:lnTo>
                    <a:pt x="299957" y="196885"/>
                  </a:lnTo>
                  <a:lnTo>
                    <a:pt x="322370" y="206816"/>
                  </a:lnTo>
                  <a:lnTo>
                    <a:pt x="345857" y="220640"/>
                  </a:lnTo>
                  <a:lnTo>
                    <a:pt x="377664" y="235940"/>
                  </a:lnTo>
                  <a:lnTo>
                    <a:pt x="411888" y="239563"/>
                  </a:lnTo>
                  <a:lnTo>
                    <a:pt x="412290" y="240100"/>
                  </a:lnTo>
                  <a:lnTo>
                    <a:pt x="426248" y="253655"/>
                  </a:lnTo>
                  <a:lnTo>
                    <a:pt x="444635" y="256205"/>
                  </a:lnTo>
                  <a:lnTo>
                    <a:pt x="474563" y="262647"/>
                  </a:lnTo>
                  <a:lnTo>
                    <a:pt x="493218" y="262110"/>
                  </a:lnTo>
                  <a:lnTo>
                    <a:pt x="495634" y="252984"/>
                  </a:lnTo>
                  <a:lnTo>
                    <a:pt x="492413" y="235537"/>
                  </a:lnTo>
                  <a:lnTo>
                    <a:pt x="494560" y="222250"/>
                  </a:lnTo>
                  <a:lnTo>
                    <a:pt x="512947" y="215003"/>
                  </a:lnTo>
                  <a:lnTo>
                    <a:pt x="515766" y="243858"/>
                  </a:lnTo>
                  <a:lnTo>
                    <a:pt x="536568" y="253655"/>
                  </a:lnTo>
                  <a:lnTo>
                    <a:pt x="551868" y="249360"/>
                  </a:lnTo>
                  <a:lnTo>
                    <a:pt x="552136" y="249495"/>
                  </a:lnTo>
                  <a:lnTo>
                    <a:pt x="573073" y="251239"/>
                  </a:lnTo>
                  <a:lnTo>
                    <a:pt x="591325" y="250568"/>
                  </a:lnTo>
                  <a:lnTo>
                    <a:pt x="592802" y="236208"/>
                  </a:lnTo>
                  <a:lnTo>
                    <a:pt x="580454" y="225337"/>
                  </a:lnTo>
                  <a:lnTo>
                    <a:pt x="603807" y="221177"/>
                  </a:lnTo>
                  <a:lnTo>
                    <a:pt x="625951" y="200911"/>
                  </a:lnTo>
                  <a:lnTo>
                    <a:pt x="655477" y="182256"/>
                  </a:lnTo>
                  <a:lnTo>
                    <a:pt x="656283" y="182524"/>
                  </a:lnTo>
                  <a:lnTo>
                    <a:pt x="676145" y="189101"/>
                  </a:lnTo>
                  <a:lnTo>
                    <a:pt x="694666" y="176753"/>
                  </a:lnTo>
                  <a:lnTo>
                    <a:pt x="708087" y="196885"/>
                  </a:lnTo>
                  <a:lnTo>
                    <a:pt x="700706" y="207353"/>
                  </a:lnTo>
                  <a:lnTo>
                    <a:pt x="725669" y="211245"/>
                  </a:lnTo>
                  <a:lnTo>
                    <a:pt x="728084" y="224398"/>
                  </a:lnTo>
                  <a:lnTo>
                    <a:pt x="719227" y="229632"/>
                  </a:lnTo>
                  <a:lnTo>
                    <a:pt x="721508" y="248287"/>
                  </a:lnTo>
                  <a:lnTo>
                    <a:pt x="701914" y="242650"/>
                  </a:lnTo>
                  <a:lnTo>
                    <a:pt x="671582" y="260768"/>
                  </a:lnTo>
                  <a:lnTo>
                    <a:pt x="672253" y="275800"/>
                  </a:lnTo>
                  <a:lnTo>
                    <a:pt x="658564" y="298884"/>
                  </a:lnTo>
                  <a:lnTo>
                    <a:pt x="657088" y="312439"/>
                  </a:lnTo>
                  <a:lnTo>
                    <a:pt x="645277" y="336060"/>
                  </a:lnTo>
                  <a:lnTo>
                    <a:pt x="626891" y="330154"/>
                  </a:lnTo>
                  <a:lnTo>
                    <a:pt x="625951" y="355922"/>
                  </a:lnTo>
                  <a:lnTo>
                    <a:pt x="620583" y="364780"/>
                  </a:lnTo>
                  <a:lnTo>
                    <a:pt x="623267" y="376725"/>
                  </a:lnTo>
                  <a:lnTo>
                    <a:pt x="607699" y="384912"/>
                  </a:lnTo>
                  <a:lnTo>
                    <a:pt x="594412" y="341696"/>
                  </a:lnTo>
                  <a:lnTo>
                    <a:pt x="590520" y="341696"/>
                  </a:lnTo>
                  <a:lnTo>
                    <a:pt x="585957" y="360754"/>
                  </a:lnTo>
                  <a:lnTo>
                    <a:pt x="569181" y="343441"/>
                  </a:lnTo>
                  <a:lnTo>
                    <a:pt x="577770" y="325994"/>
                  </a:lnTo>
                  <a:lnTo>
                    <a:pt x="588910" y="324383"/>
                  </a:lnTo>
                  <a:lnTo>
                    <a:pt x="598841" y="304386"/>
                  </a:lnTo>
                  <a:lnTo>
                    <a:pt x="587031" y="300628"/>
                  </a:lnTo>
                  <a:lnTo>
                    <a:pt x="564349" y="301031"/>
                  </a:lnTo>
                  <a:lnTo>
                    <a:pt x="539118" y="297005"/>
                  </a:lnTo>
                  <a:lnTo>
                    <a:pt x="536836" y="278081"/>
                  </a:lnTo>
                  <a:lnTo>
                    <a:pt x="525831" y="276605"/>
                  </a:lnTo>
                  <a:lnTo>
                    <a:pt x="507981" y="265868"/>
                  </a:lnTo>
                  <a:lnTo>
                    <a:pt x="500868" y="281302"/>
                  </a:lnTo>
                  <a:lnTo>
                    <a:pt x="519523" y="296334"/>
                  </a:lnTo>
                  <a:lnTo>
                    <a:pt x="502345" y="307607"/>
                  </a:lnTo>
                  <a:lnTo>
                    <a:pt x="498050" y="315391"/>
                  </a:lnTo>
                  <a:lnTo>
                    <a:pt x="512813" y="322370"/>
                  </a:lnTo>
                  <a:lnTo>
                    <a:pt x="508384" y="339549"/>
                  </a:lnTo>
                  <a:lnTo>
                    <a:pt x="516705" y="359009"/>
                  </a:lnTo>
                  <a:lnTo>
                    <a:pt x="520865" y="381825"/>
                  </a:lnTo>
                  <a:lnTo>
                    <a:pt x="516571" y="393367"/>
                  </a:lnTo>
                  <a:lnTo>
                    <a:pt x="498453" y="392964"/>
                  </a:lnTo>
                  <a:lnTo>
                    <a:pt x="470000" y="398064"/>
                  </a:lnTo>
                  <a:lnTo>
                    <a:pt x="471342" y="416988"/>
                  </a:lnTo>
                  <a:lnTo>
                    <a:pt x="456982" y="433630"/>
                  </a:lnTo>
                  <a:lnTo>
                    <a:pt x="421685" y="451077"/>
                  </a:lnTo>
                  <a:lnTo>
                    <a:pt x="394306" y="481408"/>
                  </a:lnTo>
                  <a:lnTo>
                    <a:pt x="375517" y="497781"/>
                  </a:lnTo>
                  <a:lnTo>
                    <a:pt x="351494" y="514289"/>
                  </a:lnTo>
                  <a:lnTo>
                    <a:pt x="351494" y="526234"/>
                  </a:lnTo>
                  <a:lnTo>
                    <a:pt x="338073" y="533078"/>
                  </a:lnTo>
                  <a:lnTo>
                    <a:pt x="315123" y="542473"/>
                  </a:lnTo>
                  <a:lnTo>
                    <a:pt x="304789" y="543681"/>
                  </a:lnTo>
                  <a:lnTo>
                    <a:pt x="297944" y="561531"/>
                  </a:lnTo>
                  <a:lnTo>
                    <a:pt x="302910" y="594144"/>
                  </a:lnTo>
                  <a:lnTo>
                    <a:pt x="304386" y="615751"/>
                  </a:lnTo>
                  <a:lnTo>
                    <a:pt x="293918" y="639640"/>
                  </a:lnTo>
                  <a:lnTo>
                    <a:pt x="293650" y="683661"/>
                  </a:lnTo>
                  <a:lnTo>
                    <a:pt x="280094" y="684869"/>
                  </a:lnTo>
                  <a:lnTo>
                    <a:pt x="270163" y="701913"/>
                  </a:lnTo>
                  <a:lnTo>
                    <a:pt x="278752" y="711174"/>
                  </a:lnTo>
                  <a:lnTo>
                    <a:pt x="254058" y="718958"/>
                  </a:lnTo>
                  <a:lnTo>
                    <a:pt x="245469" y="7358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8" name="Forme libre : forme 697">
              <a:extLst>
                <a:ext uri="{FF2B5EF4-FFF2-40B4-BE49-F238E27FC236}">
                  <a16:creationId xmlns:a16="http://schemas.microsoft.com/office/drawing/2014/main" id="{7F71231F-90B7-4416-9602-80BA3EB146F2}"/>
                </a:ext>
              </a:extLst>
            </p:cNvPr>
            <p:cNvSpPr/>
            <p:nvPr/>
          </p:nvSpPr>
          <p:spPr>
            <a:xfrm>
              <a:off x="7623777" y="3964405"/>
              <a:ext cx="718152" cy="733050"/>
            </a:xfrm>
            <a:custGeom>
              <a:avLst/>
              <a:gdLst>
                <a:gd name="connsiteX0" fmla="*/ 207085 w 718152"/>
                <a:gd name="connsiteY0" fmla="*/ 711308 h 733050"/>
                <a:gd name="connsiteX1" fmla="*/ 228961 w 718152"/>
                <a:gd name="connsiteY1" fmla="*/ 733050 h 733050"/>
                <a:gd name="connsiteX2" fmla="*/ 237282 w 718152"/>
                <a:gd name="connsiteY2" fmla="*/ 727145 h 733050"/>
                <a:gd name="connsiteX3" fmla="*/ 245737 w 718152"/>
                <a:gd name="connsiteY3" fmla="*/ 709832 h 733050"/>
                <a:gd name="connsiteX4" fmla="*/ 266271 w 718152"/>
                <a:gd name="connsiteY4" fmla="*/ 703524 h 733050"/>
                <a:gd name="connsiteX5" fmla="*/ 259829 w 718152"/>
                <a:gd name="connsiteY5" fmla="*/ 696411 h 733050"/>
                <a:gd name="connsiteX6" fmla="*/ 272176 w 718152"/>
                <a:gd name="connsiteY6" fmla="*/ 675340 h 733050"/>
                <a:gd name="connsiteX7" fmla="*/ 284255 w 718152"/>
                <a:gd name="connsiteY7" fmla="*/ 674266 h 733050"/>
                <a:gd name="connsiteX8" fmla="*/ 284523 w 718152"/>
                <a:gd name="connsiteY8" fmla="*/ 632662 h 733050"/>
                <a:gd name="connsiteX9" fmla="*/ 294857 w 718152"/>
                <a:gd name="connsiteY9" fmla="*/ 609041 h 733050"/>
                <a:gd name="connsiteX10" fmla="*/ 293515 w 718152"/>
                <a:gd name="connsiteY10" fmla="*/ 588641 h 733050"/>
                <a:gd name="connsiteX11" fmla="*/ 288281 w 718152"/>
                <a:gd name="connsiteY11" fmla="*/ 555223 h 733050"/>
                <a:gd name="connsiteX12" fmla="*/ 296334 w 718152"/>
                <a:gd name="connsiteY12" fmla="*/ 534286 h 733050"/>
                <a:gd name="connsiteX13" fmla="*/ 308815 w 718152"/>
                <a:gd name="connsiteY13" fmla="*/ 532676 h 733050"/>
                <a:gd name="connsiteX14" fmla="*/ 330826 w 718152"/>
                <a:gd name="connsiteY14" fmla="*/ 523684 h 733050"/>
                <a:gd name="connsiteX15" fmla="*/ 342099 w 718152"/>
                <a:gd name="connsiteY15" fmla="*/ 518047 h 733050"/>
                <a:gd name="connsiteX16" fmla="*/ 342099 w 718152"/>
                <a:gd name="connsiteY16" fmla="*/ 506371 h 733050"/>
                <a:gd name="connsiteX17" fmla="*/ 342904 w 718152"/>
                <a:gd name="connsiteY17" fmla="*/ 505700 h 733050"/>
                <a:gd name="connsiteX18" fmla="*/ 367465 w 718152"/>
                <a:gd name="connsiteY18" fmla="*/ 488924 h 733050"/>
                <a:gd name="connsiteX19" fmla="*/ 385985 w 718152"/>
                <a:gd name="connsiteY19" fmla="*/ 472684 h 733050"/>
                <a:gd name="connsiteX20" fmla="*/ 414035 w 718152"/>
                <a:gd name="connsiteY20" fmla="*/ 441951 h 733050"/>
                <a:gd name="connsiteX21" fmla="*/ 449332 w 718152"/>
                <a:gd name="connsiteY21" fmla="*/ 424503 h 733050"/>
                <a:gd name="connsiteX22" fmla="*/ 461679 w 718152"/>
                <a:gd name="connsiteY22" fmla="*/ 409740 h 733050"/>
                <a:gd name="connsiteX23" fmla="*/ 460203 w 718152"/>
                <a:gd name="connsiteY23" fmla="*/ 389072 h 733050"/>
                <a:gd name="connsiteX24" fmla="*/ 492547 w 718152"/>
                <a:gd name="connsiteY24" fmla="*/ 383301 h 733050"/>
                <a:gd name="connsiteX25" fmla="*/ 508250 w 718152"/>
                <a:gd name="connsiteY25" fmla="*/ 383570 h 733050"/>
                <a:gd name="connsiteX26" fmla="*/ 511202 w 718152"/>
                <a:gd name="connsiteY26" fmla="*/ 375651 h 733050"/>
                <a:gd name="connsiteX27" fmla="*/ 507445 w 718152"/>
                <a:gd name="connsiteY27" fmla="*/ 354178 h 733050"/>
                <a:gd name="connsiteX28" fmla="*/ 498721 w 718152"/>
                <a:gd name="connsiteY28" fmla="*/ 333912 h 733050"/>
                <a:gd name="connsiteX29" fmla="*/ 502613 w 718152"/>
                <a:gd name="connsiteY29" fmla="*/ 318612 h 733050"/>
                <a:gd name="connsiteX30" fmla="*/ 487045 w 718152"/>
                <a:gd name="connsiteY30" fmla="*/ 311097 h 733050"/>
                <a:gd name="connsiteX31" fmla="*/ 494158 w 718152"/>
                <a:gd name="connsiteY31" fmla="*/ 298749 h 733050"/>
                <a:gd name="connsiteX32" fmla="*/ 507445 w 718152"/>
                <a:gd name="connsiteY32" fmla="*/ 290160 h 733050"/>
                <a:gd name="connsiteX33" fmla="*/ 490400 w 718152"/>
                <a:gd name="connsiteY33" fmla="*/ 276471 h 733050"/>
                <a:gd name="connsiteX34" fmla="*/ 500734 w 718152"/>
                <a:gd name="connsiteY34" fmla="*/ 254595 h 733050"/>
                <a:gd name="connsiteX35" fmla="*/ 521805 w 718152"/>
                <a:gd name="connsiteY35" fmla="*/ 267210 h 733050"/>
                <a:gd name="connsiteX36" fmla="*/ 534689 w 718152"/>
                <a:gd name="connsiteY36" fmla="*/ 268821 h 733050"/>
                <a:gd name="connsiteX37" fmla="*/ 536971 w 718152"/>
                <a:gd name="connsiteY37" fmla="*/ 287879 h 733050"/>
                <a:gd name="connsiteX38" fmla="*/ 558981 w 718152"/>
                <a:gd name="connsiteY38" fmla="*/ 291234 h 733050"/>
                <a:gd name="connsiteX39" fmla="*/ 581931 w 718152"/>
                <a:gd name="connsiteY39" fmla="*/ 290831 h 733050"/>
                <a:gd name="connsiteX40" fmla="*/ 582333 w 718152"/>
                <a:gd name="connsiteY40" fmla="*/ 290965 h 733050"/>
                <a:gd name="connsiteX41" fmla="*/ 598573 w 718152"/>
                <a:gd name="connsiteY41" fmla="*/ 296334 h 733050"/>
                <a:gd name="connsiteX42" fmla="*/ 585823 w 718152"/>
                <a:gd name="connsiteY42" fmla="*/ 321968 h 733050"/>
                <a:gd name="connsiteX43" fmla="*/ 574683 w 718152"/>
                <a:gd name="connsiteY43" fmla="*/ 323578 h 733050"/>
                <a:gd name="connsiteX44" fmla="*/ 568107 w 718152"/>
                <a:gd name="connsiteY44" fmla="*/ 336731 h 733050"/>
                <a:gd name="connsiteX45" fmla="*/ 578307 w 718152"/>
                <a:gd name="connsiteY45" fmla="*/ 347199 h 733050"/>
                <a:gd name="connsiteX46" fmla="*/ 581797 w 718152"/>
                <a:gd name="connsiteY46" fmla="*/ 332033 h 733050"/>
                <a:gd name="connsiteX47" fmla="*/ 591728 w 718152"/>
                <a:gd name="connsiteY47" fmla="*/ 331899 h 733050"/>
                <a:gd name="connsiteX48" fmla="*/ 604344 w 718152"/>
                <a:gd name="connsiteY48" fmla="*/ 373504 h 733050"/>
                <a:gd name="connsiteX49" fmla="*/ 613336 w 718152"/>
                <a:gd name="connsiteY49" fmla="*/ 368807 h 733050"/>
                <a:gd name="connsiteX50" fmla="*/ 610786 w 718152"/>
                <a:gd name="connsiteY50" fmla="*/ 358204 h 733050"/>
                <a:gd name="connsiteX51" fmla="*/ 616557 w 718152"/>
                <a:gd name="connsiteY51" fmla="*/ 348944 h 733050"/>
                <a:gd name="connsiteX52" fmla="*/ 617496 w 718152"/>
                <a:gd name="connsiteY52" fmla="*/ 319149 h 733050"/>
                <a:gd name="connsiteX53" fmla="*/ 637762 w 718152"/>
                <a:gd name="connsiteY53" fmla="*/ 325591 h 733050"/>
                <a:gd name="connsiteX54" fmla="*/ 647827 w 718152"/>
                <a:gd name="connsiteY54" fmla="*/ 305057 h 733050"/>
                <a:gd name="connsiteX55" fmla="*/ 649438 w 718152"/>
                <a:gd name="connsiteY55" fmla="*/ 291368 h 733050"/>
                <a:gd name="connsiteX56" fmla="*/ 662725 w 718152"/>
                <a:gd name="connsiteY56" fmla="*/ 268955 h 733050"/>
                <a:gd name="connsiteX57" fmla="*/ 661919 w 718152"/>
                <a:gd name="connsiteY57" fmla="*/ 252716 h 733050"/>
                <a:gd name="connsiteX58" fmla="*/ 695740 w 718152"/>
                <a:gd name="connsiteY58" fmla="*/ 232584 h 733050"/>
                <a:gd name="connsiteX59" fmla="*/ 711308 w 718152"/>
                <a:gd name="connsiteY59" fmla="*/ 237013 h 733050"/>
                <a:gd name="connsiteX60" fmla="*/ 709564 w 718152"/>
                <a:gd name="connsiteY60" fmla="*/ 221713 h 733050"/>
                <a:gd name="connsiteX61" fmla="*/ 718153 w 718152"/>
                <a:gd name="connsiteY61" fmla="*/ 216613 h 733050"/>
                <a:gd name="connsiteX62" fmla="*/ 716677 w 718152"/>
                <a:gd name="connsiteY62" fmla="*/ 208695 h 733050"/>
                <a:gd name="connsiteX63" fmla="*/ 688358 w 718152"/>
                <a:gd name="connsiteY63" fmla="*/ 204266 h 733050"/>
                <a:gd name="connsiteX64" fmla="*/ 697753 w 718152"/>
                <a:gd name="connsiteY64" fmla="*/ 190980 h 733050"/>
                <a:gd name="connsiteX65" fmla="*/ 687956 w 718152"/>
                <a:gd name="connsiteY65" fmla="*/ 176217 h 733050"/>
                <a:gd name="connsiteX66" fmla="*/ 671045 w 718152"/>
                <a:gd name="connsiteY66" fmla="*/ 187490 h 733050"/>
                <a:gd name="connsiteX67" fmla="*/ 650377 w 718152"/>
                <a:gd name="connsiteY67" fmla="*/ 180511 h 733050"/>
                <a:gd name="connsiteX68" fmla="*/ 622596 w 718152"/>
                <a:gd name="connsiteY68" fmla="*/ 197958 h 733050"/>
                <a:gd name="connsiteX69" fmla="*/ 599915 w 718152"/>
                <a:gd name="connsiteY69" fmla="*/ 218895 h 733050"/>
                <a:gd name="connsiteX70" fmla="*/ 583407 w 718152"/>
                <a:gd name="connsiteY70" fmla="*/ 221848 h 733050"/>
                <a:gd name="connsiteX71" fmla="*/ 591191 w 718152"/>
                <a:gd name="connsiteY71" fmla="*/ 228692 h 733050"/>
                <a:gd name="connsiteX72" fmla="*/ 589178 w 718152"/>
                <a:gd name="connsiteY72" fmla="*/ 248421 h 733050"/>
                <a:gd name="connsiteX73" fmla="*/ 567302 w 718152"/>
                <a:gd name="connsiteY73" fmla="*/ 249226 h 733050"/>
                <a:gd name="connsiteX74" fmla="*/ 546634 w 718152"/>
                <a:gd name="connsiteY74" fmla="*/ 247347 h 733050"/>
                <a:gd name="connsiteX75" fmla="*/ 530663 w 718152"/>
                <a:gd name="connsiteY75" fmla="*/ 251776 h 733050"/>
                <a:gd name="connsiteX76" fmla="*/ 506505 w 718152"/>
                <a:gd name="connsiteY76" fmla="*/ 240503 h 733050"/>
                <a:gd name="connsiteX77" fmla="*/ 505968 w 718152"/>
                <a:gd name="connsiteY77" fmla="*/ 233792 h 733050"/>
                <a:gd name="connsiteX78" fmla="*/ 504089 w 718152"/>
                <a:gd name="connsiteY78" fmla="*/ 214466 h 733050"/>
                <a:gd name="connsiteX79" fmla="*/ 492279 w 718152"/>
                <a:gd name="connsiteY79" fmla="*/ 219163 h 733050"/>
                <a:gd name="connsiteX80" fmla="*/ 490669 w 718152"/>
                <a:gd name="connsiteY80" fmla="*/ 229632 h 733050"/>
                <a:gd name="connsiteX81" fmla="*/ 493890 w 718152"/>
                <a:gd name="connsiteY81" fmla="*/ 247213 h 733050"/>
                <a:gd name="connsiteX82" fmla="*/ 490669 w 718152"/>
                <a:gd name="connsiteY82" fmla="*/ 259963 h 733050"/>
                <a:gd name="connsiteX83" fmla="*/ 468658 w 718152"/>
                <a:gd name="connsiteY83" fmla="*/ 260500 h 733050"/>
                <a:gd name="connsiteX84" fmla="*/ 438327 w 718152"/>
                <a:gd name="connsiteY84" fmla="*/ 254058 h 733050"/>
                <a:gd name="connsiteX85" fmla="*/ 418732 w 718152"/>
                <a:gd name="connsiteY85" fmla="*/ 251374 h 733050"/>
                <a:gd name="connsiteX86" fmla="*/ 404506 w 718152"/>
                <a:gd name="connsiteY86" fmla="*/ 237416 h 733050"/>
                <a:gd name="connsiteX87" fmla="*/ 370686 w 718152"/>
                <a:gd name="connsiteY87" fmla="*/ 233658 h 733050"/>
                <a:gd name="connsiteX88" fmla="*/ 338341 w 718152"/>
                <a:gd name="connsiteY88" fmla="*/ 218090 h 733050"/>
                <a:gd name="connsiteX89" fmla="*/ 314989 w 718152"/>
                <a:gd name="connsiteY89" fmla="*/ 204266 h 733050"/>
                <a:gd name="connsiteX90" fmla="*/ 289489 w 718152"/>
                <a:gd name="connsiteY90" fmla="*/ 193127 h 733050"/>
                <a:gd name="connsiteX91" fmla="*/ 299823 w 718152"/>
                <a:gd name="connsiteY91" fmla="*/ 164540 h 733050"/>
                <a:gd name="connsiteX92" fmla="*/ 313915 w 718152"/>
                <a:gd name="connsiteY92" fmla="*/ 152998 h 733050"/>
                <a:gd name="connsiteX93" fmla="*/ 281839 w 718152"/>
                <a:gd name="connsiteY93" fmla="*/ 134478 h 733050"/>
                <a:gd name="connsiteX94" fmla="*/ 256876 w 718152"/>
                <a:gd name="connsiteY94" fmla="*/ 115688 h 733050"/>
                <a:gd name="connsiteX95" fmla="*/ 249092 w 718152"/>
                <a:gd name="connsiteY95" fmla="*/ 79989 h 733050"/>
                <a:gd name="connsiteX96" fmla="*/ 267479 w 718152"/>
                <a:gd name="connsiteY96" fmla="*/ 84149 h 733050"/>
                <a:gd name="connsiteX97" fmla="*/ 268150 w 718152"/>
                <a:gd name="connsiteY97" fmla="*/ 72070 h 733050"/>
                <a:gd name="connsiteX98" fmla="*/ 258353 w 718152"/>
                <a:gd name="connsiteY98" fmla="*/ 56905 h 733050"/>
                <a:gd name="connsiteX99" fmla="*/ 260768 w 718152"/>
                <a:gd name="connsiteY99" fmla="*/ 32747 h 733050"/>
                <a:gd name="connsiteX100" fmla="*/ 236074 w 718152"/>
                <a:gd name="connsiteY100" fmla="*/ 0 h 733050"/>
                <a:gd name="connsiteX101" fmla="*/ 213258 w 718152"/>
                <a:gd name="connsiteY101" fmla="*/ 24023 h 733050"/>
                <a:gd name="connsiteX102" fmla="*/ 184806 w 718152"/>
                <a:gd name="connsiteY102" fmla="*/ 28721 h 733050"/>
                <a:gd name="connsiteX103" fmla="*/ 184403 w 718152"/>
                <a:gd name="connsiteY103" fmla="*/ 28721 h 733050"/>
                <a:gd name="connsiteX104" fmla="*/ 147898 w 718152"/>
                <a:gd name="connsiteY104" fmla="*/ 21473 h 733050"/>
                <a:gd name="connsiteX105" fmla="*/ 137296 w 718152"/>
                <a:gd name="connsiteY105" fmla="*/ 32881 h 733050"/>
                <a:gd name="connsiteX106" fmla="*/ 145617 w 718152"/>
                <a:gd name="connsiteY106" fmla="*/ 57710 h 733050"/>
                <a:gd name="connsiteX107" fmla="*/ 153938 w 718152"/>
                <a:gd name="connsiteY107" fmla="*/ 77036 h 733050"/>
                <a:gd name="connsiteX108" fmla="*/ 175546 w 718152"/>
                <a:gd name="connsiteY108" fmla="*/ 92470 h 733050"/>
                <a:gd name="connsiteX109" fmla="*/ 153267 w 718152"/>
                <a:gd name="connsiteY109" fmla="*/ 110320 h 733050"/>
                <a:gd name="connsiteX110" fmla="*/ 153669 w 718152"/>
                <a:gd name="connsiteY110" fmla="*/ 130720 h 733050"/>
                <a:gd name="connsiteX111" fmla="*/ 153133 w 718152"/>
                <a:gd name="connsiteY111" fmla="*/ 131256 h 733050"/>
                <a:gd name="connsiteX112" fmla="*/ 129109 w 718152"/>
                <a:gd name="connsiteY112" fmla="*/ 159843 h 733050"/>
                <a:gd name="connsiteX113" fmla="*/ 113809 w 718152"/>
                <a:gd name="connsiteY113" fmla="*/ 188295 h 733050"/>
                <a:gd name="connsiteX114" fmla="*/ 87102 w 718152"/>
                <a:gd name="connsiteY114" fmla="*/ 218627 h 733050"/>
                <a:gd name="connsiteX115" fmla="*/ 86162 w 718152"/>
                <a:gd name="connsiteY115" fmla="*/ 218627 h 733050"/>
                <a:gd name="connsiteX116" fmla="*/ 58247 w 718152"/>
                <a:gd name="connsiteY116" fmla="*/ 216479 h 733050"/>
                <a:gd name="connsiteX117" fmla="*/ 33150 w 718152"/>
                <a:gd name="connsiteY117" fmla="*/ 243455 h 733050"/>
                <a:gd name="connsiteX118" fmla="*/ 48315 w 718152"/>
                <a:gd name="connsiteY118" fmla="*/ 254997 h 733050"/>
                <a:gd name="connsiteX119" fmla="*/ 51134 w 718152"/>
                <a:gd name="connsiteY119" fmla="*/ 276202 h 733050"/>
                <a:gd name="connsiteX120" fmla="*/ 64957 w 718152"/>
                <a:gd name="connsiteY120" fmla="*/ 289892 h 733050"/>
                <a:gd name="connsiteX121" fmla="*/ 70460 w 718152"/>
                <a:gd name="connsiteY121" fmla="*/ 316062 h 733050"/>
                <a:gd name="connsiteX122" fmla="*/ 14495 w 718152"/>
                <a:gd name="connsiteY122" fmla="*/ 316062 h 733050"/>
                <a:gd name="connsiteX123" fmla="*/ 0 w 718152"/>
                <a:gd name="connsiteY123" fmla="*/ 331899 h 733050"/>
                <a:gd name="connsiteX124" fmla="*/ 27781 w 718152"/>
                <a:gd name="connsiteY124" fmla="*/ 353775 h 733050"/>
                <a:gd name="connsiteX125" fmla="*/ 36102 w 718152"/>
                <a:gd name="connsiteY125" fmla="*/ 365586 h 733050"/>
                <a:gd name="connsiteX126" fmla="*/ 24426 w 718152"/>
                <a:gd name="connsiteY126" fmla="*/ 375114 h 733050"/>
                <a:gd name="connsiteX127" fmla="*/ 54891 w 718152"/>
                <a:gd name="connsiteY127" fmla="*/ 405177 h 733050"/>
                <a:gd name="connsiteX128" fmla="*/ 71131 w 718152"/>
                <a:gd name="connsiteY128" fmla="*/ 408130 h 733050"/>
                <a:gd name="connsiteX129" fmla="*/ 108844 w 718152"/>
                <a:gd name="connsiteY129" fmla="*/ 391622 h 733050"/>
                <a:gd name="connsiteX130" fmla="*/ 114078 w 718152"/>
                <a:gd name="connsiteY130" fmla="*/ 418598 h 733050"/>
                <a:gd name="connsiteX131" fmla="*/ 113944 w 718152"/>
                <a:gd name="connsiteY131" fmla="*/ 450674 h 733050"/>
                <a:gd name="connsiteX132" fmla="*/ 121325 w 718152"/>
                <a:gd name="connsiteY132" fmla="*/ 483421 h 733050"/>
                <a:gd name="connsiteX133" fmla="*/ 131525 w 718152"/>
                <a:gd name="connsiteY133" fmla="*/ 532944 h 733050"/>
                <a:gd name="connsiteX134" fmla="*/ 154072 w 718152"/>
                <a:gd name="connsiteY134" fmla="*/ 568107 h 733050"/>
                <a:gd name="connsiteX135" fmla="*/ 158367 w 718152"/>
                <a:gd name="connsiteY135" fmla="*/ 584078 h 733050"/>
                <a:gd name="connsiteX136" fmla="*/ 164406 w 718152"/>
                <a:gd name="connsiteY136" fmla="*/ 615483 h 733050"/>
                <a:gd name="connsiteX137" fmla="*/ 177424 w 718152"/>
                <a:gd name="connsiteY137" fmla="*/ 639372 h 733050"/>
                <a:gd name="connsiteX138" fmla="*/ 186282 w 718152"/>
                <a:gd name="connsiteY138" fmla="*/ 651451 h 733050"/>
                <a:gd name="connsiteX139" fmla="*/ 195811 w 718152"/>
                <a:gd name="connsiteY139" fmla="*/ 676682 h 73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718152" h="733050">
                  <a:moveTo>
                    <a:pt x="207085" y="711308"/>
                  </a:moveTo>
                  <a:lnTo>
                    <a:pt x="228961" y="733050"/>
                  </a:lnTo>
                  <a:lnTo>
                    <a:pt x="237282" y="727145"/>
                  </a:lnTo>
                  <a:lnTo>
                    <a:pt x="245737" y="709832"/>
                  </a:lnTo>
                  <a:lnTo>
                    <a:pt x="266271" y="703524"/>
                  </a:lnTo>
                  <a:lnTo>
                    <a:pt x="259829" y="696411"/>
                  </a:lnTo>
                  <a:lnTo>
                    <a:pt x="272176" y="675340"/>
                  </a:lnTo>
                  <a:lnTo>
                    <a:pt x="284255" y="674266"/>
                  </a:lnTo>
                  <a:lnTo>
                    <a:pt x="284523" y="632662"/>
                  </a:lnTo>
                  <a:lnTo>
                    <a:pt x="294857" y="609041"/>
                  </a:lnTo>
                  <a:lnTo>
                    <a:pt x="293515" y="588641"/>
                  </a:lnTo>
                  <a:lnTo>
                    <a:pt x="288281" y="555223"/>
                  </a:lnTo>
                  <a:lnTo>
                    <a:pt x="296334" y="534286"/>
                  </a:lnTo>
                  <a:lnTo>
                    <a:pt x="308815" y="532676"/>
                  </a:lnTo>
                  <a:lnTo>
                    <a:pt x="330826" y="523684"/>
                  </a:lnTo>
                  <a:lnTo>
                    <a:pt x="342099" y="518047"/>
                  </a:lnTo>
                  <a:lnTo>
                    <a:pt x="342099" y="506371"/>
                  </a:lnTo>
                  <a:lnTo>
                    <a:pt x="342904" y="505700"/>
                  </a:lnTo>
                  <a:lnTo>
                    <a:pt x="367465" y="488924"/>
                  </a:lnTo>
                  <a:lnTo>
                    <a:pt x="385985" y="472684"/>
                  </a:lnTo>
                  <a:lnTo>
                    <a:pt x="414035" y="441951"/>
                  </a:lnTo>
                  <a:lnTo>
                    <a:pt x="449332" y="424503"/>
                  </a:lnTo>
                  <a:lnTo>
                    <a:pt x="461679" y="409740"/>
                  </a:lnTo>
                  <a:lnTo>
                    <a:pt x="460203" y="389072"/>
                  </a:lnTo>
                  <a:lnTo>
                    <a:pt x="492547" y="383301"/>
                  </a:lnTo>
                  <a:lnTo>
                    <a:pt x="508250" y="383570"/>
                  </a:lnTo>
                  <a:lnTo>
                    <a:pt x="511202" y="375651"/>
                  </a:lnTo>
                  <a:lnTo>
                    <a:pt x="507445" y="354178"/>
                  </a:lnTo>
                  <a:lnTo>
                    <a:pt x="498721" y="333912"/>
                  </a:lnTo>
                  <a:lnTo>
                    <a:pt x="502613" y="318612"/>
                  </a:lnTo>
                  <a:lnTo>
                    <a:pt x="487045" y="311097"/>
                  </a:lnTo>
                  <a:lnTo>
                    <a:pt x="494158" y="298749"/>
                  </a:lnTo>
                  <a:lnTo>
                    <a:pt x="507445" y="290160"/>
                  </a:lnTo>
                  <a:lnTo>
                    <a:pt x="490400" y="276471"/>
                  </a:lnTo>
                  <a:lnTo>
                    <a:pt x="500734" y="254595"/>
                  </a:lnTo>
                  <a:lnTo>
                    <a:pt x="521805" y="267210"/>
                  </a:lnTo>
                  <a:lnTo>
                    <a:pt x="534689" y="268821"/>
                  </a:lnTo>
                  <a:lnTo>
                    <a:pt x="536971" y="287879"/>
                  </a:lnTo>
                  <a:lnTo>
                    <a:pt x="558981" y="291234"/>
                  </a:lnTo>
                  <a:lnTo>
                    <a:pt x="581931" y="290831"/>
                  </a:lnTo>
                  <a:lnTo>
                    <a:pt x="582333" y="290965"/>
                  </a:lnTo>
                  <a:lnTo>
                    <a:pt x="598573" y="296334"/>
                  </a:lnTo>
                  <a:lnTo>
                    <a:pt x="585823" y="321968"/>
                  </a:lnTo>
                  <a:lnTo>
                    <a:pt x="574683" y="323578"/>
                  </a:lnTo>
                  <a:lnTo>
                    <a:pt x="568107" y="336731"/>
                  </a:lnTo>
                  <a:lnTo>
                    <a:pt x="578307" y="347199"/>
                  </a:lnTo>
                  <a:lnTo>
                    <a:pt x="581797" y="332033"/>
                  </a:lnTo>
                  <a:lnTo>
                    <a:pt x="591728" y="331899"/>
                  </a:lnTo>
                  <a:lnTo>
                    <a:pt x="604344" y="373504"/>
                  </a:lnTo>
                  <a:lnTo>
                    <a:pt x="613336" y="368807"/>
                  </a:lnTo>
                  <a:lnTo>
                    <a:pt x="610786" y="358204"/>
                  </a:lnTo>
                  <a:lnTo>
                    <a:pt x="616557" y="348944"/>
                  </a:lnTo>
                  <a:lnTo>
                    <a:pt x="617496" y="319149"/>
                  </a:lnTo>
                  <a:lnTo>
                    <a:pt x="637762" y="325591"/>
                  </a:lnTo>
                  <a:lnTo>
                    <a:pt x="647827" y="305057"/>
                  </a:lnTo>
                  <a:lnTo>
                    <a:pt x="649438" y="291368"/>
                  </a:lnTo>
                  <a:lnTo>
                    <a:pt x="662725" y="268955"/>
                  </a:lnTo>
                  <a:lnTo>
                    <a:pt x="661919" y="252716"/>
                  </a:lnTo>
                  <a:lnTo>
                    <a:pt x="695740" y="232584"/>
                  </a:lnTo>
                  <a:lnTo>
                    <a:pt x="711308" y="237013"/>
                  </a:lnTo>
                  <a:lnTo>
                    <a:pt x="709564" y="221713"/>
                  </a:lnTo>
                  <a:lnTo>
                    <a:pt x="718153" y="216613"/>
                  </a:lnTo>
                  <a:lnTo>
                    <a:pt x="716677" y="208695"/>
                  </a:lnTo>
                  <a:lnTo>
                    <a:pt x="688358" y="204266"/>
                  </a:lnTo>
                  <a:lnTo>
                    <a:pt x="697753" y="190980"/>
                  </a:lnTo>
                  <a:lnTo>
                    <a:pt x="687956" y="176217"/>
                  </a:lnTo>
                  <a:lnTo>
                    <a:pt x="671045" y="187490"/>
                  </a:lnTo>
                  <a:lnTo>
                    <a:pt x="650377" y="180511"/>
                  </a:lnTo>
                  <a:lnTo>
                    <a:pt x="622596" y="197958"/>
                  </a:lnTo>
                  <a:lnTo>
                    <a:pt x="599915" y="218895"/>
                  </a:lnTo>
                  <a:lnTo>
                    <a:pt x="583407" y="221848"/>
                  </a:lnTo>
                  <a:lnTo>
                    <a:pt x="591191" y="228692"/>
                  </a:lnTo>
                  <a:lnTo>
                    <a:pt x="589178" y="248421"/>
                  </a:lnTo>
                  <a:lnTo>
                    <a:pt x="567302" y="249226"/>
                  </a:lnTo>
                  <a:lnTo>
                    <a:pt x="546634" y="247347"/>
                  </a:lnTo>
                  <a:lnTo>
                    <a:pt x="530663" y="251776"/>
                  </a:lnTo>
                  <a:lnTo>
                    <a:pt x="506505" y="240503"/>
                  </a:lnTo>
                  <a:lnTo>
                    <a:pt x="505968" y="233792"/>
                  </a:lnTo>
                  <a:lnTo>
                    <a:pt x="504089" y="214466"/>
                  </a:lnTo>
                  <a:lnTo>
                    <a:pt x="492279" y="219163"/>
                  </a:lnTo>
                  <a:lnTo>
                    <a:pt x="490669" y="229632"/>
                  </a:lnTo>
                  <a:lnTo>
                    <a:pt x="493890" y="247213"/>
                  </a:lnTo>
                  <a:lnTo>
                    <a:pt x="490669" y="259963"/>
                  </a:lnTo>
                  <a:lnTo>
                    <a:pt x="468658" y="260500"/>
                  </a:lnTo>
                  <a:lnTo>
                    <a:pt x="438327" y="254058"/>
                  </a:lnTo>
                  <a:lnTo>
                    <a:pt x="418732" y="251374"/>
                  </a:lnTo>
                  <a:lnTo>
                    <a:pt x="404506" y="237416"/>
                  </a:lnTo>
                  <a:lnTo>
                    <a:pt x="370686" y="233658"/>
                  </a:lnTo>
                  <a:lnTo>
                    <a:pt x="338341" y="218090"/>
                  </a:lnTo>
                  <a:lnTo>
                    <a:pt x="314989" y="204266"/>
                  </a:lnTo>
                  <a:lnTo>
                    <a:pt x="289489" y="193127"/>
                  </a:lnTo>
                  <a:lnTo>
                    <a:pt x="299823" y="164540"/>
                  </a:lnTo>
                  <a:lnTo>
                    <a:pt x="313915" y="152998"/>
                  </a:lnTo>
                  <a:lnTo>
                    <a:pt x="281839" y="134478"/>
                  </a:lnTo>
                  <a:lnTo>
                    <a:pt x="256876" y="115688"/>
                  </a:lnTo>
                  <a:lnTo>
                    <a:pt x="249092" y="79989"/>
                  </a:lnTo>
                  <a:lnTo>
                    <a:pt x="267479" y="84149"/>
                  </a:lnTo>
                  <a:lnTo>
                    <a:pt x="268150" y="72070"/>
                  </a:lnTo>
                  <a:lnTo>
                    <a:pt x="258353" y="56905"/>
                  </a:lnTo>
                  <a:lnTo>
                    <a:pt x="260768" y="32747"/>
                  </a:lnTo>
                  <a:lnTo>
                    <a:pt x="236074" y="0"/>
                  </a:lnTo>
                  <a:lnTo>
                    <a:pt x="213258" y="24023"/>
                  </a:lnTo>
                  <a:lnTo>
                    <a:pt x="184806" y="28721"/>
                  </a:lnTo>
                  <a:lnTo>
                    <a:pt x="184403" y="28721"/>
                  </a:lnTo>
                  <a:lnTo>
                    <a:pt x="147898" y="21473"/>
                  </a:lnTo>
                  <a:lnTo>
                    <a:pt x="137296" y="32881"/>
                  </a:lnTo>
                  <a:lnTo>
                    <a:pt x="145617" y="57710"/>
                  </a:lnTo>
                  <a:lnTo>
                    <a:pt x="153938" y="77036"/>
                  </a:lnTo>
                  <a:lnTo>
                    <a:pt x="175546" y="92470"/>
                  </a:lnTo>
                  <a:lnTo>
                    <a:pt x="153267" y="110320"/>
                  </a:lnTo>
                  <a:lnTo>
                    <a:pt x="153669" y="130720"/>
                  </a:lnTo>
                  <a:lnTo>
                    <a:pt x="153133" y="131256"/>
                  </a:lnTo>
                  <a:lnTo>
                    <a:pt x="129109" y="159843"/>
                  </a:lnTo>
                  <a:lnTo>
                    <a:pt x="113809" y="188295"/>
                  </a:lnTo>
                  <a:lnTo>
                    <a:pt x="87102" y="218627"/>
                  </a:lnTo>
                  <a:lnTo>
                    <a:pt x="86162" y="218627"/>
                  </a:lnTo>
                  <a:lnTo>
                    <a:pt x="58247" y="216479"/>
                  </a:lnTo>
                  <a:lnTo>
                    <a:pt x="33150" y="243455"/>
                  </a:lnTo>
                  <a:lnTo>
                    <a:pt x="48315" y="254997"/>
                  </a:lnTo>
                  <a:lnTo>
                    <a:pt x="51134" y="276202"/>
                  </a:lnTo>
                  <a:lnTo>
                    <a:pt x="64957" y="289892"/>
                  </a:lnTo>
                  <a:lnTo>
                    <a:pt x="70460" y="316062"/>
                  </a:lnTo>
                  <a:lnTo>
                    <a:pt x="14495" y="316062"/>
                  </a:lnTo>
                  <a:lnTo>
                    <a:pt x="0" y="331899"/>
                  </a:lnTo>
                  <a:lnTo>
                    <a:pt x="27781" y="353775"/>
                  </a:lnTo>
                  <a:lnTo>
                    <a:pt x="36102" y="365586"/>
                  </a:lnTo>
                  <a:lnTo>
                    <a:pt x="24426" y="375114"/>
                  </a:lnTo>
                  <a:lnTo>
                    <a:pt x="54891" y="405177"/>
                  </a:lnTo>
                  <a:lnTo>
                    <a:pt x="71131" y="408130"/>
                  </a:lnTo>
                  <a:lnTo>
                    <a:pt x="108844" y="391622"/>
                  </a:lnTo>
                  <a:lnTo>
                    <a:pt x="114078" y="418598"/>
                  </a:lnTo>
                  <a:lnTo>
                    <a:pt x="113944" y="450674"/>
                  </a:lnTo>
                  <a:lnTo>
                    <a:pt x="121325" y="483421"/>
                  </a:lnTo>
                  <a:lnTo>
                    <a:pt x="131525" y="532944"/>
                  </a:lnTo>
                  <a:lnTo>
                    <a:pt x="154072" y="568107"/>
                  </a:lnTo>
                  <a:lnTo>
                    <a:pt x="158367" y="584078"/>
                  </a:lnTo>
                  <a:lnTo>
                    <a:pt x="164406" y="615483"/>
                  </a:lnTo>
                  <a:lnTo>
                    <a:pt x="177424" y="639372"/>
                  </a:lnTo>
                  <a:lnTo>
                    <a:pt x="186282" y="651451"/>
                  </a:lnTo>
                  <a:lnTo>
                    <a:pt x="195811" y="67668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4" name="Graphique 3">
            <a:extLst>
              <a:ext uri="{FF2B5EF4-FFF2-40B4-BE49-F238E27FC236}">
                <a16:creationId xmlns:a16="http://schemas.microsoft.com/office/drawing/2014/main" id="{F453DDEB-5A4E-4EC9-AA85-3CAD92EFEA02}"/>
              </a:ext>
            </a:extLst>
          </p:cNvPr>
          <p:cNvGrpSpPr/>
          <p:nvPr/>
        </p:nvGrpSpPr>
        <p:grpSpPr>
          <a:xfrm>
            <a:off x="6889792" y="3940109"/>
            <a:ext cx="257077" cy="256661"/>
            <a:chOff x="6891667" y="3901461"/>
            <a:chExt cx="248823" cy="248420"/>
          </a:xfrm>
          <a:solidFill>
            <a:srgbClr val="CECECE"/>
          </a:solidFill>
        </p:grpSpPr>
        <p:sp>
          <p:nvSpPr>
            <p:cNvPr id="695" name="Forme libre : forme 694">
              <a:extLst>
                <a:ext uri="{FF2B5EF4-FFF2-40B4-BE49-F238E27FC236}">
                  <a16:creationId xmlns:a16="http://schemas.microsoft.com/office/drawing/2014/main" id="{3877A51F-106A-4ECD-A099-0DD182BB985C}"/>
                </a:ext>
              </a:extLst>
            </p:cNvPr>
            <p:cNvSpPr/>
            <p:nvPr/>
          </p:nvSpPr>
          <p:spPr>
            <a:xfrm>
              <a:off x="6891667" y="3901461"/>
              <a:ext cx="248823" cy="248420"/>
            </a:xfrm>
            <a:custGeom>
              <a:avLst/>
              <a:gdLst>
                <a:gd name="connsiteX0" fmla="*/ 195543 w 248823"/>
                <a:gd name="connsiteY0" fmla="*/ 248421 h 248420"/>
                <a:gd name="connsiteX1" fmla="*/ 194469 w 248823"/>
                <a:gd name="connsiteY1" fmla="*/ 248421 h 248420"/>
                <a:gd name="connsiteX2" fmla="*/ 147898 w 248823"/>
                <a:gd name="connsiteY2" fmla="*/ 246005 h 248420"/>
                <a:gd name="connsiteX3" fmla="*/ 77707 w 248823"/>
                <a:gd name="connsiteY3" fmla="*/ 188295 h 248420"/>
                <a:gd name="connsiteX4" fmla="*/ 41068 w 248823"/>
                <a:gd name="connsiteY4" fmla="*/ 168298 h 248420"/>
                <a:gd name="connsiteX5" fmla="*/ 10603 w 248823"/>
                <a:gd name="connsiteY5" fmla="*/ 160380 h 248420"/>
                <a:gd name="connsiteX6" fmla="*/ 0 w 248823"/>
                <a:gd name="connsiteY6" fmla="*/ 122264 h 248420"/>
                <a:gd name="connsiteX7" fmla="*/ 1342 w 248823"/>
                <a:gd name="connsiteY7" fmla="*/ 121459 h 248420"/>
                <a:gd name="connsiteX8" fmla="*/ 55428 w 248823"/>
                <a:gd name="connsiteY8" fmla="*/ 90994 h 248420"/>
                <a:gd name="connsiteX9" fmla="*/ 64420 w 248823"/>
                <a:gd name="connsiteY9" fmla="*/ 55831 h 248420"/>
                <a:gd name="connsiteX10" fmla="*/ 62005 w 248823"/>
                <a:gd name="connsiteY10" fmla="*/ 32613 h 248420"/>
                <a:gd name="connsiteX11" fmla="*/ 76231 w 248823"/>
                <a:gd name="connsiteY11" fmla="*/ 24694 h 248420"/>
                <a:gd name="connsiteX12" fmla="*/ 88981 w 248823"/>
                <a:gd name="connsiteY12" fmla="*/ 5368 h 248420"/>
                <a:gd name="connsiteX13" fmla="*/ 100657 w 248823"/>
                <a:gd name="connsiteY13" fmla="*/ 0 h 248420"/>
                <a:gd name="connsiteX14" fmla="*/ 130451 w 248823"/>
                <a:gd name="connsiteY14" fmla="*/ 4295 h 248420"/>
                <a:gd name="connsiteX15" fmla="*/ 138772 w 248823"/>
                <a:gd name="connsiteY15" fmla="*/ 11676 h 248420"/>
                <a:gd name="connsiteX16" fmla="*/ 151254 w 248823"/>
                <a:gd name="connsiteY16" fmla="*/ 6174 h 248420"/>
                <a:gd name="connsiteX17" fmla="*/ 167761 w 248823"/>
                <a:gd name="connsiteY17" fmla="*/ 43886 h 248420"/>
                <a:gd name="connsiteX18" fmla="*/ 184269 w 248823"/>
                <a:gd name="connsiteY18" fmla="*/ 53281 h 248420"/>
                <a:gd name="connsiteX19" fmla="*/ 186416 w 248823"/>
                <a:gd name="connsiteY19" fmla="*/ 72875 h 248420"/>
                <a:gd name="connsiteX20" fmla="*/ 173532 w 248823"/>
                <a:gd name="connsiteY20" fmla="*/ 83478 h 248420"/>
                <a:gd name="connsiteX21" fmla="*/ 168164 w 248823"/>
                <a:gd name="connsiteY21" fmla="*/ 105354 h 248420"/>
                <a:gd name="connsiteX22" fmla="*/ 184672 w 248823"/>
                <a:gd name="connsiteY22" fmla="*/ 132330 h 248420"/>
                <a:gd name="connsiteX23" fmla="*/ 215003 w 248823"/>
                <a:gd name="connsiteY23" fmla="*/ 148435 h 248420"/>
                <a:gd name="connsiteX24" fmla="*/ 215272 w 248823"/>
                <a:gd name="connsiteY24" fmla="*/ 148838 h 248420"/>
                <a:gd name="connsiteX25" fmla="*/ 228424 w 248823"/>
                <a:gd name="connsiteY25" fmla="*/ 171519 h 248420"/>
                <a:gd name="connsiteX26" fmla="*/ 224666 w 248823"/>
                <a:gd name="connsiteY26" fmla="*/ 190845 h 248420"/>
                <a:gd name="connsiteX27" fmla="*/ 232048 w 248823"/>
                <a:gd name="connsiteY27" fmla="*/ 190845 h 248420"/>
                <a:gd name="connsiteX28" fmla="*/ 232316 w 248823"/>
                <a:gd name="connsiteY28" fmla="*/ 207353 h 248420"/>
                <a:gd name="connsiteX29" fmla="*/ 248824 w 248823"/>
                <a:gd name="connsiteY29" fmla="*/ 225337 h 248420"/>
                <a:gd name="connsiteX30" fmla="*/ 229229 w 248823"/>
                <a:gd name="connsiteY30" fmla="*/ 223592 h 248420"/>
                <a:gd name="connsiteX31" fmla="*/ 213661 w 248823"/>
                <a:gd name="connsiteY31" fmla="*/ 221311 h 24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823" h="248420">
                  <a:moveTo>
                    <a:pt x="195543" y="248421"/>
                  </a:moveTo>
                  <a:lnTo>
                    <a:pt x="194469" y="248421"/>
                  </a:lnTo>
                  <a:lnTo>
                    <a:pt x="147898" y="246005"/>
                  </a:lnTo>
                  <a:lnTo>
                    <a:pt x="77707" y="188295"/>
                  </a:lnTo>
                  <a:lnTo>
                    <a:pt x="41068" y="168298"/>
                  </a:lnTo>
                  <a:lnTo>
                    <a:pt x="10603" y="160380"/>
                  </a:lnTo>
                  <a:lnTo>
                    <a:pt x="0" y="122264"/>
                  </a:lnTo>
                  <a:lnTo>
                    <a:pt x="1342" y="121459"/>
                  </a:lnTo>
                  <a:lnTo>
                    <a:pt x="55428" y="90994"/>
                  </a:lnTo>
                  <a:lnTo>
                    <a:pt x="64420" y="55831"/>
                  </a:lnTo>
                  <a:lnTo>
                    <a:pt x="62005" y="32613"/>
                  </a:lnTo>
                  <a:lnTo>
                    <a:pt x="76231" y="24694"/>
                  </a:lnTo>
                  <a:lnTo>
                    <a:pt x="88981" y="5368"/>
                  </a:lnTo>
                  <a:lnTo>
                    <a:pt x="100657" y="0"/>
                  </a:lnTo>
                  <a:lnTo>
                    <a:pt x="130451" y="4295"/>
                  </a:lnTo>
                  <a:lnTo>
                    <a:pt x="138772" y="11676"/>
                  </a:lnTo>
                  <a:lnTo>
                    <a:pt x="151254" y="6174"/>
                  </a:lnTo>
                  <a:lnTo>
                    <a:pt x="167761" y="43886"/>
                  </a:lnTo>
                  <a:lnTo>
                    <a:pt x="184269" y="53281"/>
                  </a:lnTo>
                  <a:lnTo>
                    <a:pt x="186416" y="72875"/>
                  </a:lnTo>
                  <a:lnTo>
                    <a:pt x="173532" y="83478"/>
                  </a:lnTo>
                  <a:lnTo>
                    <a:pt x="168164" y="105354"/>
                  </a:lnTo>
                  <a:lnTo>
                    <a:pt x="184672" y="132330"/>
                  </a:lnTo>
                  <a:lnTo>
                    <a:pt x="215003" y="148435"/>
                  </a:lnTo>
                  <a:lnTo>
                    <a:pt x="215272" y="148838"/>
                  </a:lnTo>
                  <a:lnTo>
                    <a:pt x="228424" y="171519"/>
                  </a:lnTo>
                  <a:lnTo>
                    <a:pt x="224666" y="190845"/>
                  </a:lnTo>
                  <a:lnTo>
                    <a:pt x="232048" y="190845"/>
                  </a:lnTo>
                  <a:lnTo>
                    <a:pt x="232316" y="207353"/>
                  </a:lnTo>
                  <a:lnTo>
                    <a:pt x="248824" y="225337"/>
                  </a:lnTo>
                  <a:lnTo>
                    <a:pt x="229229" y="223592"/>
                  </a:lnTo>
                  <a:lnTo>
                    <a:pt x="213661" y="22131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6" name="Forme libre : forme 695">
              <a:extLst>
                <a:ext uri="{FF2B5EF4-FFF2-40B4-BE49-F238E27FC236}">
                  <a16:creationId xmlns:a16="http://schemas.microsoft.com/office/drawing/2014/main" id="{93ABE0C0-8BF2-4837-A354-2260FA760971}"/>
                </a:ext>
              </a:extLst>
            </p:cNvPr>
            <p:cNvSpPr/>
            <p:nvPr/>
          </p:nvSpPr>
          <p:spPr>
            <a:xfrm>
              <a:off x="6896096" y="3905487"/>
              <a:ext cx="234865" cy="240502"/>
            </a:xfrm>
            <a:custGeom>
              <a:avLst/>
              <a:gdLst>
                <a:gd name="connsiteX0" fmla="*/ 144946 w 234865"/>
                <a:gd name="connsiteY0" fmla="*/ 238221 h 240502"/>
                <a:gd name="connsiteX1" fmla="*/ 189235 w 234865"/>
                <a:gd name="connsiteY1" fmla="*/ 240503 h 240502"/>
                <a:gd name="connsiteX2" fmla="*/ 207487 w 234865"/>
                <a:gd name="connsiteY2" fmla="*/ 213124 h 240502"/>
                <a:gd name="connsiteX3" fmla="*/ 225337 w 234865"/>
                <a:gd name="connsiteY3" fmla="*/ 215674 h 240502"/>
                <a:gd name="connsiteX4" fmla="*/ 234866 w 234865"/>
                <a:gd name="connsiteY4" fmla="*/ 216613 h 240502"/>
                <a:gd name="connsiteX5" fmla="*/ 224129 w 234865"/>
                <a:gd name="connsiteY5" fmla="*/ 204803 h 240502"/>
                <a:gd name="connsiteX6" fmla="*/ 223861 w 234865"/>
                <a:gd name="connsiteY6" fmla="*/ 190711 h 240502"/>
                <a:gd name="connsiteX7" fmla="*/ 215540 w 234865"/>
                <a:gd name="connsiteY7" fmla="*/ 190711 h 240502"/>
                <a:gd name="connsiteX8" fmla="*/ 219969 w 234865"/>
                <a:gd name="connsiteY8" fmla="*/ 168164 h 240502"/>
                <a:gd name="connsiteX9" fmla="*/ 207756 w 234865"/>
                <a:gd name="connsiteY9" fmla="*/ 147227 h 240502"/>
                <a:gd name="connsiteX10" fmla="*/ 177559 w 234865"/>
                <a:gd name="connsiteY10" fmla="*/ 131122 h 240502"/>
                <a:gd name="connsiteX11" fmla="*/ 177290 w 234865"/>
                <a:gd name="connsiteY11" fmla="*/ 130720 h 240502"/>
                <a:gd name="connsiteX12" fmla="*/ 159575 w 234865"/>
                <a:gd name="connsiteY12" fmla="*/ 101999 h 240502"/>
                <a:gd name="connsiteX13" fmla="*/ 165748 w 234865"/>
                <a:gd name="connsiteY13" fmla="*/ 77304 h 240502"/>
                <a:gd name="connsiteX14" fmla="*/ 177961 w 234865"/>
                <a:gd name="connsiteY14" fmla="*/ 67239 h 240502"/>
                <a:gd name="connsiteX15" fmla="*/ 176217 w 234865"/>
                <a:gd name="connsiteY15" fmla="*/ 51536 h 240502"/>
                <a:gd name="connsiteX16" fmla="*/ 160380 w 234865"/>
                <a:gd name="connsiteY16" fmla="*/ 42544 h 240502"/>
                <a:gd name="connsiteX17" fmla="*/ 160112 w 234865"/>
                <a:gd name="connsiteY17" fmla="*/ 42007 h 240502"/>
                <a:gd name="connsiteX18" fmla="*/ 144812 w 234865"/>
                <a:gd name="connsiteY18" fmla="*/ 7247 h 240502"/>
                <a:gd name="connsiteX19" fmla="*/ 133672 w 234865"/>
                <a:gd name="connsiteY19" fmla="*/ 12213 h 240502"/>
                <a:gd name="connsiteX20" fmla="*/ 124412 w 234865"/>
                <a:gd name="connsiteY20" fmla="*/ 3892 h 240502"/>
                <a:gd name="connsiteX21" fmla="*/ 96765 w 234865"/>
                <a:gd name="connsiteY21" fmla="*/ 0 h 240502"/>
                <a:gd name="connsiteX22" fmla="*/ 87236 w 234865"/>
                <a:gd name="connsiteY22" fmla="*/ 4295 h 240502"/>
                <a:gd name="connsiteX23" fmla="*/ 74083 w 234865"/>
                <a:gd name="connsiteY23" fmla="*/ 23755 h 240502"/>
                <a:gd name="connsiteX24" fmla="*/ 61602 w 234865"/>
                <a:gd name="connsiteY24" fmla="*/ 30734 h 240502"/>
                <a:gd name="connsiteX25" fmla="*/ 63884 w 234865"/>
                <a:gd name="connsiteY25" fmla="*/ 52073 h 240502"/>
                <a:gd name="connsiteX26" fmla="*/ 63884 w 234865"/>
                <a:gd name="connsiteY26" fmla="*/ 52342 h 240502"/>
                <a:gd name="connsiteX27" fmla="*/ 54221 w 234865"/>
                <a:gd name="connsiteY27" fmla="*/ 89517 h 240502"/>
                <a:gd name="connsiteX28" fmla="*/ 0 w 234865"/>
                <a:gd name="connsiteY28" fmla="*/ 120117 h 240502"/>
                <a:gd name="connsiteX29" fmla="*/ 9395 w 234865"/>
                <a:gd name="connsiteY29" fmla="*/ 153267 h 240502"/>
                <a:gd name="connsiteX30" fmla="*/ 38116 w 234865"/>
                <a:gd name="connsiteY30" fmla="*/ 160783 h 240502"/>
                <a:gd name="connsiteX31" fmla="*/ 75426 w 234865"/>
                <a:gd name="connsiteY31" fmla="*/ 181182 h 24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4865" h="240502">
                  <a:moveTo>
                    <a:pt x="144946" y="238221"/>
                  </a:moveTo>
                  <a:lnTo>
                    <a:pt x="189235" y="240503"/>
                  </a:lnTo>
                  <a:lnTo>
                    <a:pt x="207487" y="213124"/>
                  </a:lnTo>
                  <a:lnTo>
                    <a:pt x="225337" y="215674"/>
                  </a:lnTo>
                  <a:lnTo>
                    <a:pt x="234866" y="216613"/>
                  </a:lnTo>
                  <a:lnTo>
                    <a:pt x="224129" y="204803"/>
                  </a:lnTo>
                  <a:lnTo>
                    <a:pt x="223861" y="190711"/>
                  </a:lnTo>
                  <a:lnTo>
                    <a:pt x="215540" y="190711"/>
                  </a:lnTo>
                  <a:lnTo>
                    <a:pt x="219969" y="168164"/>
                  </a:lnTo>
                  <a:lnTo>
                    <a:pt x="207756" y="147227"/>
                  </a:lnTo>
                  <a:lnTo>
                    <a:pt x="177559" y="131122"/>
                  </a:lnTo>
                  <a:lnTo>
                    <a:pt x="177290" y="130720"/>
                  </a:lnTo>
                  <a:lnTo>
                    <a:pt x="159575" y="101999"/>
                  </a:lnTo>
                  <a:lnTo>
                    <a:pt x="165748" y="77304"/>
                  </a:lnTo>
                  <a:lnTo>
                    <a:pt x="177961" y="67239"/>
                  </a:lnTo>
                  <a:lnTo>
                    <a:pt x="176217" y="51536"/>
                  </a:lnTo>
                  <a:lnTo>
                    <a:pt x="160380" y="42544"/>
                  </a:lnTo>
                  <a:lnTo>
                    <a:pt x="160112" y="42007"/>
                  </a:lnTo>
                  <a:lnTo>
                    <a:pt x="144812" y="7247"/>
                  </a:lnTo>
                  <a:lnTo>
                    <a:pt x="133672" y="12213"/>
                  </a:lnTo>
                  <a:lnTo>
                    <a:pt x="124412" y="3892"/>
                  </a:lnTo>
                  <a:lnTo>
                    <a:pt x="96765" y="0"/>
                  </a:lnTo>
                  <a:lnTo>
                    <a:pt x="87236" y="4295"/>
                  </a:lnTo>
                  <a:lnTo>
                    <a:pt x="74083" y="23755"/>
                  </a:lnTo>
                  <a:lnTo>
                    <a:pt x="61602" y="30734"/>
                  </a:lnTo>
                  <a:lnTo>
                    <a:pt x="63884" y="52073"/>
                  </a:lnTo>
                  <a:lnTo>
                    <a:pt x="63884" y="52342"/>
                  </a:lnTo>
                  <a:lnTo>
                    <a:pt x="54221" y="89517"/>
                  </a:lnTo>
                  <a:lnTo>
                    <a:pt x="0" y="120117"/>
                  </a:lnTo>
                  <a:lnTo>
                    <a:pt x="9395" y="153267"/>
                  </a:lnTo>
                  <a:lnTo>
                    <a:pt x="38116" y="160783"/>
                  </a:lnTo>
                  <a:lnTo>
                    <a:pt x="75426" y="18118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5" name="Graphique 3">
            <a:extLst>
              <a:ext uri="{FF2B5EF4-FFF2-40B4-BE49-F238E27FC236}">
                <a16:creationId xmlns:a16="http://schemas.microsoft.com/office/drawing/2014/main" id="{0222FD0D-2FED-4B9F-83EC-FA609DF2F12A}"/>
              </a:ext>
            </a:extLst>
          </p:cNvPr>
          <p:cNvGrpSpPr/>
          <p:nvPr/>
        </p:nvGrpSpPr>
        <p:grpSpPr>
          <a:xfrm>
            <a:off x="7025818" y="3863567"/>
            <a:ext cx="495436" cy="448291"/>
            <a:chOff x="7023326" y="3827377"/>
            <a:chExt cx="479529" cy="433897"/>
          </a:xfrm>
          <a:solidFill>
            <a:srgbClr val="CECECE"/>
          </a:solidFill>
        </p:grpSpPr>
        <p:sp>
          <p:nvSpPr>
            <p:cNvPr id="693" name="Forme libre : forme 692">
              <a:extLst>
                <a:ext uri="{FF2B5EF4-FFF2-40B4-BE49-F238E27FC236}">
                  <a16:creationId xmlns:a16="http://schemas.microsoft.com/office/drawing/2014/main" id="{986C8C19-51CC-437E-ABF6-825EDDD05B06}"/>
                </a:ext>
              </a:extLst>
            </p:cNvPr>
            <p:cNvSpPr/>
            <p:nvPr/>
          </p:nvSpPr>
          <p:spPr>
            <a:xfrm>
              <a:off x="7023326" y="3827377"/>
              <a:ext cx="479529" cy="433897"/>
            </a:xfrm>
            <a:custGeom>
              <a:avLst/>
              <a:gdLst>
                <a:gd name="connsiteX0" fmla="*/ 433630 w 479529"/>
                <a:gd name="connsiteY0" fmla="*/ 433898 h 433897"/>
                <a:gd name="connsiteX1" fmla="*/ 385448 w 479529"/>
                <a:gd name="connsiteY1" fmla="*/ 425443 h 433897"/>
                <a:gd name="connsiteX2" fmla="*/ 358338 w 479529"/>
                <a:gd name="connsiteY2" fmla="*/ 419135 h 433897"/>
                <a:gd name="connsiteX3" fmla="*/ 329483 w 479529"/>
                <a:gd name="connsiteY3" fmla="*/ 415377 h 433897"/>
                <a:gd name="connsiteX4" fmla="*/ 318747 w 479529"/>
                <a:gd name="connsiteY4" fmla="*/ 381422 h 433897"/>
                <a:gd name="connsiteX5" fmla="*/ 308412 w 479529"/>
                <a:gd name="connsiteY5" fmla="*/ 377128 h 433897"/>
                <a:gd name="connsiteX6" fmla="*/ 289892 w 479529"/>
                <a:gd name="connsiteY6" fmla="*/ 381825 h 433897"/>
                <a:gd name="connsiteX7" fmla="*/ 264794 w 479529"/>
                <a:gd name="connsiteY7" fmla="*/ 395380 h 433897"/>
                <a:gd name="connsiteX8" fmla="*/ 233121 w 479529"/>
                <a:gd name="connsiteY8" fmla="*/ 385717 h 433897"/>
                <a:gd name="connsiteX9" fmla="*/ 208427 w 479529"/>
                <a:gd name="connsiteY9" fmla="*/ 364646 h 433897"/>
                <a:gd name="connsiteX10" fmla="*/ 184269 w 479529"/>
                <a:gd name="connsiteY10" fmla="*/ 356594 h 433897"/>
                <a:gd name="connsiteX11" fmla="*/ 167359 w 479529"/>
                <a:gd name="connsiteY11" fmla="*/ 329483 h 433897"/>
                <a:gd name="connsiteX12" fmla="*/ 149777 w 479529"/>
                <a:gd name="connsiteY12" fmla="*/ 293113 h 433897"/>
                <a:gd name="connsiteX13" fmla="*/ 137162 w 479529"/>
                <a:gd name="connsiteY13" fmla="*/ 297407 h 433897"/>
                <a:gd name="connsiteX14" fmla="*/ 122130 w 479529"/>
                <a:gd name="connsiteY14" fmla="*/ 288415 h 433897"/>
                <a:gd name="connsiteX15" fmla="*/ 112467 w 479529"/>
                <a:gd name="connsiteY15" fmla="*/ 299957 h 433897"/>
                <a:gd name="connsiteX16" fmla="*/ 96899 w 479529"/>
                <a:gd name="connsiteY16" fmla="*/ 282913 h 433897"/>
                <a:gd name="connsiteX17" fmla="*/ 96631 w 479529"/>
                <a:gd name="connsiteY17" fmla="*/ 268821 h 433897"/>
                <a:gd name="connsiteX18" fmla="*/ 88309 w 479529"/>
                <a:gd name="connsiteY18" fmla="*/ 268821 h 433897"/>
                <a:gd name="connsiteX19" fmla="*/ 92738 w 479529"/>
                <a:gd name="connsiteY19" fmla="*/ 246274 h 433897"/>
                <a:gd name="connsiteX20" fmla="*/ 80525 w 479529"/>
                <a:gd name="connsiteY20" fmla="*/ 225337 h 433897"/>
                <a:gd name="connsiteX21" fmla="*/ 50328 w 479529"/>
                <a:gd name="connsiteY21" fmla="*/ 209232 h 433897"/>
                <a:gd name="connsiteX22" fmla="*/ 50060 w 479529"/>
                <a:gd name="connsiteY22" fmla="*/ 208829 h 433897"/>
                <a:gd name="connsiteX23" fmla="*/ 32344 w 479529"/>
                <a:gd name="connsiteY23" fmla="*/ 180109 h 433897"/>
                <a:gd name="connsiteX24" fmla="*/ 38518 w 479529"/>
                <a:gd name="connsiteY24" fmla="*/ 155414 h 433897"/>
                <a:gd name="connsiteX25" fmla="*/ 50731 w 479529"/>
                <a:gd name="connsiteY25" fmla="*/ 145348 h 433897"/>
                <a:gd name="connsiteX26" fmla="*/ 48986 w 479529"/>
                <a:gd name="connsiteY26" fmla="*/ 129646 h 433897"/>
                <a:gd name="connsiteX27" fmla="*/ 33149 w 479529"/>
                <a:gd name="connsiteY27" fmla="*/ 120654 h 433897"/>
                <a:gd name="connsiteX28" fmla="*/ 32881 w 479529"/>
                <a:gd name="connsiteY28" fmla="*/ 120117 h 433897"/>
                <a:gd name="connsiteX29" fmla="*/ 16776 w 479529"/>
                <a:gd name="connsiteY29" fmla="*/ 83612 h 433897"/>
                <a:gd name="connsiteX30" fmla="*/ 2952 w 479529"/>
                <a:gd name="connsiteY30" fmla="*/ 57844 h 433897"/>
                <a:gd name="connsiteX31" fmla="*/ 7784 w 479529"/>
                <a:gd name="connsiteY31" fmla="*/ 47913 h 433897"/>
                <a:gd name="connsiteX32" fmla="*/ 0 w 479529"/>
                <a:gd name="connsiteY32" fmla="*/ 10871 h 433897"/>
                <a:gd name="connsiteX33" fmla="*/ 20265 w 479529"/>
                <a:gd name="connsiteY33" fmla="*/ 0 h 433897"/>
                <a:gd name="connsiteX34" fmla="*/ 24694 w 479529"/>
                <a:gd name="connsiteY34" fmla="*/ 13824 h 433897"/>
                <a:gd name="connsiteX35" fmla="*/ 36505 w 479529"/>
                <a:gd name="connsiteY35" fmla="*/ 27781 h 433897"/>
                <a:gd name="connsiteX36" fmla="*/ 52610 w 479529"/>
                <a:gd name="connsiteY36" fmla="*/ 31673 h 433897"/>
                <a:gd name="connsiteX37" fmla="*/ 60662 w 479529"/>
                <a:gd name="connsiteY37" fmla="*/ 30868 h 433897"/>
                <a:gd name="connsiteX38" fmla="*/ 90188 w 479529"/>
                <a:gd name="connsiteY38" fmla="*/ 7382 h 433897"/>
                <a:gd name="connsiteX39" fmla="*/ 100657 w 479529"/>
                <a:gd name="connsiteY39" fmla="*/ 4697 h 433897"/>
                <a:gd name="connsiteX40" fmla="*/ 109380 w 479529"/>
                <a:gd name="connsiteY40" fmla="*/ 16239 h 433897"/>
                <a:gd name="connsiteX41" fmla="*/ 101059 w 479529"/>
                <a:gd name="connsiteY41" fmla="*/ 31808 h 433897"/>
                <a:gd name="connsiteX42" fmla="*/ 114749 w 479529"/>
                <a:gd name="connsiteY42" fmla="*/ 46302 h 433897"/>
                <a:gd name="connsiteX43" fmla="*/ 121459 w 479529"/>
                <a:gd name="connsiteY43" fmla="*/ 44692 h 433897"/>
                <a:gd name="connsiteX44" fmla="*/ 129512 w 479529"/>
                <a:gd name="connsiteY44" fmla="*/ 68447 h 433897"/>
                <a:gd name="connsiteX45" fmla="*/ 152864 w 479529"/>
                <a:gd name="connsiteY45" fmla="*/ 75023 h 433897"/>
                <a:gd name="connsiteX46" fmla="*/ 169640 w 479529"/>
                <a:gd name="connsiteY46" fmla="*/ 90189 h 433897"/>
                <a:gd name="connsiteX47" fmla="*/ 203863 w 479529"/>
                <a:gd name="connsiteY47" fmla="*/ 95288 h 433897"/>
                <a:gd name="connsiteX48" fmla="*/ 241039 w 479529"/>
                <a:gd name="connsiteY48" fmla="*/ 87504 h 433897"/>
                <a:gd name="connsiteX49" fmla="*/ 243455 w 479529"/>
                <a:gd name="connsiteY49" fmla="*/ 80391 h 433897"/>
                <a:gd name="connsiteX50" fmla="*/ 265734 w 479529"/>
                <a:gd name="connsiteY50" fmla="*/ 74218 h 433897"/>
                <a:gd name="connsiteX51" fmla="*/ 283450 w 479529"/>
                <a:gd name="connsiteY51" fmla="*/ 56099 h 433897"/>
                <a:gd name="connsiteX52" fmla="*/ 300360 w 479529"/>
                <a:gd name="connsiteY52" fmla="*/ 57039 h 433897"/>
                <a:gd name="connsiteX53" fmla="*/ 311231 w 479529"/>
                <a:gd name="connsiteY53" fmla="*/ 51134 h 433897"/>
                <a:gd name="connsiteX54" fmla="*/ 330289 w 479529"/>
                <a:gd name="connsiteY54" fmla="*/ 54355 h 433897"/>
                <a:gd name="connsiteX55" fmla="*/ 357265 w 479529"/>
                <a:gd name="connsiteY55" fmla="*/ 70057 h 433897"/>
                <a:gd name="connsiteX56" fmla="*/ 377262 w 479529"/>
                <a:gd name="connsiteY56" fmla="*/ 73547 h 433897"/>
                <a:gd name="connsiteX57" fmla="*/ 377664 w 479529"/>
                <a:gd name="connsiteY57" fmla="*/ 73949 h 433897"/>
                <a:gd name="connsiteX58" fmla="*/ 405446 w 479529"/>
                <a:gd name="connsiteY58" fmla="*/ 100657 h 433897"/>
                <a:gd name="connsiteX59" fmla="*/ 424906 w 479529"/>
                <a:gd name="connsiteY59" fmla="*/ 101865 h 433897"/>
                <a:gd name="connsiteX60" fmla="*/ 427187 w 479529"/>
                <a:gd name="connsiteY60" fmla="*/ 129512 h 433897"/>
                <a:gd name="connsiteX61" fmla="*/ 417122 w 479529"/>
                <a:gd name="connsiteY61" fmla="*/ 167359 h 433897"/>
                <a:gd name="connsiteX62" fmla="*/ 410814 w 479529"/>
                <a:gd name="connsiteY62" fmla="*/ 187356 h 433897"/>
                <a:gd name="connsiteX63" fmla="*/ 422088 w 479529"/>
                <a:gd name="connsiteY63" fmla="*/ 191785 h 433897"/>
                <a:gd name="connsiteX64" fmla="*/ 410680 w 479529"/>
                <a:gd name="connsiteY64" fmla="*/ 209098 h 433897"/>
                <a:gd name="connsiteX65" fmla="*/ 418598 w 479529"/>
                <a:gd name="connsiteY65" fmla="*/ 231511 h 433897"/>
                <a:gd name="connsiteX66" fmla="*/ 420477 w 479529"/>
                <a:gd name="connsiteY66" fmla="*/ 249092 h 433897"/>
                <a:gd name="connsiteX67" fmla="*/ 439132 w 479529"/>
                <a:gd name="connsiteY67" fmla="*/ 253924 h 433897"/>
                <a:gd name="connsiteX68" fmla="*/ 441414 w 479529"/>
                <a:gd name="connsiteY68" fmla="*/ 274592 h 433897"/>
                <a:gd name="connsiteX69" fmla="*/ 440877 w 479529"/>
                <a:gd name="connsiteY69" fmla="*/ 275263 h 433897"/>
                <a:gd name="connsiteX70" fmla="*/ 419538 w 479529"/>
                <a:gd name="connsiteY70" fmla="*/ 299957 h 433897"/>
                <a:gd name="connsiteX71" fmla="*/ 430677 w 479529"/>
                <a:gd name="connsiteY71" fmla="*/ 313512 h 433897"/>
                <a:gd name="connsiteX72" fmla="*/ 440474 w 479529"/>
                <a:gd name="connsiteY72" fmla="*/ 330289 h 433897"/>
                <a:gd name="connsiteX73" fmla="*/ 464632 w 479529"/>
                <a:gd name="connsiteY73" fmla="*/ 342904 h 433897"/>
                <a:gd name="connsiteX74" fmla="*/ 465437 w 479529"/>
                <a:gd name="connsiteY74" fmla="*/ 367196 h 433897"/>
                <a:gd name="connsiteX75" fmla="*/ 476979 w 479529"/>
                <a:gd name="connsiteY75" fmla="*/ 371625 h 433897"/>
                <a:gd name="connsiteX76" fmla="*/ 479529 w 479529"/>
                <a:gd name="connsiteY76" fmla="*/ 386925 h 433897"/>
                <a:gd name="connsiteX77" fmla="*/ 443293 w 479529"/>
                <a:gd name="connsiteY77" fmla="*/ 401419 h 43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79529" h="433897">
                  <a:moveTo>
                    <a:pt x="433630" y="433898"/>
                  </a:moveTo>
                  <a:lnTo>
                    <a:pt x="385448" y="425443"/>
                  </a:lnTo>
                  <a:lnTo>
                    <a:pt x="358338" y="419135"/>
                  </a:lnTo>
                  <a:lnTo>
                    <a:pt x="329483" y="415377"/>
                  </a:lnTo>
                  <a:lnTo>
                    <a:pt x="318747" y="381422"/>
                  </a:lnTo>
                  <a:lnTo>
                    <a:pt x="308412" y="377128"/>
                  </a:lnTo>
                  <a:lnTo>
                    <a:pt x="289892" y="381825"/>
                  </a:lnTo>
                  <a:lnTo>
                    <a:pt x="264794" y="395380"/>
                  </a:lnTo>
                  <a:lnTo>
                    <a:pt x="233121" y="385717"/>
                  </a:lnTo>
                  <a:lnTo>
                    <a:pt x="208427" y="364646"/>
                  </a:lnTo>
                  <a:lnTo>
                    <a:pt x="184269" y="356594"/>
                  </a:lnTo>
                  <a:lnTo>
                    <a:pt x="167359" y="329483"/>
                  </a:lnTo>
                  <a:lnTo>
                    <a:pt x="149777" y="293113"/>
                  </a:lnTo>
                  <a:lnTo>
                    <a:pt x="137162" y="297407"/>
                  </a:lnTo>
                  <a:lnTo>
                    <a:pt x="122130" y="288415"/>
                  </a:lnTo>
                  <a:lnTo>
                    <a:pt x="112467" y="299957"/>
                  </a:lnTo>
                  <a:lnTo>
                    <a:pt x="96899" y="282913"/>
                  </a:lnTo>
                  <a:lnTo>
                    <a:pt x="96631" y="268821"/>
                  </a:lnTo>
                  <a:lnTo>
                    <a:pt x="88309" y="268821"/>
                  </a:lnTo>
                  <a:lnTo>
                    <a:pt x="92738" y="246274"/>
                  </a:lnTo>
                  <a:lnTo>
                    <a:pt x="80525" y="225337"/>
                  </a:lnTo>
                  <a:lnTo>
                    <a:pt x="50328" y="209232"/>
                  </a:lnTo>
                  <a:lnTo>
                    <a:pt x="50060" y="208829"/>
                  </a:lnTo>
                  <a:lnTo>
                    <a:pt x="32344" y="180109"/>
                  </a:lnTo>
                  <a:lnTo>
                    <a:pt x="38518" y="155414"/>
                  </a:lnTo>
                  <a:lnTo>
                    <a:pt x="50731" y="145348"/>
                  </a:lnTo>
                  <a:lnTo>
                    <a:pt x="48986" y="129646"/>
                  </a:lnTo>
                  <a:lnTo>
                    <a:pt x="33149" y="120654"/>
                  </a:lnTo>
                  <a:lnTo>
                    <a:pt x="32881" y="120117"/>
                  </a:lnTo>
                  <a:lnTo>
                    <a:pt x="16776" y="83612"/>
                  </a:lnTo>
                  <a:lnTo>
                    <a:pt x="2952" y="57844"/>
                  </a:lnTo>
                  <a:lnTo>
                    <a:pt x="7784" y="47913"/>
                  </a:lnTo>
                  <a:lnTo>
                    <a:pt x="0" y="10871"/>
                  </a:lnTo>
                  <a:lnTo>
                    <a:pt x="20265" y="0"/>
                  </a:lnTo>
                  <a:lnTo>
                    <a:pt x="24694" y="13824"/>
                  </a:lnTo>
                  <a:lnTo>
                    <a:pt x="36505" y="27781"/>
                  </a:lnTo>
                  <a:lnTo>
                    <a:pt x="52610" y="31673"/>
                  </a:lnTo>
                  <a:lnTo>
                    <a:pt x="60662" y="30868"/>
                  </a:lnTo>
                  <a:lnTo>
                    <a:pt x="90188" y="7382"/>
                  </a:lnTo>
                  <a:lnTo>
                    <a:pt x="100657" y="4697"/>
                  </a:lnTo>
                  <a:lnTo>
                    <a:pt x="109380" y="16239"/>
                  </a:lnTo>
                  <a:lnTo>
                    <a:pt x="101059" y="31808"/>
                  </a:lnTo>
                  <a:lnTo>
                    <a:pt x="114749" y="46302"/>
                  </a:lnTo>
                  <a:lnTo>
                    <a:pt x="121459" y="44692"/>
                  </a:lnTo>
                  <a:lnTo>
                    <a:pt x="129512" y="68447"/>
                  </a:lnTo>
                  <a:lnTo>
                    <a:pt x="152864" y="75023"/>
                  </a:lnTo>
                  <a:lnTo>
                    <a:pt x="169640" y="90189"/>
                  </a:lnTo>
                  <a:lnTo>
                    <a:pt x="203863" y="95288"/>
                  </a:lnTo>
                  <a:lnTo>
                    <a:pt x="241039" y="87504"/>
                  </a:lnTo>
                  <a:lnTo>
                    <a:pt x="243455" y="80391"/>
                  </a:lnTo>
                  <a:lnTo>
                    <a:pt x="265734" y="74218"/>
                  </a:lnTo>
                  <a:lnTo>
                    <a:pt x="283450" y="56099"/>
                  </a:lnTo>
                  <a:lnTo>
                    <a:pt x="300360" y="57039"/>
                  </a:lnTo>
                  <a:lnTo>
                    <a:pt x="311231" y="51134"/>
                  </a:lnTo>
                  <a:lnTo>
                    <a:pt x="330289" y="54355"/>
                  </a:lnTo>
                  <a:lnTo>
                    <a:pt x="357265" y="70057"/>
                  </a:lnTo>
                  <a:lnTo>
                    <a:pt x="377262" y="73547"/>
                  </a:lnTo>
                  <a:lnTo>
                    <a:pt x="377664" y="73949"/>
                  </a:lnTo>
                  <a:lnTo>
                    <a:pt x="405446" y="100657"/>
                  </a:lnTo>
                  <a:lnTo>
                    <a:pt x="424906" y="101865"/>
                  </a:lnTo>
                  <a:lnTo>
                    <a:pt x="427187" y="129512"/>
                  </a:lnTo>
                  <a:lnTo>
                    <a:pt x="417122" y="167359"/>
                  </a:lnTo>
                  <a:lnTo>
                    <a:pt x="410814" y="187356"/>
                  </a:lnTo>
                  <a:lnTo>
                    <a:pt x="422088" y="191785"/>
                  </a:lnTo>
                  <a:lnTo>
                    <a:pt x="410680" y="209098"/>
                  </a:lnTo>
                  <a:lnTo>
                    <a:pt x="418598" y="231511"/>
                  </a:lnTo>
                  <a:lnTo>
                    <a:pt x="420477" y="249092"/>
                  </a:lnTo>
                  <a:lnTo>
                    <a:pt x="439132" y="253924"/>
                  </a:lnTo>
                  <a:lnTo>
                    <a:pt x="441414" y="274592"/>
                  </a:lnTo>
                  <a:lnTo>
                    <a:pt x="440877" y="275263"/>
                  </a:lnTo>
                  <a:lnTo>
                    <a:pt x="419538" y="299957"/>
                  </a:lnTo>
                  <a:lnTo>
                    <a:pt x="430677" y="313512"/>
                  </a:lnTo>
                  <a:lnTo>
                    <a:pt x="440474" y="330289"/>
                  </a:lnTo>
                  <a:lnTo>
                    <a:pt x="464632" y="342904"/>
                  </a:lnTo>
                  <a:lnTo>
                    <a:pt x="465437" y="367196"/>
                  </a:lnTo>
                  <a:lnTo>
                    <a:pt x="476979" y="371625"/>
                  </a:lnTo>
                  <a:lnTo>
                    <a:pt x="479529" y="386925"/>
                  </a:lnTo>
                  <a:lnTo>
                    <a:pt x="443293" y="40141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4" name="Forme libre : forme 693">
              <a:extLst>
                <a:ext uri="{FF2B5EF4-FFF2-40B4-BE49-F238E27FC236}">
                  <a16:creationId xmlns:a16="http://schemas.microsoft.com/office/drawing/2014/main" id="{9F4CCE38-FF46-4E47-8C92-0A3563CAF300}"/>
                </a:ext>
              </a:extLst>
            </p:cNvPr>
            <p:cNvSpPr/>
            <p:nvPr/>
          </p:nvSpPr>
          <p:spPr>
            <a:xfrm>
              <a:off x="7027621" y="3832880"/>
              <a:ext cx="470939" cy="423966"/>
            </a:xfrm>
            <a:custGeom>
              <a:avLst/>
              <a:gdLst>
                <a:gd name="connsiteX0" fmla="*/ 328141 w 470939"/>
                <a:gd name="connsiteY0" fmla="*/ 406385 h 423966"/>
                <a:gd name="connsiteX1" fmla="*/ 354849 w 470939"/>
                <a:gd name="connsiteY1" fmla="*/ 409875 h 423966"/>
                <a:gd name="connsiteX2" fmla="*/ 381959 w 470939"/>
                <a:gd name="connsiteY2" fmla="*/ 416182 h 423966"/>
                <a:gd name="connsiteX3" fmla="*/ 426651 w 470939"/>
                <a:gd name="connsiteY3" fmla="*/ 423966 h 423966"/>
                <a:gd name="connsiteX4" fmla="*/ 435777 w 470939"/>
                <a:gd name="connsiteY4" fmla="*/ 392964 h 423966"/>
                <a:gd name="connsiteX5" fmla="*/ 470940 w 470939"/>
                <a:gd name="connsiteY5" fmla="*/ 379006 h 423966"/>
                <a:gd name="connsiteX6" fmla="*/ 469329 w 470939"/>
                <a:gd name="connsiteY6" fmla="*/ 368941 h 423966"/>
                <a:gd name="connsiteX7" fmla="*/ 457250 w 470939"/>
                <a:gd name="connsiteY7" fmla="*/ 364378 h 423966"/>
                <a:gd name="connsiteX8" fmla="*/ 456579 w 470939"/>
                <a:gd name="connsiteY8" fmla="*/ 339817 h 423966"/>
                <a:gd name="connsiteX9" fmla="*/ 433495 w 470939"/>
                <a:gd name="connsiteY9" fmla="*/ 327604 h 423966"/>
                <a:gd name="connsiteX10" fmla="*/ 423161 w 470939"/>
                <a:gd name="connsiteY10" fmla="*/ 310157 h 423966"/>
                <a:gd name="connsiteX11" fmla="*/ 410143 w 470939"/>
                <a:gd name="connsiteY11" fmla="*/ 294321 h 423966"/>
                <a:gd name="connsiteX12" fmla="*/ 433093 w 470939"/>
                <a:gd name="connsiteY12" fmla="*/ 267881 h 423966"/>
                <a:gd name="connsiteX13" fmla="*/ 431348 w 470939"/>
                <a:gd name="connsiteY13" fmla="*/ 251508 h 423966"/>
                <a:gd name="connsiteX14" fmla="*/ 412559 w 470939"/>
                <a:gd name="connsiteY14" fmla="*/ 246676 h 423966"/>
                <a:gd name="connsiteX15" fmla="*/ 410546 w 470939"/>
                <a:gd name="connsiteY15" fmla="*/ 226948 h 423966"/>
                <a:gd name="connsiteX16" fmla="*/ 402225 w 470939"/>
                <a:gd name="connsiteY16" fmla="*/ 203193 h 423966"/>
                <a:gd name="connsiteX17" fmla="*/ 412022 w 470939"/>
                <a:gd name="connsiteY17" fmla="*/ 188161 h 423966"/>
                <a:gd name="connsiteX18" fmla="*/ 401822 w 470939"/>
                <a:gd name="connsiteY18" fmla="*/ 184001 h 423966"/>
                <a:gd name="connsiteX19" fmla="*/ 409069 w 470939"/>
                <a:gd name="connsiteY19" fmla="*/ 160782 h 423966"/>
                <a:gd name="connsiteX20" fmla="*/ 419001 w 470939"/>
                <a:gd name="connsiteY20" fmla="*/ 123607 h 423966"/>
                <a:gd name="connsiteX21" fmla="*/ 416988 w 470939"/>
                <a:gd name="connsiteY21" fmla="*/ 99986 h 423966"/>
                <a:gd name="connsiteX22" fmla="*/ 399541 w 470939"/>
                <a:gd name="connsiteY22" fmla="*/ 98912 h 423966"/>
                <a:gd name="connsiteX23" fmla="*/ 371222 w 470939"/>
                <a:gd name="connsiteY23" fmla="*/ 71533 h 423966"/>
                <a:gd name="connsiteX24" fmla="*/ 351360 w 470939"/>
                <a:gd name="connsiteY24" fmla="*/ 68044 h 423966"/>
                <a:gd name="connsiteX25" fmla="*/ 324383 w 470939"/>
                <a:gd name="connsiteY25" fmla="*/ 52341 h 423966"/>
                <a:gd name="connsiteX26" fmla="*/ 307607 w 470939"/>
                <a:gd name="connsiteY26" fmla="*/ 49657 h 423966"/>
                <a:gd name="connsiteX27" fmla="*/ 296870 w 470939"/>
                <a:gd name="connsiteY27" fmla="*/ 55428 h 423966"/>
                <a:gd name="connsiteX28" fmla="*/ 280765 w 470939"/>
                <a:gd name="connsiteY28" fmla="*/ 54489 h 423966"/>
                <a:gd name="connsiteX29" fmla="*/ 263453 w 470939"/>
                <a:gd name="connsiteY29" fmla="*/ 72070 h 423966"/>
                <a:gd name="connsiteX30" fmla="*/ 242113 w 470939"/>
                <a:gd name="connsiteY30" fmla="*/ 77975 h 423966"/>
                <a:gd name="connsiteX31" fmla="*/ 239697 w 470939"/>
                <a:gd name="connsiteY31" fmla="*/ 85223 h 423966"/>
                <a:gd name="connsiteX32" fmla="*/ 199703 w 470939"/>
                <a:gd name="connsiteY32" fmla="*/ 93678 h 423966"/>
                <a:gd name="connsiteX33" fmla="*/ 199301 w 470939"/>
                <a:gd name="connsiteY33" fmla="*/ 93678 h 423966"/>
                <a:gd name="connsiteX34" fmla="*/ 163601 w 470939"/>
                <a:gd name="connsiteY34" fmla="*/ 88310 h 423966"/>
                <a:gd name="connsiteX35" fmla="*/ 146288 w 470939"/>
                <a:gd name="connsiteY35" fmla="*/ 72607 h 423966"/>
                <a:gd name="connsiteX36" fmla="*/ 122264 w 470939"/>
                <a:gd name="connsiteY36" fmla="*/ 66031 h 423966"/>
                <a:gd name="connsiteX37" fmla="*/ 114615 w 470939"/>
                <a:gd name="connsiteY37" fmla="*/ 43752 h 423966"/>
                <a:gd name="connsiteX38" fmla="*/ 109246 w 470939"/>
                <a:gd name="connsiteY38" fmla="*/ 45094 h 423966"/>
                <a:gd name="connsiteX39" fmla="*/ 92067 w 470939"/>
                <a:gd name="connsiteY39" fmla="*/ 26842 h 423966"/>
                <a:gd name="connsiteX40" fmla="*/ 100657 w 470939"/>
                <a:gd name="connsiteY40" fmla="*/ 11005 h 423966"/>
                <a:gd name="connsiteX41" fmla="*/ 94886 w 470939"/>
                <a:gd name="connsiteY41" fmla="*/ 3624 h 423966"/>
                <a:gd name="connsiteX42" fmla="*/ 87236 w 470939"/>
                <a:gd name="connsiteY42" fmla="*/ 5503 h 423966"/>
                <a:gd name="connsiteX43" fmla="*/ 57978 w 470939"/>
                <a:gd name="connsiteY43" fmla="*/ 29123 h 423966"/>
                <a:gd name="connsiteX44" fmla="*/ 48047 w 470939"/>
                <a:gd name="connsiteY44" fmla="*/ 30063 h 423966"/>
                <a:gd name="connsiteX45" fmla="*/ 47644 w 470939"/>
                <a:gd name="connsiteY45" fmla="*/ 30063 h 423966"/>
                <a:gd name="connsiteX46" fmla="*/ 30197 w 470939"/>
                <a:gd name="connsiteY46" fmla="*/ 25768 h 423966"/>
                <a:gd name="connsiteX47" fmla="*/ 16910 w 470939"/>
                <a:gd name="connsiteY47" fmla="*/ 9931 h 423966"/>
                <a:gd name="connsiteX48" fmla="*/ 13689 w 470939"/>
                <a:gd name="connsiteY48" fmla="*/ 0 h 423966"/>
                <a:gd name="connsiteX49" fmla="*/ 0 w 470939"/>
                <a:gd name="connsiteY49" fmla="*/ 7381 h 423966"/>
                <a:gd name="connsiteX50" fmla="*/ 7516 w 470939"/>
                <a:gd name="connsiteY50" fmla="*/ 42947 h 423966"/>
                <a:gd name="connsiteX51" fmla="*/ 2953 w 470939"/>
                <a:gd name="connsiteY51" fmla="*/ 52207 h 423966"/>
                <a:gd name="connsiteX52" fmla="*/ 15971 w 470939"/>
                <a:gd name="connsiteY52" fmla="*/ 76365 h 423966"/>
                <a:gd name="connsiteX53" fmla="*/ 31807 w 470939"/>
                <a:gd name="connsiteY53" fmla="*/ 112467 h 423966"/>
                <a:gd name="connsiteX54" fmla="*/ 48315 w 470939"/>
                <a:gd name="connsiteY54" fmla="*/ 121862 h 423966"/>
                <a:gd name="connsiteX55" fmla="*/ 50463 w 470939"/>
                <a:gd name="connsiteY55" fmla="*/ 141456 h 423966"/>
                <a:gd name="connsiteX56" fmla="*/ 37579 w 470939"/>
                <a:gd name="connsiteY56" fmla="*/ 152059 h 423966"/>
                <a:gd name="connsiteX57" fmla="*/ 32210 w 470939"/>
                <a:gd name="connsiteY57" fmla="*/ 173935 h 423966"/>
                <a:gd name="connsiteX58" fmla="*/ 48718 w 470939"/>
                <a:gd name="connsiteY58" fmla="*/ 200911 h 423966"/>
                <a:gd name="connsiteX59" fmla="*/ 79049 w 470939"/>
                <a:gd name="connsiteY59" fmla="*/ 217016 h 423966"/>
                <a:gd name="connsiteX60" fmla="*/ 79318 w 470939"/>
                <a:gd name="connsiteY60" fmla="*/ 217419 h 423966"/>
                <a:gd name="connsiteX61" fmla="*/ 92470 w 470939"/>
                <a:gd name="connsiteY61" fmla="*/ 240100 h 423966"/>
                <a:gd name="connsiteX62" fmla="*/ 88712 w 470939"/>
                <a:gd name="connsiteY62" fmla="*/ 259426 h 423966"/>
                <a:gd name="connsiteX63" fmla="*/ 96094 w 470939"/>
                <a:gd name="connsiteY63" fmla="*/ 259426 h 423966"/>
                <a:gd name="connsiteX64" fmla="*/ 96362 w 470939"/>
                <a:gd name="connsiteY64" fmla="*/ 275934 h 423966"/>
                <a:gd name="connsiteX65" fmla="*/ 108038 w 470939"/>
                <a:gd name="connsiteY65" fmla="*/ 288684 h 423966"/>
                <a:gd name="connsiteX66" fmla="*/ 117030 w 470939"/>
                <a:gd name="connsiteY66" fmla="*/ 277947 h 423966"/>
                <a:gd name="connsiteX67" fmla="*/ 133404 w 470939"/>
                <a:gd name="connsiteY67" fmla="*/ 287744 h 423966"/>
                <a:gd name="connsiteX68" fmla="*/ 147496 w 470939"/>
                <a:gd name="connsiteY68" fmla="*/ 282913 h 423966"/>
                <a:gd name="connsiteX69" fmla="*/ 166419 w 470939"/>
                <a:gd name="connsiteY69" fmla="*/ 322102 h 423966"/>
                <a:gd name="connsiteX70" fmla="*/ 182524 w 470939"/>
                <a:gd name="connsiteY70" fmla="*/ 347870 h 423966"/>
                <a:gd name="connsiteX71" fmla="*/ 206279 w 470939"/>
                <a:gd name="connsiteY71" fmla="*/ 356057 h 423966"/>
                <a:gd name="connsiteX72" fmla="*/ 230974 w 470939"/>
                <a:gd name="connsiteY72" fmla="*/ 376993 h 423966"/>
                <a:gd name="connsiteX73" fmla="*/ 260097 w 470939"/>
                <a:gd name="connsiteY73" fmla="*/ 385717 h 423966"/>
                <a:gd name="connsiteX74" fmla="*/ 284255 w 470939"/>
                <a:gd name="connsiteY74" fmla="*/ 372833 h 423966"/>
                <a:gd name="connsiteX75" fmla="*/ 304386 w 470939"/>
                <a:gd name="connsiteY75" fmla="*/ 367464 h 423966"/>
                <a:gd name="connsiteX76" fmla="*/ 317673 w 470939"/>
                <a:gd name="connsiteY76" fmla="*/ 373101 h 42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70939" h="423966">
                  <a:moveTo>
                    <a:pt x="328141" y="406385"/>
                  </a:moveTo>
                  <a:lnTo>
                    <a:pt x="354849" y="409875"/>
                  </a:lnTo>
                  <a:lnTo>
                    <a:pt x="381959" y="416182"/>
                  </a:lnTo>
                  <a:lnTo>
                    <a:pt x="426651" y="423966"/>
                  </a:lnTo>
                  <a:lnTo>
                    <a:pt x="435777" y="392964"/>
                  </a:lnTo>
                  <a:lnTo>
                    <a:pt x="470940" y="379006"/>
                  </a:lnTo>
                  <a:lnTo>
                    <a:pt x="469329" y="368941"/>
                  </a:lnTo>
                  <a:lnTo>
                    <a:pt x="457250" y="364378"/>
                  </a:lnTo>
                  <a:lnTo>
                    <a:pt x="456579" y="339817"/>
                  </a:lnTo>
                  <a:lnTo>
                    <a:pt x="433495" y="327604"/>
                  </a:lnTo>
                  <a:lnTo>
                    <a:pt x="423161" y="310157"/>
                  </a:lnTo>
                  <a:lnTo>
                    <a:pt x="410143" y="294321"/>
                  </a:lnTo>
                  <a:lnTo>
                    <a:pt x="433093" y="267881"/>
                  </a:lnTo>
                  <a:lnTo>
                    <a:pt x="431348" y="251508"/>
                  </a:lnTo>
                  <a:lnTo>
                    <a:pt x="412559" y="246676"/>
                  </a:lnTo>
                  <a:lnTo>
                    <a:pt x="410546" y="226948"/>
                  </a:lnTo>
                  <a:lnTo>
                    <a:pt x="402225" y="203193"/>
                  </a:lnTo>
                  <a:lnTo>
                    <a:pt x="412022" y="188161"/>
                  </a:lnTo>
                  <a:lnTo>
                    <a:pt x="401822" y="184001"/>
                  </a:lnTo>
                  <a:lnTo>
                    <a:pt x="409069" y="160782"/>
                  </a:lnTo>
                  <a:lnTo>
                    <a:pt x="419001" y="123607"/>
                  </a:lnTo>
                  <a:lnTo>
                    <a:pt x="416988" y="99986"/>
                  </a:lnTo>
                  <a:lnTo>
                    <a:pt x="399541" y="98912"/>
                  </a:lnTo>
                  <a:lnTo>
                    <a:pt x="371222" y="71533"/>
                  </a:lnTo>
                  <a:lnTo>
                    <a:pt x="351360" y="68044"/>
                  </a:lnTo>
                  <a:lnTo>
                    <a:pt x="324383" y="52341"/>
                  </a:lnTo>
                  <a:lnTo>
                    <a:pt x="307607" y="49657"/>
                  </a:lnTo>
                  <a:lnTo>
                    <a:pt x="296870" y="55428"/>
                  </a:lnTo>
                  <a:lnTo>
                    <a:pt x="280765" y="54489"/>
                  </a:lnTo>
                  <a:lnTo>
                    <a:pt x="263453" y="72070"/>
                  </a:lnTo>
                  <a:lnTo>
                    <a:pt x="242113" y="77975"/>
                  </a:lnTo>
                  <a:lnTo>
                    <a:pt x="239697" y="85223"/>
                  </a:lnTo>
                  <a:lnTo>
                    <a:pt x="199703" y="93678"/>
                  </a:lnTo>
                  <a:lnTo>
                    <a:pt x="199301" y="93678"/>
                  </a:lnTo>
                  <a:lnTo>
                    <a:pt x="163601" y="88310"/>
                  </a:lnTo>
                  <a:lnTo>
                    <a:pt x="146288" y="72607"/>
                  </a:lnTo>
                  <a:lnTo>
                    <a:pt x="122264" y="66031"/>
                  </a:lnTo>
                  <a:lnTo>
                    <a:pt x="114615" y="43752"/>
                  </a:lnTo>
                  <a:lnTo>
                    <a:pt x="109246" y="45094"/>
                  </a:lnTo>
                  <a:lnTo>
                    <a:pt x="92067" y="26842"/>
                  </a:lnTo>
                  <a:lnTo>
                    <a:pt x="100657" y="11005"/>
                  </a:lnTo>
                  <a:lnTo>
                    <a:pt x="94886" y="3624"/>
                  </a:lnTo>
                  <a:lnTo>
                    <a:pt x="87236" y="5503"/>
                  </a:lnTo>
                  <a:lnTo>
                    <a:pt x="57978" y="29123"/>
                  </a:lnTo>
                  <a:lnTo>
                    <a:pt x="48047" y="30063"/>
                  </a:lnTo>
                  <a:lnTo>
                    <a:pt x="47644" y="30063"/>
                  </a:lnTo>
                  <a:lnTo>
                    <a:pt x="30197" y="25768"/>
                  </a:lnTo>
                  <a:lnTo>
                    <a:pt x="16910" y="9931"/>
                  </a:lnTo>
                  <a:lnTo>
                    <a:pt x="13689" y="0"/>
                  </a:lnTo>
                  <a:lnTo>
                    <a:pt x="0" y="7381"/>
                  </a:lnTo>
                  <a:lnTo>
                    <a:pt x="7516" y="42947"/>
                  </a:lnTo>
                  <a:lnTo>
                    <a:pt x="2953" y="52207"/>
                  </a:lnTo>
                  <a:lnTo>
                    <a:pt x="15971" y="76365"/>
                  </a:lnTo>
                  <a:lnTo>
                    <a:pt x="31807" y="112467"/>
                  </a:lnTo>
                  <a:lnTo>
                    <a:pt x="48315" y="121862"/>
                  </a:lnTo>
                  <a:lnTo>
                    <a:pt x="50463" y="141456"/>
                  </a:lnTo>
                  <a:lnTo>
                    <a:pt x="37579" y="152059"/>
                  </a:lnTo>
                  <a:lnTo>
                    <a:pt x="32210" y="173935"/>
                  </a:lnTo>
                  <a:lnTo>
                    <a:pt x="48718" y="200911"/>
                  </a:lnTo>
                  <a:lnTo>
                    <a:pt x="79049" y="217016"/>
                  </a:lnTo>
                  <a:lnTo>
                    <a:pt x="79318" y="217419"/>
                  </a:lnTo>
                  <a:lnTo>
                    <a:pt x="92470" y="240100"/>
                  </a:lnTo>
                  <a:lnTo>
                    <a:pt x="88712" y="259426"/>
                  </a:lnTo>
                  <a:lnTo>
                    <a:pt x="96094" y="259426"/>
                  </a:lnTo>
                  <a:lnTo>
                    <a:pt x="96362" y="275934"/>
                  </a:lnTo>
                  <a:lnTo>
                    <a:pt x="108038" y="288684"/>
                  </a:lnTo>
                  <a:lnTo>
                    <a:pt x="117030" y="277947"/>
                  </a:lnTo>
                  <a:lnTo>
                    <a:pt x="133404" y="287744"/>
                  </a:lnTo>
                  <a:lnTo>
                    <a:pt x="147496" y="282913"/>
                  </a:lnTo>
                  <a:lnTo>
                    <a:pt x="166419" y="322102"/>
                  </a:lnTo>
                  <a:lnTo>
                    <a:pt x="182524" y="347870"/>
                  </a:lnTo>
                  <a:lnTo>
                    <a:pt x="206279" y="356057"/>
                  </a:lnTo>
                  <a:lnTo>
                    <a:pt x="230974" y="376993"/>
                  </a:lnTo>
                  <a:lnTo>
                    <a:pt x="260097" y="385717"/>
                  </a:lnTo>
                  <a:lnTo>
                    <a:pt x="284255" y="372833"/>
                  </a:lnTo>
                  <a:lnTo>
                    <a:pt x="304386" y="367464"/>
                  </a:lnTo>
                  <a:lnTo>
                    <a:pt x="317673" y="37310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6" name="Graphique 3">
            <a:extLst>
              <a:ext uri="{FF2B5EF4-FFF2-40B4-BE49-F238E27FC236}">
                <a16:creationId xmlns:a16="http://schemas.microsoft.com/office/drawing/2014/main" id="{1F8A260F-5EB9-42ED-8447-C6A0D972D709}"/>
              </a:ext>
            </a:extLst>
          </p:cNvPr>
          <p:cNvGrpSpPr/>
          <p:nvPr/>
        </p:nvGrpSpPr>
        <p:grpSpPr>
          <a:xfrm>
            <a:off x="5275914" y="2673439"/>
            <a:ext cx="278986" cy="187608"/>
            <a:chOff x="5329607" y="2675461"/>
            <a:chExt cx="270028" cy="181584"/>
          </a:xfrm>
          <a:solidFill>
            <a:srgbClr val="CECECE"/>
          </a:solidFill>
        </p:grpSpPr>
        <p:sp>
          <p:nvSpPr>
            <p:cNvPr id="691" name="Forme libre : forme 690">
              <a:extLst>
                <a:ext uri="{FF2B5EF4-FFF2-40B4-BE49-F238E27FC236}">
                  <a16:creationId xmlns:a16="http://schemas.microsoft.com/office/drawing/2014/main" id="{51A83259-FDE0-4822-AF06-83AF3F548DA3}"/>
                </a:ext>
              </a:extLst>
            </p:cNvPr>
            <p:cNvSpPr/>
            <p:nvPr/>
          </p:nvSpPr>
          <p:spPr>
            <a:xfrm>
              <a:off x="5329607" y="2675461"/>
              <a:ext cx="270028" cy="181584"/>
            </a:xfrm>
            <a:custGeom>
              <a:avLst/>
              <a:gdLst>
                <a:gd name="connsiteX0" fmla="*/ 143067 w 270028"/>
                <a:gd name="connsiteY0" fmla="*/ 181585 h 181584"/>
                <a:gd name="connsiteX1" fmla="*/ 142396 w 270028"/>
                <a:gd name="connsiteY1" fmla="*/ 181317 h 181584"/>
                <a:gd name="connsiteX2" fmla="*/ 109783 w 270028"/>
                <a:gd name="connsiteY2" fmla="*/ 173130 h 181584"/>
                <a:gd name="connsiteX3" fmla="*/ 37578 w 270028"/>
                <a:gd name="connsiteY3" fmla="*/ 154609 h 181584"/>
                <a:gd name="connsiteX4" fmla="*/ 62541 w 270028"/>
                <a:gd name="connsiteY4" fmla="*/ 128975 h 181584"/>
                <a:gd name="connsiteX5" fmla="*/ 6576 w 270028"/>
                <a:gd name="connsiteY5" fmla="*/ 99583 h 181584"/>
                <a:gd name="connsiteX6" fmla="*/ 53549 w 270028"/>
                <a:gd name="connsiteY6" fmla="*/ 87504 h 181584"/>
                <a:gd name="connsiteX7" fmla="*/ 52744 w 270028"/>
                <a:gd name="connsiteY7" fmla="*/ 73144 h 181584"/>
                <a:gd name="connsiteX8" fmla="*/ 0 w 270028"/>
                <a:gd name="connsiteY8" fmla="*/ 59052 h 181584"/>
                <a:gd name="connsiteX9" fmla="*/ 17984 w 270028"/>
                <a:gd name="connsiteY9" fmla="*/ 16642 h 181584"/>
                <a:gd name="connsiteX10" fmla="*/ 57441 w 270028"/>
                <a:gd name="connsiteY10" fmla="*/ 7113 h 181584"/>
                <a:gd name="connsiteX11" fmla="*/ 95557 w 270028"/>
                <a:gd name="connsiteY11" fmla="*/ 47778 h 181584"/>
                <a:gd name="connsiteX12" fmla="*/ 132733 w 270028"/>
                <a:gd name="connsiteY12" fmla="*/ 15031 h 181584"/>
                <a:gd name="connsiteX13" fmla="*/ 164004 w 270028"/>
                <a:gd name="connsiteY13" fmla="*/ 32344 h 181584"/>
                <a:gd name="connsiteX14" fmla="*/ 203864 w 270028"/>
                <a:gd name="connsiteY14" fmla="*/ 0 h 181584"/>
                <a:gd name="connsiteX15" fmla="*/ 247750 w 270028"/>
                <a:gd name="connsiteY15" fmla="*/ 4697 h 181584"/>
                <a:gd name="connsiteX16" fmla="*/ 241845 w 270028"/>
                <a:gd name="connsiteY16" fmla="*/ 45497 h 181584"/>
                <a:gd name="connsiteX17" fmla="*/ 270029 w 270028"/>
                <a:gd name="connsiteY17" fmla="*/ 86565 h 181584"/>
                <a:gd name="connsiteX18" fmla="*/ 236476 w 270028"/>
                <a:gd name="connsiteY18" fmla="*/ 132330 h 181584"/>
                <a:gd name="connsiteX19" fmla="*/ 165211 w 270028"/>
                <a:gd name="connsiteY19" fmla="*/ 170982 h 18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0028" h="181584">
                  <a:moveTo>
                    <a:pt x="143067" y="181585"/>
                  </a:moveTo>
                  <a:lnTo>
                    <a:pt x="142396" y="181317"/>
                  </a:lnTo>
                  <a:lnTo>
                    <a:pt x="109783" y="173130"/>
                  </a:lnTo>
                  <a:lnTo>
                    <a:pt x="37578" y="154609"/>
                  </a:lnTo>
                  <a:lnTo>
                    <a:pt x="62541" y="128975"/>
                  </a:lnTo>
                  <a:lnTo>
                    <a:pt x="6576" y="99583"/>
                  </a:lnTo>
                  <a:lnTo>
                    <a:pt x="53549" y="87504"/>
                  </a:lnTo>
                  <a:lnTo>
                    <a:pt x="52744" y="73144"/>
                  </a:lnTo>
                  <a:lnTo>
                    <a:pt x="0" y="59052"/>
                  </a:lnTo>
                  <a:lnTo>
                    <a:pt x="17984" y="16642"/>
                  </a:lnTo>
                  <a:lnTo>
                    <a:pt x="57441" y="7113"/>
                  </a:lnTo>
                  <a:lnTo>
                    <a:pt x="95557" y="47778"/>
                  </a:lnTo>
                  <a:lnTo>
                    <a:pt x="132733" y="15031"/>
                  </a:lnTo>
                  <a:lnTo>
                    <a:pt x="164004" y="32344"/>
                  </a:lnTo>
                  <a:lnTo>
                    <a:pt x="203864" y="0"/>
                  </a:lnTo>
                  <a:lnTo>
                    <a:pt x="247750" y="4697"/>
                  </a:lnTo>
                  <a:lnTo>
                    <a:pt x="241845" y="45497"/>
                  </a:lnTo>
                  <a:lnTo>
                    <a:pt x="270029" y="86565"/>
                  </a:lnTo>
                  <a:lnTo>
                    <a:pt x="236476" y="132330"/>
                  </a:lnTo>
                  <a:lnTo>
                    <a:pt x="165211" y="17098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2" name="Forme libre : forme 691">
              <a:extLst>
                <a:ext uri="{FF2B5EF4-FFF2-40B4-BE49-F238E27FC236}">
                  <a16:creationId xmlns:a16="http://schemas.microsoft.com/office/drawing/2014/main" id="{38CD2D3C-9607-41CE-B826-1AB68F731ECF}"/>
                </a:ext>
              </a:extLst>
            </p:cNvPr>
            <p:cNvSpPr/>
            <p:nvPr/>
          </p:nvSpPr>
          <p:spPr>
            <a:xfrm>
              <a:off x="5334841" y="2679353"/>
              <a:ext cx="260231" cy="173532"/>
            </a:xfrm>
            <a:custGeom>
              <a:avLst/>
              <a:gdLst>
                <a:gd name="connsiteX0" fmla="*/ 39726 w 260231"/>
                <a:gd name="connsiteY0" fmla="*/ 148569 h 173532"/>
                <a:gd name="connsiteX1" fmla="*/ 137430 w 260231"/>
                <a:gd name="connsiteY1" fmla="*/ 173532 h 173532"/>
                <a:gd name="connsiteX2" fmla="*/ 158233 w 260231"/>
                <a:gd name="connsiteY2" fmla="*/ 163735 h 173532"/>
                <a:gd name="connsiteX3" fmla="*/ 229095 w 260231"/>
                <a:gd name="connsiteY3" fmla="*/ 125351 h 173532"/>
                <a:gd name="connsiteX4" fmla="*/ 260232 w 260231"/>
                <a:gd name="connsiteY4" fmla="*/ 82539 h 173532"/>
                <a:gd name="connsiteX5" fmla="*/ 232585 w 260231"/>
                <a:gd name="connsiteY5" fmla="*/ 42544 h 173532"/>
                <a:gd name="connsiteX6" fmla="*/ 232719 w 260231"/>
                <a:gd name="connsiteY6" fmla="*/ 41739 h 173532"/>
                <a:gd name="connsiteX7" fmla="*/ 238087 w 260231"/>
                <a:gd name="connsiteY7" fmla="*/ 4160 h 173532"/>
                <a:gd name="connsiteX8" fmla="*/ 199838 w 260231"/>
                <a:gd name="connsiteY8" fmla="*/ 0 h 173532"/>
                <a:gd name="connsiteX9" fmla="*/ 159172 w 260231"/>
                <a:gd name="connsiteY9" fmla="*/ 33150 h 173532"/>
                <a:gd name="connsiteX10" fmla="*/ 128036 w 260231"/>
                <a:gd name="connsiteY10" fmla="*/ 15837 h 173532"/>
                <a:gd name="connsiteX11" fmla="*/ 90054 w 260231"/>
                <a:gd name="connsiteY11" fmla="*/ 49255 h 173532"/>
                <a:gd name="connsiteX12" fmla="*/ 51000 w 260231"/>
                <a:gd name="connsiteY12" fmla="*/ 7381 h 173532"/>
                <a:gd name="connsiteX13" fmla="*/ 15568 w 260231"/>
                <a:gd name="connsiteY13" fmla="*/ 15971 h 173532"/>
                <a:gd name="connsiteX14" fmla="*/ 0 w 260231"/>
                <a:gd name="connsiteY14" fmla="*/ 52610 h 173532"/>
                <a:gd name="connsiteX15" fmla="*/ 51134 w 260231"/>
                <a:gd name="connsiteY15" fmla="*/ 66165 h 173532"/>
                <a:gd name="connsiteX16" fmla="*/ 52341 w 260231"/>
                <a:gd name="connsiteY16" fmla="*/ 86565 h 173532"/>
                <a:gd name="connsiteX17" fmla="*/ 11945 w 260231"/>
                <a:gd name="connsiteY17" fmla="*/ 97033 h 173532"/>
                <a:gd name="connsiteX18" fmla="*/ 63615 w 260231"/>
                <a:gd name="connsiteY18" fmla="*/ 124143 h 1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0231" h="173532">
                  <a:moveTo>
                    <a:pt x="39726" y="148569"/>
                  </a:moveTo>
                  <a:lnTo>
                    <a:pt x="137430" y="173532"/>
                  </a:lnTo>
                  <a:lnTo>
                    <a:pt x="158233" y="163735"/>
                  </a:lnTo>
                  <a:lnTo>
                    <a:pt x="229095" y="125351"/>
                  </a:lnTo>
                  <a:lnTo>
                    <a:pt x="260232" y="82539"/>
                  </a:lnTo>
                  <a:lnTo>
                    <a:pt x="232585" y="42544"/>
                  </a:lnTo>
                  <a:lnTo>
                    <a:pt x="232719" y="41739"/>
                  </a:lnTo>
                  <a:lnTo>
                    <a:pt x="238087" y="4160"/>
                  </a:lnTo>
                  <a:lnTo>
                    <a:pt x="199838" y="0"/>
                  </a:lnTo>
                  <a:lnTo>
                    <a:pt x="159172" y="33150"/>
                  </a:lnTo>
                  <a:lnTo>
                    <a:pt x="128036" y="15837"/>
                  </a:lnTo>
                  <a:lnTo>
                    <a:pt x="90054" y="49255"/>
                  </a:lnTo>
                  <a:lnTo>
                    <a:pt x="51000" y="7381"/>
                  </a:lnTo>
                  <a:lnTo>
                    <a:pt x="15568" y="15971"/>
                  </a:lnTo>
                  <a:lnTo>
                    <a:pt x="0" y="52610"/>
                  </a:lnTo>
                  <a:lnTo>
                    <a:pt x="51134" y="66165"/>
                  </a:lnTo>
                  <a:lnTo>
                    <a:pt x="52341" y="86565"/>
                  </a:lnTo>
                  <a:lnTo>
                    <a:pt x="11945" y="97033"/>
                  </a:lnTo>
                  <a:lnTo>
                    <a:pt x="63615" y="12414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7" name="Graphique 3">
            <a:extLst>
              <a:ext uri="{FF2B5EF4-FFF2-40B4-BE49-F238E27FC236}">
                <a16:creationId xmlns:a16="http://schemas.microsoft.com/office/drawing/2014/main" id="{CD629090-D40D-494A-A3B4-D8424C42AD4E}"/>
              </a:ext>
            </a:extLst>
          </p:cNvPr>
          <p:cNvGrpSpPr/>
          <p:nvPr/>
        </p:nvGrpSpPr>
        <p:grpSpPr>
          <a:xfrm>
            <a:off x="6070997" y="3604271"/>
            <a:ext cx="304083" cy="365233"/>
            <a:chOff x="6099162" y="3576406"/>
            <a:chExt cx="294320" cy="353506"/>
          </a:xfrm>
          <a:solidFill>
            <a:srgbClr val="CECECE"/>
          </a:solidFill>
        </p:grpSpPr>
        <p:sp>
          <p:nvSpPr>
            <p:cNvPr id="685" name="Forme libre : forme 684">
              <a:extLst>
                <a:ext uri="{FF2B5EF4-FFF2-40B4-BE49-F238E27FC236}">
                  <a16:creationId xmlns:a16="http://schemas.microsoft.com/office/drawing/2014/main" id="{DF03468E-52B7-4366-B914-4C8C1F5CD3EC}"/>
                </a:ext>
              </a:extLst>
            </p:cNvPr>
            <p:cNvSpPr/>
            <p:nvPr/>
          </p:nvSpPr>
          <p:spPr>
            <a:xfrm>
              <a:off x="6239545" y="3874753"/>
              <a:ext cx="81465" cy="55159"/>
            </a:xfrm>
            <a:custGeom>
              <a:avLst/>
              <a:gdLst>
                <a:gd name="connsiteX0" fmla="*/ 69252 w 81465"/>
                <a:gd name="connsiteY0" fmla="*/ 55160 h 55159"/>
                <a:gd name="connsiteX1" fmla="*/ 48584 w 81465"/>
                <a:gd name="connsiteY1" fmla="*/ 42544 h 55159"/>
                <a:gd name="connsiteX2" fmla="*/ 36102 w 81465"/>
                <a:gd name="connsiteY2" fmla="*/ 39189 h 55159"/>
                <a:gd name="connsiteX3" fmla="*/ 0 w 81465"/>
                <a:gd name="connsiteY3" fmla="*/ 22681 h 55159"/>
                <a:gd name="connsiteX4" fmla="*/ 4026 w 81465"/>
                <a:gd name="connsiteY4" fmla="*/ 3355 h 55159"/>
                <a:gd name="connsiteX5" fmla="*/ 34760 w 81465"/>
                <a:gd name="connsiteY5" fmla="*/ 6442 h 55159"/>
                <a:gd name="connsiteX6" fmla="*/ 81465 w 81465"/>
                <a:gd name="connsiteY6" fmla="*/ 0 h 55159"/>
                <a:gd name="connsiteX7" fmla="*/ 71668 w 81465"/>
                <a:gd name="connsiteY7" fmla="*/ 26842 h 55159"/>
                <a:gd name="connsiteX8" fmla="*/ 75425 w 81465"/>
                <a:gd name="connsiteY8" fmla="*/ 36371 h 5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465" h="55159">
                  <a:moveTo>
                    <a:pt x="69252" y="55160"/>
                  </a:moveTo>
                  <a:lnTo>
                    <a:pt x="48584" y="42544"/>
                  </a:lnTo>
                  <a:lnTo>
                    <a:pt x="36102" y="39189"/>
                  </a:lnTo>
                  <a:lnTo>
                    <a:pt x="0" y="22681"/>
                  </a:lnTo>
                  <a:lnTo>
                    <a:pt x="4026" y="3355"/>
                  </a:lnTo>
                  <a:lnTo>
                    <a:pt x="34760" y="6442"/>
                  </a:lnTo>
                  <a:lnTo>
                    <a:pt x="81465" y="0"/>
                  </a:lnTo>
                  <a:lnTo>
                    <a:pt x="71668" y="26842"/>
                  </a:lnTo>
                  <a:lnTo>
                    <a:pt x="75425" y="3637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6" name="Forme libre : forme 685">
              <a:extLst>
                <a:ext uri="{FF2B5EF4-FFF2-40B4-BE49-F238E27FC236}">
                  <a16:creationId xmlns:a16="http://schemas.microsoft.com/office/drawing/2014/main" id="{1BBFE4E4-5765-4CA0-8798-1330CF0A1F80}"/>
                </a:ext>
              </a:extLst>
            </p:cNvPr>
            <p:cNvSpPr/>
            <p:nvPr/>
          </p:nvSpPr>
          <p:spPr>
            <a:xfrm>
              <a:off x="6243840" y="3879450"/>
              <a:ext cx="71399" cy="44691"/>
            </a:xfrm>
            <a:custGeom>
              <a:avLst/>
              <a:gdLst>
                <a:gd name="connsiteX0" fmla="*/ 0 w 71399"/>
                <a:gd name="connsiteY0" fmla="*/ 15703 h 44691"/>
                <a:gd name="connsiteX1" fmla="*/ 33150 w 71399"/>
                <a:gd name="connsiteY1" fmla="*/ 30868 h 44691"/>
                <a:gd name="connsiteX2" fmla="*/ 46034 w 71399"/>
                <a:gd name="connsiteY2" fmla="*/ 34358 h 44691"/>
                <a:gd name="connsiteX3" fmla="*/ 62810 w 71399"/>
                <a:gd name="connsiteY3" fmla="*/ 44692 h 44691"/>
                <a:gd name="connsiteX4" fmla="*/ 67105 w 71399"/>
                <a:gd name="connsiteY4" fmla="*/ 31808 h 44691"/>
                <a:gd name="connsiteX5" fmla="*/ 63347 w 71399"/>
                <a:gd name="connsiteY5" fmla="*/ 22145 h 44691"/>
                <a:gd name="connsiteX6" fmla="*/ 71399 w 71399"/>
                <a:gd name="connsiteY6" fmla="*/ 0 h 44691"/>
                <a:gd name="connsiteX7" fmla="*/ 30465 w 71399"/>
                <a:gd name="connsiteY7" fmla="*/ 5503 h 44691"/>
                <a:gd name="connsiteX8" fmla="*/ 2818 w 71399"/>
                <a:gd name="connsiteY8" fmla="*/ 2818 h 4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399" h="44691">
                  <a:moveTo>
                    <a:pt x="0" y="15703"/>
                  </a:moveTo>
                  <a:lnTo>
                    <a:pt x="33150" y="30868"/>
                  </a:lnTo>
                  <a:lnTo>
                    <a:pt x="46034" y="34358"/>
                  </a:lnTo>
                  <a:lnTo>
                    <a:pt x="62810" y="44692"/>
                  </a:lnTo>
                  <a:lnTo>
                    <a:pt x="67105" y="31808"/>
                  </a:lnTo>
                  <a:lnTo>
                    <a:pt x="63347" y="22145"/>
                  </a:lnTo>
                  <a:lnTo>
                    <a:pt x="71399" y="0"/>
                  </a:lnTo>
                  <a:lnTo>
                    <a:pt x="30465" y="5503"/>
                  </a:lnTo>
                  <a:lnTo>
                    <a:pt x="2818" y="2818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7" name="Forme libre : forme 686">
              <a:extLst>
                <a:ext uri="{FF2B5EF4-FFF2-40B4-BE49-F238E27FC236}">
                  <a16:creationId xmlns:a16="http://schemas.microsoft.com/office/drawing/2014/main" id="{35AE7561-8EF0-446A-A397-559EDC2BB27D}"/>
                </a:ext>
              </a:extLst>
            </p:cNvPr>
            <p:cNvSpPr/>
            <p:nvPr/>
          </p:nvSpPr>
          <p:spPr>
            <a:xfrm>
              <a:off x="6099162" y="3576406"/>
              <a:ext cx="294320" cy="313378"/>
            </a:xfrm>
            <a:custGeom>
              <a:avLst/>
              <a:gdLst>
                <a:gd name="connsiteX0" fmla="*/ 221042 w 294320"/>
                <a:gd name="connsiteY0" fmla="*/ 313378 h 313378"/>
                <a:gd name="connsiteX1" fmla="*/ 221311 w 294320"/>
                <a:gd name="connsiteY1" fmla="*/ 300897 h 313378"/>
                <a:gd name="connsiteX2" fmla="*/ 226679 w 294320"/>
                <a:gd name="connsiteY2" fmla="*/ 283450 h 313378"/>
                <a:gd name="connsiteX3" fmla="*/ 231242 w 294320"/>
                <a:gd name="connsiteY3" fmla="*/ 277679 h 313378"/>
                <a:gd name="connsiteX4" fmla="*/ 222250 w 294320"/>
                <a:gd name="connsiteY4" fmla="*/ 260231 h 313378"/>
                <a:gd name="connsiteX5" fmla="*/ 214868 w 294320"/>
                <a:gd name="connsiteY5" fmla="*/ 244663 h 313378"/>
                <a:gd name="connsiteX6" fmla="*/ 204669 w 294320"/>
                <a:gd name="connsiteY6" fmla="*/ 240771 h 313378"/>
                <a:gd name="connsiteX7" fmla="*/ 197421 w 294320"/>
                <a:gd name="connsiteY7" fmla="*/ 226813 h 313378"/>
                <a:gd name="connsiteX8" fmla="*/ 181719 w 294320"/>
                <a:gd name="connsiteY8" fmla="*/ 220908 h 313378"/>
                <a:gd name="connsiteX9" fmla="*/ 171251 w 294320"/>
                <a:gd name="connsiteY9" fmla="*/ 208024 h 313378"/>
                <a:gd name="connsiteX10" fmla="*/ 153133 w 294320"/>
                <a:gd name="connsiteY10" fmla="*/ 205877 h 313378"/>
                <a:gd name="connsiteX11" fmla="*/ 152730 w 294320"/>
                <a:gd name="connsiteY11" fmla="*/ 205608 h 313378"/>
                <a:gd name="connsiteX12" fmla="*/ 133404 w 294320"/>
                <a:gd name="connsiteY12" fmla="*/ 190711 h 313378"/>
                <a:gd name="connsiteX13" fmla="*/ 110723 w 294320"/>
                <a:gd name="connsiteY13" fmla="*/ 168969 h 313378"/>
                <a:gd name="connsiteX14" fmla="*/ 93275 w 294320"/>
                <a:gd name="connsiteY14" fmla="*/ 148704 h 313378"/>
                <a:gd name="connsiteX15" fmla="*/ 85894 w 294320"/>
                <a:gd name="connsiteY15" fmla="*/ 116225 h 313378"/>
                <a:gd name="connsiteX16" fmla="*/ 74486 w 294320"/>
                <a:gd name="connsiteY16" fmla="*/ 112601 h 313378"/>
                <a:gd name="connsiteX17" fmla="*/ 54891 w 294320"/>
                <a:gd name="connsiteY17" fmla="*/ 101462 h 313378"/>
                <a:gd name="connsiteX18" fmla="*/ 44691 w 294320"/>
                <a:gd name="connsiteY18" fmla="*/ 105622 h 313378"/>
                <a:gd name="connsiteX19" fmla="*/ 30331 w 294320"/>
                <a:gd name="connsiteY19" fmla="*/ 121728 h 313378"/>
                <a:gd name="connsiteX20" fmla="*/ 16507 w 294320"/>
                <a:gd name="connsiteY20" fmla="*/ 124949 h 313378"/>
                <a:gd name="connsiteX21" fmla="*/ 19594 w 294320"/>
                <a:gd name="connsiteY21" fmla="*/ 108844 h 313378"/>
                <a:gd name="connsiteX22" fmla="*/ 6844 w 294320"/>
                <a:gd name="connsiteY22" fmla="*/ 104817 h 313378"/>
                <a:gd name="connsiteX23" fmla="*/ 0 w 294320"/>
                <a:gd name="connsiteY23" fmla="*/ 75962 h 313378"/>
                <a:gd name="connsiteX24" fmla="*/ 8321 w 294320"/>
                <a:gd name="connsiteY24" fmla="*/ 65628 h 313378"/>
                <a:gd name="connsiteX25" fmla="*/ 1342 w 294320"/>
                <a:gd name="connsiteY25" fmla="*/ 52878 h 313378"/>
                <a:gd name="connsiteX26" fmla="*/ 2818 w 294320"/>
                <a:gd name="connsiteY26" fmla="*/ 39055 h 313378"/>
                <a:gd name="connsiteX27" fmla="*/ 15568 w 294320"/>
                <a:gd name="connsiteY27" fmla="*/ 48181 h 313378"/>
                <a:gd name="connsiteX28" fmla="*/ 26171 w 294320"/>
                <a:gd name="connsiteY28" fmla="*/ 46705 h 313378"/>
                <a:gd name="connsiteX29" fmla="*/ 41068 w 294320"/>
                <a:gd name="connsiteY29" fmla="*/ 33686 h 313378"/>
                <a:gd name="connsiteX30" fmla="*/ 46034 w 294320"/>
                <a:gd name="connsiteY30" fmla="*/ 40128 h 313378"/>
                <a:gd name="connsiteX31" fmla="*/ 55562 w 294320"/>
                <a:gd name="connsiteY31" fmla="*/ 39189 h 313378"/>
                <a:gd name="connsiteX32" fmla="*/ 61065 w 294320"/>
                <a:gd name="connsiteY32" fmla="*/ 24292 h 313378"/>
                <a:gd name="connsiteX33" fmla="*/ 80391 w 294320"/>
                <a:gd name="connsiteY33" fmla="*/ 29123 h 313378"/>
                <a:gd name="connsiteX34" fmla="*/ 89786 w 294320"/>
                <a:gd name="connsiteY34" fmla="*/ 23889 h 313378"/>
                <a:gd name="connsiteX35" fmla="*/ 91933 w 294320"/>
                <a:gd name="connsiteY35" fmla="*/ 7784 h 313378"/>
                <a:gd name="connsiteX36" fmla="*/ 107367 w 294320"/>
                <a:gd name="connsiteY36" fmla="*/ 13018 h 313378"/>
                <a:gd name="connsiteX37" fmla="*/ 110051 w 294320"/>
                <a:gd name="connsiteY37" fmla="*/ 6979 h 313378"/>
                <a:gd name="connsiteX38" fmla="*/ 136893 w 294320"/>
                <a:gd name="connsiteY38" fmla="*/ 0 h 313378"/>
                <a:gd name="connsiteX39" fmla="*/ 142530 w 294320"/>
                <a:gd name="connsiteY39" fmla="*/ 13018 h 313378"/>
                <a:gd name="connsiteX40" fmla="*/ 178632 w 294320"/>
                <a:gd name="connsiteY40" fmla="*/ 22413 h 313378"/>
                <a:gd name="connsiteX41" fmla="*/ 175814 w 294320"/>
                <a:gd name="connsiteY41" fmla="*/ 41202 h 313378"/>
                <a:gd name="connsiteX42" fmla="*/ 182927 w 294320"/>
                <a:gd name="connsiteY42" fmla="*/ 59320 h 313378"/>
                <a:gd name="connsiteX43" fmla="*/ 160380 w 294320"/>
                <a:gd name="connsiteY43" fmla="*/ 53415 h 313378"/>
                <a:gd name="connsiteX44" fmla="*/ 141993 w 294320"/>
                <a:gd name="connsiteY44" fmla="*/ 64957 h 313378"/>
                <a:gd name="connsiteX45" fmla="*/ 143335 w 294320"/>
                <a:gd name="connsiteY45" fmla="*/ 81465 h 313378"/>
                <a:gd name="connsiteX46" fmla="*/ 140383 w 294320"/>
                <a:gd name="connsiteY46" fmla="*/ 90994 h 313378"/>
                <a:gd name="connsiteX47" fmla="*/ 148033 w 294320"/>
                <a:gd name="connsiteY47" fmla="*/ 107501 h 313378"/>
                <a:gd name="connsiteX48" fmla="*/ 171251 w 294320"/>
                <a:gd name="connsiteY48" fmla="*/ 124680 h 313378"/>
                <a:gd name="connsiteX49" fmla="*/ 183732 w 294320"/>
                <a:gd name="connsiteY49" fmla="*/ 152864 h 313378"/>
                <a:gd name="connsiteX50" fmla="*/ 210440 w 294320"/>
                <a:gd name="connsiteY50" fmla="*/ 178901 h 313378"/>
                <a:gd name="connsiteX51" fmla="*/ 230034 w 294320"/>
                <a:gd name="connsiteY51" fmla="*/ 178767 h 313378"/>
                <a:gd name="connsiteX52" fmla="*/ 237684 w 294320"/>
                <a:gd name="connsiteY52" fmla="*/ 188161 h 313378"/>
                <a:gd name="connsiteX53" fmla="*/ 231376 w 294320"/>
                <a:gd name="connsiteY53" fmla="*/ 194066 h 313378"/>
                <a:gd name="connsiteX54" fmla="*/ 269358 w 294320"/>
                <a:gd name="connsiteY54" fmla="*/ 214600 h 313378"/>
                <a:gd name="connsiteX55" fmla="*/ 291368 w 294320"/>
                <a:gd name="connsiteY55" fmla="*/ 232450 h 313378"/>
                <a:gd name="connsiteX56" fmla="*/ 294320 w 294320"/>
                <a:gd name="connsiteY56" fmla="*/ 239161 h 313378"/>
                <a:gd name="connsiteX57" fmla="*/ 288281 w 294320"/>
                <a:gd name="connsiteY57" fmla="*/ 254326 h 313378"/>
                <a:gd name="connsiteX58" fmla="*/ 272847 w 294320"/>
                <a:gd name="connsiteY58" fmla="*/ 237550 h 313378"/>
                <a:gd name="connsiteX59" fmla="*/ 253387 w 294320"/>
                <a:gd name="connsiteY59" fmla="*/ 232719 h 313378"/>
                <a:gd name="connsiteX60" fmla="*/ 244395 w 294320"/>
                <a:gd name="connsiteY60" fmla="*/ 250703 h 313378"/>
                <a:gd name="connsiteX61" fmla="*/ 261976 w 294320"/>
                <a:gd name="connsiteY61" fmla="*/ 262245 h 313378"/>
                <a:gd name="connsiteX62" fmla="*/ 258621 w 294320"/>
                <a:gd name="connsiteY62" fmla="*/ 281436 h 313378"/>
                <a:gd name="connsiteX63" fmla="*/ 247884 w 294320"/>
                <a:gd name="connsiteY63" fmla="*/ 283315 h 313378"/>
                <a:gd name="connsiteX64" fmla="*/ 234732 w 294320"/>
                <a:gd name="connsiteY64" fmla="*/ 310291 h 313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4320" h="313378">
                  <a:moveTo>
                    <a:pt x="221042" y="313378"/>
                  </a:moveTo>
                  <a:lnTo>
                    <a:pt x="221311" y="300897"/>
                  </a:lnTo>
                  <a:lnTo>
                    <a:pt x="226679" y="283450"/>
                  </a:lnTo>
                  <a:lnTo>
                    <a:pt x="231242" y="277679"/>
                  </a:lnTo>
                  <a:lnTo>
                    <a:pt x="222250" y="260231"/>
                  </a:lnTo>
                  <a:lnTo>
                    <a:pt x="214868" y="244663"/>
                  </a:lnTo>
                  <a:lnTo>
                    <a:pt x="204669" y="240771"/>
                  </a:lnTo>
                  <a:lnTo>
                    <a:pt x="197421" y="226813"/>
                  </a:lnTo>
                  <a:lnTo>
                    <a:pt x="181719" y="220908"/>
                  </a:lnTo>
                  <a:lnTo>
                    <a:pt x="171251" y="208024"/>
                  </a:lnTo>
                  <a:lnTo>
                    <a:pt x="153133" y="205877"/>
                  </a:lnTo>
                  <a:lnTo>
                    <a:pt x="152730" y="205608"/>
                  </a:lnTo>
                  <a:lnTo>
                    <a:pt x="133404" y="190711"/>
                  </a:lnTo>
                  <a:lnTo>
                    <a:pt x="110723" y="168969"/>
                  </a:lnTo>
                  <a:lnTo>
                    <a:pt x="93275" y="148704"/>
                  </a:lnTo>
                  <a:lnTo>
                    <a:pt x="85894" y="116225"/>
                  </a:lnTo>
                  <a:lnTo>
                    <a:pt x="74486" y="112601"/>
                  </a:lnTo>
                  <a:lnTo>
                    <a:pt x="54891" y="101462"/>
                  </a:lnTo>
                  <a:lnTo>
                    <a:pt x="44691" y="105622"/>
                  </a:lnTo>
                  <a:lnTo>
                    <a:pt x="30331" y="121728"/>
                  </a:lnTo>
                  <a:lnTo>
                    <a:pt x="16507" y="124949"/>
                  </a:lnTo>
                  <a:lnTo>
                    <a:pt x="19594" y="108844"/>
                  </a:lnTo>
                  <a:lnTo>
                    <a:pt x="6844" y="104817"/>
                  </a:lnTo>
                  <a:lnTo>
                    <a:pt x="0" y="75962"/>
                  </a:lnTo>
                  <a:lnTo>
                    <a:pt x="8321" y="65628"/>
                  </a:lnTo>
                  <a:lnTo>
                    <a:pt x="1342" y="52878"/>
                  </a:lnTo>
                  <a:lnTo>
                    <a:pt x="2818" y="39055"/>
                  </a:lnTo>
                  <a:lnTo>
                    <a:pt x="15568" y="48181"/>
                  </a:lnTo>
                  <a:lnTo>
                    <a:pt x="26171" y="46705"/>
                  </a:lnTo>
                  <a:lnTo>
                    <a:pt x="41068" y="33686"/>
                  </a:lnTo>
                  <a:lnTo>
                    <a:pt x="46034" y="40128"/>
                  </a:lnTo>
                  <a:lnTo>
                    <a:pt x="55562" y="39189"/>
                  </a:lnTo>
                  <a:lnTo>
                    <a:pt x="61065" y="24292"/>
                  </a:lnTo>
                  <a:lnTo>
                    <a:pt x="80391" y="29123"/>
                  </a:lnTo>
                  <a:lnTo>
                    <a:pt x="89786" y="23889"/>
                  </a:lnTo>
                  <a:lnTo>
                    <a:pt x="91933" y="7784"/>
                  </a:lnTo>
                  <a:lnTo>
                    <a:pt x="107367" y="13018"/>
                  </a:lnTo>
                  <a:lnTo>
                    <a:pt x="110051" y="6979"/>
                  </a:lnTo>
                  <a:lnTo>
                    <a:pt x="136893" y="0"/>
                  </a:lnTo>
                  <a:lnTo>
                    <a:pt x="142530" y="13018"/>
                  </a:lnTo>
                  <a:lnTo>
                    <a:pt x="178632" y="22413"/>
                  </a:lnTo>
                  <a:lnTo>
                    <a:pt x="175814" y="41202"/>
                  </a:lnTo>
                  <a:lnTo>
                    <a:pt x="182927" y="59320"/>
                  </a:lnTo>
                  <a:lnTo>
                    <a:pt x="160380" y="53415"/>
                  </a:lnTo>
                  <a:lnTo>
                    <a:pt x="141993" y="64957"/>
                  </a:lnTo>
                  <a:lnTo>
                    <a:pt x="143335" y="81465"/>
                  </a:lnTo>
                  <a:lnTo>
                    <a:pt x="140383" y="90994"/>
                  </a:lnTo>
                  <a:lnTo>
                    <a:pt x="148033" y="107501"/>
                  </a:lnTo>
                  <a:lnTo>
                    <a:pt x="171251" y="124680"/>
                  </a:lnTo>
                  <a:lnTo>
                    <a:pt x="183732" y="152864"/>
                  </a:lnTo>
                  <a:lnTo>
                    <a:pt x="210440" y="178901"/>
                  </a:lnTo>
                  <a:lnTo>
                    <a:pt x="230034" y="178767"/>
                  </a:lnTo>
                  <a:lnTo>
                    <a:pt x="237684" y="188161"/>
                  </a:lnTo>
                  <a:lnTo>
                    <a:pt x="231376" y="194066"/>
                  </a:lnTo>
                  <a:lnTo>
                    <a:pt x="269358" y="214600"/>
                  </a:lnTo>
                  <a:lnTo>
                    <a:pt x="291368" y="232450"/>
                  </a:lnTo>
                  <a:lnTo>
                    <a:pt x="294320" y="239161"/>
                  </a:lnTo>
                  <a:lnTo>
                    <a:pt x="288281" y="254326"/>
                  </a:lnTo>
                  <a:lnTo>
                    <a:pt x="272847" y="237550"/>
                  </a:lnTo>
                  <a:lnTo>
                    <a:pt x="253387" y="232719"/>
                  </a:lnTo>
                  <a:lnTo>
                    <a:pt x="244395" y="250703"/>
                  </a:lnTo>
                  <a:lnTo>
                    <a:pt x="261976" y="262245"/>
                  </a:lnTo>
                  <a:lnTo>
                    <a:pt x="258621" y="281436"/>
                  </a:lnTo>
                  <a:lnTo>
                    <a:pt x="247884" y="283315"/>
                  </a:lnTo>
                  <a:lnTo>
                    <a:pt x="234732" y="3102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8" name="Forme libre : forme 687">
              <a:extLst>
                <a:ext uri="{FF2B5EF4-FFF2-40B4-BE49-F238E27FC236}">
                  <a16:creationId xmlns:a16="http://schemas.microsoft.com/office/drawing/2014/main" id="{1B52AE95-2DD2-4A6C-B187-1A0BD5CF9131}"/>
                </a:ext>
              </a:extLst>
            </p:cNvPr>
            <p:cNvSpPr/>
            <p:nvPr/>
          </p:nvSpPr>
          <p:spPr>
            <a:xfrm>
              <a:off x="6103323" y="3580970"/>
              <a:ext cx="285999" cy="303983"/>
            </a:xfrm>
            <a:custGeom>
              <a:avLst/>
              <a:gdLst>
                <a:gd name="connsiteX0" fmla="*/ 220908 w 285999"/>
                <a:gd name="connsiteY0" fmla="*/ 297139 h 303983"/>
                <a:gd name="connsiteX1" fmla="*/ 220774 w 285999"/>
                <a:gd name="connsiteY1" fmla="*/ 303984 h 303983"/>
                <a:gd name="connsiteX2" fmla="*/ 227887 w 285999"/>
                <a:gd name="connsiteY2" fmla="*/ 302373 h 303983"/>
                <a:gd name="connsiteX3" fmla="*/ 241174 w 285999"/>
                <a:gd name="connsiteY3" fmla="*/ 275263 h 303983"/>
                <a:gd name="connsiteX4" fmla="*/ 251105 w 285999"/>
                <a:gd name="connsiteY4" fmla="*/ 273518 h 303983"/>
                <a:gd name="connsiteX5" fmla="*/ 253521 w 285999"/>
                <a:gd name="connsiteY5" fmla="*/ 259560 h 303983"/>
                <a:gd name="connsiteX6" fmla="*/ 235269 w 285999"/>
                <a:gd name="connsiteY6" fmla="*/ 247482 h 303983"/>
                <a:gd name="connsiteX7" fmla="*/ 247079 w 285999"/>
                <a:gd name="connsiteY7" fmla="*/ 223727 h 303983"/>
                <a:gd name="connsiteX8" fmla="*/ 270700 w 285999"/>
                <a:gd name="connsiteY8" fmla="*/ 229498 h 303983"/>
                <a:gd name="connsiteX9" fmla="*/ 271102 w 285999"/>
                <a:gd name="connsiteY9" fmla="*/ 229900 h 303983"/>
                <a:gd name="connsiteX10" fmla="*/ 282778 w 285999"/>
                <a:gd name="connsiteY10" fmla="*/ 242650 h 303983"/>
                <a:gd name="connsiteX11" fmla="*/ 286000 w 285999"/>
                <a:gd name="connsiteY11" fmla="*/ 234732 h 303983"/>
                <a:gd name="connsiteX12" fmla="*/ 283852 w 285999"/>
                <a:gd name="connsiteY12" fmla="*/ 229900 h 303983"/>
                <a:gd name="connsiteX13" fmla="*/ 263050 w 285999"/>
                <a:gd name="connsiteY13" fmla="*/ 213258 h 303983"/>
                <a:gd name="connsiteX14" fmla="*/ 220774 w 285999"/>
                <a:gd name="connsiteY14" fmla="*/ 190443 h 303983"/>
                <a:gd name="connsiteX15" fmla="*/ 228290 w 285999"/>
                <a:gd name="connsiteY15" fmla="*/ 183195 h 303983"/>
                <a:gd name="connsiteX16" fmla="*/ 223995 w 285999"/>
                <a:gd name="connsiteY16" fmla="*/ 178096 h 303983"/>
                <a:gd name="connsiteX17" fmla="*/ 204803 w 285999"/>
                <a:gd name="connsiteY17" fmla="*/ 178230 h 303983"/>
                <a:gd name="connsiteX18" fmla="*/ 204132 w 285999"/>
                <a:gd name="connsiteY18" fmla="*/ 177693 h 303983"/>
                <a:gd name="connsiteX19" fmla="*/ 176217 w 285999"/>
                <a:gd name="connsiteY19" fmla="*/ 150180 h 303983"/>
                <a:gd name="connsiteX20" fmla="*/ 164004 w 285999"/>
                <a:gd name="connsiteY20" fmla="*/ 122667 h 303983"/>
                <a:gd name="connsiteX21" fmla="*/ 140651 w 285999"/>
                <a:gd name="connsiteY21" fmla="*/ 104952 h 303983"/>
                <a:gd name="connsiteX22" fmla="*/ 132196 w 285999"/>
                <a:gd name="connsiteY22" fmla="*/ 86699 h 303983"/>
                <a:gd name="connsiteX23" fmla="*/ 135283 w 285999"/>
                <a:gd name="connsiteY23" fmla="*/ 76499 h 303983"/>
                <a:gd name="connsiteX24" fmla="*/ 133806 w 285999"/>
                <a:gd name="connsiteY24" fmla="*/ 58381 h 303983"/>
                <a:gd name="connsiteX25" fmla="*/ 155683 w 285999"/>
                <a:gd name="connsiteY25" fmla="*/ 44826 h 303983"/>
                <a:gd name="connsiteX26" fmla="*/ 172459 w 285999"/>
                <a:gd name="connsiteY26" fmla="*/ 49121 h 303983"/>
                <a:gd name="connsiteX27" fmla="*/ 167761 w 285999"/>
                <a:gd name="connsiteY27" fmla="*/ 37042 h 303983"/>
                <a:gd name="connsiteX28" fmla="*/ 170177 w 285999"/>
                <a:gd name="connsiteY28" fmla="*/ 20668 h 303983"/>
                <a:gd name="connsiteX29" fmla="*/ 135551 w 285999"/>
                <a:gd name="connsiteY29" fmla="*/ 11676 h 303983"/>
                <a:gd name="connsiteX30" fmla="*/ 130586 w 285999"/>
                <a:gd name="connsiteY30" fmla="*/ 0 h 303983"/>
                <a:gd name="connsiteX31" fmla="*/ 108575 w 285999"/>
                <a:gd name="connsiteY31" fmla="*/ 5637 h 303983"/>
                <a:gd name="connsiteX32" fmla="*/ 105354 w 285999"/>
                <a:gd name="connsiteY32" fmla="*/ 13287 h 303983"/>
                <a:gd name="connsiteX33" fmla="*/ 90859 w 285999"/>
                <a:gd name="connsiteY33" fmla="*/ 8321 h 303983"/>
                <a:gd name="connsiteX34" fmla="*/ 89115 w 285999"/>
                <a:gd name="connsiteY34" fmla="*/ 21742 h 303983"/>
                <a:gd name="connsiteX35" fmla="*/ 76768 w 285999"/>
                <a:gd name="connsiteY35" fmla="*/ 28587 h 303983"/>
                <a:gd name="connsiteX36" fmla="*/ 59320 w 285999"/>
                <a:gd name="connsiteY36" fmla="*/ 24292 h 303983"/>
                <a:gd name="connsiteX37" fmla="*/ 54221 w 285999"/>
                <a:gd name="connsiteY37" fmla="*/ 38250 h 303983"/>
                <a:gd name="connsiteX38" fmla="*/ 40128 w 285999"/>
                <a:gd name="connsiteY38" fmla="*/ 39592 h 303983"/>
                <a:gd name="connsiteX39" fmla="*/ 36371 w 285999"/>
                <a:gd name="connsiteY39" fmla="*/ 34760 h 303983"/>
                <a:gd name="connsiteX40" fmla="*/ 23621 w 285999"/>
                <a:gd name="connsiteY40" fmla="*/ 45765 h 303983"/>
                <a:gd name="connsiteX41" fmla="*/ 23084 w 285999"/>
                <a:gd name="connsiteY41" fmla="*/ 45765 h 303983"/>
                <a:gd name="connsiteX42" fmla="*/ 10334 w 285999"/>
                <a:gd name="connsiteY42" fmla="*/ 47644 h 303983"/>
                <a:gd name="connsiteX43" fmla="*/ 1745 w 285999"/>
                <a:gd name="connsiteY43" fmla="*/ 41471 h 303983"/>
                <a:gd name="connsiteX44" fmla="*/ 1073 w 285999"/>
                <a:gd name="connsiteY44" fmla="*/ 47510 h 303983"/>
                <a:gd name="connsiteX45" fmla="*/ 8724 w 285999"/>
                <a:gd name="connsiteY45" fmla="*/ 61468 h 303983"/>
                <a:gd name="connsiteX46" fmla="*/ 0 w 285999"/>
                <a:gd name="connsiteY46" fmla="*/ 72339 h 303983"/>
                <a:gd name="connsiteX47" fmla="*/ 5905 w 285999"/>
                <a:gd name="connsiteY47" fmla="*/ 97167 h 303983"/>
                <a:gd name="connsiteX48" fmla="*/ 19863 w 285999"/>
                <a:gd name="connsiteY48" fmla="*/ 101731 h 303983"/>
                <a:gd name="connsiteX49" fmla="*/ 17313 w 285999"/>
                <a:gd name="connsiteY49" fmla="*/ 115286 h 303983"/>
                <a:gd name="connsiteX50" fmla="*/ 24157 w 285999"/>
                <a:gd name="connsiteY50" fmla="*/ 113675 h 303983"/>
                <a:gd name="connsiteX51" fmla="*/ 38786 w 285999"/>
                <a:gd name="connsiteY51" fmla="*/ 97704 h 303983"/>
                <a:gd name="connsiteX52" fmla="*/ 50999 w 285999"/>
                <a:gd name="connsiteY52" fmla="*/ 92739 h 303983"/>
                <a:gd name="connsiteX53" fmla="*/ 71936 w 285999"/>
                <a:gd name="connsiteY53" fmla="*/ 104549 h 303983"/>
                <a:gd name="connsiteX54" fmla="*/ 84954 w 285999"/>
                <a:gd name="connsiteY54" fmla="*/ 108709 h 303983"/>
                <a:gd name="connsiteX55" fmla="*/ 92739 w 285999"/>
                <a:gd name="connsiteY55" fmla="*/ 142798 h 303983"/>
                <a:gd name="connsiteX56" fmla="*/ 109246 w 285999"/>
                <a:gd name="connsiteY56" fmla="*/ 161722 h 303983"/>
                <a:gd name="connsiteX57" fmla="*/ 131793 w 285999"/>
                <a:gd name="connsiteY57" fmla="*/ 183330 h 303983"/>
                <a:gd name="connsiteX58" fmla="*/ 150583 w 285999"/>
                <a:gd name="connsiteY58" fmla="*/ 197690 h 303983"/>
                <a:gd name="connsiteX59" fmla="*/ 168969 w 285999"/>
                <a:gd name="connsiteY59" fmla="*/ 199837 h 303983"/>
                <a:gd name="connsiteX60" fmla="*/ 179840 w 285999"/>
                <a:gd name="connsiteY60" fmla="*/ 213124 h 303983"/>
                <a:gd name="connsiteX61" fmla="*/ 195945 w 285999"/>
                <a:gd name="connsiteY61" fmla="*/ 219163 h 303983"/>
                <a:gd name="connsiteX62" fmla="*/ 203327 w 285999"/>
                <a:gd name="connsiteY62" fmla="*/ 233121 h 303983"/>
                <a:gd name="connsiteX63" fmla="*/ 213527 w 285999"/>
                <a:gd name="connsiteY63" fmla="*/ 237147 h 303983"/>
                <a:gd name="connsiteX64" fmla="*/ 221445 w 285999"/>
                <a:gd name="connsiteY64" fmla="*/ 254058 h 303983"/>
                <a:gd name="connsiteX65" fmla="*/ 231645 w 285999"/>
                <a:gd name="connsiteY65" fmla="*/ 273518 h 303983"/>
                <a:gd name="connsiteX66" fmla="*/ 225740 w 285999"/>
                <a:gd name="connsiteY66" fmla="*/ 280900 h 30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5999" h="303983">
                  <a:moveTo>
                    <a:pt x="220908" y="297139"/>
                  </a:moveTo>
                  <a:lnTo>
                    <a:pt x="220774" y="303984"/>
                  </a:lnTo>
                  <a:lnTo>
                    <a:pt x="227887" y="302373"/>
                  </a:lnTo>
                  <a:lnTo>
                    <a:pt x="241174" y="275263"/>
                  </a:lnTo>
                  <a:lnTo>
                    <a:pt x="251105" y="273518"/>
                  </a:lnTo>
                  <a:lnTo>
                    <a:pt x="253521" y="259560"/>
                  </a:lnTo>
                  <a:lnTo>
                    <a:pt x="235269" y="247482"/>
                  </a:lnTo>
                  <a:lnTo>
                    <a:pt x="247079" y="223727"/>
                  </a:lnTo>
                  <a:lnTo>
                    <a:pt x="270700" y="229498"/>
                  </a:lnTo>
                  <a:lnTo>
                    <a:pt x="271102" y="229900"/>
                  </a:lnTo>
                  <a:lnTo>
                    <a:pt x="282778" y="242650"/>
                  </a:lnTo>
                  <a:lnTo>
                    <a:pt x="286000" y="234732"/>
                  </a:lnTo>
                  <a:lnTo>
                    <a:pt x="283852" y="229900"/>
                  </a:lnTo>
                  <a:lnTo>
                    <a:pt x="263050" y="213258"/>
                  </a:lnTo>
                  <a:lnTo>
                    <a:pt x="220774" y="190443"/>
                  </a:lnTo>
                  <a:lnTo>
                    <a:pt x="228290" y="183195"/>
                  </a:lnTo>
                  <a:lnTo>
                    <a:pt x="223995" y="178096"/>
                  </a:lnTo>
                  <a:lnTo>
                    <a:pt x="204803" y="178230"/>
                  </a:lnTo>
                  <a:lnTo>
                    <a:pt x="204132" y="177693"/>
                  </a:lnTo>
                  <a:lnTo>
                    <a:pt x="176217" y="150180"/>
                  </a:lnTo>
                  <a:lnTo>
                    <a:pt x="164004" y="122667"/>
                  </a:lnTo>
                  <a:lnTo>
                    <a:pt x="140651" y="104952"/>
                  </a:lnTo>
                  <a:lnTo>
                    <a:pt x="132196" y="86699"/>
                  </a:lnTo>
                  <a:lnTo>
                    <a:pt x="135283" y="76499"/>
                  </a:lnTo>
                  <a:lnTo>
                    <a:pt x="133806" y="58381"/>
                  </a:lnTo>
                  <a:lnTo>
                    <a:pt x="155683" y="44826"/>
                  </a:lnTo>
                  <a:lnTo>
                    <a:pt x="172459" y="49121"/>
                  </a:lnTo>
                  <a:lnTo>
                    <a:pt x="167761" y="37042"/>
                  </a:lnTo>
                  <a:lnTo>
                    <a:pt x="170177" y="20668"/>
                  </a:lnTo>
                  <a:lnTo>
                    <a:pt x="135551" y="11676"/>
                  </a:lnTo>
                  <a:lnTo>
                    <a:pt x="130586" y="0"/>
                  </a:lnTo>
                  <a:lnTo>
                    <a:pt x="108575" y="5637"/>
                  </a:lnTo>
                  <a:lnTo>
                    <a:pt x="105354" y="13287"/>
                  </a:lnTo>
                  <a:lnTo>
                    <a:pt x="90859" y="8321"/>
                  </a:lnTo>
                  <a:lnTo>
                    <a:pt x="89115" y="21742"/>
                  </a:lnTo>
                  <a:lnTo>
                    <a:pt x="76768" y="28587"/>
                  </a:lnTo>
                  <a:lnTo>
                    <a:pt x="59320" y="24292"/>
                  </a:lnTo>
                  <a:lnTo>
                    <a:pt x="54221" y="38250"/>
                  </a:lnTo>
                  <a:lnTo>
                    <a:pt x="40128" y="39592"/>
                  </a:lnTo>
                  <a:lnTo>
                    <a:pt x="36371" y="34760"/>
                  </a:lnTo>
                  <a:lnTo>
                    <a:pt x="23621" y="45765"/>
                  </a:lnTo>
                  <a:lnTo>
                    <a:pt x="23084" y="45765"/>
                  </a:lnTo>
                  <a:lnTo>
                    <a:pt x="10334" y="47644"/>
                  </a:lnTo>
                  <a:lnTo>
                    <a:pt x="1745" y="41471"/>
                  </a:lnTo>
                  <a:lnTo>
                    <a:pt x="1073" y="47510"/>
                  </a:lnTo>
                  <a:lnTo>
                    <a:pt x="8724" y="61468"/>
                  </a:lnTo>
                  <a:lnTo>
                    <a:pt x="0" y="72339"/>
                  </a:lnTo>
                  <a:lnTo>
                    <a:pt x="5905" y="97167"/>
                  </a:lnTo>
                  <a:lnTo>
                    <a:pt x="19863" y="101731"/>
                  </a:lnTo>
                  <a:lnTo>
                    <a:pt x="17313" y="115286"/>
                  </a:lnTo>
                  <a:lnTo>
                    <a:pt x="24157" y="113675"/>
                  </a:lnTo>
                  <a:lnTo>
                    <a:pt x="38786" y="97704"/>
                  </a:lnTo>
                  <a:lnTo>
                    <a:pt x="50999" y="92739"/>
                  </a:lnTo>
                  <a:lnTo>
                    <a:pt x="71936" y="104549"/>
                  </a:lnTo>
                  <a:lnTo>
                    <a:pt x="84954" y="108709"/>
                  </a:lnTo>
                  <a:lnTo>
                    <a:pt x="92739" y="142798"/>
                  </a:lnTo>
                  <a:lnTo>
                    <a:pt x="109246" y="161722"/>
                  </a:lnTo>
                  <a:lnTo>
                    <a:pt x="131793" y="183330"/>
                  </a:lnTo>
                  <a:lnTo>
                    <a:pt x="150583" y="197690"/>
                  </a:lnTo>
                  <a:lnTo>
                    <a:pt x="168969" y="199837"/>
                  </a:lnTo>
                  <a:lnTo>
                    <a:pt x="179840" y="213124"/>
                  </a:lnTo>
                  <a:lnTo>
                    <a:pt x="195945" y="219163"/>
                  </a:lnTo>
                  <a:lnTo>
                    <a:pt x="203327" y="233121"/>
                  </a:lnTo>
                  <a:lnTo>
                    <a:pt x="213527" y="237147"/>
                  </a:lnTo>
                  <a:lnTo>
                    <a:pt x="221445" y="254058"/>
                  </a:lnTo>
                  <a:lnTo>
                    <a:pt x="231645" y="273518"/>
                  </a:lnTo>
                  <a:lnTo>
                    <a:pt x="225740" y="280900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9" name="Forme libre : forme 688">
              <a:extLst>
                <a:ext uri="{FF2B5EF4-FFF2-40B4-BE49-F238E27FC236}">
                  <a16:creationId xmlns:a16="http://schemas.microsoft.com/office/drawing/2014/main" id="{7E6B7A95-09CB-44C6-84B5-FD1D035F05B2}"/>
                </a:ext>
              </a:extLst>
            </p:cNvPr>
            <p:cNvSpPr/>
            <p:nvPr/>
          </p:nvSpPr>
          <p:spPr>
            <a:xfrm>
              <a:off x="6133520" y="3778794"/>
              <a:ext cx="45228" cy="79585"/>
            </a:xfrm>
            <a:custGeom>
              <a:avLst/>
              <a:gdLst>
                <a:gd name="connsiteX0" fmla="*/ 18655 w 45228"/>
                <a:gd name="connsiteY0" fmla="*/ 79586 h 79585"/>
                <a:gd name="connsiteX1" fmla="*/ 7381 w 45228"/>
                <a:gd name="connsiteY1" fmla="*/ 69386 h 79585"/>
                <a:gd name="connsiteX2" fmla="*/ 6442 w 45228"/>
                <a:gd name="connsiteY2" fmla="*/ 30197 h 79585"/>
                <a:gd name="connsiteX3" fmla="*/ 0 w 45228"/>
                <a:gd name="connsiteY3" fmla="*/ 9126 h 79585"/>
                <a:gd name="connsiteX4" fmla="*/ 15702 w 45228"/>
                <a:gd name="connsiteY4" fmla="*/ 11005 h 79585"/>
                <a:gd name="connsiteX5" fmla="*/ 28989 w 45228"/>
                <a:gd name="connsiteY5" fmla="*/ 0 h 79585"/>
                <a:gd name="connsiteX6" fmla="*/ 45228 w 45228"/>
                <a:gd name="connsiteY6" fmla="*/ 25366 h 79585"/>
                <a:gd name="connsiteX7" fmla="*/ 41605 w 45228"/>
                <a:gd name="connsiteY7" fmla="*/ 70594 h 79585"/>
                <a:gd name="connsiteX8" fmla="*/ 29392 w 45228"/>
                <a:gd name="connsiteY8" fmla="*/ 68447 h 7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228" h="79585">
                  <a:moveTo>
                    <a:pt x="18655" y="79586"/>
                  </a:moveTo>
                  <a:lnTo>
                    <a:pt x="7381" y="69386"/>
                  </a:lnTo>
                  <a:lnTo>
                    <a:pt x="6442" y="30197"/>
                  </a:lnTo>
                  <a:lnTo>
                    <a:pt x="0" y="9126"/>
                  </a:lnTo>
                  <a:lnTo>
                    <a:pt x="15702" y="11005"/>
                  </a:lnTo>
                  <a:lnTo>
                    <a:pt x="28989" y="0"/>
                  </a:lnTo>
                  <a:lnTo>
                    <a:pt x="45228" y="25366"/>
                  </a:lnTo>
                  <a:lnTo>
                    <a:pt x="41605" y="70594"/>
                  </a:lnTo>
                  <a:lnTo>
                    <a:pt x="29392" y="684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0" name="Forme libre : forme 689">
              <a:extLst>
                <a:ext uri="{FF2B5EF4-FFF2-40B4-BE49-F238E27FC236}">
                  <a16:creationId xmlns:a16="http://schemas.microsoft.com/office/drawing/2014/main" id="{ED013B38-1208-4DD7-B811-B22824F7BCFC}"/>
                </a:ext>
              </a:extLst>
            </p:cNvPr>
            <p:cNvSpPr/>
            <p:nvPr/>
          </p:nvSpPr>
          <p:spPr>
            <a:xfrm>
              <a:off x="6138888" y="3784431"/>
              <a:ext cx="35967" cy="68580"/>
            </a:xfrm>
            <a:custGeom>
              <a:avLst/>
              <a:gdLst>
                <a:gd name="connsiteX0" fmla="*/ 5771 w 35967"/>
                <a:gd name="connsiteY0" fmla="*/ 62005 h 68580"/>
                <a:gd name="connsiteX1" fmla="*/ 13153 w 35967"/>
                <a:gd name="connsiteY1" fmla="*/ 68581 h 68580"/>
                <a:gd name="connsiteX2" fmla="*/ 22681 w 35967"/>
                <a:gd name="connsiteY2" fmla="*/ 58649 h 68580"/>
                <a:gd name="connsiteX3" fmla="*/ 32747 w 35967"/>
                <a:gd name="connsiteY3" fmla="*/ 60528 h 68580"/>
                <a:gd name="connsiteX4" fmla="*/ 35968 w 35967"/>
                <a:gd name="connsiteY4" fmla="*/ 20802 h 68580"/>
                <a:gd name="connsiteX5" fmla="*/ 22681 w 35967"/>
                <a:gd name="connsiteY5" fmla="*/ 0 h 68580"/>
                <a:gd name="connsiteX6" fmla="*/ 11408 w 35967"/>
                <a:gd name="connsiteY6" fmla="*/ 9395 h 68580"/>
                <a:gd name="connsiteX7" fmla="*/ 0 w 35967"/>
                <a:gd name="connsiteY7" fmla="*/ 8053 h 68580"/>
                <a:gd name="connsiteX8" fmla="*/ 4832 w 35967"/>
                <a:gd name="connsiteY8" fmla="*/ 24158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67" h="68580">
                  <a:moveTo>
                    <a:pt x="5771" y="62005"/>
                  </a:moveTo>
                  <a:lnTo>
                    <a:pt x="13153" y="68581"/>
                  </a:lnTo>
                  <a:lnTo>
                    <a:pt x="22681" y="58649"/>
                  </a:lnTo>
                  <a:lnTo>
                    <a:pt x="32747" y="60528"/>
                  </a:lnTo>
                  <a:lnTo>
                    <a:pt x="35968" y="20802"/>
                  </a:lnTo>
                  <a:lnTo>
                    <a:pt x="22681" y="0"/>
                  </a:lnTo>
                  <a:lnTo>
                    <a:pt x="11408" y="9395"/>
                  </a:lnTo>
                  <a:lnTo>
                    <a:pt x="0" y="8053"/>
                  </a:lnTo>
                  <a:lnTo>
                    <a:pt x="4832" y="24158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8" name="Graphique 3">
            <a:extLst>
              <a:ext uri="{FF2B5EF4-FFF2-40B4-BE49-F238E27FC236}">
                <a16:creationId xmlns:a16="http://schemas.microsoft.com/office/drawing/2014/main" id="{DF41DB46-5B3F-4102-A845-8DEA30B78CAF}"/>
              </a:ext>
            </a:extLst>
          </p:cNvPr>
          <p:cNvGrpSpPr/>
          <p:nvPr/>
        </p:nvGrpSpPr>
        <p:grpSpPr>
          <a:xfrm>
            <a:off x="3895403" y="4487127"/>
            <a:ext cx="60595" cy="26068"/>
            <a:chOff x="3993422" y="4430916"/>
            <a:chExt cx="58649" cy="25231"/>
          </a:xfrm>
          <a:solidFill>
            <a:srgbClr val="CECECE"/>
          </a:solidFill>
        </p:grpSpPr>
        <p:sp>
          <p:nvSpPr>
            <p:cNvPr id="683" name="Forme libre : forme 682">
              <a:extLst>
                <a:ext uri="{FF2B5EF4-FFF2-40B4-BE49-F238E27FC236}">
                  <a16:creationId xmlns:a16="http://schemas.microsoft.com/office/drawing/2014/main" id="{31CF9BF4-41D7-4C72-8959-4AFE5A411DEE}"/>
                </a:ext>
              </a:extLst>
            </p:cNvPr>
            <p:cNvSpPr/>
            <p:nvPr/>
          </p:nvSpPr>
          <p:spPr>
            <a:xfrm>
              <a:off x="3993422" y="4430916"/>
              <a:ext cx="58649" cy="25231"/>
            </a:xfrm>
            <a:custGeom>
              <a:avLst/>
              <a:gdLst>
                <a:gd name="connsiteX0" fmla="*/ 30734 w 58649"/>
                <a:gd name="connsiteY0" fmla="*/ 25231 h 25231"/>
                <a:gd name="connsiteX1" fmla="*/ 15568 w 58649"/>
                <a:gd name="connsiteY1" fmla="*/ 20668 h 25231"/>
                <a:gd name="connsiteX2" fmla="*/ 0 w 58649"/>
                <a:gd name="connsiteY2" fmla="*/ 10200 h 25231"/>
                <a:gd name="connsiteX3" fmla="*/ 4160 w 58649"/>
                <a:gd name="connsiteY3" fmla="*/ 2013 h 25231"/>
                <a:gd name="connsiteX4" fmla="*/ 15837 w 58649"/>
                <a:gd name="connsiteY4" fmla="*/ 0 h 25231"/>
                <a:gd name="connsiteX5" fmla="*/ 21742 w 58649"/>
                <a:gd name="connsiteY5" fmla="*/ 939 h 25231"/>
                <a:gd name="connsiteX6" fmla="*/ 38921 w 58649"/>
                <a:gd name="connsiteY6" fmla="*/ 3355 h 25231"/>
                <a:gd name="connsiteX7" fmla="*/ 52610 w 58649"/>
                <a:gd name="connsiteY7" fmla="*/ 9931 h 25231"/>
                <a:gd name="connsiteX8" fmla="*/ 58649 w 58649"/>
                <a:gd name="connsiteY8" fmla="*/ 20266 h 25231"/>
                <a:gd name="connsiteX9" fmla="*/ 38518 w 58649"/>
                <a:gd name="connsiteY9" fmla="*/ 20802 h 2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49" h="25231">
                  <a:moveTo>
                    <a:pt x="30734" y="25231"/>
                  </a:moveTo>
                  <a:lnTo>
                    <a:pt x="15568" y="20668"/>
                  </a:lnTo>
                  <a:lnTo>
                    <a:pt x="0" y="10200"/>
                  </a:lnTo>
                  <a:lnTo>
                    <a:pt x="4160" y="2013"/>
                  </a:lnTo>
                  <a:lnTo>
                    <a:pt x="15837" y="0"/>
                  </a:lnTo>
                  <a:lnTo>
                    <a:pt x="21742" y="939"/>
                  </a:lnTo>
                  <a:lnTo>
                    <a:pt x="38921" y="3355"/>
                  </a:lnTo>
                  <a:lnTo>
                    <a:pt x="52610" y="9931"/>
                  </a:lnTo>
                  <a:lnTo>
                    <a:pt x="58649" y="20266"/>
                  </a:lnTo>
                  <a:lnTo>
                    <a:pt x="38518" y="2080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4" name="Forme libre : forme 683">
              <a:extLst>
                <a:ext uri="{FF2B5EF4-FFF2-40B4-BE49-F238E27FC236}">
                  <a16:creationId xmlns:a16="http://schemas.microsoft.com/office/drawing/2014/main" id="{0937F646-B3FE-4C57-A3FB-CA95AAFDD433}"/>
                </a:ext>
              </a:extLst>
            </p:cNvPr>
            <p:cNvSpPr/>
            <p:nvPr/>
          </p:nvSpPr>
          <p:spPr>
            <a:xfrm>
              <a:off x="3998387" y="4434808"/>
              <a:ext cx="47107" cy="17178"/>
            </a:xfrm>
            <a:custGeom>
              <a:avLst/>
              <a:gdLst>
                <a:gd name="connsiteX0" fmla="*/ 12481 w 47107"/>
                <a:gd name="connsiteY0" fmla="*/ 13421 h 17178"/>
                <a:gd name="connsiteX1" fmla="*/ 25231 w 47107"/>
                <a:gd name="connsiteY1" fmla="*/ 17179 h 17178"/>
                <a:gd name="connsiteX2" fmla="*/ 33015 w 47107"/>
                <a:gd name="connsiteY2" fmla="*/ 13018 h 17178"/>
                <a:gd name="connsiteX3" fmla="*/ 47107 w 47107"/>
                <a:gd name="connsiteY3" fmla="*/ 12750 h 17178"/>
                <a:gd name="connsiteX4" fmla="*/ 44960 w 47107"/>
                <a:gd name="connsiteY4" fmla="*/ 8992 h 17178"/>
                <a:gd name="connsiteX5" fmla="*/ 32613 w 47107"/>
                <a:gd name="connsiteY5" fmla="*/ 3087 h 17178"/>
                <a:gd name="connsiteX6" fmla="*/ 10871 w 47107"/>
                <a:gd name="connsiteY6" fmla="*/ 0 h 17178"/>
                <a:gd name="connsiteX7" fmla="*/ 1745 w 47107"/>
                <a:gd name="connsiteY7" fmla="*/ 1476 h 17178"/>
                <a:gd name="connsiteX8" fmla="*/ 0 w 47107"/>
                <a:gd name="connsiteY8" fmla="*/ 5100 h 1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107" h="17178">
                  <a:moveTo>
                    <a:pt x="12481" y="13421"/>
                  </a:moveTo>
                  <a:lnTo>
                    <a:pt x="25231" y="17179"/>
                  </a:lnTo>
                  <a:lnTo>
                    <a:pt x="33015" y="13018"/>
                  </a:lnTo>
                  <a:lnTo>
                    <a:pt x="47107" y="12750"/>
                  </a:lnTo>
                  <a:lnTo>
                    <a:pt x="44960" y="8992"/>
                  </a:lnTo>
                  <a:lnTo>
                    <a:pt x="32613" y="3087"/>
                  </a:lnTo>
                  <a:lnTo>
                    <a:pt x="10871" y="0"/>
                  </a:lnTo>
                  <a:lnTo>
                    <a:pt x="1745" y="1476"/>
                  </a:lnTo>
                  <a:lnTo>
                    <a:pt x="0" y="510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99" name="Graphique 3">
            <a:extLst>
              <a:ext uri="{FF2B5EF4-FFF2-40B4-BE49-F238E27FC236}">
                <a16:creationId xmlns:a16="http://schemas.microsoft.com/office/drawing/2014/main" id="{0D8D4249-7088-4B9F-9749-2603E286929B}"/>
              </a:ext>
            </a:extLst>
          </p:cNvPr>
          <p:cNvGrpSpPr/>
          <p:nvPr/>
        </p:nvGrpSpPr>
        <p:grpSpPr>
          <a:xfrm>
            <a:off x="6791203" y="4064210"/>
            <a:ext cx="113425" cy="129648"/>
            <a:chOff x="6796244" y="4021578"/>
            <a:chExt cx="109783" cy="125485"/>
          </a:xfrm>
          <a:solidFill>
            <a:srgbClr val="CECECE"/>
          </a:solidFill>
        </p:grpSpPr>
        <p:sp>
          <p:nvSpPr>
            <p:cNvPr id="681" name="Forme libre : forme 680">
              <a:extLst>
                <a:ext uri="{FF2B5EF4-FFF2-40B4-BE49-F238E27FC236}">
                  <a16:creationId xmlns:a16="http://schemas.microsoft.com/office/drawing/2014/main" id="{4B46F4F5-EEDC-4004-ABAC-3A238AB4AB3D}"/>
                </a:ext>
              </a:extLst>
            </p:cNvPr>
            <p:cNvSpPr/>
            <p:nvPr/>
          </p:nvSpPr>
          <p:spPr>
            <a:xfrm>
              <a:off x="6796244" y="4021578"/>
              <a:ext cx="109783" cy="125485"/>
            </a:xfrm>
            <a:custGeom>
              <a:avLst/>
              <a:gdLst>
                <a:gd name="connsiteX0" fmla="*/ 30734 w 109783"/>
                <a:gd name="connsiteY0" fmla="*/ 125485 h 125485"/>
                <a:gd name="connsiteX1" fmla="*/ 29929 w 109783"/>
                <a:gd name="connsiteY1" fmla="*/ 125351 h 125485"/>
                <a:gd name="connsiteX2" fmla="*/ 1074 w 109783"/>
                <a:gd name="connsiteY2" fmla="*/ 120654 h 125485"/>
                <a:gd name="connsiteX3" fmla="*/ 0 w 109783"/>
                <a:gd name="connsiteY3" fmla="*/ 114883 h 125485"/>
                <a:gd name="connsiteX4" fmla="*/ 134 w 109783"/>
                <a:gd name="connsiteY4" fmla="*/ 114480 h 125485"/>
                <a:gd name="connsiteX5" fmla="*/ 12347 w 109783"/>
                <a:gd name="connsiteY5" fmla="*/ 69118 h 125485"/>
                <a:gd name="connsiteX6" fmla="*/ 11676 w 109783"/>
                <a:gd name="connsiteY6" fmla="*/ 57710 h 125485"/>
                <a:gd name="connsiteX7" fmla="*/ 15434 w 109783"/>
                <a:gd name="connsiteY7" fmla="*/ 49255 h 125485"/>
                <a:gd name="connsiteX8" fmla="*/ 15568 w 109783"/>
                <a:gd name="connsiteY8" fmla="*/ 31137 h 125485"/>
                <a:gd name="connsiteX9" fmla="*/ 20668 w 109783"/>
                <a:gd name="connsiteY9" fmla="*/ 20131 h 125485"/>
                <a:gd name="connsiteX10" fmla="*/ 48986 w 109783"/>
                <a:gd name="connsiteY10" fmla="*/ 32076 h 125485"/>
                <a:gd name="connsiteX11" fmla="*/ 98778 w 109783"/>
                <a:gd name="connsiteY11" fmla="*/ 0 h 125485"/>
                <a:gd name="connsiteX12" fmla="*/ 109783 w 109783"/>
                <a:gd name="connsiteY12" fmla="*/ 39323 h 125485"/>
                <a:gd name="connsiteX13" fmla="*/ 103475 w 109783"/>
                <a:gd name="connsiteY13" fmla="*/ 44826 h 125485"/>
                <a:gd name="connsiteX14" fmla="*/ 56771 w 109783"/>
                <a:gd name="connsiteY14" fmla="*/ 58515 h 125485"/>
                <a:gd name="connsiteX15" fmla="*/ 81062 w 109783"/>
                <a:gd name="connsiteY15" fmla="*/ 86833 h 125485"/>
                <a:gd name="connsiteX16" fmla="*/ 71399 w 109783"/>
                <a:gd name="connsiteY16" fmla="*/ 92470 h 125485"/>
                <a:gd name="connsiteX17" fmla="*/ 67239 w 109783"/>
                <a:gd name="connsiteY17" fmla="*/ 102401 h 125485"/>
                <a:gd name="connsiteX18" fmla="*/ 48181 w 109783"/>
                <a:gd name="connsiteY18" fmla="*/ 106294 h 125485"/>
                <a:gd name="connsiteX19" fmla="*/ 42276 w 109783"/>
                <a:gd name="connsiteY19" fmla="*/ 116359 h 12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783" h="125485">
                  <a:moveTo>
                    <a:pt x="30734" y="125485"/>
                  </a:moveTo>
                  <a:lnTo>
                    <a:pt x="29929" y="125351"/>
                  </a:lnTo>
                  <a:lnTo>
                    <a:pt x="1074" y="120654"/>
                  </a:lnTo>
                  <a:lnTo>
                    <a:pt x="0" y="114883"/>
                  </a:lnTo>
                  <a:lnTo>
                    <a:pt x="134" y="114480"/>
                  </a:lnTo>
                  <a:lnTo>
                    <a:pt x="12347" y="69118"/>
                  </a:lnTo>
                  <a:lnTo>
                    <a:pt x="11676" y="57710"/>
                  </a:lnTo>
                  <a:lnTo>
                    <a:pt x="15434" y="49255"/>
                  </a:lnTo>
                  <a:lnTo>
                    <a:pt x="15568" y="31137"/>
                  </a:lnTo>
                  <a:lnTo>
                    <a:pt x="20668" y="20131"/>
                  </a:lnTo>
                  <a:lnTo>
                    <a:pt x="48986" y="32076"/>
                  </a:lnTo>
                  <a:lnTo>
                    <a:pt x="98778" y="0"/>
                  </a:lnTo>
                  <a:lnTo>
                    <a:pt x="109783" y="39323"/>
                  </a:lnTo>
                  <a:lnTo>
                    <a:pt x="103475" y="44826"/>
                  </a:lnTo>
                  <a:lnTo>
                    <a:pt x="56771" y="58515"/>
                  </a:lnTo>
                  <a:lnTo>
                    <a:pt x="81062" y="86833"/>
                  </a:lnTo>
                  <a:lnTo>
                    <a:pt x="71399" y="92470"/>
                  </a:lnTo>
                  <a:lnTo>
                    <a:pt x="67239" y="102401"/>
                  </a:lnTo>
                  <a:lnTo>
                    <a:pt x="48181" y="106294"/>
                  </a:lnTo>
                  <a:lnTo>
                    <a:pt x="42276" y="11635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2" name="Forme libre : forme 681">
              <a:extLst>
                <a:ext uri="{FF2B5EF4-FFF2-40B4-BE49-F238E27FC236}">
                  <a16:creationId xmlns:a16="http://schemas.microsoft.com/office/drawing/2014/main" id="{3F597319-9AE3-47D5-A448-CE8DC9DB0A94}"/>
                </a:ext>
              </a:extLst>
            </p:cNvPr>
            <p:cNvSpPr/>
            <p:nvPr/>
          </p:nvSpPr>
          <p:spPr>
            <a:xfrm>
              <a:off x="6800136" y="4027617"/>
              <a:ext cx="101596" cy="115419"/>
            </a:xfrm>
            <a:custGeom>
              <a:avLst/>
              <a:gdLst>
                <a:gd name="connsiteX0" fmla="*/ 403 w 101596"/>
                <a:gd name="connsiteY0" fmla="*/ 111259 h 115419"/>
                <a:gd name="connsiteX1" fmla="*/ 25768 w 101596"/>
                <a:gd name="connsiteY1" fmla="*/ 115420 h 115419"/>
                <a:gd name="connsiteX2" fmla="*/ 35700 w 101596"/>
                <a:gd name="connsiteY2" fmla="*/ 107502 h 115419"/>
                <a:gd name="connsiteX3" fmla="*/ 41739 w 101596"/>
                <a:gd name="connsiteY3" fmla="*/ 96899 h 115419"/>
                <a:gd name="connsiteX4" fmla="*/ 60528 w 101596"/>
                <a:gd name="connsiteY4" fmla="*/ 93007 h 115419"/>
                <a:gd name="connsiteX5" fmla="*/ 64420 w 101596"/>
                <a:gd name="connsiteY5" fmla="*/ 83747 h 115419"/>
                <a:gd name="connsiteX6" fmla="*/ 71265 w 101596"/>
                <a:gd name="connsiteY6" fmla="*/ 79854 h 115419"/>
                <a:gd name="connsiteX7" fmla="*/ 46034 w 101596"/>
                <a:gd name="connsiteY7" fmla="*/ 50597 h 115419"/>
                <a:gd name="connsiteX8" fmla="*/ 98107 w 101596"/>
                <a:gd name="connsiteY8" fmla="*/ 35297 h 115419"/>
                <a:gd name="connsiteX9" fmla="*/ 101596 w 101596"/>
                <a:gd name="connsiteY9" fmla="*/ 32076 h 115419"/>
                <a:gd name="connsiteX10" fmla="*/ 92604 w 101596"/>
                <a:gd name="connsiteY10" fmla="*/ 0 h 115419"/>
                <a:gd name="connsiteX11" fmla="*/ 45497 w 101596"/>
                <a:gd name="connsiteY11" fmla="*/ 30331 h 115419"/>
                <a:gd name="connsiteX12" fmla="*/ 18789 w 101596"/>
                <a:gd name="connsiteY12" fmla="*/ 19058 h 115419"/>
                <a:gd name="connsiteX13" fmla="*/ 15434 w 101596"/>
                <a:gd name="connsiteY13" fmla="*/ 26305 h 115419"/>
                <a:gd name="connsiteX14" fmla="*/ 15300 w 101596"/>
                <a:gd name="connsiteY14" fmla="*/ 44423 h 115419"/>
                <a:gd name="connsiteX15" fmla="*/ 11676 w 101596"/>
                <a:gd name="connsiteY15" fmla="*/ 52476 h 115419"/>
                <a:gd name="connsiteX16" fmla="*/ 12347 w 101596"/>
                <a:gd name="connsiteY16" fmla="*/ 63481 h 115419"/>
                <a:gd name="connsiteX17" fmla="*/ 12213 w 101596"/>
                <a:gd name="connsiteY17" fmla="*/ 63749 h 115419"/>
                <a:gd name="connsiteX18" fmla="*/ 0 w 101596"/>
                <a:gd name="connsiteY18" fmla="*/ 108978 h 11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596" h="115419">
                  <a:moveTo>
                    <a:pt x="403" y="111259"/>
                  </a:moveTo>
                  <a:lnTo>
                    <a:pt x="25768" y="115420"/>
                  </a:lnTo>
                  <a:lnTo>
                    <a:pt x="35700" y="107502"/>
                  </a:lnTo>
                  <a:lnTo>
                    <a:pt x="41739" y="96899"/>
                  </a:lnTo>
                  <a:lnTo>
                    <a:pt x="60528" y="93007"/>
                  </a:lnTo>
                  <a:lnTo>
                    <a:pt x="64420" y="83747"/>
                  </a:lnTo>
                  <a:lnTo>
                    <a:pt x="71265" y="79854"/>
                  </a:lnTo>
                  <a:lnTo>
                    <a:pt x="46034" y="50597"/>
                  </a:lnTo>
                  <a:lnTo>
                    <a:pt x="98107" y="35297"/>
                  </a:lnTo>
                  <a:lnTo>
                    <a:pt x="101596" y="32076"/>
                  </a:lnTo>
                  <a:lnTo>
                    <a:pt x="92604" y="0"/>
                  </a:lnTo>
                  <a:lnTo>
                    <a:pt x="45497" y="30331"/>
                  </a:lnTo>
                  <a:lnTo>
                    <a:pt x="18789" y="19058"/>
                  </a:lnTo>
                  <a:lnTo>
                    <a:pt x="15434" y="26305"/>
                  </a:lnTo>
                  <a:lnTo>
                    <a:pt x="15300" y="44423"/>
                  </a:lnTo>
                  <a:lnTo>
                    <a:pt x="11676" y="52476"/>
                  </a:lnTo>
                  <a:lnTo>
                    <a:pt x="12347" y="63481"/>
                  </a:lnTo>
                  <a:lnTo>
                    <a:pt x="12213" y="63749"/>
                  </a:lnTo>
                  <a:lnTo>
                    <a:pt x="0" y="10897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0" name="Graphique 3">
            <a:extLst>
              <a:ext uri="{FF2B5EF4-FFF2-40B4-BE49-F238E27FC236}">
                <a16:creationId xmlns:a16="http://schemas.microsoft.com/office/drawing/2014/main" id="{3DC511A2-B262-42CE-831A-5DE7B00C1523}"/>
              </a:ext>
            </a:extLst>
          </p:cNvPr>
          <p:cNvGrpSpPr/>
          <p:nvPr/>
        </p:nvGrpSpPr>
        <p:grpSpPr>
          <a:xfrm>
            <a:off x="7673920" y="3742239"/>
            <a:ext cx="280927" cy="140463"/>
            <a:chOff x="7650619" y="3709944"/>
            <a:chExt cx="271907" cy="135953"/>
          </a:xfrm>
          <a:solidFill>
            <a:srgbClr val="CECECE"/>
          </a:solidFill>
        </p:grpSpPr>
        <p:sp>
          <p:nvSpPr>
            <p:cNvPr id="679" name="Forme libre : forme 678">
              <a:extLst>
                <a:ext uri="{FF2B5EF4-FFF2-40B4-BE49-F238E27FC236}">
                  <a16:creationId xmlns:a16="http://schemas.microsoft.com/office/drawing/2014/main" id="{662E1EF4-D6B6-4C7A-9B61-05334C88FF7D}"/>
                </a:ext>
              </a:extLst>
            </p:cNvPr>
            <p:cNvSpPr/>
            <p:nvPr/>
          </p:nvSpPr>
          <p:spPr>
            <a:xfrm>
              <a:off x="7650619" y="3709944"/>
              <a:ext cx="271907" cy="135953"/>
            </a:xfrm>
            <a:custGeom>
              <a:avLst/>
              <a:gdLst>
                <a:gd name="connsiteX0" fmla="*/ 59455 w 271907"/>
                <a:gd name="connsiteY0" fmla="*/ 135954 h 135953"/>
                <a:gd name="connsiteX1" fmla="*/ 28721 w 271907"/>
                <a:gd name="connsiteY1" fmla="*/ 125620 h 135953"/>
                <a:gd name="connsiteX2" fmla="*/ 0 w 271907"/>
                <a:gd name="connsiteY2" fmla="*/ 128304 h 135953"/>
                <a:gd name="connsiteX3" fmla="*/ 2953 w 271907"/>
                <a:gd name="connsiteY3" fmla="*/ 105354 h 135953"/>
                <a:gd name="connsiteX4" fmla="*/ 30734 w 271907"/>
                <a:gd name="connsiteY4" fmla="*/ 110991 h 135953"/>
                <a:gd name="connsiteX5" fmla="*/ 39860 w 271907"/>
                <a:gd name="connsiteY5" fmla="*/ 101059 h 135953"/>
                <a:gd name="connsiteX6" fmla="*/ 58918 w 271907"/>
                <a:gd name="connsiteY6" fmla="*/ 104281 h 135953"/>
                <a:gd name="connsiteX7" fmla="*/ 87504 w 271907"/>
                <a:gd name="connsiteY7" fmla="*/ 83075 h 135953"/>
                <a:gd name="connsiteX8" fmla="*/ 61602 w 271907"/>
                <a:gd name="connsiteY8" fmla="*/ 67776 h 135953"/>
                <a:gd name="connsiteX9" fmla="*/ 43886 w 271907"/>
                <a:gd name="connsiteY9" fmla="*/ 76097 h 135953"/>
                <a:gd name="connsiteX10" fmla="*/ 22816 w 271907"/>
                <a:gd name="connsiteY10" fmla="*/ 61870 h 135953"/>
                <a:gd name="connsiteX11" fmla="*/ 43349 w 271907"/>
                <a:gd name="connsiteY11" fmla="*/ 40665 h 135953"/>
                <a:gd name="connsiteX12" fmla="*/ 36773 w 271907"/>
                <a:gd name="connsiteY12" fmla="*/ 37847 h 135953"/>
                <a:gd name="connsiteX13" fmla="*/ 43349 w 271907"/>
                <a:gd name="connsiteY13" fmla="*/ 20534 h 135953"/>
                <a:gd name="connsiteX14" fmla="*/ 61065 w 271907"/>
                <a:gd name="connsiteY14" fmla="*/ 15434 h 135953"/>
                <a:gd name="connsiteX15" fmla="*/ 100254 w 271907"/>
                <a:gd name="connsiteY15" fmla="*/ 26573 h 135953"/>
                <a:gd name="connsiteX16" fmla="*/ 103878 w 271907"/>
                <a:gd name="connsiteY16" fmla="*/ 7918 h 135953"/>
                <a:gd name="connsiteX17" fmla="*/ 119580 w 271907"/>
                <a:gd name="connsiteY17" fmla="*/ 0 h 135953"/>
                <a:gd name="connsiteX18" fmla="*/ 120386 w 271907"/>
                <a:gd name="connsiteY18" fmla="*/ 403 h 135953"/>
                <a:gd name="connsiteX19" fmla="*/ 154877 w 271907"/>
                <a:gd name="connsiteY19" fmla="*/ 14226 h 135953"/>
                <a:gd name="connsiteX20" fmla="*/ 163601 w 271907"/>
                <a:gd name="connsiteY20" fmla="*/ 10737 h 135953"/>
                <a:gd name="connsiteX21" fmla="*/ 164004 w 271907"/>
                <a:gd name="connsiteY21" fmla="*/ 10737 h 135953"/>
                <a:gd name="connsiteX22" fmla="*/ 205071 w 271907"/>
                <a:gd name="connsiteY22" fmla="*/ 11542 h 135953"/>
                <a:gd name="connsiteX23" fmla="*/ 242516 w 271907"/>
                <a:gd name="connsiteY23" fmla="*/ 15166 h 135953"/>
                <a:gd name="connsiteX24" fmla="*/ 254997 w 271907"/>
                <a:gd name="connsiteY24" fmla="*/ 27379 h 135953"/>
                <a:gd name="connsiteX25" fmla="*/ 271908 w 271907"/>
                <a:gd name="connsiteY25" fmla="*/ 32747 h 135953"/>
                <a:gd name="connsiteX26" fmla="*/ 267344 w 271907"/>
                <a:gd name="connsiteY26" fmla="*/ 42947 h 135953"/>
                <a:gd name="connsiteX27" fmla="*/ 228155 w 271907"/>
                <a:gd name="connsiteY27" fmla="*/ 60931 h 135953"/>
                <a:gd name="connsiteX28" fmla="*/ 219163 w 271907"/>
                <a:gd name="connsiteY28" fmla="*/ 74352 h 135953"/>
                <a:gd name="connsiteX29" fmla="*/ 187624 w 271907"/>
                <a:gd name="connsiteY29" fmla="*/ 78244 h 135953"/>
                <a:gd name="connsiteX30" fmla="*/ 178096 w 271907"/>
                <a:gd name="connsiteY30" fmla="*/ 99315 h 135953"/>
                <a:gd name="connsiteX31" fmla="*/ 150851 w 271907"/>
                <a:gd name="connsiteY31" fmla="*/ 94752 h 135953"/>
                <a:gd name="connsiteX32" fmla="*/ 134343 w 271907"/>
                <a:gd name="connsiteY32" fmla="*/ 101059 h 135953"/>
                <a:gd name="connsiteX33" fmla="*/ 112467 w 271907"/>
                <a:gd name="connsiteY33" fmla="*/ 115151 h 135953"/>
                <a:gd name="connsiteX34" fmla="*/ 115688 w 271907"/>
                <a:gd name="connsiteY34" fmla="*/ 122264 h 135953"/>
                <a:gd name="connsiteX35" fmla="*/ 107233 w 271907"/>
                <a:gd name="connsiteY35" fmla="*/ 130988 h 13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71907" h="135953">
                  <a:moveTo>
                    <a:pt x="59455" y="135954"/>
                  </a:moveTo>
                  <a:lnTo>
                    <a:pt x="28721" y="125620"/>
                  </a:lnTo>
                  <a:lnTo>
                    <a:pt x="0" y="128304"/>
                  </a:lnTo>
                  <a:lnTo>
                    <a:pt x="2953" y="105354"/>
                  </a:lnTo>
                  <a:lnTo>
                    <a:pt x="30734" y="110991"/>
                  </a:lnTo>
                  <a:lnTo>
                    <a:pt x="39860" y="101059"/>
                  </a:lnTo>
                  <a:lnTo>
                    <a:pt x="58918" y="104281"/>
                  </a:lnTo>
                  <a:lnTo>
                    <a:pt x="87504" y="83075"/>
                  </a:lnTo>
                  <a:lnTo>
                    <a:pt x="61602" y="67776"/>
                  </a:lnTo>
                  <a:lnTo>
                    <a:pt x="43886" y="76097"/>
                  </a:lnTo>
                  <a:lnTo>
                    <a:pt x="22816" y="61870"/>
                  </a:lnTo>
                  <a:lnTo>
                    <a:pt x="43349" y="40665"/>
                  </a:lnTo>
                  <a:lnTo>
                    <a:pt x="36773" y="37847"/>
                  </a:lnTo>
                  <a:lnTo>
                    <a:pt x="43349" y="20534"/>
                  </a:lnTo>
                  <a:lnTo>
                    <a:pt x="61065" y="15434"/>
                  </a:lnTo>
                  <a:lnTo>
                    <a:pt x="100254" y="26573"/>
                  </a:lnTo>
                  <a:lnTo>
                    <a:pt x="103878" y="7918"/>
                  </a:lnTo>
                  <a:lnTo>
                    <a:pt x="119580" y="0"/>
                  </a:lnTo>
                  <a:lnTo>
                    <a:pt x="120386" y="403"/>
                  </a:lnTo>
                  <a:lnTo>
                    <a:pt x="154877" y="14226"/>
                  </a:lnTo>
                  <a:lnTo>
                    <a:pt x="163601" y="10737"/>
                  </a:lnTo>
                  <a:lnTo>
                    <a:pt x="164004" y="10737"/>
                  </a:lnTo>
                  <a:lnTo>
                    <a:pt x="205071" y="11542"/>
                  </a:lnTo>
                  <a:lnTo>
                    <a:pt x="242516" y="15166"/>
                  </a:lnTo>
                  <a:lnTo>
                    <a:pt x="254997" y="27379"/>
                  </a:lnTo>
                  <a:lnTo>
                    <a:pt x="271908" y="32747"/>
                  </a:lnTo>
                  <a:lnTo>
                    <a:pt x="267344" y="42947"/>
                  </a:lnTo>
                  <a:lnTo>
                    <a:pt x="228155" y="60931"/>
                  </a:lnTo>
                  <a:lnTo>
                    <a:pt x="219163" y="74352"/>
                  </a:lnTo>
                  <a:lnTo>
                    <a:pt x="187624" y="78244"/>
                  </a:lnTo>
                  <a:lnTo>
                    <a:pt x="178096" y="99315"/>
                  </a:lnTo>
                  <a:lnTo>
                    <a:pt x="150851" y="94752"/>
                  </a:lnTo>
                  <a:lnTo>
                    <a:pt x="134343" y="101059"/>
                  </a:lnTo>
                  <a:lnTo>
                    <a:pt x="112467" y="115151"/>
                  </a:lnTo>
                  <a:lnTo>
                    <a:pt x="115688" y="122264"/>
                  </a:lnTo>
                  <a:lnTo>
                    <a:pt x="107233" y="13098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0" name="Forme libre : forme 679">
              <a:extLst>
                <a:ext uri="{FF2B5EF4-FFF2-40B4-BE49-F238E27FC236}">
                  <a16:creationId xmlns:a16="http://schemas.microsoft.com/office/drawing/2014/main" id="{7125BA54-4B8C-448C-811D-05D234B42BEF}"/>
                </a:ext>
              </a:extLst>
            </p:cNvPr>
            <p:cNvSpPr/>
            <p:nvPr/>
          </p:nvSpPr>
          <p:spPr>
            <a:xfrm>
              <a:off x="7655048" y="3714105"/>
              <a:ext cx="262244" cy="127901"/>
            </a:xfrm>
            <a:custGeom>
              <a:avLst/>
              <a:gdLst>
                <a:gd name="connsiteX0" fmla="*/ 24829 w 262244"/>
                <a:gd name="connsiteY0" fmla="*/ 117567 h 127901"/>
                <a:gd name="connsiteX1" fmla="*/ 25231 w 262244"/>
                <a:gd name="connsiteY1" fmla="*/ 117701 h 127901"/>
                <a:gd name="connsiteX2" fmla="*/ 55428 w 262244"/>
                <a:gd name="connsiteY2" fmla="*/ 127901 h 127901"/>
                <a:gd name="connsiteX3" fmla="*/ 101059 w 262244"/>
                <a:gd name="connsiteY3" fmla="*/ 123204 h 127901"/>
                <a:gd name="connsiteX4" fmla="*/ 106696 w 262244"/>
                <a:gd name="connsiteY4" fmla="*/ 117299 h 127901"/>
                <a:gd name="connsiteX5" fmla="*/ 103207 w 262244"/>
                <a:gd name="connsiteY5" fmla="*/ 109515 h 127901"/>
                <a:gd name="connsiteX6" fmla="*/ 128170 w 262244"/>
                <a:gd name="connsiteY6" fmla="*/ 93410 h 127901"/>
                <a:gd name="connsiteX7" fmla="*/ 146020 w 262244"/>
                <a:gd name="connsiteY7" fmla="*/ 86699 h 127901"/>
                <a:gd name="connsiteX8" fmla="*/ 146556 w 262244"/>
                <a:gd name="connsiteY8" fmla="*/ 86833 h 127901"/>
                <a:gd name="connsiteX9" fmla="*/ 171385 w 262244"/>
                <a:gd name="connsiteY9" fmla="*/ 90860 h 127901"/>
                <a:gd name="connsiteX10" fmla="*/ 180511 w 262244"/>
                <a:gd name="connsiteY10" fmla="*/ 70460 h 127901"/>
                <a:gd name="connsiteX11" fmla="*/ 212453 w 262244"/>
                <a:gd name="connsiteY11" fmla="*/ 66568 h 127901"/>
                <a:gd name="connsiteX12" fmla="*/ 221177 w 262244"/>
                <a:gd name="connsiteY12" fmla="*/ 53818 h 127901"/>
                <a:gd name="connsiteX13" fmla="*/ 259963 w 262244"/>
                <a:gd name="connsiteY13" fmla="*/ 35968 h 127901"/>
                <a:gd name="connsiteX14" fmla="*/ 262245 w 262244"/>
                <a:gd name="connsiteY14" fmla="*/ 31002 h 127901"/>
                <a:gd name="connsiteX15" fmla="*/ 248287 w 262244"/>
                <a:gd name="connsiteY15" fmla="*/ 26305 h 127901"/>
                <a:gd name="connsiteX16" fmla="*/ 236342 w 262244"/>
                <a:gd name="connsiteY16" fmla="*/ 14763 h 127901"/>
                <a:gd name="connsiteX17" fmla="*/ 200374 w 262244"/>
                <a:gd name="connsiteY17" fmla="*/ 11274 h 127901"/>
                <a:gd name="connsiteX18" fmla="*/ 159843 w 262244"/>
                <a:gd name="connsiteY18" fmla="*/ 10334 h 127901"/>
                <a:gd name="connsiteX19" fmla="*/ 150448 w 262244"/>
                <a:gd name="connsiteY19" fmla="*/ 14226 h 127901"/>
                <a:gd name="connsiteX20" fmla="*/ 149777 w 262244"/>
                <a:gd name="connsiteY20" fmla="*/ 13958 h 127901"/>
                <a:gd name="connsiteX21" fmla="*/ 115286 w 262244"/>
                <a:gd name="connsiteY21" fmla="*/ 0 h 127901"/>
                <a:gd name="connsiteX22" fmla="*/ 102938 w 262244"/>
                <a:gd name="connsiteY22" fmla="*/ 6308 h 127901"/>
                <a:gd name="connsiteX23" fmla="*/ 98912 w 262244"/>
                <a:gd name="connsiteY23" fmla="*/ 27245 h 127901"/>
                <a:gd name="connsiteX24" fmla="*/ 56636 w 262244"/>
                <a:gd name="connsiteY24" fmla="*/ 15166 h 127901"/>
                <a:gd name="connsiteX25" fmla="*/ 41873 w 262244"/>
                <a:gd name="connsiteY25" fmla="*/ 19595 h 127901"/>
                <a:gd name="connsiteX26" fmla="*/ 37310 w 262244"/>
                <a:gd name="connsiteY26" fmla="*/ 31673 h 127901"/>
                <a:gd name="connsiteX27" fmla="*/ 45363 w 262244"/>
                <a:gd name="connsiteY27" fmla="*/ 35297 h 127901"/>
                <a:gd name="connsiteX28" fmla="*/ 24426 w 262244"/>
                <a:gd name="connsiteY28" fmla="*/ 57039 h 127901"/>
                <a:gd name="connsiteX29" fmla="*/ 39860 w 262244"/>
                <a:gd name="connsiteY29" fmla="*/ 67507 h 127901"/>
                <a:gd name="connsiteX30" fmla="*/ 57441 w 262244"/>
                <a:gd name="connsiteY30" fmla="*/ 59320 h 127901"/>
                <a:gd name="connsiteX31" fmla="*/ 90054 w 262244"/>
                <a:gd name="connsiteY31" fmla="*/ 78647 h 127901"/>
                <a:gd name="connsiteX32" fmla="*/ 55428 w 262244"/>
                <a:gd name="connsiteY32" fmla="*/ 104146 h 127901"/>
                <a:gd name="connsiteX33" fmla="*/ 36908 w 262244"/>
                <a:gd name="connsiteY33" fmla="*/ 100925 h 127901"/>
                <a:gd name="connsiteX34" fmla="*/ 27781 w 262244"/>
                <a:gd name="connsiteY34" fmla="*/ 110991 h 127901"/>
                <a:gd name="connsiteX35" fmla="*/ 1745 w 262244"/>
                <a:gd name="connsiteY35" fmla="*/ 105757 h 127901"/>
                <a:gd name="connsiteX36" fmla="*/ 0 w 262244"/>
                <a:gd name="connsiteY36" fmla="*/ 119849 h 12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2244" h="127901">
                  <a:moveTo>
                    <a:pt x="24829" y="117567"/>
                  </a:moveTo>
                  <a:lnTo>
                    <a:pt x="25231" y="117701"/>
                  </a:lnTo>
                  <a:lnTo>
                    <a:pt x="55428" y="127901"/>
                  </a:lnTo>
                  <a:lnTo>
                    <a:pt x="101059" y="123204"/>
                  </a:lnTo>
                  <a:lnTo>
                    <a:pt x="106696" y="117299"/>
                  </a:lnTo>
                  <a:lnTo>
                    <a:pt x="103207" y="109515"/>
                  </a:lnTo>
                  <a:lnTo>
                    <a:pt x="128170" y="93410"/>
                  </a:lnTo>
                  <a:lnTo>
                    <a:pt x="146020" y="86699"/>
                  </a:lnTo>
                  <a:lnTo>
                    <a:pt x="146556" y="86833"/>
                  </a:lnTo>
                  <a:lnTo>
                    <a:pt x="171385" y="90860"/>
                  </a:lnTo>
                  <a:lnTo>
                    <a:pt x="180511" y="70460"/>
                  </a:lnTo>
                  <a:lnTo>
                    <a:pt x="212453" y="66568"/>
                  </a:lnTo>
                  <a:lnTo>
                    <a:pt x="221177" y="53818"/>
                  </a:lnTo>
                  <a:lnTo>
                    <a:pt x="259963" y="35968"/>
                  </a:lnTo>
                  <a:lnTo>
                    <a:pt x="262245" y="31002"/>
                  </a:lnTo>
                  <a:lnTo>
                    <a:pt x="248287" y="26305"/>
                  </a:lnTo>
                  <a:lnTo>
                    <a:pt x="236342" y="14763"/>
                  </a:lnTo>
                  <a:lnTo>
                    <a:pt x="200374" y="11274"/>
                  </a:lnTo>
                  <a:lnTo>
                    <a:pt x="159843" y="10334"/>
                  </a:lnTo>
                  <a:lnTo>
                    <a:pt x="150448" y="14226"/>
                  </a:lnTo>
                  <a:lnTo>
                    <a:pt x="149777" y="13958"/>
                  </a:lnTo>
                  <a:lnTo>
                    <a:pt x="115286" y="0"/>
                  </a:lnTo>
                  <a:lnTo>
                    <a:pt x="102938" y="6308"/>
                  </a:lnTo>
                  <a:lnTo>
                    <a:pt x="98912" y="27245"/>
                  </a:lnTo>
                  <a:lnTo>
                    <a:pt x="56636" y="15166"/>
                  </a:lnTo>
                  <a:lnTo>
                    <a:pt x="41873" y="19595"/>
                  </a:lnTo>
                  <a:lnTo>
                    <a:pt x="37310" y="31673"/>
                  </a:lnTo>
                  <a:lnTo>
                    <a:pt x="45363" y="35297"/>
                  </a:lnTo>
                  <a:lnTo>
                    <a:pt x="24426" y="57039"/>
                  </a:lnTo>
                  <a:lnTo>
                    <a:pt x="39860" y="67507"/>
                  </a:lnTo>
                  <a:lnTo>
                    <a:pt x="57441" y="59320"/>
                  </a:lnTo>
                  <a:lnTo>
                    <a:pt x="90054" y="78647"/>
                  </a:lnTo>
                  <a:lnTo>
                    <a:pt x="55428" y="104146"/>
                  </a:lnTo>
                  <a:lnTo>
                    <a:pt x="36908" y="100925"/>
                  </a:lnTo>
                  <a:lnTo>
                    <a:pt x="27781" y="110991"/>
                  </a:lnTo>
                  <a:lnTo>
                    <a:pt x="1745" y="105757"/>
                  </a:lnTo>
                  <a:lnTo>
                    <a:pt x="0" y="11984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1" name="Graphique 3">
            <a:extLst>
              <a:ext uri="{FF2B5EF4-FFF2-40B4-BE49-F238E27FC236}">
                <a16:creationId xmlns:a16="http://schemas.microsoft.com/office/drawing/2014/main" id="{704779EE-157E-423D-9ECB-45BBE58E08F5}"/>
              </a:ext>
            </a:extLst>
          </p:cNvPr>
          <p:cNvGrpSpPr/>
          <p:nvPr/>
        </p:nvGrpSpPr>
        <p:grpSpPr>
          <a:xfrm>
            <a:off x="8514623" y="4591400"/>
            <a:ext cx="138800" cy="110790"/>
            <a:chOff x="8464329" y="4531841"/>
            <a:chExt cx="134343" cy="107233"/>
          </a:xfrm>
          <a:solidFill>
            <a:srgbClr val="CECECE"/>
          </a:solidFill>
        </p:grpSpPr>
        <p:sp>
          <p:nvSpPr>
            <p:cNvPr id="677" name="Forme libre : forme 676">
              <a:extLst>
                <a:ext uri="{FF2B5EF4-FFF2-40B4-BE49-F238E27FC236}">
                  <a16:creationId xmlns:a16="http://schemas.microsoft.com/office/drawing/2014/main" id="{B43F5AF8-2D3E-4D3F-B397-84046C5E77E0}"/>
                </a:ext>
              </a:extLst>
            </p:cNvPr>
            <p:cNvSpPr/>
            <p:nvPr/>
          </p:nvSpPr>
          <p:spPr>
            <a:xfrm>
              <a:off x="8464329" y="4531841"/>
              <a:ext cx="134343" cy="107233"/>
            </a:xfrm>
            <a:custGeom>
              <a:avLst/>
              <a:gdLst>
                <a:gd name="connsiteX0" fmla="*/ 51536 w 134343"/>
                <a:gd name="connsiteY0" fmla="*/ 107233 h 107233"/>
                <a:gd name="connsiteX1" fmla="*/ 29392 w 134343"/>
                <a:gd name="connsiteY1" fmla="*/ 103475 h 107233"/>
                <a:gd name="connsiteX2" fmla="*/ 18923 w 134343"/>
                <a:gd name="connsiteY2" fmla="*/ 89786 h 107233"/>
                <a:gd name="connsiteX3" fmla="*/ 6174 w 134343"/>
                <a:gd name="connsiteY3" fmla="*/ 63078 h 107233"/>
                <a:gd name="connsiteX4" fmla="*/ 0 w 134343"/>
                <a:gd name="connsiteY4" fmla="*/ 31673 h 107233"/>
                <a:gd name="connsiteX5" fmla="*/ 16910 w 134343"/>
                <a:gd name="connsiteY5" fmla="*/ 9395 h 107233"/>
                <a:gd name="connsiteX6" fmla="*/ 49926 w 134343"/>
                <a:gd name="connsiteY6" fmla="*/ 4429 h 107233"/>
                <a:gd name="connsiteX7" fmla="*/ 50194 w 134343"/>
                <a:gd name="connsiteY7" fmla="*/ 4429 h 107233"/>
                <a:gd name="connsiteX8" fmla="*/ 73949 w 134343"/>
                <a:gd name="connsiteY8" fmla="*/ 8187 h 107233"/>
                <a:gd name="connsiteX9" fmla="*/ 92738 w 134343"/>
                <a:gd name="connsiteY9" fmla="*/ 17447 h 107233"/>
                <a:gd name="connsiteX10" fmla="*/ 104012 w 134343"/>
                <a:gd name="connsiteY10" fmla="*/ 0 h 107233"/>
                <a:gd name="connsiteX11" fmla="*/ 128170 w 134343"/>
                <a:gd name="connsiteY11" fmla="*/ 10334 h 107233"/>
                <a:gd name="connsiteX12" fmla="*/ 134343 w 134343"/>
                <a:gd name="connsiteY12" fmla="*/ 28452 h 107233"/>
                <a:gd name="connsiteX13" fmla="*/ 134343 w 134343"/>
                <a:gd name="connsiteY13" fmla="*/ 28855 h 107233"/>
                <a:gd name="connsiteX14" fmla="*/ 131122 w 134343"/>
                <a:gd name="connsiteY14" fmla="*/ 60126 h 107233"/>
                <a:gd name="connsiteX15" fmla="*/ 90591 w 134343"/>
                <a:gd name="connsiteY15" fmla="*/ 78915 h 107233"/>
                <a:gd name="connsiteX16" fmla="*/ 102133 w 134343"/>
                <a:gd name="connsiteY16" fmla="*/ 95154 h 107233"/>
                <a:gd name="connsiteX17" fmla="*/ 73144 w 134343"/>
                <a:gd name="connsiteY17" fmla="*/ 97033 h 10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4343" h="107233">
                  <a:moveTo>
                    <a:pt x="51536" y="107233"/>
                  </a:moveTo>
                  <a:lnTo>
                    <a:pt x="29392" y="103475"/>
                  </a:lnTo>
                  <a:lnTo>
                    <a:pt x="18923" y="89786"/>
                  </a:lnTo>
                  <a:lnTo>
                    <a:pt x="6174" y="63078"/>
                  </a:lnTo>
                  <a:lnTo>
                    <a:pt x="0" y="31673"/>
                  </a:lnTo>
                  <a:lnTo>
                    <a:pt x="16910" y="9395"/>
                  </a:lnTo>
                  <a:lnTo>
                    <a:pt x="49926" y="4429"/>
                  </a:lnTo>
                  <a:lnTo>
                    <a:pt x="50194" y="4429"/>
                  </a:lnTo>
                  <a:lnTo>
                    <a:pt x="73949" y="8187"/>
                  </a:lnTo>
                  <a:lnTo>
                    <a:pt x="92738" y="17447"/>
                  </a:lnTo>
                  <a:lnTo>
                    <a:pt x="104012" y="0"/>
                  </a:lnTo>
                  <a:lnTo>
                    <a:pt x="128170" y="10334"/>
                  </a:lnTo>
                  <a:lnTo>
                    <a:pt x="134343" y="28452"/>
                  </a:lnTo>
                  <a:lnTo>
                    <a:pt x="134343" y="28855"/>
                  </a:lnTo>
                  <a:lnTo>
                    <a:pt x="131122" y="60126"/>
                  </a:lnTo>
                  <a:lnTo>
                    <a:pt x="90591" y="78915"/>
                  </a:lnTo>
                  <a:lnTo>
                    <a:pt x="102133" y="95154"/>
                  </a:lnTo>
                  <a:lnTo>
                    <a:pt x="73144" y="9703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8" name="Forme libre : forme 677">
              <a:extLst>
                <a:ext uri="{FF2B5EF4-FFF2-40B4-BE49-F238E27FC236}">
                  <a16:creationId xmlns:a16="http://schemas.microsoft.com/office/drawing/2014/main" id="{07A48099-819E-41F5-AC2F-53A0F5FF60E9}"/>
                </a:ext>
              </a:extLst>
            </p:cNvPr>
            <p:cNvSpPr/>
            <p:nvPr/>
          </p:nvSpPr>
          <p:spPr>
            <a:xfrm>
              <a:off x="8468489" y="4536672"/>
              <a:ext cx="126290" cy="98509"/>
            </a:xfrm>
            <a:custGeom>
              <a:avLst/>
              <a:gdLst>
                <a:gd name="connsiteX0" fmla="*/ 27379 w 126290"/>
                <a:gd name="connsiteY0" fmla="*/ 95020 h 98509"/>
                <a:gd name="connsiteX1" fmla="*/ 46839 w 126290"/>
                <a:gd name="connsiteY1" fmla="*/ 98509 h 98509"/>
                <a:gd name="connsiteX2" fmla="*/ 68447 w 126290"/>
                <a:gd name="connsiteY2" fmla="*/ 88444 h 98509"/>
                <a:gd name="connsiteX3" fmla="*/ 90860 w 126290"/>
                <a:gd name="connsiteY3" fmla="*/ 86967 h 98509"/>
                <a:gd name="connsiteX4" fmla="*/ 80660 w 126290"/>
                <a:gd name="connsiteY4" fmla="*/ 72607 h 98509"/>
                <a:gd name="connsiteX5" fmla="*/ 123338 w 126290"/>
                <a:gd name="connsiteY5" fmla="*/ 52744 h 98509"/>
                <a:gd name="connsiteX6" fmla="*/ 126291 w 126290"/>
                <a:gd name="connsiteY6" fmla="*/ 24023 h 98509"/>
                <a:gd name="connsiteX7" fmla="*/ 120922 w 126290"/>
                <a:gd name="connsiteY7" fmla="*/ 8321 h 98509"/>
                <a:gd name="connsiteX8" fmla="*/ 101328 w 126290"/>
                <a:gd name="connsiteY8" fmla="*/ 0 h 98509"/>
                <a:gd name="connsiteX9" fmla="*/ 90054 w 126290"/>
                <a:gd name="connsiteY9" fmla="*/ 17581 h 98509"/>
                <a:gd name="connsiteX10" fmla="*/ 68312 w 126290"/>
                <a:gd name="connsiteY10" fmla="*/ 6979 h 98509"/>
                <a:gd name="connsiteX11" fmla="*/ 45765 w 126290"/>
                <a:gd name="connsiteY11" fmla="*/ 3489 h 98509"/>
                <a:gd name="connsiteX12" fmla="*/ 14897 w 126290"/>
                <a:gd name="connsiteY12" fmla="*/ 8187 h 98509"/>
                <a:gd name="connsiteX13" fmla="*/ 0 w 126290"/>
                <a:gd name="connsiteY13" fmla="*/ 27915 h 98509"/>
                <a:gd name="connsiteX14" fmla="*/ 5637 w 126290"/>
                <a:gd name="connsiteY14" fmla="*/ 57173 h 98509"/>
                <a:gd name="connsiteX15" fmla="*/ 17984 w 126290"/>
                <a:gd name="connsiteY15" fmla="*/ 82941 h 9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290" h="98509">
                  <a:moveTo>
                    <a:pt x="27379" y="95020"/>
                  </a:moveTo>
                  <a:lnTo>
                    <a:pt x="46839" y="98509"/>
                  </a:lnTo>
                  <a:lnTo>
                    <a:pt x="68447" y="88444"/>
                  </a:lnTo>
                  <a:lnTo>
                    <a:pt x="90860" y="86967"/>
                  </a:lnTo>
                  <a:lnTo>
                    <a:pt x="80660" y="72607"/>
                  </a:lnTo>
                  <a:lnTo>
                    <a:pt x="123338" y="52744"/>
                  </a:lnTo>
                  <a:lnTo>
                    <a:pt x="126291" y="24023"/>
                  </a:lnTo>
                  <a:lnTo>
                    <a:pt x="120922" y="8321"/>
                  </a:lnTo>
                  <a:lnTo>
                    <a:pt x="101328" y="0"/>
                  </a:lnTo>
                  <a:lnTo>
                    <a:pt x="90054" y="17581"/>
                  </a:lnTo>
                  <a:lnTo>
                    <a:pt x="68312" y="6979"/>
                  </a:lnTo>
                  <a:lnTo>
                    <a:pt x="45765" y="3489"/>
                  </a:lnTo>
                  <a:lnTo>
                    <a:pt x="14897" y="8187"/>
                  </a:lnTo>
                  <a:lnTo>
                    <a:pt x="0" y="27915"/>
                  </a:lnTo>
                  <a:lnTo>
                    <a:pt x="5637" y="57173"/>
                  </a:lnTo>
                  <a:lnTo>
                    <a:pt x="17984" y="8294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raphique 3">
            <a:extLst>
              <a:ext uri="{FF2B5EF4-FFF2-40B4-BE49-F238E27FC236}">
                <a16:creationId xmlns:a16="http://schemas.microsoft.com/office/drawing/2014/main" id="{F51A4245-BC3A-480F-8DAC-29CF3A391B96}"/>
              </a:ext>
            </a:extLst>
          </p:cNvPr>
          <p:cNvGrpSpPr/>
          <p:nvPr/>
        </p:nvGrpSpPr>
        <p:grpSpPr>
          <a:xfrm>
            <a:off x="9074122" y="3751807"/>
            <a:ext cx="173465" cy="183864"/>
            <a:chOff x="9005863" y="3719205"/>
            <a:chExt cx="167895" cy="177961"/>
          </a:xfrm>
          <a:solidFill>
            <a:srgbClr val="CECECE"/>
          </a:solidFill>
        </p:grpSpPr>
        <p:sp>
          <p:nvSpPr>
            <p:cNvPr id="675" name="Forme libre : forme 674">
              <a:extLst>
                <a:ext uri="{FF2B5EF4-FFF2-40B4-BE49-F238E27FC236}">
                  <a16:creationId xmlns:a16="http://schemas.microsoft.com/office/drawing/2014/main" id="{5BEEDDC5-D4A9-493E-9A51-309252CA6753}"/>
                </a:ext>
              </a:extLst>
            </p:cNvPr>
            <p:cNvSpPr/>
            <p:nvPr/>
          </p:nvSpPr>
          <p:spPr>
            <a:xfrm>
              <a:off x="9005863" y="3719205"/>
              <a:ext cx="167895" cy="177961"/>
            </a:xfrm>
            <a:custGeom>
              <a:avLst/>
              <a:gdLst>
                <a:gd name="connsiteX0" fmla="*/ 26305 w 167895"/>
                <a:gd name="connsiteY0" fmla="*/ 177961 h 177961"/>
                <a:gd name="connsiteX1" fmla="*/ 25231 w 167895"/>
                <a:gd name="connsiteY1" fmla="*/ 170982 h 177961"/>
                <a:gd name="connsiteX2" fmla="*/ 19729 w 167895"/>
                <a:gd name="connsiteY2" fmla="*/ 168567 h 177961"/>
                <a:gd name="connsiteX3" fmla="*/ 11542 w 167895"/>
                <a:gd name="connsiteY3" fmla="*/ 162259 h 177961"/>
                <a:gd name="connsiteX4" fmla="*/ 19192 w 167895"/>
                <a:gd name="connsiteY4" fmla="*/ 146556 h 177961"/>
                <a:gd name="connsiteX5" fmla="*/ 24158 w 167895"/>
                <a:gd name="connsiteY5" fmla="*/ 143469 h 177961"/>
                <a:gd name="connsiteX6" fmla="*/ 22279 w 167895"/>
                <a:gd name="connsiteY6" fmla="*/ 138504 h 177961"/>
                <a:gd name="connsiteX7" fmla="*/ 28587 w 167895"/>
                <a:gd name="connsiteY7" fmla="*/ 121325 h 177961"/>
                <a:gd name="connsiteX8" fmla="*/ 27379 w 167895"/>
                <a:gd name="connsiteY8" fmla="*/ 117701 h 177961"/>
                <a:gd name="connsiteX9" fmla="*/ 13421 w 167895"/>
                <a:gd name="connsiteY9" fmla="*/ 114078 h 177961"/>
                <a:gd name="connsiteX10" fmla="*/ 0 w 167895"/>
                <a:gd name="connsiteY10" fmla="*/ 104280 h 177961"/>
                <a:gd name="connsiteX11" fmla="*/ 21608 w 167895"/>
                <a:gd name="connsiteY11" fmla="*/ 82002 h 177961"/>
                <a:gd name="connsiteX12" fmla="*/ 48986 w 167895"/>
                <a:gd name="connsiteY12" fmla="*/ 64420 h 177961"/>
                <a:gd name="connsiteX13" fmla="*/ 66970 w 167895"/>
                <a:gd name="connsiteY13" fmla="*/ 39592 h 177961"/>
                <a:gd name="connsiteX14" fmla="*/ 79854 w 167895"/>
                <a:gd name="connsiteY14" fmla="*/ 50865 h 177961"/>
                <a:gd name="connsiteX15" fmla="*/ 97973 w 167895"/>
                <a:gd name="connsiteY15" fmla="*/ 51939 h 177961"/>
                <a:gd name="connsiteX16" fmla="*/ 94215 w 167895"/>
                <a:gd name="connsiteY16" fmla="*/ 35431 h 177961"/>
                <a:gd name="connsiteX17" fmla="*/ 133404 w 167895"/>
                <a:gd name="connsiteY17" fmla="*/ 20668 h 177961"/>
                <a:gd name="connsiteX18" fmla="*/ 144275 w 167895"/>
                <a:gd name="connsiteY18" fmla="*/ 0 h 177961"/>
                <a:gd name="connsiteX19" fmla="*/ 162259 w 167895"/>
                <a:gd name="connsiteY19" fmla="*/ 22279 h 177961"/>
                <a:gd name="connsiteX20" fmla="*/ 167896 w 167895"/>
                <a:gd name="connsiteY20" fmla="*/ 31942 h 177961"/>
                <a:gd name="connsiteX21" fmla="*/ 155280 w 167895"/>
                <a:gd name="connsiteY21" fmla="*/ 29258 h 177961"/>
                <a:gd name="connsiteX22" fmla="*/ 145214 w 167895"/>
                <a:gd name="connsiteY22" fmla="*/ 39592 h 177961"/>
                <a:gd name="connsiteX23" fmla="*/ 138370 w 167895"/>
                <a:gd name="connsiteY23" fmla="*/ 50194 h 177961"/>
                <a:gd name="connsiteX24" fmla="*/ 139443 w 167895"/>
                <a:gd name="connsiteY24" fmla="*/ 74218 h 177961"/>
                <a:gd name="connsiteX25" fmla="*/ 125888 w 167895"/>
                <a:gd name="connsiteY25" fmla="*/ 81733 h 177961"/>
                <a:gd name="connsiteX26" fmla="*/ 121728 w 167895"/>
                <a:gd name="connsiteY26" fmla="*/ 87236 h 177961"/>
                <a:gd name="connsiteX27" fmla="*/ 111528 w 167895"/>
                <a:gd name="connsiteY27" fmla="*/ 97436 h 177961"/>
                <a:gd name="connsiteX28" fmla="*/ 95288 w 167895"/>
                <a:gd name="connsiteY28" fmla="*/ 102536 h 177961"/>
                <a:gd name="connsiteX29" fmla="*/ 85625 w 167895"/>
                <a:gd name="connsiteY29" fmla="*/ 110454 h 177961"/>
                <a:gd name="connsiteX30" fmla="*/ 84820 w 167895"/>
                <a:gd name="connsiteY30" fmla="*/ 124143 h 177961"/>
                <a:gd name="connsiteX31" fmla="*/ 82941 w 167895"/>
                <a:gd name="connsiteY31" fmla="*/ 126291 h 177961"/>
                <a:gd name="connsiteX32" fmla="*/ 91262 w 167895"/>
                <a:gd name="connsiteY32" fmla="*/ 130720 h 177961"/>
                <a:gd name="connsiteX33" fmla="*/ 106294 w 167895"/>
                <a:gd name="connsiteY33" fmla="*/ 145617 h 177961"/>
                <a:gd name="connsiteX34" fmla="*/ 101596 w 167895"/>
                <a:gd name="connsiteY34" fmla="*/ 155280 h 177961"/>
                <a:gd name="connsiteX35" fmla="*/ 90189 w 167895"/>
                <a:gd name="connsiteY35" fmla="*/ 157427 h 177961"/>
                <a:gd name="connsiteX36" fmla="*/ 73412 w 167895"/>
                <a:gd name="connsiteY36" fmla="*/ 158904 h 177961"/>
                <a:gd name="connsiteX37" fmla="*/ 63615 w 167895"/>
                <a:gd name="connsiteY37" fmla="*/ 173264 h 177961"/>
                <a:gd name="connsiteX38" fmla="*/ 52744 w 167895"/>
                <a:gd name="connsiteY38" fmla="*/ 172190 h 177961"/>
                <a:gd name="connsiteX39" fmla="*/ 50865 w 167895"/>
                <a:gd name="connsiteY39" fmla="*/ 175546 h 177961"/>
                <a:gd name="connsiteX40" fmla="*/ 38921 w 167895"/>
                <a:gd name="connsiteY40" fmla="*/ 169640 h 177961"/>
                <a:gd name="connsiteX41" fmla="*/ 36505 w 167895"/>
                <a:gd name="connsiteY41" fmla="*/ 174472 h 17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7895" h="177961">
                  <a:moveTo>
                    <a:pt x="26305" y="177961"/>
                  </a:moveTo>
                  <a:lnTo>
                    <a:pt x="25231" y="170982"/>
                  </a:lnTo>
                  <a:lnTo>
                    <a:pt x="19729" y="168567"/>
                  </a:lnTo>
                  <a:lnTo>
                    <a:pt x="11542" y="162259"/>
                  </a:lnTo>
                  <a:lnTo>
                    <a:pt x="19192" y="146556"/>
                  </a:lnTo>
                  <a:lnTo>
                    <a:pt x="24158" y="143469"/>
                  </a:lnTo>
                  <a:lnTo>
                    <a:pt x="22279" y="138504"/>
                  </a:lnTo>
                  <a:lnTo>
                    <a:pt x="28587" y="121325"/>
                  </a:lnTo>
                  <a:lnTo>
                    <a:pt x="27379" y="117701"/>
                  </a:lnTo>
                  <a:lnTo>
                    <a:pt x="13421" y="114078"/>
                  </a:lnTo>
                  <a:lnTo>
                    <a:pt x="0" y="104280"/>
                  </a:lnTo>
                  <a:lnTo>
                    <a:pt x="21608" y="82002"/>
                  </a:lnTo>
                  <a:lnTo>
                    <a:pt x="48986" y="64420"/>
                  </a:lnTo>
                  <a:lnTo>
                    <a:pt x="66970" y="39592"/>
                  </a:lnTo>
                  <a:lnTo>
                    <a:pt x="79854" y="50865"/>
                  </a:lnTo>
                  <a:lnTo>
                    <a:pt x="97973" y="51939"/>
                  </a:lnTo>
                  <a:lnTo>
                    <a:pt x="94215" y="35431"/>
                  </a:lnTo>
                  <a:lnTo>
                    <a:pt x="133404" y="20668"/>
                  </a:lnTo>
                  <a:lnTo>
                    <a:pt x="144275" y="0"/>
                  </a:lnTo>
                  <a:lnTo>
                    <a:pt x="162259" y="22279"/>
                  </a:lnTo>
                  <a:lnTo>
                    <a:pt x="167896" y="31942"/>
                  </a:lnTo>
                  <a:lnTo>
                    <a:pt x="155280" y="29258"/>
                  </a:lnTo>
                  <a:lnTo>
                    <a:pt x="145214" y="39592"/>
                  </a:lnTo>
                  <a:lnTo>
                    <a:pt x="138370" y="50194"/>
                  </a:lnTo>
                  <a:lnTo>
                    <a:pt x="139443" y="74218"/>
                  </a:lnTo>
                  <a:lnTo>
                    <a:pt x="125888" y="81733"/>
                  </a:lnTo>
                  <a:lnTo>
                    <a:pt x="121728" y="87236"/>
                  </a:lnTo>
                  <a:lnTo>
                    <a:pt x="111528" y="97436"/>
                  </a:lnTo>
                  <a:lnTo>
                    <a:pt x="95288" y="102536"/>
                  </a:lnTo>
                  <a:lnTo>
                    <a:pt x="85625" y="110454"/>
                  </a:lnTo>
                  <a:lnTo>
                    <a:pt x="84820" y="124143"/>
                  </a:lnTo>
                  <a:lnTo>
                    <a:pt x="82941" y="126291"/>
                  </a:lnTo>
                  <a:lnTo>
                    <a:pt x="91262" y="130720"/>
                  </a:lnTo>
                  <a:lnTo>
                    <a:pt x="106294" y="145617"/>
                  </a:lnTo>
                  <a:lnTo>
                    <a:pt x="101596" y="155280"/>
                  </a:lnTo>
                  <a:lnTo>
                    <a:pt x="90189" y="157427"/>
                  </a:lnTo>
                  <a:lnTo>
                    <a:pt x="73412" y="158904"/>
                  </a:lnTo>
                  <a:lnTo>
                    <a:pt x="63615" y="173264"/>
                  </a:lnTo>
                  <a:lnTo>
                    <a:pt x="52744" y="172190"/>
                  </a:lnTo>
                  <a:lnTo>
                    <a:pt x="50865" y="175546"/>
                  </a:lnTo>
                  <a:lnTo>
                    <a:pt x="38921" y="169640"/>
                  </a:lnTo>
                  <a:lnTo>
                    <a:pt x="36505" y="17447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6" name="Forme libre : forme 675">
              <a:extLst>
                <a:ext uri="{FF2B5EF4-FFF2-40B4-BE49-F238E27FC236}">
                  <a16:creationId xmlns:a16="http://schemas.microsoft.com/office/drawing/2014/main" id="{43E1B995-EF35-4C26-A78F-C68A5C6BC88F}"/>
                </a:ext>
              </a:extLst>
            </p:cNvPr>
            <p:cNvSpPr/>
            <p:nvPr/>
          </p:nvSpPr>
          <p:spPr>
            <a:xfrm>
              <a:off x="9011634" y="3726184"/>
              <a:ext cx="154340" cy="165882"/>
            </a:xfrm>
            <a:custGeom>
              <a:avLst/>
              <a:gdLst>
                <a:gd name="connsiteX0" fmla="*/ 10603 w 154340"/>
                <a:gd name="connsiteY0" fmla="*/ 154206 h 165882"/>
                <a:gd name="connsiteX1" fmla="*/ 15971 w 154340"/>
                <a:gd name="connsiteY1" fmla="*/ 158233 h 165882"/>
                <a:gd name="connsiteX2" fmla="*/ 22950 w 154340"/>
                <a:gd name="connsiteY2" fmla="*/ 161319 h 165882"/>
                <a:gd name="connsiteX3" fmla="*/ 23621 w 154340"/>
                <a:gd name="connsiteY3" fmla="*/ 165882 h 165882"/>
                <a:gd name="connsiteX4" fmla="*/ 27915 w 154340"/>
                <a:gd name="connsiteY4" fmla="*/ 164406 h 165882"/>
                <a:gd name="connsiteX5" fmla="*/ 31539 w 154340"/>
                <a:gd name="connsiteY5" fmla="*/ 157561 h 165882"/>
                <a:gd name="connsiteX6" fmla="*/ 43484 w 154340"/>
                <a:gd name="connsiteY6" fmla="*/ 163467 h 165882"/>
                <a:gd name="connsiteX7" fmla="*/ 44692 w 154340"/>
                <a:gd name="connsiteY7" fmla="*/ 161185 h 165882"/>
                <a:gd name="connsiteX8" fmla="*/ 55965 w 154340"/>
                <a:gd name="connsiteY8" fmla="*/ 162259 h 165882"/>
                <a:gd name="connsiteX9" fmla="*/ 65494 w 154340"/>
                <a:gd name="connsiteY9" fmla="*/ 148301 h 165882"/>
                <a:gd name="connsiteX10" fmla="*/ 83881 w 154340"/>
                <a:gd name="connsiteY10" fmla="*/ 146691 h 165882"/>
                <a:gd name="connsiteX11" fmla="*/ 93275 w 154340"/>
                <a:gd name="connsiteY11" fmla="*/ 144946 h 165882"/>
                <a:gd name="connsiteX12" fmla="*/ 95825 w 154340"/>
                <a:gd name="connsiteY12" fmla="*/ 139443 h 165882"/>
                <a:gd name="connsiteX13" fmla="*/ 82941 w 154340"/>
                <a:gd name="connsiteY13" fmla="*/ 126559 h 165882"/>
                <a:gd name="connsiteX14" fmla="*/ 71265 w 154340"/>
                <a:gd name="connsiteY14" fmla="*/ 120520 h 165882"/>
                <a:gd name="connsiteX15" fmla="*/ 75291 w 154340"/>
                <a:gd name="connsiteY15" fmla="*/ 115688 h 165882"/>
                <a:gd name="connsiteX16" fmla="*/ 76097 w 154340"/>
                <a:gd name="connsiteY16" fmla="*/ 101596 h 165882"/>
                <a:gd name="connsiteX17" fmla="*/ 88041 w 154340"/>
                <a:gd name="connsiteY17" fmla="*/ 92067 h 165882"/>
                <a:gd name="connsiteX18" fmla="*/ 104146 w 154340"/>
                <a:gd name="connsiteY18" fmla="*/ 86968 h 165882"/>
                <a:gd name="connsiteX19" fmla="*/ 113138 w 154340"/>
                <a:gd name="connsiteY19" fmla="*/ 77707 h 165882"/>
                <a:gd name="connsiteX20" fmla="*/ 117970 w 154340"/>
                <a:gd name="connsiteY20" fmla="*/ 71668 h 165882"/>
                <a:gd name="connsiteX21" fmla="*/ 129780 w 154340"/>
                <a:gd name="connsiteY21" fmla="*/ 65091 h 165882"/>
                <a:gd name="connsiteX22" fmla="*/ 128707 w 154340"/>
                <a:gd name="connsiteY22" fmla="*/ 42142 h 165882"/>
                <a:gd name="connsiteX23" fmla="*/ 136491 w 154340"/>
                <a:gd name="connsiteY23" fmla="*/ 30331 h 165882"/>
                <a:gd name="connsiteX24" fmla="*/ 148301 w 154340"/>
                <a:gd name="connsiteY24" fmla="*/ 17984 h 165882"/>
                <a:gd name="connsiteX25" fmla="*/ 154340 w 154340"/>
                <a:gd name="connsiteY25" fmla="*/ 19326 h 165882"/>
                <a:gd name="connsiteX26" fmla="*/ 153267 w 154340"/>
                <a:gd name="connsiteY26" fmla="*/ 17313 h 165882"/>
                <a:gd name="connsiteX27" fmla="*/ 139175 w 154340"/>
                <a:gd name="connsiteY27" fmla="*/ 0 h 165882"/>
                <a:gd name="connsiteX28" fmla="*/ 130317 w 154340"/>
                <a:gd name="connsiteY28" fmla="*/ 16776 h 165882"/>
                <a:gd name="connsiteX29" fmla="*/ 93007 w 154340"/>
                <a:gd name="connsiteY29" fmla="*/ 30868 h 165882"/>
                <a:gd name="connsiteX30" fmla="*/ 97033 w 154340"/>
                <a:gd name="connsiteY30" fmla="*/ 49121 h 165882"/>
                <a:gd name="connsiteX31" fmla="*/ 72473 w 154340"/>
                <a:gd name="connsiteY31" fmla="*/ 47644 h 165882"/>
                <a:gd name="connsiteX32" fmla="*/ 61870 w 154340"/>
                <a:gd name="connsiteY32" fmla="*/ 38250 h 165882"/>
                <a:gd name="connsiteX33" fmla="*/ 45497 w 154340"/>
                <a:gd name="connsiteY33" fmla="*/ 60528 h 165882"/>
                <a:gd name="connsiteX34" fmla="*/ 18252 w 154340"/>
                <a:gd name="connsiteY34" fmla="*/ 77976 h 165882"/>
                <a:gd name="connsiteX35" fmla="*/ 0 w 154340"/>
                <a:gd name="connsiteY35" fmla="*/ 96765 h 165882"/>
                <a:gd name="connsiteX36" fmla="*/ 9529 w 154340"/>
                <a:gd name="connsiteY36" fmla="*/ 103878 h 165882"/>
                <a:gd name="connsiteX37" fmla="*/ 24694 w 154340"/>
                <a:gd name="connsiteY37" fmla="*/ 107502 h 165882"/>
                <a:gd name="connsiteX38" fmla="*/ 26842 w 154340"/>
                <a:gd name="connsiteY38" fmla="*/ 114480 h 165882"/>
                <a:gd name="connsiteX39" fmla="*/ 20534 w 154340"/>
                <a:gd name="connsiteY39" fmla="*/ 131525 h 165882"/>
                <a:gd name="connsiteX40" fmla="*/ 23084 w 154340"/>
                <a:gd name="connsiteY40" fmla="*/ 137967 h 165882"/>
                <a:gd name="connsiteX41" fmla="*/ 16374 w 154340"/>
                <a:gd name="connsiteY41" fmla="*/ 142262 h 16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4340" h="165882">
                  <a:moveTo>
                    <a:pt x="10603" y="154206"/>
                  </a:moveTo>
                  <a:lnTo>
                    <a:pt x="15971" y="158233"/>
                  </a:lnTo>
                  <a:lnTo>
                    <a:pt x="22950" y="161319"/>
                  </a:lnTo>
                  <a:lnTo>
                    <a:pt x="23621" y="165882"/>
                  </a:lnTo>
                  <a:lnTo>
                    <a:pt x="27915" y="164406"/>
                  </a:lnTo>
                  <a:lnTo>
                    <a:pt x="31539" y="157561"/>
                  </a:lnTo>
                  <a:lnTo>
                    <a:pt x="43484" y="163467"/>
                  </a:lnTo>
                  <a:lnTo>
                    <a:pt x="44692" y="161185"/>
                  </a:lnTo>
                  <a:lnTo>
                    <a:pt x="55965" y="162259"/>
                  </a:lnTo>
                  <a:lnTo>
                    <a:pt x="65494" y="148301"/>
                  </a:lnTo>
                  <a:lnTo>
                    <a:pt x="83881" y="146691"/>
                  </a:lnTo>
                  <a:lnTo>
                    <a:pt x="93275" y="144946"/>
                  </a:lnTo>
                  <a:lnTo>
                    <a:pt x="95825" y="139443"/>
                  </a:lnTo>
                  <a:lnTo>
                    <a:pt x="82941" y="126559"/>
                  </a:lnTo>
                  <a:lnTo>
                    <a:pt x="71265" y="120520"/>
                  </a:lnTo>
                  <a:lnTo>
                    <a:pt x="75291" y="115688"/>
                  </a:lnTo>
                  <a:lnTo>
                    <a:pt x="76097" y="101596"/>
                  </a:lnTo>
                  <a:lnTo>
                    <a:pt x="88041" y="92067"/>
                  </a:lnTo>
                  <a:lnTo>
                    <a:pt x="104146" y="86968"/>
                  </a:lnTo>
                  <a:lnTo>
                    <a:pt x="113138" y="77707"/>
                  </a:lnTo>
                  <a:lnTo>
                    <a:pt x="117970" y="71668"/>
                  </a:lnTo>
                  <a:lnTo>
                    <a:pt x="129780" y="65091"/>
                  </a:lnTo>
                  <a:lnTo>
                    <a:pt x="128707" y="42142"/>
                  </a:lnTo>
                  <a:lnTo>
                    <a:pt x="136491" y="30331"/>
                  </a:lnTo>
                  <a:lnTo>
                    <a:pt x="148301" y="17984"/>
                  </a:lnTo>
                  <a:lnTo>
                    <a:pt x="154340" y="19326"/>
                  </a:lnTo>
                  <a:lnTo>
                    <a:pt x="153267" y="17313"/>
                  </a:lnTo>
                  <a:lnTo>
                    <a:pt x="139175" y="0"/>
                  </a:lnTo>
                  <a:lnTo>
                    <a:pt x="130317" y="16776"/>
                  </a:lnTo>
                  <a:lnTo>
                    <a:pt x="93007" y="30868"/>
                  </a:lnTo>
                  <a:lnTo>
                    <a:pt x="97033" y="49121"/>
                  </a:lnTo>
                  <a:lnTo>
                    <a:pt x="72473" y="47644"/>
                  </a:lnTo>
                  <a:lnTo>
                    <a:pt x="61870" y="38250"/>
                  </a:lnTo>
                  <a:lnTo>
                    <a:pt x="45497" y="60528"/>
                  </a:lnTo>
                  <a:lnTo>
                    <a:pt x="18252" y="77976"/>
                  </a:lnTo>
                  <a:lnTo>
                    <a:pt x="0" y="96765"/>
                  </a:lnTo>
                  <a:lnTo>
                    <a:pt x="9529" y="103878"/>
                  </a:lnTo>
                  <a:lnTo>
                    <a:pt x="24694" y="107502"/>
                  </a:lnTo>
                  <a:lnTo>
                    <a:pt x="26842" y="114480"/>
                  </a:lnTo>
                  <a:lnTo>
                    <a:pt x="20534" y="131525"/>
                  </a:lnTo>
                  <a:lnTo>
                    <a:pt x="23084" y="137967"/>
                  </a:lnTo>
                  <a:lnTo>
                    <a:pt x="16374" y="14226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3" name="Graphique 3">
            <a:extLst>
              <a:ext uri="{FF2B5EF4-FFF2-40B4-BE49-F238E27FC236}">
                <a16:creationId xmlns:a16="http://schemas.microsoft.com/office/drawing/2014/main" id="{62D76C84-8558-4C3E-8913-111AEDC8A091}"/>
              </a:ext>
            </a:extLst>
          </p:cNvPr>
          <p:cNvGrpSpPr/>
          <p:nvPr/>
        </p:nvGrpSpPr>
        <p:grpSpPr>
          <a:xfrm>
            <a:off x="9121821" y="3898372"/>
            <a:ext cx="90129" cy="140186"/>
            <a:chOff x="9052031" y="3861064"/>
            <a:chExt cx="87235" cy="135685"/>
          </a:xfrm>
          <a:solidFill>
            <a:srgbClr val="CECECE"/>
          </a:solidFill>
        </p:grpSpPr>
        <p:sp>
          <p:nvSpPr>
            <p:cNvPr id="673" name="Forme libre : forme 672">
              <a:extLst>
                <a:ext uri="{FF2B5EF4-FFF2-40B4-BE49-F238E27FC236}">
                  <a16:creationId xmlns:a16="http://schemas.microsoft.com/office/drawing/2014/main" id="{8E76EC0C-C66F-417B-8EC0-7ABEBAB7EC8E}"/>
                </a:ext>
              </a:extLst>
            </p:cNvPr>
            <p:cNvSpPr/>
            <p:nvPr/>
          </p:nvSpPr>
          <p:spPr>
            <a:xfrm>
              <a:off x="9052031" y="3861064"/>
              <a:ext cx="87235" cy="135685"/>
            </a:xfrm>
            <a:custGeom>
              <a:avLst/>
              <a:gdLst>
                <a:gd name="connsiteX0" fmla="*/ 10066 w 87235"/>
                <a:gd name="connsiteY0" fmla="*/ 135685 h 135685"/>
                <a:gd name="connsiteX1" fmla="*/ 6979 w 87235"/>
                <a:gd name="connsiteY1" fmla="*/ 117164 h 135685"/>
                <a:gd name="connsiteX2" fmla="*/ 11408 w 87235"/>
                <a:gd name="connsiteY2" fmla="*/ 94752 h 135685"/>
                <a:gd name="connsiteX3" fmla="*/ 0 w 87235"/>
                <a:gd name="connsiteY3" fmla="*/ 61468 h 135685"/>
                <a:gd name="connsiteX4" fmla="*/ 17850 w 87235"/>
                <a:gd name="connsiteY4" fmla="*/ 56502 h 135685"/>
                <a:gd name="connsiteX5" fmla="*/ 1745 w 87235"/>
                <a:gd name="connsiteY5" fmla="*/ 31137 h 135685"/>
                <a:gd name="connsiteX6" fmla="*/ 4295 w 87235"/>
                <a:gd name="connsiteY6" fmla="*/ 26305 h 135685"/>
                <a:gd name="connsiteX7" fmla="*/ 15568 w 87235"/>
                <a:gd name="connsiteY7" fmla="*/ 27379 h 135685"/>
                <a:gd name="connsiteX8" fmla="*/ 25097 w 87235"/>
                <a:gd name="connsiteY8" fmla="*/ 13421 h 135685"/>
                <a:gd name="connsiteX9" fmla="*/ 43484 w 87235"/>
                <a:gd name="connsiteY9" fmla="*/ 11810 h 135685"/>
                <a:gd name="connsiteX10" fmla="*/ 52878 w 87235"/>
                <a:gd name="connsiteY10" fmla="*/ 10066 h 135685"/>
                <a:gd name="connsiteX11" fmla="*/ 57576 w 87235"/>
                <a:gd name="connsiteY11" fmla="*/ 0 h 135685"/>
                <a:gd name="connsiteX12" fmla="*/ 80794 w 87235"/>
                <a:gd name="connsiteY12" fmla="*/ 39994 h 135685"/>
                <a:gd name="connsiteX13" fmla="*/ 87102 w 87235"/>
                <a:gd name="connsiteY13" fmla="*/ 61065 h 135685"/>
                <a:gd name="connsiteX14" fmla="*/ 87236 w 87235"/>
                <a:gd name="connsiteY14" fmla="*/ 96631 h 135685"/>
                <a:gd name="connsiteX15" fmla="*/ 77439 w 87235"/>
                <a:gd name="connsiteY15" fmla="*/ 114346 h 135685"/>
                <a:gd name="connsiteX16" fmla="*/ 54489 w 87235"/>
                <a:gd name="connsiteY16" fmla="*/ 120386 h 135685"/>
                <a:gd name="connsiteX17" fmla="*/ 34089 w 87235"/>
                <a:gd name="connsiteY17" fmla="*/ 132867 h 13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235" h="135685">
                  <a:moveTo>
                    <a:pt x="10066" y="135685"/>
                  </a:moveTo>
                  <a:lnTo>
                    <a:pt x="6979" y="117164"/>
                  </a:lnTo>
                  <a:lnTo>
                    <a:pt x="11408" y="94752"/>
                  </a:lnTo>
                  <a:lnTo>
                    <a:pt x="0" y="61468"/>
                  </a:lnTo>
                  <a:lnTo>
                    <a:pt x="17850" y="56502"/>
                  </a:lnTo>
                  <a:lnTo>
                    <a:pt x="1745" y="31137"/>
                  </a:lnTo>
                  <a:lnTo>
                    <a:pt x="4295" y="26305"/>
                  </a:lnTo>
                  <a:lnTo>
                    <a:pt x="15568" y="27379"/>
                  </a:lnTo>
                  <a:lnTo>
                    <a:pt x="25097" y="13421"/>
                  </a:lnTo>
                  <a:lnTo>
                    <a:pt x="43484" y="11810"/>
                  </a:lnTo>
                  <a:lnTo>
                    <a:pt x="52878" y="10066"/>
                  </a:lnTo>
                  <a:lnTo>
                    <a:pt x="57576" y="0"/>
                  </a:lnTo>
                  <a:lnTo>
                    <a:pt x="80794" y="39994"/>
                  </a:lnTo>
                  <a:lnTo>
                    <a:pt x="87102" y="61065"/>
                  </a:lnTo>
                  <a:lnTo>
                    <a:pt x="87236" y="96631"/>
                  </a:lnTo>
                  <a:lnTo>
                    <a:pt x="77439" y="114346"/>
                  </a:lnTo>
                  <a:lnTo>
                    <a:pt x="54489" y="120386"/>
                  </a:lnTo>
                  <a:lnTo>
                    <a:pt x="34089" y="13286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4" name="Forme libre : forme 673">
              <a:extLst>
                <a:ext uri="{FF2B5EF4-FFF2-40B4-BE49-F238E27FC236}">
                  <a16:creationId xmlns:a16="http://schemas.microsoft.com/office/drawing/2014/main" id="{E52F1CAB-4613-48EF-BE6C-E21005BBC596}"/>
                </a:ext>
              </a:extLst>
            </p:cNvPr>
            <p:cNvSpPr/>
            <p:nvPr/>
          </p:nvSpPr>
          <p:spPr>
            <a:xfrm>
              <a:off x="9056996" y="3869251"/>
              <a:ext cx="78512" cy="123203"/>
            </a:xfrm>
            <a:custGeom>
              <a:avLst/>
              <a:gdLst>
                <a:gd name="connsiteX0" fmla="*/ 5905 w 78512"/>
                <a:gd name="connsiteY0" fmla="*/ 109112 h 123203"/>
                <a:gd name="connsiteX1" fmla="*/ 8187 w 78512"/>
                <a:gd name="connsiteY1" fmla="*/ 123204 h 123203"/>
                <a:gd name="connsiteX2" fmla="*/ 28318 w 78512"/>
                <a:gd name="connsiteY2" fmla="*/ 120922 h 123203"/>
                <a:gd name="connsiteX3" fmla="*/ 48181 w 78512"/>
                <a:gd name="connsiteY3" fmla="*/ 108575 h 123203"/>
                <a:gd name="connsiteX4" fmla="*/ 69923 w 78512"/>
                <a:gd name="connsiteY4" fmla="*/ 102938 h 123203"/>
                <a:gd name="connsiteX5" fmla="*/ 78512 w 78512"/>
                <a:gd name="connsiteY5" fmla="*/ 87504 h 123203"/>
                <a:gd name="connsiteX6" fmla="*/ 78244 w 78512"/>
                <a:gd name="connsiteY6" fmla="*/ 53147 h 123203"/>
                <a:gd name="connsiteX7" fmla="*/ 72339 w 78512"/>
                <a:gd name="connsiteY7" fmla="*/ 33418 h 123203"/>
                <a:gd name="connsiteX8" fmla="*/ 53013 w 78512"/>
                <a:gd name="connsiteY8" fmla="*/ 0 h 123203"/>
                <a:gd name="connsiteX9" fmla="*/ 50463 w 78512"/>
                <a:gd name="connsiteY9" fmla="*/ 5234 h 123203"/>
                <a:gd name="connsiteX10" fmla="*/ 39055 w 78512"/>
                <a:gd name="connsiteY10" fmla="*/ 7381 h 123203"/>
                <a:gd name="connsiteX11" fmla="*/ 22279 w 78512"/>
                <a:gd name="connsiteY11" fmla="*/ 8858 h 123203"/>
                <a:gd name="connsiteX12" fmla="*/ 12481 w 78512"/>
                <a:gd name="connsiteY12" fmla="*/ 23218 h 123203"/>
                <a:gd name="connsiteX13" fmla="*/ 1610 w 78512"/>
                <a:gd name="connsiteY13" fmla="*/ 22145 h 123203"/>
                <a:gd name="connsiteX14" fmla="*/ 1208 w 78512"/>
                <a:gd name="connsiteY14" fmla="*/ 22816 h 123203"/>
                <a:gd name="connsiteX15" fmla="*/ 18923 w 78512"/>
                <a:gd name="connsiteY15" fmla="*/ 50597 h 123203"/>
                <a:gd name="connsiteX16" fmla="*/ 0 w 78512"/>
                <a:gd name="connsiteY16" fmla="*/ 55831 h 123203"/>
                <a:gd name="connsiteX17" fmla="*/ 10468 w 78512"/>
                <a:gd name="connsiteY17" fmla="*/ 86296 h 12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12" h="123203">
                  <a:moveTo>
                    <a:pt x="5905" y="109112"/>
                  </a:moveTo>
                  <a:lnTo>
                    <a:pt x="8187" y="123204"/>
                  </a:lnTo>
                  <a:lnTo>
                    <a:pt x="28318" y="120922"/>
                  </a:lnTo>
                  <a:lnTo>
                    <a:pt x="48181" y="108575"/>
                  </a:lnTo>
                  <a:lnTo>
                    <a:pt x="69923" y="102938"/>
                  </a:lnTo>
                  <a:lnTo>
                    <a:pt x="78512" y="87504"/>
                  </a:lnTo>
                  <a:lnTo>
                    <a:pt x="78244" y="53147"/>
                  </a:lnTo>
                  <a:lnTo>
                    <a:pt x="72339" y="33418"/>
                  </a:lnTo>
                  <a:lnTo>
                    <a:pt x="53013" y="0"/>
                  </a:lnTo>
                  <a:lnTo>
                    <a:pt x="50463" y="5234"/>
                  </a:lnTo>
                  <a:lnTo>
                    <a:pt x="39055" y="7381"/>
                  </a:lnTo>
                  <a:lnTo>
                    <a:pt x="22279" y="8858"/>
                  </a:lnTo>
                  <a:lnTo>
                    <a:pt x="12481" y="23218"/>
                  </a:lnTo>
                  <a:lnTo>
                    <a:pt x="1610" y="22145"/>
                  </a:lnTo>
                  <a:lnTo>
                    <a:pt x="1208" y="22816"/>
                  </a:lnTo>
                  <a:lnTo>
                    <a:pt x="18923" y="50597"/>
                  </a:lnTo>
                  <a:lnTo>
                    <a:pt x="0" y="55831"/>
                  </a:lnTo>
                  <a:lnTo>
                    <a:pt x="10468" y="8629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4" name="Graphique 3">
            <a:extLst>
              <a:ext uri="{FF2B5EF4-FFF2-40B4-BE49-F238E27FC236}">
                <a16:creationId xmlns:a16="http://schemas.microsoft.com/office/drawing/2014/main" id="{2E57AA8C-8801-4C40-96A0-9819103D9D77}"/>
              </a:ext>
            </a:extLst>
          </p:cNvPr>
          <p:cNvGrpSpPr/>
          <p:nvPr/>
        </p:nvGrpSpPr>
        <p:grpSpPr>
          <a:xfrm>
            <a:off x="6411271" y="3742933"/>
            <a:ext cx="48670" cy="53939"/>
            <a:chOff x="6428511" y="3710616"/>
            <a:chExt cx="47107" cy="52207"/>
          </a:xfrm>
          <a:solidFill>
            <a:srgbClr val="CECECE"/>
          </a:solidFill>
        </p:grpSpPr>
        <p:sp>
          <p:nvSpPr>
            <p:cNvPr id="671" name="Forme libre : forme 670">
              <a:extLst>
                <a:ext uri="{FF2B5EF4-FFF2-40B4-BE49-F238E27FC236}">
                  <a16:creationId xmlns:a16="http://schemas.microsoft.com/office/drawing/2014/main" id="{2D78E760-F04B-4C9A-8A0F-27248C06733D}"/>
                </a:ext>
              </a:extLst>
            </p:cNvPr>
            <p:cNvSpPr/>
            <p:nvPr/>
          </p:nvSpPr>
          <p:spPr>
            <a:xfrm>
              <a:off x="6428511" y="3710616"/>
              <a:ext cx="47107" cy="52207"/>
            </a:xfrm>
            <a:custGeom>
              <a:avLst/>
              <a:gdLst>
                <a:gd name="connsiteX0" fmla="*/ 19729 w 47107"/>
                <a:gd name="connsiteY0" fmla="*/ 52207 h 52207"/>
                <a:gd name="connsiteX1" fmla="*/ 13287 w 47107"/>
                <a:gd name="connsiteY1" fmla="*/ 51536 h 52207"/>
                <a:gd name="connsiteX2" fmla="*/ 11676 w 47107"/>
                <a:gd name="connsiteY2" fmla="*/ 38921 h 52207"/>
                <a:gd name="connsiteX3" fmla="*/ 6174 w 47107"/>
                <a:gd name="connsiteY3" fmla="*/ 35834 h 52207"/>
                <a:gd name="connsiteX4" fmla="*/ 0 w 47107"/>
                <a:gd name="connsiteY4" fmla="*/ 25366 h 52207"/>
                <a:gd name="connsiteX5" fmla="*/ 5503 w 47107"/>
                <a:gd name="connsiteY5" fmla="*/ 16374 h 52207"/>
                <a:gd name="connsiteX6" fmla="*/ 11139 w 47107"/>
                <a:gd name="connsiteY6" fmla="*/ 13958 h 52207"/>
                <a:gd name="connsiteX7" fmla="*/ 14629 w 47107"/>
                <a:gd name="connsiteY7" fmla="*/ 2818 h 52207"/>
                <a:gd name="connsiteX8" fmla="*/ 21205 w 47107"/>
                <a:gd name="connsiteY8" fmla="*/ 0 h 52207"/>
                <a:gd name="connsiteX9" fmla="*/ 25366 w 47107"/>
                <a:gd name="connsiteY9" fmla="*/ 5503 h 52207"/>
                <a:gd name="connsiteX10" fmla="*/ 30063 w 47107"/>
                <a:gd name="connsiteY10" fmla="*/ 7650 h 52207"/>
                <a:gd name="connsiteX11" fmla="*/ 33284 w 47107"/>
                <a:gd name="connsiteY11" fmla="*/ 13018 h 52207"/>
                <a:gd name="connsiteX12" fmla="*/ 37176 w 47107"/>
                <a:gd name="connsiteY12" fmla="*/ 14629 h 52207"/>
                <a:gd name="connsiteX13" fmla="*/ 41739 w 47107"/>
                <a:gd name="connsiteY13" fmla="*/ 20400 h 52207"/>
                <a:gd name="connsiteX14" fmla="*/ 47107 w 47107"/>
                <a:gd name="connsiteY14" fmla="*/ 20131 h 52207"/>
                <a:gd name="connsiteX15" fmla="*/ 43081 w 47107"/>
                <a:gd name="connsiteY15" fmla="*/ 31539 h 52207"/>
                <a:gd name="connsiteX16" fmla="*/ 40799 w 47107"/>
                <a:gd name="connsiteY16" fmla="*/ 34760 h 52207"/>
                <a:gd name="connsiteX17" fmla="*/ 41873 w 47107"/>
                <a:gd name="connsiteY17" fmla="*/ 38250 h 52207"/>
                <a:gd name="connsiteX18" fmla="*/ 34357 w 47107"/>
                <a:gd name="connsiteY18" fmla="*/ 39994 h 52207"/>
                <a:gd name="connsiteX19" fmla="*/ 21071 w 47107"/>
                <a:gd name="connsiteY19" fmla="*/ 44692 h 5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107" h="52207">
                  <a:moveTo>
                    <a:pt x="19729" y="52207"/>
                  </a:moveTo>
                  <a:lnTo>
                    <a:pt x="13287" y="51536"/>
                  </a:lnTo>
                  <a:lnTo>
                    <a:pt x="11676" y="38921"/>
                  </a:lnTo>
                  <a:lnTo>
                    <a:pt x="6174" y="35834"/>
                  </a:lnTo>
                  <a:lnTo>
                    <a:pt x="0" y="25366"/>
                  </a:lnTo>
                  <a:lnTo>
                    <a:pt x="5503" y="16374"/>
                  </a:lnTo>
                  <a:lnTo>
                    <a:pt x="11139" y="13958"/>
                  </a:lnTo>
                  <a:lnTo>
                    <a:pt x="14629" y="2818"/>
                  </a:lnTo>
                  <a:lnTo>
                    <a:pt x="21205" y="0"/>
                  </a:lnTo>
                  <a:lnTo>
                    <a:pt x="25366" y="5503"/>
                  </a:lnTo>
                  <a:lnTo>
                    <a:pt x="30063" y="7650"/>
                  </a:lnTo>
                  <a:lnTo>
                    <a:pt x="33284" y="13018"/>
                  </a:lnTo>
                  <a:lnTo>
                    <a:pt x="37176" y="14629"/>
                  </a:lnTo>
                  <a:lnTo>
                    <a:pt x="41739" y="20400"/>
                  </a:lnTo>
                  <a:lnTo>
                    <a:pt x="47107" y="20131"/>
                  </a:lnTo>
                  <a:lnTo>
                    <a:pt x="43081" y="31539"/>
                  </a:lnTo>
                  <a:lnTo>
                    <a:pt x="40799" y="34760"/>
                  </a:lnTo>
                  <a:lnTo>
                    <a:pt x="41873" y="38250"/>
                  </a:lnTo>
                  <a:lnTo>
                    <a:pt x="34357" y="39994"/>
                  </a:lnTo>
                  <a:lnTo>
                    <a:pt x="21071" y="4469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2" name="Forme libre : forme 671">
              <a:extLst>
                <a:ext uri="{FF2B5EF4-FFF2-40B4-BE49-F238E27FC236}">
                  <a16:creationId xmlns:a16="http://schemas.microsoft.com/office/drawing/2014/main" id="{F9EC7154-BA26-4B3A-AFFE-6D54B06769A0}"/>
                </a:ext>
              </a:extLst>
            </p:cNvPr>
            <p:cNvSpPr/>
            <p:nvPr/>
          </p:nvSpPr>
          <p:spPr>
            <a:xfrm>
              <a:off x="6432940" y="3715313"/>
              <a:ext cx="37175" cy="42946"/>
            </a:xfrm>
            <a:custGeom>
              <a:avLst/>
              <a:gdLst>
                <a:gd name="connsiteX0" fmla="*/ 4429 w 37175"/>
                <a:gd name="connsiteY0" fmla="*/ 28318 h 42946"/>
                <a:gd name="connsiteX1" fmla="*/ 10737 w 37175"/>
                <a:gd name="connsiteY1" fmla="*/ 31808 h 42946"/>
                <a:gd name="connsiteX2" fmla="*/ 12213 w 37175"/>
                <a:gd name="connsiteY2" fmla="*/ 42947 h 42946"/>
                <a:gd name="connsiteX3" fmla="*/ 13152 w 37175"/>
                <a:gd name="connsiteY3" fmla="*/ 37176 h 42946"/>
                <a:gd name="connsiteX4" fmla="*/ 28855 w 37175"/>
                <a:gd name="connsiteY4" fmla="*/ 31539 h 42946"/>
                <a:gd name="connsiteX5" fmla="*/ 32613 w 37175"/>
                <a:gd name="connsiteY5" fmla="*/ 30734 h 42946"/>
                <a:gd name="connsiteX6" fmla="*/ 32076 w 37175"/>
                <a:gd name="connsiteY6" fmla="*/ 29258 h 42946"/>
                <a:gd name="connsiteX7" fmla="*/ 35431 w 37175"/>
                <a:gd name="connsiteY7" fmla="*/ 24829 h 42946"/>
                <a:gd name="connsiteX8" fmla="*/ 37176 w 37175"/>
                <a:gd name="connsiteY8" fmla="*/ 19595 h 42946"/>
                <a:gd name="connsiteX9" fmla="*/ 35565 w 37175"/>
                <a:gd name="connsiteY9" fmla="*/ 19595 h 42946"/>
                <a:gd name="connsiteX10" fmla="*/ 30331 w 37175"/>
                <a:gd name="connsiteY10" fmla="*/ 13152 h 42946"/>
                <a:gd name="connsiteX11" fmla="*/ 26171 w 37175"/>
                <a:gd name="connsiteY11" fmla="*/ 11408 h 42946"/>
                <a:gd name="connsiteX12" fmla="*/ 22950 w 37175"/>
                <a:gd name="connsiteY12" fmla="*/ 6039 h 42946"/>
                <a:gd name="connsiteX13" fmla="*/ 18387 w 37175"/>
                <a:gd name="connsiteY13" fmla="*/ 3892 h 42946"/>
                <a:gd name="connsiteX14" fmla="*/ 15568 w 37175"/>
                <a:gd name="connsiteY14" fmla="*/ 0 h 42946"/>
                <a:gd name="connsiteX15" fmla="*/ 13287 w 37175"/>
                <a:gd name="connsiteY15" fmla="*/ 939 h 42946"/>
                <a:gd name="connsiteX16" fmla="*/ 9797 w 37175"/>
                <a:gd name="connsiteY16" fmla="*/ 12079 h 42946"/>
                <a:gd name="connsiteX17" fmla="*/ 3624 w 37175"/>
                <a:gd name="connsiteY17" fmla="*/ 14763 h 42946"/>
                <a:gd name="connsiteX18" fmla="*/ 0 w 37175"/>
                <a:gd name="connsiteY18" fmla="*/ 20668 h 4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175" h="42946">
                  <a:moveTo>
                    <a:pt x="4429" y="28318"/>
                  </a:moveTo>
                  <a:lnTo>
                    <a:pt x="10737" y="31808"/>
                  </a:lnTo>
                  <a:lnTo>
                    <a:pt x="12213" y="42947"/>
                  </a:lnTo>
                  <a:lnTo>
                    <a:pt x="13152" y="37176"/>
                  </a:lnTo>
                  <a:lnTo>
                    <a:pt x="28855" y="31539"/>
                  </a:lnTo>
                  <a:lnTo>
                    <a:pt x="32613" y="30734"/>
                  </a:lnTo>
                  <a:lnTo>
                    <a:pt x="32076" y="29258"/>
                  </a:lnTo>
                  <a:lnTo>
                    <a:pt x="35431" y="24829"/>
                  </a:lnTo>
                  <a:lnTo>
                    <a:pt x="37176" y="19595"/>
                  </a:lnTo>
                  <a:lnTo>
                    <a:pt x="35565" y="19595"/>
                  </a:lnTo>
                  <a:lnTo>
                    <a:pt x="30331" y="13152"/>
                  </a:lnTo>
                  <a:lnTo>
                    <a:pt x="26171" y="11408"/>
                  </a:lnTo>
                  <a:lnTo>
                    <a:pt x="22950" y="6039"/>
                  </a:lnTo>
                  <a:lnTo>
                    <a:pt x="18387" y="3892"/>
                  </a:lnTo>
                  <a:lnTo>
                    <a:pt x="15568" y="0"/>
                  </a:lnTo>
                  <a:lnTo>
                    <a:pt x="13287" y="939"/>
                  </a:lnTo>
                  <a:lnTo>
                    <a:pt x="9797" y="12079"/>
                  </a:lnTo>
                  <a:lnTo>
                    <a:pt x="3624" y="14763"/>
                  </a:lnTo>
                  <a:lnTo>
                    <a:pt x="0" y="206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raphique 3">
            <a:extLst>
              <a:ext uri="{FF2B5EF4-FFF2-40B4-BE49-F238E27FC236}">
                <a16:creationId xmlns:a16="http://schemas.microsoft.com/office/drawing/2014/main" id="{DE1E0ADA-AEDB-46EB-8289-43F062BDF48E}"/>
              </a:ext>
            </a:extLst>
          </p:cNvPr>
          <p:cNvGrpSpPr/>
          <p:nvPr/>
        </p:nvGrpSpPr>
        <p:grpSpPr>
          <a:xfrm>
            <a:off x="7087384" y="4164462"/>
            <a:ext cx="53522" cy="48808"/>
            <a:chOff x="7082915" y="4118611"/>
            <a:chExt cx="51804" cy="47241"/>
          </a:xfrm>
          <a:solidFill>
            <a:srgbClr val="CECECE"/>
          </a:solidFill>
        </p:grpSpPr>
        <p:sp>
          <p:nvSpPr>
            <p:cNvPr id="669" name="Forme libre : forme 668">
              <a:extLst>
                <a:ext uri="{FF2B5EF4-FFF2-40B4-BE49-F238E27FC236}">
                  <a16:creationId xmlns:a16="http://schemas.microsoft.com/office/drawing/2014/main" id="{F7BCDEF1-F02D-4E08-8F1A-1FDD950825F7}"/>
                </a:ext>
              </a:extLst>
            </p:cNvPr>
            <p:cNvSpPr/>
            <p:nvPr/>
          </p:nvSpPr>
          <p:spPr>
            <a:xfrm>
              <a:off x="7082915" y="4118611"/>
              <a:ext cx="51804" cy="47241"/>
            </a:xfrm>
            <a:custGeom>
              <a:avLst/>
              <a:gdLst>
                <a:gd name="connsiteX0" fmla="*/ 30466 w 51804"/>
                <a:gd name="connsiteY0" fmla="*/ 47242 h 47241"/>
                <a:gd name="connsiteX1" fmla="*/ 24158 w 51804"/>
                <a:gd name="connsiteY1" fmla="*/ 33821 h 47241"/>
                <a:gd name="connsiteX2" fmla="*/ 0 w 51804"/>
                <a:gd name="connsiteY2" fmla="*/ 30734 h 47241"/>
                <a:gd name="connsiteX3" fmla="*/ 20668 w 51804"/>
                <a:gd name="connsiteY3" fmla="*/ 0 h 47241"/>
                <a:gd name="connsiteX4" fmla="*/ 39592 w 51804"/>
                <a:gd name="connsiteY4" fmla="*/ 2818 h 47241"/>
                <a:gd name="connsiteX5" fmla="*/ 45363 w 51804"/>
                <a:gd name="connsiteY5" fmla="*/ 16910 h 47241"/>
                <a:gd name="connsiteX6" fmla="*/ 43215 w 51804"/>
                <a:gd name="connsiteY6" fmla="*/ 23352 h 47241"/>
                <a:gd name="connsiteX7" fmla="*/ 51805 w 51804"/>
                <a:gd name="connsiteY7" fmla="*/ 46436 h 47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04" h="47241">
                  <a:moveTo>
                    <a:pt x="30466" y="47242"/>
                  </a:moveTo>
                  <a:lnTo>
                    <a:pt x="24158" y="33821"/>
                  </a:lnTo>
                  <a:lnTo>
                    <a:pt x="0" y="30734"/>
                  </a:lnTo>
                  <a:lnTo>
                    <a:pt x="20668" y="0"/>
                  </a:lnTo>
                  <a:lnTo>
                    <a:pt x="39592" y="2818"/>
                  </a:lnTo>
                  <a:lnTo>
                    <a:pt x="45363" y="16910"/>
                  </a:lnTo>
                  <a:lnTo>
                    <a:pt x="43215" y="23352"/>
                  </a:lnTo>
                  <a:lnTo>
                    <a:pt x="51805" y="4643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0" name="Forme libre : forme 669">
              <a:extLst>
                <a:ext uri="{FF2B5EF4-FFF2-40B4-BE49-F238E27FC236}">
                  <a16:creationId xmlns:a16="http://schemas.microsoft.com/office/drawing/2014/main" id="{13DC9017-AB43-46FC-9018-0D91991A7DC4}"/>
                </a:ext>
              </a:extLst>
            </p:cNvPr>
            <p:cNvSpPr/>
            <p:nvPr/>
          </p:nvSpPr>
          <p:spPr>
            <a:xfrm>
              <a:off x="7089625" y="4122772"/>
              <a:ext cx="39591" cy="39189"/>
            </a:xfrm>
            <a:custGeom>
              <a:avLst/>
              <a:gdLst>
                <a:gd name="connsiteX0" fmla="*/ 0 w 39591"/>
                <a:gd name="connsiteY0" fmla="*/ 23621 h 39189"/>
                <a:gd name="connsiteX1" fmla="*/ 19997 w 39591"/>
                <a:gd name="connsiteY1" fmla="*/ 26036 h 39189"/>
                <a:gd name="connsiteX2" fmla="*/ 26037 w 39591"/>
                <a:gd name="connsiteY2" fmla="*/ 39189 h 39189"/>
                <a:gd name="connsiteX3" fmla="*/ 39592 w 39591"/>
                <a:gd name="connsiteY3" fmla="*/ 38652 h 39189"/>
                <a:gd name="connsiteX4" fmla="*/ 32344 w 39591"/>
                <a:gd name="connsiteY4" fmla="*/ 19192 h 39189"/>
                <a:gd name="connsiteX5" fmla="*/ 34626 w 39591"/>
                <a:gd name="connsiteY5" fmla="*/ 12884 h 39189"/>
                <a:gd name="connsiteX6" fmla="*/ 30197 w 39591"/>
                <a:gd name="connsiteY6" fmla="*/ 2013 h 39189"/>
                <a:gd name="connsiteX7" fmla="*/ 15703 w 39591"/>
                <a:gd name="connsiteY7" fmla="*/ 0 h 3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91" h="39189">
                  <a:moveTo>
                    <a:pt x="0" y="23621"/>
                  </a:moveTo>
                  <a:lnTo>
                    <a:pt x="19997" y="26036"/>
                  </a:lnTo>
                  <a:lnTo>
                    <a:pt x="26037" y="39189"/>
                  </a:lnTo>
                  <a:lnTo>
                    <a:pt x="39592" y="38652"/>
                  </a:lnTo>
                  <a:lnTo>
                    <a:pt x="32344" y="19192"/>
                  </a:lnTo>
                  <a:lnTo>
                    <a:pt x="34626" y="12884"/>
                  </a:lnTo>
                  <a:lnTo>
                    <a:pt x="30197" y="2013"/>
                  </a:lnTo>
                  <a:lnTo>
                    <a:pt x="15703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6" name="Graphique 3">
            <a:extLst>
              <a:ext uri="{FF2B5EF4-FFF2-40B4-BE49-F238E27FC236}">
                <a16:creationId xmlns:a16="http://schemas.microsoft.com/office/drawing/2014/main" id="{B1FD5924-5AA8-47FA-9BE5-E2678EE14399}"/>
              </a:ext>
            </a:extLst>
          </p:cNvPr>
          <p:cNvGrpSpPr/>
          <p:nvPr/>
        </p:nvGrpSpPr>
        <p:grpSpPr>
          <a:xfrm>
            <a:off x="7085997" y="3266077"/>
            <a:ext cx="1050081" cy="570729"/>
            <a:chOff x="7081573" y="3249071"/>
            <a:chExt cx="1016365" cy="552404"/>
          </a:xfrm>
          <a:solidFill>
            <a:srgbClr val="CECECE"/>
          </a:solidFill>
        </p:grpSpPr>
        <p:sp>
          <p:nvSpPr>
            <p:cNvPr id="667" name="Forme libre : forme 666">
              <a:extLst>
                <a:ext uri="{FF2B5EF4-FFF2-40B4-BE49-F238E27FC236}">
                  <a16:creationId xmlns:a16="http://schemas.microsoft.com/office/drawing/2014/main" id="{359F6C18-77F0-4134-AACC-BB7422DB54F6}"/>
                </a:ext>
              </a:extLst>
            </p:cNvPr>
            <p:cNvSpPr/>
            <p:nvPr/>
          </p:nvSpPr>
          <p:spPr>
            <a:xfrm>
              <a:off x="7081573" y="3249071"/>
              <a:ext cx="1016365" cy="552404"/>
            </a:xfrm>
            <a:custGeom>
              <a:avLst/>
              <a:gdLst>
                <a:gd name="connsiteX0" fmla="*/ 540192 w 1016365"/>
                <a:gd name="connsiteY0" fmla="*/ 552405 h 552404"/>
                <a:gd name="connsiteX1" fmla="*/ 533481 w 1016365"/>
                <a:gd name="connsiteY1" fmla="*/ 536836 h 552404"/>
                <a:gd name="connsiteX2" fmla="*/ 501539 w 1016365"/>
                <a:gd name="connsiteY2" fmla="*/ 535763 h 552404"/>
                <a:gd name="connsiteX3" fmla="*/ 496574 w 1016365"/>
                <a:gd name="connsiteY3" fmla="*/ 508787 h 552404"/>
                <a:gd name="connsiteX4" fmla="*/ 484092 w 1016365"/>
                <a:gd name="connsiteY4" fmla="*/ 508518 h 552404"/>
                <a:gd name="connsiteX5" fmla="*/ 485971 w 1016365"/>
                <a:gd name="connsiteY5" fmla="*/ 474026 h 552404"/>
                <a:gd name="connsiteX6" fmla="*/ 457787 w 1016365"/>
                <a:gd name="connsiteY6" fmla="*/ 450406 h 552404"/>
                <a:gd name="connsiteX7" fmla="*/ 416048 w 1016365"/>
                <a:gd name="connsiteY7" fmla="*/ 452956 h 552404"/>
                <a:gd name="connsiteX8" fmla="*/ 386120 w 1016365"/>
                <a:gd name="connsiteY8" fmla="*/ 458056 h 552404"/>
                <a:gd name="connsiteX9" fmla="*/ 361962 w 1016365"/>
                <a:gd name="connsiteY9" fmla="*/ 426516 h 552404"/>
                <a:gd name="connsiteX10" fmla="*/ 299823 w 1016365"/>
                <a:gd name="connsiteY10" fmla="*/ 385985 h 552404"/>
                <a:gd name="connsiteX11" fmla="*/ 238221 w 1016365"/>
                <a:gd name="connsiteY11" fmla="*/ 406117 h 552404"/>
                <a:gd name="connsiteX12" fmla="*/ 239295 w 1016365"/>
                <a:gd name="connsiteY12" fmla="*/ 531065 h 552404"/>
                <a:gd name="connsiteX13" fmla="*/ 223727 w 1016365"/>
                <a:gd name="connsiteY13" fmla="*/ 532944 h 552404"/>
                <a:gd name="connsiteX14" fmla="*/ 206011 w 1016365"/>
                <a:gd name="connsiteY14" fmla="*/ 506505 h 552404"/>
                <a:gd name="connsiteX15" fmla="*/ 190308 w 1016365"/>
                <a:gd name="connsiteY15" fmla="*/ 497781 h 552404"/>
                <a:gd name="connsiteX16" fmla="*/ 163467 w 1016365"/>
                <a:gd name="connsiteY16" fmla="*/ 504492 h 552404"/>
                <a:gd name="connsiteX17" fmla="*/ 150314 w 1016365"/>
                <a:gd name="connsiteY17" fmla="*/ 517779 h 552404"/>
                <a:gd name="connsiteX18" fmla="*/ 148167 w 1016365"/>
                <a:gd name="connsiteY18" fmla="*/ 505431 h 552404"/>
                <a:gd name="connsiteX19" fmla="*/ 154206 w 1016365"/>
                <a:gd name="connsiteY19" fmla="*/ 491742 h 552404"/>
                <a:gd name="connsiteX20" fmla="*/ 150046 w 1016365"/>
                <a:gd name="connsiteY20" fmla="*/ 481542 h 552404"/>
                <a:gd name="connsiteX21" fmla="*/ 121325 w 1016365"/>
                <a:gd name="connsiteY21" fmla="*/ 470134 h 552404"/>
                <a:gd name="connsiteX22" fmla="*/ 110051 w 1016365"/>
                <a:gd name="connsiteY22" fmla="*/ 439266 h 552404"/>
                <a:gd name="connsiteX23" fmla="*/ 96228 w 1016365"/>
                <a:gd name="connsiteY23" fmla="*/ 430543 h 552404"/>
                <a:gd name="connsiteX24" fmla="*/ 95154 w 1016365"/>
                <a:gd name="connsiteY24" fmla="*/ 415914 h 552404"/>
                <a:gd name="connsiteX25" fmla="*/ 119446 w 1016365"/>
                <a:gd name="connsiteY25" fmla="*/ 419135 h 552404"/>
                <a:gd name="connsiteX26" fmla="*/ 120386 w 1016365"/>
                <a:gd name="connsiteY26" fmla="*/ 394441 h 552404"/>
                <a:gd name="connsiteX27" fmla="*/ 143201 w 1016365"/>
                <a:gd name="connsiteY27" fmla="*/ 388267 h 552404"/>
                <a:gd name="connsiteX28" fmla="*/ 143738 w 1016365"/>
                <a:gd name="connsiteY28" fmla="*/ 388401 h 552404"/>
                <a:gd name="connsiteX29" fmla="*/ 163198 w 1016365"/>
                <a:gd name="connsiteY29" fmla="*/ 393098 h 552404"/>
                <a:gd name="connsiteX30" fmla="*/ 167493 w 1016365"/>
                <a:gd name="connsiteY30" fmla="*/ 361022 h 552404"/>
                <a:gd name="connsiteX31" fmla="*/ 163467 w 1016365"/>
                <a:gd name="connsiteY31" fmla="*/ 340891 h 552404"/>
                <a:gd name="connsiteX32" fmla="*/ 139846 w 1016365"/>
                <a:gd name="connsiteY32" fmla="*/ 342502 h 552404"/>
                <a:gd name="connsiteX33" fmla="*/ 119312 w 1016365"/>
                <a:gd name="connsiteY33" fmla="*/ 333912 h 552404"/>
                <a:gd name="connsiteX34" fmla="*/ 91396 w 1016365"/>
                <a:gd name="connsiteY34" fmla="*/ 349212 h 552404"/>
                <a:gd name="connsiteX35" fmla="*/ 67373 w 1016365"/>
                <a:gd name="connsiteY35" fmla="*/ 357265 h 552404"/>
                <a:gd name="connsiteX36" fmla="*/ 52744 w 1016365"/>
                <a:gd name="connsiteY36" fmla="*/ 350420 h 552404"/>
                <a:gd name="connsiteX37" fmla="*/ 55428 w 1016365"/>
                <a:gd name="connsiteY37" fmla="*/ 331228 h 552404"/>
                <a:gd name="connsiteX38" fmla="*/ 40531 w 1016365"/>
                <a:gd name="connsiteY38" fmla="*/ 308412 h 552404"/>
                <a:gd name="connsiteX39" fmla="*/ 22413 w 1016365"/>
                <a:gd name="connsiteY39" fmla="*/ 309352 h 552404"/>
                <a:gd name="connsiteX40" fmla="*/ 0 w 1016365"/>
                <a:gd name="connsiteY40" fmla="*/ 282779 h 552404"/>
                <a:gd name="connsiteX41" fmla="*/ 537 w 1016365"/>
                <a:gd name="connsiteY41" fmla="*/ 281571 h 552404"/>
                <a:gd name="connsiteX42" fmla="*/ 14226 w 1016365"/>
                <a:gd name="connsiteY42" fmla="*/ 254326 h 552404"/>
                <a:gd name="connsiteX43" fmla="*/ 6979 w 1016365"/>
                <a:gd name="connsiteY43" fmla="*/ 246676 h 552404"/>
                <a:gd name="connsiteX44" fmla="*/ 28318 w 1016365"/>
                <a:gd name="connsiteY44" fmla="*/ 201179 h 552404"/>
                <a:gd name="connsiteX45" fmla="*/ 53013 w 1016365"/>
                <a:gd name="connsiteY45" fmla="*/ 222787 h 552404"/>
                <a:gd name="connsiteX46" fmla="*/ 55697 w 1016365"/>
                <a:gd name="connsiteY46" fmla="*/ 197422 h 552404"/>
                <a:gd name="connsiteX47" fmla="*/ 56368 w 1016365"/>
                <a:gd name="connsiteY47" fmla="*/ 197019 h 552404"/>
                <a:gd name="connsiteX48" fmla="*/ 107904 w 1016365"/>
                <a:gd name="connsiteY48" fmla="*/ 153669 h 552404"/>
                <a:gd name="connsiteX49" fmla="*/ 147630 w 1016365"/>
                <a:gd name="connsiteY49" fmla="*/ 152596 h 552404"/>
                <a:gd name="connsiteX50" fmla="*/ 148033 w 1016365"/>
                <a:gd name="connsiteY50" fmla="*/ 152864 h 552404"/>
                <a:gd name="connsiteX51" fmla="*/ 202656 w 1016365"/>
                <a:gd name="connsiteY51" fmla="*/ 180243 h 552404"/>
                <a:gd name="connsiteX52" fmla="*/ 230974 w 1016365"/>
                <a:gd name="connsiteY52" fmla="*/ 195543 h 552404"/>
                <a:gd name="connsiteX53" fmla="*/ 256742 w 1016365"/>
                <a:gd name="connsiteY53" fmla="*/ 179303 h 552404"/>
                <a:gd name="connsiteX54" fmla="*/ 257279 w 1016365"/>
                <a:gd name="connsiteY54" fmla="*/ 179303 h 552404"/>
                <a:gd name="connsiteX55" fmla="*/ 297005 w 1016365"/>
                <a:gd name="connsiteY55" fmla="*/ 178632 h 552404"/>
                <a:gd name="connsiteX56" fmla="*/ 327604 w 1016365"/>
                <a:gd name="connsiteY56" fmla="*/ 198093 h 552404"/>
                <a:gd name="connsiteX57" fmla="*/ 334449 w 1016365"/>
                <a:gd name="connsiteY57" fmla="*/ 187222 h 552404"/>
                <a:gd name="connsiteX58" fmla="*/ 335523 w 1016365"/>
                <a:gd name="connsiteY58" fmla="*/ 187222 h 552404"/>
                <a:gd name="connsiteX59" fmla="*/ 368807 w 1016365"/>
                <a:gd name="connsiteY59" fmla="*/ 188832 h 552404"/>
                <a:gd name="connsiteX60" fmla="*/ 374041 w 1016365"/>
                <a:gd name="connsiteY60" fmla="*/ 172996 h 552404"/>
                <a:gd name="connsiteX61" fmla="*/ 333107 w 1016365"/>
                <a:gd name="connsiteY61" fmla="*/ 145080 h 552404"/>
                <a:gd name="connsiteX62" fmla="*/ 357667 w 1016365"/>
                <a:gd name="connsiteY62" fmla="*/ 124680 h 552404"/>
                <a:gd name="connsiteX63" fmla="*/ 352836 w 1016365"/>
                <a:gd name="connsiteY63" fmla="*/ 113272 h 552404"/>
                <a:gd name="connsiteX64" fmla="*/ 376322 w 1016365"/>
                <a:gd name="connsiteY64" fmla="*/ 102804 h 552404"/>
                <a:gd name="connsiteX65" fmla="*/ 359009 w 1016365"/>
                <a:gd name="connsiteY65" fmla="*/ 75157 h 552404"/>
                <a:gd name="connsiteX66" fmla="*/ 371491 w 1016365"/>
                <a:gd name="connsiteY66" fmla="*/ 59320 h 552404"/>
                <a:gd name="connsiteX67" fmla="*/ 372296 w 1016365"/>
                <a:gd name="connsiteY67" fmla="*/ 59186 h 552404"/>
                <a:gd name="connsiteX68" fmla="*/ 464363 w 1016365"/>
                <a:gd name="connsiteY68" fmla="*/ 44557 h 552404"/>
                <a:gd name="connsiteX69" fmla="*/ 476845 w 1016365"/>
                <a:gd name="connsiteY69" fmla="*/ 34089 h 552404"/>
                <a:gd name="connsiteX70" fmla="*/ 538313 w 1016365"/>
                <a:gd name="connsiteY70" fmla="*/ 18387 h 552404"/>
                <a:gd name="connsiteX71" fmla="*/ 560994 w 1016365"/>
                <a:gd name="connsiteY71" fmla="*/ 0 h 552404"/>
                <a:gd name="connsiteX72" fmla="*/ 561799 w 1016365"/>
                <a:gd name="connsiteY72" fmla="*/ 268 h 552404"/>
                <a:gd name="connsiteX73" fmla="*/ 607565 w 1016365"/>
                <a:gd name="connsiteY73" fmla="*/ 9797 h 552404"/>
                <a:gd name="connsiteX74" fmla="*/ 615214 w 1016365"/>
                <a:gd name="connsiteY74" fmla="*/ 53013 h 552404"/>
                <a:gd name="connsiteX75" fmla="*/ 639641 w 1016365"/>
                <a:gd name="connsiteY75" fmla="*/ 43349 h 552404"/>
                <a:gd name="connsiteX76" fmla="*/ 640311 w 1016365"/>
                <a:gd name="connsiteY76" fmla="*/ 43618 h 552404"/>
                <a:gd name="connsiteX77" fmla="*/ 673327 w 1016365"/>
                <a:gd name="connsiteY77" fmla="*/ 58649 h 552404"/>
                <a:gd name="connsiteX78" fmla="*/ 671314 w 1016365"/>
                <a:gd name="connsiteY78" fmla="*/ 80391 h 552404"/>
                <a:gd name="connsiteX79" fmla="*/ 692385 w 1016365"/>
                <a:gd name="connsiteY79" fmla="*/ 78378 h 552404"/>
                <a:gd name="connsiteX80" fmla="*/ 761771 w 1016365"/>
                <a:gd name="connsiteY80" fmla="*/ 33955 h 552404"/>
                <a:gd name="connsiteX81" fmla="*/ 748350 w 1016365"/>
                <a:gd name="connsiteY81" fmla="*/ 53549 h 552404"/>
                <a:gd name="connsiteX82" fmla="*/ 779218 w 1016365"/>
                <a:gd name="connsiteY82" fmla="*/ 85223 h 552404"/>
                <a:gd name="connsiteX83" fmla="*/ 832902 w 1016365"/>
                <a:gd name="connsiteY83" fmla="*/ 184537 h 552404"/>
                <a:gd name="connsiteX84" fmla="*/ 845517 w 1016365"/>
                <a:gd name="connsiteY84" fmla="*/ 165077 h 552404"/>
                <a:gd name="connsiteX85" fmla="*/ 880412 w 1016365"/>
                <a:gd name="connsiteY85" fmla="*/ 188295 h 552404"/>
                <a:gd name="connsiteX86" fmla="*/ 915843 w 1016365"/>
                <a:gd name="connsiteY86" fmla="*/ 178230 h 552404"/>
                <a:gd name="connsiteX87" fmla="*/ 930606 w 1016365"/>
                <a:gd name="connsiteY87" fmla="*/ 185880 h 552404"/>
                <a:gd name="connsiteX88" fmla="*/ 942550 w 1016365"/>
                <a:gd name="connsiteY88" fmla="*/ 208292 h 552404"/>
                <a:gd name="connsiteX89" fmla="*/ 959729 w 1016365"/>
                <a:gd name="connsiteY89" fmla="*/ 215674 h 552404"/>
                <a:gd name="connsiteX90" fmla="*/ 959998 w 1016365"/>
                <a:gd name="connsiteY90" fmla="*/ 216211 h 552404"/>
                <a:gd name="connsiteX91" fmla="*/ 969929 w 1016365"/>
                <a:gd name="connsiteY91" fmla="*/ 231511 h 552404"/>
                <a:gd name="connsiteX92" fmla="*/ 1001871 w 1016365"/>
                <a:gd name="connsiteY92" fmla="*/ 226411 h 552404"/>
                <a:gd name="connsiteX93" fmla="*/ 1016365 w 1016365"/>
                <a:gd name="connsiteY93" fmla="*/ 251776 h 552404"/>
                <a:gd name="connsiteX94" fmla="*/ 996234 w 1016365"/>
                <a:gd name="connsiteY94" fmla="*/ 278350 h 552404"/>
                <a:gd name="connsiteX95" fmla="*/ 976505 w 1016365"/>
                <a:gd name="connsiteY95" fmla="*/ 281839 h 552404"/>
                <a:gd name="connsiteX96" fmla="*/ 975297 w 1016365"/>
                <a:gd name="connsiteY96" fmla="*/ 317807 h 552404"/>
                <a:gd name="connsiteX97" fmla="*/ 960400 w 1016365"/>
                <a:gd name="connsiteY97" fmla="*/ 335657 h 552404"/>
                <a:gd name="connsiteX98" fmla="*/ 911951 w 1016365"/>
                <a:gd name="connsiteY98" fmla="*/ 323846 h 552404"/>
                <a:gd name="connsiteX99" fmla="*/ 894504 w 1016365"/>
                <a:gd name="connsiteY99" fmla="*/ 386791 h 552404"/>
                <a:gd name="connsiteX100" fmla="*/ 880546 w 1016365"/>
                <a:gd name="connsiteY100" fmla="*/ 395246 h 552404"/>
                <a:gd name="connsiteX101" fmla="*/ 833573 w 1016365"/>
                <a:gd name="connsiteY101" fmla="*/ 408667 h 552404"/>
                <a:gd name="connsiteX102" fmla="*/ 855717 w 1016365"/>
                <a:gd name="connsiteY102" fmla="*/ 467853 h 552404"/>
                <a:gd name="connsiteX103" fmla="*/ 838404 w 1016365"/>
                <a:gd name="connsiteY103" fmla="*/ 476845 h 552404"/>
                <a:gd name="connsiteX104" fmla="*/ 840551 w 1016365"/>
                <a:gd name="connsiteY104" fmla="*/ 497513 h 552404"/>
                <a:gd name="connsiteX105" fmla="*/ 821762 w 1016365"/>
                <a:gd name="connsiteY105" fmla="*/ 491339 h 552404"/>
                <a:gd name="connsiteX106" fmla="*/ 809818 w 1016365"/>
                <a:gd name="connsiteY106" fmla="*/ 479797 h 552404"/>
                <a:gd name="connsiteX107" fmla="*/ 773850 w 1016365"/>
                <a:gd name="connsiteY107" fmla="*/ 476308 h 552404"/>
                <a:gd name="connsiteX108" fmla="*/ 733318 w 1016365"/>
                <a:gd name="connsiteY108" fmla="*/ 475369 h 552404"/>
                <a:gd name="connsiteX109" fmla="*/ 723924 w 1016365"/>
                <a:gd name="connsiteY109" fmla="*/ 479261 h 552404"/>
                <a:gd name="connsiteX110" fmla="*/ 723253 w 1016365"/>
                <a:gd name="connsiteY110" fmla="*/ 478992 h 552404"/>
                <a:gd name="connsiteX111" fmla="*/ 688761 w 1016365"/>
                <a:gd name="connsiteY111" fmla="*/ 465034 h 552404"/>
                <a:gd name="connsiteX112" fmla="*/ 676414 w 1016365"/>
                <a:gd name="connsiteY112" fmla="*/ 471342 h 552404"/>
                <a:gd name="connsiteX113" fmla="*/ 672387 w 1016365"/>
                <a:gd name="connsiteY113" fmla="*/ 492279 h 552404"/>
                <a:gd name="connsiteX114" fmla="*/ 630112 w 1016365"/>
                <a:gd name="connsiteY114" fmla="*/ 480200 h 552404"/>
                <a:gd name="connsiteX115" fmla="*/ 615349 w 1016365"/>
                <a:gd name="connsiteY115" fmla="*/ 484629 h 552404"/>
                <a:gd name="connsiteX116" fmla="*/ 609846 w 1016365"/>
                <a:gd name="connsiteY116" fmla="*/ 499124 h 552404"/>
                <a:gd name="connsiteX117" fmla="*/ 594815 w 1016365"/>
                <a:gd name="connsiteY117" fmla="*/ 505566 h 552404"/>
                <a:gd name="connsiteX118" fmla="*/ 563007 w 1016365"/>
                <a:gd name="connsiteY118" fmla="*/ 528113 h 552404"/>
                <a:gd name="connsiteX119" fmla="*/ 551868 w 1016365"/>
                <a:gd name="connsiteY119" fmla="*/ 552136 h 55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016365" h="552404">
                  <a:moveTo>
                    <a:pt x="540192" y="552405"/>
                  </a:moveTo>
                  <a:lnTo>
                    <a:pt x="533481" y="536836"/>
                  </a:lnTo>
                  <a:lnTo>
                    <a:pt x="501539" y="535763"/>
                  </a:lnTo>
                  <a:lnTo>
                    <a:pt x="496574" y="508787"/>
                  </a:lnTo>
                  <a:lnTo>
                    <a:pt x="484092" y="508518"/>
                  </a:lnTo>
                  <a:lnTo>
                    <a:pt x="485971" y="474026"/>
                  </a:lnTo>
                  <a:lnTo>
                    <a:pt x="457787" y="450406"/>
                  </a:lnTo>
                  <a:lnTo>
                    <a:pt x="416048" y="452956"/>
                  </a:lnTo>
                  <a:lnTo>
                    <a:pt x="386120" y="458056"/>
                  </a:lnTo>
                  <a:lnTo>
                    <a:pt x="361962" y="426516"/>
                  </a:lnTo>
                  <a:lnTo>
                    <a:pt x="299823" y="385985"/>
                  </a:lnTo>
                  <a:lnTo>
                    <a:pt x="238221" y="406117"/>
                  </a:lnTo>
                  <a:lnTo>
                    <a:pt x="239295" y="531065"/>
                  </a:lnTo>
                  <a:lnTo>
                    <a:pt x="223727" y="532944"/>
                  </a:lnTo>
                  <a:lnTo>
                    <a:pt x="206011" y="506505"/>
                  </a:lnTo>
                  <a:lnTo>
                    <a:pt x="190308" y="497781"/>
                  </a:lnTo>
                  <a:lnTo>
                    <a:pt x="163467" y="504492"/>
                  </a:lnTo>
                  <a:lnTo>
                    <a:pt x="150314" y="517779"/>
                  </a:lnTo>
                  <a:lnTo>
                    <a:pt x="148167" y="505431"/>
                  </a:lnTo>
                  <a:lnTo>
                    <a:pt x="154206" y="491742"/>
                  </a:lnTo>
                  <a:lnTo>
                    <a:pt x="150046" y="481542"/>
                  </a:lnTo>
                  <a:lnTo>
                    <a:pt x="121325" y="470134"/>
                  </a:lnTo>
                  <a:lnTo>
                    <a:pt x="110051" y="439266"/>
                  </a:lnTo>
                  <a:lnTo>
                    <a:pt x="96228" y="430543"/>
                  </a:lnTo>
                  <a:lnTo>
                    <a:pt x="95154" y="415914"/>
                  </a:lnTo>
                  <a:lnTo>
                    <a:pt x="119446" y="419135"/>
                  </a:lnTo>
                  <a:lnTo>
                    <a:pt x="120386" y="394441"/>
                  </a:lnTo>
                  <a:lnTo>
                    <a:pt x="143201" y="388267"/>
                  </a:lnTo>
                  <a:lnTo>
                    <a:pt x="143738" y="388401"/>
                  </a:lnTo>
                  <a:lnTo>
                    <a:pt x="163198" y="393098"/>
                  </a:lnTo>
                  <a:lnTo>
                    <a:pt x="167493" y="361022"/>
                  </a:lnTo>
                  <a:lnTo>
                    <a:pt x="163467" y="340891"/>
                  </a:lnTo>
                  <a:lnTo>
                    <a:pt x="139846" y="342502"/>
                  </a:lnTo>
                  <a:lnTo>
                    <a:pt x="119312" y="333912"/>
                  </a:lnTo>
                  <a:lnTo>
                    <a:pt x="91396" y="349212"/>
                  </a:lnTo>
                  <a:lnTo>
                    <a:pt x="67373" y="357265"/>
                  </a:lnTo>
                  <a:lnTo>
                    <a:pt x="52744" y="350420"/>
                  </a:lnTo>
                  <a:lnTo>
                    <a:pt x="55428" y="331228"/>
                  </a:lnTo>
                  <a:lnTo>
                    <a:pt x="40531" y="308412"/>
                  </a:lnTo>
                  <a:lnTo>
                    <a:pt x="22413" y="309352"/>
                  </a:lnTo>
                  <a:lnTo>
                    <a:pt x="0" y="282779"/>
                  </a:lnTo>
                  <a:lnTo>
                    <a:pt x="537" y="281571"/>
                  </a:lnTo>
                  <a:lnTo>
                    <a:pt x="14226" y="254326"/>
                  </a:lnTo>
                  <a:lnTo>
                    <a:pt x="6979" y="246676"/>
                  </a:lnTo>
                  <a:lnTo>
                    <a:pt x="28318" y="201179"/>
                  </a:lnTo>
                  <a:lnTo>
                    <a:pt x="53013" y="222787"/>
                  </a:lnTo>
                  <a:lnTo>
                    <a:pt x="55697" y="197422"/>
                  </a:lnTo>
                  <a:lnTo>
                    <a:pt x="56368" y="197019"/>
                  </a:lnTo>
                  <a:lnTo>
                    <a:pt x="107904" y="153669"/>
                  </a:lnTo>
                  <a:lnTo>
                    <a:pt x="147630" y="152596"/>
                  </a:lnTo>
                  <a:lnTo>
                    <a:pt x="148033" y="152864"/>
                  </a:lnTo>
                  <a:lnTo>
                    <a:pt x="202656" y="180243"/>
                  </a:lnTo>
                  <a:lnTo>
                    <a:pt x="230974" y="195543"/>
                  </a:lnTo>
                  <a:lnTo>
                    <a:pt x="256742" y="179303"/>
                  </a:lnTo>
                  <a:lnTo>
                    <a:pt x="257279" y="179303"/>
                  </a:lnTo>
                  <a:lnTo>
                    <a:pt x="297005" y="178632"/>
                  </a:lnTo>
                  <a:lnTo>
                    <a:pt x="327604" y="198093"/>
                  </a:lnTo>
                  <a:lnTo>
                    <a:pt x="334449" y="187222"/>
                  </a:lnTo>
                  <a:lnTo>
                    <a:pt x="335523" y="187222"/>
                  </a:lnTo>
                  <a:lnTo>
                    <a:pt x="368807" y="188832"/>
                  </a:lnTo>
                  <a:lnTo>
                    <a:pt x="374041" y="172996"/>
                  </a:lnTo>
                  <a:lnTo>
                    <a:pt x="333107" y="145080"/>
                  </a:lnTo>
                  <a:lnTo>
                    <a:pt x="357667" y="124680"/>
                  </a:lnTo>
                  <a:lnTo>
                    <a:pt x="352836" y="113272"/>
                  </a:lnTo>
                  <a:lnTo>
                    <a:pt x="376322" y="102804"/>
                  </a:lnTo>
                  <a:lnTo>
                    <a:pt x="359009" y="75157"/>
                  </a:lnTo>
                  <a:lnTo>
                    <a:pt x="371491" y="59320"/>
                  </a:lnTo>
                  <a:lnTo>
                    <a:pt x="372296" y="59186"/>
                  </a:lnTo>
                  <a:lnTo>
                    <a:pt x="464363" y="44557"/>
                  </a:lnTo>
                  <a:lnTo>
                    <a:pt x="476845" y="34089"/>
                  </a:lnTo>
                  <a:lnTo>
                    <a:pt x="538313" y="18387"/>
                  </a:lnTo>
                  <a:lnTo>
                    <a:pt x="560994" y="0"/>
                  </a:lnTo>
                  <a:lnTo>
                    <a:pt x="561799" y="268"/>
                  </a:lnTo>
                  <a:lnTo>
                    <a:pt x="607565" y="9797"/>
                  </a:lnTo>
                  <a:lnTo>
                    <a:pt x="615214" y="53013"/>
                  </a:lnTo>
                  <a:lnTo>
                    <a:pt x="639641" y="43349"/>
                  </a:lnTo>
                  <a:lnTo>
                    <a:pt x="640311" y="43618"/>
                  </a:lnTo>
                  <a:lnTo>
                    <a:pt x="673327" y="58649"/>
                  </a:lnTo>
                  <a:lnTo>
                    <a:pt x="671314" y="80391"/>
                  </a:lnTo>
                  <a:lnTo>
                    <a:pt x="692385" y="78378"/>
                  </a:lnTo>
                  <a:lnTo>
                    <a:pt x="761771" y="33955"/>
                  </a:lnTo>
                  <a:lnTo>
                    <a:pt x="748350" y="53549"/>
                  </a:lnTo>
                  <a:lnTo>
                    <a:pt x="779218" y="85223"/>
                  </a:lnTo>
                  <a:lnTo>
                    <a:pt x="832902" y="184537"/>
                  </a:lnTo>
                  <a:lnTo>
                    <a:pt x="845517" y="165077"/>
                  </a:lnTo>
                  <a:lnTo>
                    <a:pt x="880412" y="188295"/>
                  </a:lnTo>
                  <a:lnTo>
                    <a:pt x="915843" y="178230"/>
                  </a:lnTo>
                  <a:lnTo>
                    <a:pt x="930606" y="185880"/>
                  </a:lnTo>
                  <a:lnTo>
                    <a:pt x="942550" y="208292"/>
                  </a:lnTo>
                  <a:lnTo>
                    <a:pt x="959729" y="215674"/>
                  </a:lnTo>
                  <a:lnTo>
                    <a:pt x="959998" y="216211"/>
                  </a:lnTo>
                  <a:lnTo>
                    <a:pt x="969929" y="231511"/>
                  </a:lnTo>
                  <a:lnTo>
                    <a:pt x="1001871" y="226411"/>
                  </a:lnTo>
                  <a:lnTo>
                    <a:pt x="1016365" y="251776"/>
                  </a:lnTo>
                  <a:lnTo>
                    <a:pt x="996234" y="278350"/>
                  </a:lnTo>
                  <a:lnTo>
                    <a:pt x="976505" y="281839"/>
                  </a:lnTo>
                  <a:lnTo>
                    <a:pt x="975297" y="317807"/>
                  </a:lnTo>
                  <a:lnTo>
                    <a:pt x="960400" y="335657"/>
                  </a:lnTo>
                  <a:lnTo>
                    <a:pt x="911951" y="323846"/>
                  </a:lnTo>
                  <a:lnTo>
                    <a:pt x="894504" y="386791"/>
                  </a:lnTo>
                  <a:lnTo>
                    <a:pt x="880546" y="395246"/>
                  </a:lnTo>
                  <a:lnTo>
                    <a:pt x="833573" y="408667"/>
                  </a:lnTo>
                  <a:lnTo>
                    <a:pt x="855717" y="467853"/>
                  </a:lnTo>
                  <a:lnTo>
                    <a:pt x="838404" y="476845"/>
                  </a:lnTo>
                  <a:lnTo>
                    <a:pt x="840551" y="497513"/>
                  </a:lnTo>
                  <a:lnTo>
                    <a:pt x="821762" y="491339"/>
                  </a:lnTo>
                  <a:lnTo>
                    <a:pt x="809818" y="479797"/>
                  </a:lnTo>
                  <a:lnTo>
                    <a:pt x="773850" y="476308"/>
                  </a:lnTo>
                  <a:lnTo>
                    <a:pt x="733318" y="475369"/>
                  </a:lnTo>
                  <a:lnTo>
                    <a:pt x="723924" y="479261"/>
                  </a:lnTo>
                  <a:lnTo>
                    <a:pt x="723253" y="478992"/>
                  </a:lnTo>
                  <a:lnTo>
                    <a:pt x="688761" y="465034"/>
                  </a:lnTo>
                  <a:lnTo>
                    <a:pt x="676414" y="471342"/>
                  </a:lnTo>
                  <a:lnTo>
                    <a:pt x="672387" y="492279"/>
                  </a:lnTo>
                  <a:lnTo>
                    <a:pt x="630112" y="480200"/>
                  </a:lnTo>
                  <a:lnTo>
                    <a:pt x="615349" y="484629"/>
                  </a:lnTo>
                  <a:lnTo>
                    <a:pt x="609846" y="499124"/>
                  </a:lnTo>
                  <a:lnTo>
                    <a:pt x="594815" y="505566"/>
                  </a:lnTo>
                  <a:lnTo>
                    <a:pt x="563007" y="528113"/>
                  </a:lnTo>
                  <a:lnTo>
                    <a:pt x="551868" y="55213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8" name="Forme libre : forme 667">
              <a:extLst>
                <a:ext uri="{FF2B5EF4-FFF2-40B4-BE49-F238E27FC236}">
                  <a16:creationId xmlns:a16="http://schemas.microsoft.com/office/drawing/2014/main" id="{F10447ED-514B-44B4-8ABD-E3056B4D3470}"/>
                </a:ext>
              </a:extLst>
            </p:cNvPr>
            <p:cNvSpPr/>
            <p:nvPr/>
          </p:nvSpPr>
          <p:spPr>
            <a:xfrm>
              <a:off x="7086136" y="3253231"/>
              <a:ext cx="1007239" cy="544352"/>
            </a:xfrm>
            <a:custGeom>
              <a:avLst/>
              <a:gdLst>
                <a:gd name="connsiteX0" fmla="*/ 500197 w 1007239"/>
                <a:gd name="connsiteY0" fmla="*/ 527979 h 544352"/>
                <a:gd name="connsiteX1" fmla="*/ 531468 w 1007239"/>
                <a:gd name="connsiteY1" fmla="*/ 528918 h 544352"/>
                <a:gd name="connsiteX2" fmla="*/ 538044 w 1007239"/>
                <a:gd name="connsiteY2" fmla="*/ 544352 h 544352"/>
                <a:gd name="connsiteX3" fmla="*/ 544889 w 1007239"/>
                <a:gd name="connsiteY3" fmla="*/ 544218 h 544352"/>
                <a:gd name="connsiteX4" fmla="*/ 555491 w 1007239"/>
                <a:gd name="connsiteY4" fmla="*/ 521402 h 544352"/>
                <a:gd name="connsiteX5" fmla="*/ 555894 w 1007239"/>
                <a:gd name="connsiteY5" fmla="*/ 521134 h 544352"/>
                <a:gd name="connsiteX6" fmla="*/ 588373 w 1007239"/>
                <a:gd name="connsiteY6" fmla="*/ 498184 h 544352"/>
                <a:gd name="connsiteX7" fmla="*/ 602196 w 1007239"/>
                <a:gd name="connsiteY7" fmla="*/ 492145 h 544352"/>
                <a:gd name="connsiteX8" fmla="*/ 607833 w 1007239"/>
                <a:gd name="connsiteY8" fmla="*/ 477247 h 544352"/>
                <a:gd name="connsiteX9" fmla="*/ 625549 w 1007239"/>
                <a:gd name="connsiteY9" fmla="*/ 472148 h 544352"/>
                <a:gd name="connsiteX10" fmla="*/ 664738 w 1007239"/>
                <a:gd name="connsiteY10" fmla="*/ 483287 h 544352"/>
                <a:gd name="connsiteX11" fmla="*/ 668361 w 1007239"/>
                <a:gd name="connsiteY11" fmla="*/ 464632 h 544352"/>
                <a:gd name="connsiteX12" fmla="*/ 684064 w 1007239"/>
                <a:gd name="connsiteY12" fmla="*/ 456714 h 544352"/>
                <a:gd name="connsiteX13" fmla="*/ 684869 w 1007239"/>
                <a:gd name="connsiteY13" fmla="*/ 457116 h 544352"/>
                <a:gd name="connsiteX14" fmla="*/ 719361 w 1007239"/>
                <a:gd name="connsiteY14" fmla="*/ 470940 h 544352"/>
                <a:gd name="connsiteX15" fmla="*/ 728084 w 1007239"/>
                <a:gd name="connsiteY15" fmla="*/ 467450 h 544352"/>
                <a:gd name="connsiteX16" fmla="*/ 728487 w 1007239"/>
                <a:gd name="connsiteY16" fmla="*/ 467450 h 544352"/>
                <a:gd name="connsiteX17" fmla="*/ 769555 w 1007239"/>
                <a:gd name="connsiteY17" fmla="*/ 468255 h 544352"/>
                <a:gd name="connsiteX18" fmla="*/ 806999 w 1007239"/>
                <a:gd name="connsiteY18" fmla="*/ 471879 h 544352"/>
                <a:gd name="connsiteX19" fmla="*/ 819481 w 1007239"/>
                <a:gd name="connsiteY19" fmla="*/ 484092 h 544352"/>
                <a:gd name="connsiteX20" fmla="*/ 831560 w 1007239"/>
                <a:gd name="connsiteY20" fmla="*/ 487984 h 544352"/>
                <a:gd name="connsiteX21" fmla="*/ 829815 w 1007239"/>
                <a:gd name="connsiteY21" fmla="*/ 470537 h 544352"/>
                <a:gd name="connsiteX22" fmla="*/ 846323 w 1007239"/>
                <a:gd name="connsiteY22" fmla="*/ 461948 h 544352"/>
                <a:gd name="connsiteX23" fmla="*/ 824044 w 1007239"/>
                <a:gd name="connsiteY23" fmla="*/ 401956 h 544352"/>
                <a:gd name="connsiteX24" fmla="*/ 874775 w 1007239"/>
                <a:gd name="connsiteY24" fmla="*/ 387596 h 544352"/>
                <a:gd name="connsiteX25" fmla="*/ 886585 w 1007239"/>
                <a:gd name="connsiteY25" fmla="*/ 380214 h 544352"/>
                <a:gd name="connsiteX26" fmla="*/ 904704 w 1007239"/>
                <a:gd name="connsiteY26" fmla="*/ 315123 h 544352"/>
                <a:gd name="connsiteX27" fmla="*/ 906448 w 1007239"/>
                <a:gd name="connsiteY27" fmla="*/ 315526 h 544352"/>
                <a:gd name="connsiteX28" fmla="*/ 954361 w 1007239"/>
                <a:gd name="connsiteY28" fmla="*/ 327202 h 544352"/>
                <a:gd name="connsiteX29" fmla="*/ 966977 w 1007239"/>
                <a:gd name="connsiteY29" fmla="*/ 312170 h 544352"/>
                <a:gd name="connsiteX30" fmla="*/ 968184 w 1007239"/>
                <a:gd name="connsiteY30" fmla="*/ 274323 h 544352"/>
                <a:gd name="connsiteX31" fmla="*/ 989524 w 1007239"/>
                <a:gd name="connsiteY31" fmla="*/ 270700 h 544352"/>
                <a:gd name="connsiteX32" fmla="*/ 1007239 w 1007239"/>
                <a:gd name="connsiteY32" fmla="*/ 247347 h 544352"/>
                <a:gd name="connsiteX33" fmla="*/ 995295 w 1007239"/>
                <a:gd name="connsiteY33" fmla="*/ 226411 h 544352"/>
                <a:gd name="connsiteX34" fmla="*/ 963487 w 1007239"/>
                <a:gd name="connsiteY34" fmla="*/ 231511 h 544352"/>
                <a:gd name="connsiteX35" fmla="*/ 952616 w 1007239"/>
                <a:gd name="connsiteY35" fmla="*/ 214600 h 544352"/>
                <a:gd name="connsiteX36" fmla="*/ 935169 w 1007239"/>
                <a:gd name="connsiteY36" fmla="*/ 207219 h 544352"/>
                <a:gd name="connsiteX37" fmla="*/ 923224 w 1007239"/>
                <a:gd name="connsiteY37" fmla="*/ 184537 h 544352"/>
                <a:gd name="connsiteX38" fmla="*/ 910877 w 1007239"/>
                <a:gd name="connsiteY38" fmla="*/ 178095 h 544352"/>
                <a:gd name="connsiteX39" fmla="*/ 875178 w 1007239"/>
                <a:gd name="connsiteY39" fmla="*/ 188295 h 544352"/>
                <a:gd name="connsiteX40" fmla="*/ 874507 w 1007239"/>
                <a:gd name="connsiteY40" fmla="*/ 187758 h 544352"/>
                <a:gd name="connsiteX41" fmla="*/ 842028 w 1007239"/>
                <a:gd name="connsiteY41" fmla="*/ 166285 h 544352"/>
                <a:gd name="connsiteX42" fmla="*/ 828070 w 1007239"/>
                <a:gd name="connsiteY42" fmla="*/ 187893 h 544352"/>
                <a:gd name="connsiteX43" fmla="*/ 771434 w 1007239"/>
                <a:gd name="connsiteY43" fmla="*/ 83075 h 544352"/>
                <a:gd name="connsiteX44" fmla="*/ 738955 w 1007239"/>
                <a:gd name="connsiteY44" fmla="*/ 49926 h 544352"/>
                <a:gd name="connsiteX45" fmla="*/ 743518 w 1007239"/>
                <a:gd name="connsiteY45" fmla="*/ 43081 h 544352"/>
                <a:gd name="connsiteX46" fmla="*/ 688627 w 1007239"/>
                <a:gd name="connsiteY46" fmla="*/ 77975 h 544352"/>
                <a:gd name="connsiteX47" fmla="*/ 662590 w 1007239"/>
                <a:gd name="connsiteY47" fmla="*/ 80525 h 544352"/>
                <a:gd name="connsiteX48" fmla="*/ 664738 w 1007239"/>
                <a:gd name="connsiteY48" fmla="*/ 56770 h 544352"/>
                <a:gd name="connsiteX49" fmla="*/ 634943 w 1007239"/>
                <a:gd name="connsiteY49" fmla="*/ 43349 h 544352"/>
                <a:gd name="connsiteX50" fmla="*/ 607565 w 1007239"/>
                <a:gd name="connsiteY50" fmla="*/ 54220 h 544352"/>
                <a:gd name="connsiteX51" fmla="*/ 599646 w 1007239"/>
                <a:gd name="connsiteY51" fmla="*/ 8858 h 544352"/>
                <a:gd name="connsiteX52" fmla="*/ 557370 w 1007239"/>
                <a:gd name="connsiteY52" fmla="*/ 0 h 544352"/>
                <a:gd name="connsiteX53" fmla="*/ 535092 w 1007239"/>
                <a:gd name="connsiteY53" fmla="*/ 17850 h 544352"/>
                <a:gd name="connsiteX54" fmla="*/ 473624 w 1007239"/>
                <a:gd name="connsiteY54" fmla="*/ 33552 h 544352"/>
                <a:gd name="connsiteX55" fmla="*/ 461411 w 1007239"/>
                <a:gd name="connsiteY55" fmla="*/ 44021 h 544352"/>
                <a:gd name="connsiteX56" fmla="*/ 460874 w 1007239"/>
                <a:gd name="connsiteY56" fmla="*/ 44155 h 544352"/>
                <a:gd name="connsiteX57" fmla="*/ 369075 w 1007239"/>
                <a:gd name="connsiteY57" fmla="*/ 58649 h 544352"/>
                <a:gd name="connsiteX58" fmla="*/ 359143 w 1007239"/>
                <a:gd name="connsiteY58" fmla="*/ 71265 h 544352"/>
                <a:gd name="connsiteX59" fmla="*/ 377396 w 1007239"/>
                <a:gd name="connsiteY59" fmla="*/ 100254 h 544352"/>
                <a:gd name="connsiteX60" fmla="*/ 353373 w 1007239"/>
                <a:gd name="connsiteY60" fmla="*/ 111125 h 544352"/>
                <a:gd name="connsiteX61" fmla="*/ 357667 w 1007239"/>
                <a:gd name="connsiteY61" fmla="*/ 121728 h 544352"/>
                <a:gd name="connsiteX62" fmla="*/ 334852 w 1007239"/>
                <a:gd name="connsiteY62" fmla="*/ 140651 h 544352"/>
                <a:gd name="connsiteX63" fmla="*/ 374041 w 1007239"/>
                <a:gd name="connsiteY63" fmla="*/ 167359 h 544352"/>
                <a:gd name="connsiteX64" fmla="*/ 366928 w 1007239"/>
                <a:gd name="connsiteY64" fmla="*/ 188698 h 544352"/>
                <a:gd name="connsiteX65" fmla="*/ 331899 w 1007239"/>
                <a:gd name="connsiteY65" fmla="*/ 186953 h 544352"/>
                <a:gd name="connsiteX66" fmla="*/ 324249 w 1007239"/>
                <a:gd name="connsiteY66" fmla="*/ 199166 h 544352"/>
                <a:gd name="connsiteX67" fmla="*/ 291368 w 1007239"/>
                <a:gd name="connsiteY67" fmla="*/ 178364 h 544352"/>
                <a:gd name="connsiteX68" fmla="*/ 253387 w 1007239"/>
                <a:gd name="connsiteY68" fmla="*/ 179035 h 544352"/>
                <a:gd name="connsiteX69" fmla="*/ 226545 w 1007239"/>
                <a:gd name="connsiteY69" fmla="*/ 195811 h 544352"/>
                <a:gd name="connsiteX70" fmla="*/ 225605 w 1007239"/>
                <a:gd name="connsiteY70" fmla="*/ 195274 h 544352"/>
                <a:gd name="connsiteX71" fmla="*/ 196348 w 1007239"/>
                <a:gd name="connsiteY71" fmla="*/ 179438 h 544352"/>
                <a:gd name="connsiteX72" fmla="*/ 142262 w 1007239"/>
                <a:gd name="connsiteY72" fmla="*/ 152327 h 544352"/>
                <a:gd name="connsiteX73" fmla="*/ 104683 w 1007239"/>
                <a:gd name="connsiteY73" fmla="*/ 153401 h 544352"/>
                <a:gd name="connsiteX74" fmla="*/ 54891 w 1007239"/>
                <a:gd name="connsiteY74" fmla="*/ 195274 h 544352"/>
                <a:gd name="connsiteX75" fmla="*/ 51402 w 1007239"/>
                <a:gd name="connsiteY75" fmla="*/ 226277 h 544352"/>
                <a:gd name="connsiteX76" fmla="*/ 25097 w 1007239"/>
                <a:gd name="connsiteY76" fmla="*/ 203193 h 544352"/>
                <a:gd name="connsiteX77" fmla="*/ 6979 w 1007239"/>
                <a:gd name="connsiteY77" fmla="*/ 241845 h 544352"/>
                <a:gd name="connsiteX78" fmla="*/ 14226 w 1007239"/>
                <a:gd name="connsiteY78" fmla="*/ 249495 h 544352"/>
                <a:gd name="connsiteX79" fmla="*/ 0 w 1007239"/>
                <a:gd name="connsiteY79" fmla="*/ 278081 h 544352"/>
                <a:gd name="connsiteX80" fmla="*/ 19595 w 1007239"/>
                <a:gd name="connsiteY80" fmla="*/ 301299 h 544352"/>
                <a:gd name="connsiteX81" fmla="*/ 37981 w 1007239"/>
                <a:gd name="connsiteY81" fmla="*/ 300360 h 544352"/>
                <a:gd name="connsiteX82" fmla="*/ 54891 w 1007239"/>
                <a:gd name="connsiteY82" fmla="*/ 326262 h 544352"/>
                <a:gd name="connsiteX83" fmla="*/ 52341 w 1007239"/>
                <a:gd name="connsiteY83" fmla="*/ 343978 h 544352"/>
                <a:gd name="connsiteX84" fmla="*/ 62944 w 1007239"/>
                <a:gd name="connsiteY84" fmla="*/ 348944 h 544352"/>
                <a:gd name="connsiteX85" fmla="*/ 85357 w 1007239"/>
                <a:gd name="connsiteY85" fmla="*/ 341562 h 544352"/>
                <a:gd name="connsiteX86" fmla="*/ 114480 w 1007239"/>
                <a:gd name="connsiteY86" fmla="*/ 325457 h 544352"/>
                <a:gd name="connsiteX87" fmla="*/ 135954 w 1007239"/>
                <a:gd name="connsiteY87" fmla="*/ 334449 h 544352"/>
                <a:gd name="connsiteX88" fmla="*/ 161990 w 1007239"/>
                <a:gd name="connsiteY88" fmla="*/ 332704 h 544352"/>
                <a:gd name="connsiteX89" fmla="*/ 166688 w 1007239"/>
                <a:gd name="connsiteY89" fmla="*/ 356728 h 544352"/>
                <a:gd name="connsiteX90" fmla="*/ 166688 w 1007239"/>
                <a:gd name="connsiteY90" fmla="*/ 357130 h 544352"/>
                <a:gd name="connsiteX91" fmla="*/ 161990 w 1007239"/>
                <a:gd name="connsiteY91" fmla="*/ 393635 h 544352"/>
                <a:gd name="connsiteX92" fmla="*/ 138772 w 1007239"/>
                <a:gd name="connsiteY92" fmla="*/ 388133 h 544352"/>
                <a:gd name="connsiteX93" fmla="*/ 119580 w 1007239"/>
                <a:gd name="connsiteY93" fmla="*/ 393233 h 544352"/>
                <a:gd name="connsiteX94" fmla="*/ 118507 w 1007239"/>
                <a:gd name="connsiteY94" fmla="*/ 419403 h 544352"/>
                <a:gd name="connsiteX95" fmla="*/ 94752 w 1007239"/>
                <a:gd name="connsiteY95" fmla="*/ 416182 h 544352"/>
                <a:gd name="connsiteX96" fmla="*/ 95289 w 1007239"/>
                <a:gd name="connsiteY96" fmla="*/ 424101 h 544352"/>
                <a:gd name="connsiteX97" fmla="*/ 108709 w 1007239"/>
                <a:gd name="connsiteY97" fmla="*/ 432556 h 544352"/>
                <a:gd name="connsiteX98" fmla="*/ 108844 w 1007239"/>
                <a:gd name="connsiteY98" fmla="*/ 433227 h 544352"/>
                <a:gd name="connsiteX99" fmla="*/ 119849 w 1007239"/>
                <a:gd name="connsiteY99" fmla="*/ 463021 h 544352"/>
                <a:gd name="connsiteX100" fmla="*/ 148435 w 1007239"/>
                <a:gd name="connsiteY100" fmla="*/ 474429 h 544352"/>
                <a:gd name="connsiteX101" fmla="*/ 153804 w 1007239"/>
                <a:gd name="connsiteY101" fmla="*/ 487582 h 544352"/>
                <a:gd name="connsiteX102" fmla="*/ 147496 w 1007239"/>
                <a:gd name="connsiteY102" fmla="*/ 501674 h 544352"/>
                <a:gd name="connsiteX103" fmla="*/ 148301 w 1007239"/>
                <a:gd name="connsiteY103" fmla="*/ 505566 h 544352"/>
                <a:gd name="connsiteX104" fmla="*/ 156890 w 1007239"/>
                <a:gd name="connsiteY104" fmla="*/ 496842 h 544352"/>
                <a:gd name="connsiteX105" fmla="*/ 157427 w 1007239"/>
                <a:gd name="connsiteY105" fmla="*/ 496708 h 544352"/>
                <a:gd name="connsiteX106" fmla="*/ 186282 w 1007239"/>
                <a:gd name="connsiteY106" fmla="*/ 489595 h 544352"/>
                <a:gd name="connsiteX107" fmla="*/ 186953 w 1007239"/>
                <a:gd name="connsiteY107" fmla="*/ 489863 h 544352"/>
                <a:gd name="connsiteX108" fmla="*/ 204400 w 1007239"/>
                <a:gd name="connsiteY108" fmla="*/ 499929 h 544352"/>
                <a:gd name="connsiteX109" fmla="*/ 221042 w 1007239"/>
                <a:gd name="connsiteY109" fmla="*/ 524758 h 544352"/>
                <a:gd name="connsiteX110" fmla="*/ 230840 w 1007239"/>
                <a:gd name="connsiteY110" fmla="*/ 523550 h 544352"/>
                <a:gd name="connsiteX111" fmla="*/ 229900 w 1007239"/>
                <a:gd name="connsiteY111" fmla="*/ 399138 h 544352"/>
                <a:gd name="connsiteX112" fmla="*/ 295797 w 1007239"/>
                <a:gd name="connsiteY112" fmla="*/ 377664 h 544352"/>
                <a:gd name="connsiteX113" fmla="*/ 301165 w 1007239"/>
                <a:gd name="connsiteY113" fmla="*/ 381288 h 544352"/>
                <a:gd name="connsiteX114" fmla="*/ 360217 w 1007239"/>
                <a:gd name="connsiteY114" fmla="*/ 419806 h 544352"/>
                <a:gd name="connsiteX115" fmla="*/ 383167 w 1007239"/>
                <a:gd name="connsiteY115" fmla="*/ 449735 h 544352"/>
                <a:gd name="connsiteX116" fmla="*/ 411083 w 1007239"/>
                <a:gd name="connsiteY116" fmla="*/ 445037 h 544352"/>
                <a:gd name="connsiteX117" fmla="*/ 454432 w 1007239"/>
                <a:gd name="connsiteY117" fmla="*/ 442353 h 544352"/>
                <a:gd name="connsiteX118" fmla="*/ 485300 w 1007239"/>
                <a:gd name="connsiteY118" fmla="*/ 468121 h 544352"/>
                <a:gd name="connsiteX119" fmla="*/ 483555 w 1007239"/>
                <a:gd name="connsiteY119" fmla="*/ 500600 h 544352"/>
                <a:gd name="connsiteX120" fmla="*/ 495231 w 1007239"/>
                <a:gd name="connsiteY120" fmla="*/ 500868 h 54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007239" h="544352">
                  <a:moveTo>
                    <a:pt x="500197" y="527979"/>
                  </a:moveTo>
                  <a:lnTo>
                    <a:pt x="531468" y="528918"/>
                  </a:lnTo>
                  <a:lnTo>
                    <a:pt x="538044" y="544352"/>
                  </a:lnTo>
                  <a:lnTo>
                    <a:pt x="544889" y="544218"/>
                  </a:lnTo>
                  <a:lnTo>
                    <a:pt x="555491" y="521402"/>
                  </a:lnTo>
                  <a:lnTo>
                    <a:pt x="555894" y="521134"/>
                  </a:lnTo>
                  <a:lnTo>
                    <a:pt x="588373" y="498184"/>
                  </a:lnTo>
                  <a:lnTo>
                    <a:pt x="602196" y="492145"/>
                  </a:lnTo>
                  <a:lnTo>
                    <a:pt x="607833" y="477247"/>
                  </a:lnTo>
                  <a:lnTo>
                    <a:pt x="625549" y="472148"/>
                  </a:lnTo>
                  <a:lnTo>
                    <a:pt x="664738" y="483287"/>
                  </a:lnTo>
                  <a:lnTo>
                    <a:pt x="668361" y="464632"/>
                  </a:lnTo>
                  <a:lnTo>
                    <a:pt x="684064" y="456714"/>
                  </a:lnTo>
                  <a:lnTo>
                    <a:pt x="684869" y="457116"/>
                  </a:lnTo>
                  <a:lnTo>
                    <a:pt x="719361" y="470940"/>
                  </a:lnTo>
                  <a:lnTo>
                    <a:pt x="728084" y="467450"/>
                  </a:lnTo>
                  <a:lnTo>
                    <a:pt x="728487" y="467450"/>
                  </a:lnTo>
                  <a:lnTo>
                    <a:pt x="769555" y="468255"/>
                  </a:lnTo>
                  <a:lnTo>
                    <a:pt x="806999" y="471879"/>
                  </a:lnTo>
                  <a:lnTo>
                    <a:pt x="819481" y="484092"/>
                  </a:lnTo>
                  <a:lnTo>
                    <a:pt x="831560" y="487984"/>
                  </a:lnTo>
                  <a:lnTo>
                    <a:pt x="829815" y="470537"/>
                  </a:lnTo>
                  <a:lnTo>
                    <a:pt x="846323" y="461948"/>
                  </a:lnTo>
                  <a:lnTo>
                    <a:pt x="824044" y="401956"/>
                  </a:lnTo>
                  <a:lnTo>
                    <a:pt x="874775" y="387596"/>
                  </a:lnTo>
                  <a:lnTo>
                    <a:pt x="886585" y="380214"/>
                  </a:lnTo>
                  <a:lnTo>
                    <a:pt x="904704" y="315123"/>
                  </a:lnTo>
                  <a:lnTo>
                    <a:pt x="906448" y="315526"/>
                  </a:lnTo>
                  <a:lnTo>
                    <a:pt x="954361" y="327202"/>
                  </a:lnTo>
                  <a:lnTo>
                    <a:pt x="966977" y="312170"/>
                  </a:lnTo>
                  <a:lnTo>
                    <a:pt x="968184" y="274323"/>
                  </a:lnTo>
                  <a:lnTo>
                    <a:pt x="989524" y="270700"/>
                  </a:lnTo>
                  <a:lnTo>
                    <a:pt x="1007239" y="247347"/>
                  </a:lnTo>
                  <a:lnTo>
                    <a:pt x="995295" y="226411"/>
                  </a:lnTo>
                  <a:lnTo>
                    <a:pt x="963487" y="231511"/>
                  </a:lnTo>
                  <a:lnTo>
                    <a:pt x="952616" y="214600"/>
                  </a:lnTo>
                  <a:lnTo>
                    <a:pt x="935169" y="207219"/>
                  </a:lnTo>
                  <a:lnTo>
                    <a:pt x="923224" y="184537"/>
                  </a:lnTo>
                  <a:lnTo>
                    <a:pt x="910877" y="178095"/>
                  </a:lnTo>
                  <a:lnTo>
                    <a:pt x="875178" y="188295"/>
                  </a:lnTo>
                  <a:lnTo>
                    <a:pt x="874507" y="187758"/>
                  </a:lnTo>
                  <a:lnTo>
                    <a:pt x="842028" y="166285"/>
                  </a:lnTo>
                  <a:lnTo>
                    <a:pt x="828070" y="187893"/>
                  </a:lnTo>
                  <a:lnTo>
                    <a:pt x="771434" y="83075"/>
                  </a:lnTo>
                  <a:lnTo>
                    <a:pt x="738955" y="49926"/>
                  </a:lnTo>
                  <a:lnTo>
                    <a:pt x="743518" y="43081"/>
                  </a:lnTo>
                  <a:lnTo>
                    <a:pt x="688627" y="77975"/>
                  </a:lnTo>
                  <a:lnTo>
                    <a:pt x="662590" y="80525"/>
                  </a:lnTo>
                  <a:lnTo>
                    <a:pt x="664738" y="56770"/>
                  </a:lnTo>
                  <a:lnTo>
                    <a:pt x="634943" y="43349"/>
                  </a:lnTo>
                  <a:lnTo>
                    <a:pt x="607565" y="54220"/>
                  </a:lnTo>
                  <a:lnTo>
                    <a:pt x="599646" y="8858"/>
                  </a:lnTo>
                  <a:lnTo>
                    <a:pt x="557370" y="0"/>
                  </a:lnTo>
                  <a:lnTo>
                    <a:pt x="535092" y="17850"/>
                  </a:lnTo>
                  <a:lnTo>
                    <a:pt x="473624" y="33552"/>
                  </a:lnTo>
                  <a:lnTo>
                    <a:pt x="461411" y="44021"/>
                  </a:lnTo>
                  <a:lnTo>
                    <a:pt x="460874" y="44155"/>
                  </a:lnTo>
                  <a:lnTo>
                    <a:pt x="369075" y="58649"/>
                  </a:lnTo>
                  <a:lnTo>
                    <a:pt x="359143" y="71265"/>
                  </a:lnTo>
                  <a:lnTo>
                    <a:pt x="377396" y="100254"/>
                  </a:lnTo>
                  <a:lnTo>
                    <a:pt x="353373" y="111125"/>
                  </a:lnTo>
                  <a:lnTo>
                    <a:pt x="357667" y="121728"/>
                  </a:lnTo>
                  <a:lnTo>
                    <a:pt x="334852" y="140651"/>
                  </a:lnTo>
                  <a:lnTo>
                    <a:pt x="374041" y="167359"/>
                  </a:lnTo>
                  <a:lnTo>
                    <a:pt x="366928" y="188698"/>
                  </a:lnTo>
                  <a:lnTo>
                    <a:pt x="331899" y="186953"/>
                  </a:lnTo>
                  <a:lnTo>
                    <a:pt x="324249" y="199166"/>
                  </a:lnTo>
                  <a:lnTo>
                    <a:pt x="291368" y="178364"/>
                  </a:lnTo>
                  <a:lnTo>
                    <a:pt x="253387" y="179035"/>
                  </a:lnTo>
                  <a:lnTo>
                    <a:pt x="226545" y="195811"/>
                  </a:lnTo>
                  <a:lnTo>
                    <a:pt x="225605" y="195274"/>
                  </a:lnTo>
                  <a:lnTo>
                    <a:pt x="196348" y="179438"/>
                  </a:lnTo>
                  <a:lnTo>
                    <a:pt x="142262" y="152327"/>
                  </a:lnTo>
                  <a:lnTo>
                    <a:pt x="104683" y="153401"/>
                  </a:lnTo>
                  <a:lnTo>
                    <a:pt x="54891" y="195274"/>
                  </a:lnTo>
                  <a:lnTo>
                    <a:pt x="51402" y="226277"/>
                  </a:lnTo>
                  <a:lnTo>
                    <a:pt x="25097" y="203193"/>
                  </a:lnTo>
                  <a:lnTo>
                    <a:pt x="6979" y="241845"/>
                  </a:lnTo>
                  <a:lnTo>
                    <a:pt x="14226" y="249495"/>
                  </a:lnTo>
                  <a:lnTo>
                    <a:pt x="0" y="278081"/>
                  </a:lnTo>
                  <a:lnTo>
                    <a:pt x="19595" y="301299"/>
                  </a:lnTo>
                  <a:lnTo>
                    <a:pt x="37981" y="300360"/>
                  </a:lnTo>
                  <a:lnTo>
                    <a:pt x="54891" y="326262"/>
                  </a:lnTo>
                  <a:lnTo>
                    <a:pt x="52341" y="343978"/>
                  </a:lnTo>
                  <a:lnTo>
                    <a:pt x="62944" y="348944"/>
                  </a:lnTo>
                  <a:lnTo>
                    <a:pt x="85357" y="341562"/>
                  </a:lnTo>
                  <a:lnTo>
                    <a:pt x="114480" y="325457"/>
                  </a:lnTo>
                  <a:lnTo>
                    <a:pt x="135954" y="334449"/>
                  </a:lnTo>
                  <a:lnTo>
                    <a:pt x="161990" y="332704"/>
                  </a:lnTo>
                  <a:lnTo>
                    <a:pt x="166688" y="356728"/>
                  </a:lnTo>
                  <a:lnTo>
                    <a:pt x="166688" y="357130"/>
                  </a:lnTo>
                  <a:lnTo>
                    <a:pt x="161990" y="393635"/>
                  </a:lnTo>
                  <a:lnTo>
                    <a:pt x="138772" y="388133"/>
                  </a:lnTo>
                  <a:lnTo>
                    <a:pt x="119580" y="393233"/>
                  </a:lnTo>
                  <a:lnTo>
                    <a:pt x="118507" y="419403"/>
                  </a:lnTo>
                  <a:lnTo>
                    <a:pt x="94752" y="416182"/>
                  </a:lnTo>
                  <a:lnTo>
                    <a:pt x="95289" y="424101"/>
                  </a:lnTo>
                  <a:lnTo>
                    <a:pt x="108709" y="432556"/>
                  </a:lnTo>
                  <a:lnTo>
                    <a:pt x="108844" y="433227"/>
                  </a:lnTo>
                  <a:lnTo>
                    <a:pt x="119849" y="463021"/>
                  </a:lnTo>
                  <a:lnTo>
                    <a:pt x="148435" y="474429"/>
                  </a:lnTo>
                  <a:lnTo>
                    <a:pt x="153804" y="487582"/>
                  </a:lnTo>
                  <a:lnTo>
                    <a:pt x="147496" y="501674"/>
                  </a:lnTo>
                  <a:lnTo>
                    <a:pt x="148301" y="505566"/>
                  </a:lnTo>
                  <a:lnTo>
                    <a:pt x="156890" y="496842"/>
                  </a:lnTo>
                  <a:lnTo>
                    <a:pt x="157427" y="496708"/>
                  </a:lnTo>
                  <a:lnTo>
                    <a:pt x="186282" y="489595"/>
                  </a:lnTo>
                  <a:lnTo>
                    <a:pt x="186953" y="489863"/>
                  </a:lnTo>
                  <a:lnTo>
                    <a:pt x="204400" y="499929"/>
                  </a:lnTo>
                  <a:lnTo>
                    <a:pt x="221042" y="524758"/>
                  </a:lnTo>
                  <a:lnTo>
                    <a:pt x="230840" y="523550"/>
                  </a:lnTo>
                  <a:lnTo>
                    <a:pt x="229900" y="399138"/>
                  </a:lnTo>
                  <a:lnTo>
                    <a:pt x="295797" y="377664"/>
                  </a:lnTo>
                  <a:lnTo>
                    <a:pt x="301165" y="381288"/>
                  </a:lnTo>
                  <a:lnTo>
                    <a:pt x="360217" y="419806"/>
                  </a:lnTo>
                  <a:lnTo>
                    <a:pt x="383167" y="449735"/>
                  </a:lnTo>
                  <a:lnTo>
                    <a:pt x="411083" y="445037"/>
                  </a:lnTo>
                  <a:lnTo>
                    <a:pt x="454432" y="442353"/>
                  </a:lnTo>
                  <a:lnTo>
                    <a:pt x="485300" y="468121"/>
                  </a:lnTo>
                  <a:lnTo>
                    <a:pt x="483555" y="500600"/>
                  </a:lnTo>
                  <a:lnTo>
                    <a:pt x="495231" y="5008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7" name="Graphique 3">
            <a:extLst>
              <a:ext uri="{FF2B5EF4-FFF2-40B4-BE49-F238E27FC236}">
                <a16:creationId xmlns:a16="http://schemas.microsoft.com/office/drawing/2014/main" id="{D40C715E-3C18-4A08-A1EF-8358FB4015CB}"/>
              </a:ext>
            </a:extLst>
          </p:cNvPr>
          <p:cNvGrpSpPr/>
          <p:nvPr/>
        </p:nvGrpSpPr>
        <p:grpSpPr>
          <a:xfrm>
            <a:off x="8457079" y="4379803"/>
            <a:ext cx="195096" cy="234752"/>
            <a:chOff x="8408632" y="4327038"/>
            <a:chExt cx="188832" cy="227215"/>
          </a:xfrm>
          <a:solidFill>
            <a:srgbClr val="CECECE"/>
          </a:solidFill>
        </p:grpSpPr>
        <p:sp>
          <p:nvSpPr>
            <p:cNvPr id="665" name="Forme libre : forme 664">
              <a:extLst>
                <a:ext uri="{FF2B5EF4-FFF2-40B4-BE49-F238E27FC236}">
                  <a16:creationId xmlns:a16="http://schemas.microsoft.com/office/drawing/2014/main" id="{ED314FE9-B540-42EE-B90B-9D26B426ED8E}"/>
                </a:ext>
              </a:extLst>
            </p:cNvPr>
            <p:cNvSpPr/>
            <p:nvPr/>
          </p:nvSpPr>
          <p:spPr>
            <a:xfrm>
              <a:off x="8408632" y="4327038"/>
              <a:ext cx="188832" cy="227215"/>
            </a:xfrm>
            <a:custGeom>
              <a:avLst/>
              <a:gdLst>
                <a:gd name="connsiteX0" fmla="*/ 149912 w 188832"/>
                <a:gd name="connsiteY0" fmla="*/ 227216 h 227215"/>
                <a:gd name="connsiteX1" fmla="*/ 125888 w 188832"/>
                <a:gd name="connsiteY1" fmla="*/ 215540 h 227215"/>
                <a:gd name="connsiteX2" fmla="*/ 135014 w 188832"/>
                <a:gd name="connsiteY2" fmla="*/ 202656 h 227215"/>
                <a:gd name="connsiteX3" fmla="*/ 136088 w 188832"/>
                <a:gd name="connsiteY3" fmla="*/ 182524 h 227215"/>
                <a:gd name="connsiteX4" fmla="*/ 116091 w 188832"/>
                <a:gd name="connsiteY4" fmla="*/ 160246 h 227215"/>
                <a:gd name="connsiteX5" fmla="*/ 114480 w 188832"/>
                <a:gd name="connsiteY5" fmla="*/ 134880 h 227215"/>
                <a:gd name="connsiteX6" fmla="*/ 96631 w 188832"/>
                <a:gd name="connsiteY6" fmla="*/ 115017 h 227215"/>
                <a:gd name="connsiteX7" fmla="*/ 79989 w 188832"/>
                <a:gd name="connsiteY7" fmla="*/ 113407 h 227215"/>
                <a:gd name="connsiteX8" fmla="*/ 75023 w 188832"/>
                <a:gd name="connsiteY8" fmla="*/ 122264 h 227215"/>
                <a:gd name="connsiteX9" fmla="*/ 58918 w 188832"/>
                <a:gd name="connsiteY9" fmla="*/ 123070 h 227215"/>
                <a:gd name="connsiteX10" fmla="*/ 51939 w 188832"/>
                <a:gd name="connsiteY10" fmla="*/ 118775 h 227215"/>
                <a:gd name="connsiteX11" fmla="*/ 24023 w 188832"/>
                <a:gd name="connsiteY11" fmla="*/ 135283 h 227215"/>
                <a:gd name="connsiteX12" fmla="*/ 23352 w 188832"/>
                <a:gd name="connsiteY12" fmla="*/ 108844 h 227215"/>
                <a:gd name="connsiteX13" fmla="*/ 28989 w 188832"/>
                <a:gd name="connsiteY13" fmla="*/ 83075 h 227215"/>
                <a:gd name="connsiteX14" fmla="*/ 12884 w 188832"/>
                <a:gd name="connsiteY14" fmla="*/ 82002 h 227215"/>
                <a:gd name="connsiteX15" fmla="*/ 11408 w 188832"/>
                <a:gd name="connsiteY15" fmla="*/ 65494 h 227215"/>
                <a:gd name="connsiteX16" fmla="*/ 0 w 188832"/>
                <a:gd name="connsiteY16" fmla="*/ 56905 h 227215"/>
                <a:gd name="connsiteX17" fmla="*/ 6576 w 188832"/>
                <a:gd name="connsiteY17" fmla="*/ 45228 h 227215"/>
                <a:gd name="connsiteX18" fmla="*/ 29794 w 188832"/>
                <a:gd name="connsiteY18" fmla="*/ 26305 h 227215"/>
                <a:gd name="connsiteX19" fmla="*/ 32479 w 188832"/>
                <a:gd name="connsiteY19" fmla="*/ 33821 h 227215"/>
                <a:gd name="connsiteX20" fmla="*/ 42142 w 188832"/>
                <a:gd name="connsiteY20" fmla="*/ 34358 h 227215"/>
                <a:gd name="connsiteX21" fmla="*/ 38518 w 188832"/>
                <a:gd name="connsiteY21" fmla="*/ 4832 h 227215"/>
                <a:gd name="connsiteX22" fmla="*/ 54086 w 188832"/>
                <a:gd name="connsiteY22" fmla="*/ 0 h 227215"/>
                <a:gd name="connsiteX23" fmla="*/ 69386 w 188832"/>
                <a:gd name="connsiteY23" fmla="*/ 22145 h 227215"/>
                <a:gd name="connsiteX24" fmla="*/ 80123 w 188832"/>
                <a:gd name="connsiteY24" fmla="*/ 45363 h 227215"/>
                <a:gd name="connsiteX25" fmla="*/ 110723 w 188832"/>
                <a:gd name="connsiteY25" fmla="*/ 45631 h 227215"/>
                <a:gd name="connsiteX26" fmla="*/ 121459 w 188832"/>
                <a:gd name="connsiteY26" fmla="*/ 71399 h 227215"/>
                <a:gd name="connsiteX27" fmla="*/ 104415 w 188832"/>
                <a:gd name="connsiteY27" fmla="*/ 78647 h 227215"/>
                <a:gd name="connsiteX28" fmla="*/ 98912 w 188832"/>
                <a:gd name="connsiteY28" fmla="*/ 85894 h 227215"/>
                <a:gd name="connsiteX29" fmla="*/ 127364 w 188832"/>
                <a:gd name="connsiteY29" fmla="*/ 101059 h 227215"/>
                <a:gd name="connsiteX30" fmla="*/ 147898 w 188832"/>
                <a:gd name="connsiteY30" fmla="*/ 131525 h 227215"/>
                <a:gd name="connsiteX31" fmla="*/ 163467 w 188832"/>
                <a:gd name="connsiteY31" fmla="*/ 154206 h 227215"/>
                <a:gd name="connsiteX32" fmla="*/ 182390 w 188832"/>
                <a:gd name="connsiteY32" fmla="*/ 172459 h 227215"/>
                <a:gd name="connsiteX33" fmla="*/ 188832 w 188832"/>
                <a:gd name="connsiteY33" fmla="*/ 190980 h 227215"/>
                <a:gd name="connsiteX34" fmla="*/ 183866 w 188832"/>
                <a:gd name="connsiteY34" fmla="*/ 219298 h 227215"/>
                <a:gd name="connsiteX35" fmla="*/ 161185 w 188832"/>
                <a:gd name="connsiteY35" fmla="*/ 209635 h 22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8832" h="227215">
                  <a:moveTo>
                    <a:pt x="149912" y="227216"/>
                  </a:moveTo>
                  <a:lnTo>
                    <a:pt x="125888" y="215540"/>
                  </a:lnTo>
                  <a:lnTo>
                    <a:pt x="135014" y="202656"/>
                  </a:lnTo>
                  <a:lnTo>
                    <a:pt x="136088" y="182524"/>
                  </a:lnTo>
                  <a:lnTo>
                    <a:pt x="116091" y="160246"/>
                  </a:lnTo>
                  <a:lnTo>
                    <a:pt x="114480" y="134880"/>
                  </a:lnTo>
                  <a:lnTo>
                    <a:pt x="96631" y="115017"/>
                  </a:lnTo>
                  <a:lnTo>
                    <a:pt x="79989" y="113407"/>
                  </a:lnTo>
                  <a:lnTo>
                    <a:pt x="75023" y="122264"/>
                  </a:lnTo>
                  <a:lnTo>
                    <a:pt x="58918" y="123070"/>
                  </a:lnTo>
                  <a:lnTo>
                    <a:pt x="51939" y="118775"/>
                  </a:lnTo>
                  <a:lnTo>
                    <a:pt x="24023" y="135283"/>
                  </a:lnTo>
                  <a:lnTo>
                    <a:pt x="23352" y="108844"/>
                  </a:lnTo>
                  <a:lnTo>
                    <a:pt x="28989" y="83075"/>
                  </a:lnTo>
                  <a:lnTo>
                    <a:pt x="12884" y="82002"/>
                  </a:lnTo>
                  <a:lnTo>
                    <a:pt x="11408" y="65494"/>
                  </a:lnTo>
                  <a:lnTo>
                    <a:pt x="0" y="56905"/>
                  </a:lnTo>
                  <a:lnTo>
                    <a:pt x="6576" y="45228"/>
                  </a:lnTo>
                  <a:lnTo>
                    <a:pt x="29794" y="26305"/>
                  </a:lnTo>
                  <a:lnTo>
                    <a:pt x="32479" y="33821"/>
                  </a:lnTo>
                  <a:lnTo>
                    <a:pt x="42142" y="34358"/>
                  </a:lnTo>
                  <a:lnTo>
                    <a:pt x="38518" y="4832"/>
                  </a:lnTo>
                  <a:lnTo>
                    <a:pt x="54086" y="0"/>
                  </a:lnTo>
                  <a:lnTo>
                    <a:pt x="69386" y="22145"/>
                  </a:lnTo>
                  <a:lnTo>
                    <a:pt x="80123" y="45363"/>
                  </a:lnTo>
                  <a:lnTo>
                    <a:pt x="110723" y="45631"/>
                  </a:lnTo>
                  <a:lnTo>
                    <a:pt x="121459" y="71399"/>
                  </a:lnTo>
                  <a:lnTo>
                    <a:pt x="104415" y="78647"/>
                  </a:lnTo>
                  <a:lnTo>
                    <a:pt x="98912" y="85894"/>
                  </a:lnTo>
                  <a:lnTo>
                    <a:pt x="127364" y="101059"/>
                  </a:lnTo>
                  <a:lnTo>
                    <a:pt x="147898" y="131525"/>
                  </a:lnTo>
                  <a:lnTo>
                    <a:pt x="163467" y="154206"/>
                  </a:lnTo>
                  <a:lnTo>
                    <a:pt x="182390" y="172459"/>
                  </a:lnTo>
                  <a:lnTo>
                    <a:pt x="188832" y="190980"/>
                  </a:lnTo>
                  <a:lnTo>
                    <a:pt x="183866" y="219298"/>
                  </a:lnTo>
                  <a:lnTo>
                    <a:pt x="161185" y="20963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6" name="Forme libre : forme 665">
              <a:extLst>
                <a:ext uri="{FF2B5EF4-FFF2-40B4-BE49-F238E27FC236}">
                  <a16:creationId xmlns:a16="http://schemas.microsoft.com/office/drawing/2014/main" id="{AB3F66DF-8F19-4C21-A1D9-BD5F88FA58A2}"/>
                </a:ext>
              </a:extLst>
            </p:cNvPr>
            <p:cNvSpPr/>
            <p:nvPr/>
          </p:nvSpPr>
          <p:spPr>
            <a:xfrm>
              <a:off x="8413598" y="4331601"/>
              <a:ext cx="179974" cy="217687"/>
            </a:xfrm>
            <a:custGeom>
              <a:avLst/>
              <a:gdLst>
                <a:gd name="connsiteX0" fmla="*/ 126693 w 179974"/>
                <a:gd name="connsiteY0" fmla="*/ 209500 h 217687"/>
                <a:gd name="connsiteX1" fmla="*/ 143469 w 179974"/>
                <a:gd name="connsiteY1" fmla="*/ 217687 h 217687"/>
                <a:gd name="connsiteX2" fmla="*/ 154743 w 179974"/>
                <a:gd name="connsiteY2" fmla="*/ 200240 h 217687"/>
                <a:gd name="connsiteX3" fmla="*/ 175948 w 179974"/>
                <a:gd name="connsiteY3" fmla="*/ 209232 h 217687"/>
                <a:gd name="connsiteX4" fmla="*/ 179974 w 179974"/>
                <a:gd name="connsiteY4" fmla="*/ 186685 h 217687"/>
                <a:gd name="connsiteX5" fmla="*/ 173935 w 179974"/>
                <a:gd name="connsiteY5" fmla="*/ 169640 h 217687"/>
                <a:gd name="connsiteX6" fmla="*/ 155548 w 179974"/>
                <a:gd name="connsiteY6" fmla="*/ 152193 h 217687"/>
                <a:gd name="connsiteX7" fmla="*/ 139712 w 179974"/>
                <a:gd name="connsiteY7" fmla="*/ 129109 h 217687"/>
                <a:gd name="connsiteX8" fmla="*/ 119446 w 179974"/>
                <a:gd name="connsiteY8" fmla="*/ 99046 h 217687"/>
                <a:gd name="connsiteX9" fmla="*/ 88175 w 179974"/>
                <a:gd name="connsiteY9" fmla="*/ 82673 h 217687"/>
                <a:gd name="connsiteX10" fmla="*/ 97033 w 179974"/>
                <a:gd name="connsiteY10" fmla="*/ 70997 h 217687"/>
                <a:gd name="connsiteX11" fmla="*/ 97436 w 179974"/>
                <a:gd name="connsiteY11" fmla="*/ 70728 h 217687"/>
                <a:gd name="connsiteX12" fmla="*/ 111528 w 179974"/>
                <a:gd name="connsiteY12" fmla="*/ 64823 h 217687"/>
                <a:gd name="connsiteX13" fmla="*/ 103207 w 179974"/>
                <a:gd name="connsiteY13" fmla="*/ 44826 h 217687"/>
                <a:gd name="connsiteX14" fmla="*/ 72741 w 179974"/>
                <a:gd name="connsiteY14" fmla="*/ 44557 h 217687"/>
                <a:gd name="connsiteX15" fmla="*/ 61065 w 179974"/>
                <a:gd name="connsiteY15" fmla="*/ 19460 h 217687"/>
                <a:gd name="connsiteX16" fmla="*/ 47644 w 179974"/>
                <a:gd name="connsiteY16" fmla="*/ 0 h 217687"/>
                <a:gd name="connsiteX17" fmla="*/ 37713 w 179974"/>
                <a:gd name="connsiteY17" fmla="*/ 2953 h 217687"/>
                <a:gd name="connsiteX18" fmla="*/ 41471 w 179974"/>
                <a:gd name="connsiteY18" fmla="*/ 33955 h 217687"/>
                <a:gd name="connsiteX19" fmla="*/ 24829 w 179974"/>
                <a:gd name="connsiteY19" fmla="*/ 33015 h 217687"/>
                <a:gd name="connsiteX20" fmla="*/ 23084 w 179974"/>
                <a:gd name="connsiteY20" fmla="*/ 28184 h 217687"/>
                <a:gd name="connsiteX21" fmla="*/ 4429 w 179974"/>
                <a:gd name="connsiteY21" fmla="*/ 43350 h 217687"/>
                <a:gd name="connsiteX22" fmla="*/ 0 w 179974"/>
                <a:gd name="connsiteY22" fmla="*/ 51268 h 217687"/>
                <a:gd name="connsiteX23" fmla="*/ 10200 w 179974"/>
                <a:gd name="connsiteY23" fmla="*/ 58918 h 217687"/>
                <a:gd name="connsiteX24" fmla="*/ 11542 w 179974"/>
                <a:gd name="connsiteY24" fmla="*/ 73815 h 217687"/>
                <a:gd name="connsiteX25" fmla="*/ 28721 w 179974"/>
                <a:gd name="connsiteY25" fmla="*/ 75023 h 217687"/>
                <a:gd name="connsiteX26" fmla="*/ 22144 w 179974"/>
                <a:gd name="connsiteY26" fmla="*/ 104683 h 217687"/>
                <a:gd name="connsiteX27" fmla="*/ 22816 w 179974"/>
                <a:gd name="connsiteY27" fmla="*/ 124009 h 217687"/>
                <a:gd name="connsiteX28" fmla="*/ 46973 w 179974"/>
                <a:gd name="connsiteY28" fmla="*/ 109783 h 217687"/>
                <a:gd name="connsiteX29" fmla="*/ 54891 w 179974"/>
                <a:gd name="connsiteY29" fmla="*/ 114615 h 217687"/>
                <a:gd name="connsiteX30" fmla="*/ 67776 w 179974"/>
                <a:gd name="connsiteY30" fmla="*/ 113944 h 217687"/>
                <a:gd name="connsiteX31" fmla="*/ 72876 w 179974"/>
                <a:gd name="connsiteY31" fmla="*/ 104817 h 217687"/>
                <a:gd name="connsiteX32" fmla="*/ 93544 w 179974"/>
                <a:gd name="connsiteY32" fmla="*/ 106696 h 217687"/>
                <a:gd name="connsiteX33" fmla="*/ 113272 w 179974"/>
                <a:gd name="connsiteY33" fmla="*/ 128841 h 217687"/>
                <a:gd name="connsiteX34" fmla="*/ 114883 w 179974"/>
                <a:gd name="connsiteY34" fmla="*/ 154072 h 217687"/>
                <a:gd name="connsiteX35" fmla="*/ 135014 w 179974"/>
                <a:gd name="connsiteY35" fmla="*/ 176485 h 217687"/>
                <a:gd name="connsiteX36" fmla="*/ 133806 w 179974"/>
                <a:gd name="connsiteY36" fmla="*/ 199435 h 21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974" h="217687">
                  <a:moveTo>
                    <a:pt x="126693" y="209500"/>
                  </a:moveTo>
                  <a:lnTo>
                    <a:pt x="143469" y="217687"/>
                  </a:lnTo>
                  <a:lnTo>
                    <a:pt x="154743" y="200240"/>
                  </a:lnTo>
                  <a:lnTo>
                    <a:pt x="175948" y="209232"/>
                  </a:lnTo>
                  <a:lnTo>
                    <a:pt x="179974" y="186685"/>
                  </a:lnTo>
                  <a:lnTo>
                    <a:pt x="173935" y="169640"/>
                  </a:lnTo>
                  <a:lnTo>
                    <a:pt x="155548" y="152193"/>
                  </a:lnTo>
                  <a:lnTo>
                    <a:pt x="139712" y="129109"/>
                  </a:lnTo>
                  <a:lnTo>
                    <a:pt x="119446" y="99046"/>
                  </a:lnTo>
                  <a:lnTo>
                    <a:pt x="88175" y="82673"/>
                  </a:lnTo>
                  <a:lnTo>
                    <a:pt x="97033" y="70997"/>
                  </a:lnTo>
                  <a:lnTo>
                    <a:pt x="97436" y="70728"/>
                  </a:lnTo>
                  <a:lnTo>
                    <a:pt x="111528" y="64823"/>
                  </a:lnTo>
                  <a:lnTo>
                    <a:pt x="103207" y="44826"/>
                  </a:lnTo>
                  <a:lnTo>
                    <a:pt x="72741" y="44557"/>
                  </a:lnTo>
                  <a:lnTo>
                    <a:pt x="61065" y="19460"/>
                  </a:lnTo>
                  <a:lnTo>
                    <a:pt x="47644" y="0"/>
                  </a:lnTo>
                  <a:lnTo>
                    <a:pt x="37713" y="2953"/>
                  </a:lnTo>
                  <a:lnTo>
                    <a:pt x="41471" y="33955"/>
                  </a:lnTo>
                  <a:lnTo>
                    <a:pt x="24829" y="33015"/>
                  </a:lnTo>
                  <a:lnTo>
                    <a:pt x="23084" y="28184"/>
                  </a:lnTo>
                  <a:lnTo>
                    <a:pt x="4429" y="43350"/>
                  </a:lnTo>
                  <a:lnTo>
                    <a:pt x="0" y="51268"/>
                  </a:lnTo>
                  <a:lnTo>
                    <a:pt x="10200" y="58918"/>
                  </a:lnTo>
                  <a:lnTo>
                    <a:pt x="11542" y="73815"/>
                  </a:lnTo>
                  <a:lnTo>
                    <a:pt x="28721" y="75023"/>
                  </a:lnTo>
                  <a:lnTo>
                    <a:pt x="22144" y="104683"/>
                  </a:lnTo>
                  <a:lnTo>
                    <a:pt x="22816" y="124009"/>
                  </a:lnTo>
                  <a:lnTo>
                    <a:pt x="46973" y="109783"/>
                  </a:lnTo>
                  <a:lnTo>
                    <a:pt x="54891" y="114615"/>
                  </a:lnTo>
                  <a:lnTo>
                    <a:pt x="67776" y="113944"/>
                  </a:lnTo>
                  <a:lnTo>
                    <a:pt x="72876" y="104817"/>
                  </a:lnTo>
                  <a:lnTo>
                    <a:pt x="93544" y="106696"/>
                  </a:lnTo>
                  <a:lnTo>
                    <a:pt x="113272" y="128841"/>
                  </a:lnTo>
                  <a:lnTo>
                    <a:pt x="114883" y="154072"/>
                  </a:lnTo>
                  <a:lnTo>
                    <a:pt x="135014" y="176485"/>
                  </a:lnTo>
                  <a:lnTo>
                    <a:pt x="133806" y="19943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8" name="Graphique 3">
            <a:extLst>
              <a:ext uri="{FF2B5EF4-FFF2-40B4-BE49-F238E27FC236}">
                <a16:creationId xmlns:a16="http://schemas.microsoft.com/office/drawing/2014/main" id="{06728661-57E5-4925-A0F4-60E9EDEDA467}"/>
              </a:ext>
            </a:extLst>
          </p:cNvPr>
          <p:cNvGrpSpPr/>
          <p:nvPr/>
        </p:nvGrpSpPr>
        <p:grpSpPr>
          <a:xfrm>
            <a:off x="6795502" y="4026218"/>
            <a:ext cx="43262" cy="51859"/>
            <a:chOff x="6800405" y="3984805"/>
            <a:chExt cx="41873" cy="50194"/>
          </a:xfrm>
          <a:solidFill>
            <a:srgbClr val="CECECE"/>
          </a:solidFill>
        </p:grpSpPr>
        <p:sp>
          <p:nvSpPr>
            <p:cNvPr id="663" name="Forme libre : forme 662">
              <a:extLst>
                <a:ext uri="{FF2B5EF4-FFF2-40B4-BE49-F238E27FC236}">
                  <a16:creationId xmlns:a16="http://schemas.microsoft.com/office/drawing/2014/main" id="{D9AC0C36-57D4-406E-A6D2-0C6877E6D23A}"/>
                </a:ext>
              </a:extLst>
            </p:cNvPr>
            <p:cNvSpPr/>
            <p:nvPr/>
          </p:nvSpPr>
          <p:spPr>
            <a:xfrm>
              <a:off x="6800405" y="3984805"/>
              <a:ext cx="41873" cy="50194"/>
            </a:xfrm>
            <a:custGeom>
              <a:avLst/>
              <a:gdLst>
                <a:gd name="connsiteX0" fmla="*/ 12347 w 41873"/>
                <a:gd name="connsiteY0" fmla="*/ 50194 h 50194"/>
                <a:gd name="connsiteX1" fmla="*/ 0 w 41873"/>
                <a:gd name="connsiteY1" fmla="*/ 50194 h 50194"/>
                <a:gd name="connsiteX2" fmla="*/ 9797 w 41873"/>
                <a:gd name="connsiteY2" fmla="*/ 23487 h 50194"/>
                <a:gd name="connsiteX3" fmla="*/ 23352 w 41873"/>
                <a:gd name="connsiteY3" fmla="*/ 0 h 50194"/>
                <a:gd name="connsiteX4" fmla="*/ 36908 w 41873"/>
                <a:gd name="connsiteY4" fmla="*/ 2013 h 50194"/>
                <a:gd name="connsiteX5" fmla="*/ 41873 w 41873"/>
                <a:gd name="connsiteY5" fmla="*/ 15971 h 50194"/>
                <a:gd name="connsiteX6" fmla="*/ 27647 w 41873"/>
                <a:gd name="connsiteY6" fmla="*/ 27781 h 50194"/>
                <a:gd name="connsiteX7" fmla="*/ 21339 w 41873"/>
                <a:gd name="connsiteY7" fmla="*/ 44557 h 50194"/>
                <a:gd name="connsiteX8" fmla="*/ 14629 w 41873"/>
                <a:gd name="connsiteY8" fmla="*/ 44960 h 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73" h="50194">
                  <a:moveTo>
                    <a:pt x="12347" y="50194"/>
                  </a:moveTo>
                  <a:lnTo>
                    <a:pt x="0" y="50194"/>
                  </a:lnTo>
                  <a:lnTo>
                    <a:pt x="9797" y="23487"/>
                  </a:lnTo>
                  <a:lnTo>
                    <a:pt x="23352" y="0"/>
                  </a:lnTo>
                  <a:lnTo>
                    <a:pt x="36908" y="2013"/>
                  </a:lnTo>
                  <a:lnTo>
                    <a:pt x="41873" y="15971"/>
                  </a:lnTo>
                  <a:lnTo>
                    <a:pt x="27647" y="27781"/>
                  </a:lnTo>
                  <a:lnTo>
                    <a:pt x="21339" y="44557"/>
                  </a:lnTo>
                  <a:lnTo>
                    <a:pt x="14629" y="4496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4" name="Forme libre : forme 663">
              <a:extLst>
                <a:ext uri="{FF2B5EF4-FFF2-40B4-BE49-F238E27FC236}">
                  <a16:creationId xmlns:a16="http://schemas.microsoft.com/office/drawing/2014/main" id="{DF6332A4-8BCD-48AB-B7E2-B403B8524940}"/>
                </a:ext>
              </a:extLst>
            </p:cNvPr>
            <p:cNvSpPr/>
            <p:nvPr/>
          </p:nvSpPr>
          <p:spPr>
            <a:xfrm>
              <a:off x="6805907" y="3989099"/>
              <a:ext cx="31807" cy="42141"/>
            </a:xfrm>
            <a:custGeom>
              <a:avLst/>
              <a:gdLst>
                <a:gd name="connsiteX0" fmla="*/ 0 w 31807"/>
                <a:gd name="connsiteY0" fmla="*/ 42142 h 42141"/>
                <a:gd name="connsiteX1" fmla="*/ 4295 w 31807"/>
                <a:gd name="connsiteY1" fmla="*/ 42142 h 42141"/>
                <a:gd name="connsiteX2" fmla="*/ 6576 w 31807"/>
                <a:gd name="connsiteY2" fmla="*/ 37042 h 42141"/>
                <a:gd name="connsiteX3" fmla="*/ 13153 w 31807"/>
                <a:gd name="connsiteY3" fmla="*/ 36639 h 42141"/>
                <a:gd name="connsiteX4" fmla="*/ 18924 w 31807"/>
                <a:gd name="connsiteY4" fmla="*/ 21205 h 42141"/>
                <a:gd name="connsiteX5" fmla="*/ 31808 w 31807"/>
                <a:gd name="connsiteY5" fmla="*/ 10468 h 42141"/>
                <a:gd name="connsiteX6" fmla="*/ 28587 w 31807"/>
                <a:gd name="connsiteY6" fmla="*/ 1208 h 42141"/>
                <a:gd name="connsiteX7" fmla="*/ 19997 w 31807"/>
                <a:gd name="connsiteY7" fmla="*/ 0 h 42141"/>
                <a:gd name="connsiteX8" fmla="*/ 7784 w 31807"/>
                <a:gd name="connsiteY8" fmla="*/ 20937 h 4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07" h="42141">
                  <a:moveTo>
                    <a:pt x="0" y="42142"/>
                  </a:moveTo>
                  <a:lnTo>
                    <a:pt x="4295" y="42142"/>
                  </a:lnTo>
                  <a:lnTo>
                    <a:pt x="6576" y="37042"/>
                  </a:lnTo>
                  <a:lnTo>
                    <a:pt x="13153" y="36639"/>
                  </a:lnTo>
                  <a:lnTo>
                    <a:pt x="18924" y="21205"/>
                  </a:lnTo>
                  <a:lnTo>
                    <a:pt x="31808" y="10468"/>
                  </a:lnTo>
                  <a:lnTo>
                    <a:pt x="28587" y="1208"/>
                  </a:lnTo>
                  <a:lnTo>
                    <a:pt x="19997" y="0"/>
                  </a:lnTo>
                  <a:lnTo>
                    <a:pt x="7784" y="209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9" name="Graphique 3">
            <a:extLst>
              <a:ext uri="{FF2B5EF4-FFF2-40B4-BE49-F238E27FC236}">
                <a16:creationId xmlns:a16="http://schemas.microsoft.com/office/drawing/2014/main" id="{2D488080-0075-4376-A395-FCF6B623CC6F}"/>
              </a:ext>
            </a:extLst>
          </p:cNvPr>
          <p:cNvGrpSpPr/>
          <p:nvPr/>
        </p:nvGrpSpPr>
        <p:grpSpPr>
          <a:xfrm>
            <a:off x="7935713" y="4713838"/>
            <a:ext cx="57544" cy="104550"/>
            <a:chOff x="7904006" y="4650347"/>
            <a:chExt cx="55696" cy="101193"/>
          </a:xfrm>
          <a:solidFill>
            <a:srgbClr val="CECECE"/>
          </a:solidFill>
        </p:grpSpPr>
        <p:sp>
          <p:nvSpPr>
            <p:cNvPr id="661" name="Forme libre : forme 660">
              <a:extLst>
                <a:ext uri="{FF2B5EF4-FFF2-40B4-BE49-F238E27FC236}">
                  <a16:creationId xmlns:a16="http://schemas.microsoft.com/office/drawing/2014/main" id="{9E4845E1-20C7-44A6-9C4D-2280828DBF81}"/>
                </a:ext>
              </a:extLst>
            </p:cNvPr>
            <p:cNvSpPr/>
            <p:nvPr/>
          </p:nvSpPr>
          <p:spPr>
            <a:xfrm>
              <a:off x="7904006" y="4650347"/>
              <a:ext cx="55696" cy="101193"/>
            </a:xfrm>
            <a:custGeom>
              <a:avLst/>
              <a:gdLst>
                <a:gd name="connsiteX0" fmla="*/ 17179 w 55696"/>
                <a:gd name="connsiteY0" fmla="*/ 101194 h 101193"/>
                <a:gd name="connsiteX1" fmla="*/ 4429 w 55696"/>
                <a:gd name="connsiteY1" fmla="*/ 79586 h 101193"/>
                <a:gd name="connsiteX2" fmla="*/ 0 w 55696"/>
                <a:gd name="connsiteY2" fmla="*/ 43618 h 101193"/>
                <a:gd name="connsiteX3" fmla="*/ 134 w 55696"/>
                <a:gd name="connsiteY3" fmla="*/ 43215 h 101193"/>
                <a:gd name="connsiteX4" fmla="*/ 12079 w 55696"/>
                <a:gd name="connsiteY4" fmla="*/ 0 h 101193"/>
                <a:gd name="connsiteX5" fmla="*/ 31807 w 55696"/>
                <a:gd name="connsiteY5" fmla="*/ 16105 h 101193"/>
                <a:gd name="connsiteX6" fmla="*/ 43349 w 55696"/>
                <a:gd name="connsiteY6" fmla="*/ 33552 h 101193"/>
                <a:gd name="connsiteX7" fmla="*/ 55697 w 55696"/>
                <a:gd name="connsiteY7" fmla="*/ 60260 h 101193"/>
                <a:gd name="connsiteX8" fmla="*/ 51805 w 55696"/>
                <a:gd name="connsiteY8" fmla="*/ 87370 h 101193"/>
                <a:gd name="connsiteX9" fmla="*/ 40129 w 55696"/>
                <a:gd name="connsiteY9" fmla="*/ 95288 h 10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96" h="101193">
                  <a:moveTo>
                    <a:pt x="17179" y="101194"/>
                  </a:moveTo>
                  <a:lnTo>
                    <a:pt x="4429" y="79586"/>
                  </a:lnTo>
                  <a:lnTo>
                    <a:pt x="0" y="43618"/>
                  </a:lnTo>
                  <a:lnTo>
                    <a:pt x="134" y="43215"/>
                  </a:lnTo>
                  <a:lnTo>
                    <a:pt x="12079" y="0"/>
                  </a:lnTo>
                  <a:lnTo>
                    <a:pt x="31807" y="16105"/>
                  </a:lnTo>
                  <a:lnTo>
                    <a:pt x="43349" y="33552"/>
                  </a:lnTo>
                  <a:lnTo>
                    <a:pt x="55697" y="60260"/>
                  </a:lnTo>
                  <a:lnTo>
                    <a:pt x="51805" y="87370"/>
                  </a:lnTo>
                  <a:lnTo>
                    <a:pt x="40129" y="9528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2" name="Forme libre : forme 661">
              <a:extLst>
                <a:ext uri="{FF2B5EF4-FFF2-40B4-BE49-F238E27FC236}">
                  <a16:creationId xmlns:a16="http://schemas.microsoft.com/office/drawing/2014/main" id="{31A0D876-B1AF-46A5-B417-022C57A84029}"/>
                </a:ext>
              </a:extLst>
            </p:cNvPr>
            <p:cNvSpPr/>
            <p:nvPr/>
          </p:nvSpPr>
          <p:spPr>
            <a:xfrm>
              <a:off x="7907898" y="4657058"/>
              <a:ext cx="47778" cy="90054"/>
            </a:xfrm>
            <a:custGeom>
              <a:avLst/>
              <a:gdLst>
                <a:gd name="connsiteX0" fmla="*/ 4295 w 47778"/>
                <a:gd name="connsiteY0" fmla="*/ 71936 h 90054"/>
                <a:gd name="connsiteX1" fmla="*/ 15166 w 47778"/>
                <a:gd name="connsiteY1" fmla="*/ 90054 h 90054"/>
                <a:gd name="connsiteX2" fmla="*/ 34894 w 47778"/>
                <a:gd name="connsiteY2" fmla="*/ 84954 h 90054"/>
                <a:gd name="connsiteX3" fmla="*/ 44289 w 47778"/>
                <a:gd name="connsiteY3" fmla="*/ 78512 h 90054"/>
                <a:gd name="connsiteX4" fmla="*/ 47778 w 47778"/>
                <a:gd name="connsiteY4" fmla="*/ 54086 h 90054"/>
                <a:gd name="connsiteX5" fmla="*/ 36102 w 47778"/>
                <a:gd name="connsiteY5" fmla="*/ 28721 h 90054"/>
                <a:gd name="connsiteX6" fmla="*/ 24829 w 47778"/>
                <a:gd name="connsiteY6" fmla="*/ 11810 h 90054"/>
                <a:gd name="connsiteX7" fmla="*/ 10334 w 47778"/>
                <a:gd name="connsiteY7" fmla="*/ 0 h 90054"/>
                <a:gd name="connsiteX8" fmla="*/ 0 w 47778"/>
                <a:gd name="connsiteY8" fmla="*/ 37176 h 9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778" h="90054">
                  <a:moveTo>
                    <a:pt x="4295" y="71936"/>
                  </a:moveTo>
                  <a:lnTo>
                    <a:pt x="15166" y="90054"/>
                  </a:lnTo>
                  <a:lnTo>
                    <a:pt x="34894" y="84954"/>
                  </a:lnTo>
                  <a:lnTo>
                    <a:pt x="44289" y="78512"/>
                  </a:lnTo>
                  <a:lnTo>
                    <a:pt x="47778" y="54086"/>
                  </a:lnTo>
                  <a:lnTo>
                    <a:pt x="36102" y="28721"/>
                  </a:lnTo>
                  <a:lnTo>
                    <a:pt x="24829" y="11810"/>
                  </a:lnTo>
                  <a:lnTo>
                    <a:pt x="10334" y="0"/>
                  </a:lnTo>
                  <a:lnTo>
                    <a:pt x="0" y="3717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0" name="Graphique 3">
            <a:extLst>
              <a:ext uri="{FF2B5EF4-FFF2-40B4-BE49-F238E27FC236}">
                <a16:creationId xmlns:a16="http://schemas.microsoft.com/office/drawing/2014/main" id="{40BA220D-3A38-4E84-B5C9-E571AF2BC262}"/>
              </a:ext>
            </a:extLst>
          </p:cNvPr>
          <p:cNvGrpSpPr/>
          <p:nvPr/>
        </p:nvGrpSpPr>
        <p:grpSpPr>
          <a:xfrm>
            <a:off x="5605373" y="4747810"/>
            <a:ext cx="104411" cy="111483"/>
            <a:chOff x="5648488" y="4683229"/>
            <a:chExt cx="101059" cy="107904"/>
          </a:xfrm>
          <a:solidFill>
            <a:srgbClr val="CECECE"/>
          </a:solidFill>
        </p:grpSpPr>
        <p:sp>
          <p:nvSpPr>
            <p:cNvPr id="659" name="Forme libre : forme 658">
              <a:extLst>
                <a:ext uri="{FF2B5EF4-FFF2-40B4-BE49-F238E27FC236}">
                  <a16:creationId xmlns:a16="http://schemas.microsoft.com/office/drawing/2014/main" id="{DF0750B9-F67A-4507-82EC-9C49CCD68CB0}"/>
                </a:ext>
              </a:extLst>
            </p:cNvPr>
            <p:cNvSpPr/>
            <p:nvPr/>
          </p:nvSpPr>
          <p:spPr>
            <a:xfrm>
              <a:off x="5648488" y="4683229"/>
              <a:ext cx="101059" cy="107904"/>
            </a:xfrm>
            <a:custGeom>
              <a:avLst/>
              <a:gdLst>
                <a:gd name="connsiteX0" fmla="*/ 87907 w 101059"/>
                <a:gd name="connsiteY0" fmla="*/ 107904 h 107904"/>
                <a:gd name="connsiteX1" fmla="*/ 87505 w 101059"/>
                <a:gd name="connsiteY1" fmla="*/ 107636 h 107904"/>
                <a:gd name="connsiteX2" fmla="*/ 61602 w 101059"/>
                <a:gd name="connsiteY2" fmla="*/ 95691 h 107904"/>
                <a:gd name="connsiteX3" fmla="*/ 39189 w 101059"/>
                <a:gd name="connsiteY3" fmla="*/ 76902 h 107904"/>
                <a:gd name="connsiteX4" fmla="*/ 18253 w 101059"/>
                <a:gd name="connsiteY4" fmla="*/ 63481 h 107904"/>
                <a:gd name="connsiteX5" fmla="*/ 0 w 101059"/>
                <a:gd name="connsiteY5" fmla="*/ 46168 h 107904"/>
                <a:gd name="connsiteX6" fmla="*/ 6710 w 101059"/>
                <a:gd name="connsiteY6" fmla="*/ 37176 h 107904"/>
                <a:gd name="connsiteX7" fmla="*/ 8053 w 101059"/>
                <a:gd name="connsiteY7" fmla="*/ 29929 h 107904"/>
                <a:gd name="connsiteX8" fmla="*/ 19460 w 101059"/>
                <a:gd name="connsiteY8" fmla="*/ 16105 h 107904"/>
                <a:gd name="connsiteX9" fmla="*/ 31674 w 101059"/>
                <a:gd name="connsiteY9" fmla="*/ 3892 h 107904"/>
                <a:gd name="connsiteX10" fmla="*/ 37310 w 101059"/>
                <a:gd name="connsiteY10" fmla="*/ 3221 h 107904"/>
                <a:gd name="connsiteX11" fmla="*/ 44960 w 101059"/>
                <a:gd name="connsiteY11" fmla="*/ 0 h 107904"/>
                <a:gd name="connsiteX12" fmla="*/ 56636 w 101059"/>
                <a:gd name="connsiteY12" fmla="*/ 17179 h 107904"/>
                <a:gd name="connsiteX13" fmla="*/ 55026 w 101059"/>
                <a:gd name="connsiteY13" fmla="*/ 26976 h 107904"/>
                <a:gd name="connsiteX14" fmla="*/ 58650 w 101059"/>
                <a:gd name="connsiteY14" fmla="*/ 31002 h 107904"/>
                <a:gd name="connsiteX15" fmla="*/ 63615 w 101059"/>
                <a:gd name="connsiteY15" fmla="*/ 31002 h 107904"/>
                <a:gd name="connsiteX16" fmla="*/ 68715 w 101059"/>
                <a:gd name="connsiteY16" fmla="*/ 20937 h 107904"/>
                <a:gd name="connsiteX17" fmla="*/ 79049 w 101059"/>
                <a:gd name="connsiteY17" fmla="*/ 21876 h 107904"/>
                <a:gd name="connsiteX18" fmla="*/ 77573 w 101059"/>
                <a:gd name="connsiteY18" fmla="*/ 30734 h 107904"/>
                <a:gd name="connsiteX19" fmla="*/ 80123 w 101059"/>
                <a:gd name="connsiteY19" fmla="*/ 43081 h 107904"/>
                <a:gd name="connsiteX20" fmla="*/ 75157 w 101059"/>
                <a:gd name="connsiteY20" fmla="*/ 53415 h 107904"/>
                <a:gd name="connsiteX21" fmla="*/ 80928 w 101059"/>
                <a:gd name="connsiteY21" fmla="*/ 58784 h 107904"/>
                <a:gd name="connsiteX22" fmla="*/ 88847 w 101059"/>
                <a:gd name="connsiteY22" fmla="*/ 60528 h 107904"/>
                <a:gd name="connsiteX23" fmla="*/ 100254 w 101059"/>
                <a:gd name="connsiteY23" fmla="*/ 71668 h 107904"/>
                <a:gd name="connsiteX24" fmla="*/ 101059 w 101059"/>
                <a:gd name="connsiteY24" fmla="*/ 82941 h 107904"/>
                <a:gd name="connsiteX25" fmla="*/ 98509 w 101059"/>
                <a:gd name="connsiteY25" fmla="*/ 86162 h 107904"/>
                <a:gd name="connsiteX26" fmla="*/ 96631 w 101059"/>
                <a:gd name="connsiteY26" fmla="*/ 107636 h 10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059" h="107904">
                  <a:moveTo>
                    <a:pt x="87907" y="107904"/>
                  </a:moveTo>
                  <a:lnTo>
                    <a:pt x="87505" y="107636"/>
                  </a:lnTo>
                  <a:lnTo>
                    <a:pt x="61602" y="95691"/>
                  </a:lnTo>
                  <a:lnTo>
                    <a:pt x="39189" y="76902"/>
                  </a:lnTo>
                  <a:lnTo>
                    <a:pt x="18253" y="63481"/>
                  </a:lnTo>
                  <a:lnTo>
                    <a:pt x="0" y="46168"/>
                  </a:lnTo>
                  <a:lnTo>
                    <a:pt x="6710" y="37176"/>
                  </a:lnTo>
                  <a:lnTo>
                    <a:pt x="8053" y="29929"/>
                  </a:lnTo>
                  <a:lnTo>
                    <a:pt x="19460" y="16105"/>
                  </a:lnTo>
                  <a:lnTo>
                    <a:pt x="31674" y="3892"/>
                  </a:lnTo>
                  <a:lnTo>
                    <a:pt x="37310" y="3221"/>
                  </a:lnTo>
                  <a:lnTo>
                    <a:pt x="44960" y="0"/>
                  </a:lnTo>
                  <a:lnTo>
                    <a:pt x="56636" y="17179"/>
                  </a:lnTo>
                  <a:lnTo>
                    <a:pt x="55026" y="26976"/>
                  </a:lnTo>
                  <a:lnTo>
                    <a:pt x="58650" y="31002"/>
                  </a:lnTo>
                  <a:lnTo>
                    <a:pt x="63615" y="31002"/>
                  </a:lnTo>
                  <a:lnTo>
                    <a:pt x="68715" y="20937"/>
                  </a:lnTo>
                  <a:lnTo>
                    <a:pt x="79049" y="21876"/>
                  </a:lnTo>
                  <a:lnTo>
                    <a:pt x="77573" y="30734"/>
                  </a:lnTo>
                  <a:lnTo>
                    <a:pt x="80123" y="43081"/>
                  </a:lnTo>
                  <a:lnTo>
                    <a:pt x="75157" y="53415"/>
                  </a:lnTo>
                  <a:lnTo>
                    <a:pt x="80928" y="58784"/>
                  </a:lnTo>
                  <a:lnTo>
                    <a:pt x="88847" y="60528"/>
                  </a:lnTo>
                  <a:lnTo>
                    <a:pt x="100254" y="71668"/>
                  </a:lnTo>
                  <a:lnTo>
                    <a:pt x="101059" y="82941"/>
                  </a:lnTo>
                  <a:lnTo>
                    <a:pt x="98509" y="86162"/>
                  </a:lnTo>
                  <a:lnTo>
                    <a:pt x="96631" y="10763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0" name="Forme libre : forme 659">
              <a:extLst>
                <a:ext uri="{FF2B5EF4-FFF2-40B4-BE49-F238E27FC236}">
                  <a16:creationId xmlns:a16="http://schemas.microsoft.com/office/drawing/2014/main" id="{E4C96782-E0CE-46FF-B397-592174A1480C}"/>
                </a:ext>
              </a:extLst>
            </p:cNvPr>
            <p:cNvSpPr/>
            <p:nvPr/>
          </p:nvSpPr>
          <p:spPr>
            <a:xfrm>
              <a:off x="5653588" y="4688060"/>
              <a:ext cx="91933" cy="99180"/>
            </a:xfrm>
            <a:custGeom>
              <a:avLst/>
              <a:gdLst>
                <a:gd name="connsiteX0" fmla="*/ 58784 w 91933"/>
                <a:gd name="connsiteY0" fmla="*/ 87773 h 99180"/>
                <a:gd name="connsiteX1" fmla="*/ 83612 w 91933"/>
                <a:gd name="connsiteY1" fmla="*/ 99181 h 99180"/>
                <a:gd name="connsiteX2" fmla="*/ 87907 w 91933"/>
                <a:gd name="connsiteY2" fmla="*/ 99046 h 99180"/>
                <a:gd name="connsiteX3" fmla="*/ 89786 w 91933"/>
                <a:gd name="connsiteY3" fmla="*/ 79854 h 99180"/>
                <a:gd name="connsiteX4" fmla="*/ 91933 w 91933"/>
                <a:gd name="connsiteY4" fmla="*/ 76902 h 99180"/>
                <a:gd name="connsiteX5" fmla="*/ 91396 w 91933"/>
                <a:gd name="connsiteY5" fmla="*/ 68581 h 99180"/>
                <a:gd name="connsiteX6" fmla="*/ 81868 w 91933"/>
                <a:gd name="connsiteY6" fmla="*/ 59186 h 99180"/>
                <a:gd name="connsiteX7" fmla="*/ 73949 w 91933"/>
                <a:gd name="connsiteY7" fmla="*/ 57576 h 99180"/>
                <a:gd name="connsiteX8" fmla="*/ 65360 w 91933"/>
                <a:gd name="connsiteY8" fmla="*/ 49389 h 99180"/>
                <a:gd name="connsiteX9" fmla="*/ 70997 w 91933"/>
                <a:gd name="connsiteY9" fmla="*/ 37713 h 99180"/>
                <a:gd name="connsiteX10" fmla="*/ 68581 w 91933"/>
                <a:gd name="connsiteY10" fmla="*/ 26037 h 99180"/>
                <a:gd name="connsiteX11" fmla="*/ 69520 w 91933"/>
                <a:gd name="connsiteY11" fmla="*/ 20534 h 99180"/>
                <a:gd name="connsiteX12" fmla="*/ 65897 w 91933"/>
                <a:gd name="connsiteY12" fmla="*/ 20131 h 99180"/>
                <a:gd name="connsiteX13" fmla="*/ 60931 w 91933"/>
                <a:gd name="connsiteY13" fmla="*/ 30063 h 99180"/>
                <a:gd name="connsiteX14" fmla="*/ 51805 w 91933"/>
                <a:gd name="connsiteY14" fmla="*/ 29929 h 99180"/>
                <a:gd name="connsiteX15" fmla="*/ 45900 w 91933"/>
                <a:gd name="connsiteY15" fmla="*/ 23352 h 99180"/>
                <a:gd name="connsiteX16" fmla="*/ 47510 w 91933"/>
                <a:gd name="connsiteY16" fmla="*/ 13287 h 99180"/>
                <a:gd name="connsiteX17" fmla="*/ 38518 w 91933"/>
                <a:gd name="connsiteY17" fmla="*/ 0 h 99180"/>
                <a:gd name="connsiteX18" fmla="*/ 32881 w 91933"/>
                <a:gd name="connsiteY18" fmla="*/ 2282 h 99180"/>
                <a:gd name="connsiteX19" fmla="*/ 28318 w 91933"/>
                <a:gd name="connsiteY19" fmla="*/ 2818 h 99180"/>
                <a:gd name="connsiteX20" fmla="*/ 17179 w 91933"/>
                <a:gd name="connsiteY20" fmla="*/ 13824 h 99180"/>
                <a:gd name="connsiteX21" fmla="*/ 6577 w 91933"/>
                <a:gd name="connsiteY21" fmla="*/ 26842 h 99180"/>
                <a:gd name="connsiteX22" fmla="*/ 4966 w 91933"/>
                <a:gd name="connsiteY22" fmla="*/ 34358 h 99180"/>
                <a:gd name="connsiteX23" fmla="*/ 0 w 91933"/>
                <a:gd name="connsiteY23" fmla="*/ 40934 h 99180"/>
                <a:gd name="connsiteX24" fmla="*/ 15568 w 91933"/>
                <a:gd name="connsiteY24" fmla="*/ 55697 h 99180"/>
                <a:gd name="connsiteX25" fmla="*/ 36371 w 91933"/>
                <a:gd name="connsiteY25" fmla="*/ 68983 h 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1933" h="99180">
                  <a:moveTo>
                    <a:pt x="58784" y="87773"/>
                  </a:moveTo>
                  <a:lnTo>
                    <a:pt x="83612" y="99181"/>
                  </a:lnTo>
                  <a:lnTo>
                    <a:pt x="87907" y="99046"/>
                  </a:lnTo>
                  <a:lnTo>
                    <a:pt x="89786" y="79854"/>
                  </a:lnTo>
                  <a:lnTo>
                    <a:pt x="91933" y="76902"/>
                  </a:lnTo>
                  <a:lnTo>
                    <a:pt x="91396" y="68581"/>
                  </a:lnTo>
                  <a:lnTo>
                    <a:pt x="81868" y="59186"/>
                  </a:lnTo>
                  <a:lnTo>
                    <a:pt x="73949" y="57576"/>
                  </a:lnTo>
                  <a:lnTo>
                    <a:pt x="65360" y="49389"/>
                  </a:lnTo>
                  <a:lnTo>
                    <a:pt x="70997" y="37713"/>
                  </a:lnTo>
                  <a:lnTo>
                    <a:pt x="68581" y="26037"/>
                  </a:lnTo>
                  <a:lnTo>
                    <a:pt x="69520" y="20534"/>
                  </a:lnTo>
                  <a:lnTo>
                    <a:pt x="65897" y="20131"/>
                  </a:lnTo>
                  <a:lnTo>
                    <a:pt x="60931" y="30063"/>
                  </a:lnTo>
                  <a:lnTo>
                    <a:pt x="51805" y="29929"/>
                  </a:lnTo>
                  <a:lnTo>
                    <a:pt x="45900" y="23352"/>
                  </a:lnTo>
                  <a:lnTo>
                    <a:pt x="47510" y="13287"/>
                  </a:lnTo>
                  <a:lnTo>
                    <a:pt x="38518" y="0"/>
                  </a:lnTo>
                  <a:lnTo>
                    <a:pt x="32881" y="2282"/>
                  </a:lnTo>
                  <a:lnTo>
                    <a:pt x="28318" y="2818"/>
                  </a:lnTo>
                  <a:lnTo>
                    <a:pt x="17179" y="13824"/>
                  </a:lnTo>
                  <a:lnTo>
                    <a:pt x="6577" y="26842"/>
                  </a:lnTo>
                  <a:lnTo>
                    <a:pt x="4966" y="34358"/>
                  </a:lnTo>
                  <a:lnTo>
                    <a:pt x="0" y="40934"/>
                  </a:lnTo>
                  <a:lnTo>
                    <a:pt x="15568" y="55697"/>
                  </a:lnTo>
                  <a:lnTo>
                    <a:pt x="36371" y="6898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1" name="Graphique 3">
            <a:extLst>
              <a:ext uri="{FF2B5EF4-FFF2-40B4-BE49-F238E27FC236}">
                <a16:creationId xmlns:a16="http://schemas.microsoft.com/office/drawing/2014/main" id="{09386377-30EF-49E5-BDC7-A9E5B30591C3}"/>
              </a:ext>
            </a:extLst>
          </p:cNvPr>
          <p:cNvGrpSpPr/>
          <p:nvPr/>
        </p:nvGrpSpPr>
        <p:grpSpPr>
          <a:xfrm>
            <a:off x="6588203" y="5725926"/>
            <a:ext cx="64339" cy="62951"/>
            <a:chOff x="6599762" y="5629940"/>
            <a:chExt cx="62273" cy="60930"/>
          </a:xfrm>
          <a:solidFill>
            <a:srgbClr val="CECECE"/>
          </a:solidFill>
        </p:grpSpPr>
        <p:sp>
          <p:nvSpPr>
            <p:cNvPr id="657" name="Forme libre : forme 656">
              <a:extLst>
                <a:ext uri="{FF2B5EF4-FFF2-40B4-BE49-F238E27FC236}">
                  <a16:creationId xmlns:a16="http://schemas.microsoft.com/office/drawing/2014/main" id="{B11F5ED7-F1AE-4159-BCF7-44646E826AF6}"/>
                </a:ext>
              </a:extLst>
            </p:cNvPr>
            <p:cNvSpPr/>
            <p:nvPr/>
          </p:nvSpPr>
          <p:spPr>
            <a:xfrm>
              <a:off x="6599762" y="5629940"/>
              <a:ext cx="62273" cy="60930"/>
            </a:xfrm>
            <a:custGeom>
              <a:avLst/>
              <a:gdLst>
                <a:gd name="connsiteX0" fmla="*/ 20266 w 62273"/>
                <a:gd name="connsiteY0" fmla="*/ 60931 h 60930"/>
                <a:gd name="connsiteX1" fmla="*/ 0 w 62273"/>
                <a:gd name="connsiteY1" fmla="*/ 36907 h 60930"/>
                <a:gd name="connsiteX2" fmla="*/ 13958 w 62273"/>
                <a:gd name="connsiteY2" fmla="*/ 17716 h 60930"/>
                <a:gd name="connsiteX3" fmla="*/ 27781 w 62273"/>
                <a:gd name="connsiteY3" fmla="*/ 6308 h 60930"/>
                <a:gd name="connsiteX4" fmla="*/ 40800 w 62273"/>
                <a:gd name="connsiteY4" fmla="*/ 0 h 60930"/>
                <a:gd name="connsiteX5" fmla="*/ 52610 w 62273"/>
                <a:gd name="connsiteY5" fmla="*/ 9529 h 60930"/>
                <a:gd name="connsiteX6" fmla="*/ 62273 w 62273"/>
                <a:gd name="connsiteY6" fmla="*/ 18923 h 60930"/>
                <a:gd name="connsiteX7" fmla="*/ 54086 w 62273"/>
                <a:gd name="connsiteY7" fmla="*/ 34089 h 60930"/>
                <a:gd name="connsiteX8" fmla="*/ 49523 w 62273"/>
                <a:gd name="connsiteY8" fmla="*/ 43886 h 60930"/>
                <a:gd name="connsiteX9" fmla="*/ 35700 w 62273"/>
                <a:gd name="connsiteY9" fmla="*/ 48315 h 60930"/>
                <a:gd name="connsiteX10" fmla="*/ 31137 w 62273"/>
                <a:gd name="connsiteY10" fmla="*/ 57576 h 6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273" h="60930">
                  <a:moveTo>
                    <a:pt x="20266" y="60931"/>
                  </a:moveTo>
                  <a:lnTo>
                    <a:pt x="0" y="36907"/>
                  </a:lnTo>
                  <a:lnTo>
                    <a:pt x="13958" y="17716"/>
                  </a:lnTo>
                  <a:lnTo>
                    <a:pt x="27781" y="6308"/>
                  </a:lnTo>
                  <a:lnTo>
                    <a:pt x="40800" y="0"/>
                  </a:lnTo>
                  <a:lnTo>
                    <a:pt x="52610" y="9529"/>
                  </a:lnTo>
                  <a:lnTo>
                    <a:pt x="62273" y="18923"/>
                  </a:lnTo>
                  <a:lnTo>
                    <a:pt x="54086" y="34089"/>
                  </a:lnTo>
                  <a:lnTo>
                    <a:pt x="49523" y="43886"/>
                  </a:lnTo>
                  <a:lnTo>
                    <a:pt x="35700" y="48315"/>
                  </a:lnTo>
                  <a:lnTo>
                    <a:pt x="31137" y="5757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8" name="Forme libre : forme 657">
              <a:extLst>
                <a:ext uri="{FF2B5EF4-FFF2-40B4-BE49-F238E27FC236}">
                  <a16:creationId xmlns:a16="http://schemas.microsoft.com/office/drawing/2014/main" id="{03BE9565-721B-4912-9173-082C6ACFBAD3}"/>
                </a:ext>
              </a:extLst>
            </p:cNvPr>
            <p:cNvSpPr/>
            <p:nvPr/>
          </p:nvSpPr>
          <p:spPr>
            <a:xfrm>
              <a:off x="6604593" y="5634368"/>
              <a:ext cx="52744" cy="52073"/>
            </a:xfrm>
            <a:custGeom>
              <a:avLst/>
              <a:gdLst>
                <a:gd name="connsiteX0" fmla="*/ 0 w 52744"/>
                <a:gd name="connsiteY0" fmla="*/ 32344 h 52073"/>
                <a:gd name="connsiteX1" fmla="*/ 16776 w 52744"/>
                <a:gd name="connsiteY1" fmla="*/ 52073 h 52073"/>
                <a:gd name="connsiteX2" fmla="*/ 23621 w 52744"/>
                <a:gd name="connsiteY2" fmla="*/ 49926 h 52073"/>
                <a:gd name="connsiteX3" fmla="*/ 28184 w 52744"/>
                <a:gd name="connsiteY3" fmla="*/ 40800 h 52073"/>
                <a:gd name="connsiteX4" fmla="*/ 41873 w 52744"/>
                <a:gd name="connsiteY4" fmla="*/ 36371 h 52073"/>
                <a:gd name="connsiteX5" fmla="*/ 45765 w 52744"/>
                <a:gd name="connsiteY5" fmla="*/ 27916 h 52073"/>
                <a:gd name="connsiteX6" fmla="*/ 52744 w 52744"/>
                <a:gd name="connsiteY6" fmla="*/ 15300 h 52073"/>
                <a:gd name="connsiteX7" fmla="*/ 45229 w 52744"/>
                <a:gd name="connsiteY7" fmla="*/ 7918 h 52073"/>
                <a:gd name="connsiteX8" fmla="*/ 35431 w 52744"/>
                <a:gd name="connsiteY8" fmla="*/ 0 h 52073"/>
                <a:gd name="connsiteX9" fmla="*/ 24963 w 52744"/>
                <a:gd name="connsiteY9" fmla="*/ 5100 h 52073"/>
                <a:gd name="connsiteX10" fmla="*/ 11945 w 52744"/>
                <a:gd name="connsiteY10" fmla="*/ 15971 h 5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744" h="52073">
                  <a:moveTo>
                    <a:pt x="0" y="32344"/>
                  </a:moveTo>
                  <a:lnTo>
                    <a:pt x="16776" y="52073"/>
                  </a:lnTo>
                  <a:lnTo>
                    <a:pt x="23621" y="49926"/>
                  </a:lnTo>
                  <a:lnTo>
                    <a:pt x="28184" y="40800"/>
                  </a:lnTo>
                  <a:lnTo>
                    <a:pt x="41873" y="36371"/>
                  </a:lnTo>
                  <a:lnTo>
                    <a:pt x="45765" y="27916"/>
                  </a:lnTo>
                  <a:lnTo>
                    <a:pt x="52744" y="15300"/>
                  </a:lnTo>
                  <a:lnTo>
                    <a:pt x="45229" y="7918"/>
                  </a:lnTo>
                  <a:lnTo>
                    <a:pt x="35431" y="0"/>
                  </a:lnTo>
                  <a:lnTo>
                    <a:pt x="24963" y="5100"/>
                  </a:lnTo>
                  <a:lnTo>
                    <a:pt x="11945" y="1597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2" name="Graphique 3">
            <a:extLst>
              <a:ext uri="{FF2B5EF4-FFF2-40B4-BE49-F238E27FC236}">
                <a16:creationId xmlns:a16="http://schemas.microsoft.com/office/drawing/2014/main" id="{10DE6E17-1D32-4EE2-B16E-473DED3A9591}"/>
              </a:ext>
            </a:extLst>
          </p:cNvPr>
          <p:cNvGrpSpPr/>
          <p:nvPr/>
        </p:nvGrpSpPr>
        <p:grpSpPr>
          <a:xfrm>
            <a:off x="6436508" y="3221151"/>
            <a:ext cx="145732" cy="114395"/>
            <a:chOff x="6452937" y="3205587"/>
            <a:chExt cx="141053" cy="110722"/>
          </a:xfrm>
          <a:solidFill>
            <a:srgbClr val="CECECE"/>
          </a:solidFill>
        </p:grpSpPr>
        <p:sp>
          <p:nvSpPr>
            <p:cNvPr id="655" name="Forme libre : forme 654">
              <a:extLst>
                <a:ext uri="{FF2B5EF4-FFF2-40B4-BE49-F238E27FC236}">
                  <a16:creationId xmlns:a16="http://schemas.microsoft.com/office/drawing/2014/main" id="{72935ACA-0ACF-47C1-B869-AE2DB87B5288}"/>
                </a:ext>
              </a:extLst>
            </p:cNvPr>
            <p:cNvSpPr/>
            <p:nvPr/>
          </p:nvSpPr>
          <p:spPr>
            <a:xfrm>
              <a:off x="6452937" y="3205587"/>
              <a:ext cx="141053" cy="110722"/>
            </a:xfrm>
            <a:custGeom>
              <a:avLst/>
              <a:gdLst>
                <a:gd name="connsiteX0" fmla="*/ 86699 w 141053"/>
                <a:gd name="connsiteY0" fmla="*/ 110722 h 110722"/>
                <a:gd name="connsiteX1" fmla="*/ 86162 w 141053"/>
                <a:gd name="connsiteY1" fmla="*/ 110722 h 110722"/>
                <a:gd name="connsiteX2" fmla="*/ 60931 w 141053"/>
                <a:gd name="connsiteY2" fmla="*/ 110320 h 110722"/>
                <a:gd name="connsiteX3" fmla="*/ 54891 w 141053"/>
                <a:gd name="connsiteY3" fmla="*/ 97033 h 110722"/>
                <a:gd name="connsiteX4" fmla="*/ 41873 w 141053"/>
                <a:gd name="connsiteY4" fmla="*/ 92336 h 110722"/>
                <a:gd name="connsiteX5" fmla="*/ 39592 w 141053"/>
                <a:gd name="connsiteY5" fmla="*/ 80123 h 110722"/>
                <a:gd name="connsiteX6" fmla="*/ 42007 w 141053"/>
                <a:gd name="connsiteY6" fmla="*/ 69386 h 110722"/>
                <a:gd name="connsiteX7" fmla="*/ 32479 w 141053"/>
                <a:gd name="connsiteY7" fmla="*/ 63347 h 110722"/>
                <a:gd name="connsiteX8" fmla="*/ 5771 w 141053"/>
                <a:gd name="connsiteY8" fmla="*/ 55563 h 110722"/>
                <a:gd name="connsiteX9" fmla="*/ 0 w 141053"/>
                <a:gd name="connsiteY9" fmla="*/ 16239 h 110722"/>
                <a:gd name="connsiteX10" fmla="*/ 1342 w 141053"/>
                <a:gd name="connsiteY10" fmla="*/ 15568 h 110722"/>
                <a:gd name="connsiteX11" fmla="*/ 30063 w 141053"/>
                <a:gd name="connsiteY11" fmla="*/ 1745 h 110722"/>
                <a:gd name="connsiteX12" fmla="*/ 30600 w 141053"/>
                <a:gd name="connsiteY12" fmla="*/ 1745 h 110722"/>
                <a:gd name="connsiteX13" fmla="*/ 72070 w 141053"/>
                <a:gd name="connsiteY13" fmla="*/ 4697 h 110722"/>
                <a:gd name="connsiteX14" fmla="*/ 97570 w 141053"/>
                <a:gd name="connsiteY14" fmla="*/ 0 h 110722"/>
                <a:gd name="connsiteX15" fmla="*/ 101194 w 141053"/>
                <a:gd name="connsiteY15" fmla="*/ 9797 h 110722"/>
                <a:gd name="connsiteX16" fmla="*/ 113809 w 141053"/>
                <a:gd name="connsiteY16" fmla="*/ 12482 h 110722"/>
                <a:gd name="connsiteX17" fmla="*/ 138504 w 141053"/>
                <a:gd name="connsiteY17" fmla="*/ 34626 h 110722"/>
                <a:gd name="connsiteX18" fmla="*/ 141054 w 141053"/>
                <a:gd name="connsiteY18" fmla="*/ 55965 h 110722"/>
                <a:gd name="connsiteX19" fmla="*/ 120385 w 141053"/>
                <a:gd name="connsiteY19" fmla="*/ 70057 h 110722"/>
                <a:gd name="connsiteX20" fmla="*/ 114614 w 141053"/>
                <a:gd name="connsiteY20" fmla="*/ 94081 h 11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1053" h="110722">
                  <a:moveTo>
                    <a:pt x="86699" y="110722"/>
                  </a:moveTo>
                  <a:lnTo>
                    <a:pt x="86162" y="110722"/>
                  </a:lnTo>
                  <a:lnTo>
                    <a:pt x="60931" y="110320"/>
                  </a:lnTo>
                  <a:lnTo>
                    <a:pt x="54891" y="97033"/>
                  </a:lnTo>
                  <a:lnTo>
                    <a:pt x="41873" y="92336"/>
                  </a:lnTo>
                  <a:lnTo>
                    <a:pt x="39592" y="80123"/>
                  </a:lnTo>
                  <a:lnTo>
                    <a:pt x="42007" y="69386"/>
                  </a:lnTo>
                  <a:lnTo>
                    <a:pt x="32479" y="63347"/>
                  </a:lnTo>
                  <a:lnTo>
                    <a:pt x="5771" y="55563"/>
                  </a:lnTo>
                  <a:lnTo>
                    <a:pt x="0" y="16239"/>
                  </a:lnTo>
                  <a:lnTo>
                    <a:pt x="1342" y="15568"/>
                  </a:lnTo>
                  <a:lnTo>
                    <a:pt x="30063" y="1745"/>
                  </a:lnTo>
                  <a:lnTo>
                    <a:pt x="30600" y="1745"/>
                  </a:lnTo>
                  <a:lnTo>
                    <a:pt x="72070" y="4697"/>
                  </a:lnTo>
                  <a:lnTo>
                    <a:pt x="97570" y="0"/>
                  </a:lnTo>
                  <a:lnTo>
                    <a:pt x="101194" y="9797"/>
                  </a:lnTo>
                  <a:lnTo>
                    <a:pt x="113809" y="12482"/>
                  </a:lnTo>
                  <a:lnTo>
                    <a:pt x="138504" y="34626"/>
                  </a:lnTo>
                  <a:lnTo>
                    <a:pt x="141054" y="55965"/>
                  </a:lnTo>
                  <a:lnTo>
                    <a:pt x="120385" y="70057"/>
                  </a:lnTo>
                  <a:lnTo>
                    <a:pt x="114614" y="9408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6" name="Forme libre : forme 655">
              <a:extLst>
                <a:ext uri="{FF2B5EF4-FFF2-40B4-BE49-F238E27FC236}">
                  <a16:creationId xmlns:a16="http://schemas.microsoft.com/office/drawing/2014/main" id="{6F54501C-93F2-4644-83FA-D9536D402C9A}"/>
                </a:ext>
              </a:extLst>
            </p:cNvPr>
            <p:cNvSpPr/>
            <p:nvPr/>
          </p:nvSpPr>
          <p:spPr>
            <a:xfrm>
              <a:off x="6457232" y="3209881"/>
              <a:ext cx="132732" cy="102535"/>
            </a:xfrm>
            <a:custGeom>
              <a:avLst/>
              <a:gdLst>
                <a:gd name="connsiteX0" fmla="*/ 59186 w 132732"/>
                <a:gd name="connsiteY0" fmla="*/ 102267 h 102535"/>
                <a:gd name="connsiteX1" fmla="*/ 81331 w 132732"/>
                <a:gd name="connsiteY1" fmla="*/ 102536 h 102535"/>
                <a:gd name="connsiteX2" fmla="*/ 106965 w 132732"/>
                <a:gd name="connsiteY2" fmla="*/ 87370 h 102535"/>
                <a:gd name="connsiteX3" fmla="*/ 112736 w 132732"/>
                <a:gd name="connsiteY3" fmla="*/ 63481 h 102535"/>
                <a:gd name="connsiteX4" fmla="*/ 132733 w 132732"/>
                <a:gd name="connsiteY4" fmla="*/ 49791 h 102535"/>
                <a:gd name="connsiteX5" fmla="*/ 130585 w 132732"/>
                <a:gd name="connsiteY5" fmla="*/ 32210 h 102535"/>
                <a:gd name="connsiteX6" fmla="*/ 107636 w 132732"/>
                <a:gd name="connsiteY6" fmla="*/ 11676 h 102535"/>
                <a:gd name="connsiteX7" fmla="*/ 93946 w 132732"/>
                <a:gd name="connsiteY7" fmla="*/ 8724 h 102535"/>
                <a:gd name="connsiteX8" fmla="*/ 90725 w 132732"/>
                <a:gd name="connsiteY8" fmla="*/ 0 h 102535"/>
                <a:gd name="connsiteX9" fmla="*/ 68044 w 132732"/>
                <a:gd name="connsiteY9" fmla="*/ 4160 h 102535"/>
                <a:gd name="connsiteX10" fmla="*/ 26573 w 132732"/>
                <a:gd name="connsiteY10" fmla="*/ 1342 h 102535"/>
                <a:gd name="connsiteX11" fmla="*/ 0 w 132732"/>
                <a:gd name="connsiteY11" fmla="*/ 14226 h 102535"/>
                <a:gd name="connsiteX12" fmla="*/ 4832 w 132732"/>
                <a:gd name="connsiteY12" fmla="*/ 48315 h 102535"/>
                <a:gd name="connsiteX13" fmla="*/ 30063 w 132732"/>
                <a:gd name="connsiteY13" fmla="*/ 55697 h 102535"/>
                <a:gd name="connsiteX14" fmla="*/ 42142 w 132732"/>
                <a:gd name="connsiteY14" fmla="*/ 63212 h 102535"/>
                <a:gd name="connsiteX15" fmla="*/ 39189 w 132732"/>
                <a:gd name="connsiteY15" fmla="*/ 75962 h 102535"/>
                <a:gd name="connsiteX16" fmla="*/ 41068 w 132732"/>
                <a:gd name="connsiteY16" fmla="*/ 85223 h 102535"/>
                <a:gd name="connsiteX17" fmla="*/ 53415 w 132732"/>
                <a:gd name="connsiteY17" fmla="*/ 89652 h 10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732" h="102535">
                  <a:moveTo>
                    <a:pt x="59186" y="102267"/>
                  </a:moveTo>
                  <a:lnTo>
                    <a:pt x="81331" y="102536"/>
                  </a:lnTo>
                  <a:lnTo>
                    <a:pt x="106965" y="87370"/>
                  </a:lnTo>
                  <a:lnTo>
                    <a:pt x="112736" y="63481"/>
                  </a:lnTo>
                  <a:lnTo>
                    <a:pt x="132733" y="49791"/>
                  </a:lnTo>
                  <a:lnTo>
                    <a:pt x="130585" y="32210"/>
                  </a:lnTo>
                  <a:lnTo>
                    <a:pt x="107636" y="11676"/>
                  </a:lnTo>
                  <a:lnTo>
                    <a:pt x="93946" y="8724"/>
                  </a:lnTo>
                  <a:lnTo>
                    <a:pt x="90725" y="0"/>
                  </a:lnTo>
                  <a:lnTo>
                    <a:pt x="68044" y="4160"/>
                  </a:lnTo>
                  <a:lnTo>
                    <a:pt x="26573" y="1342"/>
                  </a:lnTo>
                  <a:lnTo>
                    <a:pt x="0" y="14226"/>
                  </a:lnTo>
                  <a:lnTo>
                    <a:pt x="4832" y="48315"/>
                  </a:lnTo>
                  <a:lnTo>
                    <a:pt x="30063" y="55697"/>
                  </a:lnTo>
                  <a:lnTo>
                    <a:pt x="42142" y="63212"/>
                  </a:lnTo>
                  <a:lnTo>
                    <a:pt x="39189" y="75962"/>
                  </a:lnTo>
                  <a:lnTo>
                    <a:pt x="41068" y="85223"/>
                  </a:lnTo>
                  <a:lnTo>
                    <a:pt x="53415" y="8965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3" name="Graphique 3">
            <a:extLst>
              <a:ext uri="{FF2B5EF4-FFF2-40B4-BE49-F238E27FC236}">
                <a16:creationId xmlns:a16="http://schemas.microsoft.com/office/drawing/2014/main" id="{40A9CCAC-DB95-47F5-AAB4-226D32447C1F}"/>
              </a:ext>
            </a:extLst>
          </p:cNvPr>
          <p:cNvGrpSpPr/>
          <p:nvPr/>
        </p:nvGrpSpPr>
        <p:grpSpPr>
          <a:xfrm>
            <a:off x="6043403" y="3487934"/>
            <a:ext cx="18719" cy="31337"/>
            <a:chOff x="6072454" y="3463805"/>
            <a:chExt cx="18118" cy="30331"/>
          </a:xfrm>
          <a:solidFill>
            <a:srgbClr val="CECECE"/>
          </a:solidFill>
        </p:grpSpPr>
        <p:sp>
          <p:nvSpPr>
            <p:cNvPr id="653" name="Forme libre : forme 652">
              <a:extLst>
                <a:ext uri="{FF2B5EF4-FFF2-40B4-BE49-F238E27FC236}">
                  <a16:creationId xmlns:a16="http://schemas.microsoft.com/office/drawing/2014/main" id="{4E22974D-3424-4A88-B52B-92C4A9B9C5C3}"/>
                </a:ext>
              </a:extLst>
            </p:cNvPr>
            <p:cNvSpPr/>
            <p:nvPr/>
          </p:nvSpPr>
          <p:spPr>
            <a:xfrm>
              <a:off x="6072454" y="3463805"/>
              <a:ext cx="18118" cy="30331"/>
            </a:xfrm>
            <a:custGeom>
              <a:avLst/>
              <a:gdLst>
                <a:gd name="connsiteX0" fmla="*/ 7113 w 18118"/>
                <a:gd name="connsiteY0" fmla="*/ 30331 h 30331"/>
                <a:gd name="connsiteX1" fmla="*/ 0 w 18118"/>
                <a:gd name="connsiteY1" fmla="*/ 26036 h 30331"/>
                <a:gd name="connsiteX2" fmla="*/ 3087 w 18118"/>
                <a:gd name="connsiteY2" fmla="*/ 2013 h 30331"/>
                <a:gd name="connsiteX3" fmla="*/ 12213 w 18118"/>
                <a:gd name="connsiteY3" fmla="*/ 0 h 30331"/>
                <a:gd name="connsiteX4" fmla="*/ 18118 w 18118"/>
                <a:gd name="connsiteY4" fmla="*/ 10334 h 30331"/>
                <a:gd name="connsiteX5" fmla="*/ 16508 w 18118"/>
                <a:gd name="connsiteY5" fmla="*/ 29123 h 3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18" h="30331">
                  <a:moveTo>
                    <a:pt x="7113" y="30331"/>
                  </a:moveTo>
                  <a:lnTo>
                    <a:pt x="0" y="26036"/>
                  </a:lnTo>
                  <a:lnTo>
                    <a:pt x="3087" y="2013"/>
                  </a:lnTo>
                  <a:lnTo>
                    <a:pt x="12213" y="0"/>
                  </a:lnTo>
                  <a:lnTo>
                    <a:pt x="18118" y="10334"/>
                  </a:lnTo>
                  <a:lnTo>
                    <a:pt x="16508" y="2912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4" name="Forme libre : forme 653">
              <a:extLst>
                <a:ext uri="{FF2B5EF4-FFF2-40B4-BE49-F238E27FC236}">
                  <a16:creationId xmlns:a16="http://schemas.microsoft.com/office/drawing/2014/main" id="{314A8607-E2C2-490B-9619-1983EFF52620}"/>
                </a:ext>
              </a:extLst>
            </p:cNvPr>
            <p:cNvSpPr/>
            <p:nvPr/>
          </p:nvSpPr>
          <p:spPr>
            <a:xfrm>
              <a:off x="6076481" y="3468100"/>
              <a:ext cx="10200" cy="22144"/>
            </a:xfrm>
            <a:custGeom>
              <a:avLst/>
              <a:gdLst>
                <a:gd name="connsiteX0" fmla="*/ 0 w 10200"/>
                <a:gd name="connsiteY0" fmla="*/ 19729 h 22144"/>
                <a:gd name="connsiteX1" fmla="*/ 4026 w 10200"/>
                <a:gd name="connsiteY1" fmla="*/ 22144 h 22144"/>
                <a:gd name="connsiteX2" fmla="*/ 8992 w 10200"/>
                <a:gd name="connsiteY2" fmla="*/ 21473 h 22144"/>
                <a:gd name="connsiteX3" fmla="*/ 10200 w 10200"/>
                <a:gd name="connsiteY3" fmla="*/ 6979 h 22144"/>
                <a:gd name="connsiteX4" fmla="*/ 6174 w 10200"/>
                <a:gd name="connsiteY4" fmla="*/ 0 h 22144"/>
                <a:gd name="connsiteX5" fmla="*/ 2416 w 10200"/>
                <a:gd name="connsiteY5" fmla="*/ 805 h 2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00" h="22144">
                  <a:moveTo>
                    <a:pt x="0" y="19729"/>
                  </a:moveTo>
                  <a:lnTo>
                    <a:pt x="4026" y="22144"/>
                  </a:lnTo>
                  <a:lnTo>
                    <a:pt x="8992" y="21473"/>
                  </a:lnTo>
                  <a:lnTo>
                    <a:pt x="10200" y="6979"/>
                  </a:lnTo>
                  <a:lnTo>
                    <a:pt x="6174" y="0"/>
                  </a:lnTo>
                  <a:lnTo>
                    <a:pt x="2416" y="805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4" name="Graphique 3">
            <a:extLst>
              <a:ext uri="{FF2B5EF4-FFF2-40B4-BE49-F238E27FC236}">
                <a16:creationId xmlns:a16="http://schemas.microsoft.com/office/drawing/2014/main" id="{72770D93-6AE9-4A9A-B873-54A0A75DBBF1}"/>
              </a:ext>
            </a:extLst>
          </p:cNvPr>
          <p:cNvGrpSpPr/>
          <p:nvPr/>
        </p:nvGrpSpPr>
        <p:grpSpPr>
          <a:xfrm>
            <a:off x="6436647" y="3145995"/>
            <a:ext cx="186499" cy="114257"/>
            <a:chOff x="6453072" y="3132845"/>
            <a:chExt cx="180511" cy="110588"/>
          </a:xfrm>
          <a:solidFill>
            <a:srgbClr val="CECECE"/>
          </a:solidFill>
        </p:grpSpPr>
        <p:sp>
          <p:nvSpPr>
            <p:cNvPr id="651" name="Forme libre : forme 650">
              <a:extLst>
                <a:ext uri="{FF2B5EF4-FFF2-40B4-BE49-F238E27FC236}">
                  <a16:creationId xmlns:a16="http://schemas.microsoft.com/office/drawing/2014/main" id="{F8B14E75-2283-4A9E-B681-DDC55217C1EB}"/>
                </a:ext>
              </a:extLst>
            </p:cNvPr>
            <p:cNvSpPr/>
            <p:nvPr/>
          </p:nvSpPr>
          <p:spPr>
            <a:xfrm>
              <a:off x="6453072" y="3132845"/>
              <a:ext cx="180511" cy="110588"/>
            </a:xfrm>
            <a:custGeom>
              <a:avLst/>
              <a:gdLst>
                <a:gd name="connsiteX0" fmla="*/ 136222 w 180511"/>
                <a:gd name="connsiteY0" fmla="*/ 110588 h 110588"/>
                <a:gd name="connsiteX1" fmla="*/ 111796 w 180511"/>
                <a:gd name="connsiteY1" fmla="*/ 88712 h 110588"/>
                <a:gd name="connsiteX2" fmla="*/ 98107 w 180511"/>
                <a:gd name="connsiteY2" fmla="*/ 85760 h 110588"/>
                <a:gd name="connsiteX3" fmla="*/ 94886 w 180511"/>
                <a:gd name="connsiteY3" fmla="*/ 77036 h 110588"/>
                <a:gd name="connsiteX4" fmla="*/ 72205 w 180511"/>
                <a:gd name="connsiteY4" fmla="*/ 81197 h 110588"/>
                <a:gd name="connsiteX5" fmla="*/ 30734 w 180511"/>
                <a:gd name="connsiteY5" fmla="*/ 78378 h 110588"/>
                <a:gd name="connsiteX6" fmla="*/ 0 w 180511"/>
                <a:gd name="connsiteY6" fmla="*/ 93141 h 110588"/>
                <a:gd name="connsiteX7" fmla="*/ 1074 w 180511"/>
                <a:gd name="connsiteY7" fmla="*/ 55697 h 110588"/>
                <a:gd name="connsiteX8" fmla="*/ 13555 w 180511"/>
                <a:gd name="connsiteY8" fmla="*/ 26573 h 110588"/>
                <a:gd name="connsiteX9" fmla="*/ 39055 w 180511"/>
                <a:gd name="connsiteY9" fmla="*/ 9395 h 110588"/>
                <a:gd name="connsiteX10" fmla="*/ 59052 w 180511"/>
                <a:gd name="connsiteY10" fmla="*/ 44423 h 110588"/>
                <a:gd name="connsiteX11" fmla="*/ 76097 w 180511"/>
                <a:gd name="connsiteY11" fmla="*/ 43618 h 110588"/>
                <a:gd name="connsiteX12" fmla="*/ 80794 w 180511"/>
                <a:gd name="connsiteY12" fmla="*/ 8992 h 110588"/>
                <a:gd name="connsiteX13" fmla="*/ 103744 w 180511"/>
                <a:gd name="connsiteY13" fmla="*/ 0 h 110588"/>
                <a:gd name="connsiteX14" fmla="*/ 115420 w 180511"/>
                <a:gd name="connsiteY14" fmla="*/ 6174 h 110588"/>
                <a:gd name="connsiteX15" fmla="*/ 136491 w 180511"/>
                <a:gd name="connsiteY15" fmla="*/ 23084 h 110588"/>
                <a:gd name="connsiteX16" fmla="*/ 157025 w 180511"/>
                <a:gd name="connsiteY16" fmla="*/ 23084 h 110588"/>
                <a:gd name="connsiteX17" fmla="*/ 170043 w 180511"/>
                <a:gd name="connsiteY17" fmla="*/ 34626 h 110588"/>
                <a:gd name="connsiteX18" fmla="*/ 172056 w 180511"/>
                <a:gd name="connsiteY18" fmla="*/ 57307 h 110588"/>
                <a:gd name="connsiteX19" fmla="*/ 180511 w 180511"/>
                <a:gd name="connsiteY19" fmla="*/ 84820 h 110588"/>
                <a:gd name="connsiteX20" fmla="*/ 152596 w 180511"/>
                <a:gd name="connsiteY20" fmla="*/ 102536 h 11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511" h="110588">
                  <a:moveTo>
                    <a:pt x="136222" y="110588"/>
                  </a:moveTo>
                  <a:lnTo>
                    <a:pt x="111796" y="88712"/>
                  </a:lnTo>
                  <a:lnTo>
                    <a:pt x="98107" y="85760"/>
                  </a:lnTo>
                  <a:lnTo>
                    <a:pt x="94886" y="77036"/>
                  </a:lnTo>
                  <a:lnTo>
                    <a:pt x="72205" y="81197"/>
                  </a:lnTo>
                  <a:lnTo>
                    <a:pt x="30734" y="78378"/>
                  </a:lnTo>
                  <a:lnTo>
                    <a:pt x="0" y="93141"/>
                  </a:lnTo>
                  <a:lnTo>
                    <a:pt x="1074" y="55697"/>
                  </a:lnTo>
                  <a:lnTo>
                    <a:pt x="13555" y="26573"/>
                  </a:lnTo>
                  <a:lnTo>
                    <a:pt x="39055" y="9395"/>
                  </a:lnTo>
                  <a:lnTo>
                    <a:pt x="59052" y="44423"/>
                  </a:lnTo>
                  <a:lnTo>
                    <a:pt x="76097" y="43618"/>
                  </a:lnTo>
                  <a:lnTo>
                    <a:pt x="80794" y="8992"/>
                  </a:lnTo>
                  <a:lnTo>
                    <a:pt x="103744" y="0"/>
                  </a:lnTo>
                  <a:lnTo>
                    <a:pt x="115420" y="6174"/>
                  </a:lnTo>
                  <a:lnTo>
                    <a:pt x="136491" y="23084"/>
                  </a:lnTo>
                  <a:lnTo>
                    <a:pt x="157025" y="23084"/>
                  </a:lnTo>
                  <a:lnTo>
                    <a:pt x="170043" y="34626"/>
                  </a:lnTo>
                  <a:lnTo>
                    <a:pt x="172056" y="57307"/>
                  </a:lnTo>
                  <a:lnTo>
                    <a:pt x="180511" y="84820"/>
                  </a:lnTo>
                  <a:lnTo>
                    <a:pt x="152596" y="10253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2" name="Forme libre : forme 651">
              <a:extLst>
                <a:ext uri="{FF2B5EF4-FFF2-40B4-BE49-F238E27FC236}">
                  <a16:creationId xmlns:a16="http://schemas.microsoft.com/office/drawing/2014/main" id="{21584607-4457-4902-BCAF-0C723127286D}"/>
                </a:ext>
              </a:extLst>
            </p:cNvPr>
            <p:cNvSpPr/>
            <p:nvPr/>
          </p:nvSpPr>
          <p:spPr>
            <a:xfrm>
              <a:off x="6457098" y="3137006"/>
              <a:ext cx="171921" cy="101864"/>
            </a:xfrm>
            <a:custGeom>
              <a:avLst/>
              <a:gdLst>
                <a:gd name="connsiteX0" fmla="*/ 97033 w 171921"/>
                <a:gd name="connsiteY0" fmla="*/ 78378 h 101864"/>
                <a:gd name="connsiteX1" fmla="*/ 109649 w 171921"/>
                <a:gd name="connsiteY1" fmla="*/ 81062 h 101864"/>
                <a:gd name="connsiteX2" fmla="*/ 132867 w 171921"/>
                <a:gd name="connsiteY2" fmla="*/ 101865 h 101864"/>
                <a:gd name="connsiteX3" fmla="*/ 146690 w 171921"/>
                <a:gd name="connsiteY3" fmla="*/ 95020 h 101864"/>
                <a:gd name="connsiteX4" fmla="*/ 171922 w 171921"/>
                <a:gd name="connsiteY4" fmla="*/ 78915 h 101864"/>
                <a:gd name="connsiteX5" fmla="*/ 164272 w 171921"/>
                <a:gd name="connsiteY5" fmla="*/ 53952 h 101864"/>
                <a:gd name="connsiteX6" fmla="*/ 162259 w 171921"/>
                <a:gd name="connsiteY6" fmla="*/ 32344 h 101864"/>
                <a:gd name="connsiteX7" fmla="*/ 151522 w 171921"/>
                <a:gd name="connsiteY7" fmla="*/ 22816 h 101864"/>
                <a:gd name="connsiteX8" fmla="*/ 131122 w 171921"/>
                <a:gd name="connsiteY8" fmla="*/ 22681 h 101864"/>
                <a:gd name="connsiteX9" fmla="*/ 109246 w 171921"/>
                <a:gd name="connsiteY9" fmla="*/ 5234 h 101864"/>
                <a:gd name="connsiteX10" fmla="*/ 99449 w 171921"/>
                <a:gd name="connsiteY10" fmla="*/ 0 h 101864"/>
                <a:gd name="connsiteX11" fmla="*/ 80257 w 171921"/>
                <a:gd name="connsiteY11" fmla="*/ 7516 h 101864"/>
                <a:gd name="connsiteX12" fmla="*/ 75425 w 171921"/>
                <a:gd name="connsiteY12" fmla="*/ 43215 h 101864"/>
                <a:gd name="connsiteX13" fmla="*/ 52878 w 171921"/>
                <a:gd name="connsiteY13" fmla="*/ 44155 h 101864"/>
                <a:gd name="connsiteX14" fmla="*/ 33686 w 171921"/>
                <a:gd name="connsiteY14" fmla="*/ 10737 h 101864"/>
                <a:gd name="connsiteX15" fmla="*/ 12616 w 171921"/>
                <a:gd name="connsiteY15" fmla="*/ 24963 h 101864"/>
                <a:gd name="connsiteX16" fmla="*/ 805 w 171921"/>
                <a:gd name="connsiteY16" fmla="*/ 52744 h 101864"/>
                <a:gd name="connsiteX17" fmla="*/ 0 w 171921"/>
                <a:gd name="connsiteY17" fmla="*/ 82807 h 101864"/>
                <a:gd name="connsiteX18" fmla="*/ 25902 w 171921"/>
                <a:gd name="connsiteY18" fmla="*/ 70326 h 101864"/>
                <a:gd name="connsiteX19" fmla="*/ 26439 w 171921"/>
                <a:gd name="connsiteY19" fmla="*/ 70326 h 101864"/>
                <a:gd name="connsiteX20" fmla="*/ 67910 w 171921"/>
                <a:gd name="connsiteY20" fmla="*/ 73278 h 101864"/>
                <a:gd name="connsiteX21" fmla="*/ 93409 w 171921"/>
                <a:gd name="connsiteY21" fmla="*/ 68581 h 10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921" h="101864">
                  <a:moveTo>
                    <a:pt x="97033" y="78378"/>
                  </a:moveTo>
                  <a:lnTo>
                    <a:pt x="109649" y="81062"/>
                  </a:lnTo>
                  <a:lnTo>
                    <a:pt x="132867" y="101865"/>
                  </a:lnTo>
                  <a:lnTo>
                    <a:pt x="146690" y="95020"/>
                  </a:lnTo>
                  <a:lnTo>
                    <a:pt x="171922" y="78915"/>
                  </a:lnTo>
                  <a:lnTo>
                    <a:pt x="164272" y="53952"/>
                  </a:lnTo>
                  <a:lnTo>
                    <a:pt x="162259" y="32344"/>
                  </a:lnTo>
                  <a:lnTo>
                    <a:pt x="151522" y="22816"/>
                  </a:lnTo>
                  <a:lnTo>
                    <a:pt x="131122" y="22681"/>
                  </a:lnTo>
                  <a:lnTo>
                    <a:pt x="109246" y="5234"/>
                  </a:lnTo>
                  <a:lnTo>
                    <a:pt x="99449" y="0"/>
                  </a:lnTo>
                  <a:lnTo>
                    <a:pt x="80257" y="7516"/>
                  </a:lnTo>
                  <a:lnTo>
                    <a:pt x="75425" y="43215"/>
                  </a:lnTo>
                  <a:lnTo>
                    <a:pt x="52878" y="44155"/>
                  </a:lnTo>
                  <a:lnTo>
                    <a:pt x="33686" y="10737"/>
                  </a:lnTo>
                  <a:lnTo>
                    <a:pt x="12616" y="24963"/>
                  </a:lnTo>
                  <a:lnTo>
                    <a:pt x="805" y="52744"/>
                  </a:lnTo>
                  <a:lnTo>
                    <a:pt x="0" y="82807"/>
                  </a:lnTo>
                  <a:lnTo>
                    <a:pt x="25902" y="70326"/>
                  </a:lnTo>
                  <a:lnTo>
                    <a:pt x="26439" y="70326"/>
                  </a:lnTo>
                  <a:lnTo>
                    <a:pt x="67910" y="73278"/>
                  </a:lnTo>
                  <a:lnTo>
                    <a:pt x="93409" y="6858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5" name="Graphique 3">
            <a:extLst>
              <a:ext uri="{FF2B5EF4-FFF2-40B4-BE49-F238E27FC236}">
                <a16:creationId xmlns:a16="http://schemas.microsoft.com/office/drawing/2014/main" id="{58AB46A0-DE2B-4A19-BC46-85219FEEB2FA}"/>
              </a:ext>
            </a:extLst>
          </p:cNvPr>
          <p:cNvGrpSpPr/>
          <p:nvPr/>
        </p:nvGrpSpPr>
        <p:grpSpPr>
          <a:xfrm>
            <a:off x="6136167" y="4071837"/>
            <a:ext cx="409882" cy="391995"/>
            <a:chOff x="6162240" y="4028960"/>
            <a:chExt cx="396722" cy="379409"/>
          </a:xfrm>
          <a:solidFill>
            <a:srgbClr val="CECECE"/>
          </a:solidFill>
        </p:grpSpPr>
        <p:sp>
          <p:nvSpPr>
            <p:cNvPr id="649" name="Forme libre : forme 648">
              <a:extLst>
                <a:ext uri="{FF2B5EF4-FFF2-40B4-BE49-F238E27FC236}">
                  <a16:creationId xmlns:a16="http://schemas.microsoft.com/office/drawing/2014/main" id="{37D8C5EF-83B2-45E3-AAF9-30712E2F1459}"/>
                </a:ext>
              </a:extLst>
            </p:cNvPr>
            <p:cNvSpPr/>
            <p:nvPr/>
          </p:nvSpPr>
          <p:spPr>
            <a:xfrm>
              <a:off x="6162240" y="4028960"/>
              <a:ext cx="396722" cy="379409"/>
            </a:xfrm>
            <a:custGeom>
              <a:avLst/>
              <a:gdLst>
                <a:gd name="connsiteX0" fmla="*/ 363438 w 396722"/>
                <a:gd name="connsiteY0" fmla="*/ 379409 h 379409"/>
                <a:gd name="connsiteX1" fmla="*/ 262111 w 396722"/>
                <a:gd name="connsiteY1" fmla="*/ 327739 h 379409"/>
                <a:gd name="connsiteX2" fmla="*/ 164272 w 396722"/>
                <a:gd name="connsiteY2" fmla="*/ 277276 h 379409"/>
                <a:gd name="connsiteX3" fmla="*/ 140249 w 396722"/>
                <a:gd name="connsiteY3" fmla="*/ 291502 h 379409"/>
                <a:gd name="connsiteX4" fmla="*/ 121459 w 396722"/>
                <a:gd name="connsiteY4" fmla="*/ 302105 h 379409"/>
                <a:gd name="connsiteX5" fmla="*/ 106831 w 396722"/>
                <a:gd name="connsiteY5" fmla="*/ 286671 h 379409"/>
                <a:gd name="connsiteX6" fmla="*/ 67507 w 396722"/>
                <a:gd name="connsiteY6" fmla="*/ 275129 h 379409"/>
                <a:gd name="connsiteX7" fmla="*/ 56502 w 396722"/>
                <a:gd name="connsiteY7" fmla="*/ 257950 h 379409"/>
                <a:gd name="connsiteX8" fmla="*/ 38116 w 396722"/>
                <a:gd name="connsiteY8" fmla="*/ 246274 h 379409"/>
                <a:gd name="connsiteX9" fmla="*/ 26037 w 396722"/>
                <a:gd name="connsiteY9" fmla="*/ 251508 h 379409"/>
                <a:gd name="connsiteX10" fmla="*/ 16105 w 396722"/>
                <a:gd name="connsiteY10" fmla="*/ 234061 h 379409"/>
                <a:gd name="connsiteX11" fmla="*/ 15166 w 396722"/>
                <a:gd name="connsiteY11" fmla="*/ 222921 h 379409"/>
                <a:gd name="connsiteX12" fmla="*/ 0 w 396722"/>
                <a:gd name="connsiteY12" fmla="*/ 202253 h 379409"/>
                <a:gd name="connsiteX13" fmla="*/ 10334 w 396722"/>
                <a:gd name="connsiteY13" fmla="*/ 190308 h 379409"/>
                <a:gd name="connsiteX14" fmla="*/ 8187 w 396722"/>
                <a:gd name="connsiteY14" fmla="*/ 173532 h 379409"/>
                <a:gd name="connsiteX15" fmla="*/ 8187 w 396722"/>
                <a:gd name="connsiteY15" fmla="*/ 173130 h 379409"/>
                <a:gd name="connsiteX16" fmla="*/ 11274 w 396722"/>
                <a:gd name="connsiteY16" fmla="*/ 158367 h 379409"/>
                <a:gd name="connsiteX17" fmla="*/ 9529 w 396722"/>
                <a:gd name="connsiteY17" fmla="*/ 145617 h 379409"/>
                <a:gd name="connsiteX18" fmla="*/ 9663 w 396722"/>
                <a:gd name="connsiteY18" fmla="*/ 145348 h 379409"/>
                <a:gd name="connsiteX19" fmla="*/ 13958 w 396722"/>
                <a:gd name="connsiteY19" fmla="*/ 122667 h 379409"/>
                <a:gd name="connsiteX20" fmla="*/ 12616 w 396722"/>
                <a:gd name="connsiteY20" fmla="*/ 109917 h 379409"/>
                <a:gd name="connsiteX21" fmla="*/ 4160 w 396722"/>
                <a:gd name="connsiteY21" fmla="*/ 83746 h 379409"/>
                <a:gd name="connsiteX22" fmla="*/ 16910 w 396722"/>
                <a:gd name="connsiteY22" fmla="*/ 76902 h 379409"/>
                <a:gd name="connsiteX23" fmla="*/ 18790 w 396722"/>
                <a:gd name="connsiteY23" fmla="*/ 65897 h 379409"/>
                <a:gd name="connsiteX24" fmla="*/ 15837 w 396722"/>
                <a:gd name="connsiteY24" fmla="*/ 53147 h 379409"/>
                <a:gd name="connsiteX25" fmla="*/ 33821 w 396722"/>
                <a:gd name="connsiteY25" fmla="*/ 41471 h 379409"/>
                <a:gd name="connsiteX26" fmla="*/ 41605 w 396722"/>
                <a:gd name="connsiteY26" fmla="*/ 32076 h 379409"/>
                <a:gd name="connsiteX27" fmla="*/ 52878 w 396722"/>
                <a:gd name="connsiteY27" fmla="*/ 24158 h 379409"/>
                <a:gd name="connsiteX28" fmla="*/ 54355 w 396722"/>
                <a:gd name="connsiteY28" fmla="*/ 0 h 379409"/>
                <a:gd name="connsiteX29" fmla="*/ 85357 w 396722"/>
                <a:gd name="connsiteY29" fmla="*/ 10871 h 379409"/>
                <a:gd name="connsiteX30" fmla="*/ 95557 w 396722"/>
                <a:gd name="connsiteY30" fmla="*/ 8321 h 379409"/>
                <a:gd name="connsiteX31" fmla="*/ 96094 w 396722"/>
                <a:gd name="connsiteY31" fmla="*/ 8455 h 379409"/>
                <a:gd name="connsiteX32" fmla="*/ 116762 w 396722"/>
                <a:gd name="connsiteY32" fmla="*/ 13421 h 379409"/>
                <a:gd name="connsiteX33" fmla="*/ 150583 w 396722"/>
                <a:gd name="connsiteY33" fmla="*/ 26708 h 379409"/>
                <a:gd name="connsiteX34" fmla="*/ 161990 w 396722"/>
                <a:gd name="connsiteY34" fmla="*/ 52341 h 379409"/>
                <a:gd name="connsiteX35" fmla="*/ 183330 w 396722"/>
                <a:gd name="connsiteY35" fmla="*/ 57844 h 379409"/>
                <a:gd name="connsiteX36" fmla="*/ 218358 w 396722"/>
                <a:gd name="connsiteY36" fmla="*/ 69789 h 379409"/>
                <a:gd name="connsiteX37" fmla="*/ 244127 w 396722"/>
                <a:gd name="connsiteY37" fmla="*/ 83612 h 379409"/>
                <a:gd name="connsiteX38" fmla="*/ 254997 w 396722"/>
                <a:gd name="connsiteY38" fmla="*/ 76902 h 379409"/>
                <a:gd name="connsiteX39" fmla="*/ 265868 w 396722"/>
                <a:gd name="connsiteY39" fmla="*/ 64823 h 379409"/>
                <a:gd name="connsiteX40" fmla="*/ 260232 w 396722"/>
                <a:gd name="connsiteY40" fmla="*/ 42947 h 379409"/>
                <a:gd name="connsiteX41" fmla="*/ 268955 w 396722"/>
                <a:gd name="connsiteY41" fmla="*/ 27513 h 379409"/>
                <a:gd name="connsiteX42" fmla="*/ 287476 w 396722"/>
                <a:gd name="connsiteY42" fmla="*/ 13421 h 379409"/>
                <a:gd name="connsiteX43" fmla="*/ 304923 w 396722"/>
                <a:gd name="connsiteY43" fmla="*/ 9395 h 379409"/>
                <a:gd name="connsiteX44" fmla="*/ 305326 w 396722"/>
                <a:gd name="connsiteY44" fmla="*/ 9529 h 379409"/>
                <a:gd name="connsiteX45" fmla="*/ 339549 w 396722"/>
                <a:gd name="connsiteY45" fmla="*/ 15568 h 379409"/>
                <a:gd name="connsiteX46" fmla="*/ 347870 w 396722"/>
                <a:gd name="connsiteY46" fmla="*/ 28586 h 379409"/>
                <a:gd name="connsiteX47" fmla="*/ 356594 w 396722"/>
                <a:gd name="connsiteY47" fmla="*/ 28586 h 379409"/>
                <a:gd name="connsiteX48" fmla="*/ 364512 w 396722"/>
                <a:gd name="connsiteY48" fmla="*/ 33686 h 379409"/>
                <a:gd name="connsiteX49" fmla="*/ 389609 w 396722"/>
                <a:gd name="connsiteY49" fmla="*/ 37176 h 379409"/>
                <a:gd name="connsiteX50" fmla="*/ 396722 w 396722"/>
                <a:gd name="connsiteY50" fmla="*/ 48449 h 379409"/>
                <a:gd name="connsiteX51" fmla="*/ 387730 w 396722"/>
                <a:gd name="connsiteY51" fmla="*/ 62541 h 379409"/>
                <a:gd name="connsiteX52" fmla="*/ 391354 w 396722"/>
                <a:gd name="connsiteY52" fmla="*/ 74620 h 379409"/>
                <a:gd name="connsiteX53" fmla="*/ 385046 w 396722"/>
                <a:gd name="connsiteY53" fmla="*/ 92202 h 379409"/>
                <a:gd name="connsiteX54" fmla="*/ 392293 w 396722"/>
                <a:gd name="connsiteY54" fmla="*/ 115017 h 379409"/>
                <a:gd name="connsiteX55" fmla="*/ 392293 w 396722"/>
                <a:gd name="connsiteY55" fmla="*/ 367196 h 379409"/>
                <a:gd name="connsiteX56" fmla="*/ 363841 w 396722"/>
                <a:gd name="connsiteY56" fmla="*/ 367330 h 3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96722" h="379409">
                  <a:moveTo>
                    <a:pt x="363438" y="379409"/>
                  </a:moveTo>
                  <a:lnTo>
                    <a:pt x="262111" y="327739"/>
                  </a:lnTo>
                  <a:lnTo>
                    <a:pt x="164272" y="277276"/>
                  </a:lnTo>
                  <a:lnTo>
                    <a:pt x="140249" y="291502"/>
                  </a:lnTo>
                  <a:lnTo>
                    <a:pt x="121459" y="302105"/>
                  </a:lnTo>
                  <a:lnTo>
                    <a:pt x="106831" y="286671"/>
                  </a:lnTo>
                  <a:lnTo>
                    <a:pt x="67507" y="275129"/>
                  </a:lnTo>
                  <a:lnTo>
                    <a:pt x="56502" y="257950"/>
                  </a:lnTo>
                  <a:lnTo>
                    <a:pt x="38116" y="246274"/>
                  </a:lnTo>
                  <a:lnTo>
                    <a:pt x="26037" y="251508"/>
                  </a:lnTo>
                  <a:lnTo>
                    <a:pt x="16105" y="234061"/>
                  </a:lnTo>
                  <a:lnTo>
                    <a:pt x="15166" y="222921"/>
                  </a:lnTo>
                  <a:lnTo>
                    <a:pt x="0" y="202253"/>
                  </a:lnTo>
                  <a:lnTo>
                    <a:pt x="10334" y="190308"/>
                  </a:lnTo>
                  <a:lnTo>
                    <a:pt x="8187" y="173532"/>
                  </a:lnTo>
                  <a:lnTo>
                    <a:pt x="8187" y="173130"/>
                  </a:lnTo>
                  <a:lnTo>
                    <a:pt x="11274" y="158367"/>
                  </a:lnTo>
                  <a:lnTo>
                    <a:pt x="9529" y="145617"/>
                  </a:lnTo>
                  <a:lnTo>
                    <a:pt x="9663" y="145348"/>
                  </a:lnTo>
                  <a:lnTo>
                    <a:pt x="13958" y="122667"/>
                  </a:lnTo>
                  <a:lnTo>
                    <a:pt x="12616" y="109917"/>
                  </a:lnTo>
                  <a:lnTo>
                    <a:pt x="4160" y="83746"/>
                  </a:lnTo>
                  <a:lnTo>
                    <a:pt x="16910" y="76902"/>
                  </a:lnTo>
                  <a:lnTo>
                    <a:pt x="18790" y="65897"/>
                  </a:lnTo>
                  <a:lnTo>
                    <a:pt x="15837" y="53147"/>
                  </a:lnTo>
                  <a:lnTo>
                    <a:pt x="33821" y="41471"/>
                  </a:lnTo>
                  <a:lnTo>
                    <a:pt x="41605" y="32076"/>
                  </a:lnTo>
                  <a:lnTo>
                    <a:pt x="52878" y="24158"/>
                  </a:lnTo>
                  <a:lnTo>
                    <a:pt x="54355" y="0"/>
                  </a:lnTo>
                  <a:lnTo>
                    <a:pt x="85357" y="10871"/>
                  </a:lnTo>
                  <a:lnTo>
                    <a:pt x="95557" y="8321"/>
                  </a:lnTo>
                  <a:lnTo>
                    <a:pt x="96094" y="8455"/>
                  </a:lnTo>
                  <a:lnTo>
                    <a:pt x="116762" y="13421"/>
                  </a:lnTo>
                  <a:lnTo>
                    <a:pt x="150583" y="26708"/>
                  </a:lnTo>
                  <a:lnTo>
                    <a:pt x="161990" y="52341"/>
                  </a:lnTo>
                  <a:lnTo>
                    <a:pt x="183330" y="57844"/>
                  </a:lnTo>
                  <a:lnTo>
                    <a:pt x="218358" y="69789"/>
                  </a:lnTo>
                  <a:lnTo>
                    <a:pt x="244127" y="83612"/>
                  </a:lnTo>
                  <a:lnTo>
                    <a:pt x="254997" y="76902"/>
                  </a:lnTo>
                  <a:lnTo>
                    <a:pt x="265868" y="64823"/>
                  </a:lnTo>
                  <a:lnTo>
                    <a:pt x="260232" y="42947"/>
                  </a:lnTo>
                  <a:lnTo>
                    <a:pt x="268955" y="27513"/>
                  </a:lnTo>
                  <a:lnTo>
                    <a:pt x="287476" y="13421"/>
                  </a:lnTo>
                  <a:lnTo>
                    <a:pt x="304923" y="9395"/>
                  </a:lnTo>
                  <a:lnTo>
                    <a:pt x="305326" y="9529"/>
                  </a:lnTo>
                  <a:lnTo>
                    <a:pt x="339549" y="15568"/>
                  </a:lnTo>
                  <a:lnTo>
                    <a:pt x="347870" y="28586"/>
                  </a:lnTo>
                  <a:lnTo>
                    <a:pt x="356594" y="28586"/>
                  </a:lnTo>
                  <a:lnTo>
                    <a:pt x="364512" y="33686"/>
                  </a:lnTo>
                  <a:lnTo>
                    <a:pt x="389609" y="37176"/>
                  </a:lnTo>
                  <a:lnTo>
                    <a:pt x="396722" y="48449"/>
                  </a:lnTo>
                  <a:lnTo>
                    <a:pt x="387730" y="62541"/>
                  </a:lnTo>
                  <a:lnTo>
                    <a:pt x="391354" y="74620"/>
                  </a:lnTo>
                  <a:lnTo>
                    <a:pt x="385046" y="92202"/>
                  </a:lnTo>
                  <a:lnTo>
                    <a:pt x="392293" y="115017"/>
                  </a:lnTo>
                  <a:lnTo>
                    <a:pt x="392293" y="367196"/>
                  </a:lnTo>
                  <a:lnTo>
                    <a:pt x="363841" y="36733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0" name="Forme libre : forme 649">
              <a:extLst>
                <a:ext uri="{FF2B5EF4-FFF2-40B4-BE49-F238E27FC236}">
                  <a16:creationId xmlns:a16="http://schemas.microsoft.com/office/drawing/2014/main" id="{C2E67219-E4B7-455C-9483-218822D9D18C}"/>
                </a:ext>
              </a:extLst>
            </p:cNvPr>
            <p:cNvSpPr/>
            <p:nvPr/>
          </p:nvSpPr>
          <p:spPr>
            <a:xfrm>
              <a:off x="6167072" y="4034328"/>
              <a:ext cx="387327" cy="367867"/>
            </a:xfrm>
            <a:custGeom>
              <a:avLst/>
              <a:gdLst>
                <a:gd name="connsiteX0" fmla="*/ 159440 w 387327"/>
                <a:gd name="connsiteY0" fmla="*/ 267613 h 367867"/>
                <a:gd name="connsiteX1" fmla="*/ 160380 w 387327"/>
                <a:gd name="connsiteY1" fmla="*/ 268016 h 367867"/>
                <a:gd name="connsiteX2" fmla="*/ 259024 w 387327"/>
                <a:gd name="connsiteY2" fmla="*/ 319015 h 367867"/>
                <a:gd name="connsiteX3" fmla="*/ 354983 w 387327"/>
                <a:gd name="connsiteY3" fmla="*/ 367867 h 367867"/>
                <a:gd name="connsiteX4" fmla="*/ 355386 w 387327"/>
                <a:gd name="connsiteY4" fmla="*/ 358070 h 367867"/>
                <a:gd name="connsiteX5" fmla="*/ 383704 w 387327"/>
                <a:gd name="connsiteY5" fmla="*/ 358070 h 367867"/>
                <a:gd name="connsiteX6" fmla="*/ 383704 w 387327"/>
                <a:gd name="connsiteY6" fmla="*/ 109917 h 367867"/>
                <a:gd name="connsiteX7" fmla="*/ 376188 w 387327"/>
                <a:gd name="connsiteY7" fmla="*/ 86833 h 367867"/>
                <a:gd name="connsiteX8" fmla="*/ 382496 w 387327"/>
                <a:gd name="connsiteY8" fmla="*/ 69118 h 367867"/>
                <a:gd name="connsiteX9" fmla="*/ 378604 w 387327"/>
                <a:gd name="connsiteY9" fmla="*/ 56636 h 367867"/>
                <a:gd name="connsiteX10" fmla="*/ 387327 w 387327"/>
                <a:gd name="connsiteY10" fmla="*/ 43081 h 367867"/>
                <a:gd name="connsiteX11" fmla="*/ 382496 w 387327"/>
                <a:gd name="connsiteY11" fmla="*/ 35297 h 367867"/>
                <a:gd name="connsiteX12" fmla="*/ 358070 w 387327"/>
                <a:gd name="connsiteY12" fmla="*/ 31673 h 367867"/>
                <a:gd name="connsiteX13" fmla="*/ 350688 w 387327"/>
                <a:gd name="connsiteY13" fmla="*/ 27110 h 367867"/>
                <a:gd name="connsiteX14" fmla="*/ 341025 w 387327"/>
                <a:gd name="connsiteY14" fmla="*/ 26976 h 367867"/>
                <a:gd name="connsiteX15" fmla="*/ 332436 w 387327"/>
                <a:gd name="connsiteY15" fmla="*/ 13689 h 367867"/>
                <a:gd name="connsiteX16" fmla="*/ 300092 w 387327"/>
                <a:gd name="connsiteY16" fmla="*/ 7918 h 367867"/>
                <a:gd name="connsiteX17" fmla="*/ 283852 w 387327"/>
                <a:gd name="connsiteY17" fmla="*/ 11810 h 367867"/>
                <a:gd name="connsiteX18" fmla="*/ 266673 w 387327"/>
                <a:gd name="connsiteY18" fmla="*/ 24963 h 367867"/>
                <a:gd name="connsiteX19" fmla="*/ 259560 w 387327"/>
                <a:gd name="connsiteY19" fmla="*/ 37981 h 367867"/>
                <a:gd name="connsiteX20" fmla="*/ 265331 w 387327"/>
                <a:gd name="connsiteY20" fmla="*/ 60394 h 367867"/>
                <a:gd name="connsiteX21" fmla="*/ 252447 w 387327"/>
                <a:gd name="connsiteY21" fmla="*/ 74754 h 367867"/>
                <a:gd name="connsiteX22" fmla="*/ 239295 w 387327"/>
                <a:gd name="connsiteY22" fmla="*/ 82673 h 367867"/>
                <a:gd name="connsiteX23" fmla="*/ 212050 w 387327"/>
                <a:gd name="connsiteY23" fmla="*/ 67910 h 367867"/>
                <a:gd name="connsiteX24" fmla="*/ 177424 w 387327"/>
                <a:gd name="connsiteY24" fmla="*/ 56099 h 367867"/>
                <a:gd name="connsiteX25" fmla="*/ 154475 w 387327"/>
                <a:gd name="connsiteY25" fmla="*/ 50328 h 367867"/>
                <a:gd name="connsiteX26" fmla="*/ 142798 w 387327"/>
                <a:gd name="connsiteY26" fmla="*/ 24292 h 367867"/>
                <a:gd name="connsiteX27" fmla="*/ 110723 w 387327"/>
                <a:gd name="connsiteY27" fmla="*/ 11676 h 367867"/>
                <a:gd name="connsiteX28" fmla="*/ 90725 w 387327"/>
                <a:gd name="connsiteY28" fmla="*/ 6979 h 367867"/>
                <a:gd name="connsiteX29" fmla="*/ 80257 w 387327"/>
                <a:gd name="connsiteY29" fmla="*/ 9529 h 367867"/>
                <a:gd name="connsiteX30" fmla="*/ 79720 w 387327"/>
                <a:gd name="connsiteY30" fmla="*/ 9260 h 367867"/>
                <a:gd name="connsiteX31" fmla="*/ 53147 w 387327"/>
                <a:gd name="connsiteY31" fmla="*/ 0 h 367867"/>
                <a:gd name="connsiteX32" fmla="*/ 51805 w 387327"/>
                <a:gd name="connsiteY32" fmla="*/ 20937 h 367867"/>
                <a:gd name="connsiteX33" fmla="*/ 39189 w 387327"/>
                <a:gd name="connsiteY33" fmla="*/ 29660 h 367867"/>
                <a:gd name="connsiteX34" fmla="*/ 31271 w 387327"/>
                <a:gd name="connsiteY34" fmla="*/ 39055 h 367867"/>
                <a:gd name="connsiteX35" fmla="*/ 15434 w 387327"/>
                <a:gd name="connsiteY35" fmla="*/ 49523 h 367867"/>
                <a:gd name="connsiteX36" fmla="*/ 17850 w 387327"/>
                <a:gd name="connsiteY36" fmla="*/ 60528 h 367867"/>
                <a:gd name="connsiteX37" fmla="*/ 15434 w 387327"/>
                <a:gd name="connsiteY37" fmla="*/ 73949 h 367867"/>
                <a:gd name="connsiteX38" fmla="*/ 4026 w 387327"/>
                <a:gd name="connsiteY38" fmla="*/ 80257 h 367867"/>
                <a:gd name="connsiteX39" fmla="*/ 11542 w 387327"/>
                <a:gd name="connsiteY39" fmla="*/ 103878 h 367867"/>
                <a:gd name="connsiteX40" fmla="*/ 12884 w 387327"/>
                <a:gd name="connsiteY40" fmla="*/ 117567 h 367867"/>
                <a:gd name="connsiteX41" fmla="*/ 12884 w 387327"/>
                <a:gd name="connsiteY41" fmla="*/ 117836 h 367867"/>
                <a:gd name="connsiteX42" fmla="*/ 8589 w 387327"/>
                <a:gd name="connsiteY42" fmla="*/ 140383 h 367867"/>
                <a:gd name="connsiteX43" fmla="*/ 10334 w 387327"/>
                <a:gd name="connsiteY43" fmla="*/ 153133 h 367867"/>
                <a:gd name="connsiteX44" fmla="*/ 7247 w 387327"/>
                <a:gd name="connsiteY44" fmla="*/ 168298 h 367867"/>
                <a:gd name="connsiteX45" fmla="*/ 9529 w 387327"/>
                <a:gd name="connsiteY45" fmla="*/ 186148 h 367867"/>
                <a:gd name="connsiteX46" fmla="*/ 0 w 387327"/>
                <a:gd name="connsiteY46" fmla="*/ 197019 h 367867"/>
                <a:gd name="connsiteX47" fmla="*/ 14092 w 387327"/>
                <a:gd name="connsiteY47" fmla="*/ 216211 h 367867"/>
                <a:gd name="connsiteX48" fmla="*/ 15031 w 387327"/>
                <a:gd name="connsiteY48" fmla="*/ 228021 h 367867"/>
                <a:gd name="connsiteX49" fmla="*/ 22815 w 387327"/>
                <a:gd name="connsiteY49" fmla="*/ 241174 h 367867"/>
                <a:gd name="connsiteX50" fmla="*/ 33687 w 387327"/>
                <a:gd name="connsiteY50" fmla="*/ 236611 h 367867"/>
                <a:gd name="connsiteX51" fmla="*/ 54757 w 387327"/>
                <a:gd name="connsiteY51" fmla="*/ 250166 h 367867"/>
                <a:gd name="connsiteX52" fmla="*/ 65225 w 387327"/>
                <a:gd name="connsiteY52" fmla="*/ 266405 h 367867"/>
                <a:gd name="connsiteX53" fmla="*/ 104146 w 387327"/>
                <a:gd name="connsiteY53" fmla="*/ 277947 h 367867"/>
                <a:gd name="connsiteX54" fmla="*/ 117299 w 387327"/>
                <a:gd name="connsiteY54" fmla="*/ 291905 h 367867"/>
                <a:gd name="connsiteX55" fmla="*/ 133538 w 387327"/>
                <a:gd name="connsiteY55" fmla="*/ 282779 h 3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327" h="367867">
                  <a:moveTo>
                    <a:pt x="159440" y="267613"/>
                  </a:moveTo>
                  <a:lnTo>
                    <a:pt x="160380" y="268016"/>
                  </a:lnTo>
                  <a:lnTo>
                    <a:pt x="259024" y="319015"/>
                  </a:lnTo>
                  <a:lnTo>
                    <a:pt x="354983" y="367867"/>
                  </a:lnTo>
                  <a:lnTo>
                    <a:pt x="355386" y="358070"/>
                  </a:lnTo>
                  <a:lnTo>
                    <a:pt x="383704" y="358070"/>
                  </a:lnTo>
                  <a:lnTo>
                    <a:pt x="383704" y="109917"/>
                  </a:lnTo>
                  <a:lnTo>
                    <a:pt x="376188" y="86833"/>
                  </a:lnTo>
                  <a:lnTo>
                    <a:pt x="382496" y="69118"/>
                  </a:lnTo>
                  <a:lnTo>
                    <a:pt x="378604" y="56636"/>
                  </a:lnTo>
                  <a:lnTo>
                    <a:pt x="387327" y="43081"/>
                  </a:lnTo>
                  <a:lnTo>
                    <a:pt x="382496" y="35297"/>
                  </a:lnTo>
                  <a:lnTo>
                    <a:pt x="358070" y="31673"/>
                  </a:lnTo>
                  <a:lnTo>
                    <a:pt x="350688" y="27110"/>
                  </a:lnTo>
                  <a:lnTo>
                    <a:pt x="341025" y="26976"/>
                  </a:lnTo>
                  <a:lnTo>
                    <a:pt x="332436" y="13689"/>
                  </a:lnTo>
                  <a:lnTo>
                    <a:pt x="300092" y="7918"/>
                  </a:lnTo>
                  <a:lnTo>
                    <a:pt x="283852" y="11810"/>
                  </a:lnTo>
                  <a:lnTo>
                    <a:pt x="266673" y="24963"/>
                  </a:lnTo>
                  <a:lnTo>
                    <a:pt x="259560" y="37981"/>
                  </a:lnTo>
                  <a:lnTo>
                    <a:pt x="265331" y="60394"/>
                  </a:lnTo>
                  <a:lnTo>
                    <a:pt x="252447" y="74754"/>
                  </a:lnTo>
                  <a:lnTo>
                    <a:pt x="239295" y="82673"/>
                  </a:lnTo>
                  <a:lnTo>
                    <a:pt x="212050" y="67910"/>
                  </a:lnTo>
                  <a:lnTo>
                    <a:pt x="177424" y="56099"/>
                  </a:lnTo>
                  <a:lnTo>
                    <a:pt x="154475" y="50328"/>
                  </a:lnTo>
                  <a:lnTo>
                    <a:pt x="142798" y="24292"/>
                  </a:lnTo>
                  <a:lnTo>
                    <a:pt x="110723" y="11676"/>
                  </a:lnTo>
                  <a:lnTo>
                    <a:pt x="90725" y="6979"/>
                  </a:lnTo>
                  <a:lnTo>
                    <a:pt x="80257" y="9529"/>
                  </a:lnTo>
                  <a:lnTo>
                    <a:pt x="79720" y="9260"/>
                  </a:lnTo>
                  <a:lnTo>
                    <a:pt x="53147" y="0"/>
                  </a:lnTo>
                  <a:lnTo>
                    <a:pt x="51805" y="20937"/>
                  </a:lnTo>
                  <a:lnTo>
                    <a:pt x="39189" y="29660"/>
                  </a:lnTo>
                  <a:lnTo>
                    <a:pt x="31271" y="39055"/>
                  </a:lnTo>
                  <a:lnTo>
                    <a:pt x="15434" y="49523"/>
                  </a:lnTo>
                  <a:lnTo>
                    <a:pt x="17850" y="60528"/>
                  </a:lnTo>
                  <a:lnTo>
                    <a:pt x="15434" y="73949"/>
                  </a:lnTo>
                  <a:lnTo>
                    <a:pt x="4026" y="80257"/>
                  </a:lnTo>
                  <a:lnTo>
                    <a:pt x="11542" y="103878"/>
                  </a:lnTo>
                  <a:lnTo>
                    <a:pt x="12884" y="117567"/>
                  </a:lnTo>
                  <a:lnTo>
                    <a:pt x="12884" y="117836"/>
                  </a:lnTo>
                  <a:lnTo>
                    <a:pt x="8589" y="140383"/>
                  </a:lnTo>
                  <a:lnTo>
                    <a:pt x="10334" y="153133"/>
                  </a:lnTo>
                  <a:lnTo>
                    <a:pt x="7247" y="168298"/>
                  </a:lnTo>
                  <a:lnTo>
                    <a:pt x="9529" y="186148"/>
                  </a:lnTo>
                  <a:lnTo>
                    <a:pt x="0" y="197019"/>
                  </a:lnTo>
                  <a:lnTo>
                    <a:pt x="14092" y="216211"/>
                  </a:lnTo>
                  <a:lnTo>
                    <a:pt x="15031" y="228021"/>
                  </a:lnTo>
                  <a:lnTo>
                    <a:pt x="22815" y="241174"/>
                  </a:lnTo>
                  <a:lnTo>
                    <a:pt x="33687" y="236611"/>
                  </a:lnTo>
                  <a:lnTo>
                    <a:pt x="54757" y="250166"/>
                  </a:lnTo>
                  <a:lnTo>
                    <a:pt x="65225" y="266405"/>
                  </a:lnTo>
                  <a:lnTo>
                    <a:pt x="104146" y="277947"/>
                  </a:lnTo>
                  <a:lnTo>
                    <a:pt x="117299" y="291905"/>
                  </a:lnTo>
                  <a:lnTo>
                    <a:pt x="133538" y="28277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raphique 3">
            <a:extLst>
              <a:ext uri="{FF2B5EF4-FFF2-40B4-BE49-F238E27FC236}">
                <a16:creationId xmlns:a16="http://schemas.microsoft.com/office/drawing/2014/main" id="{F591EDD2-E6E3-4D94-8707-7C83BB0872A0}"/>
              </a:ext>
            </a:extLst>
          </p:cNvPr>
          <p:cNvGrpSpPr/>
          <p:nvPr/>
        </p:nvGrpSpPr>
        <p:grpSpPr>
          <a:xfrm>
            <a:off x="5560724" y="3991691"/>
            <a:ext cx="313374" cy="246677"/>
            <a:chOff x="5605273" y="3951387"/>
            <a:chExt cx="303312" cy="238757"/>
          </a:xfrm>
          <a:solidFill>
            <a:srgbClr val="CECECE"/>
          </a:solidFill>
        </p:grpSpPr>
        <p:sp>
          <p:nvSpPr>
            <p:cNvPr id="647" name="Forme libre : forme 646">
              <a:extLst>
                <a:ext uri="{FF2B5EF4-FFF2-40B4-BE49-F238E27FC236}">
                  <a16:creationId xmlns:a16="http://schemas.microsoft.com/office/drawing/2014/main" id="{64A3CCC1-42F2-4FDE-8A62-3439E22EEC47}"/>
                </a:ext>
              </a:extLst>
            </p:cNvPr>
            <p:cNvSpPr/>
            <p:nvPr/>
          </p:nvSpPr>
          <p:spPr>
            <a:xfrm>
              <a:off x="5605273" y="3951387"/>
              <a:ext cx="303312" cy="238757"/>
            </a:xfrm>
            <a:custGeom>
              <a:avLst/>
              <a:gdLst>
                <a:gd name="connsiteX0" fmla="*/ 116359 w 303312"/>
                <a:gd name="connsiteY0" fmla="*/ 238758 h 238757"/>
                <a:gd name="connsiteX1" fmla="*/ 0 w 303312"/>
                <a:gd name="connsiteY1" fmla="*/ 238087 h 238757"/>
                <a:gd name="connsiteX2" fmla="*/ 15837 w 303312"/>
                <a:gd name="connsiteY2" fmla="*/ 224398 h 238757"/>
                <a:gd name="connsiteX3" fmla="*/ 38787 w 303312"/>
                <a:gd name="connsiteY3" fmla="*/ 221311 h 238757"/>
                <a:gd name="connsiteX4" fmla="*/ 57844 w 303312"/>
                <a:gd name="connsiteY4" fmla="*/ 202656 h 238757"/>
                <a:gd name="connsiteX5" fmla="*/ 70192 w 303312"/>
                <a:gd name="connsiteY5" fmla="*/ 195006 h 238757"/>
                <a:gd name="connsiteX6" fmla="*/ 90055 w 303312"/>
                <a:gd name="connsiteY6" fmla="*/ 172325 h 238757"/>
                <a:gd name="connsiteX7" fmla="*/ 84015 w 303312"/>
                <a:gd name="connsiteY7" fmla="*/ 137162 h 238757"/>
                <a:gd name="connsiteX8" fmla="*/ 84149 w 303312"/>
                <a:gd name="connsiteY8" fmla="*/ 136625 h 238757"/>
                <a:gd name="connsiteX9" fmla="*/ 93678 w 303312"/>
                <a:gd name="connsiteY9" fmla="*/ 111796 h 238757"/>
                <a:gd name="connsiteX10" fmla="*/ 97302 w 303312"/>
                <a:gd name="connsiteY10" fmla="*/ 95825 h 238757"/>
                <a:gd name="connsiteX11" fmla="*/ 113675 w 303312"/>
                <a:gd name="connsiteY11" fmla="*/ 75560 h 238757"/>
                <a:gd name="connsiteX12" fmla="*/ 138504 w 303312"/>
                <a:gd name="connsiteY12" fmla="*/ 62139 h 238757"/>
                <a:gd name="connsiteX13" fmla="*/ 156354 w 303312"/>
                <a:gd name="connsiteY13" fmla="*/ 50194 h 238757"/>
                <a:gd name="connsiteX14" fmla="*/ 172593 w 303312"/>
                <a:gd name="connsiteY14" fmla="*/ 19595 h 238757"/>
                <a:gd name="connsiteX15" fmla="*/ 180914 w 303312"/>
                <a:gd name="connsiteY15" fmla="*/ 0 h 238757"/>
                <a:gd name="connsiteX16" fmla="*/ 201045 w 303312"/>
                <a:gd name="connsiteY16" fmla="*/ 134 h 238757"/>
                <a:gd name="connsiteX17" fmla="*/ 215943 w 303312"/>
                <a:gd name="connsiteY17" fmla="*/ 13018 h 238757"/>
                <a:gd name="connsiteX18" fmla="*/ 239026 w 303312"/>
                <a:gd name="connsiteY18" fmla="*/ 11005 h 238757"/>
                <a:gd name="connsiteX19" fmla="*/ 239295 w 303312"/>
                <a:gd name="connsiteY19" fmla="*/ 11005 h 238757"/>
                <a:gd name="connsiteX20" fmla="*/ 264929 w 303312"/>
                <a:gd name="connsiteY20" fmla="*/ 17581 h 238757"/>
                <a:gd name="connsiteX21" fmla="*/ 276337 w 303312"/>
                <a:gd name="connsiteY21" fmla="*/ 17984 h 238757"/>
                <a:gd name="connsiteX22" fmla="*/ 286403 w 303312"/>
                <a:gd name="connsiteY22" fmla="*/ 38921 h 238757"/>
                <a:gd name="connsiteX23" fmla="*/ 287879 w 303312"/>
                <a:gd name="connsiteY23" fmla="*/ 57039 h 238757"/>
                <a:gd name="connsiteX24" fmla="*/ 296200 w 303312"/>
                <a:gd name="connsiteY24" fmla="*/ 87236 h 238757"/>
                <a:gd name="connsiteX25" fmla="*/ 303313 w 303312"/>
                <a:gd name="connsiteY25" fmla="*/ 94081 h 238757"/>
                <a:gd name="connsiteX26" fmla="*/ 297944 w 303312"/>
                <a:gd name="connsiteY26" fmla="*/ 107636 h 238757"/>
                <a:gd name="connsiteX27" fmla="*/ 265063 w 303312"/>
                <a:gd name="connsiteY27" fmla="*/ 112601 h 238757"/>
                <a:gd name="connsiteX28" fmla="*/ 253789 w 303312"/>
                <a:gd name="connsiteY28" fmla="*/ 123338 h 238757"/>
                <a:gd name="connsiteX29" fmla="*/ 240503 w 303312"/>
                <a:gd name="connsiteY29" fmla="*/ 125620 h 238757"/>
                <a:gd name="connsiteX30" fmla="*/ 239429 w 303312"/>
                <a:gd name="connsiteY30" fmla="*/ 146691 h 238757"/>
                <a:gd name="connsiteX31" fmla="*/ 209903 w 303312"/>
                <a:gd name="connsiteY31" fmla="*/ 158233 h 238757"/>
                <a:gd name="connsiteX32" fmla="*/ 200374 w 303312"/>
                <a:gd name="connsiteY32" fmla="*/ 172593 h 238757"/>
                <a:gd name="connsiteX33" fmla="*/ 199838 w 303312"/>
                <a:gd name="connsiteY33" fmla="*/ 172861 h 238757"/>
                <a:gd name="connsiteX34" fmla="*/ 179572 w 303312"/>
                <a:gd name="connsiteY34" fmla="*/ 180377 h 238757"/>
                <a:gd name="connsiteX35" fmla="*/ 154743 w 303312"/>
                <a:gd name="connsiteY35" fmla="*/ 184806 h 238757"/>
                <a:gd name="connsiteX36" fmla="*/ 116091 w 303312"/>
                <a:gd name="connsiteY36" fmla="*/ 204937 h 23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3312" h="238757">
                  <a:moveTo>
                    <a:pt x="116359" y="238758"/>
                  </a:moveTo>
                  <a:lnTo>
                    <a:pt x="0" y="238087"/>
                  </a:lnTo>
                  <a:lnTo>
                    <a:pt x="15837" y="224398"/>
                  </a:lnTo>
                  <a:lnTo>
                    <a:pt x="38787" y="221311"/>
                  </a:lnTo>
                  <a:lnTo>
                    <a:pt x="57844" y="202656"/>
                  </a:lnTo>
                  <a:lnTo>
                    <a:pt x="70192" y="195006"/>
                  </a:lnTo>
                  <a:lnTo>
                    <a:pt x="90055" y="172325"/>
                  </a:lnTo>
                  <a:lnTo>
                    <a:pt x="84015" y="137162"/>
                  </a:lnTo>
                  <a:lnTo>
                    <a:pt x="84149" y="136625"/>
                  </a:lnTo>
                  <a:lnTo>
                    <a:pt x="93678" y="111796"/>
                  </a:lnTo>
                  <a:lnTo>
                    <a:pt x="97302" y="95825"/>
                  </a:lnTo>
                  <a:lnTo>
                    <a:pt x="113675" y="75560"/>
                  </a:lnTo>
                  <a:lnTo>
                    <a:pt x="138504" y="62139"/>
                  </a:lnTo>
                  <a:lnTo>
                    <a:pt x="156354" y="50194"/>
                  </a:lnTo>
                  <a:lnTo>
                    <a:pt x="172593" y="19595"/>
                  </a:lnTo>
                  <a:lnTo>
                    <a:pt x="180914" y="0"/>
                  </a:lnTo>
                  <a:lnTo>
                    <a:pt x="201045" y="134"/>
                  </a:lnTo>
                  <a:lnTo>
                    <a:pt x="215943" y="13018"/>
                  </a:lnTo>
                  <a:lnTo>
                    <a:pt x="239026" y="11005"/>
                  </a:lnTo>
                  <a:lnTo>
                    <a:pt x="239295" y="11005"/>
                  </a:lnTo>
                  <a:lnTo>
                    <a:pt x="264929" y="17581"/>
                  </a:lnTo>
                  <a:lnTo>
                    <a:pt x="276337" y="17984"/>
                  </a:lnTo>
                  <a:lnTo>
                    <a:pt x="286403" y="38921"/>
                  </a:lnTo>
                  <a:lnTo>
                    <a:pt x="287879" y="57039"/>
                  </a:lnTo>
                  <a:lnTo>
                    <a:pt x="296200" y="87236"/>
                  </a:lnTo>
                  <a:lnTo>
                    <a:pt x="303313" y="94081"/>
                  </a:lnTo>
                  <a:lnTo>
                    <a:pt x="297944" y="107636"/>
                  </a:lnTo>
                  <a:lnTo>
                    <a:pt x="265063" y="112601"/>
                  </a:lnTo>
                  <a:lnTo>
                    <a:pt x="253789" y="123338"/>
                  </a:lnTo>
                  <a:lnTo>
                    <a:pt x="240503" y="125620"/>
                  </a:lnTo>
                  <a:lnTo>
                    <a:pt x="239429" y="146691"/>
                  </a:lnTo>
                  <a:lnTo>
                    <a:pt x="209903" y="158233"/>
                  </a:lnTo>
                  <a:lnTo>
                    <a:pt x="200374" y="172593"/>
                  </a:lnTo>
                  <a:lnTo>
                    <a:pt x="199838" y="172861"/>
                  </a:lnTo>
                  <a:lnTo>
                    <a:pt x="179572" y="180377"/>
                  </a:lnTo>
                  <a:lnTo>
                    <a:pt x="154743" y="184806"/>
                  </a:lnTo>
                  <a:lnTo>
                    <a:pt x="116091" y="2049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8" name="Forme libre : forme 647">
              <a:extLst>
                <a:ext uri="{FF2B5EF4-FFF2-40B4-BE49-F238E27FC236}">
                  <a16:creationId xmlns:a16="http://schemas.microsoft.com/office/drawing/2014/main" id="{D098CC8C-AF79-4793-A810-3487CDD24A67}"/>
                </a:ext>
              </a:extLst>
            </p:cNvPr>
            <p:cNvSpPr/>
            <p:nvPr/>
          </p:nvSpPr>
          <p:spPr>
            <a:xfrm>
              <a:off x="5615607" y="3955279"/>
              <a:ext cx="288415" cy="230705"/>
            </a:xfrm>
            <a:custGeom>
              <a:avLst/>
              <a:gdLst>
                <a:gd name="connsiteX0" fmla="*/ 0 w 288415"/>
                <a:gd name="connsiteY0" fmla="*/ 230303 h 230705"/>
                <a:gd name="connsiteX1" fmla="*/ 102267 w 288415"/>
                <a:gd name="connsiteY1" fmla="*/ 230705 h 230705"/>
                <a:gd name="connsiteX2" fmla="*/ 101999 w 288415"/>
                <a:gd name="connsiteY2" fmla="*/ 198764 h 230705"/>
                <a:gd name="connsiteX3" fmla="*/ 102938 w 288415"/>
                <a:gd name="connsiteY3" fmla="*/ 198093 h 230705"/>
                <a:gd name="connsiteX4" fmla="*/ 143470 w 288415"/>
                <a:gd name="connsiteY4" fmla="*/ 177156 h 230705"/>
                <a:gd name="connsiteX5" fmla="*/ 168298 w 288415"/>
                <a:gd name="connsiteY5" fmla="*/ 172861 h 230705"/>
                <a:gd name="connsiteX6" fmla="*/ 187490 w 288415"/>
                <a:gd name="connsiteY6" fmla="*/ 165614 h 230705"/>
                <a:gd name="connsiteX7" fmla="*/ 197019 w 288415"/>
                <a:gd name="connsiteY7" fmla="*/ 151254 h 230705"/>
                <a:gd name="connsiteX8" fmla="*/ 197556 w 288415"/>
                <a:gd name="connsiteY8" fmla="*/ 150985 h 230705"/>
                <a:gd name="connsiteX9" fmla="*/ 225337 w 288415"/>
                <a:gd name="connsiteY9" fmla="*/ 140114 h 230705"/>
                <a:gd name="connsiteX10" fmla="*/ 226411 w 288415"/>
                <a:gd name="connsiteY10" fmla="*/ 118507 h 230705"/>
                <a:gd name="connsiteX11" fmla="*/ 241710 w 288415"/>
                <a:gd name="connsiteY11" fmla="*/ 115823 h 230705"/>
                <a:gd name="connsiteX12" fmla="*/ 252984 w 288415"/>
                <a:gd name="connsiteY12" fmla="*/ 105086 h 230705"/>
                <a:gd name="connsiteX13" fmla="*/ 253521 w 288415"/>
                <a:gd name="connsiteY13" fmla="*/ 105086 h 230705"/>
                <a:gd name="connsiteX14" fmla="*/ 284792 w 288415"/>
                <a:gd name="connsiteY14" fmla="*/ 100254 h 230705"/>
                <a:gd name="connsiteX15" fmla="*/ 288415 w 288415"/>
                <a:gd name="connsiteY15" fmla="*/ 91262 h 230705"/>
                <a:gd name="connsiteX16" fmla="*/ 282510 w 288415"/>
                <a:gd name="connsiteY16" fmla="*/ 85491 h 230705"/>
                <a:gd name="connsiteX17" fmla="*/ 273786 w 288415"/>
                <a:gd name="connsiteY17" fmla="*/ 53818 h 230705"/>
                <a:gd name="connsiteX18" fmla="*/ 272310 w 288415"/>
                <a:gd name="connsiteY18" fmla="*/ 35700 h 230705"/>
                <a:gd name="connsiteX19" fmla="*/ 263586 w 288415"/>
                <a:gd name="connsiteY19" fmla="*/ 17850 h 230705"/>
                <a:gd name="connsiteX20" fmla="*/ 254058 w 288415"/>
                <a:gd name="connsiteY20" fmla="*/ 17581 h 230705"/>
                <a:gd name="connsiteX21" fmla="*/ 228289 w 288415"/>
                <a:gd name="connsiteY21" fmla="*/ 10871 h 230705"/>
                <a:gd name="connsiteX22" fmla="*/ 204266 w 288415"/>
                <a:gd name="connsiteY22" fmla="*/ 13018 h 230705"/>
                <a:gd name="connsiteX23" fmla="*/ 189235 w 288415"/>
                <a:gd name="connsiteY23" fmla="*/ 134 h 230705"/>
                <a:gd name="connsiteX24" fmla="*/ 173130 w 288415"/>
                <a:gd name="connsiteY24" fmla="*/ 0 h 230705"/>
                <a:gd name="connsiteX25" fmla="*/ 165748 w 288415"/>
                <a:gd name="connsiteY25" fmla="*/ 17447 h 230705"/>
                <a:gd name="connsiteX26" fmla="*/ 148570 w 288415"/>
                <a:gd name="connsiteY26" fmla="*/ 49255 h 230705"/>
                <a:gd name="connsiteX27" fmla="*/ 130183 w 288415"/>
                <a:gd name="connsiteY27" fmla="*/ 61468 h 230705"/>
                <a:gd name="connsiteX28" fmla="*/ 105622 w 288415"/>
                <a:gd name="connsiteY28" fmla="*/ 74889 h 230705"/>
                <a:gd name="connsiteX29" fmla="*/ 90189 w 288415"/>
                <a:gd name="connsiteY29" fmla="*/ 94081 h 230705"/>
                <a:gd name="connsiteX30" fmla="*/ 86967 w 288415"/>
                <a:gd name="connsiteY30" fmla="*/ 108978 h 230705"/>
                <a:gd name="connsiteX31" fmla="*/ 77573 w 288415"/>
                <a:gd name="connsiteY31" fmla="*/ 133672 h 230705"/>
                <a:gd name="connsiteX32" fmla="*/ 83881 w 288415"/>
                <a:gd name="connsiteY32" fmla="*/ 169506 h 230705"/>
                <a:gd name="connsiteX33" fmla="*/ 62139 w 288415"/>
                <a:gd name="connsiteY33" fmla="*/ 194201 h 230705"/>
                <a:gd name="connsiteX34" fmla="*/ 49791 w 288415"/>
                <a:gd name="connsiteY34" fmla="*/ 201716 h 230705"/>
                <a:gd name="connsiteX35" fmla="*/ 30197 w 288415"/>
                <a:gd name="connsiteY35" fmla="*/ 221042 h 230705"/>
                <a:gd name="connsiteX36" fmla="*/ 7113 w 288415"/>
                <a:gd name="connsiteY36" fmla="*/ 224129 h 2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415" h="230705">
                  <a:moveTo>
                    <a:pt x="0" y="230303"/>
                  </a:moveTo>
                  <a:lnTo>
                    <a:pt x="102267" y="230705"/>
                  </a:lnTo>
                  <a:lnTo>
                    <a:pt x="101999" y="198764"/>
                  </a:lnTo>
                  <a:lnTo>
                    <a:pt x="102938" y="198093"/>
                  </a:lnTo>
                  <a:lnTo>
                    <a:pt x="143470" y="177156"/>
                  </a:lnTo>
                  <a:lnTo>
                    <a:pt x="168298" y="172861"/>
                  </a:lnTo>
                  <a:lnTo>
                    <a:pt x="187490" y="165614"/>
                  </a:lnTo>
                  <a:lnTo>
                    <a:pt x="197019" y="151254"/>
                  </a:lnTo>
                  <a:lnTo>
                    <a:pt x="197556" y="150985"/>
                  </a:lnTo>
                  <a:lnTo>
                    <a:pt x="225337" y="140114"/>
                  </a:lnTo>
                  <a:lnTo>
                    <a:pt x="226411" y="118507"/>
                  </a:lnTo>
                  <a:lnTo>
                    <a:pt x="241710" y="115823"/>
                  </a:lnTo>
                  <a:lnTo>
                    <a:pt x="252984" y="105086"/>
                  </a:lnTo>
                  <a:lnTo>
                    <a:pt x="253521" y="105086"/>
                  </a:lnTo>
                  <a:lnTo>
                    <a:pt x="284792" y="100254"/>
                  </a:lnTo>
                  <a:lnTo>
                    <a:pt x="288415" y="91262"/>
                  </a:lnTo>
                  <a:lnTo>
                    <a:pt x="282510" y="85491"/>
                  </a:lnTo>
                  <a:lnTo>
                    <a:pt x="273786" y="53818"/>
                  </a:lnTo>
                  <a:lnTo>
                    <a:pt x="272310" y="35700"/>
                  </a:lnTo>
                  <a:lnTo>
                    <a:pt x="263586" y="17850"/>
                  </a:lnTo>
                  <a:lnTo>
                    <a:pt x="254058" y="17581"/>
                  </a:lnTo>
                  <a:lnTo>
                    <a:pt x="228289" y="10871"/>
                  </a:lnTo>
                  <a:lnTo>
                    <a:pt x="204266" y="13018"/>
                  </a:lnTo>
                  <a:lnTo>
                    <a:pt x="189235" y="134"/>
                  </a:lnTo>
                  <a:lnTo>
                    <a:pt x="173130" y="0"/>
                  </a:lnTo>
                  <a:lnTo>
                    <a:pt x="165748" y="17447"/>
                  </a:lnTo>
                  <a:lnTo>
                    <a:pt x="148570" y="49255"/>
                  </a:lnTo>
                  <a:lnTo>
                    <a:pt x="130183" y="61468"/>
                  </a:lnTo>
                  <a:lnTo>
                    <a:pt x="105622" y="74889"/>
                  </a:lnTo>
                  <a:lnTo>
                    <a:pt x="90189" y="94081"/>
                  </a:lnTo>
                  <a:lnTo>
                    <a:pt x="86967" y="108978"/>
                  </a:lnTo>
                  <a:lnTo>
                    <a:pt x="77573" y="133672"/>
                  </a:lnTo>
                  <a:lnTo>
                    <a:pt x="83881" y="169506"/>
                  </a:lnTo>
                  <a:lnTo>
                    <a:pt x="62139" y="194201"/>
                  </a:lnTo>
                  <a:lnTo>
                    <a:pt x="49791" y="201716"/>
                  </a:lnTo>
                  <a:lnTo>
                    <a:pt x="30197" y="221042"/>
                  </a:lnTo>
                  <a:lnTo>
                    <a:pt x="7113" y="224129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dirty="0">
                <a:solidFill>
                  <a:srgbClr val="545454"/>
                </a:solidFill>
                <a:latin typeface="Arial"/>
              </a:endParaRPr>
            </a:p>
          </p:txBody>
        </p:sp>
      </p:grpSp>
      <p:grpSp>
        <p:nvGrpSpPr>
          <p:cNvPr id="217" name="Graphique 3">
            <a:extLst>
              <a:ext uri="{FF2B5EF4-FFF2-40B4-BE49-F238E27FC236}">
                <a16:creationId xmlns:a16="http://schemas.microsoft.com/office/drawing/2014/main" id="{01A3FC98-1B59-4E68-AC1C-AE09019F5F9E}"/>
              </a:ext>
            </a:extLst>
          </p:cNvPr>
          <p:cNvGrpSpPr/>
          <p:nvPr/>
        </p:nvGrpSpPr>
        <p:grpSpPr>
          <a:xfrm>
            <a:off x="6577388" y="3552966"/>
            <a:ext cx="94566" cy="116475"/>
            <a:chOff x="6589294" y="3526749"/>
            <a:chExt cx="91530" cy="112735"/>
          </a:xfrm>
          <a:solidFill>
            <a:srgbClr val="CECECE"/>
          </a:solidFill>
        </p:grpSpPr>
        <p:sp>
          <p:nvSpPr>
            <p:cNvPr id="645" name="Forme libre : forme 644">
              <a:extLst>
                <a:ext uri="{FF2B5EF4-FFF2-40B4-BE49-F238E27FC236}">
                  <a16:creationId xmlns:a16="http://schemas.microsoft.com/office/drawing/2014/main" id="{4B023DAE-9104-412E-96DB-01A04E5F2835}"/>
                </a:ext>
              </a:extLst>
            </p:cNvPr>
            <p:cNvSpPr/>
            <p:nvPr/>
          </p:nvSpPr>
          <p:spPr>
            <a:xfrm>
              <a:off x="6589294" y="3526749"/>
              <a:ext cx="91530" cy="112735"/>
            </a:xfrm>
            <a:custGeom>
              <a:avLst/>
              <a:gdLst>
                <a:gd name="connsiteX0" fmla="*/ 42276 w 91530"/>
                <a:gd name="connsiteY0" fmla="*/ 112736 h 112735"/>
                <a:gd name="connsiteX1" fmla="*/ 36908 w 91530"/>
                <a:gd name="connsiteY1" fmla="*/ 93678 h 112735"/>
                <a:gd name="connsiteX2" fmla="*/ 39726 w 91530"/>
                <a:gd name="connsiteY2" fmla="*/ 78110 h 112735"/>
                <a:gd name="connsiteX3" fmla="*/ 38921 w 91530"/>
                <a:gd name="connsiteY3" fmla="*/ 63347 h 112735"/>
                <a:gd name="connsiteX4" fmla="*/ 24829 w 91530"/>
                <a:gd name="connsiteY4" fmla="*/ 42142 h 112735"/>
                <a:gd name="connsiteX5" fmla="*/ 16910 w 91530"/>
                <a:gd name="connsiteY5" fmla="*/ 26573 h 112735"/>
                <a:gd name="connsiteX6" fmla="*/ 9663 w 91530"/>
                <a:gd name="connsiteY6" fmla="*/ 16239 h 112735"/>
                <a:gd name="connsiteX7" fmla="*/ 0 w 91530"/>
                <a:gd name="connsiteY7" fmla="*/ 11676 h 112735"/>
                <a:gd name="connsiteX8" fmla="*/ 8455 w 91530"/>
                <a:gd name="connsiteY8" fmla="*/ 4026 h 112735"/>
                <a:gd name="connsiteX9" fmla="*/ 8992 w 91530"/>
                <a:gd name="connsiteY9" fmla="*/ 3892 h 112735"/>
                <a:gd name="connsiteX10" fmla="*/ 26171 w 91530"/>
                <a:gd name="connsiteY10" fmla="*/ 0 h 112735"/>
                <a:gd name="connsiteX11" fmla="*/ 44692 w 91530"/>
                <a:gd name="connsiteY11" fmla="*/ 11810 h 112735"/>
                <a:gd name="connsiteX12" fmla="*/ 55026 w 91530"/>
                <a:gd name="connsiteY12" fmla="*/ 13153 h 112735"/>
                <a:gd name="connsiteX13" fmla="*/ 67373 w 91530"/>
                <a:gd name="connsiteY13" fmla="*/ 24158 h 112735"/>
                <a:gd name="connsiteX14" fmla="*/ 65628 w 91530"/>
                <a:gd name="connsiteY14" fmla="*/ 36371 h 112735"/>
                <a:gd name="connsiteX15" fmla="*/ 74352 w 91530"/>
                <a:gd name="connsiteY15" fmla="*/ 42008 h 112735"/>
                <a:gd name="connsiteX16" fmla="*/ 77841 w 91530"/>
                <a:gd name="connsiteY16" fmla="*/ 57441 h 112735"/>
                <a:gd name="connsiteX17" fmla="*/ 86968 w 91530"/>
                <a:gd name="connsiteY17" fmla="*/ 67105 h 112735"/>
                <a:gd name="connsiteX18" fmla="*/ 85357 w 91530"/>
                <a:gd name="connsiteY18" fmla="*/ 72205 h 112735"/>
                <a:gd name="connsiteX19" fmla="*/ 91531 w 91530"/>
                <a:gd name="connsiteY19" fmla="*/ 77170 h 112735"/>
                <a:gd name="connsiteX20" fmla="*/ 81465 w 91530"/>
                <a:gd name="connsiteY20" fmla="*/ 81062 h 112735"/>
                <a:gd name="connsiteX21" fmla="*/ 65226 w 91530"/>
                <a:gd name="connsiteY21" fmla="*/ 79989 h 112735"/>
                <a:gd name="connsiteX22" fmla="*/ 63347 w 91530"/>
                <a:gd name="connsiteY22" fmla="*/ 75828 h 112735"/>
                <a:gd name="connsiteX23" fmla="*/ 61199 w 91530"/>
                <a:gd name="connsiteY23" fmla="*/ 77036 h 112735"/>
                <a:gd name="connsiteX24" fmla="*/ 62810 w 91530"/>
                <a:gd name="connsiteY24" fmla="*/ 82673 h 112735"/>
                <a:gd name="connsiteX25" fmla="*/ 55563 w 91530"/>
                <a:gd name="connsiteY25" fmla="*/ 94752 h 112735"/>
                <a:gd name="connsiteX26" fmla="*/ 51134 w 91530"/>
                <a:gd name="connsiteY26" fmla="*/ 107233 h 11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530" h="112735">
                  <a:moveTo>
                    <a:pt x="42276" y="112736"/>
                  </a:moveTo>
                  <a:lnTo>
                    <a:pt x="36908" y="93678"/>
                  </a:lnTo>
                  <a:lnTo>
                    <a:pt x="39726" y="78110"/>
                  </a:lnTo>
                  <a:lnTo>
                    <a:pt x="38921" y="63347"/>
                  </a:lnTo>
                  <a:lnTo>
                    <a:pt x="24829" y="42142"/>
                  </a:lnTo>
                  <a:lnTo>
                    <a:pt x="16910" y="26573"/>
                  </a:lnTo>
                  <a:lnTo>
                    <a:pt x="9663" y="16239"/>
                  </a:lnTo>
                  <a:lnTo>
                    <a:pt x="0" y="11676"/>
                  </a:lnTo>
                  <a:lnTo>
                    <a:pt x="8455" y="4026"/>
                  </a:lnTo>
                  <a:lnTo>
                    <a:pt x="8992" y="3892"/>
                  </a:lnTo>
                  <a:lnTo>
                    <a:pt x="26171" y="0"/>
                  </a:lnTo>
                  <a:lnTo>
                    <a:pt x="44692" y="11810"/>
                  </a:lnTo>
                  <a:lnTo>
                    <a:pt x="55026" y="13153"/>
                  </a:lnTo>
                  <a:lnTo>
                    <a:pt x="67373" y="24158"/>
                  </a:lnTo>
                  <a:lnTo>
                    <a:pt x="65628" y="36371"/>
                  </a:lnTo>
                  <a:lnTo>
                    <a:pt x="74352" y="42008"/>
                  </a:lnTo>
                  <a:lnTo>
                    <a:pt x="77841" y="57441"/>
                  </a:lnTo>
                  <a:lnTo>
                    <a:pt x="86968" y="67105"/>
                  </a:lnTo>
                  <a:lnTo>
                    <a:pt x="85357" y="72205"/>
                  </a:lnTo>
                  <a:lnTo>
                    <a:pt x="91531" y="77170"/>
                  </a:lnTo>
                  <a:lnTo>
                    <a:pt x="81465" y="81062"/>
                  </a:lnTo>
                  <a:lnTo>
                    <a:pt x="65226" y="79989"/>
                  </a:lnTo>
                  <a:lnTo>
                    <a:pt x="63347" y="75828"/>
                  </a:lnTo>
                  <a:lnTo>
                    <a:pt x="61199" y="77036"/>
                  </a:lnTo>
                  <a:lnTo>
                    <a:pt x="62810" y="82673"/>
                  </a:lnTo>
                  <a:lnTo>
                    <a:pt x="55563" y="94752"/>
                  </a:lnTo>
                  <a:lnTo>
                    <a:pt x="51134" y="10723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6" name="Forme libre : forme 645">
              <a:extLst>
                <a:ext uri="{FF2B5EF4-FFF2-40B4-BE49-F238E27FC236}">
                  <a16:creationId xmlns:a16="http://schemas.microsoft.com/office/drawing/2014/main" id="{7A54E0A2-EB8A-4C5C-9EC1-065D09B430F1}"/>
                </a:ext>
              </a:extLst>
            </p:cNvPr>
            <p:cNvSpPr/>
            <p:nvPr/>
          </p:nvSpPr>
          <p:spPr>
            <a:xfrm>
              <a:off x="6596138" y="3530775"/>
              <a:ext cx="77035" cy="102804"/>
            </a:xfrm>
            <a:custGeom>
              <a:avLst/>
              <a:gdLst>
                <a:gd name="connsiteX0" fmla="*/ 34089 w 77035"/>
                <a:gd name="connsiteY0" fmla="*/ 89517 h 102804"/>
                <a:gd name="connsiteX1" fmla="*/ 37713 w 77035"/>
                <a:gd name="connsiteY1" fmla="*/ 102804 h 102804"/>
                <a:gd name="connsiteX2" fmla="*/ 41202 w 77035"/>
                <a:gd name="connsiteY2" fmla="*/ 100657 h 102804"/>
                <a:gd name="connsiteX3" fmla="*/ 45228 w 77035"/>
                <a:gd name="connsiteY3" fmla="*/ 89115 h 102804"/>
                <a:gd name="connsiteX4" fmla="*/ 51805 w 77035"/>
                <a:gd name="connsiteY4" fmla="*/ 78110 h 102804"/>
                <a:gd name="connsiteX5" fmla="*/ 49791 w 77035"/>
                <a:gd name="connsiteY5" fmla="*/ 71131 h 102804"/>
                <a:gd name="connsiteX6" fmla="*/ 58113 w 77035"/>
                <a:gd name="connsiteY6" fmla="*/ 66433 h 102804"/>
                <a:gd name="connsiteX7" fmla="*/ 60931 w 77035"/>
                <a:gd name="connsiteY7" fmla="*/ 72339 h 102804"/>
                <a:gd name="connsiteX8" fmla="*/ 74083 w 77035"/>
                <a:gd name="connsiteY8" fmla="*/ 73144 h 102804"/>
                <a:gd name="connsiteX9" fmla="*/ 77036 w 77035"/>
                <a:gd name="connsiteY9" fmla="*/ 71936 h 102804"/>
                <a:gd name="connsiteX10" fmla="*/ 74083 w 77035"/>
                <a:gd name="connsiteY10" fmla="*/ 69520 h 102804"/>
                <a:gd name="connsiteX11" fmla="*/ 75828 w 77035"/>
                <a:gd name="connsiteY11" fmla="*/ 64018 h 102804"/>
                <a:gd name="connsiteX12" fmla="*/ 67507 w 77035"/>
                <a:gd name="connsiteY12" fmla="*/ 55294 h 102804"/>
                <a:gd name="connsiteX13" fmla="*/ 64152 w 77035"/>
                <a:gd name="connsiteY13" fmla="*/ 40397 h 102804"/>
                <a:gd name="connsiteX14" fmla="*/ 54757 w 77035"/>
                <a:gd name="connsiteY14" fmla="*/ 34223 h 102804"/>
                <a:gd name="connsiteX15" fmla="*/ 56502 w 77035"/>
                <a:gd name="connsiteY15" fmla="*/ 21608 h 102804"/>
                <a:gd name="connsiteX16" fmla="*/ 46436 w 77035"/>
                <a:gd name="connsiteY16" fmla="*/ 12750 h 102804"/>
                <a:gd name="connsiteX17" fmla="*/ 36102 w 77035"/>
                <a:gd name="connsiteY17" fmla="*/ 11139 h 102804"/>
                <a:gd name="connsiteX18" fmla="*/ 18521 w 77035"/>
                <a:gd name="connsiteY18" fmla="*/ 0 h 102804"/>
                <a:gd name="connsiteX19" fmla="*/ 3489 w 77035"/>
                <a:gd name="connsiteY19" fmla="*/ 3489 h 102804"/>
                <a:gd name="connsiteX20" fmla="*/ 0 w 77035"/>
                <a:gd name="connsiteY20" fmla="*/ 6710 h 102804"/>
                <a:gd name="connsiteX21" fmla="*/ 5368 w 77035"/>
                <a:gd name="connsiteY21" fmla="*/ 9260 h 102804"/>
                <a:gd name="connsiteX22" fmla="*/ 13287 w 77035"/>
                <a:gd name="connsiteY22" fmla="*/ 20534 h 102804"/>
                <a:gd name="connsiteX23" fmla="*/ 21339 w 77035"/>
                <a:gd name="connsiteY23" fmla="*/ 36236 h 102804"/>
                <a:gd name="connsiteX24" fmla="*/ 35834 w 77035"/>
                <a:gd name="connsiteY24" fmla="*/ 57978 h 102804"/>
                <a:gd name="connsiteX25" fmla="*/ 36639 w 77035"/>
                <a:gd name="connsiteY25" fmla="*/ 74352 h 10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035" h="102804">
                  <a:moveTo>
                    <a:pt x="34089" y="89517"/>
                  </a:moveTo>
                  <a:lnTo>
                    <a:pt x="37713" y="102804"/>
                  </a:lnTo>
                  <a:lnTo>
                    <a:pt x="41202" y="100657"/>
                  </a:lnTo>
                  <a:lnTo>
                    <a:pt x="45228" y="89115"/>
                  </a:lnTo>
                  <a:lnTo>
                    <a:pt x="51805" y="78110"/>
                  </a:lnTo>
                  <a:lnTo>
                    <a:pt x="49791" y="71131"/>
                  </a:lnTo>
                  <a:lnTo>
                    <a:pt x="58113" y="66433"/>
                  </a:lnTo>
                  <a:lnTo>
                    <a:pt x="60931" y="72339"/>
                  </a:lnTo>
                  <a:lnTo>
                    <a:pt x="74083" y="73144"/>
                  </a:lnTo>
                  <a:lnTo>
                    <a:pt x="77036" y="71936"/>
                  </a:lnTo>
                  <a:lnTo>
                    <a:pt x="74083" y="69520"/>
                  </a:lnTo>
                  <a:lnTo>
                    <a:pt x="75828" y="64018"/>
                  </a:lnTo>
                  <a:lnTo>
                    <a:pt x="67507" y="55294"/>
                  </a:lnTo>
                  <a:lnTo>
                    <a:pt x="64152" y="40397"/>
                  </a:lnTo>
                  <a:lnTo>
                    <a:pt x="54757" y="34223"/>
                  </a:lnTo>
                  <a:lnTo>
                    <a:pt x="56502" y="21608"/>
                  </a:lnTo>
                  <a:lnTo>
                    <a:pt x="46436" y="12750"/>
                  </a:lnTo>
                  <a:lnTo>
                    <a:pt x="36102" y="11139"/>
                  </a:lnTo>
                  <a:lnTo>
                    <a:pt x="18521" y="0"/>
                  </a:lnTo>
                  <a:lnTo>
                    <a:pt x="3489" y="3489"/>
                  </a:lnTo>
                  <a:lnTo>
                    <a:pt x="0" y="6710"/>
                  </a:lnTo>
                  <a:lnTo>
                    <a:pt x="5368" y="9260"/>
                  </a:lnTo>
                  <a:lnTo>
                    <a:pt x="13287" y="20534"/>
                  </a:lnTo>
                  <a:lnTo>
                    <a:pt x="21339" y="36236"/>
                  </a:lnTo>
                  <a:lnTo>
                    <a:pt x="35834" y="57978"/>
                  </a:lnTo>
                  <a:lnTo>
                    <a:pt x="36639" y="7435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8" name="Graphique 3">
            <a:extLst>
              <a:ext uri="{FF2B5EF4-FFF2-40B4-BE49-F238E27FC236}">
                <a16:creationId xmlns:a16="http://schemas.microsoft.com/office/drawing/2014/main" id="{BDF8DFE8-9F27-48AC-AE12-F498037B55D8}"/>
              </a:ext>
            </a:extLst>
          </p:cNvPr>
          <p:cNvGrpSpPr/>
          <p:nvPr/>
        </p:nvGrpSpPr>
        <p:grpSpPr>
          <a:xfrm>
            <a:off x="6369534" y="3734058"/>
            <a:ext cx="53522" cy="62951"/>
            <a:chOff x="6388114" y="3702026"/>
            <a:chExt cx="51804" cy="60930"/>
          </a:xfrm>
          <a:solidFill>
            <a:srgbClr val="CECECE"/>
          </a:solidFill>
        </p:grpSpPr>
        <p:sp>
          <p:nvSpPr>
            <p:cNvPr id="643" name="Forme libre : forme 642">
              <a:extLst>
                <a:ext uri="{FF2B5EF4-FFF2-40B4-BE49-F238E27FC236}">
                  <a16:creationId xmlns:a16="http://schemas.microsoft.com/office/drawing/2014/main" id="{51F7656D-841E-4183-9A76-1E2BD69B5E3C}"/>
                </a:ext>
              </a:extLst>
            </p:cNvPr>
            <p:cNvSpPr/>
            <p:nvPr/>
          </p:nvSpPr>
          <p:spPr>
            <a:xfrm>
              <a:off x="6388114" y="3702026"/>
              <a:ext cx="51804" cy="60930"/>
            </a:xfrm>
            <a:custGeom>
              <a:avLst/>
              <a:gdLst>
                <a:gd name="connsiteX0" fmla="*/ 27781 w 51804"/>
                <a:gd name="connsiteY0" fmla="*/ 60931 h 60930"/>
                <a:gd name="connsiteX1" fmla="*/ 18789 w 51804"/>
                <a:gd name="connsiteY1" fmla="*/ 56502 h 60930"/>
                <a:gd name="connsiteX2" fmla="*/ 11810 w 51804"/>
                <a:gd name="connsiteY2" fmla="*/ 45631 h 60930"/>
                <a:gd name="connsiteX3" fmla="*/ 0 w 51804"/>
                <a:gd name="connsiteY3" fmla="*/ 38250 h 60930"/>
                <a:gd name="connsiteX4" fmla="*/ 3355 w 51804"/>
                <a:gd name="connsiteY4" fmla="*/ 31271 h 60930"/>
                <a:gd name="connsiteX5" fmla="*/ 6979 w 51804"/>
                <a:gd name="connsiteY5" fmla="*/ 12481 h 60930"/>
                <a:gd name="connsiteX6" fmla="*/ 15568 w 51804"/>
                <a:gd name="connsiteY6" fmla="*/ 4160 h 60930"/>
                <a:gd name="connsiteX7" fmla="*/ 21608 w 51804"/>
                <a:gd name="connsiteY7" fmla="*/ 0 h 60930"/>
                <a:gd name="connsiteX8" fmla="*/ 29257 w 51804"/>
                <a:gd name="connsiteY8" fmla="*/ 6710 h 60930"/>
                <a:gd name="connsiteX9" fmla="*/ 32881 w 51804"/>
                <a:gd name="connsiteY9" fmla="*/ 11408 h 60930"/>
                <a:gd name="connsiteX10" fmla="*/ 40531 w 51804"/>
                <a:gd name="connsiteY10" fmla="*/ 14763 h 60930"/>
                <a:gd name="connsiteX11" fmla="*/ 51805 w 51804"/>
                <a:gd name="connsiteY11" fmla="*/ 23084 h 60930"/>
                <a:gd name="connsiteX12" fmla="*/ 48718 w 51804"/>
                <a:gd name="connsiteY12" fmla="*/ 27513 h 60930"/>
                <a:gd name="connsiteX13" fmla="*/ 43886 w 51804"/>
                <a:gd name="connsiteY13" fmla="*/ 35431 h 60930"/>
                <a:gd name="connsiteX14" fmla="*/ 34626 w 51804"/>
                <a:gd name="connsiteY14" fmla="*/ 39592 h 60930"/>
                <a:gd name="connsiteX15" fmla="*/ 33552 w 51804"/>
                <a:gd name="connsiteY15" fmla="*/ 35431 h 60930"/>
                <a:gd name="connsiteX16" fmla="*/ 25634 w 51804"/>
                <a:gd name="connsiteY16" fmla="*/ 47510 h 6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804" h="60930">
                  <a:moveTo>
                    <a:pt x="27781" y="60931"/>
                  </a:moveTo>
                  <a:lnTo>
                    <a:pt x="18789" y="56502"/>
                  </a:lnTo>
                  <a:lnTo>
                    <a:pt x="11810" y="45631"/>
                  </a:lnTo>
                  <a:lnTo>
                    <a:pt x="0" y="38250"/>
                  </a:lnTo>
                  <a:lnTo>
                    <a:pt x="3355" y="31271"/>
                  </a:lnTo>
                  <a:lnTo>
                    <a:pt x="6979" y="12481"/>
                  </a:lnTo>
                  <a:lnTo>
                    <a:pt x="15568" y="4160"/>
                  </a:lnTo>
                  <a:lnTo>
                    <a:pt x="21608" y="0"/>
                  </a:lnTo>
                  <a:lnTo>
                    <a:pt x="29257" y="6710"/>
                  </a:lnTo>
                  <a:lnTo>
                    <a:pt x="32881" y="11408"/>
                  </a:lnTo>
                  <a:lnTo>
                    <a:pt x="40531" y="14763"/>
                  </a:lnTo>
                  <a:lnTo>
                    <a:pt x="51805" y="23084"/>
                  </a:lnTo>
                  <a:lnTo>
                    <a:pt x="48718" y="27513"/>
                  </a:lnTo>
                  <a:lnTo>
                    <a:pt x="43886" y="35431"/>
                  </a:lnTo>
                  <a:lnTo>
                    <a:pt x="34626" y="39592"/>
                  </a:lnTo>
                  <a:lnTo>
                    <a:pt x="33552" y="35431"/>
                  </a:lnTo>
                  <a:lnTo>
                    <a:pt x="25634" y="475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4" name="Forme libre : forme 643">
              <a:extLst>
                <a:ext uri="{FF2B5EF4-FFF2-40B4-BE49-F238E27FC236}">
                  <a16:creationId xmlns:a16="http://schemas.microsoft.com/office/drawing/2014/main" id="{E896B669-EF49-4DCF-B8F0-3B00C4CF915A}"/>
                </a:ext>
              </a:extLst>
            </p:cNvPr>
            <p:cNvSpPr/>
            <p:nvPr/>
          </p:nvSpPr>
          <p:spPr>
            <a:xfrm>
              <a:off x="6393080" y="3706858"/>
              <a:ext cx="41604" cy="49388"/>
            </a:xfrm>
            <a:custGeom>
              <a:avLst/>
              <a:gdLst>
                <a:gd name="connsiteX0" fmla="*/ 16508 w 41604"/>
                <a:gd name="connsiteY0" fmla="*/ 48718 h 49388"/>
                <a:gd name="connsiteX1" fmla="*/ 17850 w 41604"/>
                <a:gd name="connsiteY1" fmla="*/ 49389 h 49388"/>
                <a:gd name="connsiteX2" fmla="*/ 16642 w 41604"/>
                <a:gd name="connsiteY2" fmla="*/ 41873 h 49388"/>
                <a:gd name="connsiteX3" fmla="*/ 30331 w 41604"/>
                <a:gd name="connsiteY3" fmla="*/ 20937 h 49388"/>
                <a:gd name="connsiteX4" fmla="*/ 32210 w 41604"/>
                <a:gd name="connsiteY4" fmla="*/ 29392 h 49388"/>
                <a:gd name="connsiteX5" fmla="*/ 36371 w 41604"/>
                <a:gd name="connsiteY5" fmla="*/ 27647 h 49388"/>
                <a:gd name="connsiteX6" fmla="*/ 41605 w 41604"/>
                <a:gd name="connsiteY6" fmla="*/ 19192 h 49388"/>
                <a:gd name="connsiteX7" fmla="*/ 33686 w 41604"/>
                <a:gd name="connsiteY7" fmla="*/ 13287 h 49388"/>
                <a:gd name="connsiteX8" fmla="*/ 25500 w 41604"/>
                <a:gd name="connsiteY8" fmla="*/ 9663 h 49388"/>
                <a:gd name="connsiteX9" fmla="*/ 21608 w 41604"/>
                <a:gd name="connsiteY9" fmla="*/ 4563 h 49388"/>
                <a:gd name="connsiteX10" fmla="*/ 16374 w 41604"/>
                <a:gd name="connsiteY10" fmla="*/ 0 h 49388"/>
                <a:gd name="connsiteX11" fmla="*/ 13018 w 41604"/>
                <a:gd name="connsiteY11" fmla="*/ 2282 h 49388"/>
                <a:gd name="connsiteX12" fmla="*/ 5637 w 41604"/>
                <a:gd name="connsiteY12" fmla="*/ 9529 h 49388"/>
                <a:gd name="connsiteX13" fmla="*/ 2013 w 41604"/>
                <a:gd name="connsiteY13" fmla="*/ 27915 h 49388"/>
                <a:gd name="connsiteX14" fmla="*/ 0 w 41604"/>
                <a:gd name="connsiteY14" fmla="*/ 32076 h 49388"/>
                <a:gd name="connsiteX15" fmla="*/ 9932 w 41604"/>
                <a:gd name="connsiteY15" fmla="*/ 38384 h 4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604" h="49388">
                  <a:moveTo>
                    <a:pt x="16508" y="48718"/>
                  </a:moveTo>
                  <a:lnTo>
                    <a:pt x="17850" y="49389"/>
                  </a:lnTo>
                  <a:lnTo>
                    <a:pt x="16642" y="41873"/>
                  </a:lnTo>
                  <a:lnTo>
                    <a:pt x="30331" y="20937"/>
                  </a:lnTo>
                  <a:lnTo>
                    <a:pt x="32210" y="29392"/>
                  </a:lnTo>
                  <a:lnTo>
                    <a:pt x="36371" y="27647"/>
                  </a:lnTo>
                  <a:lnTo>
                    <a:pt x="41605" y="19192"/>
                  </a:lnTo>
                  <a:lnTo>
                    <a:pt x="33686" y="13287"/>
                  </a:lnTo>
                  <a:lnTo>
                    <a:pt x="25500" y="9663"/>
                  </a:lnTo>
                  <a:lnTo>
                    <a:pt x="21608" y="4563"/>
                  </a:lnTo>
                  <a:lnTo>
                    <a:pt x="16374" y="0"/>
                  </a:lnTo>
                  <a:lnTo>
                    <a:pt x="13018" y="2282"/>
                  </a:lnTo>
                  <a:lnTo>
                    <a:pt x="5637" y="9529"/>
                  </a:lnTo>
                  <a:lnTo>
                    <a:pt x="2013" y="27915"/>
                  </a:lnTo>
                  <a:lnTo>
                    <a:pt x="0" y="32076"/>
                  </a:lnTo>
                  <a:lnTo>
                    <a:pt x="9932" y="3838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9" name="Graphique 3">
            <a:extLst>
              <a:ext uri="{FF2B5EF4-FFF2-40B4-BE49-F238E27FC236}">
                <a16:creationId xmlns:a16="http://schemas.microsoft.com/office/drawing/2014/main" id="{D189A470-D17F-4F2C-9FC9-4D185B4AB718}"/>
              </a:ext>
            </a:extLst>
          </p:cNvPr>
          <p:cNvGrpSpPr/>
          <p:nvPr/>
        </p:nvGrpSpPr>
        <p:grpSpPr>
          <a:xfrm>
            <a:off x="7004187" y="5272781"/>
            <a:ext cx="188717" cy="370640"/>
            <a:chOff x="7002389" y="5191344"/>
            <a:chExt cx="182658" cy="358740"/>
          </a:xfrm>
          <a:solidFill>
            <a:srgbClr val="CECECE"/>
          </a:solidFill>
        </p:grpSpPr>
        <p:sp>
          <p:nvSpPr>
            <p:cNvPr id="641" name="Forme libre : forme 640">
              <a:extLst>
                <a:ext uri="{FF2B5EF4-FFF2-40B4-BE49-F238E27FC236}">
                  <a16:creationId xmlns:a16="http://schemas.microsoft.com/office/drawing/2014/main" id="{858A2412-A82D-4FED-94F3-986A25A9F595}"/>
                </a:ext>
              </a:extLst>
            </p:cNvPr>
            <p:cNvSpPr/>
            <p:nvPr/>
          </p:nvSpPr>
          <p:spPr>
            <a:xfrm>
              <a:off x="7002389" y="5191344"/>
              <a:ext cx="182658" cy="358740"/>
            </a:xfrm>
            <a:custGeom>
              <a:avLst/>
              <a:gdLst>
                <a:gd name="connsiteX0" fmla="*/ 55294 w 182658"/>
                <a:gd name="connsiteY0" fmla="*/ 358741 h 358740"/>
                <a:gd name="connsiteX1" fmla="*/ 19863 w 182658"/>
                <a:gd name="connsiteY1" fmla="*/ 341294 h 358740"/>
                <a:gd name="connsiteX2" fmla="*/ 12616 w 182658"/>
                <a:gd name="connsiteY2" fmla="*/ 325725 h 358740"/>
                <a:gd name="connsiteX3" fmla="*/ 11005 w 182658"/>
                <a:gd name="connsiteY3" fmla="*/ 302105 h 358740"/>
                <a:gd name="connsiteX4" fmla="*/ 2282 w 182658"/>
                <a:gd name="connsiteY4" fmla="*/ 280497 h 358740"/>
                <a:gd name="connsiteX5" fmla="*/ 0 w 182658"/>
                <a:gd name="connsiteY5" fmla="*/ 261037 h 358740"/>
                <a:gd name="connsiteX6" fmla="*/ 0 w 182658"/>
                <a:gd name="connsiteY6" fmla="*/ 260768 h 358740"/>
                <a:gd name="connsiteX7" fmla="*/ 4697 w 182658"/>
                <a:gd name="connsiteY7" fmla="*/ 240637 h 358740"/>
                <a:gd name="connsiteX8" fmla="*/ 15837 w 182658"/>
                <a:gd name="connsiteY8" fmla="*/ 236208 h 358740"/>
                <a:gd name="connsiteX9" fmla="*/ 15837 w 182658"/>
                <a:gd name="connsiteY9" fmla="*/ 228155 h 358740"/>
                <a:gd name="connsiteX10" fmla="*/ 27781 w 182658"/>
                <a:gd name="connsiteY10" fmla="*/ 208158 h 358740"/>
                <a:gd name="connsiteX11" fmla="*/ 29794 w 182658"/>
                <a:gd name="connsiteY11" fmla="*/ 192590 h 358740"/>
                <a:gd name="connsiteX12" fmla="*/ 24292 w 182658"/>
                <a:gd name="connsiteY12" fmla="*/ 180645 h 358740"/>
                <a:gd name="connsiteX13" fmla="*/ 19595 w 182658"/>
                <a:gd name="connsiteY13" fmla="*/ 164003 h 358740"/>
                <a:gd name="connsiteX14" fmla="*/ 17447 w 182658"/>
                <a:gd name="connsiteY14" fmla="*/ 139309 h 358740"/>
                <a:gd name="connsiteX15" fmla="*/ 26305 w 182658"/>
                <a:gd name="connsiteY15" fmla="*/ 124680 h 358740"/>
                <a:gd name="connsiteX16" fmla="*/ 29794 w 182658"/>
                <a:gd name="connsiteY16" fmla="*/ 107233 h 358740"/>
                <a:gd name="connsiteX17" fmla="*/ 43350 w 182658"/>
                <a:gd name="connsiteY17" fmla="*/ 106294 h 358740"/>
                <a:gd name="connsiteX18" fmla="*/ 56905 w 182658"/>
                <a:gd name="connsiteY18" fmla="*/ 101059 h 358740"/>
                <a:gd name="connsiteX19" fmla="*/ 66568 w 182658"/>
                <a:gd name="connsiteY19" fmla="*/ 96362 h 358740"/>
                <a:gd name="connsiteX20" fmla="*/ 76768 w 182658"/>
                <a:gd name="connsiteY20" fmla="*/ 95959 h 358740"/>
                <a:gd name="connsiteX21" fmla="*/ 90323 w 182658"/>
                <a:gd name="connsiteY21" fmla="*/ 82002 h 358740"/>
                <a:gd name="connsiteX22" fmla="*/ 110588 w 182658"/>
                <a:gd name="connsiteY22" fmla="*/ 66299 h 358740"/>
                <a:gd name="connsiteX23" fmla="*/ 117433 w 182658"/>
                <a:gd name="connsiteY23" fmla="*/ 54623 h 358740"/>
                <a:gd name="connsiteX24" fmla="*/ 113273 w 182658"/>
                <a:gd name="connsiteY24" fmla="*/ 41202 h 358740"/>
                <a:gd name="connsiteX25" fmla="*/ 125888 w 182658"/>
                <a:gd name="connsiteY25" fmla="*/ 44960 h 358740"/>
                <a:gd name="connsiteX26" fmla="*/ 138370 w 182658"/>
                <a:gd name="connsiteY26" fmla="*/ 28855 h 358740"/>
                <a:gd name="connsiteX27" fmla="*/ 138772 w 182658"/>
                <a:gd name="connsiteY27" fmla="*/ 13824 h 358740"/>
                <a:gd name="connsiteX28" fmla="*/ 148838 w 182658"/>
                <a:gd name="connsiteY28" fmla="*/ 0 h 358740"/>
                <a:gd name="connsiteX29" fmla="*/ 159172 w 182658"/>
                <a:gd name="connsiteY29" fmla="*/ 13018 h 358740"/>
                <a:gd name="connsiteX30" fmla="*/ 165748 w 182658"/>
                <a:gd name="connsiteY30" fmla="*/ 23621 h 358740"/>
                <a:gd name="connsiteX31" fmla="*/ 172056 w 182658"/>
                <a:gd name="connsiteY31" fmla="*/ 40665 h 358740"/>
                <a:gd name="connsiteX32" fmla="*/ 176082 w 182658"/>
                <a:gd name="connsiteY32" fmla="*/ 71265 h 358740"/>
                <a:gd name="connsiteX33" fmla="*/ 182659 w 182658"/>
                <a:gd name="connsiteY33" fmla="*/ 83478 h 358740"/>
                <a:gd name="connsiteX34" fmla="*/ 179840 w 182658"/>
                <a:gd name="connsiteY34" fmla="*/ 96899 h 358740"/>
                <a:gd name="connsiteX35" fmla="*/ 173801 w 182658"/>
                <a:gd name="connsiteY35" fmla="*/ 107501 h 358740"/>
                <a:gd name="connsiteX36" fmla="*/ 165346 w 182658"/>
                <a:gd name="connsiteY36" fmla="*/ 92336 h 358740"/>
                <a:gd name="connsiteX37" fmla="*/ 162796 w 182658"/>
                <a:gd name="connsiteY37" fmla="*/ 96496 h 358740"/>
                <a:gd name="connsiteX38" fmla="*/ 167359 w 182658"/>
                <a:gd name="connsiteY38" fmla="*/ 115017 h 358740"/>
                <a:gd name="connsiteX39" fmla="*/ 164943 w 182658"/>
                <a:gd name="connsiteY39" fmla="*/ 126962 h 358740"/>
                <a:gd name="connsiteX40" fmla="*/ 158233 w 182658"/>
                <a:gd name="connsiteY40" fmla="*/ 132733 h 358740"/>
                <a:gd name="connsiteX41" fmla="*/ 156756 w 182658"/>
                <a:gd name="connsiteY41" fmla="*/ 153938 h 358740"/>
                <a:gd name="connsiteX42" fmla="*/ 146959 w 182658"/>
                <a:gd name="connsiteY42" fmla="*/ 184537 h 358740"/>
                <a:gd name="connsiteX43" fmla="*/ 134746 w 182658"/>
                <a:gd name="connsiteY43" fmla="*/ 220640 h 358740"/>
                <a:gd name="connsiteX44" fmla="*/ 119446 w 182658"/>
                <a:gd name="connsiteY44" fmla="*/ 270566 h 358740"/>
                <a:gd name="connsiteX45" fmla="*/ 110052 w 182658"/>
                <a:gd name="connsiteY45" fmla="*/ 307741 h 358740"/>
                <a:gd name="connsiteX46" fmla="*/ 98375 w 182658"/>
                <a:gd name="connsiteY46" fmla="*/ 340086 h 358740"/>
                <a:gd name="connsiteX47" fmla="*/ 77439 w 182658"/>
                <a:gd name="connsiteY47" fmla="*/ 346796 h 3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2658" h="358740">
                  <a:moveTo>
                    <a:pt x="55294" y="358741"/>
                  </a:moveTo>
                  <a:lnTo>
                    <a:pt x="19863" y="341294"/>
                  </a:lnTo>
                  <a:lnTo>
                    <a:pt x="12616" y="325725"/>
                  </a:lnTo>
                  <a:lnTo>
                    <a:pt x="11005" y="302105"/>
                  </a:lnTo>
                  <a:lnTo>
                    <a:pt x="2282" y="280497"/>
                  </a:lnTo>
                  <a:lnTo>
                    <a:pt x="0" y="261037"/>
                  </a:lnTo>
                  <a:lnTo>
                    <a:pt x="0" y="260768"/>
                  </a:lnTo>
                  <a:lnTo>
                    <a:pt x="4697" y="240637"/>
                  </a:lnTo>
                  <a:lnTo>
                    <a:pt x="15837" y="236208"/>
                  </a:lnTo>
                  <a:lnTo>
                    <a:pt x="15837" y="228155"/>
                  </a:lnTo>
                  <a:lnTo>
                    <a:pt x="27781" y="208158"/>
                  </a:lnTo>
                  <a:lnTo>
                    <a:pt x="29794" y="192590"/>
                  </a:lnTo>
                  <a:lnTo>
                    <a:pt x="24292" y="180645"/>
                  </a:lnTo>
                  <a:lnTo>
                    <a:pt x="19595" y="164003"/>
                  </a:lnTo>
                  <a:lnTo>
                    <a:pt x="17447" y="139309"/>
                  </a:lnTo>
                  <a:lnTo>
                    <a:pt x="26305" y="124680"/>
                  </a:lnTo>
                  <a:lnTo>
                    <a:pt x="29794" y="107233"/>
                  </a:lnTo>
                  <a:lnTo>
                    <a:pt x="43350" y="106294"/>
                  </a:lnTo>
                  <a:lnTo>
                    <a:pt x="56905" y="101059"/>
                  </a:lnTo>
                  <a:lnTo>
                    <a:pt x="66568" y="96362"/>
                  </a:lnTo>
                  <a:lnTo>
                    <a:pt x="76768" y="95959"/>
                  </a:lnTo>
                  <a:lnTo>
                    <a:pt x="90323" y="82002"/>
                  </a:lnTo>
                  <a:lnTo>
                    <a:pt x="110588" y="66299"/>
                  </a:lnTo>
                  <a:lnTo>
                    <a:pt x="117433" y="54623"/>
                  </a:lnTo>
                  <a:lnTo>
                    <a:pt x="113273" y="41202"/>
                  </a:lnTo>
                  <a:lnTo>
                    <a:pt x="125888" y="44960"/>
                  </a:lnTo>
                  <a:lnTo>
                    <a:pt x="138370" y="28855"/>
                  </a:lnTo>
                  <a:lnTo>
                    <a:pt x="138772" y="13824"/>
                  </a:lnTo>
                  <a:lnTo>
                    <a:pt x="148838" y="0"/>
                  </a:lnTo>
                  <a:lnTo>
                    <a:pt x="159172" y="13018"/>
                  </a:lnTo>
                  <a:lnTo>
                    <a:pt x="165748" y="23621"/>
                  </a:lnTo>
                  <a:lnTo>
                    <a:pt x="172056" y="40665"/>
                  </a:lnTo>
                  <a:lnTo>
                    <a:pt x="176082" y="71265"/>
                  </a:lnTo>
                  <a:lnTo>
                    <a:pt x="182659" y="83478"/>
                  </a:lnTo>
                  <a:lnTo>
                    <a:pt x="179840" y="96899"/>
                  </a:lnTo>
                  <a:lnTo>
                    <a:pt x="173801" y="107501"/>
                  </a:lnTo>
                  <a:lnTo>
                    <a:pt x="165346" y="92336"/>
                  </a:lnTo>
                  <a:lnTo>
                    <a:pt x="162796" y="96496"/>
                  </a:lnTo>
                  <a:lnTo>
                    <a:pt x="167359" y="115017"/>
                  </a:lnTo>
                  <a:lnTo>
                    <a:pt x="164943" y="126962"/>
                  </a:lnTo>
                  <a:lnTo>
                    <a:pt x="158233" y="132733"/>
                  </a:lnTo>
                  <a:lnTo>
                    <a:pt x="156756" y="153938"/>
                  </a:lnTo>
                  <a:lnTo>
                    <a:pt x="146959" y="184537"/>
                  </a:lnTo>
                  <a:lnTo>
                    <a:pt x="134746" y="220640"/>
                  </a:lnTo>
                  <a:lnTo>
                    <a:pt x="119446" y="270566"/>
                  </a:lnTo>
                  <a:lnTo>
                    <a:pt x="110052" y="307741"/>
                  </a:lnTo>
                  <a:lnTo>
                    <a:pt x="98375" y="340086"/>
                  </a:lnTo>
                  <a:lnTo>
                    <a:pt x="77439" y="34679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2" name="Forme libre : forme 641">
              <a:extLst>
                <a:ext uri="{FF2B5EF4-FFF2-40B4-BE49-F238E27FC236}">
                  <a16:creationId xmlns:a16="http://schemas.microsoft.com/office/drawing/2014/main" id="{67F02B79-5AE6-4477-AF8D-0E4E6EBA5A27}"/>
                </a:ext>
              </a:extLst>
            </p:cNvPr>
            <p:cNvSpPr/>
            <p:nvPr/>
          </p:nvSpPr>
          <p:spPr>
            <a:xfrm>
              <a:off x="7006281" y="5197652"/>
              <a:ext cx="174740" cy="348004"/>
            </a:xfrm>
            <a:custGeom>
              <a:avLst/>
              <a:gdLst>
                <a:gd name="connsiteX0" fmla="*/ 18924 w 174740"/>
                <a:gd name="connsiteY0" fmla="*/ 332168 h 348004"/>
                <a:gd name="connsiteX1" fmla="*/ 51268 w 174740"/>
                <a:gd name="connsiteY1" fmla="*/ 348004 h 348004"/>
                <a:gd name="connsiteX2" fmla="*/ 72070 w 174740"/>
                <a:gd name="connsiteY2" fmla="*/ 336999 h 348004"/>
                <a:gd name="connsiteX3" fmla="*/ 91530 w 174740"/>
                <a:gd name="connsiteY3" fmla="*/ 330691 h 348004"/>
                <a:gd name="connsiteX4" fmla="*/ 102402 w 174740"/>
                <a:gd name="connsiteY4" fmla="*/ 300226 h 348004"/>
                <a:gd name="connsiteX5" fmla="*/ 111796 w 174740"/>
                <a:gd name="connsiteY5" fmla="*/ 263318 h 348004"/>
                <a:gd name="connsiteX6" fmla="*/ 127230 w 174740"/>
                <a:gd name="connsiteY6" fmla="*/ 213124 h 348004"/>
                <a:gd name="connsiteX7" fmla="*/ 139443 w 174740"/>
                <a:gd name="connsiteY7" fmla="*/ 177022 h 348004"/>
                <a:gd name="connsiteX8" fmla="*/ 149106 w 174740"/>
                <a:gd name="connsiteY8" fmla="*/ 146825 h 348004"/>
                <a:gd name="connsiteX9" fmla="*/ 150717 w 174740"/>
                <a:gd name="connsiteY9" fmla="*/ 124680 h 348004"/>
                <a:gd name="connsiteX10" fmla="*/ 157561 w 174740"/>
                <a:gd name="connsiteY10" fmla="*/ 118641 h 348004"/>
                <a:gd name="connsiteX11" fmla="*/ 159575 w 174740"/>
                <a:gd name="connsiteY11" fmla="*/ 108709 h 348004"/>
                <a:gd name="connsiteX12" fmla="*/ 154743 w 174740"/>
                <a:gd name="connsiteY12" fmla="*/ 89517 h 348004"/>
                <a:gd name="connsiteX13" fmla="*/ 161454 w 174740"/>
                <a:gd name="connsiteY13" fmla="*/ 78378 h 348004"/>
                <a:gd name="connsiteX14" fmla="*/ 169909 w 174740"/>
                <a:gd name="connsiteY14" fmla="*/ 93275 h 348004"/>
                <a:gd name="connsiteX15" fmla="*/ 172459 w 174740"/>
                <a:gd name="connsiteY15" fmla="*/ 88981 h 348004"/>
                <a:gd name="connsiteX16" fmla="*/ 174740 w 174740"/>
                <a:gd name="connsiteY16" fmla="*/ 77707 h 348004"/>
                <a:gd name="connsiteX17" fmla="*/ 168432 w 174740"/>
                <a:gd name="connsiteY17" fmla="*/ 65762 h 348004"/>
                <a:gd name="connsiteX18" fmla="*/ 164406 w 174740"/>
                <a:gd name="connsiteY18" fmla="*/ 35297 h 348004"/>
                <a:gd name="connsiteX19" fmla="*/ 158367 w 174740"/>
                <a:gd name="connsiteY19" fmla="*/ 19058 h 348004"/>
                <a:gd name="connsiteX20" fmla="*/ 152059 w 174740"/>
                <a:gd name="connsiteY20" fmla="*/ 8724 h 348004"/>
                <a:gd name="connsiteX21" fmla="*/ 145080 w 174740"/>
                <a:gd name="connsiteY21" fmla="*/ 0 h 348004"/>
                <a:gd name="connsiteX22" fmla="*/ 138772 w 174740"/>
                <a:gd name="connsiteY22" fmla="*/ 8724 h 348004"/>
                <a:gd name="connsiteX23" fmla="*/ 138235 w 174740"/>
                <a:gd name="connsiteY23" fmla="*/ 24023 h 348004"/>
                <a:gd name="connsiteX24" fmla="*/ 123472 w 174740"/>
                <a:gd name="connsiteY24" fmla="*/ 43081 h 348004"/>
                <a:gd name="connsiteX25" fmla="*/ 115151 w 174740"/>
                <a:gd name="connsiteY25" fmla="*/ 40531 h 348004"/>
                <a:gd name="connsiteX26" fmla="*/ 117701 w 174740"/>
                <a:gd name="connsiteY26" fmla="*/ 48852 h 348004"/>
                <a:gd name="connsiteX27" fmla="*/ 109380 w 174740"/>
                <a:gd name="connsiteY27" fmla="*/ 62810 h 348004"/>
                <a:gd name="connsiteX28" fmla="*/ 88981 w 174740"/>
                <a:gd name="connsiteY28" fmla="*/ 78512 h 348004"/>
                <a:gd name="connsiteX29" fmla="*/ 74620 w 174740"/>
                <a:gd name="connsiteY29" fmla="*/ 93410 h 348004"/>
                <a:gd name="connsiteX30" fmla="*/ 63212 w 174740"/>
                <a:gd name="connsiteY30" fmla="*/ 93812 h 348004"/>
                <a:gd name="connsiteX31" fmla="*/ 54623 w 174740"/>
                <a:gd name="connsiteY31" fmla="*/ 98241 h 348004"/>
                <a:gd name="connsiteX32" fmla="*/ 39994 w 174740"/>
                <a:gd name="connsiteY32" fmla="*/ 103744 h 348004"/>
                <a:gd name="connsiteX33" fmla="*/ 29123 w 174740"/>
                <a:gd name="connsiteY33" fmla="*/ 104549 h 348004"/>
                <a:gd name="connsiteX34" fmla="*/ 25902 w 174740"/>
                <a:gd name="connsiteY34" fmla="*/ 119983 h 348004"/>
                <a:gd name="connsiteX35" fmla="*/ 17581 w 174740"/>
                <a:gd name="connsiteY35" fmla="*/ 133941 h 348004"/>
                <a:gd name="connsiteX36" fmla="*/ 19460 w 174740"/>
                <a:gd name="connsiteY36" fmla="*/ 157025 h 348004"/>
                <a:gd name="connsiteX37" fmla="*/ 24023 w 174740"/>
                <a:gd name="connsiteY37" fmla="*/ 172996 h 348004"/>
                <a:gd name="connsiteX38" fmla="*/ 29929 w 174740"/>
                <a:gd name="connsiteY38" fmla="*/ 185611 h 348004"/>
                <a:gd name="connsiteX39" fmla="*/ 27379 w 174740"/>
                <a:gd name="connsiteY39" fmla="*/ 203461 h 348004"/>
                <a:gd name="connsiteX40" fmla="*/ 15837 w 174740"/>
                <a:gd name="connsiteY40" fmla="*/ 222921 h 348004"/>
                <a:gd name="connsiteX41" fmla="*/ 15702 w 174740"/>
                <a:gd name="connsiteY41" fmla="*/ 232450 h 348004"/>
                <a:gd name="connsiteX42" fmla="*/ 4026 w 174740"/>
                <a:gd name="connsiteY42" fmla="*/ 237147 h 348004"/>
                <a:gd name="connsiteX43" fmla="*/ 0 w 174740"/>
                <a:gd name="connsiteY43" fmla="*/ 254997 h 348004"/>
                <a:gd name="connsiteX44" fmla="*/ 2147 w 174740"/>
                <a:gd name="connsiteY44" fmla="*/ 273518 h 348004"/>
                <a:gd name="connsiteX45" fmla="*/ 10871 w 174740"/>
                <a:gd name="connsiteY45" fmla="*/ 295260 h 348004"/>
                <a:gd name="connsiteX46" fmla="*/ 12481 w 174740"/>
                <a:gd name="connsiteY46" fmla="*/ 318747 h 34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4740" h="348004">
                  <a:moveTo>
                    <a:pt x="18924" y="332168"/>
                  </a:moveTo>
                  <a:lnTo>
                    <a:pt x="51268" y="348004"/>
                  </a:lnTo>
                  <a:lnTo>
                    <a:pt x="72070" y="336999"/>
                  </a:lnTo>
                  <a:lnTo>
                    <a:pt x="91530" y="330691"/>
                  </a:lnTo>
                  <a:lnTo>
                    <a:pt x="102402" y="300226"/>
                  </a:lnTo>
                  <a:lnTo>
                    <a:pt x="111796" y="263318"/>
                  </a:lnTo>
                  <a:lnTo>
                    <a:pt x="127230" y="213124"/>
                  </a:lnTo>
                  <a:lnTo>
                    <a:pt x="139443" y="177022"/>
                  </a:lnTo>
                  <a:lnTo>
                    <a:pt x="149106" y="146825"/>
                  </a:lnTo>
                  <a:lnTo>
                    <a:pt x="150717" y="124680"/>
                  </a:lnTo>
                  <a:lnTo>
                    <a:pt x="157561" y="118641"/>
                  </a:lnTo>
                  <a:lnTo>
                    <a:pt x="159575" y="108709"/>
                  </a:lnTo>
                  <a:lnTo>
                    <a:pt x="154743" y="89517"/>
                  </a:lnTo>
                  <a:lnTo>
                    <a:pt x="161454" y="78378"/>
                  </a:lnTo>
                  <a:lnTo>
                    <a:pt x="169909" y="93275"/>
                  </a:lnTo>
                  <a:lnTo>
                    <a:pt x="172459" y="88981"/>
                  </a:lnTo>
                  <a:lnTo>
                    <a:pt x="174740" y="77707"/>
                  </a:lnTo>
                  <a:lnTo>
                    <a:pt x="168432" y="65762"/>
                  </a:lnTo>
                  <a:lnTo>
                    <a:pt x="164406" y="35297"/>
                  </a:lnTo>
                  <a:lnTo>
                    <a:pt x="158367" y="19058"/>
                  </a:lnTo>
                  <a:lnTo>
                    <a:pt x="152059" y="8724"/>
                  </a:lnTo>
                  <a:lnTo>
                    <a:pt x="145080" y="0"/>
                  </a:lnTo>
                  <a:lnTo>
                    <a:pt x="138772" y="8724"/>
                  </a:lnTo>
                  <a:lnTo>
                    <a:pt x="138235" y="24023"/>
                  </a:lnTo>
                  <a:lnTo>
                    <a:pt x="123472" y="43081"/>
                  </a:lnTo>
                  <a:lnTo>
                    <a:pt x="115151" y="40531"/>
                  </a:lnTo>
                  <a:lnTo>
                    <a:pt x="117701" y="48852"/>
                  </a:lnTo>
                  <a:lnTo>
                    <a:pt x="109380" y="62810"/>
                  </a:lnTo>
                  <a:lnTo>
                    <a:pt x="88981" y="78512"/>
                  </a:lnTo>
                  <a:lnTo>
                    <a:pt x="74620" y="93410"/>
                  </a:lnTo>
                  <a:lnTo>
                    <a:pt x="63212" y="93812"/>
                  </a:lnTo>
                  <a:lnTo>
                    <a:pt x="54623" y="98241"/>
                  </a:lnTo>
                  <a:lnTo>
                    <a:pt x="39994" y="103744"/>
                  </a:lnTo>
                  <a:lnTo>
                    <a:pt x="29123" y="104549"/>
                  </a:lnTo>
                  <a:lnTo>
                    <a:pt x="25902" y="119983"/>
                  </a:lnTo>
                  <a:lnTo>
                    <a:pt x="17581" y="133941"/>
                  </a:lnTo>
                  <a:lnTo>
                    <a:pt x="19460" y="157025"/>
                  </a:lnTo>
                  <a:lnTo>
                    <a:pt x="24023" y="172996"/>
                  </a:lnTo>
                  <a:lnTo>
                    <a:pt x="29929" y="185611"/>
                  </a:lnTo>
                  <a:lnTo>
                    <a:pt x="27379" y="203461"/>
                  </a:lnTo>
                  <a:lnTo>
                    <a:pt x="15837" y="222921"/>
                  </a:lnTo>
                  <a:lnTo>
                    <a:pt x="15702" y="232450"/>
                  </a:lnTo>
                  <a:lnTo>
                    <a:pt x="4026" y="237147"/>
                  </a:lnTo>
                  <a:lnTo>
                    <a:pt x="0" y="254997"/>
                  </a:lnTo>
                  <a:lnTo>
                    <a:pt x="2147" y="273518"/>
                  </a:lnTo>
                  <a:lnTo>
                    <a:pt x="10871" y="295260"/>
                  </a:lnTo>
                  <a:lnTo>
                    <a:pt x="12481" y="3187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0" name="Graphique 3">
            <a:extLst>
              <a:ext uri="{FF2B5EF4-FFF2-40B4-BE49-F238E27FC236}">
                <a16:creationId xmlns:a16="http://schemas.microsoft.com/office/drawing/2014/main" id="{F5B0A39F-715E-4BF2-8675-CA05035433C8}"/>
              </a:ext>
            </a:extLst>
          </p:cNvPr>
          <p:cNvGrpSpPr/>
          <p:nvPr/>
        </p:nvGrpSpPr>
        <p:grpSpPr>
          <a:xfrm>
            <a:off x="6421533" y="3776488"/>
            <a:ext cx="67805" cy="54354"/>
            <a:chOff x="6438443" y="3743094"/>
            <a:chExt cx="65628" cy="52609"/>
          </a:xfrm>
          <a:solidFill>
            <a:srgbClr val="CECECE"/>
          </a:solidFill>
        </p:grpSpPr>
        <p:sp>
          <p:nvSpPr>
            <p:cNvPr id="639" name="Forme libre : forme 638">
              <a:extLst>
                <a:ext uri="{FF2B5EF4-FFF2-40B4-BE49-F238E27FC236}">
                  <a16:creationId xmlns:a16="http://schemas.microsoft.com/office/drawing/2014/main" id="{3FE9AEA3-F871-43A1-BE6F-AF8B16151623}"/>
                </a:ext>
              </a:extLst>
            </p:cNvPr>
            <p:cNvSpPr/>
            <p:nvPr/>
          </p:nvSpPr>
          <p:spPr>
            <a:xfrm>
              <a:off x="6438443" y="3743094"/>
              <a:ext cx="65628" cy="52609"/>
            </a:xfrm>
            <a:custGeom>
              <a:avLst/>
              <a:gdLst>
                <a:gd name="connsiteX0" fmla="*/ 15300 w 65628"/>
                <a:gd name="connsiteY0" fmla="*/ 52610 h 52609"/>
                <a:gd name="connsiteX1" fmla="*/ 3758 w 65628"/>
                <a:gd name="connsiteY1" fmla="*/ 43618 h 52609"/>
                <a:gd name="connsiteX2" fmla="*/ 0 w 65628"/>
                <a:gd name="connsiteY2" fmla="*/ 28452 h 52609"/>
                <a:gd name="connsiteX3" fmla="*/ 3623 w 65628"/>
                <a:gd name="connsiteY3" fmla="*/ 15300 h 52609"/>
                <a:gd name="connsiteX4" fmla="*/ 6710 w 65628"/>
                <a:gd name="connsiteY4" fmla="*/ 15568 h 52609"/>
                <a:gd name="connsiteX5" fmla="*/ 7650 w 65628"/>
                <a:gd name="connsiteY5" fmla="*/ 9395 h 52609"/>
                <a:gd name="connsiteX6" fmla="*/ 23352 w 65628"/>
                <a:gd name="connsiteY6" fmla="*/ 3758 h 52609"/>
                <a:gd name="connsiteX7" fmla="*/ 37578 w 65628"/>
                <a:gd name="connsiteY7" fmla="*/ 537 h 52609"/>
                <a:gd name="connsiteX8" fmla="*/ 50060 w 65628"/>
                <a:gd name="connsiteY8" fmla="*/ 0 h 52609"/>
                <a:gd name="connsiteX9" fmla="*/ 63615 w 65628"/>
                <a:gd name="connsiteY9" fmla="*/ 11676 h 52609"/>
                <a:gd name="connsiteX10" fmla="*/ 65628 w 65628"/>
                <a:gd name="connsiteY10" fmla="*/ 35834 h 52609"/>
                <a:gd name="connsiteX11" fmla="*/ 59991 w 65628"/>
                <a:gd name="connsiteY11" fmla="*/ 37176 h 52609"/>
                <a:gd name="connsiteX12" fmla="*/ 55697 w 65628"/>
                <a:gd name="connsiteY12" fmla="*/ 43081 h 52609"/>
                <a:gd name="connsiteX13" fmla="*/ 42007 w 65628"/>
                <a:gd name="connsiteY13" fmla="*/ 42544 h 52609"/>
                <a:gd name="connsiteX14" fmla="*/ 32210 w 65628"/>
                <a:gd name="connsiteY14" fmla="*/ 49523 h 5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628" h="52609">
                  <a:moveTo>
                    <a:pt x="15300" y="52610"/>
                  </a:moveTo>
                  <a:lnTo>
                    <a:pt x="3758" y="43618"/>
                  </a:lnTo>
                  <a:lnTo>
                    <a:pt x="0" y="28452"/>
                  </a:lnTo>
                  <a:lnTo>
                    <a:pt x="3623" y="15300"/>
                  </a:lnTo>
                  <a:lnTo>
                    <a:pt x="6710" y="15568"/>
                  </a:lnTo>
                  <a:lnTo>
                    <a:pt x="7650" y="9395"/>
                  </a:lnTo>
                  <a:lnTo>
                    <a:pt x="23352" y="3758"/>
                  </a:lnTo>
                  <a:lnTo>
                    <a:pt x="37578" y="537"/>
                  </a:lnTo>
                  <a:lnTo>
                    <a:pt x="50060" y="0"/>
                  </a:lnTo>
                  <a:lnTo>
                    <a:pt x="63615" y="11676"/>
                  </a:lnTo>
                  <a:lnTo>
                    <a:pt x="65628" y="35834"/>
                  </a:lnTo>
                  <a:lnTo>
                    <a:pt x="59991" y="37176"/>
                  </a:lnTo>
                  <a:lnTo>
                    <a:pt x="55697" y="43081"/>
                  </a:lnTo>
                  <a:lnTo>
                    <a:pt x="42007" y="42544"/>
                  </a:lnTo>
                  <a:lnTo>
                    <a:pt x="32210" y="4952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0" name="Forme libre : forme 639">
              <a:extLst>
                <a:ext uri="{FF2B5EF4-FFF2-40B4-BE49-F238E27FC236}">
                  <a16:creationId xmlns:a16="http://schemas.microsoft.com/office/drawing/2014/main" id="{2DA67EB9-2EC8-483C-BF7C-6D94BF85B446}"/>
                </a:ext>
              </a:extLst>
            </p:cNvPr>
            <p:cNvSpPr/>
            <p:nvPr/>
          </p:nvSpPr>
          <p:spPr>
            <a:xfrm>
              <a:off x="6442469" y="3746986"/>
              <a:ext cx="57575" cy="44557"/>
            </a:xfrm>
            <a:custGeom>
              <a:avLst/>
              <a:gdLst>
                <a:gd name="connsiteX0" fmla="*/ 3221 w 57575"/>
                <a:gd name="connsiteY0" fmla="*/ 37578 h 44557"/>
                <a:gd name="connsiteX1" fmla="*/ 12213 w 57575"/>
                <a:gd name="connsiteY1" fmla="*/ 44557 h 44557"/>
                <a:gd name="connsiteX2" fmla="*/ 27110 w 57575"/>
                <a:gd name="connsiteY2" fmla="*/ 42007 h 44557"/>
                <a:gd name="connsiteX3" fmla="*/ 36773 w 57575"/>
                <a:gd name="connsiteY3" fmla="*/ 34760 h 44557"/>
                <a:gd name="connsiteX4" fmla="*/ 49792 w 57575"/>
                <a:gd name="connsiteY4" fmla="*/ 35297 h 44557"/>
                <a:gd name="connsiteX5" fmla="*/ 53684 w 57575"/>
                <a:gd name="connsiteY5" fmla="*/ 29794 h 44557"/>
                <a:gd name="connsiteX6" fmla="*/ 57576 w 57575"/>
                <a:gd name="connsiteY6" fmla="*/ 28989 h 44557"/>
                <a:gd name="connsiteX7" fmla="*/ 55965 w 57575"/>
                <a:gd name="connsiteY7" fmla="*/ 9663 h 44557"/>
                <a:gd name="connsiteX8" fmla="*/ 44692 w 57575"/>
                <a:gd name="connsiteY8" fmla="*/ 0 h 44557"/>
                <a:gd name="connsiteX9" fmla="*/ 34089 w 57575"/>
                <a:gd name="connsiteY9" fmla="*/ 403 h 44557"/>
                <a:gd name="connsiteX10" fmla="*/ 20400 w 57575"/>
                <a:gd name="connsiteY10" fmla="*/ 3624 h 44557"/>
                <a:gd name="connsiteX11" fmla="*/ 7113 w 57575"/>
                <a:gd name="connsiteY11" fmla="*/ 8321 h 44557"/>
                <a:gd name="connsiteX12" fmla="*/ 5771 w 57575"/>
                <a:gd name="connsiteY12" fmla="*/ 15837 h 44557"/>
                <a:gd name="connsiteX13" fmla="*/ 2416 w 57575"/>
                <a:gd name="connsiteY13" fmla="*/ 15434 h 44557"/>
                <a:gd name="connsiteX14" fmla="*/ 0 w 57575"/>
                <a:gd name="connsiteY14" fmla="*/ 24694 h 4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7575" h="44557">
                  <a:moveTo>
                    <a:pt x="3221" y="37578"/>
                  </a:moveTo>
                  <a:lnTo>
                    <a:pt x="12213" y="44557"/>
                  </a:lnTo>
                  <a:lnTo>
                    <a:pt x="27110" y="42007"/>
                  </a:lnTo>
                  <a:lnTo>
                    <a:pt x="36773" y="34760"/>
                  </a:lnTo>
                  <a:lnTo>
                    <a:pt x="49792" y="35297"/>
                  </a:lnTo>
                  <a:lnTo>
                    <a:pt x="53684" y="29794"/>
                  </a:lnTo>
                  <a:lnTo>
                    <a:pt x="57576" y="28989"/>
                  </a:lnTo>
                  <a:lnTo>
                    <a:pt x="55965" y="9663"/>
                  </a:lnTo>
                  <a:lnTo>
                    <a:pt x="44692" y="0"/>
                  </a:lnTo>
                  <a:lnTo>
                    <a:pt x="34089" y="403"/>
                  </a:lnTo>
                  <a:lnTo>
                    <a:pt x="20400" y="3624"/>
                  </a:lnTo>
                  <a:lnTo>
                    <a:pt x="7113" y="8321"/>
                  </a:lnTo>
                  <a:lnTo>
                    <a:pt x="5771" y="15837"/>
                  </a:lnTo>
                  <a:lnTo>
                    <a:pt x="2416" y="15434"/>
                  </a:lnTo>
                  <a:lnTo>
                    <a:pt x="0" y="2469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1" name="Graphique 3">
            <a:extLst>
              <a:ext uri="{FF2B5EF4-FFF2-40B4-BE49-F238E27FC236}">
                <a16:creationId xmlns:a16="http://schemas.microsoft.com/office/drawing/2014/main" id="{00B2F9EF-1AB6-402F-993C-AE1C15F123B6}"/>
              </a:ext>
            </a:extLst>
          </p:cNvPr>
          <p:cNvGrpSpPr/>
          <p:nvPr/>
        </p:nvGrpSpPr>
        <p:grpSpPr>
          <a:xfrm>
            <a:off x="5587347" y="4310472"/>
            <a:ext cx="424302" cy="402672"/>
            <a:chOff x="5631041" y="4259933"/>
            <a:chExt cx="410679" cy="389743"/>
          </a:xfrm>
          <a:solidFill>
            <a:srgbClr val="CECECE"/>
          </a:solidFill>
        </p:grpSpPr>
        <p:sp>
          <p:nvSpPr>
            <p:cNvPr id="637" name="Forme libre : forme 636">
              <a:extLst>
                <a:ext uri="{FF2B5EF4-FFF2-40B4-BE49-F238E27FC236}">
                  <a16:creationId xmlns:a16="http://schemas.microsoft.com/office/drawing/2014/main" id="{931FF663-21F8-473E-8F51-C2C02FE59C54}"/>
                </a:ext>
              </a:extLst>
            </p:cNvPr>
            <p:cNvSpPr/>
            <p:nvPr/>
          </p:nvSpPr>
          <p:spPr>
            <a:xfrm>
              <a:off x="5631041" y="4259933"/>
              <a:ext cx="410679" cy="389743"/>
            </a:xfrm>
            <a:custGeom>
              <a:avLst/>
              <a:gdLst>
                <a:gd name="connsiteX0" fmla="*/ 152327 w 410679"/>
                <a:gd name="connsiteY0" fmla="*/ 389743 h 389743"/>
                <a:gd name="connsiteX1" fmla="*/ 148435 w 410679"/>
                <a:gd name="connsiteY1" fmla="*/ 378872 h 389743"/>
                <a:gd name="connsiteX2" fmla="*/ 142664 w 410679"/>
                <a:gd name="connsiteY2" fmla="*/ 381154 h 389743"/>
                <a:gd name="connsiteX3" fmla="*/ 139040 w 410679"/>
                <a:gd name="connsiteY3" fmla="*/ 380617 h 389743"/>
                <a:gd name="connsiteX4" fmla="*/ 134612 w 410679"/>
                <a:gd name="connsiteY4" fmla="*/ 387864 h 389743"/>
                <a:gd name="connsiteX5" fmla="*/ 113541 w 410679"/>
                <a:gd name="connsiteY5" fmla="*/ 387327 h 389743"/>
                <a:gd name="connsiteX6" fmla="*/ 107770 w 410679"/>
                <a:gd name="connsiteY6" fmla="*/ 384241 h 389743"/>
                <a:gd name="connsiteX7" fmla="*/ 104280 w 410679"/>
                <a:gd name="connsiteY7" fmla="*/ 386791 h 389743"/>
                <a:gd name="connsiteX8" fmla="*/ 94752 w 410679"/>
                <a:gd name="connsiteY8" fmla="*/ 377664 h 389743"/>
                <a:gd name="connsiteX9" fmla="*/ 96094 w 410679"/>
                <a:gd name="connsiteY9" fmla="*/ 370283 h 389743"/>
                <a:gd name="connsiteX10" fmla="*/ 94617 w 410679"/>
                <a:gd name="connsiteY10" fmla="*/ 368941 h 389743"/>
                <a:gd name="connsiteX11" fmla="*/ 87504 w 410679"/>
                <a:gd name="connsiteY11" fmla="*/ 372296 h 389743"/>
                <a:gd name="connsiteX12" fmla="*/ 88846 w 410679"/>
                <a:gd name="connsiteY12" fmla="*/ 360217 h 389743"/>
                <a:gd name="connsiteX13" fmla="*/ 93275 w 410679"/>
                <a:gd name="connsiteY13" fmla="*/ 354580 h 389743"/>
                <a:gd name="connsiteX14" fmla="*/ 83881 w 410679"/>
                <a:gd name="connsiteY14" fmla="*/ 344783 h 389743"/>
                <a:gd name="connsiteX15" fmla="*/ 81062 w 410679"/>
                <a:gd name="connsiteY15" fmla="*/ 338073 h 389743"/>
                <a:gd name="connsiteX16" fmla="*/ 76365 w 410679"/>
                <a:gd name="connsiteY16" fmla="*/ 333375 h 389743"/>
                <a:gd name="connsiteX17" fmla="*/ 72742 w 410679"/>
                <a:gd name="connsiteY17" fmla="*/ 332839 h 389743"/>
                <a:gd name="connsiteX18" fmla="*/ 67373 w 410679"/>
                <a:gd name="connsiteY18" fmla="*/ 336060 h 389743"/>
                <a:gd name="connsiteX19" fmla="*/ 59321 w 410679"/>
                <a:gd name="connsiteY19" fmla="*/ 339415 h 389743"/>
                <a:gd name="connsiteX20" fmla="*/ 52073 w 410679"/>
                <a:gd name="connsiteY20" fmla="*/ 345320 h 389743"/>
                <a:gd name="connsiteX21" fmla="*/ 40128 w 410679"/>
                <a:gd name="connsiteY21" fmla="*/ 342904 h 389743"/>
                <a:gd name="connsiteX22" fmla="*/ 33150 w 410679"/>
                <a:gd name="connsiteY22" fmla="*/ 336596 h 389743"/>
                <a:gd name="connsiteX23" fmla="*/ 30331 w 410679"/>
                <a:gd name="connsiteY23" fmla="*/ 335925 h 389743"/>
                <a:gd name="connsiteX24" fmla="*/ 23621 w 410679"/>
                <a:gd name="connsiteY24" fmla="*/ 339146 h 389743"/>
                <a:gd name="connsiteX25" fmla="*/ 17984 w 410679"/>
                <a:gd name="connsiteY25" fmla="*/ 339281 h 389743"/>
                <a:gd name="connsiteX26" fmla="*/ 16239 w 410679"/>
                <a:gd name="connsiteY26" fmla="*/ 328141 h 389743"/>
                <a:gd name="connsiteX27" fmla="*/ 17447 w 410679"/>
                <a:gd name="connsiteY27" fmla="*/ 320357 h 389743"/>
                <a:gd name="connsiteX28" fmla="*/ 15568 w 410679"/>
                <a:gd name="connsiteY28" fmla="*/ 311634 h 389743"/>
                <a:gd name="connsiteX29" fmla="*/ 6308 w 410679"/>
                <a:gd name="connsiteY29" fmla="*/ 304655 h 389743"/>
                <a:gd name="connsiteX30" fmla="*/ 1208 w 410679"/>
                <a:gd name="connsiteY30" fmla="*/ 289086 h 389743"/>
                <a:gd name="connsiteX31" fmla="*/ 0 w 410679"/>
                <a:gd name="connsiteY31" fmla="*/ 272042 h 389743"/>
                <a:gd name="connsiteX32" fmla="*/ 8589 w 410679"/>
                <a:gd name="connsiteY32" fmla="*/ 267210 h 389743"/>
                <a:gd name="connsiteX33" fmla="*/ 12884 w 410679"/>
                <a:gd name="connsiteY33" fmla="*/ 251776 h 389743"/>
                <a:gd name="connsiteX34" fmla="*/ 22547 w 410679"/>
                <a:gd name="connsiteY34" fmla="*/ 250971 h 389743"/>
                <a:gd name="connsiteX35" fmla="*/ 22950 w 410679"/>
                <a:gd name="connsiteY35" fmla="*/ 251105 h 389743"/>
                <a:gd name="connsiteX36" fmla="*/ 39592 w 410679"/>
                <a:gd name="connsiteY36" fmla="*/ 257950 h 389743"/>
                <a:gd name="connsiteX37" fmla="*/ 53281 w 410679"/>
                <a:gd name="connsiteY37" fmla="*/ 252984 h 389743"/>
                <a:gd name="connsiteX38" fmla="*/ 62139 w 410679"/>
                <a:gd name="connsiteY38" fmla="*/ 254595 h 389743"/>
                <a:gd name="connsiteX39" fmla="*/ 65762 w 410679"/>
                <a:gd name="connsiteY39" fmla="*/ 249092 h 389743"/>
                <a:gd name="connsiteX40" fmla="*/ 66836 w 410679"/>
                <a:gd name="connsiteY40" fmla="*/ 249092 h 389743"/>
                <a:gd name="connsiteX41" fmla="*/ 164674 w 410679"/>
                <a:gd name="connsiteY41" fmla="*/ 248689 h 389743"/>
                <a:gd name="connsiteX42" fmla="*/ 169372 w 410679"/>
                <a:gd name="connsiteY42" fmla="*/ 233524 h 389743"/>
                <a:gd name="connsiteX43" fmla="*/ 165480 w 410679"/>
                <a:gd name="connsiteY43" fmla="*/ 230571 h 389743"/>
                <a:gd name="connsiteX44" fmla="*/ 153401 w 410679"/>
                <a:gd name="connsiteY44" fmla="*/ 117836 h 389743"/>
                <a:gd name="connsiteX45" fmla="*/ 141322 w 410679"/>
                <a:gd name="connsiteY45" fmla="*/ 537 h 389743"/>
                <a:gd name="connsiteX46" fmla="*/ 181853 w 410679"/>
                <a:gd name="connsiteY46" fmla="*/ 0 h 389743"/>
                <a:gd name="connsiteX47" fmla="*/ 182390 w 410679"/>
                <a:gd name="connsiteY47" fmla="*/ 403 h 389743"/>
                <a:gd name="connsiteX48" fmla="*/ 265868 w 410679"/>
                <a:gd name="connsiteY48" fmla="*/ 59052 h 389743"/>
                <a:gd name="connsiteX49" fmla="*/ 349749 w 410679"/>
                <a:gd name="connsiteY49" fmla="*/ 117165 h 389743"/>
                <a:gd name="connsiteX50" fmla="*/ 355520 w 410679"/>
                <a:gd name="connsiteY50" fmla="*/ 129243 h 389743"/>
                <a:gd name="connsiteX51" fmla="*/ 370283 w 410679"/>
                <a:gd name="connsiteY51" fmla="*/ 136491 h 389743"/>
                <a:gd name="connsiteX52" fmla="*/ 382899 w 410679"/>
                <a:gd name="connsiteY52" fmla="*/ 141054 h 389743"/>
                <a:gd name="connsiteX53" fmla="*/ 383167 w 410679"/>
                <a:gd name="connsiteY53" fmla="*/ 156890 h 389743"/>
                <a:gd name="connsiteX54" fmla="*/ 410546 w 410679"/>
                <a:gd name="connsiteY54" fmla="*/ 154340 h 389743"/>
                <a:gd name="connsiteX55" fmla="*/ 410680 w 410679"/>
                <a:gd name="connsiteY55" fmla="*/ 216748 h 389743"/>
                <a:gd name="connsiteX56" fmla="*/ 396990 w 410679"/>
                <a:gd name="connsiteY56" fmla="*/ 233926 h 389743"/>
                <a:gd name="connsiteX57" fmla="*/ 394709 w 410679"/>
                <a:gd name="connsiteY57" fmla="*/ 250568 h 389743"/>
                <a:gd name="connsiteX58" fmla="*/ 371491 w 410679"/>
                <a:gd name="connsiteY58" fmla="*/ 254863 h 389743"/>
                <a:gd name="connsiteX59" fmla="*/ 338207 w 410679"/>
                <a:gd name="connsiteY59" fmla="*/ 257010 h 389743"/>
                <a:gd name="connsiteX60" fmla="*/ 329081 w 410679"/>
                <a:gd name="connsiteY60" fmla="*/ 266137 h 389743"/>
                <a:gd name="connsiteX61" fmla="*/ 312439 w 410679"/>
                <a:gd name="connsiteY61" fmla="*/ 267076 h 389743"/>
                <a:gd name="connsiteX62" fmla="*/ 295797 w 410679"/>
                <a:gd name="connsiteY62" fmla="*/ 267210 h 389743"/>
                <a:gd name="connsiteX63" fmla="*/ 289892 w 410679"/>
                <a:gd name="connsiteY63" fmla="*/ 262513 h 389743"/>
                <a:gd name="connsiteX64" fmla="*/ 277142 w 410679"/>
                <a:gd name="connsiteY64" fmla="*/ 265868 h 389743"/>
                <a:gd name="connsiteX65" fmla="*/ 254863 w 410679"/>
                <a:gd name="connsiteY65" fmla="*/ 276202 h 389743"/>
                <a:gd name="connsiteX66" fmla="*/ 250300 w 410679"/>
                <a:gd name="connsiteY66" fmla="*/ 283986 h 389743"/>
                <a:gd name="connsiteX67" fmla="*/ 249897 w 410679"/>
                <a:gd name="connsiteY67" fmla="*/ 284255 h 389743"/>
                <a:gd name="connsiteX68" fmla="*/ 231108 w 410679"/>
                <a:gd name="connsiteY68" fmla="*/ 295260 h 389743"/>
                <a:gd name="connsiteX69" fmla="*/ 227753 w 410679"/>
                <a:gd name="connsiteY69" fmla="*/ 301836 h 389743"/>
                <a:gd name="connsiteX70" fmla="*/ 216211 w 410679"/>
                <a:gd name="connsiteY70" fmla="*/ 307607 h 389743"/>
                <a:gd name="connsiteX71" fmla="*/ 204401 w 410679"/>
                <a:gd name="connsiteY71" fmla="*/ 304252 h 389743"/>
                <a:gd name="connsiteX72" fmla="*/ 198898 w 410679"/>
                <a:gd name="connsiteY72" fmla="*/ 309352 h 389743"/>
                <a:gd name="connsiteX73" fmla="*/ 195274 w 410679"/>
                <a:gd name="connsiteY73" fmla="*/ 326531 h 389743"/>
                <a:gd name="connsiteX74" fmla="*/ 194871 w 410679"/>
                <a:gd name="connsiteY74" fmla="*/ 326933 h 389743"/>
                <a:gd name="connsiteX75" fmla="*/ 175814 w 410679"/>
                <a:gd name="connsiteY75" fmla="*/ 347199 h 389743"/>
                <a:gd name="connsiteX76" fmla="*/ 176485 w 410679"/>
                <a:gd name="connsiteY76" fmla="*/ 355386 h 389743"/>
                <a:gd name="connsiteX77" fmla="*/ 169640 w 410679"/>
                <a:gd name="connsiteY77" fmla="*/ 366122 h 389743"/>
                <a:gd name="connsiteX78" fmla="*/ 171385 w 410679"/>
                <a:gd name="connsiteY78" fmla="*/ 381422 h 389743"/>
                <a:gd name="connsiteX79" fmla="*/ 159843 w 410679"/>
                <a:gd name="connsiteY79" fmla="*/ 385583 h 3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10679" h="389743">
                  <a:moveTo>
                    <a:pt x="152327" y="389743"/>
                  </a:moveTo>
                  <a:lnTo>
                    <a:pt x="148435" y="378872"/>
                  </a:lnTo>
                  <a:lnTo>
                    <a:pt x="142664" y="381154"/>
                  </a:lnTo>
                  <a:lnTo>
                    <a:pt x="139040" y="380617"/>
                  </a:lnTo>
                  <a:lnTo>
                    <a:pt x="134612" y="387864"/>
                  </a:lnTo>
                  <a:lnTo>
                    <a:pt x="113541" y="387327"/>
                  </a:lnTo>
                  <a:lnTo>
                    <a:pt x="107770" y="384241"/>
                  </a:lnTo>
                  <a:lnTo>
                    <a:pt x="104280" y="386791"/>
                  </a:lnTo>
                  <a:lnTo>
                    <a:pt x="94752" y="377664"/>
                  </a:lnTo>
                  <a:lnTo>
                    <a:pt x="96094" y="370283"/>
                  </a:lnTo>
                  <a:lnTo>
                    <a:pt x="94617" y="368941"/>
                  </a:lnTo>
                  <a:lnTo>
                    <a:pt x="87504" y="372296"/>
                  </a:lnTo>
                  <a:lnTo>
                    <a:pt x="88846" y="360217"/>
                  </a:lnTo>
                  <a:lnTo>
                    <a:pt x="93275" y="354580"/>
                  </a:lnTo>
                  <a:lnTo>
                    <a:pt x="83881" y="344783"/>
                  </a:lnTo>
                  <a:lnTo>
                    <a:pt x="81062" y="338073"/>
                  </a:lnTo>
                  <a:lnTo>
                    <a:pt x="76365" y="333375"/>
                  </a:lnTo>
                  <a:lnTo>
                    <a:pt x="72742" y="332839"/>
                  </a:lnTo>
                  <a:lnTo>
                    <a:pt x="67373" y="336060"/>
                  </a:lnTo>
                  <a:lnTo>
                    <a:pt x="59321" y="339415"/>
                  </a:lnTo>
                  <a:lnTo>
                    <a:pt x="52073" y="345320"/>
                  </a:lnTo>
                  <a:lnTo>
                    <a:pt x="40128" y="342904"/>
                  </a:lnTo>
                  <a:lnTo>
                    <a:pt x="33150" y="336596"/>
                  </a:lnTo>
                  <a:lnTo>
                    <a:pt x="30331" y="335925"/>
                  </a:lnTo>
                  <a:lnTo>
                    <a:pt x="23621" y="339146"/>
                  </a:lnTo>
                  <a:lnTo>
                    <a:pt x="17984" y="339281"/>
                  </a:lnTo>
                  <a:lnTo>
                    <a:pt x="16239" y="328141"/>
                  </a:lnTo>
                  <a:lnTo>
                    <a:pt x="17447" y="320357"/>
                  </a:lnTo>
                  <a:lnTo>
                    <a:pt x="15568" y="311634"/>
                  </a:lnTo>
                  <a:lnTo>
                    <a:pt x="6308" y="304655"/>
                  </a:lnTo>
                  <a:lnTo>
                    <a:pt x="1208" y="289086"/>
                  </a:lnTo>
                  <a:lnTo>
                    <a:pt x="0" y="272042"/>
                  </a:lnTo>
                  <a:lnTo>
                    <a:pt x="8589" y="267210"/>
                  </a:lnTo>
                  <a:lnTo>
                    <a:pt x="12884" y="251776"/>
                  </a:lnTo>
                  <a:lnTo>
                    <a:pt x="22547" y="250971"/>
                  </a:lnTo>
                  <a:lnTo>
                    <a:pt x="22950" y="251105"/>
                  </a:lnTo>
                  <a:lnTo>
                    <a:pt x="39592" y="257950"/>
                  </a:lnTo>
                  <a:lnTo>
                    <a:pt x="53281" y="252984"/>
                  </a:lnTo>
                  <a:lnTo>
                    <a:pt x="62139" y="254595"/>
                  </a:lnTo>
                  <a:lnTo>
                    <a:pt x="65762" y="249092"/>
                  </a:lnTo>
                  <a:lnTo>
                    <a:pt x="66836" y="249092"/>
                  </a:lnTo>
                  <a:lnTo>
                    <a:pt x="164674" y="248689"/>
                  </a:lnTo>
                  <a:lnTo>
                    <a:pt x="169372" y="233524"/>
                  </a:lnTo>
                  <a:lnTo>
                    <a:pt x="165480" y="230571"/>
                  </a:lnTo>
                  <a:lnTo>
                    <a:pt x="153401" y="117836"/>
                  </a:lnTo>
                  <a:lnTo>
                    <a:pt x="141322" y="537"/>
                  </a:lnTo>
                  <a:lnTo>
                    <a:pt x="181853" y="0"/>
                  </a:lnTo>
                  <a:lnTo>
                    <a:pt x="182390" y="403"/>
                  </a:lnTo>
                  <a:lnTo>
                    <a:pt x="265868" y="59052"/>
                  </a:lnTo>
                  <a:lnTo>
                    <a:pt x="349749" y="117165"/>
                  </a:lnTo>
                  <a:lnTo>
                    <a:pt x="355520" y="129243"/>
                  </a:lnTo>
                  <a:lnTo>
                    <a:pt x="370283" y="136491"/>
                  </a:lnTo>
                  <a:lnTo>
                    <a:pt x="382899" y="141054"/>
                  </a:lnTo>
                  <a:lnTo>
                    <a:pt x="383167" y="156890"/>
                  </a:lnTo>
                  <a:lnTo>
                    <a:pt x="410546" y="154340"/>
                  </a:lnTo>
                  <a:lnTo>
                    <a:pt x="410680" y="216748"/>
                  </a:lnTo>
                  <a:lnTo>
                    <a:pt x="396990" y="233926"/>
                  </a:lnTo>
                  <a:lnTo>
                    <a:pt x="394709" y="250568"/>
                  </a:lnTo>
                  <a:lnTo>
                    <a:pt x="371491" y="254863"/>
                  </a:lnTo>
                  <a:lnTo>
                    <a:pt x="338207" y="257010"/>
                  </a:lnTo>
                  <a:lnTo>
                    <a:pt x="329081" y="266137"/>
                  </a:lnTo>
                  <a:lnTo>
                    <a:pt x="312439" y="267076"/>
                  </a:lnTo>
                  <a:lnTo>
                    <a:pt x="295797" y="267210"/>
                  </a:lnTo>
                  <a:lnTo>
                    <a:pt x="289892" y="262513"/>
                  </a:lnTo>
                  <a:lnTo>
                    <a:pt x="277142" y="265868"/>
                  </a:lnTo>
                  <a:lnTo>
                    <a:pt x="254863" y="276202"/>
                  </a:lnTo>
                  <a:lnTo>
                    <a:pt x="250300" y="283986"/>
                  </a:lnTo>
                  <a:lnTo>
                    <a:pt x="249897" y="284255"/>
                  </a:lnTo>
                  <a:lnTo>
                    <a:pt x="231108" y="295260"/>
                  </a:lnTo>
                  <a:lnTo>
                    <a:pt x="227753" y="301836"/>
                  </a:lnTo>
                  <a:lnTo>
                    <a:pt x="216211" y="307607"/>
                  </a:lnTo>
                  <a:lnTo>
                    <a:pt x="204401" y="304252"/>
                  </a:lnTo>
                  <a:lnTo>
                    <a:pt x="198898" y="309352"/>
                  </a:lnTo>
                  <a:lnTo>
                    <a:pt x="195274" y="326531"/>
                  </a:lnTo>
                  <a:lnTo>
                    <a:pt x="194871" y="326933"/>
                  </a:lnTo>
                  <a:lnTo>
                    <a:pt x="175814" y="347199"/>
                  </a:lnTo>
                  <a:lnTo>
                    <a:pt x="176485" y="355386"/>
                  </a:lnTo>
                  <a:lnTo>
                    <a:pt x="169640" y="366122"/>
                  </a:lnTo>
                  <a:lnTo>
                    <a:pt x="171385" y="381422"/>
                  </a:lnTo>
                  <a:lnTo>
                    <a:pt x="159843" y="38558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8" name="Forme libre : forme 637">
              <a:extLst>
                <a:ext uri="{FF2B5EF4-FFF2-40B4-BE49-F238E27FC236}">
                  <a16:creationId xmlns:a16="http://schemas.microsoft.com/office/drawing/2014/main" id="{A772B6C3-F2F4-436A-805C-D809AEA28742}"/>
                </a:ext>
              </a:extLst>
            </p:cNvPr>
            <p:cNvSpPr/>
            <p:nvPr/>
          </p:nvSpPr>
          <p:spPr>
            <a:xfrm>
              <a:off x="5635067" y="4263825"/>
              <a:ext cx="402761" cy="380348"/>
            </a:xfrm>
            <a:custGeom>
              <a:avLst/>
              <a:gdLst>
                <a:gd name="connsiteX0" fmla="*/ 146557 w 402761"/>
                <a:gd name="connsiteY0" fmla="*/ 369880 h 380348"/>
                <a:gd name="connsiteX1" fmla="*/ 150449 w 402761"/>
                <a:gd name="connsiteY1" fmla="*/ 380349 h 380348"/>
                <a:gd name="connsiteX2" fmla="*/ 154207 w 402761"/>
                <a:gd name="connsiteY2" fmla="*/ 378201 h 380348"/>
                <a:gd name="connsiteX3" fmla="*/ 163198 w 402761"/>
                <a:gd name="connsiteY3" fmla="*/ 374846 h 380348"/>
                <a:gd name="connsiteX4" fmla="*/ 161722 w 402761"/>
                <a:gd name="connsiteY4" fmla="*/ 361291 h 380348"/>
                <a:gd name="connsiteX5" fmla="*/ 168433 w 402761"/>
                <a:gd name="connsiteY5" fmla="*/ 350554 h 380348"/>
                <a:gd name="connsiteX6" fmla="*/ 167896 w 402761"/>
                <a:gd name="connsiteY6" fmla="*/ 341831 h 380348"/>
                <a:gd name="connsiteX7" fmla="*/ 187759 w 402761"/>
                <a:gd name="connsiteY7" fmla="*/ 320894 h 380348"/>
                <a:gd name="connsiteX8" fmla="*/ 191382 w 402761"/>
                <a:gd name="connsiteY8" fmla="*/ 303447 h 380348"/>
                <a:gd name="connsiteX9" fmla="*/ 199435 w 402761"/>
                <a:gd name="connsiteY9" fmla="*/ 296199 h 380348"/>
                <a:gd name="connsiteX10" fmla="*/ 211782 w 402761"/>
                <a:gd name="connsiteY10" fmla="*/ 299555 h 380348"/>
                <a:gd name="connsiteX11" fmla="*/ 220774 w 402761"/>
                <a:gd name="connsiteY11" fmla="*/ 295126 h 380348"/>
                <a:gd name="connsiteX12" fmla="*/ 224129 w 402761"/>
                <a:gd name="connsiteY12" fmla="*/ 288550 h 380348"/>
                <a:gd name="connsiteX13" fmla="*/ 224666 w 402761"/>
                <a:gd name="connsiteY13" fmla="*/ 288281 h 380348"/>
                <a:gd name="connsiteX14" fmla="*/ 243455 w 402761"/>
                <a:gd name="connsiteY14" fmla="*/ 277276 h 380348"/>
                <a:gd name="connsiteX15" fmla="*/ 248153 w 402761"/>
                <a:gd name="connsiteY15" fmla="*/ 269223 h 380348"/>
                <a:gd name="connsiteX16" fmla="*/ 248689 w 402761"/>
                <a:gd name="connsiteY16" fmla="*/ 268955 h 380348"/>
                <a:gd name="connsiteX17" fmla="*/ 271773 w 402761"/>
                <a:gd name="connsiteY17" fmla="*/ 258487 h 380348"/>
                <a:gd name="connsiteX18" fmla="*/ 286805 w 402761"/>
                <a:gd name="connsiteY18" fmla="*/ 254460 h 380348"/>
                <a:gd name="connsiteX19" fmla="*/ 293113 w 402761"/>
                <a:gd name="connsiteY19" fmla="*/ 259426 h 380348"/>
                <a:gd name="connsiteX20" fmla="*/ 308278 w 402761"/>
                <a:gd name="connsiteY20" fmla="*/ 259426 h 380348"/>
                <a:gd name="connsiteX21" fmla="*/ 323310 w 402761"/>
                <a:gd name="connsiteY21" fmla="*/ 258487 h 380348"/>
                <a:gd name="connsiteX22" fmla="*/ 332570 w 402761"/>
                <a:gd name="connsiteY22" fmla="*/ 249361 h 380348"/>
                <a:gd name="connsiteX23" fmla="*/ 366928 w 402761"/>
                <a:gd name="connsiteY23" fmla="*/ 247079 h 380348"/>
                <a:gd name="connsiteX24" fmla="*/ 387328 w 402761"/>
                <a:gd name="connsiteY24" fmla="*/ 243455 h 380348"/>
                <a:gd name="connsiteX25" fmla="*/ 389341 w 402761"/>
                <a:gd name="connsiteY25" fmla="*/ 228558 h 380348"/>
                <a:gd name="connsiteX26" fmla="*/ 389609 w 402761"/>
                <a:gd name="connsiteY26" fmla="*/ 228021 h 380348"/>
                <a:gd name="connsiteX27" fmla="*/ 402762 w 402761"/>
                <a:gd name="connsiteY27" fmla="*/ 211513 h 380348"/>
                <a:gd name="connsiteX28" fmla="*/ 402762 w 402761"/>
                <a:gd name="connsiteY28" fmla="*/ 154743 h 380348"/>
                <a:gd name="connsiteX29" fmla="*/ 375383 w 402761"/>
                <a:gd name="connsiteY29" fmla="*/ 157293 h 380348"/>
                <a:gd name="connsiteX30" fmla="*/ 374980 w 402761"/>
                <a:gd name="connsiteY30" fmla="*/ 139846 h 380348"/>
                <a:gd name="connsiteX31" fmla="*/ 364781 w 402761"/>
                <a:gd name="connsiteY31" fmla="*/ 136088 h 380348"/>
                <a:gd name="connsiteX32" fmla="*/ 348541 w 402761"/>
                <a:gd name="connsiteY32" fmla="*/ 128304 h 380348"/>
                <a:gd name="connsiteX33" fmla="*/ 342636 w 402761"/>
                <a:gd name="connsiteY33" fmla="*/ 115822 h 380348"/>
                <a:gd name="connsiteX34" fmla="*/ 259695 w 402761"/>
                <a:gd name="connsiteY34" fmla="*/ 58381 h 380348"/>
                <a:gd name="connsiteX35" fmla="*/ 176619 w 402761"/>
                <a:gd name="connsiteY35" fmla="*/ 0 h 380348"/>
                <a:gd name="connsiteX36" fmla="*/ 141457 w 402761"/>
                <a:gd name="connsiteY36" fmla="*/ 403 h 380348"/>
                <a:gd name="connsiteX37" fmla="*/ 153267 w 402761"/>
                <a:gd name="connsiteY37" fmla="*/ 113541 h 380348"/>
                <a:gd name="connsiteX38" fmla="*/ 165077 w 402761"/>
                <a:gd name="connsiteY38" fmla="*/ 224666 h 380348"/>
                <a:gd name="connsiteX39" fmla="*/ 169775 w 402761"/>
                <a:gd name="connsiteY39" fmla="*/ 228155 h 380348"/>
                <a:gd name="connsiteX40" fmla="*/ 163467 w 402761"/>
                <a:gd name="connsiteY40" fmla="*/ 248689 h 380348"/>
                <a:gd name="connsiteX41" fmla="*/ 162125 w 402761"/>
                <a:gd name="connsiteY41" fmla="*/ 248689 h 380348"/>
                <a:gd name="connsiteX42" fmla="*/ 63884 w 402761"/>
                <a:gd name="connsiteY42" fmla="*/ 249092 h 380348"/>
                <a:gd name="connsiteX43" fmla="*/ 59858 w 402761"/>
                <a:gd name="connsiteY43" fmla="*/ 254863 h 380348"/>
                <a:gd name="connsiteX44" fmla="*/ 49658 w 402761"/>
                <a:gd name="connsiteY44" fmla="*/ 253118 h 380348"/>
                <a:gd name="connsiteX45" fmla="*/ 35431 w 402761"/>
                <a:gd name="connsiteY45" fmla="*/ 258218 h 380348"/>
                <a:gd name="connsiteX46" fmla="*/ 17984 w 402761"/>
                <a:gd name="connsiteY46" fmla="*/ 250971 h 380348"/>
                <a:gd name="connsiteX47" fmla="*/ 11810 w 402761"/>
                <a:gd name="connsiteY47" fmla="*/ 251508 h 380348"/>
                <a:gd name="connsiteX48" fmla="*/ 7918 w 402761"/>
                <a:gd name="connsiteY48" fmla="*/ 266002 h 380348"/>
                <a:gd name="connsiteX49" fmla="*/ 0 w 402761"/>
                <a:gd name="connsiteY49" fmla="*/ 270297 h 380348"/>
                <a:gd name="connsiteX50" fmla="*/ 940 w 402761"/>
                <a:gd name="connsiteY50" fmla="*/ 284657 h 380348"/>
                <a:gd name="connsiteX51" fmla="*/ 5637 w 402761"/>
                <a:gd name="connsiteY51" fmla="*/ 298347 h 380348"/>
                <a:gd name="connsiteX52" fmla="*/ 14897 w 402761"/>
                <a:gd name="connsiteY52" fmla="*/ 305594 h 380348"/>
                <a:gd name="connsiteX53" fmla="*/ 17313 w 402761"/>
                <a:gd name="connsiteY53" fmla="*/ 316331 h 380348"/>
                <a:gd name="connsiteX54" fmla="*/ 16105 w 402761"/>
                <a:gd name="connsiteY54" fmla="*/ 324249 h 380348"/>
                <a:gd name="connsiteX55" fmla="*/ 17179 w 402761"/>
                <a:gd name="connsiteY55" fmla="*/ 331496 h 380348"/>
                <a:gd name="connsiteX56" fmla="*/ 19058 w 402761"/>
                <a:gd name="connsiteY56" fmla="*/ 331496 h 380348"/>
                <a:gd name="connsiteX57" fmla="*/ 25768 w 402761"/>
                <a:gd name="connsiteY57" fmla="*/ 328007 h 380348"/>
                <a:gd name="connsiteX58" fmla="*/ 31002 w 402761"/>
                <a:gd name="connsiteY58" fmla="*/ 329215 h 380348"/>
                <a:gd name="connsiteX59" fmla="*/ 37847 w 402761"/>
                <a:gd name="connsiteY59" fmla="*/ 335523 h 380348"/>
                <a:gd name="connsiteX60" fmla="*/ 46973 w 402761"/>
                <a:gd name="connsiteY60" fmla="*/ 337267 h 380348"/>
                <a:gd name="connsiteX61" fmla="*/ 53550 w 402761"/>
                <a:gd name="connsiteY61" fmla="*/ 332033 h 380348"/>
                <a:gd name="connsiteX62" fmla="*/ 61602 w 402761"/>
                <a:gd name="connsiteY62" fmla="*/ 328678 h 380348"/>
                <a:gd name="connsiteX63" fmla="*/ 67910 w 402761"/>
                <a:gd name="connsiteY63" fmla="*/ 324920 h 380348"/>
                <a:gd name="connsiteX64" fmla="*/ 74084 w 402761"/>
                <a:gd name="connsiteY64" fmla="*/ 325860 h 380348"/>
                <a:gd name="connsiteX65" fmla="*/ 80392 w 402761"/>
                <a:gd name="connsiteY65" fmla="*/ 332436 h 380348"/>
                <a:gd name="connsiteX66" fmla="*/ 83344 w 402761"/>
                <a:gd name="connsiteY66" fmla="*/ 339012 h 380348"/>
                <a:gd name="connsiteX67" fmla="*/ 94349 w 402761"/>
                <a:gd name="connsiteY67" fmla="*/ 350554 h 380348"/>
                <a:gd name="connsiteX68" fmla="*/ 88578 w 402761"/>
                <a:gd name="connsiteY68" fmla="*/ 357801 h 380348"/>
                <a:gd name="connsiteX69" fmla="*/ 88041 w 402761"/>
                <a:gd name="connsiteY69" fmla="*/ 361962 h 380348"/>
                <a:gd name="connsiteX70" fmla="*/ 91396 w 402761"/>
                <a:gd name="connsiteY70" fmla="*/ 360351 h 380348"/>
                <a:gd name="connsiteX71" fmla="*/ 96228 w 402761"/>
                <a:gd name="connsiteY71" fmla="*/ 365049 h 380348"/>
                <a:gd name="connsiteX72" fmla="*/ 94886 w 402761"/>
                <a:gd name="connsiteY72" fmla="*/ 372430 h 380348"/>
                <a:gd name="connsiteX73" fmla="*/ 100523 w 402761"/>
                <a:gd name="connsiteY73" fmla="*/ 377799 h 380348"/>
                <a:gd name="connsiteX74" fmla="*/ 103476 w 402761"/>
                <a:gd name="connsiteY74" fmla="*/ 375785 h 380348"/>
                <a:gd name="connsiteX75" fmla="*/ 110991 w 402761"/>
                <a:gd name="connsiteY75" fmla="*/ 379812 h 380348"/>
                <a:gd name="connsiteX76" fmla="*/ 128438 w 402761"/>
                <a:gd name="connsiteY76" fmla="*/ 380080 h 380348"/>
                <a:gd name="connsiteX77" fmla="*/ 133136 w 402761"/>
                <a:gd name="connsiteY77" fmla="*/ 372699 h 380348"/>
                <a:gd name="connsiteX78" fmla="*/ 138101 w 402761"/>
                <a:gd name="connsiteY78" fmla="*/ 373235 h 38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02761" h="380348">
                  <a:moveTo>
                    <a:pt x="146557" y="369880"/>
                  </a:moveTo>
                  <a:lnTo>
                    <a:pt x="150449" y="380349"/>
                  </a:lnTo>
                  <a:lnTo>
                    <a:pt x="154207" y="378201"/>
                  </a:lnTo>
                  <a:lnTo>
                    <a:pt x="163198" y="374846"/>
                  </a:lnTo>
                  <a:lnTo>
                    <a:pt x="161722" y="361291"/>
                  </a:lnTo>
                  <a:lnTo>
                    <a:pt x="168433" y="350554"/>
                  </a:lnTo>
                  <a:lnTo>
                    <a:pt x="167896" y="341831"/>
                  </a:lnTo>
                  <a:lnTo>
                    <a:pt x="187759" y="320894"/>
                  </a:lnTo>
                  <a:lnTo>
                    <a:pt x="191382" y="303447"/>
                  </a:lnTo>
                  <a:lnTo>
                    <a:pt x="199435" y="296199"/>
                  </a:lnTo>
                  <a:lnTo>
                    <a:pt x="211782" y="299555"/>
                  </a:lnTo>
                  <a:lnTo>
                    <a:pt x="220774" y="295126"/>
                  </a:lnTo>
                  <a:lnTo>
                    <a:pt x="224129" y="288550"/>
                  </a:lnTo>
                  <a:lnTo>
                    <a:pt x="224666" y="288281"/>
                  </a:lnTo>
                  <a:lnTo>
                    <a:pt x="243455" y="277276"/>
                  </a:lnTo>
                  <a:lnTo>
                    <a:pt x="248153" y="269223"/>
                  </a:lnTo>
                  <a:lnTo>
                    <a:pt x="248689" y="268955"/>
                  </a:lnTo>
                  <a:lnTo>
                    <a:pt x="271773" y="258487"/>
                  </a:lnTo>
                  <a:lnTo>
                    <a:pt x="286805" y="254460"/>
                  </a:lnTo>
                  <a:lnTo>
                    <a:pt x="293113" y="259426"/>
                  </a:lnTo>
                  <a:lnTo>
                    <a:pt x="308278" y="259426"/>
                  </a:lnTo>
                  <a:lnTo>
                    <a:pt x="323310" y="258487"/>
                  </a:lnTo>
                  <a:lnTo>
                    <a:pt x="332570" y="249361"/>
                  </a:lnTo>
                  <a:lnTo>
                    <a:pt x="366928" y="247079"/>
                  </a:lnTo>
                  <a:lnTo>
                    <a:pt x="387328" y="243455"/>
                  </a:lnTo>
                  <a:lnTo>
                    <a:pt x="389341" y="228558"/>
                  </a:lnTo>
                  <a:lnTo>
                    <a:pt x="389609" y="228021"/>
                  </a:lnTo>
                  <a:lnTo>
                    <a:pt x="402762" y="211513"/>
                  </a:lnTo>
                  <a:lnTo>
                    <a:pt x="402762" y="154743"/>
                  </a:lnTo>
                  <a:lnTo>
                    <a:pt x="375383" y="157293"/>
                  </a:lnTo>
                  <a:lnTo>
                    <a:pt x="374980" y="139846"/>
                  </a:lnTo>
                  <a:lnTo>
                    <a:pt x="364781" y="136088"/>
                  </a:lnTo>
                  <a:lnTo>
                    <a:pt x="348541" y="128304"/>
                  </a:lnTo>
                  <a:lnTo>
                    <a:pt x="342636" y="115822"/>
                  </a:lnTo>
                  <a:lnTo>
                    <a:pt x="259695" y="58381"/>
                  </a:lnTo>
                  <a:lnTo>
                    <a:pt x="176619" y="0"/>
                  </a:lnTo>
                  <a:lnTo>
                    <a:pt x="141457" y="403"/>
                  </a:lnTo>
                  <a:lnTo>
                    <a:pt x="153267" y="113541"/>
                  </a:lnTo>
                  <a:lnTo>
                    <a:pt x="165077" y="224666"/>
                  </a:lnTo>
                  <a:lnTo>
                    <a:pt x="169775" y="228155"/>
                  </a:lnTo>
                  <a:lnTo>
                    <a:pt x="163467" y="248689"/>
                  </a:lnTo>
                  <a:lnTo>
                    <a:pt x="162125" y="248689"/>
                  </a:lnTo>
                  <a:lnTo>
                    <a:pt x="63884" y="249092"/>
                  </a:lnTo>
                  <a:lnTo>
                    <a:pt x="59858" y="254863"/>
                  </a:lnTo>
                  <a:lnTo>
                    <a:pt x="49658" y="253118"/>
                  </a:lnTo>
                  <a:lnTo>
                    <a:pt x="35431" y="258218"/>
                  </a:lnTo>
                  <a:lnTo>
                    <a:pt x="17984" y="250971"/>
                  </a:lnTo>
                  <a:lnTo>
                    <a:pt x="11810" y="251508"/>
                  </a:lnTo>
                  <a:lnTo>
                    <a:pt x="7918" y="266002"/>
                  </a:lnTo>
                  <a:lnTo>
                    <a:pt x="0" y="270297"/>
                  </a:lnTo>
                  <a:lnTo>
                    <a:pt x="940" y="284657"/>
                  </a:lnTo>
                  <a:lnTo>
                    <a:pt x="5637" y="298347"/>
                  </a:lnTo>
                  <a:lnTo>
                    <a:pt x="14897" y="305594"/>
                  </a:lnTo>
                  <a:lnTo>
                    <a:pt x="17313" y="316331"/>
                  </a:lnTo>
                  <a:lnTo>
                    <a:pt x="16105" y="324249"/>
                  </a:lnTo>
                  <a:lnTo>
                    <a:pt x="17179" y="331496"/>
                  </a:lnTo>
                  <a:lnTo>
                    <a:pt x="19058" y="331496"/>
                  </a:lnTo>
                  <a:lnTo>
                    <a:pt x="25768" y="328007"/>
                  </a:lnTo>
                  <a:lnTo>
                    <a:pt x="31002" y="329215"/>
                  </a:lnTo>
                  <a:lnTo>
                    <a:pt x="37847" y="335523"/>
                  </a:lnTo>
                  <a:lnTo>
                    <a:pt x="46973" y="337267"/>
                  </a:lnTo>
                  <a:lnTo>
                    <a:pt x="53550" y="332033"/>
                  </a:lnTo>
                  <a:lnTo>
                    <a:pt x="61602" y="328678"/>
                  </a:lnTo>
                  <a:lnTo>
                    <a:pt x="67910" y="324920"/>
                  </a:lnTo>
                  <a:lnTo>
                    <a:pt x="74084" y="325860"/>
                  </a:lnTo>
                  <a:lnTo>
                    <a:pt x="80392" y="332436"/>
                  </a:lnTo>
                  <a:lnTo>
                    <a:pt x="83344" y="339012"/>
                  </a:lnTo>
                  <a:lnTo>
                    <a:pt x="94349" y="350554"/>
                  </a:lnTo>
                  <a:lnTo>
                    <a:pt x="88578" y="357801"/>
                  </a:lnTo>
                  <a:lnTo>
                    <a:pt x="88041" y="361962"/>
                  </a:lnTo>
                  <a:lnTo>
                    <a:pt x="91396" y="360351"/>
                  </a:lnTo>
                  <a:lnTo>
                    <a:pt x="96228" y="365049"/>
                  </a:lnTo>
                  <a:lnTo>
                    <a:pt x="94886" y="372430"/>
                  </a:lnTo>
                  <a:lnTo>
                    <a:pt x="100523" y="377799"/>
                  </a:lnTo>
                  <a:lnTo>
                    <a:pt x="103476" y="375785"/>
                  </a:lnTo>
                  <a:lnTo>
                    <a:pt x="110991" y="379812"/>
                  </a:lnTo>
                  <a:lnTo>
                    <a:pt x="128438" y="380080"/>
                  </a:lnTo>
                  <a:lnTo>
                    <a:pt x="133136" y="372699"/>
                  </a:lnTo>
                  <a:lnTo>
                    <a:pt x="138101" y="37323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2" name="Graphique 3">
            <a:extLst>
              <a:ext uri="{FF2B5EF4-FFF2-40B4-BE49-F238E27FC236}">
                <a16:creationId xmlns:a16="http://schemas.microsoft.com/office/drawing/2014/main" id="{3E914BFC-2080-40DE-95F1-53698F71CF3A}"/>
              </a:ext>
            </a:extLst>
          </p:cNvPr>
          <p:cNvGrpSpPr/>
          <p:nvPr/>
        </p:nvGrpSpPr>
        <p:grpSpPr>
          <a:xfrm>
            <a:off x="8257823" y="4214658"/>
            <a:ext cx="231148" cy="506806"/>
            <a:chOff x="8215774" y="4167195"/>
            <a:chExt cx="223726" cy="490534"/>
          </a:xfrm>
          <a:solidFill>
            <a:srgbClr val="CECECE"/>
          </a:solidFill>
        </p:grpSpPr>
        <p:sp>
          <p:nvSpPr>
            <p:cNvPr id="635" name="Forme libre : forme 634">
              <a:extLst>
                <a:ext uri="{FF2B5EF4-FFF2-40B4-BE49-F238E27FC236}">
                  <a16:creationId xmlns:a16="http://schemas.microsoft.com/office/drawing/2014/main" id="{15B60599-F12E-4524-9269-D2E70B685177}"/>
                </a:ext>
              </a:extLst>
            </p:cNvPr>
            <p:cNvSpPr/>
            <p:nvPr/>
          </p:nvSpPr>
          <p:spPr>
            <a:xfrm>
              <a:off x="8215774" y="4167195"/>
              <a:ext cx="223726" cy="490534"/>
            </a:xfrm>
            <a:custGeom>
              <a:avLst/>
              <a:gdLst>
                <a:gd name="connsiteX0" fmla="*/ 155683 w 223726"/>
                <a:gd name="connsiteY0" fmla="*/ 490534 h 490534"/>
                <a:gd name="connsiteX1" fmla="*/ 152327 w 223726"/>
                <a:gd name="connsiteY1" fmla="*/ 465035 h 490534"/>
                <a:gd name="connsiteX2" fmla="*/ 159843 w 223726"/>
                <a:gd name="connsiteY2" fmla="*/ 446111 h 490534"/>
                <a:gd name="connsiteX3" fmla="*/ 151656 w 223726"/>
                <a:gd name="connsiteY3" fmla="*/ 431616 h 490534"/>
                <a:gd name="connsiteX4" fmla="*/ 153669 w 223726"/>
                <a:gd name="connsiteY4" fmla="*/ 404372 h 490534"/>
                <a:gd name="connsiteX5" fmla="*/ 143738 w 223726"/>
                <a:gd name="connsiteY5" fmla="*/ 391220 h 490534"/>
                <a:gd name="connsiteX6" fmla="*/ 135685 w 223726"/>
                <a:gd name="connsiteY6" fmla="*/ 360754 h 490534"/>
                <a:gd name="connsiteX7" fmla="*/ 131256 w 223726"/>
                <a:gd name="connsiteY7" fmla="*/ 328678 h 490534"/>
                <a:gd name="connsiteX8" fmla="*/ 121728 w 223726"/>
                <a:gd name="connsiteY8" fmla="*/ 309755 h 490534"/>
                <a:gd name="connsiteX9" fmla="*/ 107233 w 223726"/>
                <a:gd name="connsiteY9" fmla="*/ 321162 h 490534"/>
                <a:gd name="connsiteX10" fmla="*/ 78378 w 223726"/>
                <a:gd name="connsiteY10" fmla="*/ 339952 h 490534"/>
                <a:gd name="connsiteX11" fmla="*/ 63749 w 223726"/>
                <a:gd name="connsiteY11" fmla="*/ 337536 h 490534"/>
                <a:gd name="connsiteX12" fmla="*/ 46436 w 223726"/>
                <a:gd name="connsiteY12" fmla="*/ 330825 h 490534"/>
                <a:gd name="connsiteX13" fmla="*/ 55294 w 223726"/>
                <a:gd name="connsiteY13" fmla="*/ 297810 h 490534"/>
                <a:gd name="connsiteX14" fmla="*/ 50328 w 223726"/>
                <a:gd name="connsiteY14" fmla="*/ 274458 h 490534"/>
                <a:gd name="connsiteX15" fmla="*/ 30600 w 223726"/>
                <a:gd name="connsiteY15" fmla="*/ 243992 h 490534"/>
                <a:gd name="connsiteX16" fmla="*/ 33284 w 223726"/>
                <a:gd name="connsiteY16" fmla="*/ 235671 h 490534"/>
                <a:gd name="connsiteX17" fmla="*/ 20266 w 223726"/>
                <a:gd name="connsiteY17" fmla="*/ 232719 h 490534"/>
                <a:gd name="connsiteX18" fmla="*/ 1879 w 223726"/>
                <a:gd name="connsiteY18" fmla="*/ 210306 h 490534"/>
                <a:gd name="connsiteX19" fmla="*/ 0 w 223726"/>
                <a:gd name="connsiteY19" fmla="*/ 185209 h 490534"/>
                <a:gd name="connsiteX20" fmla="*/ 8992 w 223726"/>
                <a:gd name="connsiteY20" fmla="*/ 189369 h 490534"/>
                <a:gd name="connsiteX21" fmla="*/ 9395 w 223726"/>
                <a:gd name="connsiteY21" fmla="*/ 172190 h 490534"/>
                <a:gd name="connsiteX22" fmla="*/ 21339 w 223726"/>
                <a:gd name="connsiteY22" fmla="*/ 166017 h 490534"/>
                <a:gd name="connsiteX23" fmla="*/ 18789 w 223726"/>
                <a:gd name="connsiteY23" fmla="*/ 155414 h 490534"/>
                <a:gd name="connsiteX24" fmla="*/ 24560 w 223726"/>
                <a:gd name="connsiteY24" fmla="*/ 146154 h 490534"/>
                <a:gd name="connsiteX25" fmla="*/ 25500 w 223726"/>
                <a:gd name="connsiteY25" fmla="*/ 116359 h 490534"/>
                <a:gd name="connsiteX26" fmla="*/ 45765 w 223726"/>
                <a:gd name="connsiteY26" fmla="*/ 122801 h 490534"/>
                <a:gd name="connsiteX27" fmla="*/ 55831 w 223726"/>
                <a:gd name="connsiteY27" fmla="*/ 102267 h 490534"/>
                <a:gd name="connsiteX28" fmla="*/ 57441 w 223726"/>
                <a:gd name="connsiteY28" fmla="*/ 88578 h 490534"/>
                <a:gd name="connsiteX29" fmla="*/ 70728 w 223726"/>
                <a:gd name="connsiteY29" fmla="*/ 66165 h 490534"/>
                <a:gd name="connsiteX30" fmla="*/ 69923 w 223726"/>
                <a:gd name="connsiteY30" fmla="*/ 49926 h 490534"/>
                <a:gd name="connsiteX31" fmla="*/ 103744 w 223726"/>
                <a:gd name="connsiteY31" fmla="*/ 29794 h 490534"/>
                <a:gd name="connsiteX32" fmla="*/ 119312 w 223726"/>
                <a:gd name="connsiteY32" fmla="*/ 34223 h 490534"/>
                <a:gd name="connsiteX33" fmla="*/ 117567 w 223726"/>
                <a:gd name="connsiteY33" fmla="*/ 18924 h 490534"/>
                <a:gd name="connsiteX34" fmla="*/ 126157 w 223726"/>
                <a:gd name="connsiteY34" fmla="*/ 13824 h 490534"/>
                <a:gd name="connsiteX35" fmla="*/ 124143 w 223726"/>
                <a:gd name="connsiteY35" fmla="*/ 2550 h 490534"/>
                <a:gd name="connsiteX36" fmla="*/ 141993 w 223726"/>
                <a:gd name="connsiteY36" fmla="*/ 0 h 490534"/>
                <a:gd name="connsiteX37" fmla="*/ 150583 w 223726"/>
                <a:gd name="connsiteY37" fmla="*/ 17179 h 490534"/>
                <a:gd name="connsiteX38" fmla="*/ 161856 w 223726"/>
                <a:gd name="connsiteY38" fmla="*/ 24023 h 490534"/>
                <a:gd name="connsiteX39" fmla="*/ 162661 w 223726"/>
                <a:gd name="connsiteY39" fmla="*/ 46168 h 490534"/>
                <a:gd name="connsiteX40" fmla="*/ 161588 w 223726"/>
                <a:gd name="connsiteY40" fmla="*/ 69789 h 490534"/>
                <a:gd name="connsiteX41" fmla="*/ 161051 w 223726"/>
                <a:gd name="connsiteY41" fmla="*/ 70326 h 490534"/>
                <a:gd name="connsiteX42" fmla="*/ 138101 w 223726"/>
                <a:gd name="connsiteY42" fmla="*/ 92604 h 490534"/>
                <a:gd name="connsiteX43" fmla="*/ 135417 w 223726"/>
                <a:gd name="connsiteY43" fmla="*/ 121459 h 490534"/>
                <a:gd name="connsiteX44" fmla="*/ 160783 w 223726"/>
                <a:gd name="connsiteY44" fmla="*/ 117165 h 490534"/>
                <a:gd name="connsiteX45" fmla="*/ 166956 w 223726"/>
                <a:gd name="connsiteY45" fmla="*/ 142530 h 490534"/>
                <a:gd name="connsiteX46" fmla="*/ 183464 w 223726"/>
                <a:gd name="connsiteY46" fmla="*/ 148033 h 490534"/>
                <a:gd name="connsiteX47" fmla="*/ 176082 w 223726"/>
                <a:gd name="connsiteY47" fmla="*/ 170446 h 490534"/>
                <a:gd name="connsiteX48" fmla="*/ 192993 w 223726"/>
                <a:gd name="connsiteY48" fmla="*/ 179572 h 490534"/>
                <a:gd name="connsiteX49" fmla="*/ 202924 w 223726"/>
                <a:gd name="connsiteY49" fmla="*/ 184001 h 490534"/>
                <a:gd name="connsiteX50" fmla="*/ 222653 w 223726"/>
                <a:gd name="connsiteY50" fmla="*/ 175680 h 490534"/>
                <a:gd name="connsiteX51" fmla="*/ 223727 w 223726"/>
                <a:gd name="connsiteY51" fmla="*/ 190308 h 490534"/>
                <a:gd name="connsiteX52" fmla="*/ 202253 w 223726"/>
                <a:gd name="connsiteY52" fmla="*/ 207756 h 490534"/>
                <a:gd name="connsiteX53" fmla="*/ 196751 w 223726"/>
                <a:gd name="connsiteY53" fmla="*/ 217687 h 490534"/>
                <a:gd name="connsiteX54" fmla="*/ 182256 w 223726"/>
                <a:gd name="connsiteY54" fmla="*/ 223995 h 490534"/>
                <a:gd name="connsiteX55" fmla="*/ 167493 w 223726"/>
                <a:gd name="connsiteY55" fmla="*/ 235537 h 490534"/>
                <a:gd name="connsiteX56" fmla="*/ 150717 w 223726"/>
                <a:gd name="connsiteY56" fmla="*/ 236611 h 490534"/>
                <a:gd name="connsiteX57" fmla="*/ 139577 w 223726"/>
                <a:gd name="connsiteY57" fmla="*/ 264392 h 490534"/>
                <a:gd name="connsiteX58" fmla="*/ 130317 w 223726"/>
                <a:gd name="connsiteY58" fmla="*/ 268552 h 490534"/>
                <a:gd name="connsiteX59" fmla="*/ 141322 w 223726"/>
                <a:gd name="connsiteY59" fmla="*/ 289489 h 490534"/>
                <a:gd name="connsiteX60" fmla="*/ 156756 w 223726"/>
                <a:gd name="connsiteY60" fmla="*/ 307876 h 490534"/>
                <a:gd name="connsiteX61" fmla="*/ 167493 w 223726"/>
                <a:gd name="connsiteY61" fmla="*/ 325860 h 490534"/>
                <a:gd name="connsiteX62" fmla="*/ 157964 w 223726"/>
                <a:gd name="connsiteY62" fmla="*/ 349615 h 490534"/>
                <a:gd name="connsiteX63" fmla="*/ 150314 w 223726"/>
                <a:gd name="connsiteY63" fmla="*/ 353775 h 490534"/>
                <a:gd name="connsiteX64" fmla="*/ 155414 w 223726"/>
                <a:gd name="connsiteY64" fmla="*/ 364780 h 490534"/>
                <a:gd name="connsiteX65" fmla="*/ 172056 w 223726"/>
                <a:gd name="connsiteY65" fmla="*/ 385583 h 490534"/>
                <a:gd name="connsiteX66" fmla="*/ 175009 w 223726"/>
                <a:gd name="connsiteY66" fmla="*/ 399675 h 490534"/>
                <a:gd name="connsiteX67" fmla="*/ 174606 w 223726"/>
                <a:gd name="connsiteY67" fmla="*/ 411351 h 490534"/>
                <a:gd name="connsiteX68" fmla="*/ 184538 w 223726"/>
                <a:gd name="connsiteY68" fmla="*/ 434837 h 490534"/>
                <a:gd name="connsiteX69" fmla="*/ 170446 w 223726"/>
                <a:gd name="connsiteY69" fmla="*/ 459129 h 49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3726" h="490534">
                  <a:moveTo>
                    <a:pt x="155683" y="490534"/>
                  </a:moveTo>
                  <a:lnTo>
                    <a:pt x="152327" y="465035"/>
                  </a:lnTo>
                  <a:lnTo>
                    <a:pt x="159843" y="446111"/>
                  </a:lnTo>
                  <a:lnTo>
                    <a:pt x="151656" y="431616"/>
                  </a:lnTo>
                  <a:lnTo>
                    <a:pt x="153669" y="404372"/>
                  </a:lnTo>
                  <a:lnTo>
                    <a:pt x="143738" y="391220"/>
                  </a:lnTo>
                  <a:lnTo>
                    <a:pt x="135685" y="360754"/>
                  </a:lnTo>
                  <a:lnTo>
                    <a:pt x="131256" y="328678"/>
                  </a:lnTo>
                  <a:lnTo>
                    <a:pt x="121728" y="309755"/>
                  </a:lnTo>
                  <a:lnTo>
                    <a:pt x="107233" y="321162"/>
                  </a:lnTo>
                  <a:lnTo>
                    <a:pt x="78378" y="339952"/>
                  </a:lnTo>
                  <a:lnTo>
                    <a:pt x="63749" y="337536"/>
                  </a:lnTo>
                  <a:lnTo>
                    <a:pt x="46436" y="330825"/>
                  </a:lnTo>
                  <a:lnTo>
                    <a:pt x="55294" y="297810"/>
                  </a:lnTo>
                  <a:lnTo>
                    <a:pt x="50328" y="274458"/>
                  </a:lnTo>
                  <a:lnTo>
                    <a:pt x="30600" y="243992"/>
                  </a:lnTo>
                  <a:lnTo>
                    <a:pt x="33284" y="235671"/>
                  </a:lnTo>
                  <a:lnTo>
                    <a:pt x="20266" y="232719"/>
                  </a:lnTo>
                  <a:lnTo>
                    <a:pt x="1879" y="210306"/>
                  </a:lnTo>
                  <a:lnTo>
                    <a:pt x="0" y="185209"/>
                  </a:lnTo>
                  <a:lnTo>
                    <a:pt x="8992" y="189369"/>
                  </a:lnTo>
                  <a:lnTo>
                    <a:pt x="9395" y="172190"/>
                  </a:lnTo>
                  <a:lnTo>
                    <a:pt x="21339" y="166017"/>
                  </a:lnTo>
                  <a:lnTo>
                    <a:pt x="18789" y="155414"/>
                  </a:lnTo>
                  <a:lnTo>
                    <a:pt x="24560" y="146154"/>
                  </a:lnTo>
                  <a:lnTo>
                    <a:pt x="25500" y="116359"/>
                  </a:lnTo>
                  <a:lnTo>
                    <a:pt x="45765" y="122801"/>
                  </a:lnTo>
                  <a:lnTo>
                    <a:pt x="55831" y="102267"/>
                  </a:lnTo>
                  <a:lnTo>
                    <a:pt x="57441" y="88578"/>
                  </a:lnTo>
                  <a:lnTo>
                    <a:pt x="70728" y="66165"/>
                  </a:lnTo>
                  <a:lnTo>
                    <a:pt x="69923" y="49926"/>
                  </a:lnTo>
                  <a:lnTo>
                    <a:pt x="103744" y="29794"/>
                  </a:lnTo>
                  <a:lnTo>
                    <a:pt x="119312" y="34223"/>
                  </a:lnTo>
                  <a:lnTo>
                    <a:pt x="117567" y="18924"/>
                  </a:lnTo>
                  <a:lnTo>
                    <a:pt x="126157" y="13824"/>
                  </a:lnTo>
                  <a:lnTo>
                    <a:pt x="124143" y="2550"/>
                  </a:lnTo>
                  <a:lnTo>
                    <a:pt x="141993" y="0"/>
                  </a:lnTo>
                  <a:lnTo>
                    <a:pt x="150583" y="17179"/>
                  </a:lnTo>
                  <a:lnTo>
                    <a:pt x="161856" y="24023"/>
                  </a:lnTo>
                  <a:lnTo>
                    <a:pt x="162661" y="46168"/>
                  </a:lnTo>
                  <a:lnTo>
                    <a:pt x="161588" y="69789"/>
                  </a:lnTo>
                  <a:lnTo>
                    <a:pt x="161051" y="70326"/>
                  </a:lnTo>
                  <a:lnTo>
                    <a:pt x="138101" y="92604"/>
                  </a:lnTo>
                  <a:lnTo>
                    <a:pt x="135417" y="121459"/>
                  </a:lnTo>
                  <a:lnTo>
                    <a:pt x="160783" y="117165"/>
                  </a:lnTo>
                  <a:lnTo>
                    <a:pt x="166956" y="142530"/>
                  </a:lnTo>
                  <a:lnTo>
                    <a:pt x="183464" y="148033"/>
                  </a:lnTo>
                  <a:lnTo>
                    <a:pt x="176082" y="170446"/>
                  </a:lnTo>
                  <a:lnTo>
                    <a:pt x="192993" y="179572"/>
                  </a:lnTo>
                  <a:lnTo>
                    <a:pt x="202924" y="184001"/>
                  </a:lnTo>
                  <a:lnTo>
                    <a:pt x="222653" y="175680"/>
                  </a:lnTo>
                  <a:lnTo>
                    <a:pt x="223727" y="190308"/>
                  </a:lnTo>
                  <a:lnTo>
                    <a:pt x="202253" y="207756"/>
                  </a:lnTo>
                  <a:lnTo>
                    <a:pt x="196751" y="217687"/>
                  </a:lnTo>
                  <a:lnTo>
                    <a:pt x="182256" y="223995"/>
                  </a:lnTo>
                  <a:lnTo>
                    <a:pt x="167493" y="235537"/>
                  </a:lnTo>
                  <a:lnTo>
                    <a:pt x="150717" y="236611"/>
                  </a:lnTo>
                  <a:lnTo>
                    <a:pt x="139577" y="264392"/>
                  </a:lnTo>
                  <a:lnTo>
                    <a:pt x="130317" y="268552"/>
                  </a:lnTo>
                  <a:lnTo>
                    <a:pt x="141322" y="289489"/>
                  </a:lnTo>
                  <a:lnTo>
                    <a:pt x="156756" y="307876"/>
                  </a:lnTo>
                  <a:lnTo>
                    <a:pt x="167493" y="325860"/>
                  </a:lnTo>
                  <a:lnTo>
                    <a:pt x="157964" y="349615"/>
                  </a:lnTo>
                  <a:lnTo>
                    <a:pt x="150314" y="353775"/>
                  </a:lnTo>
                  <a:lnTo>
                    <a:pt x="155414" y="364780"/>
                  </a:lnTo>
                  <a:lnTo>
                    <a:pt x="172056" y="385583"/>
                  </a:lnTo>
                  <a:lnTo>
                    <a:pt x="175009" y="399675"/>
                  </a:lnTo>
                  <a:lnTo>
                    <a:pt x="174606" y="411351"/>
                  </a:lnTo>
                  <a:lnTo>
                    <a:pt x="184538" y="434837"/>
                  </a:lnTo>
                  <a:lnTo>
                    <a:pt x="170446" y="45912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6" name="Forme libre : forme 635">
              <a:extLst>
                <a:ext uri="{FF2B5EF4-FFF2-40B4-BE49-F238E27FC236}">
                  <a16:creationId xmlns:a16="http://schemas.microsoft.com/office/drawing/2014/main" id="{E6F0B122-0125-42FD-9B37-BA5F52385268}"/>
                </a:ext>
              </a:extLst>
            </p:cNvPr>
            <p:cNvSpPr/>
            <p:nvPr/>
          </p:nvSpPr>
          <p:spPr>
            <a:xfrm>
              <a:off x="8220068" y="4171355"/>
              <a:ext cx="215539" cy="472818"/>
            </a:xfrm>
            <a:custGeom>
              <a:avLst/>
              <a:gdLst>
                <a:gd name="connsiteX0" fmla="*/ 152059 w 215539"/>
                <a:gd name="connsiteY0" fmla="*/ 461277 h 472818"/>
                <a:gd name="connsiteX1" fmla="*/ 153535 w 215539"/>
                <a:gd name="connsiteY1" fmla="*/ 472819 h 472818"/>
                <a:gd name="connsiteX2" fmla="*/ 162661 w 215539"/>
                <a:gd name="connsiteY2" fmla="*/ 453090 h 472818"/>
                <a:gd name="connsiteX3" fmla="*/ 175948 w 215539"/>
                <a:gd name="connsiteY3" fmla="*/ 430409 h 472818"/>
                <a:gd name="connsiteX4" fmla="*/ 166419 w 215539"/>
                <a:gd name="connsiteY4" fmla="*/ 407996 h 472818"/>
                <a:gd name="connsiteX5" fmla="*/ 166822 w 215539"/>
                <a:gd name="connsiteY5" fmla="*/ 395783 h 472818"/>
                <a:gd name="connsiteX6" fmla="*/ 164138 w 215539"/>
                <a:gd name="connsiteY6" fmla="*/ 382630 h 472818"/>
                <a:gd name="connsiteX7" fmla="*/ 147764 w 215539"/>
                <a:gd name="connsiteY7" fmla="*/ 362499 h 472818"/>
                <a:gd name="connsiteX8" fmla="*/ 141054 w 215539"/>
                <a:gd name="connsiteY8" fmla="*/ 348004 h 472818"/>
                <a:gd name="connsiteX9" fmla="*/ 150583 w 215539"/>
                <a:gd name="connsiteY9" fmla="*/ 342770 h 472818"/>
                <a:gd name="connsiteX10" fmla="*/ 158904 w 215539"/>
                <a:gd name="connsiteY10" fmla="*/ 322102 h 472818"/>
                <a:gd name="connsiteX11" fmla="*/ 149375 w 215539"/>
                <a:gd name="connsiteY11" fmla="*/ 305997 h 472818"/>
                <a:gd name="connsiteX12" fmla="*/ 133806 w 215539"/>
                <a:gd name="connsiteY12" fmla="*/ 287476 h 472818"/>
                <a:gd name="connsiteX13" fmla="*/ 120654 w 215539"/>
                <a:gd name="connsiteY13" fmla="*/ 262647 h 472818"/>
                <a:gd name="connsiteX14" fmla="*/ 132196 w 215539"/>
                <a:gd name="connsiteY14" fmla="*/ 257413 h 472818"/>
                <a:gd name="connsiteX15" fmla="*/ 143738 w 215539"/>
                <a:gd name="connsiteY15" fmla="*/ 228827 h 472818"/>
                <a:gd name="connsiteX16" fmla="*/ 161722 w 215539"/>
                <a:gd name="connsiteY16" fmla="*/ 227619 h 472818"/>
                <a:gd name="connsiteX17" fmla="*/ 176217 w 215539"/>
                <a:gd name="connsiteY17" fmla="*/ 216345 h 472818"/>
                <a:gd name="connsiteX18" fmla="*/ 189772 w 215539"/>
                <a:gd name="connsiteY18" fmla="*/ 210574 h 472818"/>
                <a:gd name="connsiteX19" fmla="*/ 195140 w 215539"/>
                <a:gd name="connsiteY19" fmla="*/ 200911 h 472818"/>
                <a:gd name="connsiteX20" fmla="*/ 215540 w 215539"/>
                <a:gd name="connsiteY20" fmla="*/ 184403 h 472818"/>
                <a:gd name="connsiteX21" fmla="*/ 215003 w 215539"/>
                <a:gd name="connsiteY21" fmla="*/ 177156 h 472818"/>
                <a:gd name="connsiteX22" fmla="*/ 198630 w 215539"/>
                <a:gd name="connsiteY22" fmla="*/ 184135 h 472818"/>
                <a:gd name="connsiteX23" fmla="*/ 187088 w 215539"/>
                <a:gd name="connsiteY23" fmla="*/ 178901 h 472818"/>
                <a:gd name="connsiteX24" fmla="*/ 167090 w 215539"/>
                <a:gd name="connsiteY24" fmla="*/ 168030 h 472818"/>
                <a:gd name="connsiteX25" fmla="*/ 174338 w 215539"/>
                <a:gd name="connsiteY25" fmla="*/ 146288 h 472818"/>
                <a:gd name="connsiteX26" fmla="*/ 159440 w 215539"/>
                <a:gd name="connsiteY26" fmla="*/ 141322 h 472818"/>
                <a:gd name="connsiteX27" fmla="*/ 153669 w 215539"/>
                <a:gd name="connsiteY27" fmla="*/ 117299 h 472818"/>
                <a:gd name="connsiteX28" fmla="*/ 126828 w 215539"/>
                <a:gd name="connsiteY28" fmla="*/ 121862 h 472818"/>
                <a:gd name="connsiteX29" fmla="*/ 130183 w 215539"/>
                <a:gd name="connsiteY29" fmla="*/ 86699 h 472818"/>
                <a:gd name="connsiteX30" fmla="*/ 153535 w 215539"/>
                <a:gd name="connsiteY30" fmla="*/ 64018 h 472818"/>
                <a:gd name="connsiteX31" fmla="*/ 154475 w 215539"/>
                <a:gd name="connsiteY31" fmla="*/ 42008 h 472818"/>
                <a:gd name="connsiteX32" fmla="*/ 153669 w 215539"/>
                <a:gd name="connsiteY32" fmla="*/ 22010 h 472818"/>
                <a:gd name="connsiteX33" fmla="*/ 143335 w 215539"/>
                <a:gd name="connsiteY33" fmla="*/ 15703 h 472818"/>
                <a:gd name="connsiteX34" fmla="*/ 135417 w 215539"/>
                <a:gd name="connsiteY34" fmla="*/ 0 h 472818"/>
                <a:gd name="connsiteX35" fmla="*/ 124278 w 215539"/>
                <a:gd name="connsiteY35" fmla="*/ 1611 h 472818"/>
                <a:gd name="connsiteX36" fmla="*/ 126157 w 215539"/>
                <a:gd name="connsiteY36" fmla="*/ 11542 h 472818"/>
                <a:gd name="connsiteX37" fmla="*/ 117299 w 215539"/>
                <a:gd name="connsiteY37" fmla="*/ 16776 h 472818"/>
                <a:gd name="connsiteX38" fmla="*/ 119580 w 215539"/>
                <a:gd name="connsiteY38" fmla="*/ 35431 h 472818"/>
                <a:gd name="connsiteX39" fmla="*/ 99986 w 215539"/>
                <a:gd name="connsiteY39" fmla="*/ 29794 h 472818"/>
                <a:gd name="connsiteX40" fmla="*/ 69655 w 215539"/>
                <a:gd name="connsiteY40" fmla="*/ 47913 h 472818"/>
                <a:gd name="connsiteX41" fmla="*/ 70326 w 215539"/>
                <a:gd name="connsiteY41" fmla="*/ 62944 h 472818"/>
                <a:gd name="connsiteX42" fmla="*/ 56636 w 215539"/>
                <a:gd name="connsiteY42" fmla="*/ 86028 h 472818"/>
                <a:gd name="connsiteX43" fmla="*/ 55160 w 215539"/>
                <a:gd name="connsiteY43" fmla="*/ 99583 h 472818"/>
                <a:gd name="connsiteX44" fmla="*/ 43350 w 215539"/>
                <a:gd name="connsiteY44" fmla="*/ 123204 h 472818"/>
                <a:gd name="connsiteX45" fmla="*/ 24963 w 215539"/>
                <a:gd name="connsiteY45" fmla="*/ 117299 h 472818"/>
                <a:gd name="connsiteX46" fmla="*/ 24023 w 215539"/>
                <a:gd name="connsiteY46" fmla="*/ 143067 h 472818"/>
                <a:gd name="connsiteX47" fmla="*/ 18655 w 215539"/>
                <a:gd name="connsiteY47" fmla="*/ 151925 h 472818"/>
                <a:gd name="connsiteX48" fmla="*/ 21339 w 215539"/>
                <a:gd name="connsiteY48" fmla="*/ 163869 h 472818"/>
                <a:gd name="connsiteX49" fmla="*/ 8858 w 215539"/>
                <a:gd name="connsiteY49" fmla="*/ 170446 h 472818"/>
                <a:gd name="connsiteX50" fmla="*/ 8321 w 215539"/>
                <a:gd name="connsiteY50" fmla="*/ 191248 h 472818"/>
                <a:gd name="connsiteX51" fmla="*/ 0 w 215539"/>
                <a:gd name="connsiteY51" fmla="*/ 187356 h 472818"/>
                <a:gd name="connsiteX52" fmla="*/ 1342 w 215539"/>
                <a:gd name="connsiteY52" fmla="*/ 204669 h 472818"/>
                <a:gd name="connsiteX53" fmla="*/ 17984 w 215539"/>
                <a:gd name="connsiteY53" fmla="*/ 225069 h 472818"/>
                <a:gd name="connsiteX54" fmla="*/ 33955 w 215539"/>
                <a:gd name="connsiteY54" fmla="*/ 228692 h 472818"/>
                <a:gd name="connsiteX55" fmla="*/ 30600 w 215539"/>
                <a:gd name="connsiteY55" fmla="*/ 239295 h 472818"/>
                <a:gd name="connsiteX56" fmla="*/ 49792 w 215539"/>
                <a:gd name="connsiteY56" fmla="*/ 269089 h 472818"/>
                <a:gd name="connsiteX57" fmla="*/ 55026 w 215539"/>
                <a:gd name="connsiteY57" fmla="*/ 293784 h 472818"/>
                <a:gd name="connsiteX58" fmla="*/ 46705 w 215539"/>
                <a:gd name="connsiteY58" fmla="*/ 324383 h 472818"/>
                <a:gd name="connsiteX59" fmla="*/ 60528 w 215539"/>
                <a:gd name="connsiteY59" fmla="*/ 329618 h 472818"/>
                <a:gd name="connsiteX60" fmla="*/ 73278 w 215539"/>
                <a:gd name="connsiteY60" fmla="*/ 331765 h 472818"/>
                <a:gd name="connsiteX61" fmla="*/ 100791 w 215539"/>
                <a:gd name="connsiteY61" fmla="*/ 313915 h 472818"/>
                <a:gd name="connsiteX62" fmla="*/ 118775 w 215539"/>
                <a:gd name="connsiteY62" fmla="*/ 299689 h 472818"/>
                <a:gd name="connsiteX63" fmla="*/ 130720 w 215539"/>
                <a:gd name="connsiteY63" fmla="*/ 323578 h 472818"/>
                <a:gd name="connsiteX64" fmla="*/ 135149 w 215539"/>
                <a:gd name="connsiteY64" fmla="*/ 355923 h 472818"/>
                <a:gd name="connsiteX65" fmla="*/ 143067 w 215539"/>
                <a:gd name="connsiteY65" fmla="*/ 385583 h 472818"/>
                <a:gd name="connsiteX66" fmla="*/ 153401 w 215539"/>
                <a:gd name="connsiteY66" fmla="*/ 399004 h 472818"/>
                <a:gd name="connsiteX67" fmla="*/ 153267 w 215539"/>
                <a:gd name="connsiteY67" fmla="*/ 399675 h 472818"/>
                <a:gd name="connsiteX68" fmla="*/ 151254 w 215539"/>
                <a:gd name="connsiteY68" fmla="*/ 426651 h 472818"/>
                <a:gd name="connsiteX69" fmla="*/ 159709 w 215539"/>
                <a:gd name="connsiteY69" fmla="*/ 441682 h 47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5539" h="472818">
                  <a:moveTo>
                    <a:pt x="152059" y="461277"/>
                  </a:moveTo>
                  <a:lnTo>
                    <a:pt x="153535" y="472819"/>
                  </a:lnTo>
                  <a:lnTo>
                    <a:pt x="162661" y="453090"/>
                  </a:lnTo>
                  <a:lnTo>
                    <a:pt x="175948" y="430409"/>
                  </a:lnTo>
                  <a:lnTo>
                    <a:pt x="166419" y="407996"/>
                  </a:lnTo>
                  <a:lnTo>
                    <a:pt x="166822" y="395783"/>
                  </a:lnTo>
                  <a:lnTo>
                    <a:pt x="164138" y="382630"/>
                  </a:lnTo>
                  <a:lnTo>
                    <a:pt x="147764" y="362499"/>
                  </a:lnTo>
                  <a:lnTo>
                    <a:pt x="141054" y="348004"/>
                  </a:lnTo>
                  <a:lnTo>
                    <a:pt x="150583" y="342770"/>
                  </a:lnTo>
                  <a:lnTo>
                    <a:pt x="158904" y="322102"/>
                  </a:lnTo>
                  <a:lnTo>
                    <a:pt x="149375" y="305997"/>
                  </a:lnTo>
                  <a:lnTo>
                    <a:pt x="133806" y="287476"/>
                  </a:lnTo>
                  <a:lnTo>
                    <a:pt x="120654" y="262647"/>
                  </a:lnTo>
                  <a:lnTo>
                    <a:pt x="132196" y="257413"/>
                  </a:lnTo>
                  <a:lnTo>
                    <a:pt x="143738" y="228827"/>
                  </a:lnTo>
                  <a:lnTo>
                    <a:pt x="161722" y="227619"/>
                  </a:lnTo>
                  <a:lnTo>
                    <a:pt x="176217" y="216345"/>
                  </a:lnTo>
                  <a:lnTo>
                    <a:pt x="189772" y="210574"/>
                  </a:lnTo>
                  <a:lnTo>
                    <a:pt x="195140" y="200911"/>
                  </a:lnTo>
                  <a:lnTo>
                    <a:pt x="215540" y="184403"/>
                  </a:lnTo>
                  <a:lnTo>
                    <a:pt x="215003" y="177156"/>
                  </a:lnTo>
                  <a:lnTo>
                    <a:pt x="198630" y="184135"/>
                  </a:lnTo>
                  <a:lnTo>
                    <a:pt x="187088" y="178901"/>
                  </a:lnTo>
                  <a:lnTo>
                    <a:pt x="167090" y="168030"/>
                  </a:lnTo>
                  <a:lnTo>
                    <a:pt x="174338" y="146288"/>
                  </a:lnTo>
                  <a:lnTo>
                    <a:pt x="159440" y="141322"/>
                  </a:lnTo>
                  <a:lnTo>
                    <a:pt x="153669" y="117299"/>
                  </a:lnTo>
                  <a:lnTo>
                    <a:pt x="126828" y="121862"/>
                  </a:lnTo>
                  <a:lnTo>
                    <a:pt x="130183" y="86699"/>
                  </a:lnTo>
                  <a:lnTo>
                    <a:pt x="153535" y="64018"/>
                  </a:lnTo>
                  <a:lnTo>
                    <a:pt x="154475" y="42008"/>
                  </a:lnTo>
                  <a:lnTo>
                    <a:pt x="153669" y="22010"/>
                  </a:lnTo>
                  <a:lnTo>
                    <a:pt x="143335" y="15703"/>
                  </a:lnTo>
                  <a:lnTo>
                    <a:pt x="135417" y="0"/>
                  </a:lnTo>
                  <a:lnTo>
                    <a:pt x="124278" y="1611"/>
                  </a:lnTo>
                  <a:lnTo>
                    <a:pt x="126157" y="11542"/>
                  </a:lnTo>
                  <a:lnTo>
                    <a:pt x="117299" y="16776"/>
                  </a:lnTo>
                  <a:lnTo>
                    <a:pt x="119580" y="35431"/>
                  </a:lnTo>
                  <a:lnTo>
                    <a:pt x="99986" y="29794"/>
                  </a:lnTo>
                  <a:lnTo>
                    <a:pt x="69655" y="47913"/>
                  </a:lnTo>
                  <a:lnTo>
                    <a:pt x="70326" y="62944"/>
                  </a:lnTo>
                  <a:lnTo>
                    <a:pt x="56636" y="86028"/>
                  </a:lnTo>
                  <a:lnTo>
                    <a:pt x="55160" y="99583"/>
                  </a:lnTo>
                  <a:lnTo>
                    <a:pt x="43350" y="123204"/>
                  </a:lnTo>
                  <a:lnTo>
                    <a:pt x="24963" y="117299"/>
                  </a:lnTo>
                  <a:lnTo>
                    <a:pt x="24023" y="143067"/>
                  </a:lnTo>
                  <a:lnTo>
                    <a:pt x="18655" y="151925"/>
                  </a:lnTo>
                  <a:lnTo>
                    <a:pt x="21339" y="163869"/>
                  </a:lnTo>
                  <a:lnTo>
                    <a:pt x="8858" y="170446"/>
                  </a:lnTo>
                  <a:lnTo>
                    <a:pt x="8321" y="191248"/>
                  </a:lnTo>
                  <a:lnTo>
                    <a:pt x="0" y="187356"/>
                  </a:lnTo>
                  <a:lnTo>
                    <a:pt x="1342" y="204669"/>
                  </a:lnTo>
                  <a:lnTo>
                    <a:pt x="17984" y="225069"/>
                  </a:lnTo>
                  <a:lnTo>
                    <a:pt x="33955" y="228692"/>
                  </a:lnTo>
                  <a:lnTo>
                    <a:pt x="30600" y="239295"/>
                  </a:lnTo>
                  <a:lnTo>
                    <a:pt x="49792" y="269089"/>
                  </a:lnTo>
                  <a:lnTo>
                    <a:pt x="55026" y="293784"/>
                  </a:lnTo>
                  <a:lnTo>
                    <a:pt x="46705" y="324383"/>
                  </a:lnTo>
                  <a:lnTo>
                    <a:pt x="60528" y="329618"/>
                  </a:lnTo>
                  <a:lnTo>
                    <a:pt x="73278" y="331765"/>
                  </a:lnTo>
                  <a:lnTo>
                    <a:pt x="100791" y="313915"/>
                  </a:lnTo>
                  <a:lnTo>
                    <a:pt x="118775" y="299689"/>
                  </a:lnTo>
                  <a:lnTo>
                    <a:pt x="130720" y="323578"/>
                  </a:lnTo>
                  <a:lnTo>
                    <a:pt x="135149" y="355923"/>
                  </a:lnTo>
                  <a:lnTo>
                    <a:pt x="143067" y="385583"/>
                  </a:lnTo>
                  <a:lnTo>
                    <a:pt x="153401" y="399004"/>
                  </a:lnTo>
                  <a:lnTo>
                    <a:pt x="153267" y="399675"/>
                  </a:lnTo>
                  <a:lnTo>
                    <a:pt x="151254" y="426651"/>
                  </a:lnTo>
                  <a:lnTo>
                    <a:pt x="159709" y="44168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3" name="Graphique 3">
            <a:extLst>
              <a:ext uri="{FF2B5EF4-FFF2-40B4-BE49-F238E27FC236}">
                <a16:creationId xmlns:a16="http://schemas.microsoft.com/office/drawing/2014/main" id="{D5F10D89-92AF-4042-AF11-CDCE79FEA5B9}"/>
              </a:ext>
            </a:extLst>
          </p:cNvPr>
          <p:cNvGrpSpPr/>
          <p:nvPr/>
        </p:nvGrpSpPr>
        <p:grpSpPr>
          <a:xfrm>
            <a:off x="6731717" y="5200262"/>
            <a:ext cx="85276" cy="204108"/>
            <a:chOff x="6738668" y="5121153"/>
            <a:chExt cx="82538" cy="197555"/>
          </a:xfrm>
          <a:solidFill>
            <a:srgbClr val="CECECE"/>
          </a:solidFill>
        </p:grpSpPr>
        <p:sp>
          <p:nvSpPr>
            <p:cNvPr id="633" name="Forme libre : forme 632">
              <a:extLst>
                <a:ext uri="{FF2B5EF4-FFF2-40B4-BE49-F238E27FC236}">
                  <a16:creationId xmlns:a16="http://schemas.microsoft.com/office/drawing/2014/main" id="{A1FB9A96-0B2C-4B4F-9F7C-5C4000D6783C}"/>
                </a:ext>
              </a:extLst>
            </p:cNvPr>
            <p:cNvSpPr/>
            <p:nvPr/>
          </p:nvSpPr>
          <p:spPr>
            <a:xfrm>
              <a:off x="6738668" y="5121153"/>
              <a:ext cx="82538" cy="197555"/>
            </a:xfrm>
            <a:custGeom>
              <a:avLst/>
              <a:gdLst>
                <a:gd name="connsiteX0" fmla="*/ 62944 w 82538"/>
                <a:gd name="connsiteY0" fmla="*/ 197556 h 197555"/>
                <a:gd name="connsiteX1" fmla="*/ 44289 w 82538"/>
                <a:gd name="connsiteY1" fmla="*/ 179303 h 197555"/>
                <a:gd name="connsiteX2" fmla="*/ 42410 w 82538"/>
                <a:gd name="connsiteY2" fmla="*/ 160111 h 197555"/>
                <a:gd name="connsiteX3" fmla="*/ 47510 w 82538"/>
                <a:gd name="connsiteY3" fmla="*/ 148167 h 197555"/>
                <a:gd name="connsiteX4" fmla="*/ 46302 w 82538"/>
                <a:gd name="connsiteY4" fmla="*/ 139443 h 197555"/>
                <a:gd name="connsiteX5" fmla="*/ 37981 w 82538"/>
                <a:gd name="connsiteY5" fmla="*/ 134075 h 197555"/>
                <a:gd name="connsiteX6" fmla="*/ 31002 w 82538"/>
                <a:gd name="connsiteY6" fmla="*/ 136356 h 197555"/>
                <a:gd name="connsiteX7" fmla="*/ 15971 w 82538"/>
                <a:gd name="connsiteY7" fmla="*/ 123472 h 197555"/>
                <a:gd name="connsiteX8" fmla="*/ 1879 w 82538"/>
                <a:gd name="connsiteY8" fmla="*/ 116493 h 197555"/>
                <a:gd name="connsiteX9" fmla="*/ 10334 w 82538"/>
                <a:gd name="connsiteY9" fmla="*/ 90725 h 197555"/>
                <a:gd name="connsiteX10" fmla="*/ 17447 w 82538"/>
                <a:gd name="connsiteY10" fmla="*/ 82807 h 197555"/>
                <a:gd name="connsiteX11" fmla="*/ 12750 w 82538"/>
                <a:gd name="connsiteY11" fmla="*/ 62407 h 197555"/>
                <a:gd name="connsiteX12" fmla="*/ 18118 w 82538"/>
                <a:gd name="connsiteY12" fmla="*/ 41202 h 197555"/>
                <a:gd name="connsiteX13" fmla="*/ 21876 w 82538"/>
                <a:gd name="connsiteY13" fmla="*/ 35029 h 197555"/>
                <a:gd name="connsiteX14" fmla="*/ 15971 w 82538"/>
                <a:gd name="connsiteY14" fmla="*/ 15166 h 197555"/>
                <a:gd name="connsiteX15" fmla="*/ 0 w 82538"/>
                <a:gd name="connsiteY15" fmla="*/ 0 h 197555"/>
                <a:gd name="connsiteX16" fmla="*/ 31271 w 82538"/>
                <a:gd name="connsiteY16" fmla="*/ 5905 h 197555"/>
                <a:gd name="connsiteX17" fmla="*/ 36773 w 82538"/>
                <a:gd name="connsiteY17" fmla="*/ 13421 h 197555"/>
                <a:gd name="connsiteX18" fmla="*/ 45497 w 82538"/>
                <a:gd name="connsiteY18" fmla="*/ 25768 h 197555"/>
                <a:gd name="connsiteX19" fmla="*/ 52476 w 82538"/>
                <a:gd name="connsiteY19" fmla="*/ 60394 h 197555"/>
                <a:gd name="connsiteX20" fmla="*/ 45631 w 82538"/>
                <a:gd name="connsiteY20" fmla="*/ 79452 h 197555"/>
                <a:gd name="connsiteX21" fmla="*/ 52073 w 82538"/>
                <a:gd name="connsiteY21" fmla="*/ 110186 h 197555"/>
                <a:gd name="connsiteX22" fmla="*/ 59857 w 82538"/>
                <a:gd name="connsiteY22" fmla="*/ 109783 h 197555"/>
                <a:gd name="connsiteX23" fmla="*/ 69789 w 82538"/>
                <a:gd name="connsiteY23" fmla="*/ 118909 h 197555"/>
                <a:gd name="connsiteX24" fmla="*/ 80257 w 82538"/>
                <a:gd name="connsiteY24" fmla="*/ 138101 h 197555"/>
                <a:gd name="connsiteX25" fmla="*/ 82539 w 82538"/>
                <a:gd name="connsiteY25" fmla="*/ 172190 h 197555"/>
                <a:gd name="connsiteX26" fmla="*/ 71265 w 82538"/>
                <a:gd name="connsiteY26" fmla="*/ 177827 h 197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2538" h="197555">
                  <a:moveTo>
                    <a:pt x="62944" y="197556"/>
                  </a:moveTo>
                  <a:lnTo>
                    <a:pt x="44289" y="179303"/>
                  </a:lnTo>
                  <a:lnTo>
                    <a:pt x="42410" y="160111"/>
                  </a:lnTo>
                  <a:lnTo>
                    <a:pt x="47510" y="148167"/>
                  </a:lnTo>
                  <a:lnTo>
                    <a:pt x="46302" y="139443"/>
                  </a:lnTo>
                  <a:lnTo>
                    <a:pt x="37981" y="134075"/>
                  </a:lnTo>
                  <a:lnTo>
                    <a:pt x="31002" y="136356"/>
                  </a:lnTo>
                  <a:lnTo>
                    <a:pt x="15971" y="123472"/>
                  </a:lnTo>
                  <a:lnTo>
                    <a:pt x="1879" y="116493"/>
                  </a:lnTo>
                  <a:lnTo>
                    <a:pt x="10334" y="90725"/>
                  </a:lnTo>
                  <a:lnTo>
                    <a:pt x="17447" y="82807"/>
                  </a:lnTo>
                  <a:lnTo>
                    <a:pt x="12750" y="62407"/>
                  </a:lnTo>
                  <a:lnTo>
                    <a:pt x="18118" y="41202"/>
                  </a:lnTo>
                  <a:lnTo>
                    <a:pt x="21876" y="35029"/>
                  </a:lnTo>
                  <a:lnTo>
                    <a:pt x="15971" y="15166"/>
                  </a:lnTo>
                  <a:lnTo>
                    <a:pt x="0" y="0"/>
                  </a:lnTo>
                  <a:lnTo>
                    <a:pt x="31271" y="5905"/>
                  </a:lnTo>
                  <a:lnTo>
                    <a:pt x="36773" y="13421"/>
                  </a:lnTo>
                  <a:lnTo>
                    <a:pt x="45497" y="25768"/>
                  </a:lnTo>
                  <a:lnTo>
                    <a:pt x="52476" y="60394"/>
                  </a:lnTo>
                  <a:lnTo>
                    <a:pt x="45631" y="79452"/>
                  </a:lnTo>
                  <a:lnTo>
                    <a:pt x="52073" y="110186"/>
                  </a:lnTo>
                  <a:lnTo>
                    <a:pt x="59857" y="109783"/>
                  </a:lnTo>
                  <a:lnTo>
                    <a:pt x="69789" y="118909"/>
                  </a:lnTo>
                  <a:lnTo>
                    <a:pt x="80257" y="138101"/>
                  </a:lnTo>
                  <a:lnTo>
                    <a:pt x="82539" y="172190"/>
                  </a:lnTo>
                  <a:lnTo>
                    <a:pt x="71265" y="17782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4" name="Forme libre : forme 633">
              <a:extLst>
                <a:ext uri="{FF2B5EF4-FFF2-40B4-BE49-F238E27FC236}">
                  <a16:creationId xmlns:a16="http://schemas.microsoft.com/office/drawing/2014/main" id="{36A2117A-7EA1-469A-91B2-CAE2CBF13B44}"/>
                </a:ext>
              </a:extLst>
            </p:cNvPr>
            <p:cNvSpPr/>
            <p:nvPr/>
          </p:nvSpPr>
          <p:spPr>
            <a:xfrm>
              <a:off x="6745245" y="5127327"/>
              <a:ext cx="71936" cy="184671"/>
            </a:xfrm>
            <a:custGeom>
              <a:avLst/>
              <a:gdLst>
                <a:gd name="connsiteX0" fmla="*/ 41336 w 71936"/>
                <a:gd name="connsiteY0" fmla="*/ 171385 h 184671"/>
                <a:gd name="connsiteX1" fmla="*/ 55026 w 71936"/>
                <a:gd name="connsiteY1" fmla="*/ 184672 h 184671"/>
                <a:gd name="connsiteX2" fmla="*/ 61736 w 71936"/>
                <a:gd name="connsiteY2" fmla="*/ 168835 h 184671"/>
                <a:gd name="connsiteX3" fmla="*/ 71936 w 71936"/>
                <a:gd name="connsiteY3" fmla="*/ 163735 h 184671"/>
                <a:gd name="connsiteX4" fmla="*/ 69923 w 71936"/>
                <a:gd name="connsiteY4" fmla="*/ 132599 h 184671"/>
                <a:gd name="connsiteX5" fmla="*/ 59991 w 71936"/>
                <a:gd name="connsiteY5" fmla="*/ 114883 h 184671"/>
                <a:gd name="connsiteX6" fmla="*/ 51805 w 71936"/>
                <a:gd name="connsiteY6" fmla="*/ 107501 h 184671"/>
                <a:gd name="connsiteX7" fmla="*/ 42410 w 71936"/>
                <a:gd name="connsiteY7" fmla="*/ 107904 h 184671"/>
                <a:gd name="connsiteX8" fmla="*/ 35029 w 71936"/>
                <a:gd name="connsiteY8" fmla="*/ 73010 h 184671"/>
                <a:gd name="connsiteX9" fmla="*/ 41873 w 71936"/>
                <a:gd name="connsiteY9" fmla="*/ 53952 h 184671"/>
                <a:gd name="connsiteX10" fmla="*/ 35297 w 71936"/>
                <a:gd name="connsiteY10" fmla="*/ 20802 h 184671"/>
                <a:gd name="connsiteX11" fmla="*/ 22547 w 71936"/>
                <a:gd name="connsiteY11" fmla="*/ 3221 h 184671"/>
                <a:gd name="connsiteX12" fmla="*/ 5502 w 71936"/>
                <a:gd name="connsiteY12" fmla="*/ 0 h 184671"/>
                <a:gd name="connsiteX13" fmla="*/ 12750 w 71936"/>
                <a:gd name="connsiteY13" fmla="*/ 6979 h 184671"/>
                <a:gd name="connsiteX14" fmla="*/ 19460 w 71936"/>
                <a:gd name="connsiteY14" fmla="*/ 29526 h 184671"/>
                <a:gd name="connsiteX15" fmla="*/ 14897 w 71936"/>
                <a:gd name="connsiteY15" fmla="*/ 36773 h 184671"/>
                <a:gd name="connsiteX16" fmla="*/ 10200 w 71936"/>
                <a:gd name="connsiteY16" fmla="*/ 56234 h 184671"/>
                <a:gd name="connsiteX17" fmla="*/ 15031 w 71936"/>
                <a:gd name="connsiteY17" fmla="*/ 77707 h 184671"/>
                <a:gd name="connsiteX18" fmla="*/ 6845 w 71936"/>
                <a:gd name="connsiteY18" fmla="*/ 86833 h 184671"/>
                <a:gd name="connsiteX19" fmla="*/ 0 w 71936"/>
                <a:gd name="connsiteY19" fmla="*/ 108307 h 184671"/>
                <a:gd name="connsiteX20" fmla="*/ 11542 w 71936"/>
                <a:gd name="connsiteY20" fmla="*/ 114078 h 184671"/>
                <a:gd name="connsiteX21" fmla="*/ 25231 w 71936"/>
                <a:gd name="connsiteY21" fmla="*/ 125888 h 184671"/>
                <a:gd name="connsiteX22" fmla="*/ 32076 w 71936"/>
                <a:gd name="connsiteY22" fmla="*/ 123607 h 184671"/>
                <a:gd name="connsiteX23" fmla="*/ 43215 w 71936"/>
                <a:gd name="connsiteY23" fmla="*/ 130988 h 184671"/>
                <a:gd name="connsiteX24" fmla="*/ 44960 w 71936"/>
                <a:gd name="connsiteY24" fmla="*/ 142530 h 184671"/>
                <a:gd name="connsiteX25" fmla="*/ 39726 w 71936"/>
                <a:gd name="connsiteY25" fmla="*/ 154475 h 18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1936" h="184671">
                  <a:moveTo>
                    <a:pt x="41336" y="171385"/>
                  </a:moveTo>
                  <a:lnTo>
                    <a:pt x="55026" y="184672"/>
                  </a:lnTo>
                  <a:lnTo>
                    <a:pt x="61736" y="168835"/>
                  </a:lnTo>
                  <a:lnTo>
                    <a:pt x="71936" y="163735"/>
                  </a:lnTo>
                  <a:lnTo>
                    <a:pt x="69923" y="132599"/>
                  </a:lnTo>
                  <a:lnTo>
                    <a:pt x="59991" y="114883"/>
                  </a:lnTo>
                  <a:lnTo>
                    <a:pt x="51805" y="107501"/>
                  </a:lnTo>
                  <a:lnTo>
                    <a:pt x="42410" y="107904"/>
                  </a:lnTo>
                  <a:lnTo>
                    <a:pt x="35029" y="73010"/>
                  </a:lnTo>
                  <a:lnTo>
                    <a:pt x="41873" y="53952"/>
                  </a:lnTo>
                  <a:lnTo>
                    <a:pt x="35297" y="20802"/>
                  </a:lnTo>
                  <a:lnTo>
                    <a:pt x="22547" y="3221"/>
                  </a:lnTo>
                  <a:lnTo>
                    <a:pt x="5502" y="0"/>
                  </a:lnTo>
                  <a:lnTo>
                    <a:pt x="12750" y="6979"/>
                  </a:lnTo>
                  <a:lnTo>
                    <a:pt x="19460" y="29526"/>
                  </a:lnTo>
                  <a:lnTo>
                    <a:pt x="14897" y="36773"/>
                  </a:lnTo>
                  <a:lnTo>
                    <a:pt x="10200" y="56234"/>
                  </a:lnTo>
                  <a:lnTo>
                    <a:pt x="15031" y="77707"/>
                  </a:lnTo>
                  <a:lnTo>
                    <a:pt x="6845" y="86833"/>
                  </a:lnTo>
                  <a:lnTo>
                    <a:pt x="0" y="108307"/>
                  </a:lnTo>
                  <a:lnTo>
                    <a:pt x="11542" y="114078"/>
                  </a:lnTo>
                  <a:lnTo>
                    <a:pt x="25231" y="125888"/>
                  </a:lnTo>
                  <a:lnTo>
                    <a:pt x="32076" y="123607"/>
                  </a:lnTo>
                  <a:lnTo>
                    <a:pt x="43215" y="130988"/>
                  </a:lnTo>
                  <a:lnTo>
                    <a:pt x="44960" y="142530"/>
                  </a:lnTo>
                  <a:lnTo>
                    <a:pt x="39726" y="15447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4" name="Graphique 3">
            <a:extLst>
              <a:ext uri="{FF2B5EF4-FFF2-40B4-BE49-F238E27FC236}">
                <a16:creationId xmlns:a16="http://schemas.microsoft.com/office/drawing/2014/main" id="{ECDD6388-27E9-432C-A5D4-7CC80CA634D2}"/>
              </a:ext>
            </a:extLst>
          </p:cNvPr>
          <p:cNvGrpSpPr/>
          <p:nvPr/>
        </p:nvGrpSpPr>
        <p:grpSpPr>
          <a:xfrm>
            <a:off x="2903559" y="4085009"/>
            <a:ext cx="779691" cy="514155"/>
            <a:chOff x="3033424" y="4041709"/>
            <a:chExt cx="754657" cy="497647"/>
          </a:xfrm>
          <a:solidFill>
            <a:srgbClr val="CECECE"/>
          </a:solidFill>
        </p:grpSpPr>
        <p:sp>
          <p:nvSpPr>
            <p:cNvPr id="631" name="Forme libre : forme 630">
              <a:extLst>
                <a:ext uri="{FF2B5EF4-FFF2-40B4-BE49-F238E27FC236}">
                  <a16:creationId xmlns:a16="http://schemas.microsoft.com/office/drawing/2014/main" id="{A8FADC27-CD6D-4564-8310-F34E2AEA27D3}"/>
                </a:ext>
              </a:extLst>
            </p:cNvPr>
            <p:cNvSpPr/>
            <p:nvPr/>
          </p:nvSpPr>
          <p:spPr>
            <a:xfrm>
              <a:off x="3033424" y="4041709"/>
              <a:ext cx="754657" cy="497647"/>
            </a:xfrm>
            <a:custGeom>
              <a:avLst/>
              <a:gdLst>
                <a:gd name="connsiteX0" fmla="*/ 620314 w 754657"/>
                <a:gd name="connsiteY0" fmla="*/ 497647 h 497647"/>
                <a:gd name="connsiteX1" fmla="*/ 589446 w 754657"/>
                <a:gd name="connsiteY1" fmla="*/ 467316 h 497647"/>
                <a:gd name="connsiteX2" fmla="*/ 577233 w 754657"/>
                <a:gd name="connsiteY2" fmla="*/ 459398 h 497647"/>
                <a:gd name="connsiteX3" fmla="*/ 557639 w 754657"/>
                <a:gd name="connsiteY3" fmla="*/ 452956 h 497647"/>
                <a:gd name="connsiteX4" fmla="*/ 544620 w 754657"/>
                <a:gd name="connsiteY4" fmla="*/ 454700 h 497647"/>
                <a:gd name="connsiteX5" fmla="*/ 524892 w 754657"/>
                <a:gd name="connsiteY5" fmla="*/ 464095 h 497647"/>
                <a:gd name="connsiteX6" fmla="*/ 511471 w 754657"/>
                <a:gd name="connsiteY6" fmla="*/ 467048 h 497647"/>
                <a:gd name="connsiteX7" fmla="*/ 510934 w 754657"/>
                <a:gd name="connsiteY7" fmla="*/ 466779 h 497647"/>
                <a:gd name="connsiteX8" fmla="*/ 493487 w 754657"/>
                <a:gd name="connsiteY8" fmla="*/ 460069 h 497647"/>
                <a:gd name="connsiteX9" fmla="*/ 475234 w 754657"/>
                <a:gd name="connsiteY9" fmla="*/ 455237 h 497647"/>
                <a:gd name="connsiteX10" fmla="*/ 451882 w 754657"/>
                <a:gd name="connsiteY10" fmla="*/ 443427 h 497647"/>
                <a:gd name="connsiteX11" fmla="*/ 433630 w 754657"/>
                <a:gd name="connsiteY11" fmla="*/ 439803 h 497647"/>
                <a:gd name="connsiteX12" fmla="*/ 405177 w 754657"/>
                <a:gd name="connsiteY12" fmla="*/ 427859 h 497647"/>
                <a:gd name="connsiteX13" fmla="*/ 383838 w 754657"/>
                <a:gd name="connsiteY13" fmla="*/ 414974 h 497647"/>
                <a:gd name="connsiteX14" fmla="*/ 378067 w 754657"/>
                <a:gd name="connsiteY14" fmla="*/ 408667 h 497647"/>
                <a:gd name="connsiteX15" fmla="*/ 364914 w 754657"/>
                <a:gd name="connsiteY15" fmla="*/ 407190 h 497647"/>
                <a:gd name="connsiteX16" fmla="*/ 338744 w 754657"/>
                <a:gd name="connsiteY16" fmla="*/ 398735 h 497647"/>
                <a:gd name="connsiteX17" fmla="*/ 328275 w 754657"/>
                <a:gd name="connsiteY17" fmla="*/ 386791 h 497647"/>
                <a:gd name="connsiteX18" fmla="*/ 301434 w 754657"/>
                <a:gd name="connsiteY18" fmla="*/ 371759 h 497647"/>
                <a:gd name="connsiteX19" fmla="*/ 289086 w 754657"/>
                <a:gd name="connsiteY19" fmla="*/ 355251 h 497647"/>
                <a:gd name="connsiteX20" fmla="*/ 282107 w 754657"/>
                <a:gd name="connsiteY20" fmla="*/ 340086 h 497647"/>
                <a:gd name="connsiteX21" fmla="*/ 290428 w 754657"/>
                <a:gd name="connsiteY21" fmla="*/ 337536 h 497647"/>
                <a:gd name="connsiteX22" fmla="*/ 288147 w 754657"/>
                <a:gd name="connsiteY22" fmla="*/ 330825 h 497647"/>
                <a:gd name="connsiteX23" fmla="*/ 294186 w 754657"/>
                <a:gd name="connsiteY23" fmla="*/ 323712 h 497647"/>
                <a:gd name="connsiteX24" fmla="*/ 294186 w 754657"/>
                <a:gd name="connsiteY24" fmla="*/ 315794 h 497647"/>
                <a:gd name="connsiteX25" fmla="*/ 286000 w 754657"/>
                <a:gd name="connsiteY25" fmla="*/ 303849 h 497647"/>
                <a:gd name="connsiteX26" fmla="*/ 283718 w 754657"/>
                <a:gd name="connsiteY26" fmla="*/ 293515 h 497647"/>
                <a:gd name="connsiteX27" fmla="*/ 275665 w 754657"/>
                <a:gd name="connsiteY27" fmla="*/ 280363 h 497647"/>
                <a:gd name="connsiteX28" fmla="*/ 254058 w 754657"/>
                <a:gd name="connsiteY28" fmla="*/ 253924 h 497647"/>
                <a:gd name="connsiteX29" fmla="*/ 229363 w 754657"/>
                <a:gd name="connsiteY29" fmla="*/ 233121 h 497647"/>
                <a:gd name="connsiteX30" fmla="*/ 217284 w 754657"/>
                <a:gd name="connsiteY30" fmla="*/ 216345 h 497647"/>
                <a:gd name="connsiteX31" fmla="*/ 195811 w 754657"/>
                <a:gd name="connsiteY31" fmla="*/ 204803 h 497647"/>
                <a:gd name="connsiteX32" fmla="*/ 190845 w 754657"/>
                <a:gd name="connsiteY32" fmla="*/ 197422 h 497647"/>
                <a:gd name="connsiteX33" fmla="*/ 194469 w 754657"/>
                <a:gd name="connsiteY33" fmla="*/ 181048 h 497647"/>
                <a:gd name="connsiteX34" fmla="*/ 182658 w 754657"/>
                <a:gd name="connsiteY34" fmla="*/ 175009 h 497647"/>
                <a:gd name="connsiteX35" fmla="*/ 167761 w 754657"/>
                <a:gd name="connsiteY35" fmla="*/ 161319 h 497647"/>
                <a:gd name="connsiteX36" fmla="*/ 161722 w 754657"/>
                <a:gd name="connsiteY36" fmla="*/ 142530 h 497647"/>
                <a:gd name="connsiteX37" fmla="*/ 148972 w 754657"/>
                <a:gd name="connsiteY37" fmla="*/ 140383 h 497647"/>
                <a:gd name="connsiteX38" fmla="*/ 134209 w 754657"/>
                <a:gd name="connsiteY38" fmla="*/ 125217 h 497647"/>
                <a:gd name="connsiteX39" fmla="*/ 122130 w 754657"/>
                <a:gd name="connsiteY39" fmla="*/ 110991 h 497647"/>
                <a:gd name="connsiteX40" fmla="*/ 121056 w 754657"/>
                <a:gd name="connsiteY40" fmla="*/ 102133 h 497647"/>
                <a:gd name="connsiteX41" fmla="*/ 107904 w 754657"/>
                <a:gd name="connsiteY41" fmla="*/ 81062 h 497647"/>
                <a:gd name="connsiteX42" fmla="*/ 98912 w 754657"/>
                <a:gd name="connsiteY42" fmla="*/ 58515 h 497647"/>
                <a:gd name="connsiteX43" fmla="*/ 99180 w 754657"/>
                <a:gd name="connsiteY43" fmla="*/ 48181 h 497647"/>
                <a:gd name="connsiteX44" fmla="*/ 82807 w 754657"/>
                <a:gd name="connsiteY44" fmla="*/ 37847 h 497647"/>
                <a:gd name="connsiteX45" fmla="*/ 74620 w 754657"/>
                <a:gd name="connsiteY45" fmla="*/ 39055 h 497647"/>
                <a:gd name="connsiteX46" fmla="*/ 62005 w 754657"/>
                <a:gd name="connsiteY46" fmla="*/ 31808 h 497647"/>
                <a:gd name="connsiteX47" fmla="*/ 58918 w 754657"/>
                <a:gd name="connsiteY47" fmla="*/ 40800 h 497647"/>
                <a:gd name="connsiteX48" fmla="*/ 62810 w 754657"/>
                <a:gd name="connsiteY48" fmla="*/ 54086 h 497647"/>
                <a:gd name="connsiteX49" fmla="*/ 65225 w 754657"/>
                <a:gd name="connsiteY49" fmla="*/ 75291 h 497647"/>
                <a:gd name="connsiteX50" fmla="*/ 73546 w 754657"/>
                <a:gd name="connsiteY50" fmla="*/ 86565 h 497647"/>
                <a:gd name="connsiteX51" fmla="*/ 91665 w 754657"/>
                <a:gd name="connsiteY51" fmla="*/ 105891 h 497647"/>
                <a:gd name="connsiteX52" fmla="*/ 95691 w 754657"/>
                <a:gd name="connsiteY52" fmla="*/ 112467 h 497647"/>
                <a:gd name="connsiteX53" fmla="*/ 99717 w 754657"/>
                <a:gd name="connsiteY53" fmla="*/ 114480 h 497647"/>
                <a:gd name="connsiteX54" fmla="*/ 102670 w 754657"/>
                <a:gd name="connsiteY54" fmla="*/ 123472 h 497647"/>
                <a:gd name="connsiteX55" fmla="*/ 107099 w 754657"/>
                <a:gd name="connsiteY55" fmla="*/ 123070 h 497647"/>
                <a:gd name="connsiteX56" fmla="*/ 112467 w 754657"/>
                <a:gd name="connsiteY56" fmla="*/ 141993 h 497647"/>
                <a:gd name="connsiteX57" fmla="*/ 119983 w 754657"/>
                <a:gd name="connsiteY57" fmla="*/ 149241 h 497647"/>
                <a:gd name="connsiteX58" fmla="*/ 125083 w 754657"/>
                <a:gd name="connsiteY58" fmla="*/ 158769 h 497647"/>
                <a:gd name="connsiteX59" fmla="*/ 140785 w 754657"/>
                <a:gd name="connsiteY59" fmla="*/ 172996 h 497647"/>
                <a:gd name="connsiteX60" fmla="*/ 149106 w 754657"/>
                <a:gd name="connsiteY60" fmla="*/ 198898 h 497647"/>
                <a:gd name="connsiteX61" fmla="*/ 156219 w 754657"/>
                <a:gd name="connsiteY61" fmla="*/ 210440 h 497647"/>
                <a:gd name="connsiteX62" fmla="*/ 163467 w 754657"/>
                <a:gd name="connsiteY62" fmla="*/ 223995 h 497647"/>
                <a:gd name="connsiteX63" fmla="*/ 164540 w 754657"/>
                <a:gd name="connsiteY63" fmla="*/ 236611 h 497647"/>
                <a:gd name="connsiteX64" fmla="*/ 175680 w 754657"/>
                <a:gd name="connsiteY64" fmla="*/ 237550 h 497647"/>
                <a:gd name="connsiteX65" fmla="*/ 186148 w 754657"/>
                <a:gd name="connsiteY65" fmla="*/ 250434 h 497647"/>
                <a:gd name="connsiteX66" fmla="*/ 195677 w 754657"/>
                <a:gd name="connsiteY66" fmla="*/ 263050 h 497647"/>
                <a:gd name="connsiteX67" fmla="*/ 194871 w 754657"/>
                <a:gd name="connsiteY67" fmla="*/ 269358 h 497647"/>
                <a:gd name="connsiteX68" fmla="*/ 183464 w 754657"/>
                <a:gd name="connsiteY68" fmla="*/ 280094 h 497647"/>
                <a:gd name="connsiteX69" fmla="*/ 177021 w 754657"/>
                <a:gd name="connsiteY69" fmla="*/ 279960 h 497647"/>
                <a:gd name="connsiteX70" fmla="*/ 170177 w 754657"/>
                <a:gd name="connsiteY70" fmla="*/ 262916 h 497647"/>
                <a:gd name="connsiteX71" fmla="*/ 154340 w 754657"/>
                <a:gd name="connsiteY71" fmla="*/ 247884 h 497647"/>
                <a:gd name="connsiteX72" fmla="*/ 136625 w 754657"/>
                <a:gd name="connsiteY72" fmla="*/ 235000 h 497647"/>
                <a:gd name="connsiteX73" fmla="*/ 123070 w 754657"/>
                <a:gd name="connsiteY73" fmla="*/ 227619 h 497647"/>
                <a:gd name="connsiteX74" fmla="*/ 123875 w 754657"/>
                <a:gd name="connsiteY74" fmla="*/ 206950 h 497647"/>
                <a:gd name="connsiteX75" fmla="*/ 120520 w 754657"/>
                <a:gd name="connsiteY75" fmla="*/ 192993 h 497647"/>
                <a:gd name="connsiteX76" fmla="*/ 93544 w 754657"/>
                <a:gd name="connsiteY76" fmla="*/ 173667 h 497647"/>
                <a:gd name="connsiteX77" fmla="*/ 89920 w 754657"/>
                <a:gd name="connsiteY77" fmla="*/ 177559 h 497647"/>
                <a:gd name="connsiteX78" fmla="*/ 82672 w 754657"/>
                <a:gd name="connsiteY78" fmla="*/ 168969 h 497647"/>
                <a:gd name="connsiteX79" fmla="*/ 67238 w 754657"/>
                <a:gd name="connsiteY79" fmla="*/ 162125 h 497647"/>
                <a:gd name="connsiteX80" fmla="*/ 51536 w 754657"/>
                <a:gd name="connsiteY80" fmla="*/ 144677 h 497647"/>
                <a:gd name="connsiteX81" fmla="*/ 55025 w 754657"/>
                <a:gd name="connsiteY81" fmla="*/ 140517 h 497647"/>
                <a:gd name="connsiteX82" fmla="*/ 65225 w 754657"/>
                <a:gd name="connsiteY82" fmla="*/ 142127 h 497647"/>
                <a:gd name="connsiteX83" fmla="*/ 73278 w 754657"/>
                <a:gd name="connsiteY83" fmla="*/ 132867 h 497647"/>
                <a:gd name="connsiteX84" fmla="*/ 74083 w 754657"/>
                <a:gd name="connsiteY84" fmla="*/ 121862 h 497647"/>
                <a:gd name="connsiteX85" fmla="*/ 55831 w 754657"/>
                <a:gd name="connsiteY85" fmla="*/ 102670 h 497647"/>
                <a:gd name="connsiteX86" fmla="*/ 41202 w 754657"/>
                <a:gd name="connsiteY86" fmla="*/ 94617 h 497647"/>
                <a:gd name="connsiteX87" fmla="*/ 31673 w 754657"/>
                <a:gd name="connsiteY87" fmla="*/ 76365 h 497647"/>
                <a:gd name="connsiteX88" fmla="*/ 11005 w 754657"/>
                <a:gd name="connsiteY88" fmla="*/ 34626 h 497647"/>
                <a:gd name="connsiteX89" fmla="*/ 0 w 754657"/>
                <a:gd name="connsiteY89" fmla="*/ 5905 h 497647"/>
                <a:gd name="connsiteX90" fmla="*/ 30734 w 754657"/>
                <a:gd name="connsiteY90" fmla="*/ 3489 h 497647"/>
                <a:gd name="connsiteX91" fmla="*/ 65225 w 754657"/>
                <a:gd name="connsiteY91" fmla="*/ 0 h 497647"/>
                <a:gd name="connsiteX92" fmla="*/ 62407 w 754657"/>
                <a:gd name="connsiteY92" fmla="*/ 6845 h 497647"/>
                <a:gd name="connsiteX93" fmla="*/ 97972 w 754657"/>
                <a:gd name="connsiteY93" fmla="*/ 20266 h 497647"/>
                <a:gd name="connsiteX94" fmla="*/ 154072 w 754657"/>
                <a:gd name="connsiteY94" fmla="*/ 40531 h 497647"/>
                <a:gd name="connsiteX95" fmla="*/ 220639 w 754657"/>
                <a:gd name="connsiteY95" fmla="*/ 40263 h 497647"/>
                <a:gd name="connsiteX96" fmla="*/ 220639 w 754657"/>
                <a:gd name="connsiteY96" fmla="*/ 28318 h 497647"/>
                <a:gd name="connsiteX97" fmla="*/ 266271 w 754657"/>
                <a:gd name="connsiteY97" fmla="*/ 28318 h 497647"/>
                <a:gd name="connsiteX98" fmla="*/ 275934 w 754657"/>
                <a:gd name="connsiteY98" fmla="*/ 39323 h 497647"/>
                <a:gd name="connsiteX99" fmla="*/ 288281 w 754657"/>
                <a:gd name="connsiteY99" fmla="*/ 48181 h 497647"/>
                <a:gd name="connsiteX100" fmla="*/ 303447 w 754657"/>
                <a:gd name="connsiteY100" fmla="*/ 61468 h 497647"/>
                <a:gd name="connsiteX101" fmla="*/ 311767 w 754657"/>
                <a:gd name="connsiteY101" fmla="*/ 76365 h 497647"/>
                <a:gd name="connsiteX102" fmla="*/ 317807 w 754657"/>
                <a:gd name="connsiteY102" fmla="*/ 91531 h 497647"/>
                <a:gd name="connsiteX103" fmla="*/ 330020 w 754657"/>
                <a:gd name="connsiteY103" fmla="*/ 99717 h 497647"/>
                <a:gd name="connsiteX104" fmla="*/ 348809 w 754657"/>
                <a:gd name="connsiteY104" fmla="*/ 107502 h 497647"/>
                <a:gd name="connsiteX105" fmla="*/ 364109 w 754657"/>
                <a:gd name="connsiteY105" fmla="*/ 85625 h 497647"/>
                <a:gd name="connsiteX106" fmla="*/ 385985 w 754657"/>
                <a:gd name="connsiteY106" fmla="*/ 84954 h 497647"/>
                <a:gd name="connsiteX107" fmla="*/ 386388 w 754657"/>
                <a:gd name="connsiteY107" fmla="*/ 85357 h 497647"/>
                <a:gd name="connsiteX108" fmla="*/ 404372 w 754657"/>
                <a:gd name="connsiteY108" fmla="*/ 97167 h 497647"/>
                <a:gd name="connsiteX109" fmla="*/ 416853 w 754657"/>
                <a:gd name="connsiteY109" fmla="*/ 116493 h 497647"/>
                <a:gd name="connsiteX110" fmla="*/ 425308 w 754657"/>
                <a:gd name="connsiteY110" fmla="*/ 132733 h 497647"/>
                <a:gd name="connsiteX111" fmla="*/ 440206 w 754657"/>
                <a:gd name="connsiteY111" fmla="*/ 149241 h 497647"/>
                <a:gd name="connsiteX112" fmla="*/ 445708 w 754657"/>
                <a:gd name="connsiteY112" fmla="*/ 168567 h 497647"/>
                <a:gd name="connsiteX113" fmla="*/ 452150 w 754657"/>
                <a:gd name="connsiteY113" fmla="*/ 180645 h 497647"/>
                <a:gd name="connsiteX114" fmla="*/ 470805 w 754657"/>
                <a:gd name="connsiteY114" fmla="*/ 188832 h 497647"/>
                <a:gd name="connsiteX115" fmla="*/ 487850 w 754657"/>
                <a:gd name="connsiteY115" fmla="*/ 194603 h 497647"/>
                <a:gd name="connsiteX116" fmla="*/ 500197 w 754657"/>
                <a:gd name="connsiteY116" fmla="*/ 193664 h 497647"/>
                <a:gd name="connsiteX117" fmla="*/ 489461 w 754657"/>
                <a:gd name="connsiteY117" fmla="*/ 220371 h 497647"/>
                <a:gd name="connsiteX118" fmla="*/ 485166 w 754657"/>
                <a:gd name="connsiteY118" fmla="*/ 239563 h 497647"/>
                <a:gd name="connsiteX119" fmla="*/ 483421 w 754657"/>
                <a:gd name="connsiteY119" fmla="*/ 275263 h 497647"/>
                <a:gd name="connsiteX120" fmla="*/ 481005 w 754657"/>
                <a:gd name="connsiteY120" fmla="*/ 288013 h 497647"/>
                <a:gd name="connsiteX121" fmla="*/ 485300 w 754657"/>
                <a:gd name="connsiteY121" fmla="*/ 302105 h 497647"/>
                <a:gd name="connsiteX122" fmla="*/ 492950 w 754657"/>
                <a:gd name="connsiteY122" fmla="*/ 315123 h 497647"/>
                <a:gd name="connsiteX123" fmla="*/ 497781 w 754657"/>
                <a:gd name="connsiteY123" fmla="*/ 335120 h 497647"/>
                <a:gd name="connsiteX124" fmla="*/ 514289 w 754657"/>
                <a:gd name="connsiteY124" fmla="*/ 354849 h 497647"/>
                <a:gd name="connsiteX125" fmla="*/ 519926 w 754657"/>
                <a:gd name="connsiteY125" fmla="*/ 369478 h 497647"/>
                <a:gd name="connsiteX126" fmla="*/ 529052 w 754657"/>
                <a:gd name="connsiteY126" fmla="*/ 381556 h 497647"/>
                <a:gd name="connsiteX127" fmla="*/ 555223 w 754657"/>
                <a:gd name="connsiteY127" fmla="*/ 388401 h 497647"/>
                <a:gd name="connsiteX128" fmla="*/ 565020 w 754657"/>
                <a:gd name="connsiteY128" fmla="*/ 398735 h 497647"/>
                <a:gd name="connsiteX129" fmla="*/ 585554 w 754657"/>
                <a:gd name="connsiteY129" fmla="*/ 391891 h 497647"/>
                <a:gd name="connsiteX130" fmla="*/ 604612 w 754657"/>
                <a:gd name="connsiteY130" fmla="*/ 389206 h 497647"/>
                <a:gd name="connsiteX131" fmla="*/ 622998 w 754657"/>
                <a:gd name="connsiteY131" fmla="*/ 384643 h 497647"/>
                <a:gd name="connsiteX132" fmla="*/ 638298 w 754657"/>
                <a:gd name="connsiteY132" fmla="*/ 380214 h 497647"/>
                <a:gd name="connsiteX133" fmla="*/ 653195 w 754657"/>
                <a:gd name="connsiteY133" fmla="*/ 370149 h 497647"/>
                <a:gd name="connsiteX134" fmla="*/ 658832 w 754657"/>
                <a:gd name="connsiteY134" fmla="*/ 355654 h 497647"/>
                <a:gd name="connsiteX135" fmla="*/ 661114 w 754657"/>
                <a:gd name="connsiteY135" fmla="*/ 333107 h 497647"/>
                <a:gd name="connsiteX136" fmla="*/ 665677 w 754657"/>
                <a:gd name="connsiteY136" fmla="*/ 324920 h 497647"/>
                <a:gd name="connsiteX137" fmla="*/ 682990 w 754657"/>
                <a:gd name="connsiteY137" fmla="*/ 317673 h 497647"/>
                <a:gd name="connsiteX138" fmla="*/ 709697 w 754657"/>
                <a:gd name="connsiteY138" fmla="*/ 311499 h 497647"/>
                <a:gd name="connsiteX139" fmla="*/ 709966 w 754657"/>
                <a:gd name="connsiteY139" fmla="*/ 311499 h 497647"/>
                <a:gd name="connsiteX140" fmla="*/ 731842 w 754657"/>
                <a:gd name="connsiteY140" fmla="*/ 312305 h 497647"/>
                <a:gd name="connsiteX141" fmla="*/ 747410 w 754657"/>
                <a:gd name="connsiteY141" fmla="*/ 310023 h 497647"/>
                <a:gd name="connsiteX142" fmla="*/ 754657 w 754657"/>
                <a:gd name="connsiteY142" fmla="*/ 316868 h 497647"/>
                <a:gd name="connsiteX143" fmla="*/ 753852 w 754657"/>
                <a:gd name="connsiteY143" fmla="*/ 331094 h 497647"/>
                <a:gd name="connsiteX144" fmla="*/ 740297 w 754657"/>
                <a:gd name="connsiteY144" fmla="*/ 346930 h 497647"/>
                <a:gd name="connsiteX145" fmla="*/ 735063 w 754657"/>
                <a:gd name="connsiteY145" fmla="*/ 361425 h 497647"/>
                <a:gd name="connsiteX146" fmla="*/ 739492 w 754657"/>
                <a:gd name="connsiteY146" fmla="*/ 365854 h 497647"/>
                <a:gd name="connsiteX147" fmla="*/ 735466 w 754657"/>
                <a:gd name="connsiteY147" fmla="*/ 378335 h 497647"/>
                <a:gd name="connsiteX148" fmla="*/ 728353 w 754657"/>
                <a:gd name="connsiteY148" fmla="*/ 401688 h 497647"/>
                <a:gd name="connsiteX149" fmla="*/ 720434 w 754657"/>
                <a:gd name="connsiteY149" fmla="*/ 393233 h 497647"/>
                <a:gd name="connsiteX150" fmla="*/ 712382 w 754657"/>
                <a:gd name="connsiteY150" fmla="*/ 393904 h 497647"/>
                <a:gd name="connsiteX151" fmla="*/ 703121 w 754657"/>
                <a:gd name="connsiteY151" fmla="*/ 410546 h 497647"/>
                <a:gd name="connsiteX152" fmla="*/ 697753 w 754657"/>
                <a:gd name="connsiteY152" fmla="*/ 406788 h 497647"/>
                <a:gd name="connsiteX153" fmla="*/ 696948 w 754657"/>
                <a:gd name="connsiteY153" fmla="*/ 407056 h 497647"/>
                <a:gd name="connsiteX154" fmla="*/ 697082 w 754657"/>
                <a:gd name="connsiteY154" fmla="*/ 411619 h 497647"/>
                <a:gd name="connsiteX155" fmla="*/ 672253 w 754657"/>
                <a:gd name="connsiteY155" fmla="*/ 411351 h 497647"/>
                <a:gd name="connsiteX156" fmla="*/ 651048 w 754657"/>
                <a:gd name="connsiteY156" fmla="*/ 411351 h 497647"/>
                <a:gd name="connsiteX157" fmla="*/ 651048 w 754657"/>
                <a:gd name="connsiteY157" fmla="*/ 425845 h 497647"/>
                <a:gd name="connsiteX158" fmla="*/ 642727 w 754657"/>
                <a:gd name="connsiteY158" fmla="*/ 425845 h 497647"/>
                <a:gd name="connsiteX159" fmla="*/ 648498 w 754657"/>
                <a:gd name="connsiteY159" fmla="*/ 431214 h 497647"/>
                <a:gd name="connsiteX160" fmla="*/ 657759 w 754657"/>
                <a:gd name="connsiteY160" fmla="*/ 437253 h 497647"/>
                <a:gd name="connsiteX161" fmla="*/ 660443 w 754657"/>
                <a:gd name="connsiteY161" fmla="*/ 442622 h 497647"/>
                <a:gd name="connsiteX162" fmla="*/ 665140 w 754657"/>
                <a:gd name="connsiteY162" fmla="*/ 444366 h 497647"/>
                <a:gd name="connsiteX163" fmla="*/ 664201 w 754657"/>
                <a:gd name="connsiteY163" fmla="*/ 456177 h 497647"/>
                <a:gd name="connsiteX164" fmla="*/ 631856 w 754657"/>
                <a:gd name="connsiteY164" fmla="*/ 456311 h 497647"/>
                <a:gd name="connsiteX165" fmla="*/ 621120 w 754657"/>
                <a:gd name="connsiteY165" fmla="*/ 475100 h 497647"/>
                <a:gd name="connsiteX166" fmla="*/ 624475 w 754657"/>
                <a:gd name="connsiteY166" fmla="*/ 479797 h 497647"/>
                <a:gd name="connsiteX167" fmla="*/ 621254 w 754657"/>
                <a:gd name="connsiteY167" fmla="*/ 486508 h 49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754657" h="497647">
                  <a:moveTo>
                    <a:pt x="620314" y="497647"/>
                  </a:moveTo>
                  <a:lnTo>
                    <a:pt x="589446" y="467316"/>
                  </a:lnTo>
                  <a:lnTo>
                    <a:pt x="577233" y="459398"/>
                  </a:lnTo>
                  <a:lnTo>
                    <a:pt x="557639" y="452956"/>
                  </a:lnTo>
                  <a:lnTo>
                    <a:pt x="544620" y="454700"/>
                  </a:lnTo>
                  <a:lnTo>
                    <a:pt x="524892" y="464095"/>
                  </a:lnTo>
                  <a:lnTo>
                    <a:pt x="511471" y="467048"/>
                  </a:lnTo>
                  <a:lnTo>
                    <a:pt x="510934" y="466779"/>
                  </a:lnTo>
                  <a:lnTo>
                    <a:pt x="493487" y="460069"/>
                  </a:lnTo>
                  <a:lnTo>
                    <a:pt x="475234" y="455237"/>
                  </a:lnTo>
                  <a:lnTo>
                    <a:pt x="451882" y="443427"/>
                  </a:lnTo>
                  <a:lnTo>
                    <a:pt x="433630" y="439803"/>
                  </a:lnTo>
                  <a:lnTo>
                    <a:pt x="405177" y="427859"/>
                  </a:lnTo>
                  <a:lnTo>
                    <a:pt x="383838" y="414974"/>
                  </a:lnTo>
                  <a:lnTo>
                    <a:pt x="378067" y="408667"/>
                  </a:lnTo>
                  <a:lnTo>
                    <a:pt x="364914" y="407190"/>
                  </a:lnTo>
                  <a:lnTo>
                    <a:pt x="338744" y="398735"/>
                  </a:lnTo>
                  <a:lnTo>
                    <a:pt x="328275" y="386791"/>
                  </a:lnTo>
                  <a:lnTo>
                    <a:pt x="301434" y="371759"/>
                  </a:lnTo>
                  <a:lnTo>
                    <a:pt x="289086" y="355251"/>
                  </a:lnTo>
                  <a:lnTo>
                    <a:pt x="282107" y="340086"/>
                  </a:lnTo>
                  <a:lnTo>
                    <a:pt x="290428" y="337536"/>
                  </a:lnTo>
                  <a:lnTo>
                    <a:pt x="288147" y="330825"/>
                  </a:lnTo>
                  <a:lnTo>
                    <a:pt x="294186" y="323712"/>
                  </a:lnTo>
                  <a:lnTo>
                    <a:pt x="294186" y="315794"/>
                  </a:lnTo>
                  <a:lnTo>
                    <a:pt x="286000" y="303849"/>
                  </a:lnTo>
                  <a:lnTo>
                    <a:pt x="283718" y="293515"/>
                  </a:lnTo>
                  <a:lnTo>
                    <a:pt x="275665" y="280363"/>
                  </a:lnTo>
                  <a:lnTo>
                    <a:pt x="254058" y="253924"/>
                  </a:lnTo>
                  <a:lnTo>
                    <a:pt x="229363" y="233121"/>
                  </a:lnTo>
                  <a:lnTo>
                    <a:pt x="217284" y="216345"/>
                  </a:lnTo>
                  <a:lnTo>
                    <a:pt x="195811" y="204803"/>
                  </a:lnTo>
                  <a:lnTo>
                    <a:pt x="190845" y="197422"/>
                  </a:lnTo>
                  <a:lnTo>
                    <a:pt x="194469" y="181048"/>
                  </a:lnTo>
                  <a:lnTo>
                    <a:pt x="182658" y="175009"/>
                  </a:lnTo>
                  <a:lnTo>
                    <a:pt x="167761" y="161319"/>
                  </a:lnTo>
                  <a:lnTo>
                    <a:pt x="161722" y="142530"/>
                  </a:lnTo>
                  <a:lnTo>
                    <a:pt x="148972" y="140383"/>
                  </a:lnTo>
                  <a:lnTo>
                    <a:pt x="134209" y="125217"/>
                  </a:lnTo>
                  <a:lnTo>
                    <a:pt x="122130" y="110991"/>
                  </a:lnTo>
                  <a:lnTo>
                    <a:pt x="121056" y="102133"/>
                  </a:lnTo>
                  <a:lnTo>
                    <a:pt x="107904" y="81062"/>
                  </a:lnTo>
                  <a:lnTo>
                    <a:pt x="98912" y="58515"/>
                  </a:lnTo>
                  <a:lnTo>
                    <a:pt x="99180" y="48181"/>
                  </a:lnTo>
                  <a:lnTo>
                    <a:pt x="82807" y="37847"/>
                  </a:lnTo>
                  <a:lnTo>
                    <a:pt x="74620" y="39055"/>
                  </a:lnTo>
                  <a:lnTo>
                    <a:pt x="62005" y="31808"/>
                  </a:lnTo>
                  <a:lnTo>
                    <a:pt x="58918" y="40800"/>
                  </a:lnTo>
                  <a:lnTo>
                    <a:pt x="62810" y="54086"/>
                  </a:lnTo>
                  <a:lnTo>
                    <a:pt x="65225" y="75291"/>
                  </a:lnTo>
                  <a:lnTo>
                    <a:pt x="73546" y="86565"/>
                  </a:lnTo>
                  <a:lnTo>
                    <a:pt x="91665" y="105891"/>
                  </a:lnTo>
                  <a:lnTo>
                    <a:pt x="95691" y="112467"/>
                  </a:lnTo>
                  <a:lnTo>
                    <a:pt x="99717" y="114480"/>
                  </a:lnTo>
                  <a:lnTo>
                    <a:pt x="102670" y="123472"/>
                  </a:lnTo>
                  <a:lnTo>
                    <a:pt x="107099" y="123070"/>
                  </a:lnTo>
                  <a:lnTo>
                    <a:pt x="112467" y="141993"/>
                  </a:lnTo>
                  <a:lnTo>
                    <a:pt x="119983" y="149241"/>
                  </a:lnTo>
                  <a:lnTo>
                    <a:pt x="125083" y="158769"/>
                  </a:lnTo>
                  <a:lnTo>
                    <a:pt x="140785" y="172996"/>
                  </a:lnTo>
                  <a:lnTo>
                    <a:pt x="149106" y="198898"/>
                  </a:lnTo>
                  <a:lnTo>
                    <a:pt x="156219" y="210440"/>
                  </a:lnTo>
                  <a:lnTo>
                    <a:pt x="163467" y="223995"/>
                  </a:lnTo>
                  <a:lnTo>
                    <a:pt x="164540" y="236611"/>
                  </a:lnTo>
                  <a:lnTo>
                    <a:pt x="175680" y="237550"/>
                  </a:lnTo>
                  <a:lnTo>
                    <a:pt x="186148" y="250434"/>
                  </a:lnTo>
                  <a:lnTo>
                    <a:pt x="195677" y="263050"/>
                  </a:lnTo>
                  <a:lnTo>
                    <a:pt x="194871" y="269358"/>
                  </a:lnTo>
                  <a:lnTo>
                    <a:pt x="183464" y="280094"/>
                  </a:lnTo>
                  <a:lnTo>
                    <a:pt x="177021" y="279960"/>
                  </a:lnTo>
                  <a:lnTo>
                    <a:pt x="170177" y="262916"/>
                  </a:lnTo>
                  <a:lnTo>
                    <a:pt x="154340" y="247884"/>
                  </a:lnTo>
                  <a:lnTo>
                    <a:pt x="136625" y="235000"/>
                  </a:lnTo>
                  <a:lnTo>
                    <a:pt x="123070" y="227619"/>
                  </a:lnTo>
                  <a:lnTo>
                    <a:pt x="123875" y="206950"/>
                  </a:lnTo>
                  <a:lnTo>
                    <a:pt x="120520" y="192993"/>
                  </a:lnTo>
                  <a:lnTo>
                    <a:pt x="93544" y="173667"/>
                  </a:lnTo>
                  <a:lnTo>
                    <a:pt x="89920" y="177559"/>
                  </a:lnTo>
                  <a:lnTo>
                    <a:pt x="82672" y="168969"/>
                  </a:lnTo>
                  <a:lnTo>
                    <a:pt x="67238" y="162125"/>
                  </a:lnTo>
                  <a:lnTo>
                    <a:pt x="51536" y="144677"/>
                  </a:lnTo>
                  <a:lnTo>
                    <a:pt x="55025" y="140517"/>
                  </a:lnTo>
                  <a:lnTo>
                    <a:pt x="65225" y="142127"/>
                  </a:lnTo>
                  <a:lnTo>
                    <a:pt x="73278" y="132867"/>
                  </a:lnTo>
                  <a:lnTo>
                    <a:pt x="74083" y="121862"/>
                  </a:lnTo>
                  <a:lnTo>
                    <a:pt x="55831" y="102670"/>
                  </a:lnTo>
                  <a:lnTo>
                    <a:pt x="41202" y="94617"/>
                  </a:lnTo>
                  <a:lnTo>
                    <a:pt x="31673" y="76365"/>
                  </a:lnTo>
                  <a:lnTo>
                    <a:pt x="11005" y="34626"/>
                  </a:lnTo>
                  <a:lnTo>
                    <a:pt x="0" y="5905"/>
                  </a:lnTo>
                  <a:lnTo>
                    <a:pt x="30734" y="3489"/>
                  </a:lnTo>
                  <a:lnTo>
                    <a:pt x="65225" y="0"/>
                  </a:lnTo>
                  <a:lnTo>
                    <a:pt x="62407" y="6845"/>
                  </a:lnTo>
                  <a:lnTo>
                    <a:pt x="97972" y="20266"/>
                  </a:lnTo>
                  <a:lnTo>
                    <a:pt x="154072" y="40531"/>
                  </a:lnTo>
                  <a:lnTo>
                    <a:pt x="220639" y="40263"/>
                  </a:lnTo>
                  <a:lnTo>
                    <a:pt x="220639" y="28318"/>
                  </a:lnTo>
                  <a:lnTo>
                    <a:pt x="266271" y="28318"/>
                  </a:lnTo>
                  <a:lnTo>
                    <a:pt x="275934" y="39323"/>
                  </a:lnTo>
                  <a:lnTo>
                    <a:pt x="288281" y="48181"/>
                  </a:lnTo>
                  <a:lnTo>
                    <a:pt x="303447" y="61468"/>
                  </a:lnTo>
                  <a:lnTo>
                    <a:pt x="311767" y="76365"/>
                  </a:lnTo>
                  <a:lnTo>
                    <a:pt x="317807" y="91531"/>
                  </a:lnTo>
                  <a:lnTo>
                    <a:pt x="330020" y="99717"/>
                  </a:lnTo>
                  <a:lnTo>
                    <a:pt x="348809" y="107502"/>
                  </a:lnTo>
                  <a:lnTo>
                    <a:pt x="364109" y="85625"/>
                  </a:lnTo>
                  <a:lnTo>
                    <a:pt x="385985" y="84954"/>
                  </a:lnTo>
                  <a:lnTo>
                    <a:pt x="386388" y="85357"/>
                  </a:lnTo>
                  <a:lnTo>
                    <a:pt x="404372" y="97167"/>
                  </a:lnTo>
                  <a:lnTo>
                    <a:pt x="416853" y="116493"/>
                  </a:lnTo>
                  <a:lnTo>
                    <a:pt x="425308" y="132733"/>
                  </a:lnTo>
                  <a:lnTo>
                    <a:pt x="440206" y="149241"/>
                  </a:lnTo>
                  <a:lnTo>
                    <a:pt x="445708" y="168567"/>
                  </a:lnTo>
                  <a:lnTo>
                    <a:pt x="452150" y="180645"/>
                  </a:lnTo>
                  <a:lnTo>
                    <a:pt x="470805" y="188832"/>
                  </a:lnTo>
                  <a:lnTo>
                    <a:pt x="487850" y="194603"/>
                  </a:lnTo>
                  <a:lnTo>
                    <a:pt x="500197" y="193664"/>
                  </a:lnTo>
                  <a:lnTo>
                    <a:pt x="489461" y="220371"/>
                  </a:lnTo>
                  <a:lnTo>
                    <a:pt x="485166" y="239563"/>
                  </a:lnTo>
                  <a:lnTo>
                    <a:pt x="483421" y="275263"/>
                  </a:lnTo>
                  <a:lnTo>
                    <a:pt x="481005" y="288013"/>
                  </a:lnTo>
                  <a:lnTo>
                    <a:pt x="485300" y="302105"/>
                  </a:lnTo>
                  <a:lnTo>
                    <a:pt x="492950" y="315123"/>
                  </a:lnTo>
                  <a:lnTo>
                    <a:pt x="497781" y="335120"/>
                  </a:lnTo>
                  <a:lnTo>
                    <a:pt x="514289" y="354849"/>
                  </a:lnTo>
                  <a:lnTo>
                    <a:pt x="519926" y="369478"/>
                  </a:lnTo>
                  <a:lnTo>
                    <a:pt x="529052" y="381556"/>
                  </a:lnTo>
                  <a:lnTo>
                    <a:pt x="555223" y="388401"/>
                  </a:lnTo>
                  <a:lnTo>
                    <a:pt x="565020" y="398735"/>
                  </a:lnTo>
                  <a:lnTo>
                    <a:pt x="585554" y="391891"/>
                  </a:lnTo>
                  <a:lnTo>
                    <a:pt x="604612" y="389206"/>
                  </a:lnTo>
                  <a:lnTo>
                    <a:pt x="622998" y="384643"/>
                  </a:lnTo>
                  <a:lnTo>
                    <a:pt x="638298" y="380214"/>
                  </a:lnTo>
                  <a:lnTo>
                    <a:pt x="653195" y="370149"/>
                  </a:lnTo>
                  <a:lnTo>
                    <a:pt x="658832" y="355654"/>
                  </a:lnTo>
                  <a:lnTo>
                    <a:pt x="661114" y="333107"/>
                  </a:lnTo>
                  <a:lnTo>
                    <a:pt x="665677" y="324920"/>
                  </a:lnTo>
                  <a:lnTo>
                    <a:pt x="682990" y="317673"/>
                  </a:lnTo>
                  <a:lnTo>
                    <a:pt x="709697" y="311499"/>
                  </a:lnTo>
                  <a:lnTo>
                    <a:pt x="709966" y="311499"/>
                  </a:lnTo>
                  <a:lnTo>
                    <a:pt x="731842" y="312305"/>
                  </a:lnTo>
                  <a:lnTo>
                    <a:pt x="747410" y="310023"/>
                  </a:lnTo>
                  <a:lnTo>
                    <a:pt x="754657" y="316868"/>
                  </a:lnTo>
                  <a:lnTo>
                    <a:pt x="753852" y="331094"/>
                  </a:lnTo>
                  <a:lnTo>
                    <a:pt x="740297" y="346930"/>
                  </a:lnTo>
                  <a:lnTo>
                    <a:pt x="735063" y="361425"/>
                  </a:lnTo>
                  <a:lnTo>
                    <a:pt x="739492" y="365854"/>
                  </a:lnTo>
                  <a:lnTo>
                    <a:pt x="735466" y="378335"/>
                  </a:lnTo>
                  <a:lnTo>
                    <a:pt x="728353" y="401688"/>
                  </a:lnTo>
                  <a:lnTo>
                    <a:pt x="720434" y="393233"/>
                  </a:lnTo>
                  <a:lnTo>
                    <a:pt x="712382" y="393904"/>
                  </a:lnTo>
                  <a:lnTo>
                    <a:pt x="703121" y="410546"/>
                  </a:lnTo>
                  <a:lnTo>
                    <a:pt x="697753" y="406788"/>
                  </a:lnTo>
                  <a:lnTo>
                    <a:pt x="696948" y="407056"/>
                  </a:lnTo>
                  <a:lnTo>
                    <a:pt x="697082" y="411619"/>
                  </a:lnTo>
                  <a:lnTo>
                    <a:pt x="672253" y="411351"/>
                  </a:lnTo>
                  <a:lnTo>
                    <a:pt x="651048" y="411351"/>
                  </a:lnTo>
                  <a:lnTo>
                    <a:pt x="651048" y="425845"/>
                  </a:lnTo>
                  <a:lnTo>
                    <a:pt x="642727" y="425845"/>
                  </a:lnTo>
                  <a:lnTo>
                    <a:pt x="648498" y="431214"/>
                  </a:lnTo>
                  <a:lnTo>
                    <a:pt x="657759" y="437253"/>
                  </a:lnTo>
                  <a:lnTo>
                    <a:pt x="660443" y="442622"/>
                  </a:lnTo>
                  <a:lnTo>
                    <a:pt x="665140" y="444366"/>
                  </a:lnTo>
                  <a:lnTo>
                    <a:pt x="664201" y="456177"/>
                  </a:lnTo>
                  <a:lnTo>
                    <a:pt x="631856" y="456311"/>
                  </a:lnTo>
                  <a:lnTo>
                    <a:pt x="621120" y="475100"/>
                  </a:lnTo>
                  <a:lnTo>
                    <a:pt x="624475" y="479797"/>
                  </a:lnTo>
                  <a:lnTo>
                    <a:pt x="621254" y="48650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2" name="Forme libre : forme 631">
              <a:extLst>
                <a:ext uri="{FF2B5EF4-FFF2-40B4-BE49-F238E27FC236}">
                  <a16:creationId xmlns:a16="http://schemas.microsoft.com/office/drawing/2014/main" id="{E0D72650-36B4-4BFB-961E-FD8876794764}"/>
                </a:ext>
              </a:extLst>
            </p:cNvPr>
            <p:cNvSpPr/>
            <p:nvPr/>
          </p:nvSpPr>
          <p:spPr>
            <a:xfrm>
              <a:off x="3038792" y="4046138"/>
              <a:ext cx="745396" cy="484763"/>
            </a:xfrm>
            <a:custGeom>
              <a:avLst/>
              <a:gdLst>
                <a:gd name="connsiteX0" fmla="*/ 552673 w 745396"/>
                <a:gd name="connsiteY0" fmla="*/ 444500 h 484763"/>
                <a:gd name="connsiteX1" fmla="*/ 553076 w 745396"/>
                <a:gd name="connsiteY1" fmla="*/ 444769 h 484763"/>
                <a:gd name="connsiteX2" fmla="*/ 573744 w 745396"/>
                <a:gd name="connsiteY2" fmla="*/ 451614 h 484763"/>
                <a:gd name="connsiteX3" fmla="*/ 586494 w 745396"/>
                <a:gd name="connsiteY3" fmla="*/ 459934 h 484763"/>
                <a:gd name="connsiteX4" fmla="*/ 611859 w 745396"/>
                <a:gd name="connsiteY4" fmla="*/ 484763 h 484763"/>
                <a:gd name="connsiteX5" fmla="*/ 612262 w 745396"/>
                <a:gd name="connsiteY5" fmla="*/ 480737 h 484763"/>
                <a:gd name="connsiteX6" fmla="*/ 614677 w 745396"/>
                <a:gd name="connsiteY6" fmla="*/ 475771 h 484763"/>
                <a:gd name="connsiteX7" fmla="*/ 611188 w 745396"/>
                <a:gd name="connsiteY7" fmla="*/ 470940 h 484763"/>
                <a:gd name="connsiteX8" fmla="*/ 624206 w 745396"/>
                <a:gd name="connsiteY8" fmla="*/ 447990 h 484763"/>
                <a:gd name="connsiteX9" fmla="*/ 655209 w 745396"/>
                <a:gd name="connsiteY9" fmla="*/ 447990 h 484763"/>
                <a:gd name="connsiteX10" fmla="*/ 655745 w 745396"/>
                <a:gd name="connsiteY10" fmla="*/ 442487 h 484763"/>
                <a:gd name="connsiteX11" fmla="*/ 652256 w 745396"/>
                <a:gd name="connsiteY11" fmla="*/ 441145 h 484763"/>
                <a:gd name="connsiteX12" fmla="*/ 649438 w 745396"/>
                <a:gd name="connsiteY12" fmla="*/ 435374 h 484763"/>
                <a:gd name="connsiteX13" fmla="*/ 640714 w 745396"/>
                <a:gd name="connsiteY13" fmla="*/ 429737 h 484763"/>
                <a:gd name="connsiteX14" fmla="*/ 627696 w 745396"/>
                <a:gd name="connsiteY14" fmla="*/ 417659 h 484763"/>
                <a:gd name="connsiteX15" fmla="*/ 641922 w 745396"/>
                <a:gd name="connsiteY15" fmla="*/ 417659 h 484763"/>
                <a:gd name="connsiteX16" fmla="*/ 641922 w 745396"/>
                <a:gd name="connsiteY16" fmla="*/ 403030 h 484763"/>
                <a:gd name="connsiteX17" fmla="*/ 687687 w 745396"/>
                <a:gd name="connsiteY17" fmla="*/ 403298 h 484763"/>
                <a:gd name="connsiteX18" fmla="*/ 687553 w 745396"/>
                <a:gd name="connsiteY18" fmla="*/ 400211 h 484763"/>
                <a:gd name="connsiteX19" fmla="*/ 692787 w 745396"/>
                <a:gd name="connsiteY19" fmla="*/ 398064 h 484763"/>
                <a:gd name="connsiteX20" fmla="*/ 696411 w 745396"/>
                <a:gd name="connsiteY20" fmla="*/ 400480 h 484763"/>
                <a:gd name="connsiteX21" fmla="*/ 704732 w 745396"/>
                <a:gd name="connsiteY21" fmla="*/ 385851 h 484763"/>
                <a:gd name="connsiteX22" fmla="*/ 716542 w 745396"/>
                <a:gd name="connsiteY22" fmla="*/ 384912 h 484763"/>
                <a:gd name="connsiteX23" fmla="*/ 721240 w 745396"/>
                <a:gd name="connsiteY23" fmla="*/ 389743 h 484763"/>
                <a:gd name="connsiteX24" fmla="*/ 729695 w 745396"/>
                <a:gd name="connsiteY24" fmla="*/ 362499 h 484763"/>
                <a:gd name="connsiteX25" fmla="*/ 725266 w 745396"/>
                <a:gd name="connsiteY25" fmla="*/ 357936 h 484763"/>
                <a:gd name="connsiteX26" fmla="*/ 731842 w 745396"/>
                <a:gd name="connsiteY26" fmla="*/ 340220 h 484763"/>
                <a:gd name="connsiteX27" fmla="*/ 744726 w 745396"/>
                <a:gd name="connsiteY27" fmla="*/ 325189 h 484763"/>
                <a:gd name="connsiteX28" fmla="*/ 745397 w 745396"/>
                <a:gd name="connsiteY28" fmla="*/ 313915 h 484763"/>
                <a:gd name="connsiteX29" fmla="*/ 740834 w 745396"/>
                <a:gd name="connsiteY29" fmla="*/ 309620 h 484763"/>
                <a:gd name="connsiteX30" fmla="*/ 726742 w 745396"/>
                <a:gd name="connsiteY30" fmla="*/ 311768 h 484763"/>
                <a:gd name="connsiteX31" fmla="*/ 704732 w 745396"/>
                <a:gd name="connsiteY31" fmla="*/ 310828 h 484763"/>
                <a:gd name="connsiteX32" fmla="*/ 678829 w 745396"/>
                <a:gd name="connsiteY32" fmla="*/ 316868 h 484763"/>
                <a:gd name="connsiteX33" fmla="*/ 662993 w 745396"/>
                <a:gd name="connsiteY33" fmla="*/ 323578 h 484763"/>
                <a:gd name="connsiteX34" fmla="*/ 659235 w 745396"/>
                <a:gd name="connsiteY34" fmla="*/ 330289 h 484763"/>
                <a:gd name="connsiteX35" fmla="*/ 657088 w 745396"/>
                <a:gd name="connsiteY35" fmla="*/ 352299 h 484763"/>
                <a:gd name="connsiteX36" fmla="*/ 651048 w 745396"/>
                <a:gd name="connsiteY36" fmla="*/ 368135 h 484763"/>
                <a:gd name="connsiteX37" fmla="*/ 634272 w 745396"/>
                <a:gd name="connsiteY37" fmla="*/ 379409 h 484763"/>
                <a:gd name="connsiteX38" fmla="*/ 618570 w 745396"/>
                <a:gd name="connsiteY38" fmla="*/ 383838 h 484763"/>
                <a:gd name="connsiteX39" fmla="*/ 600049 w 745396"/>
                <a:gd name="connsiteY39" fmla="*/ 388535 h 484763"/>
                <a:gd name="connsiteX40" fmla="*/ 580991 w 745396"/>
                <a:gd name="connsiteY40" fmla="*/ 391219 h 484763"/>
                <a:gd name="connsiteX41" fmla="*/ 558578 w 745396"/>
                <a:gd name="connsiteY41" fmla="*/ 398735 h 484763"/>
                <a:gd name="connsiteX42" fmla="*/ 547842 w 745396"/>
                <a:gd name="connsiteY42" fmla="*/ 387462 h 484763"/>
                <a:gd name="connsiteX43" fmla="*/ 521402 w 745396"/>
                <a:gd name="connsiteY43" fmla="*/ 380483 h 484763"/>
                <a:gd name="connsiteX44" fmla="*/ 511068 w 745396"/>
                <a:gd name="connsiteY44" fmla="*/ 366659 h 484763"/>
                <a:gd name="connsiteX45" fmla="*/ 505431 w 745396"/>
                <a:gd name="connsiteY45" fmla="*/ 352030 h 484763"/>
                <a:gd name="connsiteX46" fmla="*/ 488789 w 745396"/>
                <a:gd name="connsiteY46" fmla="*/ 332033 h 484763"/>
                <a:gd name="connsiteX47" fmla="*/ 483958 w 745396"/>
                <a:gd name="connsiteY47" fmla="*/ 311902 h 484763"/>
                <a:gd name="connsiteX48" fmla="*/ 476442 w 745396"/>
                <a:gd name="connsiteY48" fmla="*/ 299152 h 484763"/>
                <a:gd name="connsiteX49" fmla="*/ 471745 w 745396"/>
                <a:gd name="connsiteY49" fmla="*/ 283852 h 484763"/>
                <a:gd name="connsiteX50" fmla="*/ 474161 w 745396"/>
                <a:gd name="connsiteY50" fmla="*/ 270431 h 484763"/>
                <a:gd name="connsiteX51" fmla="*/ 476040 w 745396"/>
                <a:gd name="connsiteY51" fmla="*/ 234597 h 484763"/>
                <a:gd name="connsiteX52" fmla="*/ 480468 w 745396"/>
                <a:gd name="connsiteY52" fmla="*/ 214869 h 484763"/>
                <a:gd name="connsiteX53" fmla="*/ 488924 w 745396"/>
                <a:gd name="connsiteY53" fmla="*/ 193529 h 484763"/>
                <a:gd name="connsiteX54" fmla="*/ 481945 w 745396"/>
                <a:gd name="connsiteY54" fmla="*/ 194066 h 484763"/>
                <a:gd name="connsiteX55" fmla="*/ 463961 w 745396"/>
                <a:gd name="connsiteY55" fmla="*/ 187893 h 484763"/>
                <a:gd name="connsiteX56" fmla="*/ 444098 w 745396"/>
                <a:gd name="connsiteY56" fmla="*/ 179169 h 484763"/>
                <a:gd name="connsiteX57" fmla="*/ 436716 w 745396"/>
                <a:gd name="connsiteY57" fmla="*/ 165614 h 484763"/>
                <a:gd name="connsiteX58" fmla="*/ 431214 w 745396"/>
                <a:gd name="connsiteY58" fmla="*/ 146288 h 484763"/>
                <a:gd name="connsiteX59" fmla="*/ 416719 w 745396"/>
                <a:gd name="connsiteY59" fmla="*/ 130317 h 484763"/>
                <a:gd name="connsiteX60" fmla="*/ 408130 w 745396"/>
                <a:gd name="connsiteY60" fmla="*/ 113943 h 484763"/>
                <a:gd name="connsiteX61" fmla="*/ 396051 w 745396"/>
                <a:gd name="connsiteY61" fmla="*/ 95154 h 484763"/>
                <a:gd name="connsiteX62" fmla="*/ 379409 w 745396"/>
                <a:gd name="connsiteY62" fmla="*/ 84418 h 484763"/>
                <a:gd name="connsiteX63" fmla="*/ 360754 w 745396"/>
                <a:gd name="connsiteY63" fmla="*/ 84954 h 484763"/>
                <a:gd name="connsiteX64" fmla="*/ 344917 w 745396"/>
                <a:gd name="connsiteY64" fmla="*/ 107770 h 484763"/>
                <a:gd name="connsiteX65" fmla="*/ 322907 w 745396"/>
                <a:gd name="connsiteY65" fmla="*/ 98644 h 484763"/>
                <a:gd name="connsiteX66" fmla="*/ 309217 w 745396"/>
                <a:gd name="connsiteY66" fmla="*/ 89652 h 484763"/>
                <a:gd name="connsiteX67" fmla="*/ 302910 w 745396"/>
                <a:gd name="connsiteY67" fmla="*/ 73547 h 484763"/>
                <a:gd name="connsiteX68" fmla="*/ 294991 w 745396"/>
                <a:gd name="connsiteY68" fmla="*/ 59186 h 484763"/>
                <a:gd name="connsiteX69" fmla="*/ 280497 w 745396"/>
                <a:gd name="connsiteY69" fmla="*/ 46705 h 484763"/>
                <a:gd name="connsiteX70" fmla="*/ 268016 w 745396"/>
                <a:gd name="connsiteY70" fmla="*/ 37713 h 484763"/>
                <a:gd name="connsiteX71" fmla="*/ 259292 w 745396"/>
                <a:gd name="connsiteY71" fmla="*/ 27781 h 484763"/>
                <a:gd name="connsiteX72" fmla="*/ 219163 w 745396"/>
                <a:gd name="connsiteY72" fmla="*/ 27781 h 484763"/>
                <a:gd name="connsiteX73" fmla="*/ 219163 w 745396"/>
                <a:gd name="connsiteY73" fmla="*/ 39726 h 484763"/>
                <a:gd name="connsiteX74" fmla="*/ 197690 w 745396"/>
                <a:gd name="connsiteY74" fmla="*/ 39726 h 484763"/>
                <a:gd name="connsiteX75" fmla="*/ 148033 w 745396"/>
                <a:gd name="connsiteY75" fmla="*/ 39994 h 484763"/>
                <a:gd name="connsiteX76" fmla="*/ 147764 w 745396"/>
                <a:gd name="connsiteY76" fmla="*/ 39860 h 484763"/>
                <a:gd name="connsiteX77" fmla="*/ 91262 w 745396"/>
                <a:gd name="connsiteY77" fmla="*/ 19460 h 484763"/>
                <a:gd name="connsiteX78" fmla="*/ 52073 w 745396"/>
                <a:gd name="connsiteY78" fmla="*/ 4563 h 484763"/>
                <a:gd name="connsiteX79" fmla="*/ 53952 w 745396"/>
                <a:gd name="connsiteY79" fmla="*/ 0 h 484763"/>
                <a:gd name="connsiteX80" fmla="*/ 25634 w 745396"/>
                <a:gd name="connsiteY80" fmla="*/ 2953 h 484763"/>
                <a:gd name="connsiteX81" fmla="*/ 0 w 745396"/>
                <a:gd name="connsiteY81" fmla="*/ 4832 h 484763"/>
                <a:gd name="connsiteX82" fmla="*/ 9126 w 745396"/>
                <a:gd name="connsiteY82" fmla="*/ 28586 h 484763"/>
                <a:gd name="connsiteX83" fmla="*/ 29794 w 745396"/>
                <a:gd name="connsiteY83" fmla="*/ 70191 h 484763"/>
                <a:gd name="connsiteX84" fmla="*/ 38652 w 745396"/>
                <a:gd name="connsiteY84" fmla="*/ 87370 h 484763"/>
                <a:gd name="connsiteX85" fmla="*/ 53012 w 745396"/>
                <a:gd name="connsiteY85" fmla="*/ 95288 h 484763"/>
                <a:gd name="connsiteX86" fmla="*/ 72741 w 745396"/>
                <a:gd name="connsiteY86" fmla="*/ 115957 h 484763"/>
                <a:gd name="connsiteX87" fmla="*/ 71668 w 745396"/>
                <a:gd name="connsiteY87" fmla="*/ 130049 h 484763"/>
                <a:gd name="connsiteX88" fmla="*/ 61334 w 745396"/>
                <a:gd name="connsiteY88" fmla="*/ 141725 h 484763"/>
                <a:gd name="connsiteX89" fmla="*/ 51268 w 745396"/>
                <a:gd name="connsiteY89" fmla="*/ 140248 h 484763"/>
                <a:gd name="connsiteX90" fmla="*/ 64420 w 745396"/>
                <a:gd name="connsiteY90" fmla="*/ 154743 h 484763"/>
                <a:gd name="connsiteX91" fmla="*/ 79989 w 745396"/>
                <a:gd name="connsiteY91" fmla="*/ 161722 h 484763"/>
                <a:gd name="connsiteX92" fmla="*/ 84686 w 745396"/>
                <a:gd name="connsiteY92" fmla="*/ 167359 h 484763"/>
                <a:gd name="connsiteX93" fmla="*/ 87639 w 745396"/>
                <a:gd name="connsiteY93" fmla="*/ 164138 h 484763"/>
                <a:gd name="connsiteX94" fmla="*/ 118506 w 745396"/>
                <a:gd name="connsiteY94" fmla="*/ 186282 h 484763"/>
                <a:gd name="connsiteX95" fmla="*/ 122399 w 745396"/>
                <a:gd name="connsiteY95" fmla="*/ 202119 h 484763"/>
                <a:gd name="connsiteX96" fmla="*/ 121728 w 745396"/>
                <a:gd name="connsiteY96" fmla="*/ 221042 h 484763"/>
                <a:gd name="connsiteX97" fmla="*/ 133270 w 745396"/>
                <a:gd name="connsiteY97" fmla="*/ 227350 h 484763"/>
                <a:gd name="connsiteX98" fmla="*/ 151388 w 745396"/>
                <a:gd name="connsiteY98" fmla="*/ 240503 h 484763"/>
                <a:gd name="connsiteX99" fmla="*/ 168164 w 745396"/>
                <a:gd name="connsiteY99" fmla="*/ 256608 h 484763"/>
                <a:gd name="connsiteX100" fmla="*/ 174203 w 745396"/>
                <a:gd name="connsiteY100" fmla="*/ 271773 h 484763"/>
                <a:gd name="connsiteX101" fmla="*/ 176619 w 745396"/>
                <a:gd name="connsiteY101" fmla="*/ 271773 h 484763"/>
                <a:gd name="connsiteX102" fmla="*/ 185880 w 745396"/>
                <a:gd name="connsiteY102" fmla="*/ 263050 h 484763"/>
                <a:gd name="connsiteX103" fmla="*/ 186416 w 745396"/>
                <a:gd name="connsiteY103" fmla="*/ 259695 h 484763"/>
                <a:gd name="connsiteX104" fmla="*/ 177827 w 745396"/>
                <a:gd name="connsiteY104" fmla="*/ 248287 h 484763"/>
                <a:gd name="connsiteX105" fmla="*/ 168432 w 745396"/>
                <a:gd name="connsiteY105" fmla="*/ 236745 h 484763"/>
                <a:gd name="connsiteX106" fmla="*/ 155683 w 745396"/>
                <a:gd name="connsiteY106" fmla="*/ 235805 h 484763"/>
                <a:gd name="connsiteX107" fmla="*/ 154340 w 745396"/>
                <a:gd name="connsiteY107" fmla="*/ 220371 h 484763"/>
                <a:gd name="connsiteX108" fmla="*/ 147630 w 745396"/>
                <a:gd name="connsiteY108" fmla="*/ 207890 h 484763"/>
                <a:gd name="connsiteX109" fmla="*/ 140248 w 745396"/>
                <a:gd name="connsiteY109" fmla="*/ 196079 h 484763"/>
                <a:gd name="connsiteX110" fmla="*/ 132062 w 745396"/>
                <a:gd name="connsiteY110" fmla="*/ 170714 h 484763"/>
                <a:gd name="connsiteX111" fmla="*/ 116359 w 745396"/>
                <a:gd name="connsiteY111" fmla="*/ 156354 h 484763"/>
                <a:gd name="connsiteX112" fmla="*/ 111393 w 745396"/>
                <a:gd name="connsiteY112" fmla="*/ 146959 h 484763"/>
                <a:gd name="connsiteX113" fmla="*/ 103743 w 745396"/>
                <a:gd name="connsiteY113" fmla="*/ 139712 h 484763"/>
                <a:gd name="connsiteX114" fmla="*/ 98912 w 745396"/>
                <a:gd name="connsiteY114" fmla="*/ 122667 h 484763"/>
                <a:gd name="connsiteX115" fmla="*/ 94617 w 745396"/>
                <a:gd name="connsiteY115" fmla="*/ 123204 h 484763"/>
                <a:gd name="connsiteX116" fmla="*/ 91262 w 745396"/>
                <a:gd name="connsiteY116" fmla="*/ 112736 h 484763"/>
                <a:gd name="connsiteX117" fmla="*/ 87639 w 745396"/>
                <a:gd name="connsiteY117" fmla="*/ 110857 h 484763"/>
                <a:gd name="connsiteX118" fmla="*/ 83344 w 745396"/>
                <a:gd name="connsiteY118" fmla="*/ 103878 h 484763"/>
                <a:gd name="connsiteX119" fmla="*/ 65225 w 745396"/>
                <a:gd name="connsiteY119" fmla="*/ 84686 h 484763"/>
                <a:gd name="connsiteX120" fmla="*/ 56234 w 745396"/>
                <a:gd name="connsiteY120" fmla="*/ 72339 h 484763"/>
                <a:gd name="connsiteX121" fmla="*/ 53684 w 745396"/>
                <a:gd name="connsiteY121" fmla="*/ 50328 h 484763"/>
                <a:gd name="connsiteX122" fmla="*/ 49523 w 745396"/>
                <a:gd name="connsiteY122" fmla="*/ 36371 h 484763"/>
                <a:gd name="connsiteX123" fmla="*/ 54489 w 745396"/>
                <a:gd name="connsiteY123" fmla="*/ 21876 h 484763"/>
                <a:gd name="connsiteX124" fmla="*/ 70057 w 745396"/>
                <a:gd name="connsiteY124" fmla="*/ 30600 h 484763"/>
                <a:gd name="connsiteX125" fmla="*/ 78244 w 745396"/>
                <a:gd name="connsiteY125" fmla="*/ 29392 h 484763"/>
                <a:gd name="connsiteX126" fmla="*/ 97704 w 745396"/>
                <a:gd name="connsiteY126" fmla="*/ 41739 h 484763"/>
                <a:gd name="connsiteX127" fmla="*/ 97302 w 745396"/>
                <a:gd name="connsiteY127" fmla="*/ 53415 h 484763"/>
                <a:gd name="connsiteX128" fmla="*/ 106025 w 745396"/>
                <a:gd name="connsiteY128" fmla="*/ 74889 h 484763"/>
                <a:gd name="connsiteX129" fmla="*/ 119446 w 745396"/>
                <a:gd name="connsiteY129" fmla="*/ 96765 h 484763"/>
                <a:gd name="connsiteX130" fmla="*/ 120386 w 745396"/>
                <a:gd name="connsiteY130" fmla="*/ 104952 h 484763"/>
                <a:gd name="connsiteX131" fmla="*/ 131659 w 745396"/>
                <a:gd name="connsiteY131" fmla="*/ 118238 h 484763"/>
                <a:gd name="connsiteX132" fmla="*/ 145483 w 745396"/>
                <a:gd name="connsiteY132" fmla="*/ 132330 h 484763"/>
                <a:gd name="connsiteX133" fmla="*/ 159306 w 745396"/>
                <a:gd name="connsiteY133" fmla="*/ 134746 h 484763"/>
                <a:gd name="connsiteX134" fmla="*/ 165614 w 745396"/>
                <a:gd name="connsiteY134" fmla="*/ 154743 h 484763"/>
                <a:gd name="connsiteX135" fmla="*/ 179706 w 745396"/>
                <a:gd name="connsiteY135" fmla="*/ 167627 h 484763"/>
                <a:gd name="connsiteX136" fmla="*/ 193395 w 745396"/>
                <a:gd name="connsiteY136" fmla="*/ 174606 h 484763"/>
                <a:gd name="connsiteX137" fmla="*/ 189503 w 745396"/>
                <a:gd name="connsiteY137" fmla="*/ 192187 h 484763"/>
                <a:gd name="connsiteX138" fmla="*/ 193261 w 745396"/>
                <a:gd name="connsiteY138" fmla="*/ 197824 h 484763"/>
                <a:gd name="connsiteX139" fmla="*/ 214868 w 745396"/>
                <a:gd name="connsiteY139" fmla="*/ 209232 h 484763"/>
                <a:gd name="connsiteX140" fmla="*/ 226813 w 745396"/>
                <a:gd name="connsiteY140" fmla="*/ 226142 h 484763"/>
                <a:gd name="connsiteX141" fmla="*/ 251373 w 745396"/>
                <a:gd name="connsiteY141" fmla="*/ 246811 h 484763"/>
                <a:gd name="connsiteX142" fmla="*/ 273384 w 745396"/>
                <a:gd name="connsiteY142" fmla="*/ 273787 h 484763"/>
                <a:gd name="connsiteX143" fmla="*/ 282107 w 745396"/>
                <a:gd name="connsiteY143" fmla="*/ 288013 h 484763"/>
                <a:gd name="connsiteX144" fmla="*/ 284255 w 745396"/>
                <a:gd name="connsiteY144" fmla="*/ 298213 h 484763"/>
                <a:gd name="connsiteX145" fmla="*/ 292710 w 745396"/>
                <a:gd name="connsiteY145" fmla="*/ 310157 h 484763"/>
                <a:gd name="connsiteX146" fmla="*/ 292576 w 745396"/>
                <a:gd name="connsiteY146" fmla="*/ 320626 h 484763"/>
                <a:gd name="connsiteX147" fmla="*/ 287207 w 745396"/>
                <a:gd name="connsiteY147" fmla="*/ 327202 h 484763"/>
                <a:gd name="connsiteX148" fmla="*/ 290026 w 745396"/>
                <a:gd name="connsiteY148" fmla="*/ 335523 h 484763"/>
                <a:gd name="connsiteX149" fmla="*/ 281973 w 745396"/>
                <a:gd name="connsiteY149" fmla="*/ 338073 h 484763"/>
                <a:gd name="connsiteX150" fmla="*/ 286939 w 745396"/>
                <a:gd name="connsiteY150" fmla="*/ 348809 h 484763"/>
                <a:gd name="connsiteX151" fmla="*/ 298884 w 745396"/>
                <a:gd name="connsiteY151" fmla="*/ 364646 h 484763"/>
                <a:gd name="connsiteX152" fmla="*/ 325591 w 745396"/>
                <a:gd name="connsiteY152" fmla="*/ 379677 h 484763"/>
                <a:gd name="connsiteX153" fmla="*/ 335523 w 745396"/>
                <a:gd name="connsiteY153" fmla="*/ 391085 h 484763"/>
                <a:gd name="connsiteX154" fmla="*/ 360352 w 745396"/>
                <a:gd name="connsiteY154" fmla="*/ 399138 h 484763"/>
                <a:gd name="connsiteX155" fmla="*/ 374578 w 745396"/>
                <a:gd name="connsiteY155" fmla="*/ 400614 h 484763"/>
                <a:gd name="connsiteX156" fmla="*/ 381154 w 745396"/>
                <a:gd name="connsiteY156" fmla="*/ 407727 h 484763"/>
                <a:gd name="connsiteX157" fmla="*/ 401553 w 745396"/>
                <a:gd name="connsiteY157" fmla="*/ 419940 h 484763"/>
                <a:gd name="connsiteX158" fmla="*/ 429335 w 745396"/>
                <a:gd name="connsiteY158" fmla="*/ 431751 h 484763"/>
                <a:gd name="connsiteX159" fmla="*/ 447990 w 745396"/>
                <a:gd name="connsiteY159" fmla="*/ 435508 h 484763"/>
                <a:gd name="connsiteX160" fmla="*/ 471208 w 745396"/>
                <a:gd name="connsiteY160" fmla="*/ 447185 h 484763"/>
                <a:gd name="connsiteX161" fmla="*/ 489326 w 745396"/>
                <a:gd name="connsiteY161" fmla="*/ 452016 h 484763"/>
                <a:gd name="connsiteX162" fmla="*/ 506505 w 745396"/>
                <a:gd name="connsiteY162" fmla="*/ 458592 h 484763"/>
                <a:gd name="connsiteX163" fmla="*/ 518315 w 745396"/>
                <a:gd name="connsiteY163" fmla="*/ 456177 h 484763"/>
                <a:gd name="connsiteX164" fmla="*/ 538447 w 745396"/>
                <a:gd name="connsiteY164" fmla="*/ 446514 h 484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745396" h="484763">
                  <a:moveTo>
                    <a:pt x="552673" y="444500"/>
                  </a:moveTo>
                  <a:lnTo>
                    <a:pt x="553076" y="444769"/>
                  </a:lnTo>
                  <a:lnTo>
                    <a:pt x="573744" y="451614"/>
                  </a:lnTo>
                  <a:lnTo>
                    <a:pt x="586494" y="459934"/>
                  </a:lnTo>
                  <a:lnTo>
                    <a:pt x="611859" y="484763"/>
                  </a:lnTo>
                  <a:lnTo>
                    <a:pt x="612262" y="480737"/>
                  </a:lnTo>
                  <a:lnTo>
                    <a:pt x="614677" y="475771"/>
                  </a:lnTo>
                  <a:lnTo>
                    <a:pt x="611188" y="470940"/>
                  </a:lnTo>
                  <a:lnTo>
                    <a:pt x="624206" y="447990"/>
                  </a:lnTo>
                  <a:lnTo>
                    <a:pt x="655209" y="447990"/>
                  </a:lnTo>
                  <a:lnTo>
                    <a:pt x="655745" y="442487"/>
                  </a:lnTo>
                  <a:lnTo>
                    <a:pt x="652256" y="441145"/>
                  </a:lnTo>
                  <a:lnTo>
                    <a:pt x="649438" y="435374"/>
                  </a:lnTo>
                  <a:lnTo>
                    <a:pt x="640714" y="429737"/>
                  </a:lnTo>
                  <a:lnTo>
                    <a:pt x="627696" y="417659"/>
                  </a:lnTo>
                  <a:lnTo>
                    <a:pt x="641922" y="417659"/>
                  </a:lnTo>
                  <a:lnTo>
                    <a:pt x="641922" y="403030"/>
                  </a:lnTo>
                  <a:lnTo>
                    <a:pt x="687687" y="403298"/>
                  </a:lnTo>
                  <a:lnTo>
                    <a:pt x="687553" y="400211"/>
                  </a:lnTo>
                  <a:lnTo>
                    <a:pt x="692787" y="398064"/>
                  </a:lnTo>
                  <a:lnTo>
                    <a:pt x="696411" y="400480"/>
                  </a:lnTo>
                  <a:lnTo>
                    <a:pt x="704732" y="385851"/>
                  </a:lnTo>
                  <a:lnTo>
                    <a:pt x="716542" y="384912"/>
                  </a:lnTo>
                  <a:lnTo>
                    <a:pt x="721240" y="389743"/>
                  </a:lnTo>
                  <a:lnTo>
                    <a:pt x="729695" y="362499"/>
                  </a:lnTo>
                  <a:lnTo>
                    <a:pt x="725266" y="357936"/>
                  </a:lnTo>
                  <a:lnTo>
                    <a:pt x="731842" y="340220"/>
                  </a:lnTo>
                  <a:lnTo>
                    <a:pt x="744726" y="325189"/>
                  </a:lnTo>
                  <a:lnTo>
                    <a:pt x="745397" y="313915"/>
                  </a:lnTo>
                  <a:lnTo>
                    <a:pt x="740834" y="309620"/>
                  </a:lnTo>
                  <a:lnTo>
                    <a:pt x="726742" y="311768"/>
                  </a:lnTo>
                  <a:lnTo>
                    <a:pt x="704732" y="310828"/>
                  </a:lnTo>
                  <a:lnTo>
                    <a:pt x="678829" y="316868"/>
                  </a:lnTo>
                  <a:lnTo>
                    <a:pt x="662993" y="323578"/>
                  </a:lnTo>
                  <a:lnTo>
                    <a:pt x="659235" y="330289"/>
                  </a:lnTo>
                  <a:lnTo>
                    <a:pt x="657088" y="352299"/>
                  </a:lnTo>
                  <a:lnTo>
                    <a:pt x="651048" y="368135"/>
                  </a:lnTo>
                  <a:lnTo>
                    <a:pt x="634272" y="379409"/>
                  </a:lnTo>
                  <a:lnTo>
                    <a:pt x="618570" y="383838"/>
                  </a:lnTo>
                  <a:lnTo>
                    <a:pt x="600049" y="388535"/>
                  </a:lnTo>
                  <a:lnTo>
                    <a:pt x="580991" y="391219"/>
                  </a:lnTo>
                  <a:lnTo>
                    <a:pt x="558578" y="398735"/>
                  </a:lnTo>
                  <a:lnTo>
                    <a:pt x="547842" y="387462"/>
                  </a:lnTo>
                  <a:lnTo>
                    <a:pt x="521402" y="380483"/>
                  </a:lnTo>
                  <a:lnTo>
                    <a:pt x="511068" y="366659"/>
                  </a:lnTo>
                  <a:lnTo>
                    <a:pt x="505431" y="352030"/>
                  </a:lnTo>
                  <a:lnTo>
                    <a:pt x="488789" y="332033"/>
                  </a:lnTo>
                  <a:lnTo>
                    <a:pt x="483958" y="311902"/>
                  </a:lnTo>
                  <a:lnTo>
                    <a:pt x="476442" y="299152"/>
                  </a:lnTo>
                  <a:lnTo>
                    <a:pt x="471745" y="283852"/>
                  </a:lnTo>
                  <a:lnTo>
                    <a:pt x="474161" y="270431"/>
                  </a:lnTo>
                  <a:lnTo>
                    <a:pt x="476040" y="234597"/>
                  </a:lnTo>
                  <a:lnTo>
                    <a:pt x="480468" y="214869"/>
                  </a:lnTo>
                  <a:lnTo>
                    <a:pt x="488924" y="193529"/>
                  </a:lnTo>
                  <a:lnTo>
                    <a:pt x="481945" y="194066"/>
                  </a:lnTo>
                  <a:lnTo>
                    <a:pt x="463961" y="187893"/>
                  </a:lnTo>
                  <a:lnTo>
                    <a:pt x="444098" y="179169"/>
                  </a:lnTo>
                  <a:lnTo>
                    <a:pt x="436716" y="165614"/>
                  </a:lnTo>
                  <a:lnTo>
                    <a:pt x="431214" y="146288"/>
                  </a:lnTo>
                  <a:lnTo>
                    <a:pt x="416719" y="130317"/>
                  </a:lnTo>
                  <a:lnTo>
                    <a:pt x="408130" y="113943"/>
                  </a:lnTo>
                  <a:lnTo>
                    <a:pt x="396051" y="95154"/>
                  </a:lnTo>
                  <a:lnTo>
                    <a:pt x="379409" y="84418"/>
                  </a:lnTo>
                  <a:lnTo>
                    <a:pt x="360754" y="84954"/>
                  </a:lnTo>
                  <a:lnTo>
                    <a:pt x="344917" y="107770"/>
                  </a:lnTo>
                  <a:lnTo>
                    <a:pt x="322907" y="98644"/>
                  </a:lnTo>
                  <a:lnTo>
                    <a:pt x="309217" y="89652"/>
                  </a:lnTo>
                  <a:lnTo>
                    <a:pt x="302910" y="73547"/>
                  </a:lnTo>
                  <a:lnTo>
                    <a:pt x="294991" y="59186"/>
                  </a:lnTo>
                  <a:lnTo>
                    <a:pt x="280497" y="46705"/>
                  </a:lnTo>
                  <a:lnTo>
                    <a:pt x="268016" y="37713"/>
                  </a:lnTo>
                  <a:lnTo>
                    <a:pt x="259292" y="27781"/>
                  </a:lnTo>
                  <a:lnTo>
                    <a:pt x="219163" y="27781"/>
                  </a:lnTo>
                  <a:lnTo>
                    <a:pt x="219163" y="39726"/>
                  </a:lnTo>
                  <a:lnTo>
                    <a:pt x="197690" y="39726"/>
                  </a:lnTo>
                  <a:lnTo>
                    <a:pt x="148033" y="39994"/>
                  </a:lnTo>
                  <a:lnTo>
                    <a:pt x="147764" y="39860"/>
                  </a:lnTo>
                  <a:lnTo>
                    <a:pt x="91262" y="19460"/>
                  </a:lnTo>
                  <a:lnTo>
                    <a:pt x="52073" y="4563"/>
                  </a:lnTo>
                  <a:lnTo>
                    <a:pt x="53952" y="0"/>
                  </a:lnTo>
                  <a:lnTo>
                    <a:pt x="25634" y="2953"/>
                  </a:lnTo>
                  <a:lnTo>
                    <a:pt x="0" y="4832"/>
                  </a:lnTo>
                  <a:lnTo>
                    <a:pt x="9126" y="28586"/>
                  </a:lnTo>
                  <a:lnTo>
                    <a:pt x="29794" y="70191"/>
                  </a:lnTo>
                  <a:lnTo>
                    <a:pt x="38652" y="87370"/>
                  </a:lnTo>
                  <a:lnTo>
                    <a:pt x="53012" y="95288"/>
                  </a:lnTo>
                  <a:lnTo>
                    <a:pt x="72741" y="115957"/>
                  </a:lnTo>
                  <a:lnTo>
                    <a:pt x="71668" y="130049"/>
                  </a:lnTo>
                  <a:lnTo>
                    <a:pt x="61334" y="141725"/>
                  </a:lnTo>
                  <a:lnTo>
                    <a:pt x="51268" y="140248"/>
                  </a:lnTo>
                  <a:lnTo>
                    <a:pt x="64420" y="154743"/>
                  </a:lnTo>
                  <a:lnTo>
                    <a:pt x="79989" y="161722"/>
                  </a:lnTo>
                  <a:lnTo>
                    <a:pt x="84686" y="167359"/>
                  </a:lnTo>
                  <a:lnTo>
                    <a:pt x="87639" y="164138"/>
                  </a:lnTo>
                  <a:lnTo>
                    <a:pt x="118506" y="186282"/>
                  </a:lnTo>
                  <a:lnTo>
                    <a:pt x="122399" y="202119"/>
                  </a:lnTo>
                  <a:lnTo>
                    <a:pt x="121728" y="221042"/>
                  </a:lnTo>
                  <a:lnTo>
                    <a:pt x="133270" y="227350"/>
                  </a:lnTo>
                  <a:lnTo>
                    <a:pt x="151388" y="240503"/>
                  </a:lnTo>
                  <a:lnTo>
                    <a:pt x="168164" y="256608"/>
                  </a:lnTo>
                  <a:lnTo>
                    <a:pt x="174203" y="271773"/>
                  </a:lnTo>
                  <a:lnTo>
                    <a:pt x="176619" y="271773"/>
                  </a:lnTo>
                  <a:lnTo>
                    <a:pt x="185880" y="263050"/>
                  </a:lnTo>
                  <a:lnTo>
                    <a:pt x="186416" y="259695"/>
                  </a:lnTo>
                  <a:lnTo>
                    <a:pt x="177827" y="248287"/>
                  </a:lnTo>
                  <a:lnTo>
                    <a:pt x="168432" y="236745"/>
                  </a:lnTo>
                  <a:lnTo>
                    <a:pt x="155683" y="235805"/>
                  </a:lnTo>
                  <a:lnTo>
                    <a:pt x="154340" y="220371"/>
                  </a:lnTo>
                  <a:lnTo>
                    <a:pt x="147630" y="207890"/>
                  </a:lnTo>
                  <a:lnTo>
                    <a:pt x="140248" y="196079"/>
                  </a:lnTo>
                  <a:lnTo>
                    <a:pt x="132062" y="170714"/>
                  </a:lnTo>
                  <a:lnTo>
                    <a:pt x="116359" y="156354"/>
                  </a:lnTo>
                  <a:lnTo>
                    <a:pt x="111393" y="146959"/>
                  </a:lnTo>
                  <a:lnTo>
                    <a:pt x="103743" y="139712"/>
                  </a:lnTo>
                  <a:lnTo>
                    <a:pt x="98912" y="122667"/>
                  </a:lnTo>
                  <a:lnTo>
                    <a:pt x="94617" y="123204"/>
                  </a:lnTo>
                  <a:lnTo>
                    <a:pt x="91262" y="112736"/>
                  </a:lnTo>
                  <a:lnTo>
                    <a:pt x="87639" y="110857"/>
                  </a:lnTo>
                  <a:lnTo>
                    <a:pt x="83344" y="103878"/>
                  </a:lnTo>
                  <a:lnTo>
                    <a:pt x="65225" y="84686"/>
                  </a:lnTo>
                  <a:lnTo>
                    <a:pt x="56234" y="72339"/>
                  </a:lnTo>
                  <a:lnTo>
                    <a:pt x="53684" y="50328"/>
                  </a:lnTo>
                  <a:lnTo>
                    <a:pt x="49523" y="36371"/>
                  </a:lnTo>
                  <a:lnTo>
                    <a:pt x="54489" y="21876"/>
                  </a:lnTo>
                  <a:lnTo>
                    <a:pt x="70057" y="30600"/>
                  </a:lnTo>
                  <a:lnTo>
                    <a:pt x="78244" y="29392"/>
                  </a:lnTo>
                  <a:lnTo>
                    <a:pt x="97704" y="41739"/>
                  </a:lnTo>
                  <a:lnTo>
                    <a:pt x="97302" y="53415"/>
                  </a:lnTo>
                  <a:lnTo>
                    <a:pt x="106025" y="74889"/>
                  </a:lnTo>
                  <a:lnTo>
                    <a:pt x="119446" y="96765"/>
                  </a:lnTo>
                  <a:lnTo>
                    <a:pt x="120386" y="104952"/>
                  </a:lnTo>
                  <a:lnTo>
                    <a:pt x="131659" y="118238"/>
                  </a:lnTo>
                  <a:lnTo>
                    <a:pt x="145483" y="132330"/>
                  </a:lnTo>
                  <a:lnTo>
                    <a:pt x="159306" y="134746"/>
                  </a:lnTo>
                  <a:lnTo>
                    <a:pt x="165614" y="154743"/>
                  </a:lnTo>
                  <a:lnTo>
                    <a:pt x="179706" y="167627"/>
                  </a:lnTo>
                  <a:lnTo>
                    <a:pt x="193395" y="174606"/>
                  </a:lnTo>
                  <a:lnTo>
                    <a:pt x="189503" y="192187"/>
                  </a:lnTo>
                  <a:lnTo>
                    <a:pt x="193261" y="197824"/>
                  </a:lnTo>
                  <a:lnTo>
                    <a:pt x="214868" y="209232"/>
                  </a:lnTo>
                  <a:lnTo>
                    <a:pt x="226813" y="226142"/>
                  </a:lnTo>
                  <a:lnTo>
                    <a:pt x="251373" y="246811"/>
                  </a:lnTo>
                  <a:lnTo>
                    <a:pt x="273384" y="273787"/>
                  </a:lnTo>
                  <a:lnTo>
                    <a:pt x="282107" y="288013"/>
                  </a:lnTo>
                  <a:lnTo>
                    <a:pt x="284255" y="298213"/>
                  </a:lnTo>
                  <a:lnTo>
                    <a:pt x="292710" y="310157"/>
                  </a:lnTo>
                  <a:lnTo>
                    <a:pt x="292576" y="320626"/>
                  </a:lnTo>
                  <a:lnTo>
                    <a:pt x="287207" y="327202"/>
                  </a:lnTo>
                  <a:lnTo>
                    <a:pt x="290026" y="335523"/>
                  </a:lnTo>
                  <a:lnTo>
                    <a:pt x="281973" y="338073"/>
                  </a:lnTo>
                  <a:lnTo>
                    <a:pt x="286939" y="348809"/>
                  </a:lnTo>
                  <a:lnTo>
                    <a:pt x="298884" y="364646"/>
                  </a:lnTo>
                  <a:lnTo>
                    <a:pt x="325591" y="379677"/>
                  </a:lnTo>
                  <a:lnTo>
                    <a:pt x="335523" y="391085"/>
                  </a:lnTo>
                  <a:lnTo>
                    <a:pt x="360352" y="399138"/>
                  </a:lnTo>
                  <a:lnTo>
                    <a:pt x="374578" y="400614"/>
                  </a:lnTo>
                  <a:lnTo>
                    <a:pt x="381154" y="407727"/>
                  </a:lnTo>
                  <a:lnTo>
                    <a:pt x="401553" y="419940"/>
                  </a:lnTo>
                  <a:lnTo>
                    <a:pt x="429335" y="431751"/>
                  </a:lnTo>
                  <a:lnTo>
                    <a:pt x="447990" y="435508"/>
                  </a:lnTo>
                  <a:lnTo>
                    <a:pt x="471208" y="447185"/>
                  </a:lnTo>
                  <a:lnTo>
                    <a:pt x="489326" y="452016"/>
                  </a:lnTo>
                  <a:lnTo>
                    <a:pt x="506505" y="458592"/>
                  </a:lnTo>
                  <a:lnTo>
                    <a:pt x="518315" y="456177"/>
                  </a:lnTo>
                  <a:lnTo>
                    <a:pt x="538447" y="44651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5" name="Graphique 3">
            <a:extLst>
              <a:ext uri="{FF2B5EF4-FFF2-40B4-BE49-F238E27FC236}">
                <a16:creationId xmlns:a16="http://schemas.microsoft.com/office/drawing/2014/main" id="{DDF204A2-91EB-4389-B256-AFDA4B30B5DA}"/>
              </a:ext>
            </a:extLst>
          </p:cNvPr>
          <p:cNvGrpSpPr/>
          <p:nvPr/>
        </p:nvGrpSpPr>
        <p:grpSpPr>
          <a:xfrm>
            <a:off x="8456524" y="4789686"/>
            <a:ext cx="492940" cy="160846"/>
            <a:chOff x="8408095" y="4723760"/>
            <a:chExt cx="477113" cy="155682"/>
          </a:xfrm>
          <a:solidFill>
            <a:srgbClr val="CECECE"/>
          </a:solidFill>
        </p:grpSpPr>
        <p:sp>
          <p:nvSpPr>
            <p:cNvPr id="627" name="Forme libre : forme 626">
              <a:extLst>
                <a:ext uri="{FF2B5EF4-FFF2-40B4-BE49-F238E27FC236}">
                  <a16:creationId xmlns:a16="http://schemas.microsoft.com/office/drawing/2014/main" id="{9274038D-C6E9-4A8A-A649-06FA13707103}"/>
                </a:ext>
              </a:extLst>
            </p:cNvPr>
            <p:cNvSpPr/>
            <p:nvPr/>
          </p:nvSpPr>
          <p:spPr>
            <a:xfrm>
              <a:off x="8644572" y="4723760"/>
              <a:ext cx="240636" cy="155682"/>
            </a:xfrm>
            <a:custGeom>
              <a:avLst/>
              <a:gdLst>
                <a:gd name="connsiteX0" fmla="*/ 23621 w 240636"/>
                <a:gd name="connsiteY0" fmla="*/ 155683 h 155682"/>
                <a:gd name="connsiteX1" fmla="*/ 5368 w 240636"/>
                <a:gd name="connsiteY1" fmla="*/ 140785 h 155682"/>
                <a:gd name="connsiteX2" fmla="*/ 0 w 240636"/>
                <a:gd name="connsiteY2" fmla="*/ 119849 h 155682"/>
                <a:gd name="connsiteX3" fmla="*/ 21205 w 240636"/>
                <a:gd name="connsiteY3" fmla="*/ 129780 h 155682"/>
                <a:gd name="connsiteX4" fmla="*/ 38518 w 240636"/>
                <a:gd name="connsiteY4" fmla="*/ 125620 h 155682"/>
                <a:gd name="connsiteX5" fmla="*/ 43484 w 240636"/>
                <a:gd name="connsiteY5" fmla="*/ 104952 h 155682"/>
                <a:gd name="connsiteX6" fmla="*/ 54891 w 240636"/>
                <a:gd name="connsiteY6" fmla="*/ 99852 h 155682"/>
                <a:gd name="connsiteX7" fmla="*/ 84283 w 240636"/>
                <a:gd name="connsiteY7" fmla="*/ 94617 h 155682"/>
                <a:gd name="connsiteX8" fmla="*/ 101596 w 240636"/>
                <a:gd name="connsiteY8" fmla="*/ 75560 h 155682"/>
                <a:gd name="connsiteX9" fmla="*/ 115151 w 240636"/>
                <a:gd name="connsiteY9" fmla="*/ 58247 h 155682"/>
                <a:gd name="connsiteX10" fmla="*/ 126291 w 240636"/>
                <a:gd name="connsiteY10" fmla="*/ 70862 h 155682"/>
                <a:gd name="connsiteX11" fmla="*/ 130720 w 240636"/>
                <a:gd name="connsiteY11" fmla="*/ 63615 h 155682"/>
                <a:gd name="connsiteX12" fmla="*/ 141859 w 240636"/>
                <a:gd name="connsiteY12" fmla="*/ 64420 h 155682"/>
                <a:gd name="connsiteX13" fmla="*/ 144275 w 240636"/>
                <a:gd name="connsiteY13" fmla="*/ 37713 h 155682"/>
                <a:gd name="connsiteX14" fmla="*/ 163735 w 240636"/>
                <a:gd name="connsiteY14" fmla="*/ 20131 h 155682"/>
                <a:gd name="connsiteX15" fmla="*/ 176619 w 240636"/>
                <a:gd name="connsiteY15" fmla="*/ 134 h 155682"/>
                <a:gd name="connsiteX16" fmla="*/ 188430 w 240636"/>
                <a:gd name="connsiteY16" fmla="*/ 0 h 155682"/>
                <a:gd name="connsiteX17" fmla="*/ 202119 w 240636"/>
                <a:gd name="connsiteY17" fmla="*/ 13555 h 155682"/>
                <a:gd name="connsiteX18" fmla="*/ 203193 w 240636"/>
                <a:gd name="connsiteY18" fmla="*/ 23889 h 155682"/>
                <a:gd name="connsiteX19" fmla="*/ 218492 w 240636"/>
                <a:gd name="connsiteY19" fmla="*/ 30331 h 155682"/>
                <a:gd name="connsiteX20" fmla="*/ 240637 w 240636"/>
                <a:gd name="connsiteY20" fmla="*/ 38250 h 155682"/>
                <a:gd name="connsiteX21" fmla="*/ 238221 w 240636"/>
                <a:gd name="connsiteY21" fmla="*/ 50999 h 155682"/>
                <a:gd name="connsiteX22" fmla="*/ 222787 w 240636"/>
                <a:gd name="connsiteY22" fmla="*/ 52207 h 155682"/>
                <a:gd name="connsiteX23" fmla="*/ 226813 w 240636"/>
                <a:gd name="connsiteY23" fmla="*/ 63347 h 155682"/>
                <a:gd name="connsiteX24" fmla="*/ 206414 w 240636"/>
                <a:gd name="connsiteY24" fmla="*/ 72741 h 155682"/>
                <a:gd name="connsiteX25" fmla="*/ 184403 w 240636"/>
                <a:gd name="connsiteY25" fmla="*/ 68581 h 155682"/>
                <a:gd name="connsiteX26" fmla="*/ 157830 w 240636"/>
                <a:gd name="connsiteY26" fmla="*/ 68581 h 155682"/>
                <a:gd name="connsiteX27" fmla="*/ 149509 w 240636"/>
                <a:gd name="connsiteY27" fmla="*/ 95691 h 155682"/>
                <a:gd name="connsiteX28" fmla="*/ 139846 w 240636"/>
                <a:gd name="connsiteY28" fmla="*/ 104280 h 155682"/>
                <a:gd name="connsiteX29" fmla="*/ 126962 w 240636"/>
                <a:gd name="connsiteY29" fmla="*/ 139041 h 155682"/>
                <a:gd name="connsiteX30" fmla="*/ 105354 w 240636"/>
                <a:gd name="connsiteY30" fmla="*/ 144543 h 155682"/>
                <a:gd name="connsiteX31" fmla="*/ 81868 w 240636"/>
                <a:gd name="connsiteY31" fmla="*/ 137699 h 155682"/>
                <a:gd name="connsiteX32" fmla="*/ 70997 w 240636"/>
                <a:gd name="connsiteY32" fmla="*/ 139577 h 155682"/>
                <a:gd name="connsiteX33" fmla="*/ 56368 w 240636"/>
                <a:gd name="connsiteY33" fmla="*/ 152327 h 155682"/>
                <a:gd name="connsiteX34" fmla="*/ 40128 w 240636"/>
                <a:gd name="connsiteY34" fmla="*/ 150448 h 15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0636" h="155682">
                  <a:moveTo>
                    <a:pt x="23621" y="155683"/>
                  </a:moveTo>
                  <a:lnTo>
                    <a:pt x="5368" y="140785"/>
                  </a:lnTo>
                  <a:lnTo>
                    <a:pt x="0" y="119849"/>
                  </a:lnTo>
                  <a:lnTo>
                    <a:pt x="21205" y="129780"/>
                  </a:lnTo>
                  <a:lnTo>
                    <a:pt x="38518" y="125620"/>
                  </a:lnTo>
                  <a:lnTo>
                    <a:pt x="43484" y="104952"/>
                  </a:lnTo>
                  <a:lnTo>
                    <a:pt x="54891" y="99852"/>
                  </a:lnTo>
                  <a:lnTo>
                    <a:pt x="84283" y="94617"/>
                  </a:lnTo>
                  <a:lnTo>
                    <a:pt x="101596" y="75560"/>
                  </a:lnTo>
                  <a:lnTo>
                    <a:pt x="115151" y="58247"/>
                  </a:lnTo>
                  <a:lnTo>
                    <a:pt x="126291" y="70862"/>
                  </a:lnTo>
                  <a:lnTo>
                    <a:pt x="130720" y="63615"/>
                  </a:lnTo>
                  <a:lnTo>
                    <a:pt x="141859" y="64420"/>
                  </a:lnTo>
                  <a:lnTo>
                    <a:pt x="144275" y="37713"/>
                  </a:lnTo>
                  <a:lnTo>
                    <a:pt x="163735" y="20131"/>
                  </a:lnTo>
                  <a:lnTo>
                    <a:pt x="176619" y="134"/>
                  </a:lnTo>
                  <a:lnTo>
                    <a:pt x="188430" y="0"/>
                  </a:lnTo>
                  <a:lnTo>
                    <a:pt x="202119" y="13555"/>
                  </a:lnTo>
                  <a:lnTo>
                    <a:pt x="203193" y="23889"/>
                  </a:lnTo>
                  <a:lnTo>
                    <a:pt x="218492" y="30331"/>
                  </a:lnTo>
                  <a:lnTo>
                    <a:pt x="240637" y="38250"/>
                  </a:lnTo>
                  <a:lnTo>
                    <a:pt x="238221" y="50999"/>
                  </a:lnTo>
                  <a:lnTo>
                    <a:pt x="222787" y="52207"/>
                  </a:lnTo>
                  <a:lnTo>
                    <a:pt x="226813" y="63347"/>
                  </a:lnTo>
                  <a:lnTo>
                    <a:pt x="206414" y="72741"/>
                  </a:lnTo>
                  <a:lnTo>
                    <a:pt x="184403" y="68581"/>
                  </a:lnTo>
                  <a:lnTo>
                    <a:pt x="157830" y="68581"/>
                  </a:lnTo>
                  <a:lnTo>
                    <a:pt x="149509" y="95691"/>
                  </a:lnTo>
                  <a:lnTo>
                    <a:pt x="139846" y="104280"/>
                  </a:lnTo>
                  <a:lnTo>
                    <a:pt x="126962" y="139041"/>
                  </a:lnTo>
                  <a:lnTo>
                    <a:pt x="105354" y="144543"/>
                  </a:lnTo>
                  <a:lnTo>
                    <a:pt x="81868" y="137699"/>
                  </a:lnTo>
                  <a:lnTo>
                    <a:pt x="70997" y="139577"/>
                  </a:lnTo>
                  <a:lnTo>
                    <a:pt x="56368" y="152327"/>
                  </a:lnTo>
                  <a:lnTo>
                    <a:pt x="40128" y="15044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8" name="Forme libre : forme 627">
              <a:extLst>
                <a:ext uri="{FF2B5EF4-FFF2-40B4-BE49-F238E27FC236}">
                  <a16:creationId xmlns:a16="http://schemas.microsoft.com/office/drawing/2014/main" id="{A32463C1-0485-48D7-883F-B7C9C532CC20}"/>
                </a:ext>
              </a:extLst>
            </p:cNvPr>
            <p:cNvSpPr/>
            <p:nvPr/>
          </p:nvSpPr>
          <p:spPr>
            <a:xfrm>
              <a:off x="8650343" y="4727652"/>
              <a:ext cx="230436" cy="147495"/>
            </a:xfrm>
            <a:custGeom>
              <a:avLst/>
              <a:gdLst>
                <a:gd name="connsiteX0" fmla="*/ 2953 w 230436"/>
                <a:gd name="connsiteY0" fmla="*/ 134746 h 147495"/>
                <a:gd name="connsiteX1" fmla="*/ 18655 w 230436"/>
                <a:gd name="connsiteY1" fmla="*/ 147496 h 147495"/>
                <a:gd name="connsiteX2" fmla="*/ 33955 w 230436"/>
                <a:gd name="connsiteY2" fmla="*/ 142664 h 147495"/>
                <a:gd name="connsiteX3" fmla="*/ 49389 w 230436"/>
                <a:gd name="connsiteY3" fmla="*/ 144409 h 147495"/>
                <a:gd name="connsiteX4" fmla="*/ 63481 w 230436"/>
                <a:gd name="connsiteY4" fmla="*/ 132196 h 147495"/>
                <a:gd name="connsiteX5" fmla="*/ 76365 w 230436"/>
                <a:gd name="connsiteY5" fmla="*/ 129914 h 147495"/>
                <a:gd name="connsiteX6" fmla="*/ 76768 w 230436"/>
                <a:gd name="connsiteY6" fmla="*/ 130049 h 147495"/>
                <a:gd name="connsiteX7" fmla="*/ 99583 w 230436"/>
                <a:gd name="connsiteY7" fmla="*/ 136759 h 147495"/>
                <a:gd name="connsiteX8" fmla="*/ 118372 w 230436"/>
                <a:gd name="connsiteY8" fmla="*/ 131928 h 147495"/>
                <a:gd name="connsiteX9" fmla="*/ 131256 w 230436"/>
                <a:gd name="connsiteY9" fmla="*/ 97838 h 147495"/>
                <a:gd name="connsiteX10" fmla="*/ 140383 w 230436"/>
                <a:gd name="connsiteY10" fmla="*/ 89652 h 147495"/>
                <a:gd name="connsiteX11" fmla="*/ 149106 w 230436"/>
                <a:gd name="connsiteY11" fmla="*/ 60797 h 147495"/>
                <a:gd name="connsiteX12" fmla="*/ 179035 w 230436"/>
                <a:gd name="connsiteY12" fmla="*/ 60797 h 147495"/>
                <a:gd name="connsiteX13" fmla="*/ 200240 w 230436"/>
                <a:gd name="connsiteY13" fmla="*/ 64957 h 147495"/>
                <a:gd name="connsiteX14" fmla="*/ 216211 w 230436"/>
                <a:gd name="connsiteY14" fmla="*/ 57441 h 147495"/>
                <a:gd name="connsiteX15" fmla="*/ 211648 w 230436"/>
                <a:gd name="connsiteY15" fmla="*/ 44826 h 147495"/>
                <a:gd name="connsiteX16" fmla="*/ 229229 w 230436"/>
                <a:gd name="connsiteY16" fmla="*/ 43618 h 147495"/>
                <a:gd name="connsiteX17" fmla="*/ 230437 w 230436"/>
                <a:gd name="connsiteY17" fmla="*/ 36907 h 147495"/>
                <a:gd name="connsiteX18" fmla="*/ 211379 w 230436"/>
                <a:gd name="connsiteY18" fmla="*/ 30063 h 147495"/>
                <a:gd name="connsiteX19" fmla="*/ 193932 w 230436"/>
                <a:gd name="connsiteY19" fmla="*/ 22681 h 147495"/>
                <a:gd name="connsiteX20" fmla="*/ 192724 w 230436"/>
                <a:gd name="connsiteY20" fmla="*/ 11408 h 147495"/>
                <a:gd name="connsiteX21" fmla="*/ 181048 w 230436"/>
                <a:gd name="connsiteY21" fmla="*/ 0 h 147495"/>
                <a:gd name="connsiteX22" fmla="*/ 172861 w 230436"/>
                <a:gd name="connsiteY22" fmla="*/ 0 h 147495"/>
                <a:gd name="connsiteX23" fmla="*/ 160648 w 230436"/>
                <a:gd name="connsiteY23" fmla="*/ 18923 h 147495"/>
                <a:gd name="connsiteX24" fmla="*/ 142127 w 230436"/>
                <a:gd name="connsiteY24" fmla="*/ 35565 h 147495"/>
                <a:gd name="connsiteX25" fmla="*/ 139577 w 230436"/>
                <a:gd name="connsiteY25" fmla="*/ 64555 h 147495"/>
                <a:gd name="connsiteX26" fmla="*/ 126962 w 230436"/>
                <a:gd name="connsiteY26" fmla="*/ 63749 h 147495"/>
                <a:gd name="connsiteX27" fmla="*/ 121057 w 230436"/>
                <a:gd name="connsiteY27" fmla="*/ 73412 h 147495"/>
                <a:gd name="connsiteX28" fmla="*/ 109515 w 230436"/>
                <a:gd name="connsiteY28" fmla="*/ 60394 h 147495"/>
                <a:gd name="connsiteX29" fmla="*/ 98778 w 230436"/>
                <a:gd name="connsiteY29" fmla="*/ 74218 h 147495"/>
                <a:gd name="connsiteX30" fmla="*/ 80525 w 230436"/>
                <a:gd name="connsiteY30" fmla="*/ 94215 h 147495"/>
                <a:gd name="connsiteX31" fmla="*/ 50194 w 230436"/>
                <a:gd name="connsiteY31" fmla="*/ 99717 h 147495"/>
                <a:gd name="connsiteX32" fmla="*/ 40934 w 230436"/>
                <a:gd name="connsiteY32" fmla="*/ 103744 h 147495"/>
                <a:gd name="connsiteX33" fmla="*/ 35968 w 230436"/>
                <a:gd name="connsiteY33" fmla="*/ 124814 h 147495"/>
                <a:gd name="connsiteX34" fmla="*/ 15031 w 230436"/>
                <a:gd name="connsiteY34" fmla="*/ 129914 h 147495"/>
                <a:gd name="connsiteX35" fmla="*/ 0 w 230436"/>
                <a:gd name="connsiteY35" fmla="*/ 122801 h 14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0436" h="147495">
                  <a:moveTo>
                    <a:pt x="2953" y="134746"/>
                  </a:moveTo>
                  <a:lnTo>
                    <a:pt x="18655" y="147496"/>
                  </a:lnTo>
                  <a:lnTo>
                    <a:pt x="33955" y="142664"/>
                  </a:lnTo>
                  <a:lnTo>
                    <a:pt x="49389" y="144409"/>
                  </a:lnTo>
                  <a:lnTo>
                    <a:pt x="63481" y="132196"/>
                  </a:lnTo>
                  <a:lnTo>
                    <a:pt x="76365" y="129914"/>
                  </a:lnTo>
                  <a:lnTo>
                    <a:pt x="76768" y="130049"/>
                  </a:lnTo>
                  <a:lnTo>
                    <a:pt x="99583" y="136759"/>
                  </a:lnTo>
                  <a:lnTo>
                    <a:pt x="118372" y="131928"/>
                  </a:lnTo>
                  <a:lnTo>
                    <a:pt x="131256" y="97838"/>
                  </a:lnTo>
                  <a:lnTo>
                    <a:pt x="140383" y="89652"/>
                  </a:lnTo>
                  <a:lnTo>
                    <a:pt x="149106" y="60797"/>
                  </a:lnTo>
                  <a:lnTo>
                    <a:pt x="179035" y="60797"/>
                  </a:lnTo>
                  <a:lnTo>
                    <a:pt x="200240" y="64957"/>
                  </a:lnTo>
                  <a:lnTo>
                    <a:pt x="216211" y="57441"/>
                  </a:lnTo>
                  <a:lnTo>
                    <a:pt x="211648" y="44826"/>
                  </a:lnTo>
                  <a:lnTo>
                    <a:pt x="229229" y="43618"/>
                  </a:lnTo>
                  <a:lnTo>
                    <a:pt x="230437" y="36907"/>
                  </a:lnTo>
                  <a:lnTo>
                    <a:pt x="211379" y="30063"/>
                  </a:lnTo>
                  <a:lnTo>
                    <a:pt x="193932" y="22681"/>
                  </a:lnTo>
                  <a:lnTo>
                    <a:pt x="192724" y="11408"/>
                  </a:lnTo>
                  <a:lnTo>
                    <a:pt x="181048" y="0"/>
                  </a:lnTo>
                  <a:lnTo>
                    <a:pt x="172861" y="0"/>
                  </a:lnTo>
                  <a:lnTo>
                    <a:pt x="160648" y="18923"/>
                  </a:lnTo>
                  <a:lnTo>
                    <a:pt x="142127" y="35565"/>
                  </a:lnTo>
                  <a:lnTo>
                    <a:pt x="139577" y="64555"/>
                  </a:lnTo>
                  <a:lnTo>
                    <a:pt x="126962" y="63749"/>
                  </a:lnTo>
                  <a:lnTo>
                    <a:pt x="121057" y="73412"/>
                  </a:lnTo>
                  <a:lnTo>
                    <a:pt x="109515" y="60394"/>
                  </a:lnTo>
                  <a:lnTo>
                    <a:pt x="98778" y="74218"/>
                  </a:lnTo>
                  <a:lnTo>
                    <a:pt x="80525" y="94215"/>
                  </a:lnTo>
                  <a:lnTo>
                    <a:pt x="50194" y="99717"/>
                  </a:lnTo>
                  <a:lnTo>
                    <a:pt x="40934" y="103744"/>
                  </a:lnTo>
                  <a:lnTo>
                    <a:pt x="35968" y="124814"/>
                  </a:lnTo>
                  <a:lnTo>
                    <a:pt x="15031" y="129914"/>
                  </a:lnTo>
                  <a:lnTo>
                    <a:pt x="0" y="12280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9" name="Forme libre : forme 628">
              <a:extLst>
                <a:ext uri="{FF2B5EF4-FFF2-40B4-BE49-F238E27FC236}">
                  <a16:creationId xmlns:a16="http://schemas.microsoft.com/office/drawing/2014/main" id="{DBEA1690-B2F9-4AC5-9A23-675B677F7FD7}"/>
                </a:ext>
              </a:extLst>
            </p:cNvPr>
            <p:cNvSpPr/>
            <p:nvPr/>
          </p:nvSpPr>
          <p:spPr>
            <a:xfrm>
              <a:off x="8408095" y="4730336"/>
              <a:ext cx="107233" cy="137832"/>
            </a:xfrm>
            <a:custGeom>
              <a:avLst/>
              <a:gdLst>
                <a:gd name="connsiteX0" fmla="*/ 86699 w 107233"/>
                <a:gd name="connsiteY0" fmla="*/ 137833 h 137832"/>
                <a:gd name="connsiteX1" fmla="*/ 62810 w 107233"/>
                <a:gd name="connsiteY1" fmla="*/ 119178 h 137832"/>
                <a:gd name="connsiteX2" fmla="*/ 33015 w 107233"/>
                <a:gd name="connsiteY2" fmla="*/ 99315 h 137832"/>
                <a:gd name="connsiteX3" fmla="*/ 29929 w 107233"/>
                <a:gd name="connsiteY3" fmla="*/ 86565 h 137832"/>
                <a:gd name="connsiteX4" fmla="*/ 15702 w 107233"/>
                <a:gd name="connsiteY4" fmla="*/ 70057 h 137832"/>
                <a:gd name="connsiteX5" fmla="*/ 12213 w 107233"/>
                <a:gd name="connsiteY5" fmla="*/ 49523 h 137832"/>
                <a:gd name="connsiteX6" fmla="*/ 3087 w 107233"/>
                <a:gd name="connsiteY6" fmla="*/ 35834 h 137832"/>
                <a:gd name="connsiteX7" fmla="*/ 5771 w 107233"/>
                <a:gd name="connsiteY7" fmla="*/ 17716 h 137832"/>
                <a:gd name="connsiteX8" fmla="*/ 0 w 107233"/>
                <a:gd name="connsiteY8" fmla="*/ 6442 h 137832"/>
                <a:gd name="connsiteX9" fmla="*/ 6308 w 107233"/>
                <a:gd name="connsiteY9" fmla="*/ 0 h 137832"/>
                <a:gd name="connsiteX10" fmla="*/ 28587 w 107233"/>
                <a:gd name="connsiteY10" fmla="*/ 11945 h 137832"/>
                <a:gd name="connsiteX11" fmla="*/ 30331 w 107233"/>
                <a:gd name="connsiteY11" fmla="*/ 23621 h 137832"/>
                <a:gd name="connsiteX12" fmla="*/ 44021 w 107233"/>
                <a:gd name="connsiteY12" fmla="*/ 21205 h 137832"/>
                <a:gd name="connsiteX13" fmla="*/ 52610 w 107233"/>
                <a:gd name="connsiteY13" fmla="*/ 10468 h 137832"/>
                <a:gd name="connsiteX14" fmla="*/ 60260 w 107233"/>
                <a:gd name="connsiteY14" fmla="*/ 13824 h 137832"/>
                <a:gd name="connsiteX15" fmla="*/ 74889 w 107233"/>
                <a:gd name="connsiteY15" fmla="*/ 28721 h 137832"/>
                <a:gd name="connsiteX16" fmla="*/ 85760 w 107233"/>
                <a:gd name="connsiteY16" fmla="*/ 46436 h 137832"/>
                <a:gd name="connsiteX17" fmla="*/ 87236 w 107233"/>
                <a:gd name="connsiteY17" fmla="*/ 63347 h 137832"/>
                <a:gd name="connsiteX18" fmla="*/ 87236 w 107233"/>
                <a:gd name="connsiteY18" fmla="*/ 63615 h 137832"/>
                <a:gd name="connsiteX19" fmla="*/ 84686 w 107233"/>
                <a:gd name="connsiteY19" fmla="*/ 74352 h 137832"/>
                <a:gd name="connsiteX20" fmla="*/ 86833 w 107233"/>
                <a:gd name="connsiteY20" fmla="*/ 82270 h 137832"/>
                <a:gd name="connsiteX21" fmla="*/ 88712 w 107233"/>
                <a:gd name="connsiteY21" fmla="*/ 96362 h 137832"/>
                <a:gd name="connsiteX22" fmla="*/ 97436 w 107233"/>
                <a:gd name="connsiteY22" fmla="*/ 103341 h 137832"/>
                <a:gd name="connsiteX23" fmla="*/ 107233 w 107233"/>
                <a:gd name="connsiteY23" fmla="*/ 125486 h 137832"/>
                <a:gd name="connsiteX24" fmla="*/ 106696 w 107233"/>
                <a:gd name="connsiteY24" fmla="*/ 135954 h 13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233" h="137832">
                  <a:moveTo>
                    <a:pt x="86699" y="137833"/>
                  </a:moveTo>
                  <a:lnTo>
                    <a:pt x="62810" y="119178"/>
                  </a:lnTo>
                  <a:lnTo>
                    <a:pt x="33015" y="99315"/>
                  </a:lnTo>
                  <a:lnTo>
                    <a:pt x="29929" y="86565"/>
                  </a:lnTo>
                  <a:lnTo>
                    <a:pt x="15702" y="70057"/>
                  </a:lnTo>
                  <a:lnTo>
                    <a:pt x="12213" y="49523"/>
                  </a:lnTo>
                  <a:lnTo>
                    <a:pt x="3087" y="35834"/>
                  </a:lnTo>
                  <a:lnTo>
                    <a:pt x="5771" y="17716"/>
                  </a:lnTo>
                  <a:lnTo>
                    <a:pt x="0" y="6442"/>
                  </a:lnTo>
                  <a:lnTo>
                    <a:pt x="6308" y="0"/>
                  </a:lnTo>
                  <a:lnTo>
                    <a:pt x="28587" y="11945"/>
                  </a:lnTo>
                  <a:lnTo>
                    <a:pt x="30331" y="23621"/>
                  </a:lnTo>
                  <a:lnTo>
                    <a:pt x="44021" y="21205"/>
                  </a:lnTo>
                  <a:lnTo>
                    <a:pt x="52610" y="10468"/>
                  </a:lnTo>
                  <a:lnTo>
                    <a:pt x="60260" y="13824"/>
                  </a:lnTo>
                  <a:lnTo>
                    <a:pt x="74889" y="28721"/>
                  </a:lnTo>
                  <a:lnTo>
                    <a:pt x="85760" y="46436"/>
                  </a:lnTo>
                  <a:lnTo>
                    <a:pt x="87236" y="63347"/>
                  </a:lnTo>
                  <a:lnTo>
                    <a:pt x="87236" y="63615"/>
                  </a:lnTo>
                  <a:lnTo>
                    <a:pt x="84686" y="74352"/>
                  </a:lnTo>
                  <a:lnTo>
                    <a:pt x="86833" y="82270"/>
                  </a:lnTo>
                  <a:lnTo>
                    <a:pt x="88712" y="96362"/>
                  </a:lnTo>
                  <a:lnTo>
                    <a:pt x="97436" y="103341"/>
                  </a:lnTo>
                  <a:lnTo>
                    <a:pt x="107233" y="125486"/>
                  </a:lnTo>
                  <a:lnTo>
                    <a:pt x="106696" y="13595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0" name="Forme libre : forme 629">
              <a:extLst>
                <a:ext uri="{FF2B5EF4-FFF2-40B4-BE49-F238E27FC236}">
                  <a16:creationId xmlns:a16="http://schemas.microsoft.com/office/drawing/2014/main" id="{9B369F0F-6BB2-4455-AEF1-A19C92D16B92}"/>
                </a:ext>
              </a:extLst>
            </p:cNvPr>
            <p:cNvSpPr/>
            <p:nvPr/>
          </p:nvSpPr>
          <p:spPr>
            <a:xfrm>
              <a:off x="8412793" y="4735168"/>
              <a:ext cx="98643" cy="129109"/>
            </a:xfrm>
            <a:custGeom>
              <a:avLst/>
              <a:gdLst>
                <a:gd name="connsiteX0" fmla="*/ 31673 w 98643"/>
                <a:gd name="connsiteY0" fmla="*/ 92202 h 129109"/>
                <a:gd name="connsiteX1" fmla="*/ 60260 w 98643"/>
                <a:gd name="connsiteY1" fmla="*/ 111259 h 129109"/>
                <a:gd name="connsiteX2" fmla="*/ 83210 w 98643"/>
                <a:gd name="connsiteY2" fmla="*/ 129109 h 129109"/>
                <a:gd name="connsiteX3" fmla="*/ 98375 w 98643"/>
                <a:gd name="connsiteY3" fmla="*/ 127633 h 129109"/>
                <a:gd name="connsiteX4" fmla="*/ 98644 w 98643"/>
                <a:gd name="connsiteY4" fmla="*/ 121459 h 129109"/>
                <a:gd name="connsiteX5" fmla="*/ 89383 w 98643"/>
                <a:gd name="connsiteY5" fmla="*/ 100523 h 129109"/>
                <a:gd name="connsiteX6" fmla="*/ 80391 w 98643"/>
                <a:gd name="connsiteY6" fmla="*/ 93544 h 129109"/>
                <a:gd name="connsiteX7" fmla="*/ 78512 w 98643"/>
                <a:gd name="connsiteY7" fmla="*/ 78244 h 129109"/>
                <a:gd name="connsiteX8" fmla="*/ 75962 w 98643"/>
                <a:gd name="connsiteY8" fmla="*/ 69520 h 129109"/>
                <a:gd name="connsiteX9" fmla="*/ 78647 w 98643"/>
                <a:gd name="connsiteY9" fmla="*/ 58113 h 129109"/>
                <a:gd name="connsiteX10" fmla="*/ 77304 w 98643"/>
                <a:gd name="connsiteY10" fmla="*/ 42410 h 129109"/>
                <a:gd name="connsiteX11" fmla="*/ 67105 w 98643"/>
                <a:gd name="connsiteY11" fmla="*/ 26305 h 129109"/>
                <a:gd name="connsiteX12" fmla="*/ 53013 w 98643"/>
                <a:gd name="connsiteY12" fmla="*/ 11945 h 129109"/>
                <a:gd name="connsiteX13" fmla="*/ 49121 w 98643"/>
                <a:gd name="connsiteY13" fmla="*/ 10334 h 129109"/>
                <a:gd name="connsiteX14" fmla="*/ 41471 w 98643"/>
                <a:gd name="connsiteY14" fmla="*/ 19997 h 129109"/>
                <a:gd name="connsiteX15" fmla="*/ 22413 w 98643"/>
                <a:gd name="connsiteY15" fmla="*/ 23352 h 129109"/>
                <a:gd name="connsiteX16" fmla="*/ 20400 w 98643"/>
                <a:gd name="connsiteY16" fmla="*/ 9663 h 129109"/>
                <a:gd name="connsiteX17" fmla="*/ 2416 w 98643"/>
                <a:gd name="connsiteY17" fmla="*/ 0 h 129109"/>
                <a:gd name="connsiteX18" fmla="*/ 0 w 98643"/>
                <a:gd name="connsiteY18" fmla="*/ 2416 h 129109"/>
                <a:gd name="connsiteX19" fmla="*/ 5100 w 98643"/>
                <a:gd name="connsiteY19" fmla="*/ 12213 h 129109"/>
                <a:gd name="connsiteX20" fmla="*/ 2416 w 98643"/>
                <a:gd name="connsiteY20" fmla="*/ 30063 h 129109"/>
                <a:gd name="connsiteX21" fmla="*/ 11139 w 98643"/>
                <a:gd name="connsiteY21" fmla="*/ 43618 h 129109"/>
                <a:gd name="connsiteX22" fmla="*/ 14495 w 98643"/>
                <a:gd name="connsiteY22" fmla="*/ 63481 h 129109"/>
                <a:gd name="connsiteX23" fmla="*/ 28855 w 98643"/>
                <a:gd name="connsiteY23" fmla="*/ 80391 h 12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643" h="129109">
                  <a:moveTo>
                    <a:pt x="31673" y="92202"/>
                  </a:moveTo>
                  <a:lnTo>
                    <a:pt x="60260" y="111259"/>
                  </a:lnTo>
                  <a:lnTo>
                    <a:pt x="83210" y="129109"/>
                  </a:lnTo>
                  <a:lnTo>
                    <a:pt x="98375" y="127633"/>
                  </a:lnTo>
                  <a:lnTo>
                    <a:pt x="98644" y="121459"/>
                  </a:lnTo>
                  <a:lnTo>
                    <a:pt x="89383" y="100523"/>
                  </a:lnTo>
                  <a:lnTo>
                    <a:pt x="80391" y="93544"/>
                  </a:lnTo>
                  <a:lnTo>
                    <a:pt x="78512" y="78244"/>
                  </a:lnTo>
                  <a:lnTo>
                    <a:pt x="75962" y="69520"/>
                  </a:lnTo>
                  <a:lnTo>
                    <a:pt x="78647" y="58113"/>
                  </a:lnTo>
                  <a:lnTo>
                    <a:pt x="77304" y="42410"/>
                  </a:lnTo>
                  <a:lnTo>
                    <a:pt x="67105" y="26305"/>
                  </a:lnTo>
                  <a:lnTo>
                    <a:pt x="53013" y="11945"/>
                  </a:lnTo>
                  <a:lnTo>
                    <a:pt x="49121" y="10334"/>
                  </a:lnTo>
                  <a:lnTo>
                    <a:pt x="41471" y="19997"/>
                  </a:lnTo>
                  <a:lnTo>
                    <a:pt x="22413" y="23352"/>
                  </a:lnTo>
                  <a:lnTo>
                    <a:pt x="20400" y="9663"/>
                  </a:lnTo>
                  <a:lnTo>
                    <a:pt x="2416" y="0"/>
                  </a:lnTo>
                  <a:lnTo>
                    <a:pt x="0" y="2416"/>
                  </a:lnTo>
                  <a:lnTo>
                    <a:pt x="5100" y="12213"/>
                  </a:lnTo>
                  <a:lnTo>
                    <a:pt x="2416" y="30063"/>
                  </a:lnTo>
                  <a:lnTo>
                    <a:pt x="11139" y="43618"/>
                  </a:lnTo>
                  <a:lnTo>
                    <a:pt x="14495" y="63481"/>
                  </a:lnTo>
                  <a:lnTo>
                    <a:pt x="28855" y="803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6" name="Graphique 3">
            <a:extLst>
              <a:ext uri="{FF2B5EF4-FFF2-40B4-BE49-F238E27FC236}">
                <a16:creationId xmlns:a16="http://schemas.microsoft.com/office/drawing/2014/main" id="{798AC7E1-6372-4F74-BD64-6E66D3D3FAB7}"/>
              </a:ext>
            </a:extLst>
          </p:cNvPr>
          <p:cNvGrpSpPr/>
          <p:nvPr/>
        </p:nvGrpSpPr>
        <p:grpSpPr>
          <a:xfrm>
            <a:off x="6669736" y="5228271"/>
            <a:ext cx="275242" cy="447182"/>
            <a:chOff x="6678677" y="5148263"/>
            <a:chExt cx="266405" cy="432824"/>
          </a:xfrm>
          <a:solidFill>
            <a:srgbClr val="CECECE"/>
          </a:solidFill>
        </p:grpSpPr>
        <p:sp>
          <p:nvSpPr>
            <p:cNvPr id="625" name="Forme libre : forme 624">
              <a:extLst>
                <a:ext uri="{FF2B5EF4-FFF2-40B4-BE49-F238E27FC236}">
                  <a16:creationId xmlns:a16="http://schemas.microsoft.com/office/drawing/2014/main" id="{8627D3BC-D846-43A4-B734-C55151A28313}"/>
                </a:ext>
              </a:extLst>
            </p:cNvPr>
            <p:cNvSpPr/>
            <p:nvPr/>
          </p:nvSpPr>
          <p:spPr>
            <a:xfrm>
              <a:off x="6678677" y="5148263"/>
              <a:ext cx="266405" cy="432824"/>
            </a:xfrm>
            <a:custGeom>
              <a:avLst/>
              <a:gdLst>
                <a:gd name="connsiteX0" fmla="*/ 69386 w 266405"/>
                <a:gd name="connsiteY0" fmla="*/ 432824 h 432824"/>
                <a:gd name="connsiteX1" fmla="*/ 47376 w 266405"/>
                <a:gd name="connsiteY1" fmla="*/ 432556 h 432824"/>
                <a:gd name="connsiteX2" fmla="*/ 44960 w 266405"/>
                <a:gd name="connsiteY2" fmla="*/ 418867 h 432824"/>
                <a:gd name="connsiteX3" fmla="*/ 41336 w 266405"/>
                <a:gd name="connsiteY3" fmla="*/ 406788 h 432824"/>
                <a:gd name="connsiteX4" fmla="*/ 39055 w 266405"/>
                <a:gd name="connsiteY4" fmla="*/ 396454 h 432824"/>
                <a:gd name="connsiteX5" fmla="*/ 39189 w 266405"/>
                <a:gd name="connsiteY5" fmla="*/ 396185 h 432824"/>
                <a:gd name="connsiteX6" fmla="*/ 43484 w 266405"/>
                <a:gd name="connsiteY6" fmla="*/ 366391 h 432824"/>
                <a:gd name="connsiteX7" fmla="*/ 37176 w 266405"/>
                <a:gd name="connsiteY7" fmla="*/ 347602 h 432824"/>
                <a:gd name="connsiteX8" fmla="*/ 25097 w 266405"/>
                <a:gd name="connsiteY8" fmla="*/ 308949 h 432824"/>
                <a:gd name="connsiteX9" fmla="*/ 51536 w 266405"/>
                <a:gd name="connsiteY9" fmla="*/ 278350 h 432824"/>
                <a:gd name="connsiteX10" fmla="*/ 58113 w 266405"/>
                <a:gd name="connsiteY10" fmla="*/ 259158 h 432824"/>
                <a:gd name="connsiteX11" fmla="*/ 61870 w 266405"/>
                <a:gd name="connsiteY11" fmla="*/ 256742 h 432824"/>
                <a:gd name="connsiteX12" fmla="*/ 64286 w 266405"/>
                <a:gd name="connsiteY12" fmla="*/ 242918 h 432824"/>
                <a:gd name="connsiteX13" fmla="*/ 60394 w 266405"/>
                <a:gd name="connsiteY13" fmla="*/ 235269 h 432824"/>
                <a:gd name="connsiteX14" fmla="*/ 61468 w 266405"/>
                <a:gd name="connsiteY14" fmla="*/ 215406 h 432824"/>
                <a:gd name="connsiteX15" fmla="*/ 66299 w 266405"/>
                <a:gd name="connsiteY15" fmla="*/ 197153 h 432824"/>
                <a:gd name="connsiteX16" fmla="*/ 66165 w 266405"/>
                <a:gd name="connsiteY16" fmla="*/ 165882 h 432824"/>
                <a:gd name="connsiteX17" fmla="*/ 54623 w 266405"/>
                <a:gd name="connsiteY17" fmla="*/ 158367 h 432824"/>
                <a:gd name="connsiteX18" fmla="*/ 42544 w 266405"/>
                <a:gd name="connsiteY18" fmla="*/ 156488 h 432824"/>
                <a:gd name="connsiteX19" fmla="*/ 37042 w 266405"/>
                <a:gd name="connsiteY19" fmla="*/ 149912 h 432824"/>
                <a:gd name="connsiteX20" fmla="*/ 26305 w 266405"/>
                <a:gd name="connsiteY20" fmla="*/ 144946 h 432824"/>
                <a:gd name="connsiteX21" fmla="*/ 4429 w 266405"/>
                <a:gd name="connsiteY21" fmla="*/ 145483 h 432824"/>
                <a:gd name="connsiteX22" fmla="*/ 2550 w 266405"/>
                <a:gd name="connsiteY22" fmla="*/ 134343 h 432824"/>
                <a:gd name="connsiteX23" fmla="*/ 0 w 266405"/>
                <a:gd name="connsiteY23" fmla="*/ 114480 h 432824"/>
                <a:gd name="connsiteX24" fmla="*/ 77707 w 266405"/>
                <a:gd name="connsiteY24" fmla="*/ 92738 h 432824"/>
                <a:gd name="connsiteX25" fmla="*/ 91799 w 266405"/>
                <a:gd name="connsiteY25" fmla="*/ 104952 h 432824"/>
                <a:gd name="connsiteX26" fmla="*/ 98644 w 266405"/>
                <a:gd name="connsiteY26" fmla="*/ 102670 h 432824"/>
                <a:gd name="connsiteX27" fmla="*/ 109783 w 266405"/>
                <a:gd name="connsiteY27" fmla="*/ 110051 h 432824"/>
                <a:gd name="connsiteX28" fmla="*/ 111528 w 266405"/>
                <a:gd name="connsiteY28" fmla="*/ 121593 h 432824"/>
                <a:gd name="connsiteX29" fmla="*/ 106294 w 266405"/>
                <a:gd name="connsiteY29" fmla="*/ 133538 h 432824"/>
                <a:gd name="connsiteX30" fmla="*/ 107904 w 266405"/>
                <a:gd name="connsiteY30" fmla="*/ 150448 h 432824"/>
                <a:gd name="connsiteX31" fmla="*/ 121593 w 266405"/>
                <a:gd name="connsiteY31" fmla="*/ 163735 h 432824"/>
                <a:gd name="connsiteX32" fmla="*/ 128304 w 266405"/>
                <a:gd name="connsiteY32" fmla="*/ 147898 h 432824"/>
                <a:gd name="connsiteX33" fmla="*/ 138504 w 266405"/>
                <a:gd name="connsiteY33" fmla="*/ 142798 h 432824"/>
                <a:gd name="connsiteX34" fmla="*/ 136491 w 266405"/>
                <a:gd name="connsiteY34" fmla="*/ 111662 h 432824"/>
                <a:gd name="connsiteX35" fmla="*/ 126559 w 266405"/>
                <a:gd name="connsiteY35" fmla="*/ 93946 h 432824"/>
                <a:gd name="connsiteX36" fmla="*/ 118373 w 266405"/>
                <a:gd name="connsiteY36" fmla="*/ 86565 h 432824"/>
                <a:gd name="connsiteX37" fmla="*/ 108978 w 266405"/>
                <a:gd name="connsiteY37" fmla="*/ 86967 h 432824"/>
                <a:gd name="connsiteX38" fmla="*/ 101596 w 266405"/>
                <a:gd name="connsiteY38" fmla="*/ 52073 h 432824"/>
                <a:gd name="connsiteX39" fmla="*/ 109112 w 266405"/>
                <a:gd name="connsiteY39" fmla="*/ 31405 h 432824"/>
                <a:gd name="connsiteX40" fmla="*/ 129243 w 266405"/>
                <a:gd name="connsiteY40" fmla="*/ 29123 h 432824"/>
                <a:gd name="connsiteX41" fmla="*/ 158635 w 266405"/>
                <a:gd name="connsiteY41" fmla="*/ 36102 h 432824"/>
                <a:gd name="connsiteX42" fmla="*/ 165346 w 266405"/>
                <a:gd name="connsiteY42" fmla="*/ 33015 h 432824"/>
                <a:gd name="connsiteX43" fmla="*/ 181853 w 266405"/>
                <a:gd name="connsiteY43" fmla="*/ 32479 h 432824"/>
                <a:gd name="connsiteX44" fmla="*/ 190711 w 266405"/>
                <a:gd name="connsiteY44" fmla="*/ 24963 h 432824"/>
                <a:gd name="connsiteX45" fmla="*/ 205877 w 266405"/>
                <a:gd name="connsiteY45" fmla="*/ 25231 h 432824"/>
                <a:gd name="connsiteX46" fmla="*/ 232316 w 266405"/>
                <a:gd name="connsiteY46" fmla="*/ 15837 h 432824"/>
                <a:gd name="connsiteX47" fmla="*/ 253789 w 266405"/>
                <a:gd name="connsiteY47" fmla="*/ 0 h 432824"/>
                <a:gd name="connsiteX48" fmla="*/ 258889 w 266405"/>
                <a:gd name="connsiteY48" fmla="*/ 13958 h 432824"/>
                <a:gd name="connsiteX49" fmla="*/ 257816 w 266405"/>
                <a:gd name="connsiteY49" fmla="*/ 39323 h 432824"/>
                <a:gd name="connsiteX50" fmla="*/ 260903 w 266405"/>
                <a:gd name="connsiteY50" fmla="*/ 61065 h 432824"/>
                <a:gd name="connsiteX51" fmla="*/ 261842 w 266405"/>
                <a:gd name="connsiteY51" fmla="*/ 100523 h 432824"/>
                <a:gd name="connsiteX52" fmla="*/ 266405 w 266405"/>
                <a:gd name="connsiteY52" fmla="*/ 113272 h 432824"/>
                <a:gd name="connsiteX53" fmla="*/ 258755 w 266405"/>
                <a:gd name="connsiteY53" fmla="*/ 132196 h 432824"/>
                <a:gd name="connsiteX54" fmla="*/ 248689 w 266405"/>
                <a:gd name="connsiteY54" fmla="*/ 150583 h 432824"/>
                <a:gd name="connsiteX55" fmla="*/ 232316 w 266405"/>
                <a:gd name="connsiteY55" fmla="*/ 166822 h 432824"/>
                <a:gd name="connsiteX56" fmla="*/ 209769 w 266405"/>
                <a:gd name="connsiteY56" fmla="*/ 176619 h 432824"/>
                <a:gd name="connsiteX57" fmla="*/ 182122 w 266405"/>
                <a:gd name="connsiteY57" fmla="*/ 188966 h 432824"/>
                <a:gd name="connsiteX58" fmla="*/ 153938 w 266405"/>
                <a:gd name="connsiteY58" fmla="*/ 216748 h 432824"/>
                <a:gd name="connsiteX59" fmla="*/ 144677 w 266405"/>
                <a:gd name="connsiteY59" fmla="*/ 221445 h 432824"/>
                <a:gd name="connsiteX60" fmla="*/ 127230 w 266405"/>
                <a:gd name="connsiteY60" fmla="*/ 239966 h 432824"/>
                <a:gd name="connsiteX61" fmla="*/ 117970 w 266405"/>
                <a:gd name="connsiteY61" fmla="*/ 245603 h 432824"/>
                <a:gd name="connsiteX62" fmla="*/ 115957 w 266405"/>
                <a:gd name="connsiteY62" fmla="*/ 262647 h 432824"/>
                <a:gd name="connsiteX63" fmla="*/ 127365 w 266405"/>
                <a:gd name="connsiteY63" fmla="*/ 281973 h 432824"/>
                <a:gd name="connsiteX64" fmla="*/ 132464 w 266405"/>
                <a:gd name="connsiteY64" fmla="*/ 298347 h 432824"/>
                <a:gd name="connsiteX65" fmla="*/ 132733 w 266405"/>
                <a:gd name="connsiteY65" fmla="*/ 303849 h 432824"/>
                <a:gd name="connsiteX66" fmla="*/ 137296 w 266405"/>
                <a:gd name="connsiteY66" fmla="*/ 302507 h 432824"/>
                <a:gd name="connsiteX67" fmla="*/ 136356 w 266405"/>
                <a:gd name="connsiteY67" fmla="*/ 331765 h 432824"/>
                <a:gd name="connsiteX68" fmla="*/ 132867 w 266405"/>
                <a:gd name="connsiteY68" fmla="*/ 343038 h 432824"/>
                <a:gd name="connsiteX69" fmla="*/ 138638 w 266405"/>
                <a:gd name="connsiteY69" fmla="*/ 347602 h 432824"/>
                <a:gd name="connsiteX70" fmla="*/ 134075 w 266405"/>
                <a:gd name="connsiteY70" fmla="*/ 360888 h 432824"/>
                <a:gd name="connsiteX71" fmla="*/ 123204 w 266405"/>
                <a:gd name="connsiteY71" fmla="*/ 370820 h 432824"/>
                <a:gd name="connsiteX72" fmla="*/ 102804 w 266405"/>
                <a:gd name="connsiteY72" fmla="*/ 379946 h 432824"/>
                <a:gd name="connsiteX73" fmla="*/ 73412 w 266405"/>
                <a:gd name="connsiteY73" fmla="*/ 394441 h 432824"/>
                <a:gd name="connsiteX74" fmla="*/ 63481 w 266405"/>
                <a:gd name="connsiteY74" fmla="*/ 403701 h 432824"/>
                <a:gd name="connsiteX75" fmla="*/ 65226 w 266405"/>
                <a:gd name="connsiteY75" fmla="*/ 412961 h 432824"/>
                <a:gd name="connsiteX76" fmla="*/ 71936 w 266405"/>
                <a:gd name="connsiteY76" fmla="*/ 414974 h 43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66405" h="432824">
                  <a:moveTo>
                    <a:pt x="69386" y="432824"/>
                  </a:moveTo>
                  <a:lnTo>
                    <a:pt x="47376" y="432556"/>
                  </a:lnTo>
                  <a:lnTo>
                    <a:pt x="44960" y="418867"/>
                  </a:lnTo>
                  <a:lnTo>
                    <a:pt x="41336" y="406788"/>
                  </a:lnTo>
                  <a:lnTo>
                    <a:pt x="39055" y="396454"/>
                  </a:lnTo>
                  <a:lnTo>
                    <a:pt x="39189" y="396185"/>
                  </a:lnTo>
                  <a:lnTo>
                    <a:pt x="43484" y="366391"/>
                  </a:lnTo>
                  <a:lnTo>
                    <a:pt x="37176" y="347602"/>
                  </a:lnTo>
                  <a:lnTo>
                    <a:pt x="25097" y="308949"/>
                  </a:lnTo>
                  <a:lnTo>
                    <a:pt x="51536" y="278350"/>
                  </a:lnTo>
                  <a:lnTo>
                    <a:pt x="58113" y="259158"/>
                  </a:lnTo>
                  <a:lnTo>
                    <a:pt x="61870" y="256742"/>
                  </a:lnTo>
                  <a:lnTo>
                    <a:pt x="64286" y="242918"/>
                  </a:lnTo>
                  <a:lnTo>
                    <a:pt x="60394" y="235269"/>
                  </a:lnTo>
                  <a:lnTo>
                    <a:pt x="61468" y="215406"/>
                  </a:lnTo>
                  <a:lnTo>
                    <a:pt x="66299" y="197153"/>
                  </a:lnTo>
                  <a:lnTo>
                    <a:pt x="66165" y="165882"/>
                  </a:lnTo>
                  <a:lnTo>
                    <a:pt x="54623" y="158367"/>
                  </a:lnTo>
                  <a:lnTo>
                    <a:pt x="42544" y="156488"/>
                  </a:lnTo>
                  <a:lnTo>
                    <a:pt x="37042" y="149912"/>
                  </a:lnTo>
                  <a:lnTo>
                    <a:pt x="26305" y="144946"/>
                  </a:lnTo>
                  <a:lnTo>
                    <a:pt x="4429" y="145483"/>
                  </a:lnTo>
                  <a:lnTo>
                    <a:pt x="2550" y="134343"/>
                  </a:lnTo>
                  <a:lnTo>
                    <a:pt x="0" y="114480"/>
                  </a:lnTo>
                  <a:lnTo>
                    <a:pt x="77707" y="92738"/>
                  </a:lnTo>
                  <a:lnTo>
                    <a:pt x="91799" y="104952"/>
                  </a:lnTo>
                  <a:lnTo>
                    <a:pt x="98644" y="102670"/>
                  </a:lnTo>
                  <a:lnTo>
                    <a:pt x="109783" y="110051"/>
                  </a:lnTo>
                  <a:lnTo>
                    <a:pt x="111528" y="121593"/>
                  </a:lnTo>
                  <a:lnTo>
                    <a:pt x="106294" y="133538"/>
                  </a:lnTo>
                  <a:lnTo>
                    <a:pt x="107904" y="150448"/>
                  </a:lnTo>
                  <a:lnTo>
                    <a:pt x="121593" y="163735"/>
                  </a:lnTo>
                  <a:lnTo>
                    <a:pt x="128304" y="147898"/>
                  </a:lnTo>
                  <a:lnTo>
                    <a:pt x="138504" y="142798"/>
                  </a:lnTo>
                  <a:lnTo>
                    <a:pt x="136491" y="111662"/>
                  </a:lnTo>
                  <a:lnTo>
                    <a:pt x="126559" y="93946"/>
                  </a:lnTo>
                  <a:lnTo>
                    <a:pt x="118373" y="86565"/>
                  </a:lnTo>
                  <a:lnTo>
                    <a:pt x="108978" y="86967"/>
                  </a:lnTo>
                  <a:lnTo>
                    <a:pt x="101596" y="52073"/>
                  </a:lnTo>
                  <a:lnTo>
                    <a:pt x="109112" y="31405"/>
                  </a:lnTo>
                  <a:lnTo>
                    <a:pt x="129243" y="29123"/>
                  </a:lnTo>
                  <a:lnTo>
                    <a:pt x="158635" y="36102"/>
                  </a:lnTo>
                  <a:lnTo>
                    <a:pt x="165346" y="33015"/>
                  </a:lnTo>
                  <a:lnTo>
                    <a:pt x="181853" y="32479"/>
                  </a:lnTo>
                  <a:lnTo>
                    <a:pt x="190711" y="24963"/>
                  </a:lnTo>
                  <a:lnTo>
                    <a:pt x="205877" y="25231"/>
                  </a:lnTo>
                  <a:lnTo>
                    <a:pt x="232316" y="15837"/>
                  </a:lnTo>
                  <a:lnTo>
                    <a:pt x="253789" y="0"/>
                  </a:lnTo>
                  <a:lnTo>
                    <a:pt x="258889" y="13958"/>
                  </a:lnTo>
                  <a:lnTo>
                    <a:pt x="257816" y="39323"/>
                  </a:lnTo>
                  <a:lnTo>
                    <a:pt x="260903" y="61065"/>
                  </a:lnTo>
                  <a:lnTo>
                    <a:pt x="261842" y="100523"/>
                  </a:lnTo>
                  <a:lnTo>
                    <a:pt x="266405" y="113272"/>
                  </a:lnTo>
                  <a:lnTo>
                    <a:pt x="258755" y="132196"/>
                  </a:lnTo>
                  <a:lnTo>
                    <a:pt x="248689" y="150583"/>
                  </a:lnTo>
                  <a:lnTo>
                    <a:pt x="232316" y="166822"/>
                  </a:lnTo>
                  <a:lnTo>
                    <a:pt x="209769" y="176619"/>
                  </a:lnTo>
                  <a:lnTo>
                    <a:pt x="182122" y="188966"/>
                  </a:lnTo>
                  <a:lnTo>
                    <a:pt x="153938" y="216748"/>
                  </a:lnTo>
                  <a:lnTo>
                    <a:pt x="144677" y="221445"/>
                  </a:lnTo>
                  <a:lnTo>
                    <a:pt x="127230" y="239966"/>
                  </a:lnTo>
                  <a:lnTo>
                    <a:pt x="117970" y="245603"/>
                  </a:lnTo>
                  <a:lnTo>
                    <a:pt x="115957" y="262647"/>
                  </a:lnTo>
                  <a:lnTo>
                    <a:pt x="127365" y="281973"/>
                  </a:lnTo>
                  <a:lnTo>
                    <a:pt x="132464" y="298347"/>
                  </a:lnTo>
                  <a:lnTo>
                    <a:pt x="132733" y="303849"/>
                  </a:lnTo>
                  <a:lnTo>
                    <a:pt x="137296" y="302507"/>
                  </a:lnTo>
                  <a:lnTo>
                    <a:pt x="136356" y="331765"/>
                  </a:lnTo>
                  <a:lnTo>
                    <a:pt x="132867" y="343038"/>
                  </a:lnTo>
                  <a:lnTo>
                    <a:pt x="138638" y="347602"/>
                  </a:lnTo>
                  <a:lnTo>
                    <a:pt x="134075" y="360888"/>
                  </a:lnTo>
                  <a:lnTo>
                    <a:pt x="123204" y="370820"/>
                  </a:lnTo>
                  <a:lnTo>
                    <a:pt x="102804" y="379946"/>
                  </a:lnTo>
                  <a:lnTo>
                    <a:pt x="73412" y="394441"/>
                  </a:lnTo>
                  <a:lnTo>
                    <a:pt x="63481" y="403701"/>
                  </a:lnTo>
                  <a:lnTo>
                    <a:pt x="65226" y="412961"/>
                  </a:lnTo>
                  <a:lnTo>
                    <a:pt x="71936" y="41497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6" name="Forme libre : forme 625">
              <a:extLst>
                <a:ext uri="{FF2B5EF4-FFF2-40B4-BE49-F238E27FC236}">
                  <a16:creationId xmlns:a16="http://schemas.microsoft.com/office/drawing/2014/main" id="{0398B0BC-DF7F-4CAD-BB32-91710FCFFC04}"/>
                </a:ext>
              </a:extLst>
            </p:cNvPr>
            <p:cNvSpPr/>
            <p:nvPr/>
          </p:nvSpPr>
          <p:spPr>
            <a:xfrm>
              <a:off x="6682972" y="5154437"/>
              <a:ext cx="257949" cy="422758"/>
            </a:xfrm>
            <a:custGeom>
              <a:avLst/>
              <a:gdLst>
                <a:gd name="connsiteX0" fmla="*/ 46302 w 257949"/>
                <a:gd name="connsiteY0" fmla="*/ 422624 h 422758"/>
                <a:gd name="connsiteX1" fmla="*/ 61736 w 257949"/>
                <a:gd name="connsiteY1" fmla="*/ 422759 h 422758"/>
                <a:gd name="connsiteX2" fmla="*/ 63347 w 257949"/>
                <a:gd name="connsiteY2" fmla="*/ 411619 h 422758"/>
                <a:gd name="connsiteX3" fmla="*/ 57576 w 257949"/>
                <a:gd name="connsiteY3" fmla="*/ 409875 h 422758"/>
                <a:gd name="connsiteX4" fmla="*/ 55026 w 257949"/>
                <a:gd name="connsiteY4" fmla="*/ 396185 h 422758"/>
                <a:gd name="connsiteX5" fmla="*/ 67105 w 257949"/>
                <a:gd name="connsiteY5" fmla="*/ 385046 h 422758"/>
                <a:gd name="connsiteX6" fmla="*/ 96899 w 257949"/>
                <a:gd name="connsiteY6" fmla="*/ 370417 h 422758"/>
                <a:gd name="connsiteX7" fmla="*/ 117030 w 257949"/>
                <a:gd name="connsiteY7" fmla="*/ 361291 h 422758"/>
                <a:gd name="connsiteX8" fmla="*/ 126828 w 257949"/>
                <a:gd name="connsiteY8" fmla="*/ 352165 h 422758"/>
                <a:gd name="connsiteX9" fmla="*/ 129914 w 257949"/>
                <a:gd name="connsiteY9" fmla="*/ 342770 h 422758"/>
                <a:gd name="connsiteX10" fmla="*/ 124143 w 257949"/>
                <a:gd name="connsiteY10" fmla="*/ 338207 h 422758"/>
                <a:gd name="connsiteX11" fmla="*/ 128304 w 257949"/>
                <a:gd name="connsiteY11" fmla="*/ 324786 h 422758"/>
                <a:gd name="connsiteX12" fmla="*/ 128975 w 257949"/>
                <a:gd name="connsiteY12" fmla="*/ 301568 h 422758"/>
                <a:gd name="connsiteX13" fmla="*/ 124814 w 257949"/>
                <a:gd name="connsiteY13" fmla="*/ 302776 h 422758"/>
                <a:gd name="connsiteX14" fmla="*/ 124412 w 257949"/>
                <a:gd name="connsiteY14" fmla="*/ 292576 h 422758"/>
                <a:gd name="connsiteX15" fmla="*/ 119580 w 257949"/>
                <a:gd name="connsiteY15" fmla="*/ 277410 h 422758"/>
                <a:gd name="connsiteX16" fmla="*/ 107770 w 257949"/>
                <a:gd name="connsiteY16" fmla="*/ 257279 h 422758"/>
                <a:gd name="connsiteX17" fmla="*/ 110051 w 257949"/>
                <a:gd name="connsiteY17" fmla="*/ 237013 h 422758"/>
                <a:gd name="connsiteX18" fmla="*/ 120788 w 257949"/>
                <a:gd name="connsiteY18" fmla="*/ 230571 h 422758"/>
                <a:gd name="connsiteX19" fmla="*/ 138370 w 257949"/>
                <a:gd name="connsiteY19" fmla="*/ 211916 h 422758"/>
                <a:gd name="connsiteX20" fmla="*/ 147630 w 257949"/>
                <a:gd name="connsiteY20" fmla="*/ 207353 h 422758"/>
                <a:gd name="connsiteX21" fmla="*/ 175948 w 257949"/>
                <a:gd name="connsiteY21" fmla="*/ 179303 h 422758"/>
                <a:gd name="connsiteX22" fmla="*/ 203863 w 257949"/>
                <a:gd name="connsiteY22" fmla="*/ 166956 h 422758"/>
                <a:gd name="connsiteX23" fmla="*/ 226142 w 257949"/>
                <a:gd name="connsiteY23" fmla="*/ 157293 h 422758"/>
                <a:gd name="connsiteX24" fmla="*/ 241442 w 257949"/>
                <a:gd name="connsiteY24" fmla="*/ 141859 h 422758"/>
                <a:gd name="connsiteX25" fmla="*/ 250971 w 257949"/>
                <a:gd name="connsiteY25" fmla="*/ 124278 h 422758"/>
                <a:gd name="connsiteX26" fmla="*/ 257950 w 257949"/>
                <a:gd name="connsiteY26" fmla="*/ 106965 h 422758"/>
                <a:gd name="connsiteX27" fmla="*/ 253789 w 257949"/>
                <a:gd name="connsiteY27" fmla="*/ 94617 h 422758"/>
                <a:gd name="connsiteX28" fmla="*/ 252850 w 257949"/>
                <a:gd name="connsiteY28" fmla="*/ 55160 h 422758"/>
                <a:gd name="connsiteX29" fmla="*/ 249763 w 257949"/>
                <a:gd name="connsiteY29" fmla="*/ 33284 h 422758"/>
                <a:gd name="connsiteX30" fmla="*/ 250702 w 257949"/>
                <a:gd name="connsiteY30" fmla="*/ 8321 h 422758"/>
                <a:gd name="connsiteX31" fmla="*/ 247750 w 257949"/>
                <a:gd name="connsiteY31" fmla="*/ 0 h 422758"/>
                <a:gd name="connsiteX32" fmla="*/ 229632 w 257949"/>
                <a:gd name="connsiteY32" fmla="*/ 13152 h 422758"/>
                <a:gd name="connsiteX33" fmla="*/ 202253 w 257949"/>
                <a:gd name="connsiteY33" fmla="*/ 22950 h 422758"/>
                <a:gd name="connsiteX34" fmla="*/ 201850 w 257949"/>
                <a:gd name="connsiteY34" fmla="*/ 22950 h 422758"/>
                <a:gd name="connsiteX35" fmla="*/ 187758 w 257949"/>
                <a:gd name="connsiteY35" fmla="*/ 22681 h 422758"/>
                <a:gd name="connsiteX36" fmla="*/ 179035 w 257949"/>
                <a:gd name="connsiteY36" fmla="*/ 30063 h 422758"/>
                <a:gd name="connsiteX37" fmla="*/ 161588 w 257949"/>
                <a:gd name="connsiteY37" fmla="*/ 30734 h 422758"/>
                <a:gd name="connsiteX38" fmla="*/ 154743 w 257949"/>
                <a:gd name="connsiteY38" fmla="*/ 33955 h 422758"/>
                <a:gd name="connsiteX39" fmla="*/ 154072 w 257949"/>
                <a:gd name="connsiteY39" fmla="*/ 33821 h 422758"/>
                <a:gd name="connsiteX40" fmla="*/ 124680 w 257949"/>
                <a:gd name="connsiteY40" fmla="*/ 26842 h 422758"/>
                <a:gd name="connsiteX41" fmla="*/ 107636 w 257949"/>
                <a:gd name="connsiteY41" fmla="*/ 28721 h 422758"/>
                <a:gd name="connsiteX42" fmla="*/ 101328 w 257949"/>
                <a:gd name="connsiteY42" fmla="*/ 46168 h 422758"/>
                <a:gd name="connsiteX43" fmla="*/ 107770 w 257949"/>
                <a:gd name="connsiteY43" fmla="*/ 76902 h 422758"/>
                <a:gd name="connsiteX44" fmla="*/ 115554 w 257949"/>
                <a:gd name="connsiteY44" fmla="*/ 76499 h 422758"/>
                <a:gd name="connsiteX45" fmla="*/ 125485 w 257949"/>
                <a:gd name="connsiteY45" fmla="*/ 85625 h 422758"/>
                <a:gd name="connsiteX46" fmla="*/ 135954 w 257949"/>
                <a:gd name="connsiteY46" fmla="*/ 104817 h 422758"/>
                <a:gd name="connsiteX47" fmla="*/ 138235 w 257949"/>
                <a:gd name="connsiteY47" fmla="*/ 138906 h 422758"/>
                <a:gd name="connsiteX48" fmla="*/ 126962 w 257949"/>
                <a:gd name="connsiteY48" fmla="*/ 144543 h 422758"/>
                <a:gd name="connsiteX49" fmla="*/ 118641 w 257949"/>
                <a:gd name="connsiteY49" fmla="*/ 164272 h 422758"/>
                <a:gd name="connsiteX50" fmla="*/ 99986 w 257949"/>
                <a:gd name="connsiteY50" fmla="*/ 146019 h 422758"/>
                <a:gd name="connsiteX51" fmla="*/ 98107 w 257949"/>
                <a:gd name="connsiteY51" fmla="*/ 126828 h 422758"/>
                <a:gd name="connsiteX52" fmla="*/ 103207 w 257949"/>
                <a:gd name="connsiteY52" fmla="*/ 114883 h 422758"/>
                <a:gd name="connsiteX53" fmla="*/ 101999 w 257949"/>
                <a:gd name="connsiteY53" fmla="*/ 106159 h 422758"/>
                <a:gd name="connsiteX54" fmla="*/ 93678 w 257949"/>
                <a:gd name="connsiteY54" fmla="*/ 100791 h 422758"/>
                <a:gd name="connsiteX55" fmla="*/ 86699 w 257949"/>
                <a:gd name="connsiteY55" fmla="*/ 103073 h 422758"/>
                <a:gd name="connsiteX56" fmla="*/ 72473 w 257949"/>
                <a:gd name="connsiteY56" fmla="*/ 90860 h 422758"/>
                <a:gd name="connsiteX57" fmla="*/ 0 w 257949"/>
                <a:gd name="connsiteY57" fmla="*/ 111125 h 422758"/>
                <a:gd name="connsiteX58" fmla="*/ 2147 w 257949"/>
                <a:gd name="connsiteY58" fmla="*/ 127633 h 422758"/>
                <a:gd name="connsiteX59" fmla="*/ 3355 w 257949"/>
                <a:gd name="connsiteY59" fmla="*/ 135417 h 422758"/>
                <a:gd name="connsiteX60" fmla="*/ 22816 w 257949"/>
                <a:gd name="connsiteY60" fmla="*/ 134880 h 422758"/>
                <a:gd name="connsiteX61" fmla="*/ 35431 w 257949"/>
                <a:gd name="connsiteY61" fmla="*/ 140920 h 422758"/>
                <a:gd name="connsiteX62" fmla="*/ 40263 w 257949"/>
                <a:gd name="connsiteY62" fmla="*/ 146825 h 422758"/>
                <a:gd name="connsiteX63" fmla="*/ 52073 w 257949"/>
                <a:gd name="connsiteY63" fmla="*/ 148838 h 422758"/>
                <a:gd name="connsiteX64" fmla="*/ 65762 w 257949"/>
                <a:gd name="connsiteY64" fmla="*/ 157696 h 422758"/>
                <a:gd name="connsiteX65" fmla="*/ 65762 w 257949"/>
                <a:gd name="connsiteY65" fmla="*/ 191785 h 422758"/>
                <a:gd name="connsiteX66" fmla="*/ 60931 w 257949"/>
                <a:gd name="connsiteY66" fmla="*/ 209769 h 422758"/>
                <a:gd name="connsiteX67" fmla="*/ 59991 w 257949"/>
                <a:gd name="connsiteY67" fmla="*/ 228290 h 422758"/>
                <a:gd name="connsiteX68" fmla="*/ 64018 w 257949"/>
                <a:gd name="connsiteY68" fmla="*/ 236208 h 422758"/>
                <a:gd name="connsiteX69" fmla="*/ 60931 w 257949"/>
                <a:gd name="connsiteY69" fmla="*/ 252984 h 422758"/>
                <a:gd name="connsiteX70" fmla="*/ 57039 w 257949"/>
                <a:gd name="connsiteY70" fmla="*/ 255400 h 422758"/>
                <a:gd name="connsiteX71" fmla="*/ 50328 w 257949"/>
                <a:gd name="connsiteY71" fmla="*/ 274458 h 422758"/>
                <a:gd name="connsiteX72" fmla="*/ 25097 w 257949"/>
                <a:gd name="connsiteY72" fmla="*/ 303715 h 422758"/>
                <a:gd name="connsiteX73" fmla="*/ 36505 w 257949"/>
                <a:gd name="connsiteY73" fmla="*/ 340220 h 422758"/>
                <a:gd name="connsiteX74" fmla="*/ 43081 w 257949"/>
                <a:gd name="connsiteY74" fmla="*/ 359815 h 422758"/>
                <a:gd name="connsiteX75" fmla="*/ 38652 w 257949"/>
                <a:gd name="connsiteY75" fmla="*/ 390146 h 422758"/>
                <a:gd name="connsiteX76" fmla="*/ 40799 w 257949"/>
                <a:gd name="connsiteY76" fmla="*/ 399675 h 422758"/>
                <a:gd name="connsiteX77" fmla="*/ 44423 w 257949"/>
                <a:gd name="connsiteY77" fmla="*/ 411753 h 42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57949" h="422758">
                  <a:moveTo>
                    <a:pt x="46302" y="422624"/>
                  </a:moveTo>
                  <a:lnTo>
                    <a:pt x="61736" y="422759"/>
                  </a:lnTo>
                  <a:lnTo>
                    <a:pt x="63347" y="411619"/>
                  </a:lnTo>
                  <a:lnTo>
                    <a:pt x="57576" y="409875"/>
                  </a:lnTo>
                  <a:lnTo>
                    <a:pt x="55026" y="396185"/>
                  </a:lnTo>
                  <a:lnTo>
                    <a:pt x="67105" y="385046"/>
                  </a:lnTo>
                  <a:lnTo>
                    <a:pt x="96899" y="370417"/>
                  </a:lnTo>
                  <a:lnTo>
                    <a:pt x="117030" y="361291"/>
                  </a:lnTo>
                  <a:lnTo>
                    <a:pt x="126828" y="352165"/>
                  </a:lnTo>
                  <a:lnTo>
                    <a:pt x="129914" y="342770"/>
                  </a:lnTo>
                  <a:lnTo>
                    <a:pt x="124143" y="338207"/>
                  </a:lnTo>
                  <a:lnTo>
                    <a:pt x="128304" y="324786"/>
                  </a:lnTo>
                  <a:lnTo>
                    <a:pt x="128975" y="301568"/>
                  </a:lnTo>
                  <a:lnTo>
                    <a:pt x="124814" y="302776"/>
                  </a:lnTo>
                  <a:lnTo>
                    <a:pt x="124412" y="292576"/>
                  </a:lnTo>
                  <a:lnTo>
                    <a:pt x="119580" y="277410"/>
                  </a:lnTo>
                  <a:lnTo>
                    <a:pt x="107770" y="257279"/>
                  </a:lnTo>
                  <a:lnTo>
                    <a:pt x="110051" y="237013"/>
                  </a:lnTo>
                  <a:lnTo>
                    <a:pt x="120788" y="230571"/>
                  </a:lnTo>
                  <a:lnTo>
                    <a:pt x="138370" y="211916"/>
                  </a:lnTo>
                  <a:lnTo>
                    <a:pt x="147630" y="207353"/>
                  </a:lnTo>
                  <a:lnTo>
                    <a:pt x="175948" y="179303"/>
                  </a:lnTo>
                  <a:lnTo>
                    <a:pt x="203863" y="166956"/>
                  </a:lnTo>
                  <a:lnTo>
                    <a:pt x="226142" y="157293"/>
                  </a:lnTo>
                  <a:lnTo>
                    <a:pt x="241442" y="141859"/>
                  </a:lnTo>
                  <a:lnTo>
                    <a:pt x="250971" y="124278"/>
                  </a:lnTo>
                  <a:lnTo>
                    <a:pt x="257950" y="106965"/>
                  </a:lnTo>
                  <a:lnTo>
                    <a:pt x="253789" y="94617"/>
                  </a:lnTo>
                  <a:lnTo>
                    <a:pt x="252850" y="55160"/>
                  </a:lnTo>
                  <a:lnTo>
                    <a:pt x="249763" y="33284"/>
                  </a:lnTo>
                  <a:lnTo>
                    <a:pt x="250702" y="8321"/>
                  </a:lnTo>
                  <a:lnTo>
                    <a:pt x="247750" y="0"/>
                  </a:lnTo>
                  <a:lnTo>
                    <a:pt x="229632" y="13152"/>
                  </a:lnTo>
                  <a:lnTo>
                    <a:pt x="202253" y="22950"/>
                  </a:lnTo>
                  <a:lnTo>
                    <a:pt x="201850" y="22950"/>
                  </a:lnTo>
                  <a:lnTo>
                    <a:pt x="187758" y="22681"/>
                  </a:lnTo>
                  <a:lnTo>
                    <a:pt x="179035" y="30063"/>
                  </a:lnTo>
                  <a:lnTo>
                    <a:pt x="161588" y="30734"/>
                  </a:lnTo>
                  <a:lnTo>
                    <a:pt x="154743" y="33955"/>
                  </a:lnTo>
                  <a:lnTo>
                    <a:pt x="154072" y="33821"/>
                  </a:lnTo>
                  <a:lnTo>
                    <a:pt x="124680" y="26842"/>
                  </a:lnTo>
                  <a:lnTo>
                    <a:pt x="107636" y="28721"/>
                  </a:lnTo>
                  <a:lnTo>
                    <a:pt x="101328" y="46168"/>
                  </a:lnTo>
                  <a:lnTo>
                    <a:pt x="107770" y="76902"/>
                  </a:lnTo>
                  <a:lnTo>
                    <a:pt x="115554" y="76499"/>
                  </a:lnTo>
                  <a:lnTo>
                    <a:pt x="125485" y="85625"/>
                  </a:lnTo>
                  <a:lnTo>
                    <a:pt x="135954" y="104817"/>
                  </a:lnTo>
                  <a:lnTo>
                    <a:pt x="138235" y="138906"/>
                  </a:lnTo>
                  <a:lnTo>
                    <a:pt x="126962" y="144543"/>
                  </a:lnTo>
                  <a:lnTo>
                    <a:pt x="118641" y="164272"/>
                  </a:lnTo>
                  <a:lnTo>
                    <a:pt x="99986" y="146019"/>
                  </a:lnTo>
                  <a:lnTo>
                    <a:pt x="98107" y="126828"/>
                  </a:lnTo>
                  <a:lnTo>
                    <a:pt x="103207" y="114883"/>
                  </a:lnTo>
                  <a:lnTo>
                    <a:pt x="101999" y="106159"/>
                  </a:lnTo>
                  <a:lnTo>
                    <a:pt x="93678" y="100791"/>
                  </a:lnTo>
                  <a:lnTo>
                    <a:pt x="86699" y="103073"/>
                  </a:lnTo>
                  <a:lnTo>
                    <a:pt x="72473" y="90860"/>
                  </a:lnTo>
                  <a:lnTo>
                    <a:pt x="0" y="111125"/>
                  </a:lnTo>
                  <a:lnTo>
                    <a:pt x="2147" y="127633"/>
                  </a:lnTo>
                  <a:lnTo>
                    <a:pt x="3355" y="135417"/>
                  </a:lnTo>
                  <a:lnTo>
                    <a:pt x="22816" y="134880"/>
                  </a:lnTo>
                  <a:lnTo>
                    <a:pt x="35431" y="140920"/>
                  </a:lnTo>
                  <a:lnTo>
                    <a:pt x="40263" y="146825"/>
                  </a:lnTo>
                  <a:lnTo>
                    <a:pt x="52073" y="148838"/>
                  </a:lnTo>
                  <a:lnTo>
                    <a:pt x="65762" y="157696"/>
                  </a:lnTo>
                  <a:lnTo>
                    <a:pt x="65762" y="191785"/>
                  </a:lnTo>
                  <a:lnTo>
                    <a:pt x="60931" y="209769"/>
                  </a:lnTo>
                  <a:lnTo>
                    <a:pt x="59991" y="228290"/>
                  </a:lnTo>
                  <a:lnTo>
                    <a:pt x="64018" y="236208"/>
                  </a:lnTo>
                  <a:lnTo>
                    <a:pt x="60931" y="252984"/>
                  </a:lnTo>
                  <a:lnTo>
                    <a:pt x="57039" y="255400"/>
                  </a:lnTo>
                  <a:lnTo>
                    <a:pt x="50328" y="274458"/>
                  </a:lnTo>
                  <a:lnTo>
                    <a:pt x="25097" y="303715"/>
                  </a:lnTo>
                  <a:lnTo>
                    <a:pt x="36505" y="340220"/>
                  </a:lnTo>
                  <a:lnTo>
                    <a:pt x="43081" y="359815"/>
                  </a:lnTo>
                  <a:lnTo>
                    <a:pt x="38652" y="390146"/>
                  </a:lnTo>
                  <a:lnTo>
                    <a:pt x="40799" y="399675"/>
                  </a:lnTo>
                  <a:lnTo>
                    <a:pt x="44423" y="41175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7" name="Graphique 3">
            <a:extLst>
              <a:ext uri="{FF2B5EF4-FFF2-40B4-BE49-F238E27FC236}">
                <a16:creationId xmlns:a16="http://schemas.microsoft.com/office/drawing/2014/main" id="{9DB9B647-3F59-4A41-B9A0-8097DD26B74A}"/>
              </a:ext>
            </a:extLst>
          </p:cNvPr>
          <p:cNvGrpSpPr/>
          <p:nvPr/>
        </p:nvGrpSpPr>
        <p:grpSpPr>
          <a:xfrm>
            <a:off x="6198288" y="5402707"/>
            <a:ext cx="345544" cy="339026"/>
            <a:chOff x="6222366" y="5317098"/>
            <a:chExt cx="334449" cy="328141"/>
          </a:xfrm>
          <a:solidFill>
            <a:srgbClr val="CECECE"/>
          </a:solidFill>
        </p:grpSpPr>
        <p:sp>
          <p:nvSpPr>
            <p:cNvPr id="623" name="Forme libre : forme 622">
              <a:extLst>
                <a:ext uri="{FF2B5EF4-FFF2-40B4-BE49-F238E27FC236}">
                  <a16:creationId xmlns:a16="http://schemas.microsoft.com/office/drawing/2014/main" id="{618AE780-984C-40D6-8B34-75839C6149E3}"/>
                </a:ext>
              </a:extLst>
            </p:cNvPr>
            <p:cNvSpPr/>
            <p:nvPr/>
          </p:nvSpPr>
          <p:spPr>
            <a:xfrm>
              <a:off x="6222366" y="5317098"/>
              <a:ext cx="334449" cy="328141"/>
            </a:xfrm>
            <a:custGeom>
              <a:avLst/>
              <a:gdLst>
                <a:gd name="connsiteX0" fmla="*/ 168432 w 334449"/>
                <a:gd name="connsiteY0" fmla="*/ 328141 h 328141"/>
                <a:gd name="connsiteX1" fmla="*/ 152462 w 334449"/>
                <a:gd name="connsiteY1" fmla="*/ 322639 h 328141"/>
                <a:gd name="connsiteX2" fmla="*/ 140517 w 334449"/>
                <a:gd name="connsiteY2" fmla="*/ 320491 h 328141"/>
                <a:gd name="connsiteX3" fmla="*/ 136088 w 334449"/>
                <a:gd name="connsiteY3" fmla="*/ 308010 h 328141"/>
                <a:gd name="connsiteX4" fmla="*/ 128170 w 334449"/>
                <a:gd name="connsiteY4" fmla="*/ 301836 h 328141"/>
                <a:gd name="connsiteX5" fmla="*/ 116225 w 334449"/>
                <a:gd name="connsiteY5" fmla="*/ 315928 h 328141"/>
                <a:gd name="connsiteX6" fmla="*/ 96094 w 334449"/>
                <a:gd name="connsiteY6" fmla="*/ 292710 h 328141"/>
                <a:gd name="connsiteX7" fmla="*/ 86296 w 334449"/>
                <a:gd name="connsiteY7" fmla="*/ 272444 h 328141"/>
                <a:gd name="connsiteX8" fmla="*/ 80794 w 334449"/>
                <a:gd name="connsiteY8" fmla="*/ 245334 h 328141"/>
                <a:gd name="connsiteX9" fmla="*/ 74620 w 334449"/>
                <a:gd name="connsiteY9" fmla="*/ 225605 h 328141"/>
                <a:gd name="connsiteX10" fmla="*/ 66299 w 334449"/>
                <a:gd name="connsiteY10" fmla="*/ 183732 h 328141"/>
                <a:gd name="connsiteX11" fmla="*/ 65762 w 334449"/>
                <a:gd name="connsiteY11" fmla="*/ 151388 h 328141"/>
                <a:gd name="connsiteX12" fmla="*/ 62810 w 334449"/>
                <a:gd name="connsiteY12" fmla="*/ 137833 h 328141"/>
                <a:gd name="connsiteX13" fmla="*/ 53415 w 334449"/>
                <a:gd name="connsiteY13" fmla="*/ 127230 h 328141"/>
                <a:gd name="connsiteX14" fmla="*/ 40397 w 334449"/>
                <a:gd name="connsiteY14" fmla="*/ 105086 h 328141"/>
                <a:gd name="connsiteX15" fmla="*/ 27379 w 334449"/>
                <a:gd name="connsiteY15" fmla="*/ 73412 h 328141"/>
                <a:gd name="connsiteX16" fmla="*/ 22010 w 334449"/>
                <a:gd name="connsiteY16" fmla="*/ 57307 h 328141"/>
                <a:gd name="connsiteX17" fmla="*/ 1610 w 334449"/>
                <a:gd name="connsiteY17" fmla="*/ 31673 h 328141"/>
                <a:gd name="connsiteX18" fmla="*/ 0 w 334449"/>
                <a:gd name="connsiteY18" fmla="*/ 9931 h 328141"/>
                <a:gd name="connsiteX19" fmla="*/ 13287 w 334449"/>
                <a:gd name="connsiteY19" fmla="*/ 4563 h 328141"/>
                <a:gd name="connsiteX20" fmla="*/ 28587 w 334449"/>
                <a:gd name="connsiteY20" fmla="*/ 0 h 328141"/>
                <a:gd name="connsiteX21" fmla="*/ 45497 w 334449"/>
                <a:gd name="connsiteY21" fmla="*/ 805 h 328141"/>
                <a:gd name="connsiteX22" fmla="*/ 59857 w 334449"/>
                <a:gd name="connsiteY22" fmla="*/ 12079 h 328141"/>
                <a:gd name="connsiteX23" fmla="*/ 63212 w 334449"/>
                <a:gd name="connsiteY23" fmla="*/ 10603 h 328141"/>
                <a:gd name="connsiteX24" fmla="*/ 164272 w 334449"/>
                <a:gd name="connsiteY24" fmla="*/ 9529 h 328141"/>
                <a:gd name="connsiteX25" fmla="*/ 181451 w 334449"/>
                <a:gd name="connsiteY25" fmla="*/ 21876 h 328141"/>
                <a:gd name="connsiteX26" fmla="*/ 240503 w 334449"/>
                <a:gd name="connsiteY26" fmla="*/ 25500 h 328141"/>
                <a:gd name="connsiteX27" fmla="*/ 285731 w 334449"/>
                <a:gd name="connsiteY27" fmla="*/ 15031 h 328141"/>
                <a:gd name="connsiteX28" fmla="*/ 306265 w 334449"/>
                <a:gd name="connsiteY28" fmla="*/ 8992 h 328141"/>
                <a:gd name="connsiteX29" fmla="*/ 306534 w 334449"/>
                <a:gd name="connsiteY29" fmla="*/ 8992 h 328141"/>
                <a:gd name="connsiteX30" fmla="*/ 323444 w 334449"/>
                <a:gd name="connsiteY30" fmla="*/ 10871 h 328141"/>
                <a:gd name="connsiteX31" fmla="*/ 333912 w 334449"/>
                <a:gd name="connsiteY31" fmla="*/ 17179 h 328141"/>
                <a:gd name="connsiteX32" fmla="*/ 334449 w 334449"/>
                <a:gd name="connsiteY32" fmla="*/ 21608 h 328141"/>
                <a:gd name="connsiteX33" fmla="*/ 318478 w 334449"/>
                <a:gd name="connsiteY33" fmla="*/ 28184 h 328141"/>
                <a:gd name="connsiteX34" fmla="*/ 311499 w 334449"/>
                <a:gd name="connsiteY34" fmla="*/ 28184 h 328141"/>
                <a:gd name="connsiteX35" fmla="*/ 294857 w 334449"/>
                <a:gd name="connsiteY35" fmla="*/ 38921 h 328141"/>
                <a:gd name="connsiteX36" fmla="*/ 284926 w 334449"/>
                <a:gd name="connsiteY36" fmla="*/ 27915 h 328141"/>
                <a:gd name="connsiteX37" fmla="*/ 248018 w 334449"/>
                <a:gd name="connsiteY37" fmla="*/ 36773 h 328141"/>
                <a:gd name="connsiteX38" fmla="*/ 230974 w 334449"/>
                <a:gd name="connsiteY38" fmla="*/ 37444 h 328141"/>
                <a:gd name="connsiteX39" fmla="*/ 230303 w 334449"/>
                <a:gd name="connsiteY39" fmla="*/ 130720 h 328141"/>
                <a:gd name="connsiteX40" fmla="*/ 206011 w 334449"/>
                <a:gd name="connsiteY40" fmla="*/ 131793 h 328141"/>
                <a:gd name="connsiteX41" fmla="*/ 205877 w 334449"/>
                <a:gd name="connsiteY41" fmla="*/ 310828 h 328141"/>
                <a:gd name="connsiteX42" fmla="*/ 182122 w 334449"/>
                <a:gd name="connsiteY42" fmla="*/ 325994 h 32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4449" h="328141">
                  <a:moveTo>
                    <a:pt x="168432" y="328141"/>
                  </a:moveTo>
                  <a:lnTo>
                    <a:pt x="152462" y="322639"/>
                  </a:lnTo>
                  <a:lnTo>
                    <a:pt x="140517" y="320491"/>
                  </a:lnTo>
                  <a:lnTo>
                    <a:pt x="136088" y="308010"/>
                  </a:lnTo>
                  <a:lnTo>
                    <a:pt x="128170" y="301836"/>
                  </a:lnTo>
                  <a:lnTo>
                    <a:pt x="116225" y="315928"/>
                  </a:lnTo>
                  <a:lnTo>
                    <a:pt x="96094" y="292710"/>
                  </a:lnTo>
                  <a:lnTo>
                    <a:pt x="86296" y="272444"/>
                  </a:lnTo>
                  <a:lnTo>
                    <a:pt x="80794" y="245334"/>
                  </a:lnTo>
                  <a:lnTo>
                    <a:pt x="74620" y="225605"/>
                  </a:lnTo>
                  <a:lnTo>
                    <a:pt x="66299" y="183732"/>
                  </a:lnTo>
                  <a:lnTo>
                    <a:pt x="65762" y="151388"/>
                  </a:lnTo>
                  <a:lnTo>
                    <a:pt x="62810" y="137833"/>
                  </a:lnTo>
                  <a:lnTo>
                    <a:pt x="53415" y="127230"/>
                  </a:lnTo>
                  <a:lnTo>
                    <a:pt x="40397" y="105086"/>
                  </a:lnTo>
                  <a:lnTo>
                    <a:pt x="27379" y="73412"/>
                  </a:lnTo>
                  <a:lnTo>
                    <a:pt x="22010" y="57307"/>
                  </a:lnTo>
                  <a:lnTo>
                    <a:pt x="1610" y="31673"/>
                  </a:lnTo>
                  <a:lnTo>
                    <a:pt x="0" y="9931"/>
                  </a:lnTo>
                  <a:lnTo>
                    <a:pt x="13287" y="4563"/>
                  </a:lnTo>
                  <a:lnTo>
                    <a:pt x="28587" y="0"/>
                  </a:lnTo>
                  <a:lnTo>
                    <a:pt x="45497" y="805"/>
                  </a:lnTo>
                  <a:lnTo>
                    <a:pt x="59857" y="12079"/>
                  </a:lnTo>
                  <a:lnTo>
                    <a:pt x="63212" y="10603"/>
                  </a:lnTo>
                  <a:lnTo>
                    <a:pt x="164272" y="9529"/>
                  </a:lnTo>
                  <a:lnTo>
                    <a:pt x="181451" y="21876"/>
                  </a:lnTo>
                  <a:lnTo>
                    <a:pt x="240503" y="25500"/>
                  </a:lnTo>
                  <a:lnTo>
                    <a:pt x="285731" y="15031"/>
                  </a:lnTo>
                  <a:lnTo>
                    <a:pt x="306265" y="8992"/>
                  </a:lnTo>
                  <a:lnTo>
                    <a:pt x="306534" y="8992"/>
                  </a:lnTo>
                  <a:lnTo>
                    <a:pt x="323444" y="10871"/>
                  </a:lnTo>
                  <a:lnTo>
                    <a:pt x="333912" y="17179"/>
                  </a:lnTo>
                  <a:lnTo>
                    <a:pt x="334449" y="21608"/>
                  </a:lnTo>
                  <a:lnTo>
                    <a:pt x="318478" y="28184"/>
                  </a:lnTo>
                  <a:lnTo>
                    <a:pt x="311499" y="28184"/>
                  </a:lnTo>
                  <a:lnTo>
                    <a:pt x="294857" y="38921"/>
                  </a:lnTo>
                  <a:lnTo>
                    <a:pt x="284926" y="27915"/>
                  </a:lnTo>
                  <a:lnTo>
                    <a:pt x="248018" y="36773"/>
                  </a:lnTo>
                  <a:lnTo>
                    <a:pt x="230974" y="37444"/>
                  </a:lnTo>
                  <a:lnTo>
                    <a:pt x="230303" y="130720"/>
                  </a:lnTo>
                  <a:lnTo>
                    <a:pt x="206011" y="131793"/>
                  </a:lnTo>
                  <a:lnTo>
                    <a:pt x="205877" y="310828"/>
                  </a:lnTo>
                  <a:lnTo>
                    <a:pt x="182122" y="32599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4" name="Forme libre : forme 623">
              <a:extLst>
                <a:ext uri="{FF2B5EF4-FFF2-40B4-BE49-F238E27FC236}">
                  <a16:creationId xmlns:a16="http://schemas.microsoft.com/office/drawing/2014/main" id="{EA825BD7-84C5-43F6-9B36-18078A5FEA52}"/>
                </a:ext>
              </a:extLst>
            </p:cNvPr>
            <p:cNvSpPr/>
            <p:nvPr/>
          </p:nvSpPr>
          <p:spPr>
            <a:xfrm>
              <a:off x="6226392" y="5320856"/>
              <a:ext cx="326128" cy="320491"/>
            </a:xfrm>
            <a:custGeom>
              <a:avLst/>
              <a:gdLst>
                <a:gd name="connsiteX0" fmla="*/ 139309 w 326128"/>
                <a:gd name="connsiteY0" fmla="*/ 313378 h 320491"/>
                <a:gd name="connsiteX1" fmla="*/ 149375 w 326128"/>
                <a:gd name="connsiteY1" fmla="*/ 315257 h 320491"/>
                <a:gd name="connsiteX2" fmla="*/ 164809 w 326128"/>
                <a:gd name="connsiteY2" fmla="*/ 320491 h 320491"/>
                <a:gd name="connsiteX3" fmla="*/ 177156 w 326128"/>
                <a:gd name="connsiteY3" fmla="*/ 318612 h 320491"/>
                <a:gd name="connsiteX4" fmla="*/ 197959 w 326128"/>
                <a:gd name="connsiteY4" fmla="*/ 304923 h 320491"/>
                <a:gd name="connsiteX5" fmla="*/ 198093 w 326128"/>
                <a:gd name="connsiteY5" fmla="*/ 124278 h 320491"/>
                <a:gd name="connsiteX6" fmla="*/ 222519 w 326128"/>
                <a:gd name="connsiteY6" fmla="*/ 123338 h 320491"/>
                <a:gd name="connsiteX7" fmla="*/ 223190 w 326128"/>
                <a:gd name="connsiteY7" fmla="*/ 30063 h 320491"/>
                <a:gd name="connsiteX8" fmla="*/ 243455 w 326128"/>
                <a:gd name="connsiteY8" fmla="*/ 29258 h 320491"/>
                <a:gd name="connsiteX9" fmla="*/ 282242 w 326128"/>
                <a:gd name="connsiteY9" fmla="*/ 19863 h 320491"/>
                <a:gd name="connsiteX10" fmla="*/ 291502 w 326128"/>
                <a:gd name="connsiteY10" fmla="*/ 30197 h 320491"/>
                <a:gd name="connsiteX11" fmla="*/ 306265 w 326128"/>
                <a:gd name="connsiteY11" fmla="*/ 20668 h 320491"/>
                <a:gd name="connsiteX12" fmla="*/ 314049 w 326128"/>
                <a:gd name="connsiteY12" fmla="*/ 20534 h 320491"/>
                <a:gd name="connsiteX13" fmla="*/ 326128 w 326128"/>
                <a:gd name="connsiteY13" fmla="*/ 15568 h 320491"/>
                <a:gd name="connsiteX14" fmla="*/ 317807 w 326128"/>
                <a:gd name="connsiteY14" fmla="*/ 10603 h 320491"/>
                <a:gd name="connsiteX15" fmla="*/ 302507 w 326128"/>
                <a:gd name="connsiteY15" fmla="*/ 9126 h 320491"/>
                <a:gd name="connsiteX16" fmla="*/ 282645 w 326128"/>
                <a:gd name="connsiteY16" fmla="*/ 14897 h 320491"/>
                <a:gd name="connsiteX17" fmla="*/ 236745 w 326128"/>
                <a:gd name="connsiteY17" fmla="*/ 25500 h 320491"/>
                <a:gd name="connsiteX18" fmla="*/ 236477 w 326128"/>
                <a:gd name="connsiteY18" fmla="*/ 25500 h 320491"/>
                <a:gd name="connsiteX19" fmla="*/ 176082 w 326128"/>
                <a:gd name="connsiteY19" fmla="*/ 21876 h 320491"/>
                <a:gd name="connsiteX20" fmla="*/ 159038 w 326128"/>
                <a:gd name="connsiteY20" fmla="*/ 9529 h 320491"/>
                <a:gd name="connsiteX21" fmla="*/ 59723 w 326128"/>
                <a:gd name="connsiteY21" fmla="*/ 10603 h 320491"/>
                <a:gd name="connsiteX22" fmla="*/ 55294 w 326128"/>
                <a:gd name="connsiteY22" fmla="*/ 12750 h 320491"/>
                <a:gd name="connsiteX23" fmla="*/ 40129 w 326128"/>
                <a:gd name="connsiteY23" fmla="*/ 805 h 320491"/>
                <a:gd name="connsiteX24" fmla="*/ 24963 w 326128"/>
                <a:gd name="connsiteY24" fmla="*/ 0 h 320491"/>
                <a:gd name="connsiteX25" fmla="*/ 10468 w 326128"/>
                <a:gd name="connsiteY25" fmla="*/ 4429 h 320491"/>
                <a:gd name="connsiteX26" fmla="*/ 0 w 326128"/>
                <a:gd name="connsiteY26" fmla="*/ 8589 h 320491"/>
                <a:gd name="connsiteX27" fmla="*/ 1342 w 326128"/>
                <a:gd name="connsiteY27" fmla="*/ 26573 h 320491"/>
                <a:gd name="connsiteX28" fmla="*/ 21608 w 326128"/>
                <a:gd name="connsiteY28" fmla="*/ 51939 h 320491"/>
                <a:gd name="connsiteX29" fmla="*/ 26976 w 326128"/>
                <a:gd name="connsiteY29" fmla="*/ 68312 h 320491"/>
                <a:gd name="connsiteX30" fmla="*/ 39860 w 326128"/>
                <a:gd name="connsiteY30" fmla="*/ 99717 h 320491"/>
                <a:gd name="connsiteX31" fmla="*/ 52476 w 326128"/>
                <a:gd name="connsiteY31" fmla="*/ 121191 h 320491"/>
                <a:gd name="connsiteX32" fmla="*/ 62273 w 326128"/>
                <a:gd name="connsiteY32" fmla="*/ 132196 h 320491"/>
                <a:gd name="connsiteX33" fmla="*/ 65494 w 326128"/>
                <a:gd name="connsiteY33" fmla="*/ 147227 h 320491"/>
                <a:gd name="connsiteX34" fmla="*/ 66165 w 326128"/>
                <a:gd name="connsiteY34" fmla="*/ 179572 h 320491"/>
                <a:gd name="connsiteX35" fmla="*/ 74352 w 326128"/>
                <a:gd name="connsiteY35" fmla="*/ 220908 h 320491"/>
                <a:gd name="connsiteX36" fmla="*/ 80392 w 326128"/>
                <a:gd name="connsiteY36" fmla="*/ 240503 h 320491"/>
                <a:gd name="connsiteX37" fmla="*/ 85894 w 326128"/>
                <a:gd name="connsiteY37" fmla="*/ 267479 h 320491"/>
                <a:gd name="connsiteX38" fmla="*/ 95423 w 326128"/>
                <a:gd name="connsiteY38" fmla="*/ 287073 h 320491"/>
                <a:gd name="connsiteX39" fmla="*/ 112065 w 326128"/>
                <a:gd name="connsiteY39" fmla="*/ 306265 h 320491"/>
                <a:gd name="connsiteX40" fmla="*/ 123741 w 326128"/>
                <a:gd name="connsiteY40" fmla="*/ 292710 h 320491"/>
                <a:gd name="connsiteX41" fmla="*/ 135417 w 326128"/>
                <a:gd name="connsiteY41" fmla="*/ 301970 h 32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6128" h="320491">
                  <a:moveTo>
                    <a:pt x="139309" y="313378"/>
                  </a:moveTo>
                  <a:lnTo>
                    <a:pt x="149375" y="315257"/>
                  </a:lnTo>
                  <a:lnTo>
                    <a:pt x="164809" y="320491"/>
                  </a:lnTo>
                  <a:lnTo>
                    <a:pt x="177156" y="318612"/>
                  </a:lnTo>
                  <a:lnTo>
                    <a:pt x="197959" y="304923"/>
                  </a:lnTo>
                  <a:lnTo>
                    <a:pt x="198093" y="124278"/>
                  </a:lnTo>
                  <a:lnTo>
                    <a:pt x="222519" y="123338"/>
                  </a:lnTo>
                  <a:lnTo>
                    <a:pt x="223190" y="30063"/>
                  </a:lnTo>
                  <a:lnTo>
                    <a:pt x="243455" y="29258"/>
                  </a:lnTo>
                  <a:lnTo>
                    <a:pt x="282242" y="19863"/>
                  </a:lnTo>
                  <a:lnTo>
                    <a:pt x="291502" y="30197"/>
                  </a:lnTo>
                  <a:lnTo>
                    <a:pt x="306265" y="20668"/>
                  </a:lnTo>
                  <a:lnTo>
                    <a:pt x="314049" y="20534"/>
                  </a:lnTo>
                  <a:lnTo>
                    <a:pt x="326128" y="15568"/>
                  </a:lnTo>
                  <a:lnTo>
                    <a:pt x="317807" y="10603"/>
                  </a:lnTo>
                  <a:lnTo>
                    <a:pt x="302507" y="9126"/>
                  </a:lnTo>
                  <a:lnTo>
                    <a:pt x="282645" y="14897"/>
                  </a:lnTo>
                  <a:lnTo>
                    <a:pt x="236745" y="25500"/>
                  </a:lnTo>
                  <a:lnTo>
                    <a:pt x="236477" y="25500"/>
                  </a:lnTo>
                  <a:lnTo>
                    <a:pt x="176082" y="21876"/>
                  </a:lnTo>
                  <a:lnTo>
                    <a:pt x="159038" y="9529"/>
                  </a:lnTo>
                  <a:lnTo>
                    <a:pt x="59723" y="10603"/>
                  </a:lnTo>
                  <a:lnTo>
                    <a:pt x="55294" y="12750"/>
                  </a:lnTo>
                  <a:lnTo>
                    <a:pt x="40129" y="805"/>
                  </a:lnTo>
                  <a:lnTo>
                    <a:pt x="24963" y="0"/>
                  </a:lnTo>
                  <a:lnTo>
                    <a:pt x="10468" y="4429"/>
                  </a:lnTo>
                  <a:lnTo>
                    <a:pt x="0" y="8589"/>
                  </a:lnTo>
                  <a:lnTo>
                    <a:pt x="1342" y="26573"/>
                  </a:lnTo>
                  <a:lnTo>
                    <a:pt x="21608" y="51939"/>
                  </a:lnTo>
                  <a:lnTo>
                    <a:pt x="26976" y="68312"/>
                  </a:lnTo>
                  <a:lnTo>
                    <a:pt x="39860" y="99717"/>
                  </a:lnTo>
                  <a:lnTo>
                    <a:pt x="52476" y="121191"/>
                  </a:lnTo>
                  <a:lnTo>
                    <a:pt x="62273" y="132196"/>
                  </a:lnTo>
                  <a:lnTo>
                    <a:pt x="65494" y="147227"/>
                  </a:lnTo>
                  <a:lnTo>
                    <a:pt x="66165" y="179572"/>
                  </a:lnTo>
                  <a:lnTo>
                    <a:pt x="74352" y="220908"/>
                  </a:lnTo>
                  <a:lnTo>
                    <a:pt x="80392" y="240503"/>
                  </a:lnTo>
                  <a:lnTo>
                    <a:pt x="85894" y="267479"/>
                  </a:lnTo>
                  <a:lnTo>
                    <a:pt x="95423" y="287073"/>
                  </a:lnTo>
                  <a:lnTo>
                    <a:pt x="112065" y="306265"/>
                  </a:lnTo>
                  <a:lnTo>
                    <a:pt x="123741" y="292710"/>
                  </a:lnTo>
                  <a:lnTo>
                    <a:pt x="135417" y="30197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8" name="Graphique 3">
            <a:extLst>
              <a:ext uri="{FF2B5EF4-FFF2-40B4-BE49-F238E27FC236}">
                <a16:creationId xmlns:a16="http://schemas.microsoft.com/office/drawing/2014/main" id="{1033938B-4EE1-436D-ABD3-7CE1EE913012}"/>
              </a:ext>
            </a:extLst>
          </p:cNvPr>
          <p:cNvGrpSpPr/>
          <p:nvPr/>
        </p:nvGrpSpPr>
        <p:grpSpPr>
          <a:xfrm>
            <a:off x="10090646" y="5487290"/>
            <a:ext cx="84999" cy="67112"/>
            <a:chOff x="9989749" y="5398966"/>
            <a:chExt cx="82270" cy="64957"/>
          </a:xfrm>
          <a:solidFill>
            <a:srgbClr val="CECECE"/>
          </a:solidFill>
        </p:grpSpPr>
        <p:sp>
          <p:nvSpPr>
            <p:cNvPr id="621" name="Forme libre : forme 620">
              <a:extLst>
                <a:ext uri="{FF2B5EF4-FFF2-40B4-BE49-F238E27FC236}">
                  <a16:creationId xmlns:a16="http://schemas.microsoft.com/office/drawing/2014/main" id="{A96A6628-F289-4244-9648-DAC4512956B9}"/>
                </a:ext>
              </a:extLst>
            </p:cNvPr>
            <p:cNvSpPr/>
            <p:nvPr/>
          </p:nvSpPr>
          <p:spPr>
            <a:xfrm>
              <a:off x="9989749" y="5398966"/>
              <a:ext cx="82270" cy="64957"/>
            </a:xfrm>
            <a:custGeom>
              <a:avLst/>
              <a:gdLst>
                <a:gd name="connsiteX0" fmla="*/ 70057 w 82270"/>
                <a:gd name="connsiteY0" fmla="*/ 64957 h 64957"/>
                <a:gd name="connsiteX1" fmla="*/ 55294 w 82270"/>
                <a:gd name="connsiteY1" fmla="*/ 57173 h 64957"/>
                <a:gd name="connsiteX2" fmla="*/ 37444 w 82270"/>
                <a:gd name="connsiteY2" fmla="*/ 45094 h 64957"/>
                <a:gd name="connsiteX3" fmla="*/ 21339 w 82270"/>
                <a:gd name="connsiteY3" fmla="*/ 31002 h 64957"/>
                <a:gd name="connsiteX4" fmla="*/ 4429 w 82270"/>
                <a:gd name="connsiteY4" fmla="*/ 11676 h 64957"/>
                <a:gd name="connsiteX5" fmla="*/ 0 w 82270"/>
                <a:gd name="connsiteY5" fmla="*/ 0 h 64957"/>
                <a:gd name="connsiteX6" fmla="*/ 13958 w 82270"/>
                <a:gd name="connsiteY6" fmla="*/ 671 h 64957"/>
                <a:gd name="connsiteX7" fmla="*/ 28318 w 82270"/>
                <a:gd name="connsiteY7" fmla="*/ 9797 h 64957"/>
                <a:gd name="connsiteX8" fmla="*/ 39457 w 82270"/>
                <a:gd name="connsiteY8" fmla="*/ 18789 h 64957"/>
                <a:gd name="connsiteX9" fmla="*/ 47376 w 82270"/>
                <a:gd name="connsiteY9" fmla="*/ 26171 h 64957"/>
                <a:gd name="connsiteX10" fmla="*/ 67641 w 82270"/>
                <a:gd name="connsiteY10" fmla="*/ 42544 h 64957"/>
                <a:gd name="connsiteX11" fmla="*/ 82270 w 82270"/>
                <a:gd name="connsiteY11" fmla="*/ 56502 h 6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0" h="64957">
                  <a:moveTo>
                    <a:pt x="70057" y="64957"/>
                  </a:moveTo>
                  <a:lnTo>
                    <a:pt x="55294" y="57173"/>
                  </a:lnTo>
                  <a:lnTo>
                    <a:pt x="37444" y="45094"/>
                  </a:lnTo>
                  <a:lnTo>
                    <a:pt x="21339" y="31002"/>
                  </a:lnTo>
                  <a:lnTo>
                    <a:pt x="4429" y="11676"/>
                  </a:lnTo>
                  <a:lnTo>
                    <a:pt x="0" y="0"/>
                  </a:lnTo>
                  <a:lnTo>
                    <a:pt x="13958" y="671"/>
                  </a:lnTo>
                  <a:lnTo>
                    <a:pt x="28318" y="9797"/>
                  </a:lnTo>
                  <a:lnTo>
                    <a:pt x="39457" y="18789"/>
                  </a:lnTo>
                  <a:lnTo>
                    <a:pt x="47376" y="26171"/>
                  </a:lnTo>
                  <a:lnTo>
                    <a:pt x="67641" y="42544"/>
                  </a:lnTo>
                  <a:lnTo>
                    <a:pt x="82270" y="5650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2" name="Forme libre : forme 621">
              <a:extLst>
                <a:ext uri="{FF2B5EF4-FFF2-40B4-BE49-F238E27FC236}">
                  <a16:creationId xmlns:a16="http://schemas.microsoft.com/office/drawing/2014/main" id="{AC2E5622-8E07-401D-A589-94997795C9F3}"/>
                </a:ext>
              </a:extLst>
            </p:cNvPr>
            <p:cNvSpPr/>
            <p:nvPr/>
          </p:nvSpPr>
          <p:spPr>
            <a:xfrm>
              <a:off x="9995386" y="5403126"/>
              <a:ext cx="70593" cy="56367"/>
            </a:xfrm>
            <a:custGeom>
              <a:avLst/>
              <a:gdLst>
                <a:gd name="connsiteX0" fmla="*/ 2282 w 70593"/>
                <a:gd name="connsiteY0" fmla="*/ 5771 h 56367"/>
                <a:gd name="connsiteX1" fmla="*/ 18387 w 70593"/>
                <a:gd name="connsiteY1" fmla="*/ 24023 h 56367"/>
                <a:gd name="connsiteX2" fmla="*/ 34223 w 70593"/>
                <a:gd name="connsiteY2" fmla="*/ 37981 h 56367"/>
                <a:gd name="connsiteX3" fmla="*/ 51671 w 70593"/>
                <a:gd name="connsiteY3" fmla="*/ 49657 h 56367"/>
                <a:gd name="connsiteX4" fmla="*/ 64152 w 70593"/>
                <a:gd name="connsiteY4" fmla="*/ 56368 h 56367"/>
                <a:gd name="connsiteX5" fmla="*/ 70594 w 70593"/>
                <a:gd name="connsiteY5" fmla="*/ 51805 h 56367"/>
                <a:gd name="connsiteX6" fmla="*/ 59455 w 70593"/>
                <a:gd name="connsiteY6" fmla="*/ 41336 h 56367"/>
                <a:gd name="connsiteX7" fmla="*/ 39189 w 70593"/>
                <a:gd name="connsiteY7" fmla="*/ 24963 h 56367"/>
                <a:gd name="connsiteX8" fmla="*/ 31271 w 70593"/>
                <a:gd name="connsiteY8" fmla="*/ 17581 h 56367"/>
                <a:gd name="connsiteX9" fmla="*/ 20534 w 70593"/>
                <a:gd name="connsiteY9" fmla="*/ 8724 h 56367"/>
                <a:gd name="connsiteX10" fmla="*/ 7113 w 70593"/>
                <a:gd name="connsiteY10" fmla="*/ 268 h 56367"/>
                <a:gd name="connsiteX11" fmla="*/ 0 w 70593"/>
                <a:gd name="connsiteY11" fmla="*/ 0 h 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593" h="56367">
                  <a:moveTo>
                    <a:pt x="2282" y="5771"/>
                  </a:moveTo>
                  <a:lnTo>
                    <a:pt x="18387" y="24023"/>
                  </a:lnTo>
                  <a:lnTo>
                    <a:pt x="34223" y="37981"/>
                  </a:lnTo>
                  <a:lnTo>
                    <a:pt x="51671" y="49657"/>
                  </a:lnTo>
                  <a:lnTo>
                    <a:pt x="64152" y="56368"/>
                  </a:lnTo>
                  <a:lnTo>
                    <a:pt x="70594" y="51805"/>
                  </a:lnTo>
                  <a:lnTo>
                    <a:pt x="59455" y="41336"/>
                  </a:lnTo>
                  <a:lnTo>
                    <a:pt x="39189" y="24963"/>
                  </a:lnTo>
                  <a:lnTo>
                    <a:pt x="31271" y="17581"/>
                  </a:lnTo>
                  <a:lnTo>
                    <a:pt x="20534" y="8724"/>
                  </a:lnTo>
                  <a:lnTo>
                    <a:pt x="7113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9" name="Graphique 3">
            <a:extLst>
              <a:ext uri="{FF2B5EF4-FFF2-40B4-BE49-F238E27FC236}">
                <a16:creationId xmlns:a16="http://schemas.microsoft.com/office/drawing/2014/main" id="{4AAD437E-7D87-4CB3-A631-7ABFB6E3AA9B}"/>
              </a:ext>
            </a:extLst>
          </p:cNvPr>
          <p:cNvGrpSpPr/>
          <p:nvPr/>
        </p:nvGrpSpPr>
        <p:grpSpPr>
          <a:xfrm>
            <a:off x="5905990" y="4352209"/>
            <a:ext cx="403365" cy="321416"/>
            <a:chOff x="5939453" y="4300330"/>
            <a:chExt cx="390414" cy="311096"/>
          </a:xfrm>
          <a:solidFill>
            <a:srgbClr val="CECECE"/>
          </a:solidFill>
        </p:grpSpPr>
        <p:sp>
          <p:nvSpPr>
            <p:cNvPr id="619" name="Forme libre : forme 618">
              <a:extLst>
                <a:ext uri="{FF2B5EF4-FFF2-40B4-BE49-F238E27FC236}">
                  <a16:creationId xmlns:a16="http://schemas.microsoft.com/office/drawing/2014/main" id="{D5AE7BF3-F373-4FF5-9D5D-7FA0A0714B01}"/>
                </a:ext>
              </a:extLst>
            </p:cNvPr>
            <p:cNvSpPr/>
            <p:nvPr/>
          </p:nvSpPr>
          <p:spPr>
            <a:xfrm>
              <a:off x="5939453" y="4300330"/>
              <a:ext cx="390414" cy="311096"/>
            </a:xfrm>
            <a:custGeom>
              <a:avLst/>
              <a:gdLst>
                <a:gd name="connsiteX0" fmla="*/ 85625 w 390414"/>
                <a:gd name="connsiteY0" fmla="*/ 311097 h 311096"/>
                <a:gd name="connsiteX1" fmla="*/ 64555 w 390414"/>
                <a:gd name="connsiteY1" fmla="*/ 294857 h 311096"/>
                <a:gd name="connsiteX2" fmla="*/ 56905 w 390414"/>
                <a:gd name="connsiteY2" fmla="*/ 294992 h 311096"/>
                <a:gd name="connsiteX3" fmla="*/ 45899 w 390414"/>
                <a:gd name="connsiteY3" fmla="*/ 304789 h 311096"/>
                <a:gd name="connsiteX4" fmla="*/ 46571 w 390414"/>
                <a:gd name="connsiteY4" fmla="*/ 284657 h 311096"/>
                <a:gd name="connsiteX5" fmla="*/ 18118 w 390414"/>
                <a:gd name="connsiteY5" fmla="*/ 279021 h 311096"/>
                <a:gd name="connsiteX6" fmla="*/ 17447 w 390414"/>
                <a:gd name="connsiteY6" fmla="*/ 266002 h 311096"/>
                <a:gd name="connsiteX7" fmla="*/ 3489 w 390414"/>
                <a:gd name="connsiteY7" fmla="*/ 249226 h 311096"/>
                <a:gd name="connsiteX8" fmla="*/ 0 w 390414"/>
                <a:gd name="connsiteY8" fmla="*/ 237282 h 311096"/>
                <a:gd name="connsiteX9" fmla="*/ 2281 w 390414"/>
                <a:gd name="connsiteY9" fmla="*/ 223055 h 311096"/>
                <a:gd name="connsiteX10" fmla="*/ 18923 w 390414"/>
                <a:gd name="connsiteY10" fmla="*/ 221982 h 311096"/>
                <a:gd name="connsiteX11" fmla="*/ 28184 w 390414"/>
                <a:gd name="connsiteY11" fmla="*/ 212856 h 311096"/>
                <a:gd name="connsiteX12" fmla="*/ 62541 w 390414"/>
                <a:gd name="connsiteY12" fmla="*/ 210574 h 311096"/>
                <a:gd name="connsiteX13" fmla="*/ 82941 w 390414"/>
                <a:gd name="connsiteY13" fmla="*/ 206950 h 311096"/>
                <a:gd name="connsiteX14" fmla="*/ 84954 w 390414"/>
                <a:gd name="connsiteY14" fmla="*/ 192053 h 311096"/>
                <a:gd name="connsiteX15" fmla="*/ 85222 w 390414"/>
                <a:gd name="connsiteY15" fmla="*/ 191516 h 311096"/>
                <a:gd name="connsiteX16" fmla="*/ 98375 w 390414"/>
                <a:gd name="connsiteY16" fmla="*/ 175009 h 311096"/>
                <a:gd name="connsiteX17" fmla="*/ 98375 w 390414"/>
                <a:gd name="connsiteY17" fmla="*/ 114749 h 311096"/>
                <a:gd name="connsiteX18" fmla="*/ 134209 w 390414"/>
                <a:gd name="connsiteY18" fmla="*/ 102670 h 311096"/>
                <a:gd name="connsiteX19" fmla="*/ 205608 w 390414"/>
                <a:gd name="connsiteY19" fmla="*/ 51268 h 311096"/>
                <a:gd name="connsiteX20" fmla="*/ 291368 w 390414"/>
                <a:gd name="connsiteY20" fmla="*/ 0 h 311096"/>
                <a:gd name="connsiteX21" fmla="*/ 331765 w 390414"/>
                <a:gd name="connsiteY21" fmla="*/ 11945 h 311096"/>
                <a:gd name="connsiteX22" fmla="*/ 344917 w 390414"/>
                <a:gd name="connsiteY22" fmla="*/ 25902 h 311096"/>
                <a:gd name="connsiteX23" fmla="*/ 363572 w 390414"/>
                <a:gd name="connsiteY23" fmla="*/ 15300 h 311096"/>
                <a:gd name="connsiteX24" fmla="*/ 370014 w 390414"/>
                <a:gd name="connsiteY24" fmla="*/ 58515 h 311096"/>
                <a:gd name="connsiteX25" fmla="*/ 379275 w 390414"/>
                <a:gd name="connsiteY25" fmla="*/ 65494 h 311096"/>
                <a:gd name="connsiteX26" fmla="*/ 379812 w 390414"/>
                <a:gd name="connsiteY26" fmla="*/ 73949 h 311096"/>
                <a:gd name="connsiteX27" fmla="*/ 390414 w 390414"/>
                <a:gd name="connsiteY27" fmla="*/ 83344 h 311096"/>
                <a:gd name="connsiteX28" fmla="*/ 384509 w 390414"/>
                <a:gd name="connsiteY28" fmla="*/ 95825 h 311096"/>
                <a:gd name="connsiteX29" fmla="*/ 375114 w 390414"/>
                <a:gd name="connsiteY29" fmla="*/ 148301 h 311096"/>
                <a:gd name="connsiteX30" fmla="*/ 373906 w 390414"/>
                <a:gd name="connsiteY30" fmla="*/ 182390 h 311096"/>
                <a:gd name="connsiteX31" fmla="*/ 373101 w 390414"/>
                <a:gd name="connsiteY31" fmla="*/ 182927 h 311096"/>
                <a:gd name="connsiteX32" fmla="*/ 341965 w 390414"/>
                <a:gd name="connsiteY32" fmla="*/ 206682 h 311096"/>
                <a:gd name="connsiteX33" fmla="*/ 331899 w 390414"/>
                <a:gd name="connsiteY33" fmla="*/ 238490 h 311096"/>
                <a:gd name="connsiteX34" fmla="*/ 341965 w 390414"/>
                <a:gd name="connsiteY34" fmla="*/ 247616 h 311096"/>
                <a:gd name="connsiteX35" fmla="*/ 341831 w 390414"/>
                <a:gd name="connsiteY35" fmla="*/ 262916 h 311096"/>
                <a:gd name="connsiteX36" fmla="*/ 358204 w 390414"/>
                <a:gd name="connsiteY36" fmla="*/ 263587 h 311096"/>
                <a:gd name="connsiteX37" fmla="*/ 354983 w 390414"/>
                <a:gd name="connsiteY37" fmla="*/ 278886 h 311096"/>
                <a:gd name="connsiteX38" fmla="*/ 348138 w 390414"/>
                <a:gd name="connsiteY38" fmla="*/ 280363 h 311096"/>
                <a:gd name="connsiteX39" fmla="*/ 347333 w 390414"/>
                <a:gd name="connsiteY39" fmla="*/ 288415 h 311096"/>
                <a:gd name="connsiteX40" fmla="*/ 339951 w 390414"/>
                <a:gd name="connsiteY40" fmla="*/ 289355 h 311096"/>
                <a:gd name="connsiteX41" fmla="*/ 323041 w 390414"/>
                <a:gd name="connsiteY41" fmla="*/ 261439 h 311096"/>
                <a:gd name="connsiteX42" fmla="*/ 318881 w 390414"/>
                <a:gd name="connsiteY42" fmla="*/ 260634 h 311096"/>
                <a:gd name="connsiteX43" fmla="*/ 299420 w 390414"/>
                <a:gd name="connsiteY43" fmla="*/ 274860 h 311096"/>
                <a:gd name="connsiteX44" fmla="*/ 279423 w 390414"/>
                <a:gd name="connsiteY44" fmla="*/ 267344 h 311096"/>
                <a:gd name="connsiteX45" fmla="*/ 266942 w 390414"/>
                <a:gd name="connsiteY45" fmla="*/ 265868 h 311096"/>
                <a:gd name="connsiteX46" fmla="*/ 259829 w 390414"/>
                <a:gd name="connsiteY46" fmla="*/ 269358 h 311096"/>
                <a:gd name="connsiteX47" fmla="*/ 259426 w 390414"/>
                <a:gd name="connsiteY47" fmla="*/ 269358 h 311096"/>
                <a:gd name="connsiteX48" fmla="*/ 245468 w 390414"/>
                <a:gd name="connsiteY48" fmla="*/ 268687 h 311096"/>
                <a:gd name="connsiteX49" fmla="*/ 230974 w 390414"/>
                <a:gd name="connsiteY49" fmla="*/ 279423 h 311096"/>
                <a:gd name="connsiteX50" fmla="*/ 217418 w 390414"/>
                <a:gd name="connsiteY50" fmla="*/ 280094 h 311096"/>
                <a:gd name="connsiteX51" fmla="*/ 187893 w 390414"/>
                <a:gd name="connsiteY51" fmla="*/ 267210 h 311096"/>
                <a:gd name="connsiteX52" fmla="*/ 176485 w 390414"/>
                <a:gd name="connsiteY52" fmla="*/ 273115 h 311096"/>
                <a:gd name="connsiteX53" fmla="*/ 162661 w 390414"/>
                <a:gd name="connsiteY53" fmla="*/ 272713 h 311096"/>
                <a:gd name="connsiteX54" fmla="*/ 153132 w 390414"/>
                <a:gd name="connsiteY54" fmla="*/ 262916 h 311096"/>
                <a:gd name="connsiteX55" fmla="*/ 129109 w 390414"/>
                <a:gd name="connsiteY55" fmla="*/ 253789 h 311096"/>
                <a:gd name="connsiteX56" fmla="*/ 103475 w 390414"/>
                <a:gd name="connsiteY56" fmla="*/ 256608 h 311096"/>
                <a:gd name="connsiteX57" fmla="*/ 97972 w 390414"/>
                <a:gd name="connsiteY57" fmla="*/ 261305 h 311096"/>
                <a:gd name="connsiteX58" fmla="*/ 94483 w 390414"/>
                <a:gd name="connsiteY58" fmla="*/ 275934 h 311096"/>
                <a:gd name="connsiteX59" fmla="*/ 87639 w 390414"/>
                <a:gd name="connsiteY59" fmla="*/ 285597 h 31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90414" h="311096">
                  <a:moveTo>
                    <a:pt x="85625" y="311097"/>
                  </a:moveTo>
                  <a:lnTo>
                    <a:pt x="64555" y="294857"/>
                  </a:lnTo>
                  <a:lnTo>
                    <a:pt x="56905" y="294992"/>
                  </a:lnTo>
                  <a:lnTo>
                    <a:pt x="45899" y="304789"/>
                  </a:lnTo>
                  <a:lnTo>
                    <a:pt x="46571" y="284657"/>
                  </a:lnTo>
                  <a:lnTo>
                    <a:pt x="18118" y="279021"/>
                  </a:lnTo>
                  <a:lnTo>
                    <a:pt x="17447" y="266002"/>
                  </a:lnTo>
                  <a:lnTo>
                    <a:pt x="3489" y="249226"/>
                  </a:lnTo>
                  <a:lnTo>
                    <a:pt x="0" y="237282"/>
                  </a:lnTo>
                  <a:lnTo>
                    <a:pt x="2281" y="223055"/>
                  </a:lnTo>
                  <a:lnTo>
                    <a:pt x="18923" y="221982"/>
                  </a:lnTo>
                  <a:lnTo>
                    <a:pt x="28184" y="212856"/>
                  </a:lnTo>
                  <a:lnTo>
                    <a:pt x="62541" y="210574"/>
                  </a:lnTo>
                  <a:lnTo>
                    <a:pt x="82941" y="206950"/>
                  </a:lnTo>
                  <a:lnTo>
                    <a:pt x="84954" y="192053"/>
                  </a:lnTo>
                  <a:lnTo>
                    <a:pt x="85222" y="191516"/>
                  </a:lnTo>
                  <a:lnTo>
                    <a:pt x="98375" y="175009"/>
                  </a:lnTo>
                  <a:lnTo>
                    <a:pt x="98375" y="114749"/>
                  </a:lnTo>
                  <a:lnTo>
                    <a:pt x="134209" y="102670"/>
                  </a:lnTo>
                  <a:lnTo>
                    <a:pt x="205608" y="51268"/>
                  </a:lnTo>
                  <a:lnTo>
                    <a:pt x="291368" y="0"/>
                  </a:lnTo>
                  <a:lnTo>
                    <a:pt x="331765" y="11945"/>
                  </a:lnTo>
                  <a:lnTo>
                    <a:pt x="344917" y="25902"/>
                  </a:lnTo>
                  <a:lnTo>
                    <a:pt x="363572" y="15300"/>
                  </a:lnTo>
                  <a:lnTo>
                    <a:pt x="370014" y="58515"/>
                  </a:lnTo>
                  <a:lnTo>
                    <a:pt x="379275" y="65494"/>
                  </a:lnTo>
                  <a:lnTo>
                    <a:pt x="379812" y="73949"/>
                  </a:lnTo>
                  <a:lnTo>
                    <a:pt x="390414" y="83344"/>
                  </a:lnTo>
                  <a:lnTo>
                    <a:pt x="384509" y="95825"/>
                  </a:lnTo>
                  <a:lnTo>
                    <a:pt x="375114" y="148301"/>
                  </a:lnTo>
                  <a:lnTo>
                    <a:pt x="373906" y="182390"/>
                  </a:lnTo>
                  <a:lnTo>
                    <a:pt x="373101" y="182927"/>
                  </a:lnTo>
                  <a:lnTo>
                    <a:pt x="341965" y="206682"/>
                  </a:lnTo>
                  <a:lnTo>
                    <a:pt x="331899" y="238490"/>
                  </a:lnTo>
                  <a:lnTo>
                    <a:pt x="341965" y="247616"/>
                  </a:lnTo>
                  <a:lnTo>
                    <a:pt x="341831" y="262916"/>
                  </a:lnTo>
                  <a:lnTo>
                    <a:pt x="358204" y="263587"/>
                  </a:lnTo>
                  <a:lnTo>
                    <a:pt x="354983" y="278886"/>
                  </a:lnTo>
                  <a:lnTo>
                    <a:pt x="348138" y="280363"/>
                  </a:lnTo>
                  <a:lnTo>
                    <a:pt x="347333" y="288415"/>
                  </a:lnTo>
                  <a:lnTo>
                    <a:pt x="339951" y="289355"/>
                  </a:lnTo>
                  <a:lnTo>
                    <a:pt x="323041" y="261439"/>
                  </a:lnTo>
                  <a:lnTo>
                    <a:pt x="318881" y="260634"/>
                  </a:lnTo>
                  <a:lnTo>
                    <a:pt x="299420" y="274860"/>
                  </a:lnTo>
                  <a:lnTo>
                    <a:pt x="279423" y="267344"/>
                  </a:lnTo>
                  <a:lnTo>
                    <a:pt x="266942" y="265868"/>
                  </a:lnTo>
                  <a:lnTo>
                    <a:pt x="259829" y="269358"/>
                  </a:lnTo>
                  <a:lnTo>
                    <a:pt x="259426" y="269358"/>
                  </a:lnTo>
                  <a:lnTo>
                    <a:pt x="245468" y="268687"/>
                  </a:lnTo>
                  <a:lnTo>
                    <a:pt x="230974" y="279423"/>
                  </a:lnTo>
                  <a:lnTo>
                    <a:pt x="217418" y="280094"/>
                  </a:lnTo>
                  <a:lnTo>
                    <a:pt x="187893" y="267210"/>
                  </a:lnTo>
                  <a:lnTo>
                    <a:pt x="176485" y="273115"/>
                  </a:lnTo>
                  <a:lnTo>
                    <a:pt x="162661" y="272713"/>
                  </a:lnTo>
                  <a:lnTo>
                    <a:pt x="153132" y="262916"/>
                  </a:lnTo>
                  <a:lnTo>
                    <a:pt x="129109" y="253789"/>
                  </a:lnTo>
                  <a:lnTo>
                    <a:pt x="103475" y="256608"/>
                  </a:lnTo>
                  <a:lnTo>
                    <a:pt x="97972" y="261305"/>
                  </a:lnTo>
                  <a:lnTo>
                    <a:pt x="94483" y="275934"/>
                  </a:lnTo>
                  <a:lnTo>
                    <a:pt x="87639" y="2855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0" name="Forme libre : forme 619">
              <a:extLst>
                <a:ext uri="{FF2B5EF4-FFF2-40B4-BE49-F238E27FC236}">
                  <a16:creationId xmlns:a16="http://schemas.microsoft.com/office/drawing/2014/main" id="{3FE80835-1FBD-4099-9051-089314323F5A}"/>
                </a:ext>
              </a:extLst>
            </p:cNvPr>
            <p:cNvSpPr/>
            <p:nvPr/>
          </p:nvSpPr>
          <p:spPr>
            <a:xfrm>
              <a:off x="5943345" y="4304491"/>
              <a:ext cx="381825" cy="299554"/>
            </a:xfrm>
            <a:custGeom>
              <a:avLst/>
              <a:gdLst>
                <a:gd name="connsiteX0" fmla="*/ 61871 w 381825"/>
                <a:gd name="connsiteY0" fmla="*/ 286805 h 299554"/>
                <a:gd name="connsiteX1" fmla="*/ 62408 w 381825"/>
                <a:gd name="connsiteY1" fmla="*/ 287207 h 299554"/>
                <a:gd name="connsiteX2" fmla="*/ 78512 w 381825"/>
                <a:gd name="connsiteY2" fmla="*/ 299555 h 299554"/>
                <a:gd name="connsiteX3" fmla="*/ 79989 w 381825"/>
                <a:gd name="connsiteY3" fmla="*/ 280094 h 299554"/>
                <a:gd name="connsiteX4" fmla="*/ 87236 w 381825"/>
                <a:gd name="connsiteY4" fmla="*/ 269894 h 299554"/>
                <a:gd name="connsiteX5" fmla="*/ 90725 w 381825"/>
                <a:gd name="connsiteY5" fmla="*/ 255132 h 299554"/>
                <a:gd name="connsiteX6" fmla="*/ 98107 w 381825"/>
                <a:gd name="connsiteY6" fmla="*/ 248824 h 299554"/>
                <a:gd name="connsiteX7" fmla="*/ 98644 w 381825"/>
                <a:gd name="connsiteY7" fmla="*/ 248689 h 299554"/>
                <a:gd name="connsiteX8" fmla="*/ 125620 w 381825"/>
                <a:gd name="connsiteY8" fmla="*/ 245737 h 299554"/>
                <a:gd name="connsiteX9" fmla="*/ 151657 w 381825"/>
                <a:gd name="connsiteY9" fmla="*/ 255803 h 299554"/>
                <a:gd name="connsiteX10" fmla="*/ 160380 w 381825"/>
                <a:gd name="connsiteY10" fmla="*/ 264795 h 299554"/>
                <a:gd name="connsiteX11" fmla="*/ 171788 w 381825"/>
                <a:gd name="connsiteY11" fmla="*/ 265063 h 299554"/>
                <a:gd name="connsiteX12" fmla="*/ 183867 w 381825"/>
                <a:gd name="connsiteY12" fmla="*/ 258755 h 299554"/>
                <a:gd name="connsiteX13" fmla="*/ 184672 w 381825"/>
                <a:gd name="connsiteY13" fmla="*/ 259158 h 299554"/>
                <a:gd name="connsiteX14" fmla="*/ 214198 w 381825"/>
                <a:gd name="connsiteY14" fmla="*/ 272042 h 299554"/>
                <a:gd name="connsiteX15" fmla="*/ 225740 w 381825"/>
                <a:gd name="connsiteY15" fmla="*/ 271505 h 299554"/>
                <a:gd name="connsiteX16" fmla="*/ 240369 w 381825"/>
                <a:gd name="connsiteY16" fmla="*/ 260634 h 299554"/>
                <a:gd name="connsiteX17" fmla="*/ 255132 w 381825"/>
                <a:gd name="connsiteY17" fmla="*/ 261305 h 299554"/>
                <a:gd name="connsiteX18" fmla="*/ 262379 w 381825"/>
                <a:gd name="connsiteY18" fmla="*/ 257816 h 299554"/>
                <a:gd name="connsiteX19" fmla="*/ 276739 w 381825"/>
                <a:gd name="connsiteY19" fmla="*/ 259426 h 299554"/>
                <a:gd name="connsiteX20" fmla="*/ 294857 w 381825"/>
                <a:gd name="connsiteY20" fmla="*/ 266405 h 299554"/>
                <a:gd name="connsiteX21" fmla="*/ 314050 w 381825"/>
                <a:gd name="connsiteY21" fmla="*/ 252447 h 299554"/>
                <a:gd name="connsiteX22" fmla="*/ 321565 w 381825"/>
                <a:gd name="connsiteY22" fmla="*/ 253789 h 299554"/>
                <a:gd name="connsiteX23" fmla="*/ 338073 w 381825"/>
                <a:gd name="connsiteY23" fmla="*/ 281034 h 299554"/>
                <a:gd name="connsiteX24" fmla="*/ 339952 w 381825"/>
                <a:gd name="connsiteY24" fmla="*/ 280765 h 299554"/>
                <a:gd name="connsiteX25" fmla="*/ 340757 w 381825"/>
                <a:gd name="connsiteY25" fmla="*/ 272981 h 299554"/>
                <a:gd name="connsiteX26" fmla="*/ 347870 w 381825"/>
                <a:gd name="connsiteY26" fmla="*/ 271505 h 299554"/>
                <a:gd name="connsiteX27" fmla="*/ 349615 w 381825"/>
                <a:gd name="connsiteY27" fmla="*/ 263050 h 299554"/>
                <a:gd name="connsiteX28" fmla="*/ 334181 w 381825"/>
                <a:gd name="connsiteY28" fmla="*/ 262513 h 299554"/>
                <a:gd name="connsiteX29" fmla="*/ 334181 w 381825"/>
                <a:gd name="connsiteY29" fmla="*/ 245200 h 299554"/>
                <a:gd name="connsiteX30" fmla="*/ 323578 w 381825"/>
                <a:gd name="connsiteY30" fmla="*/ 235537 h 299554"/>
                <a:gd name="connsiteX31" fmla="*/ 334852 w 381825"/>
                <a:gd name="connsiteY31" fmla="*/ 200240 h 299554"/>
                <a:gd name="connsiteX32" fmla="*/ 335254 w 381825"/>
                <a:gd name="connsiteY32" fmla="*/ 199837 h 299554"/>
                <a:gd name="connsiteX33" fmla="*/ 366257 w 381825"/>
                <a:gd name="connsiteY33" fmla="*/ 176217 h 299554"/>
                <a:gd name="connsiteX34" fmla="*/ 367330 w 381825"/>
                <a:gd name="connsiteY34" fmla="*/ 143738 h 299554"/>
                <a:gd name="connsiteX35" fmla="*/ 377128 w 381825"/>
                <a:gd name="connsiteY35" fmla="*/ 90189 h 299554"/>
                <a:gd name="connsiteX36" fmla="*/ 381825 w 381825"/>
                <a:gd name="connsiteY36" fmla="*/ 80257 h 299554"/>
                <a:gd name="connsiteX37" fmla="*/ 372162 w 381825"/>
                <a:gd name="connsiteY37" fmla="*/ 71668 h 299554"/>
                <a:gd name="connsiteX38" fmla="*/ 371625 w 381825"/>
                <a:gd name="connsiteY38" fmla="*/ 63347 h 299554"/>
                <a:gd name="connsiteX39" fmla="*/ 362499 w 381825"/>
                <a:gd name="connsiteY39" fmla="*/ 56502 h 299554"/>
                <a:gd name="connsiteX40" fmla="*/ 356728 w 381825"/>
                <a:gd name="connsiteY40" fmla="*/ 17313 h 299554"/>
                <a:gd name="connsiteX41" fmla="*/ 340354 w 381825"/>
                <a:gd name="connsiteY41" fmla="*/ 26573 h 299554"/>
                <a:gd name="connsiteX42" fmla="*/ 325726 w 381825"/>
                <a:gd name="connsiteY42" fmla="*/ 11139 h 299554"/>
                <a:gd name="connsiteX43" fmla="*/ 288013 w 381825"/>
                <a:gd name="connsiteY43" fmla="*/ 0 h 299554"/>
                <a:gd name="connsiteX44" fmla="*/ 203864 w 381825"/>
                <a:gd name="connsiteY44" fmla="*/ 50328 h 299554"/>
                <a:gd name="connsiteX45" fmla="*/ 131793 w 381825"/>
                <a:gd name="connsiteY45" fmla="*/ 102133 h 299554"/>
                <a:gd name="connsiteX46" fmla="*/ 98241 w 381825"/>
                <a:gd name="connsiteY46" fmla="*/ 113273 h 299554"/>
                <a:gd name="connsiteX47" fmla="*/ 98375 w 381825"/>
                <a:gd name="connsiteY47" fmla="*/ 172190 h 299554"/>
                <a:gd name="connsiteX48" fmla="*/ 84686 w 381825"/>
                <a:gd name="connsiteY48" fmla="*/ 189369 h 299554"/>
                <a:gd name="connsiteX49" fmla="*/ 82405 w 381825"/>
                <a:gd name="connsiteY49" fmla="*/ 206011 h 299554"/>
                <a:gd name="connsiteX50" fmla="*/ 59186 w 381825"/>
                <a:gd name="connsiteY50" fmla="*/ 210306 h 299554"/>
                <a:gd name="connsiteX51" fmla="*/ 25903 w 381825"/>
                <a:gd name="connsiteY51" fmla="*/ 212453 h 299554"/>
                <a:gd name="connsiteX52" fmla="*/ 16776 w 381825"/>
                <a:gd name="connsiteY52" fmla="*/ 221579 h 299554"/>
                <a:gd name="connsiteX53" fmla="*/ 1610 w 381825"/>
                <a:gd name="connsiteY53" fmla="*/ 222519 h 299554"/>
                <a:gd name="connsiteX54" fmla="*/ 0 w 381825"/>
                <a:gd name="connsiteY54" fmla="*/ 232853 h 299554"/>
                <a:gd name="connsiteX55" fmla="*/ 3087 w 381825"/>
                <a:gd name="connsiteY55" fmla="*/ 243590 h 299554"/>
                <a:gd name="connsiteX56" fmla="*/ 17313 w 381825"/>
                <a:gd name="connsiteY56" fmla="*/ 260366 h 299554"/>
                <a:gd name="connsiteX57" fmla="*/ 17850 w 381825"/>
                <a:gd name="connsiteY57" fmla="*/ 271639 h 299554"/>
                <a:gd name="connsiteX58" fmla="*/ 46705 w 381825"/>
                <a:gd name="connsiteY58" fmla="*/ 277410 h 299554"/>
                <a:gd name="connsiteX59" fmla="*/ 46168 w 381825"/>
                <a:gd name="connsiteY59" fmla="*/ 291771 h 299554"/>
                <a:gd name="connsiteX60" fmla="*/ 51671 w 381825"/>
                <a:gd name="connsiteY60" fmla="*/ 286939 h 29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1825" h="299554">
                  <a:moveTo>
                    <a:pt x="61871" y="286805"/>
                  </a:moveTo>
                  <a:lnTo>
                    <a:pt x="62408" y="287207"/>
                  </a:lnTo>
                  <a:lnTo>
                    <a:pt x="78512" y="299555"/>
                  </a:lnTo>
                  <a:lnTo>
                    <a:pt x="79989" y="280094"/>
                  </a:lnTo>
                  <a:lnTo>
                    <a:pt x="87236" y="269894"/>
                  </a:lnTo>
                  <a:lnTo>
                    <a:pt x="90725" y="255132"/>
                  </a:lnTo>
                  <a:lnTo>
                    <a:pt x="98107" y="248824"/>
                  </a:lnTo>
                  <a:lnTo>
                    <a:pt x="98644" y="248689"/>
                  </a:lnTo>
                  <a:lnTo>
                    <a:pt x="125620" y="245737"/>
                  </a:lnTo>
                  <a:lnTo>
                    <a:pt x="151657" y="255803"/>
                  </a:lnTo>
                  <a:lnTo>
                    <a:pt x="160380" y="264795"/>
                  </a:lnTo>
                  <a:lnTo>
                    <a:pt x="171788" y="265063"/>
                  </a:lnTo>
                  <a:lnTo>
                    <a:pt x="183867" y="258755"/>
                  </a:lnTo>
                  <a:lnTo>
                    <a:pt x="184672" y="259158"/>
                  </a:lnTo>
                  <a:lnTo>
                    <a:pt x="214198" y="272042"/>
                  </a:lnTo>
                  <a:lnTo>
                    <a:pt x="225740" y="271505"/>
                  </a:lnTo>
                  <a:lnTo>
                    <a:pt x="240369" y="260634"/>
                  </a:lnTo>
                  <a:lnTo>
                    <a:pt x="255132" y="261305"/>
                  </a:lnTo>
                  <a:lnTo>
                    <a:pt x="262379" y="257816"/>
                  </a:lnTo>
                  <a:lnTo>
                    <a:pt x="276739" y="259426"/>
                  </a:lnTo>
                  <a:lnTo>
                    <a:pt x="294857" y="266405"/>
                  </a:lnTo>
                  <a:lnTo>
                    <a:pt x="314050" y="252447"/>
                  </a:lnTo>
                  <a:lnTo>
                    <a:pt x="321565" y="253789"/>
                  </a:lnTo>
                  <a:lnTo>
                    <a:pt x="338073" y="281034"/>
                  </a:lnTo>
                  <a:lnTo>
                    <a:pt x="339952" y="280765"/>
                  </a:lnTo>
                  <a:lnTo>
                    <a:pt x="340757" y="272981"/>
                  </a:lnTo>
                  <a:lnTo>
                    <a:pt x="347870" y="271505"/>
                  </a:lnTo>
                  <a:lnTo>
                    <a:pt x="349615" y="263050"/>
                  </a:lnTo>
                  <a:lnTo>
                    <a:pt x="334181" y="262513"/>
                  </a:lnTo>
                  <a:lnTo>
                    <a:pt x="334181" y="245200"/>
                  </a:lnTo>
                  <a:lnTo>
                    <a:pt x="323578" y="235537"/>
                  </a:lnTo>
                  <a:lnTo>
                    <a:pt x="334852" y="200240"/>
                  </a:lnTo>
                  <a:lnTo>
                    <a:pt x="335254" y="199837"/>
                  </a:lnTo>
                  <a:lnTo>
                    <a:pt x="366257" y="176217"/>
                  </a:lnTo>
                  <a:lnTo>
                    <a:pt x="367330" y="143738"/>
                  </a:lnTo>
                  <a:lnTo>
                    <a:pt x="377128" y="90189"/>
                  </a:lnTo>
                  <a:lnTo>
                    <a:pt x="381825" y="80257"/>
                  </a:lnTo>
                  <a:lnTo>
                    <a:pt x="372162" y="71668"/>
                  </a:lnTo>
                  <a:lnTo>
                    <a:pt x="371625" y="63347"/>
                  </a:lnTo>
                  <a:lnTo>
                    <a:pt x="362499" y="56502"/>
                  </a:lnTo>
                  <a:lnTo>
                    <a:pt x="356728" y="17313"/>
                  </a:lnTo>
                  <a:lnTo>
                    <a:pt x="340354" y="26573"/>
                  </a:lnTo>
                  <a:lnTo>
                    <a:pt x="325726" y="11139"/>
                  </a:lnTo>
                  <a:lnTo>
                    <a:pt x="288013" y="0"/>
                  </a:lnTo>
                  <a:lnTo>
                    <a:pt x="203864" y="50328"/>
                  </a:lnTo>
                  <a:lnTo>
                    <a:pt x="131793" y="102133"/>
                  </a:lnTo>
                  <a:lnTo>
                    <a:pt x="98241" y="113273"/>
                  </a:lnTo>
                  <a:lnTo>
                    <a:pt x="98375" y="172190"/>
                  </a:lnTo>
                  <a:lnTo>
                    <a:pt x="84686" y="189369"/>
                  </a:lnTo>
                  <a:lnTo>
                    <a:pt x="82405" y="206011"/>
                  </a:lnTo>
                  <a:lnTo>
                    <a:pt x="59186" y="210306"/>
                  </a:lnTo>
                  <a:lnTo>
                    <a:pt x="25903" y="212453"/>
                  </a:lnTo>
                  <a:lnTo>
                    <a:pt x="16776" y="221579"/>
                  </a:lnTo>
                  <a:lnTo>
                    <a:pt x="1610" y="222519"/>
                  </a:lnTo>
                  <a:lnTo>
                    <a:pt x="0" y="232853"/>
                  </a:lnTo>
                  <a:lnTo>
                    <a:pt x="3087" y="243590"/>
                  </a:lnTo>
                  <a:lnTo>
                    <a:pt x="17313" y="260366"/>
                  </a:lnTo>
                  <a:lnTo>
                    <a:pt x="17850" y="271639"/>
                  </a:lnTo>
                  <a:lnTo>
                    <a:pt x="46705" y="277410"/>
                  </a:lnTo>
                  <a:lnTo>
                    <a:pt x="46168" y="291771"/>
                  </a:lnTo>
                  <a:lnTo>
                    <a:pt x="51671" y="28693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0" name="Graphique 3">
            <a:extLst>
              <a:ext uri="{FF2B5EF4-FFF2-40B4-BE49-F238E27FC236}">
                <a16:creationId xmlns:a16="http://schemas.microsoft.com/office/drawing/2014/main" id="{1DE0BEAE-A8E3-43BD-B736-677F5D24BDA7}"/>
              </a:ext>
            </a:extLst>
          </p:cNvPr>
          <p:cNvGrpSpPr/>
          <p:nvPr/>
        </p:nvGrpSpPr>
        <p:grpSpPr>
          <a:xfrm>
            <a:off x="5967279" y="4610397"/>
            <a:ext cx="308381" cy="251808"/>
            <a:chOff x="5998774" y="4550228"/>
            <a:chExt cx="298480" cy="243723"/>
          </a:xfrm>
          <a:solidFill>
            <a:srgbClr val="CECECE"/>
          </a:solidFill>
        </p:grpSpPr>
        <p:sp>
          <p:nvSpPr>
            <p:cNvPr id="617" name="Forme libre : forme 616">
              <a:extLst>
                <a:ext uri="{FF2B5EF4-FFF2-40B4-BE49-F238E27FC236}">
                  <a16:creationId xmlns:a16="http://schemas.microsoft.com/office/drawing/2014/main" id="{3D66CC82-CF7B-413C-8207-D48663258311}"/>
                </a:ext>
              </a:extLst>
            </p:cNvPr>
            <p:cNvSpPr/>
            <p:nvPr/>
          </p:nvSpPr>
          <p:spPr>
            <a:xfrm>
              <a:off x="5998774" y="4550228"/>
              <a:ext cx="298480" cy="243723"/>
            </a:xfrm>
            <a:custGeom>
              <a:avLst/>
              <a:gdLst>
                <a:gd name="connsiteX0" fmla="*/ 101462 w 298480"/>
                <a:gd name="connsiteY0" fmla="*/ 243724 h 243723"/>
                <a:gd name="connsiteX1" fmla="*/ 80391 w 298480"/>
                <a:gd name="connsiteY1" fmla="*/ 243053 h 243723"/>
                <a:gd name="connsiteX2" fmla="*/ 66299 w 298480"/>
                <a:gd name="connsiteY2" fmla="*/ 226545 h 243723"/>
                <a:gd name="connsiteX3" fmla="*/ 58381 w 298480"/>
                <a:gd name="connsiteY3" fmla="*/ 209098 h 243723"/>
                <a:gd name="connsiteX4" fmla="*/ 41605 w 298480"/>
                <a:gd name="connsiteY4" fmla="*/ 193664 h 243723"/>
                <a:gd name="connsiteX5" fmla="*/ 23755 w 298480"/>
                <a:gd name="connsiteY5" fmla="*/ 193932 h 243723"/>
                <a:gd name="connsiteX6" fmla="*/ 0 w 298480"/>
                <a:gd name="connsiteY6" fmla="*/ 193932 h 243723"/>
                <a:gd name="connsiteX7" fmla="*/ 1477 w 298480"/>
                <a:gd name="connsiteY7" fmla="*/ 151925 h 243723"/>
                <a:gd name="connsiteX8" fmla="*/ 805 w 298480"/>
                <a:gd name="connsiteY8" fmla="*/ 135954 h 243723"/>
                <a:gd name="connsiteX9" fmla="*/ 6040 w 298480"/>
                <a:gd name="connsiteY9" fmla="*/ 119312 h 243723"/>
                <a:gd name="connsiteX10" fmla="*/ 13690 w 298480"/>
                <a:gd name="connsiteY10" fmla="*/ 111528 h 243723"/>
                <a:gd name="connsiteX11" fmla="*/ 24829 w 298480"/>
                <a:gd name="connsiteY11" fmla="*/ 97167 h 243723"/>
                <a:gd name="connsiteX12" fmla="*/ 22413 w 298480"/>
                <a:gd name="connsiteY12" fmla="*/ 90725 h 243723"/>
                <a:gd name="connsiteX13" fmla="*/ 27244 w 298480"/>
                <a:gd name="connsiteY13" fmla="*/ 80660 h 243723"/>
                <a:gd name="connsiteX14" fmla="*/ 21742 w 298480"/>
                <a:gd name="connsiteY14" fmla="*/ 66165 h 243723"/>
                <a:gd name="connsiteX15" fmla="*/ 22816 w 298480"/>
                <a:gd name="connsiteY15" fmla="*/ 57307 h 243723"/>
                <a:gd name="connsiteX16" fmla="*/ 24560 w 298480"/>
                <a:gd name="connsiteY16" fmla="*/ 34358 h 243723"/>
                <a:gd name="connsiteX17" fmla="*/ 31807 w 298480"/>
                <a:gd name="connsiteY17" fmla="*/ 24158 h 243723"/>
                <a:gd name="connsiteX18" fmla="*/ 35297 w 298480"/>
                <a:gd name="connsiteY18" fmla="*/ 9395 h 243723"/>
                <a:gd name="connsiteX19" fmla="*/ 42678 w 298480"/>
                <a:gd name="connsiteY19" fmla="*/ 3087 h 243723"/>
                <a:gd name="connsiteX20" fmla="*/ 43215 w 298480"/>
                <a:gd name="connsiteY20" fmla="*/ 2953 h 243723"/>
                <a:gd name="connsiteX21" fmla="*/ 70192 w 298480"/>
                <a:gd name="connsiteY21" fmla="*/ 0 h 243723"/>
                <a:gd name="connsiteX22" fmla="*/ 96228 w 298480"/>
                <a:gd name="connsiteY22" fmla="*/ 10066 h 243723"/>
                <a:gd name="connsiteX23" fmla="*/ 104952 w 298480"/>
                <a:gd name="connsiteY23" fmla="*/ 19058 h 243723"/>
                <a:gd name="connsiteX24" fmla="*/ 116359 w 298480"/>
                <a:gd name="connsiteY24" fmla="*/ 19326 h 243723"/>
                <a:gd name="connsiteX25" fmla="*/ 128438 w 298480"/>
                <a:gd name="connsiteY25" fmla="*/ 13018 h 243723"/>
                <a:gd name="connsiteX26" fmla="*/ 129243 w 298480"/>
                <a:gd name="connsiteY26" fmla="*/ 13421 h 243723"/>
                <a:gd name="connsiteX27" fmla="*/ 158770 w 298480"/>
                <a:gd name="connsiteY27" fmla="*/ 26305 h 243723"/>
                <a:gd name="connsiteX28" fmla="*/ 170311 w 298480"/>
                <a:gd name="connsiteY28" fmla="*/ 25768 h 243723"/>
                <a:gd name="connsiteX29" fmla="*/ 184940 w 298480"/>
                <a:gd name="connsiteY29" fmla="*/ 14897 h 243723"/>
                <a:gd name="connsiteX30" fmla="*/ 199703 w 298480"/>
                <a:gd name="connsiteY30" fmla="*/ 15568 h 243723"/>
                <a:gd name="connsiteX31" fmla="*/ 206951 w 298480"/>
                <a:gd name="connsiteY31" fmla="*/ 12079 h 243723"/>
                <a:gd name="connsiteX32" fmla="*/ 221311 w 298480"/>
                <a:gd name="connsiteY32" fmla="*/ 13689 h 243723"/>
                <a:gd name="connsiteX33" fmla="*/ 239429 w 298480"/>
                <a:gd name="connsiteY33" fmla="*/ 20668 h 243723"/>
                <a:gd name="connsiteX34" fmla="*/ 258621 w 298480"/>
                <a:gd name="connsiteY34" fmla="*/ 6710 h 243723"/>
                <a:gd name="connsiteX35" fmla="*/ 266137 w 298480"/>
                <a:gd name="connsiteY35" fmla="*/ 8053 h 243723"/>
                <a:gd name="connsiteX36" fmla="*/ 282644 w 298480"/>
                <a:gd name="connsiteY36" fmla="*/ 35297 h 243723"/>
                <a:gd name="connsiteX37" fmla="*/ 286939 w 298480"/>
                <a:gd name="connsiteY37" fmla="*/ 34760 h 243723"/>
                <a:gd name="connsiteX38" fmla="*/ 298481 w 298480"/>
                <a:gd name="connsiteY38" fmla="*/ 46571 h 243723"/>
                <a:gd name="connsiteX39" fmla="*/ 295126 w 298480"/>
                <a:gd name="connsiteY39" fmla="*/ 51939 h 243723"/>
                <a:gd name="connsiteX40" fmla="*/ 293784 w 298480"/>
                <a:gd name="connsiteY40" fmla="*/ 60663 h 243723"/>
                <a:gd name="connsiteX41" fmla="*/ 272847 w 298480"/>
                <a:gd name="connsiteY41" fmla="*/ 80257 h 243723"/>
                <a:gd name="connsiteX42" fmla="*/ 266405 w 298480"/>
                <a:gd name="connsiteY42" fmla="*/ 95825 h 243723"/>
                <a:gd name="connsiteX43" fmla="*/ 262513 w 298480"/>
                <a:gd name="connsiteY43" fmla="*/ 109380 h 243723"/>
                <a:gd name="connsiteX44" fmla="*/ 257682 w 298480"/>
                <a:gd name="connsiteY44" fmla="*/ 114615 h 243723"/>
                <a:gd name="connsiteX45" fmla="*/ 252582 w 298480"/>
                <a:gd name="connsiteY45" fmla="*/ 132196 h 243723"/>
                <a:gd name="connsiteX46" fmla="*/ 239295 w 298480"/>
                <a:gd name="connsiteY46" fmla="*/ 142396 h 243723"/>
                <a:gd name="connsiteX47" fmla="*/ 235671 w 298480"/>
                <a:gd name="connsiteY47" fmla="*/ 154340 h 243723"/>
                <a:gd name="connsiteX48" fmla="*/ 230035 w 298480"/>
                <a:gd name="connsiteY48" fmla="*/ 164540 h 243723"/>
                <a:gd name="connsiteX49" fmla="*/ 227619 w 298480"/>
                <a:gd name="connsiteY49" fmla="*/ 175411 h 243723"/>
                <a:gd name="connsiteX50" fmla="*/ 208695 w 298480"/>
                <a:gd name="connsiteY50" fmla="*/ 184672 h 243723"/>
                <a:gd name="connsiteX51" fmla="*/ 194469 w 298480"/>
                <a:gd name="connsiteY51" fmla="*/ 174203 h 243723"/>
                <a:gd name="connsiteX52" fmla="*/ 186417 w 298480"/>
                <a:gd name="connsiteY52" fmla="*/ 174606 h 243723"/>
                <a:gd name="connsiteX53" fmla="*/ 171788 w 298480"/>
                <a:gd name="connsiteY53" fmla="*/ 188966 h 243723"/>
                <a:gd name="connsiteX54" fmla="*/ 164943 w 298480"/>
                <a:gd name="connsiteY54" fmla="*/ 189235 h 243723"/>
                <a:gd name="connsiteX55" fmla="*/ 153804 w 298480"/>
                <a:gd name="connsiteY55" fmla="*/ 212050 h 243723"/>
                <a:gd name="connsiteX56" fmla="*/ 147227 w 298480"/>
                <a:gd name="connsiteY56" fmla="*/ 230169 h 243723"/>
                <a:gd name="connsiteX57" fmla="*/ 120251 w 298480"/>
                <a:gd name="connsiteY57" fmla="*/ 239429 h 243723"/>
                <a:gd name="connsiteX58" fmla="*/ 110991 w 298480"/>
                <a:gd name="connsiteY58" fmla="*/ 238221 h 2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8480" h="243723">
                  <a:moveTo>
                    <a:pt x="101462" y="243724"/>
                  </a:moveTo>
                  <a:lnTo>
                    <a:pt x="80391" y="243053"/>
                  </a:lnTo>
                  <a:lnTo>
                    <a:pt x="66299" y="226545"/>
                  </a:lnTo>
                  <a:lnTo>
                    <a:pt x="58381" y="209098"/>
                  </a:lnTo>
                  <a:lnTo>
                    <a:pt x="41605" y="193664"/>
                  </a:lnTo>
                  <a:lnTo>
                    <a:pt x="23755" y="193932"/>
                  </a:lnTo>
                  <a:lnTo>
                    <a:pt x="0" y="193932"/>
                  </a:lnTo>
                  <a:lnTo>
                    <a:pt x="1477" y="151925"/>
                  </a:lnTo>
                  <a:lnTo>
                    <a:pt x="805" y="135954"/>
                  </a:lnTo>
                  <a:lnTo>
                    <a:pt x="6040" y="119312"/>
                  </a:lnTo>
                  <a:lnTo>
                    <a:pt x="13690" y="111528"/>
                  </a:lnTo>
                  <a:lnTo>
                    <a:pt x="24829" y="97167"/>
                  </a:lnTo>
                  <a:lnTo>
                    <a:pt x="22413" y="90725"/>
                  </a:lnTo>
                  <a:lnTo>
                    <a:pt x="27244" y="80660"/>
                  </a:lnTo>
                  <a:lnTo>
                    <a:pt x="21742" y="66165"/>
                  </a:lnTo>
                  <a:lnTo>
                    <a:pt x="22816" y="57307"/>
                  </a:lnTo>
                  <a:lnTo>
                    <a:pt x="24560" y="34358"/>
                  </a:lnTo>
                  <a:lnTo>
                    <a:pt x="31807" y="24158"/>
                  </a:lnTo>
                  <a:lnTo>
                    <a:pt x="35297" y="9395"/>
                  </a:lnTo>
                  <a:lnTo>
                    <a:pt x="42678" y="3087"/>
                  </a:lnTo>
                  <a:lnTo>
                    <a:pt x="43215" y="2953"/>
                  </a:lnTo>
                  <a:lnTo>
                    <a:pt x="70192" y="0"/>
                  </a:lnTo>
                  <a:lnTo>
                    <a:pt x="96228" y="10066"/>
                  </a:lnTo>
                  <a:lnTo>
                    <a:pt x="104952" y="19058"/>
                  </a:lnTo>
                  <a:lnTo>
                    <a:pt x="116359" y="19326"/>
                  </a:lnTo>
                  <a:lnTo>
                    <a:pt x="128438" y="13018"/>
                  </a:lnTo>
                  <a:lnTo>
                    <a:pt x="129243" y="13421"/>
                  </a:lnTo>
                  <a:lnTo>
                    <a:pt x="158770" y="26305"/>
                  </a:lnTo>
                  <a:lnTo>
                    <a:pt x="170311" y="25768"/>
                  </a:lnTo>
                  <a:lnTo>
                    <a:pt x="184940" y="14897"/>
                  </a:lnTo>
                  <a:lnTo>
                    <a:pt x="199703" y="15568"/>
                  </a:lnTo>
                  <a:lnTo>
                    <a:pt x="206951" y="12079"/>
                  </a:lnTo>
                  <a:lnTo>
                    <a:pt x="221311" y="13689"/>
                  </a:lnTo>
                  <a:lnTo>
                    <a:pt x="239429" y="20668"/>
                  </a:lnTo>
                  <a:lnTo>
                    <a:pt x="258621" y="6710"/>
                  </a:lnTo>
                  <a:lnTo>
                    <a:pt x="266137" y="8053"/>
                  </a:lnTo>
                  <a:lnTo>
                    <a:pt x="282644" y="35297"/>
                  </a:lnTo>
                  <a:lnTo>
                    <a:pt x="286939" y="34760"/>
                  </a:lnTo>
                  <a:lnTo>
                    <a:pt x="298481" y="46571"/>
                  </a:lnTo>
                  <a:lnTo>
                    <a:pt x="295126" y="51939"/>
                  </a:lnTo>
                  <a:lnTo>
                    <a:pt x="293784" y="60663"/>
                  </a:lnTo>
                  <a:lnTo>
                    <a:pt x="272847" y="80257"/>
                  </a:lnTo>
                  <a:lnTo>
                    <a:pt x="266405" y="95825"/>
                  </a:lnTo>
                  <a:lnTo>
                    <a:pt x="262513" y="109380"/>
                  </a:lnTo>
                  <a:lnTo>
                    <a:pt x="257682" y="114615"/>
                  </a:lnTo>
                  <a:lnTo>
                    <a:pt x="252582" y="132196"/>
                  </a:lnTo>
                  <a:lnTo>
                    <a:pt x="239295" y="142396"/>
                  </a:lnTo>
                  <a:lnTo>
                    <a:pt x="235671" y="154340"/>
                  </a:lnTo>
                  <a:lnTo>
                    <a:pt x="230035" y="164540"/>
                  </a:lnTo>
                  <a:lnTo>
                    <a:pt x="227619" y="175411"/>
                  </a:lnTo>
                  <a:lnTo>
                    <a:pt x="208695" y="184672"/>
                  </a:lnTo>
                  <a:lnTo>
                    <a:pt x="194469" y="174203"/>
                  </a:lnTo>
                  <a:lnTo>
                    <a:pt x="186417" y="174606"/>
                  </a:lnTo>
                  <a:lnTo>
                    <a:pt x="171788" y="188966"/>
                  </a:lnTo>
                  <a:lnTo>
                    <a:pt x="164943" y="189235"/>
                  </a:lnTo>
                  <a:lnTo>
                    <a:pt x="153804" y="212050"/>
                  </a:lnTo>
                  <a:lnTo>
                    <a:pt x="147227" y="230169"/>
                  </a:lnTo>
                  <a:lnTo>
                    <a:pt x="120251" y="239429"/>
                  </a:lnTo>
                  <a:lnTo>
                    <a:pt x="110991" y="23822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8" name="Forme libre : forme 617">
              <a:extLst>
                <a:ext uri="{FF2B5EF4-FFF2-40B4-BE49-F238E27FC236}">
                  <a16:creationId xmlns:a16="http://schemas.microsoft.com/office/drawing/2014/main" id="{27852DC5-30FD-48B7-A986-2AB553FCA905}"/>
                </a:ext>
              </a:extLst>
            </p:cNvPr>
            <p:cNvSpPr/>
            <p:nvPr/>
          </p:nvSpPr>
          <p:spPr>
            <a:xfrm>
              <a:off x="6002666" y="4554120"/>
              <a:ext cx="289757" cy="235939"/>
            </a:xfrm>
            <a:custGeom>
              <a:avLst/>
              <a:gdLst>
                <a:gd name="connsiteX0" fmla="*/ 78244 w 289757"/>
                <a:gd name="connsiteY0" fmla="*/ 235403 h 235939"/>
                <a:gd name="connsiteX1" fmla="*/ 96630 w 289757"/>
                <a:gd name="connsiteY1" fmla="*/ 235940 h 235939"/>
                <a:gd name="connsiteX2" fmla="*/ 106293 w 289757"/>
                <a:gd name="connsiteY2" fmla="*/ 230437 h 235939"/>
                <a:gd name="connsiteX3" fmla="*/ 115956 w 289757"/>
                <a:gd name="connsiteY3" fmla="*/ 231645 h 235939"/>
                <a:gd name="connsiteX4" fmla="*/ 140248 w 289757"/>
                <a:gd name="connsiteY4" fmla="*/ 223324 h 235939"/>
                <a:gd name="connsiteX5" fmla="*/ 146288 w 289757"/>
                <a:gd name="connsiteY5" fmla="*/ 206682 h 235939"/>
                <a:gd name="connsiteX6" fmla="*/ 158635 w 289757"/>
                <a:gd name="connsiteY6" fmla="*/ 181585 h 235939"/>
                <a:gd name="connsiteX7" fmla="*/ 166285 w 289757"/>
                <a:gd name="connsiteY7" fmla="*/ 181316 h 235939"/>
                <a:gd name="connsiteX8" fmla="*/ 180914 w 289757"/>
                <a:gd name="connsiteY8" fmla="*/ 166956 h 235939"/>
                <a:gd name="connsiteX9" fmla="*/ 191785 w 289757"/>
                <a:gd name="connsiteY9" fmla="*/ 166419 h 235939"/>
                <a:gd name="connsiteX10" fmla="*/ 205206 w 289757"/>
                <a:gd name="connsiteY10" fmla="*/ 176351 h 235939"/>
                <a:gd name="connsiteX11" fmla="*/ 220371 w 289757"/>
                <a:gd name="connsiteY11" fmla="*/ 168835 h 235939"/>
                <a:gd name="connsiteX12" fmla="*/ 222653 w 289757"/>
                <a:gd name="connsiteY12" fmla="*/ 159038 h 235939"/>
                <a:gd name="connsiteX13" fmla="*/ 228290 w 289757"/>
                <a:gd name="connsiteY13" fmla="*/ 148972 h 235939"/>
                <a:gd name="connsiteX14" fmla="*/ 232048 w 289757"/>
                <a:gd name="connsiteY14" fmla="*/ 136222 h 235939"/>
                <a:gd name="connsiteX15" fmla="*/ 245334 w 289757"/>
                <a:gd name="connsiteY15" fmla="*/ 126022 h 235939"/>
                <a:gd name="connsiteX16" fmla="*/ 250568 w 289757"/>
                <a:gd name="connsiteY16" fmla="*/ 108441 h 235939"/>
                <a:gd name="connsiteX17" fmla="*/ 255534 w 289757"/>
                <a:gd name="connsiteY17" fmla="*/ 103207 h 235939"/>
                <a:gd name="connsiteX18" fmla="*/ 258889 w 289757"/>
                <a:gd name="connsiteY18" fmla="*/ 90725 h 235939"/>
                <a:gd name="connsiteX19" fmla="*/ 266003 w 289757"/>
                <a:gd name="connsiteY19" fmla="*/ 73815 h 235939"/>
                <a:gd name="connsiteX20" fmla="*/ 286268 w 289757"/>
                <a:gd name="connsiteY20" fmla="*/ 54892 h 235939"/>
                <a:gd name="connsiteX21" fmla="*/ 287744 w 289757"/>
                <a:gd name="connsiteY21" fmla="*/ 46436 h 235939"/>
                <a:gd name="connsiteX22" fmla="*/ 289757 w 289757"/>
                <a:gd name="connsiteY22" fmla="*/ 43215 h 235939"/>
                <a:gd name="connsiteX23" fmla="*/ 281705 w 289757"/>
                <a:gd name="connsiteY23" fmla="*/ 34894 h 235939"/>
                <a:gd name="connsiteX24" fmla="*/ 276739 w 289757"/>
                <a:gd name="connsiteY24" fmla="*/ 35565 h 235939"/>
                <a:gd name="connsiteX25" fmla="*/ 259829 w 289757"/>
                <a:gd name="connsiteY25" fmla="*/ 7650 h 235939"/>
                <a:gd name="connsiteX26" fmla="*/ 255668 w 289757"/>
                <a:gd name="connsiteY26" fmla="*/ 6845 h 235939"/>
                <a:gd name="connsiteX27" fmla="*/ 236208 w 289757"/>
                <a:gd name="connsiteY27" fmla="*/ 21071 h 235939"/>
                <a:gd name="connsiteX28" fmla="*/ 216211 w 289757"/>
                <a:gd name="connsiteY28" fmla="*/ 13555 h 235939"/>
                <a:gd name="connsiteX29" fmla="*/ 203729 w 289757"/>
                <a:gd name="connsiteY29" fmla="*/ 12079 h 235939"/>
                <a:gd name="connsiteX30" fmla="*/ 196616 w 289757"/>
                <a:gd name="connsiteY30" fmla="*/ 15568 h 235939"/>
                <a:gd name="connsiteX31" fmla="*/ 196214 w 289757"/>
                <a:gd name="connsiteY31" fmla="*/ 15568 h 235939"/>
                <a:gd name="connsiteX32" fmla="*/ 182256 w 289757"/>
                <a:gd name="connsiteY32" fmla="*/ 14897 h 235939"/>
                <a:gd name="connsiteX33" fmla="*/ 167761 w 289757"/>
                <a:gd name="connsiteY33" fmla="*/ 25634 h 235939"/>
                <a:gd name="connsiteX34" fmla="*/ 154206 w 289757"/>
                <a:gd name="connsiteY34" fmla="*/ 26305 h 235939"/>
                <a:gd name="connsiteX35" fmla="*/ 124680 w 289757"/>
                <a:gd name="connsiteY35" fmla="*/ 13421 h 235939"/>
                <a:gd name="connsiteX36" fmla="*/ 113273 w 289757"/>
                <a:gd name="connsiteY36" fmla="*/ 19326 h 235939"/>
                <a:gd name="connsiteX37" fmla="*/ 99449 w 289757"/>
                <a:gd name="connsiteY37" fmla="*/ 18923 h 235939"/>
                <a:gd name="connsiteX38" fmla="*/ 89920 w 289757"/>
                <a:gd name="connsiteY38" fmla="*/ 9126 h 235939"/>
                <a:gd name="connsiteX39" fmla="*/ 65897 w 289757"/>
                <a:gd name="connsiteY39" fmla="*/ 0 h 235939"/>
                <a:gd name="connsiteX40" fmla="*/ 40263 w 289757"/>
                <a:gd name="connsiteY40" fmla="*/ 2818 h 235939"/>
                <a:gd name="connsiteX41" fmla="*/ 34760 w 289757"/>
                <a:gd name="connsiteY41" fmla="*/ 7516 h 235939"/>
                <a:gd name="connsiteX42" fmla="*/ 31271 w 289757"/>
                <a:gd name="connsiteY42" fmla="*/ 22144 h 235939"/>
                <a:gd name="connsiteX43" fmla="*/ 24426 w 289757"/>
                <a:gd name="connsiteY43" fmla="*/ 31808 h 235939"/>
                <a:gd name="connsiteX44" fmla="*/ 22681 w 289757"/>
                <a:gd name="connsiteY44" fmla="*/ 53818 h 235939"/>
                <a:gd name="connsiteX45" fmla="*/ 21742 w 289757"/>
                <a:gd name="connsiteY45" fmla="*/ 61736 h 235939"/>
                <a:gd name="connsiteX46" fmla="*/ 27513 w 289757"/>
                <a:gd name="connsiteY46" fmla="*/ 76902 h 235939"/>
                <a:gd name="connsiteX47" fmla="*/ 22681 w 289757"/>
                <a:gd name="connsiteY47" fmla="*/ 86967 h 235939"/>
                <a:gd name="connsiteX48" fmla="*/ 25231 w 289757"/>
                <a:gd name="connsiteY48" fmla="*/ 93946 h 235939"/>
                <a:gd name="connsiteX49" fmla="*/ 12616 w 289757"/>
                <a:gd name="connsiteY49" fmla="*/ 110186 h 235939"/>
                <a:gd name="connsiteX50" fmla="*/ 5234 w 289757"/>
                <a:gd name="connsiteY50" fmla="*/ 117701 h 235939"/>
                <a:gd name="connsiteX51" fmla="*/ 805 w 289757"/>
                <a:gd name="connsiteY51" fmla="*/ 132599 h 235939"/>
                <a:gd name="connsiteX52" fmla="*/ 1342 w 289757"/>
                <a:gd name="connsiteY52" fmla="*/ 148033 h 235939"/>
                <a:gd name="connsiteX53" fmla="*/ 0 w 289757"/>
                <a:gd name="connsiteY53" fmla="*/ 186148 h 235939"/>
                <a:gd name="connsiteX54" fmla="*/ 19863 w 289757"/>
                <a:gd name="connsiteY54" fmla="*/ 186148 h 235939"/>
                <a:gd name="connsiteX55" fmla="*/ 39189 w 289757"/>
                <a:gd name="connsiteY55" fmla="*/ 185880 h 235939"/>
                <a:gd name="connsiteX56" fmla="*/ 57710 w 289757"/>
                <a:gd name="connsiteY56" fmla="*/ 203327 h 235939"/>
                <a:gd name="connsiteX57" fmla="*/ 65762 w 289757"/>
                <a:gd name="connsiteY57" fmla="*/ 220908 h 23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9757" h="235939">
                  <a:moveTo>
                    <a:pt x="78244" y="235403"/>
                  </a:moveTo>
                  <a:lnTo>
                    <a:pt x="96630" y="235940"/>
                  </a:lnTo>
                  <a:lnTo>
                    <a:pt x="106293" y="230437"/>
                  </a:lnTo>
                  <a:lnTo>
                    <a:pt x="115956" y="231645"/>
                  </a:lnTo>
                  <a:lnTo>
                    <a:pt x="140248" y="223324"/>
                  </a:lnTo>
                  <a:lnTo>
                    <a:pt x="146288" y="206682"/>
                  </a:lnTo>
                  <a:lnTo>
                    <a:pt x="158635" y="181585"/>
                  </a:lnTo>
                  <a:lnTo>
                    <a:pt x="166285" y="181316"/>
                  </a:lnTo>
                  <a:lnTo>
                    <a:pt x="180914" y="166956"/>
                  </a:lnTo>
                  <a:lnTo>
                    <a:pt x="191785" y="166419"/>
                  </a:lnTo>
                  <a:lnTo>
                    <a:pt x="205206" y="176351"/>
                  </a:lnTo>
                  <a:lnTo>
                    <a:pt x="220371" y="168835"/>
                  </a:lnTo>
                  <a:lnTo>
                    <a:pt x="222653" y="159038"/>
                  </a:lnTo>
                  <a:lnTo>
                    <a:pt x="228290" y="148972"/>
                  </a:lnTo>
                  <a:lnTo>
                    <a:pt x="232048" y="136222"/>
                  </a:lnTo>
                  <a:lnTo>
                    <a:pt x="245334" y="126022"/>
                  </a:lnTo>
                  <a:lnTo>
                    <a:pt x="250568" y="108441"/>
                  </a:lnTo>
                  <a:lnTo>
                    <a:pt x="255534" y="103207"/>
                  </a:lnTo>
                  <a:lnTo>
                    <a:pt x="258889" y="90725"/>
                  </a:lnTo>
                  <a:lnTo>
                    <a:pt x="266003" y="73815"/>
                  </a:lnTo>
                  <a:lnTo>
                    <a:pt x="286268" y="54892"/>
                  </a:lnTo>
                  <a:lnTo>
                    <a:pt x="287744" y="46436"/>
                  </a:lnTo>
                  <a:lnTo>
                    <a:pt x="289757" y="43215"/>
                  </a:lnTo>
                  <a:lnTo>
                    <a:pt x="281705" y="34894"/>
                  </a:lnTo>
                  <a:lnTo>
                    <a:pt x="276739" y="35565"/>
                  </a:lnTo>
                  <a:lnTo>
                    <a:pt x="259829" y="7650"/>
                  </a:lnTo>
                  <a:lnTo>
                    <a:pt x="255668" y="6845"/>
                  </a:lnTo>
                  <a:lnTo>
                    <a:pt x="236208" y="21071"/>
                  </a:lnTo>
                  <a:lnTo>
                    <a:pt x="216211" y="13555"/>
                  </a:lnTo>
                  <a:lnTo>
                    <a:pt x="203729" y="12079"/>
                  </a:lnTo>
                  <a:lnTo>
                    <a:pt x="196616" y="15568"/>
                  </a:lnTo>
                  <a:lnTo>
                    <a:pt x="196214" y="15568"/>
                  </a:lnTo>
                  <a:lnTo>
                    <a:pt x="182256" y="14897"/>
                  </a:lnTo>
                  <a:lnTo>
                    <a:pt x="167761" y="25634"/>
                  </a:lnTo>
                  <a:lnTo>
                    <a:pt x="154206" y="26305"/>
                  </a:lnTo>
                  <a:lnTo>
                    <a:pt x="124680" y="13421"/>
                  </a:lnTo>
                  <a:lnTo>
                    <a:pt x="113273" y="19326"/>
                  </a:lnTo>
                  <a:lnTo>
                    <a:pt x="99449" y="18923"/>
                  </a:lnTo>
                  <a:lnTo>
                    <a:pt x="89920" y="9126"/>
                  </a:lnTo>
                  <a:lnTo>
                    <a:pt x="65897" y="0"/>
                  </a:lnTo>
                  <a:lnTo>
                    <a:pt x="40263" y="2818"/>
                  </a:lnTo>
                  <a:lnTo>
                    <a:pt x="34760" y="7516"/>
                  </a:lnTo>
                  <a:lnTo>
                    <a:pt x="31271" y="22144"/>
                  </a:lnTo>
                  <a:lnTo>
                    <a:pt x="24426" y="31808"/>
                  </a:lnTo>
                  <a:lnTo>
                    <a:pt x="22681" y="53818"/>
                  </a:lnTo>
                  <a:lnTo>
                    <a:pt x="21742" y="61736"/>
                  </a:lnTo>
                  <a:lnTo>
                    <a:pt x="27513" y="76902"/>
                  </a:lnTo>
                  <a:lnTo>
                    <a:pt x="22681" y="86967"/>
                  </a:lnTo>
                  <a:lnTo>
                    <a:pt x="25231" y="93946"/>
                  </a:lnTo>
                  <a:lnTo>
                    <a:pt x="12616" y="110186"/>
                  </a:lnTo>
                  <a:lnTo>
                    <a:pt x="5234" y="117701"/>
                  </a:lnTo>
                  <a:lnTo>
                    <a:pt x="805" y="132599"/>
                  </a:lnTo>
                  <a:lnTo>
                    <a:pt x="1342" y="148033"/>
                  </a:lnTo>
                  <a:lnTo>
                    <a:pt x="0" y="186148"/>
                  </a:lnTo>
                  <a:lnTo>
                    <a:pt x="19863" y="186148"/>
                  </a:lnTo>
                  <a:lnTo>
                    <a:pt x="39189" y="185880"/>
                  </a:lnTo>
                  <a:lnTo>
                    <a:pt x="57710" y="203327"/>
                  </a:lnTo>
                  <a:lnTo>
                    <a:pt x="65762" y="22090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1" name="Graphique 3">
            <a:extLst>
              <a:ext uri="{FF2B5EF4-FFF2-40B4-BE49-F238E27FC236}">
                <a16:creationId xmlns:a16="http://schemas.microsoft.com/office/drawing/2014/main" id="{87460250-0AE4-4968-BE0B-B3B6E497BF98}"/>
              </a:ext>
            </a:extLst>
          </p:cNvPr>
          <p:cNvGrpSpPr/>
          <p:nvPr/>
        </p:nvGrpSpPr>
        <p:grpSpPr>
          <a:xfrm>
            <a:off x="3656767" y="4580169"/>
            <a:ext cx="122299" cy="115920"/>
            <a:chOff x="3762448" y="4520970"/>
            <a:chExt cx="118372" cy="112198"/>
          </a:xfrm>
          <a:solidFill>
            <a:srgbClr val="CECECE"/>
          </a:solidFill>
        </p:grpSpPr>
        <p:sp>
          <p:nvSpPr>
            <p:cNvPr id="615" name="Forme libre : forme 614">
              <a:extLst>
                <a:ext uri="{FF2B5EF4-FFF2-40B4-BE49-F238E27FC236}">
                  <a16:creationId xmlns:a16="http://schemas.microsoft.com/office/drawing/2014/main" id="{D9422797-7737-4C19-9571-5F387E129C2E}"/>
                </a:ext>
              </a:extLst>
            </p:cNvPr>
            <p:cNvSpPr/>
            <p:nvPr/>
          </p:nvSpPr>
          <p:spPr>
            <a:xfrm>
              <a:off x="3762448" y="4520970"/>
              <a:ext cx="118372" cy="112198"/>
            </a:xfrm>
            <a:custGeom>
              <a:avLst/>
              <a:gdLst>
                <a:gd name="connsiteX0" fmla="*/ 96496 w 118372"/>
                <a:gd name="connsiteY0" fmla="*/ 112199 h 112198"/>
                <a:gd name="connsiteX1" fmla="*/ 87639 w 118372"/>
                <a:gd name="connsiteY1" fmla="*/ 110186 h 112198"/>
                <a:gd name="connsiteX2" fmla="*/ 83478 w 118372"/>
                <a:gd name="connsiteY2" fmla="*/ 105086 h 112198"/>
                <a:gd name="connsiteX3" fmla="*/ 76902 w 118372"/>
                <a:gd name="connsiteY3" fmla="*/ 103341 h 112198"/>
                <a:gd name="connsiteX4" fmla="*/ 71131 w 118372"/>
                <a:gd name="connsiteY4" fmla="*/ 106562 h 112198"/>
                <a:gd name="connsiteX5" fmla="*/ 55026 w 118372"/>
                <a:gd name="connsiteY5" fmla="*/ 100120 h 112198"/>
                <a:gd name="connsiteX6" fmla="*/ 51000 w 118372"/>
                <a:gd name="connsiteY6" fmla="*/ 103744 h 112198"/>
                <a:gd name="connsiteX7" fmla="*/ 41068 w 118372"/>
                <a:gd name="connsiteY7" fmla="*/ 94617 h 112198"/>
                <a:gd name="connsiteX8" fmla="*/ 29258 w 118372"/>
                <a:gd name="connsiteY8" fmla="*/ 84149 h 112198"/>
                <a:gd name="connsiteX9" fmla="*/ 24024 w 118372"/>
                <a:gd name="connsiteY9" fmla="*/ 75962 h 112198"/>
                <a:gd name="connsiteX10" fmla="*/ 13824 w 118372"/>
                <a:gd name="connsiteY10" fmla="*/ 68312 h 112198"/>
                <a:gd name="connsiteX11" fmla="*/ 0 w 118372"/>
                <a:gd name="connsiteY11" fmla="*/ 55563 h 112198"/>
                <a:gd name="connsiteX12" fmla="*/ 4966 w 118372"/>
                <a:gd name="connsiteY12" fmla="*/ 48584 h 112198"/>
                <a:gd name="connsiteX13" fmla="*/ 9395 w 118372"/>
                <a:gd name="connsiteY13" fmla="*/ 52610 h 112198"/>
                <a:gd name="connsiteX14" fmla="*/ 10334 w 118372"/>
                <a:gd name="connsiteY14" fmla="*/ 51536 h 112198"/>
                <a:gd name="connsiteX15" fmla="*/ 17716 w 118372"/>
                <a:gd name="connsiteY15" fmla="*/ 50597 h 112198"/>
                <a:gd name="connsiteX16" fmla="*/ 20803 w 118372"/>
                <a:gd name="connsiteY16" fmla="*/ 44692 h 112198"/>
                <a:gd name="connsiteX17" fmla="*/ 23621 w 118372"/>
                <a:gd name="connsiteY17" fmla="*/ 44557 h 112198"/>
                <a:gd name="connsiteX18" fmla="*/ 23084 w 118372"/>
                <a:gd name="connsiteY18" fmla="*/ 32210 h 112198"/>
                <a:gd name="connsiteX19" fmla="*/ 30734 w 118372"/>
                <a:gd name="connsiteY19" fmla="*/ 31539 h 112198"/>
                <a:gd name="connsiteX20" fmla="*/ 35297 w 118372"/>
                <a:gd name="connsiteY20" fmla="*/ 31539 h 112198"/>
                <a:gd name="connsiteX21" fmla="*/ 41068 w 118372"/>
                <a:gd name="connsiteY21" fmla="*/ 24292 h 112198"/>
                <a:gd name="connsiteX22" fmla="*/ 48450 w 118372"/>
                <a:gd name="connsiteY22" fmla="*/ 29392 h 112198"/>
                <a:gd name="connsiteX23" fmla="*/ 50328 w 118372"/>
                <a:gd name="connsiteY23" fmla="*/ 27244 h 112198"/>
                <a:gd name="connsiteX24" fmla="*/ 54758 w 118372"/>
                <a:gd name="connsiteY24" fmla="*/ 24158 h 112198"/>
                <a:gd name="connsiteX25" fmla="*/ 62676 w 118372"/>
                <a:gd name="connsiteY25" fmla="*/ 17850 h 112198"/>
                <a:gd name="connsiteX26" fmla="*/ 63213 w 118372"/>
                <a:gd name="connsiteY26" fmla="*/ 11408 h 112198"/>
                <a:gd name="connsiteX27" fmla="*/ 66165 w 118372"/>
                <a:gd name="connsiteY27" fmla="*/ 11676 h 112198"/>
                <a:gd name="connsiteX28" fmla="*/ 69118 w 118372"/>
                <a:gd name="connsiteY28" fmla="*/ 6039 h 112198"/>
                <a:gd name="connsiteX29" fmla="*/ 73547 w 118372"/>
                <a:gd name="connsiteY29" fmla="*/ 4832 h 112198"/>
                <a:gd name="connsiteX30" fmla="*/ 78244 w 118372"/>
                <a:gd name="connsiteY30" fmla="*/ 9126 h 112198"/>
                <a:gd name="connsiteX31" fmla="*/ 81868 w 118372"/>
                <a:gd name="connsiteY31" fmla="*/ 9931 h 112198"/>
                <a:gd name="connsiteX32" fmla="*/ 87102 w 118372"/>
                <a:gd name="connsiteY32" fmla="*/ 6845 h 112198"/>
                <a:gd name="connsiteX33" fmla="*/ 93544 w 118372"/>
                <a:gd name="connsiteY33" fmla="*/ 6845 h 112198"/>
                <a:gd name="connsiteX34" fmla="*/ 101462 w 118372"/>
                <a:gd name="connsiteY34" fmla="*/ 3758 h 112198"/>
                <a:gd name="connsiteX35" fmla="*/ 105220 w 118372"/>
                <a:gd name="connsiteY35" fmla="*/ 0 h 112198"/>
                <a:gd name="connsiteX36" fmla="*/ 118373 w 118372"/>
                <a:gd name="connsiteY36" fmla="*/ 805 h 112198"/>
                <a:gd name="connsiteX37" fmla="*/ 114078 w 118372"/>
                <a:gd name="connsiteY37" fmla="*/ 5905 h 112198"/>
                <a:gd name="connsiteX38" fmla="*/ 113004 w 118372"/>
                <a:gd name="connsiteY38" fmla="*/ 10603 h 112198"/>
                <a:gd name="connsiteX39" fmla="*/ 115688 w 118372"/>
                <a:gd name="connsiteY39" fmla="*/ 20266 h 112198"/>
                <a:gd name="connsiteX40" fmla="*/ 109649 w 118372"/>
                <a:gd name="connsiteY40" fmla="*/ 29258 h 112198"/>
                <a:gd name="connsiteX41" fmla="*/ 107099 w 118372"/>
                <a:gd name="connsiteY41" fmla="*/ 39189 h 112198"/>
                <a:gd name="connsiteX42" fmla="*/ 106294 w 118372"/>
                <a:gd name="connsiteY42" fmla="*/ 49792 h 112198"/>
                <a:gd name="connsiteX43" fmla="*/ 107636 w 118372"/>
                <a:gd name="connsiteY43" fmla="*/ 55965 h 112198"/>
                <a:gd name="connsiteX44" fmla="*/ 108441 w 118372"/>
                <a:gd name="connsiteY44" fmla="*/ 68715 h 112198"/>
                <a:gd name="connsiteX45" fmla="*/ 104281 w 118372"/>
                <a:gd name="connsiteY45" fmla="*/ 71399 h 112198"/>
                <a:gd name="connsiteX46" fmla="*/ 102267 w 118372"/>
                <a:gd name="connsiteY46" fmla="*/ 80928 h 112198"/>
                <a:gd name="connsiteX47" fmla="*/ 104146 w 118372"/>
                <a:gd name="connsiteY47" fmla="*/ 88041 h 112198"/>
                <a:gd name="connsiteX48" fmla="*/ 98912 w 118372"/>
                <a:gd name="connsiteY48" fmla="*/ 94483 h 112198"/>
                <a:gd name="connsiteX49" fmla="*/ 99852 w 118372"/>
                <a:gd name="connsiteY49" fmla="*/ 99852 h 112198"/>
                <a:gd name="connsiteX50" fmla="*/ 104549 w 118372"/>
                <a:gd name="connsiteY50" fmla="*/ 104952 h 112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8372" h="112198">
                  <a:moveTo>
                    <a:pt x="96496" y="112199"/>
                  </a:moveTo>
                  <a:lnTo>
                    <a:pt x="87639" y="110186"/>
                  </a:lnTo>
                  <a:lnTo>
                    <a:pt x="83478" y="105086"/>
                  </a:lnTo>
                  <a:lnTo>
                    <a:pt x="76902" y="103341"/>
                  </a:lnTo>
                  <a:lnTo>
                    <a:pt x="71131" y="106562"/>
                  </a:lnTo>
                  <a:lnTo>
                    <a:pt x="55026" y="100120"/>
                  </a:lnTo>
                  <a:lnTo>
                    <a:pt x="51000" y="103744"/>
                  </a:lnTo>
                  <a:lnTo>
                    <a:pt x="41068" y="94617"/>
                  </a:lnTo>
                  <a:lnTo>
                    <a:pt x="29258" y="84149"/>
                  </a:lnTo>
                  <a:lnTo>
                    <a:pt x="24024" y="75962"/>
                  </a:lnTo>
                  <a:lnTo>
                    <a:pt x="13824" y="68312"/>
                  </a:lnTo>
                  <a:lnTo>
                    <a:pt x="0" y="55563"/>
                  </a:lnTo>
                  <a:lnTo>
                    <a:pt x="4966" y="48584"/>
                  </a:lnTo>
                  <a:lnTo>
                    <a:pt x="9395" y="52610"/>
                  </a:lnTo>
                  <a:lnTo>
                    <a:pt x="10334" y="51536"/>
                  </a:lnTo>
                  <a:lnTo>
                    <a:pt x="17716" y="50597"/>
                  </a:lnTo>
                  <a:lnTo>
                    <a:pt x="20803" y="44692"/>
                  </a:lnTo>
                  <a:lnTo>
                    <a:pt x="23621" y="44557"/>
                  </a:lnTo>
                  <a:lnTo>
                    <a:pt x="23084" y="32210"/>
                  </a:lnTo>
                  <a:lnTo>
                    <a:pt x="30734" y="31539"/>
                  </a:lnTo>
                  <a:lnTo>
                    <a:pt x="35297" y="31539"/>
                  </a:lnTo>
                  <a:lnTo>
                    <a:pt x="41068" y="24292"/>
                  </a:lnTo>
                  <a:lnTo>
                    <a:pt x="48450" y="29392"/>
                  </a:lnTo>
                  <a:lnTo>
                    <a:pt x="50328" y="27244"/>
                  </a:lnTo>
                  <a:lnTo>
                    <a:pt x="54758" y="24158"/>
                  </a:lnTo>
                  <a:lnTo>
                    <a:pt x="62676" y="17850"/>
                  </a:lnTo>
                  <a:lnTo>
                    <a:pt x="63213" y="11408"/>
                  </a:lnTo>
                  <a:lnTo>
                    <a:pt x="66165" y="11676"/>
                  </a:lnTo>
                  <a:lnTo>
                    <a:pt x="69118" y="6039"/>
                  </a:lnTo>
                  <a:lnTo>
                    <a:pt x="73547" y="4832"/>
                  </a:lnTo>
                  <a:lnTo>
                    <a:pt x="78244" y="9126"/>
                  </a:lnTo>
                  <a:lnTo>
                    <a:pt x="81868" y="9931"/>
                  </a:lnTo>
                  <a:lnTo>
                    <a:pt x="87102" y="6845"/>
                  </a:lnTo>
                  <a:lnTo>
                    <a:pt x="93544" y="6845"/>
                  </a:lnTo>
                  <a:lnTo>
                    <a:pt x="101462" y="3758"/>
                  </a:lnTo>
                  <a:lnTo>
                    <a:pt x="105220" y="0"/>
                  </a:lnTo>
                  <a:lnTo>
                    <a:pt x="118373" y="805"/>
                  </a:lnTo>
                  <a:lnTo>
                    <a:pt x="114078" y="5905"/>
                  </a:lnTo>
                  <a:lnTo>
                    <a:pt x="113004" y="10603"/>
                  </a:lnTo>
                  <a:lnTo>
                    <a:pt x="115688" y="20266"/>
                  </a:lnTo>
                  <a:lnTo>
                    <a:pt x="109649" y="29258"/>
                  </a:lnTo>
                  <a:lnTo>
                    <a:pt x="107099" y="39189"/>
                  </a:lnTo>
                  <a:lnTo>
                    <a:pt x="106294" y="49792"/>
                  </a:lnTo>
                  <a:lnTo>
                    <a:pt x="107636" y="55965"/>
                  </a:lnTo>
                  <a:lnTo>
                    <a:pt x="108441" y="68715"/>
                  </a:lnTo>
                  <a:lnTo>
                    <a:pt x="104281" y="71399"/>
                  </a:lnTo>
                  <a:lnTo>
                    <a:pt x="102267" y="80928"/>
                  </a:lnTo>
                  <a:lnTo>
                    <a:pt x="104146" y="88041"/>
                  </a:lnTo>
                  <a:lnTo>
                    <a:pt x="98912" y="94483"/>
                  </a:lnTo>
                  <a:lnTo>
                    <a:pt x="99852" y="99852"/>
                  </a:lnTo>
                  <a:lnTo>
                    <a:pt x="104549" y="10495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6" name="Forme libre : forme 615">
              <a:extLst>
                <a:ext uri="{FF2B5EF4-FFF2-40B4-BE49-F238E27FC236}">
                  <a16:creationId xmlns:a16="http://schemas.microsoft.com/office/drawing/2014/main" id="{8DED7ACA-D40E-470D-9975-5F28AEBFE192}"/>
                </a:ext>
              </a:extLst>
            </p:cNvPr>
            <p:cNvSpPr/>
            <p:nvPr/>
          </p:nvSpPr>
          <p:spPr>
            <a:xfrm>
              <a:off x="3767548" y="4524862"/>
              <a:ext cx="106427" cy="104146"/>
            </a:xfrm>
            <a:custGeom>
              <a:avLst/>
              <a:gdLst>
                <a:gd name="connsiteX0" fmla="*/ 84686 w 106427"/>
                <a:gd name="connsiteY0" fmla="*/ 102804 h 104146"/>
                <a:gd name="connsiteX1" fmla="*/ 90323 w 106427"/>
                <a:gd name="connsiteY1" fmla="*/ 104146 h 104146"/>
                <a:gd name="connsiteX2" fmla="*/ 93946 w 106427"/>
                <a:gd name="connsiteY2" fmla="*/ 100791 h 104146"/>
                <a:gd name="connsiteX3" fmla="*/ 91262 w 106427"/>
                <a:gd name="connsiteY3" fmla="*/ 97704 h 104146"/>
                <a:gd name="connsiteX4" fmla="*/ 89786 w 106427"/>
                <a:gd name="connsiteY4" fmla="*/ 89652 h 104146"/>
                <a:gd name="connsiteX5" fmla="*/ 94752 w 106427"/>
                <a:gd name="connsiteY5" fmla="*/ 83210 h 104146"/>
                <a:gd name="connsiteX6" fmla="*/ 93275 w 106427"/>
                <a:gd name="connsiteY6" fmla="*/ 77036 h 104146"/>
                <a:gd name="connsiteX7" fmla="*/ 95825 w 106427"/>
                <a:gd name="connsiteY7" fmla="*/ 65091 h 104146"/>
                <a:gd name="connsiteX8" fmla="*/ 99315 w 106427"/>
                <a:gd name="connsiteY8" fmla="*/ 62810 h 104146"/>
                <a:gd name="connsiteX9" fmla="*/ 98778 w 106427"/>
                <a:gd name="connsiteY9" fmla="*/ 52476 h 104146"/>
                <a:gd name="connsiteX10" fmla="*/ 97302 w 106427"/>
                <a:gd name="connsiteY10" fmla="*/ 46168 h 104146"/>
                <a:gd name="connsiteX11" fmla="*/ 98241 w 106427"/>
                <a:gd name="connsiteY11" fmla="*/ 34626 h 104146"/>
                <a:gd name="connsiteX12" fmla="*/ 101194 w 106427"/>
                <a:gd name="connsiteY12" fmla="*/ 23621 h 104146"/>
                <a:gd name="connsiteX13" fmla="*/ 106428 w 106427"/>
                <a:gd name="connsiteY13" fmla="*/ 15702 h 104146"/>
                <a:gd name="connsiteX14" fmla="*/ 104012 w 106427"/>
                <a:gd name="connsiteY14" fmla="*/ 6710 h 104146"/>
                <a:gd name="connsiteX15" fmla="*/ 105489 w 106427"/>
                <a:gd name="connsiteY15" fmla="*/ 268 h 104146"/>
                <a:gd name="connsiteX16" fmla="*/ 101596 w 106427"/>
                <a:gd name="connsiteY16" fmla="*/ 0 h 104146"/>
                <a:gd name="connsiteX17" fmla="*/ 98107 w 106427"/>
                <a:gd name="connsiteY17" fmla="*/ 3221 h 104146"/>
                <a:gd name="connsiteX18" fmla="*/ 88846 w 106427"/>
                <a:gd name="connsiteY18" fmla="*/ 6845 h 104146"/>
                <a:gd name="connsiteX19" fmla="*/ 83075 w 106427"/>
                <a:gd name="connsiteY19" fmla="*/ 6845 h 104146"/>
                <a:gd name="connsiteX20" fmla="*/ 77439 w 106427"/>
                <a:gd name="connsiteY20" fmla="*/ 10200 h 104146"/>
                <a:gd name="connsiteX21" fmla="*/ 71265 w 106427"/>
                <a:gd name="connsiteY21" fmla="*/ 8724 h 104146"/>
                <a:gd name="connsiteX22" fmla="*/ 67507 w 106427"/>
                <a:gd name="connsiteY22" fmla="*/ 5234 h 104146"/>
                <a:gd name="connsiteX23" fmla="*/ 66702 w 106427"/>
                <a:gd name="connsiteY23" fmla="*/ 5368 h 104146"/>
                <a:gd name="connsiteX24" fmla="*/ 63347 w 106427"/>
                <a:gd name="connsiteY24" fmla="*/ 11945 h 104146"/>
                <a:gd name="connsiteX25" fmla="*/ 61602 w 106427"/>
                <a:gd name="connsiteY25" fmla="*/ 11810 h 104146"/>
                <a:gd name="connsiteX26" fmla="*/ 61199 w 106427"/>
                <a:gd name="connsiteY26" fmla="*/ 15837 h 104146"/>
                <a:gd name="connsiteX27" fmla="*/ 51939 w 106427"/>
                <a:gd name="connsiteY27" fmla="*/ 23352 h 104146"/>
                <a:gd name="connsiteX28" fmla="*/ 47510 w 106427"/>
                <a:gd name="connsiteY28" fmla="*/ 26305 h 104146"/>
                <a:gd name="connsiteX29" fmla="*/ 44021 w 106427"/>
                <a:gd name="connsiteY29" fmla="*/ 30600 h 104146"/>
                <a:gd name="connsiteX30" fmla="*/ 36773 w 106427"/>
                <a:gd name="connsiteY30" fmla="*/ 25500 h 104146"/>
                <a:gd name="connsiteX31" fmla="*/ 31942 w 106427"/>
                <a:gd name="connsiteY31" fmla="*/ 31539 h 104146"/>
                <a:gd name="connsiteX32" fmla="*/ 25768 w 106427"/>
                <a:gd name="connsiteY32" fmla="*/ 31405 h 104146"/>
                <a:gd name="connsiteX33" fmla="*/ 22010 w 106427"/>
                <a:gd name="connsiteY33" fmla="*/ 31808 h 104146"/>
                <a:gd name="connsiteX34" fmla="*/ 22547 w 106427"/>
                <a:gd name="connsiteY34" fmla="*/ 44423 h 104146"/>
                <a:gd name="connsiteX35" fmla="*/ 18118 w 106427"/>
                <a:gd name="connsiteY35" fmla="*/ 44557 h 104146"/>
                <a:gd name="connsiteX36" fmla="*/ 15031 w 106427"/>
                <a:gd name="connsiteY36" fmla="*/ 50328 h 104146"/>
                <a:gd name="connsiteX37" fmla="*/ 7113 w 106427"/>
                <a:gd name="connsiteY37" fmla="*/ 51268 h 104146"/>
                <a:gd name="connsiteX38" fmla="*/ 4429 w 106427"/>
                <a:gd name="connsiteY38" fmla="*/ 54086 h 104146"/>
                <a:gd name="connsiteX39" fmla="*/ 537 w 106427"/>
                <a:gd name="connsiteY39" fmla="*/ 50463 h 104146"/>
                <a:gd name="connsiteX40" fmla="*/ 0 w 106427"/>
                <a:gd name="connsiteY40" fmla="*/ 51134 h 104146"/>
                <a:gd name="connsiteX41" fmla="*/ 11140 w 106427"/>
                <a:gd name="connsiteY41" fmla="*/ 61468 h 104146"/>
                <a:gd name="connsiteX42" fmla="*/ 21876 w 106427"/>
                <a:gd name="connsiteY42" fmla="*/ 69654 h 104146"/>
                <a:gd name="connsiteX43" fmla="*/ 27244 w 106427"/>
                <a:gd name="connsiteY43" fmla="*/ 77841 h 104146"/>
                <a:gd name="connsiteX44" fmla="*/ 38652 w 106427"/>
                <a:gd name="connsiteY44" fmla="*/ 87907 h 104146"/>
                <a:gd name="connsiteX45" fmla="*/ 45900 w 106427"/>
                <a:gd name="connsiteY45" fmla="*/ 94617 h 104146"/>
                <a:gd name="connsiteX46" fmla="*/ 49255 w 106427"/>
                <a:gd name="connsiteY46" fmla="*/ 91799 h 104146"/>
                <a:gd name="connsiteX47" fmla="*/ 65762 w 106427"/>
                <a:gd name="connsiteY47" fmla="*/ 98509 h 104146"/>
                <a:gd name="connsiteX48" fmla="*/ 71265 w 106427"/>
                <a:gd name="connsiteY48" fmla="*/ 95288 h 104146"/>
                <a:gd name="connsiteX49" fmla="*/ 80525 w 106427"/>
                <a:gd name="connsiteY49" fmla="*/ 97704 h 10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6427" h="104146">
                  <a:moveTo>
                    <a:pt x="84686" y="102804"/>
                  </a:moveTo>
                  <a:lnTo>
                    <a:pt x="90323" y="104146"/>
                  </a:lnTo>
                  <a:lnTo>
                    <a:pt x="93946" y="100791"/>
                  </a:lnTo>
                  <a:lnTo>
                    <a:pt x="91262" y="97704"/>
                  </a:lnTo>
                  <a:lnTo>
                    <a:pt x="89786" y="89652"/>
                  </a:lnTo>
                  <a:lnTo>
                    <a:pt x="94752" y="83210"/>
                  </a:lnTo>
                  <a:lnTo>
                    <a:pt x="93275" y="77036"/>
                  </a:lnTo>
                  <a:lnTo>
                    <a:pt x="95825" y="65091"/>
                  </a:lnTo>
                  <a:lnTo>
                    <a:pt x="99315" y="62810"/>
                  </a:lnTo>
                  <a:lnTo>
                    <a:pt x="98778" y="52476"/>
                  </a:lnTo>
                  <a:lnTo>
                    <a:pt x="97302" y="46168"/>
                  </a:lnTo>
                  <a:lnTo>
                    <a:pt x="98241" y="34626"/>
                  </a:lnTo>
                  <a:lnTo>
                    <a:pt x="101194" y="23621"/>
                  </a:lnTo>
                  <a:lnTo>
                    <a:pt x="106428" y="15702"/>
                  </a:lnTo>
                  <a:lnTo>
                    <a:pt x="104012" y="6710"/>
                  </a:lnTo>
                  <a:lnTo>
                    <a:pt x="105489" y="268"/>
                  </a:lnTo>
                  <a:lnTo>
                    <a:pt x="101596" y="0"/>
                  </a:lnTo>
                  <a:lnTo>
                    <a:pt x="98107" y="3221"/>
                  </a:lnTo>
                  <a:lnTo>
                    <a:pt x="88846" y="6845"/>
                  </a:lnTo>
                  <a:lnTo>
                    <a:pt x="83075" y="6845"/>
                  </a:lnTo>
                  <a:lnTo>
                    <a:pt x="77439" y="10200"/>
                  </a:lnTo>
                  <a:lnTo>
                    <a:pt x="71265" y="8724"/>
                  </a:lnTo>
                  <a:lnTo>
                    <a:pt x="67507" y="5234"/>
                  </a:lnTo>
                  <a:lnTo>
                    <a:pt x="66702" y="5368"/>
                  </a:lnTo>
                  <a:lnTo>
                    <a:pt x="63347" y="11945"/>
                  </a:lnTo>
                  <a:lnTo>
                    <a:pt x="61602" y="11810"/>
                  </a:lnTo>
                  <a:lnTo>
                    <a:pt x="61199" y="15837"/>
                  </a:lnTo>
                  <a:lnTo>
                    <a:pt x="51939" y="23352"/>
                  </a:lnTo>
                  <a:lnTo>
                    <a:pt x="47510" y="26305"/>
                  </a:lnTo>
                  <a:lnTo>
                    <a:pt x="44021" y="30600"/>
                  </a:lnTo>
                  <a:lnTo>
                    <a:pt x="36773" y="25500"/>
                  </a:lnTo>
                  <a:lnTo>
                    <a:pt x="31942" y="31539"/>
                  </a:lnTo>
                  <a:lnTo>
                    <a:pt x="25768" y="31405"/>
                  </a:lnTo>
                  <a:lnTo>
                    <a:pt x="22010" y="31808"/>
                  </a:lnTo>
                  <a:lnTo>
                    <a:pt x="22547" y="44423"/>
                  </a:lnTo>
                  <a:lnTo>
                    <a:pt x="18118" y="44557"/>
                  </a:lnTo>
                  <a:lnTo>
                    <a:pt x="15031" y="50328"/>
                  </a:lnTo>
                  <a:lnTo>
                    <a:pt x="7113" y="51268"/>
                  </a:lnTo>
                  <a:lnTo>
                    <a:pt x="4429" y="54086"/>
                  </a:lnTo>
                  <a:lnTo>
                    <a:pt x="537" y="50463"/>
                  </a:lnTo>
                  <a:lnTo>
                    <a:pt x="0" y="51134"/>
                  </a:lnTo>
                  <a:lnTo>
                    <a:pt x="11140" y="61468"/>
                  </a:lnTo>
                  <a:lnTo>
                    <a:pt x="21876" y="69654"/>
                  </a:lnTo>
                  <a:lnTo>
                    <a:pt x="27244" y="77841"/>
                  </a:lnTo>
                  <a:lnTo>
                    <a:pt x="38652" y="87907"/>
                  </a:lnTo>
                  <a:lnTo>
                    <a:pt x="45900" y="94617"/>
                  </a:lnTo>
                  <a:lnTo>
                    <a:pt x="49255" y="91799"/>
                  </a:lnTo>
                  <a:lnTo>
                    <a:pt x="65762" y="98509"/>
                  </a:lnTo>
                  <a:lnTo>
                    <a:pt x="71265" y="95288"/>
                  </a:lnTo>
                  <a:lnTo>
                    <a:pt x="80525" y="9770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2" name="Graphique 3">
            <a:extLst>
              <a:ext uri="{FF2B5EF4-FFF2-40B4-BE49-F238E27FC236}">
                <a16:creationId xmlns:a16="http://schemas.microsoft.com/office/drawing/2014/main" id="{E43D528B-8D0D-45C5-85AE-F1ED502BE595}"/>
              </a:ext>
            </a:extLst>
          </p:cNvPr>
          <p:cNvGrpSpPr/>
          <p:nvPr/>
        </p:nvGrpSpPr>
        <p:grpSpPr>
          <a:xfrm>
            <a:off x="5980729" y="3348580"/>
            <a:ext cx="103025" cy="118555"/>
            <a:chOff x="6011792" y="3328925"/>
            <a:chExt cx="99717" cy="114748"/>
          </a:xfrm>
          <a:solidFill>
            <a:srgbClr val="CECECE"/>
          </a:solidFill>
        </p:grpSpPr>
        <p:sp>
          <p:nvSpPr>
            <p:cNvPr id="613" name="Forme libre : forme 612">
              <a:extLst>
                <a:ext uri="{FF2B5EF4-FFF2-40B4-BE49-F238E27FC236}">
                  <a16:creationId xmlns:a16="http://schemas.microsoft.com/office/drawing/2014/main" id="{A351BE38-A5FB-43C2-8729-9C59639F174F}"/>
                </a:ext>
              </a:extLst>
            </p:cNvPr>
            <p:cNvSpPr/>
            <p:nvPr/>
          </p:nvSpPr>
          <p:spPr>
            <a:xfrm>
              <a:off x="6011792" y="3328925"/>
              <a:ext cx="99717" cy="114748"/>
            </a:xfrm>
            <a:custGeom>
              <a:avLst/>
              <a:gdLst>
                <a:gd name="connsiteX0" fmla="*/ 77036 w 99717"/>
                <a:gd name="connsiteY0" fmla="*/ 114749 h 114748"/>
                <a:gd name="connsiteX1" fmla="*/ 59991 w 99717"/>
                <a:gd name="connsiteY1" fmla="*/ 103207 h 114748"/>
                <a:gd name="connsiteX2" fmla="*/ 44826 w 99717"/>
                <a:gd name="connsiteY2" fmla="*/ 86699 h 114748"/>
                <a:gd name="connsiteX3" fmla="*/ 22681 w 99717"/>
                <a:gd name="connsiteY3" fmla="*/ 94617 h 114748"/>
                <a:gd name="connsiteX4" fmla="*/ 0 w 99717"/>
                <a:gd name="connsiteY4" fmla="*/ 90725 h 114748"/>
                <a:gd name="connsiteX5" fmla="*/ 15434 w 99717"/>
                <a:gd name="connsiteY5" fmla="*/ 77439 h 114748"/>
                <a:gd name="connsiteX6" fmla="*/ 37176 w 99717"/>
                <a:gd name="connsiteY6" fmla="*/ 17716 h 114748"/>
                <a:gd name="connsiteX7" fmla="*/ 72205 w 99717"/>
                <a:gd name="connsiteY7" fmla="*/ 0 h 114748"/>
                <a:gd name="connsiteX8" fmla="*/ 94483 w 99717"/>
                <a:gd name="connsiteY8" fmla="*/ 1208 h 114748"/>
                <a:gd name="connsiteX9" fmla="*/ 99717 w 99717"/>
                <a:gd name="connsiteY9" fmla="*/ 16910 h 114748"/>
                <a:gd name="connsiteX10" fmla="*/ 99717 w 99717"/>
                <a:gd name="connsiteY10" fmla="*/ 17313 h 114748"/>
                <a:gd name="connsiteX11" fmla="*/ 93544 w 99717"/>
                <a:gd name="connsiteY11" fmla="*/ 54623 h 114748"/>
                <a:gd name="connsiteX12" fmla="*/ 86699 w 99717"/>
                <a:gd name="connsiteY12" fmla="*/ 71399 h 114748"/>
                <a:gd name="connsiteX13" fmla="*/ 72607 w 99717"/>
                <a:gd name="connsiteY13" fmla="*/ 71399 h 11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717" h="114748">
                  <a:moveTo>
                    <a:pt x="77036" y="114749"/>
                  </a:moveTo>
                  <a:lnTo>
                    <a:pt x="59991" y="103207"/>
                  </a:lnTo>
                  <a:lnTo>
                    <a:pt x="44826" y="86699"/>
                  </a:lnTo>
                  <a:lnTo>
                    <a:pt x="22681" y="94617"/>
                  </a:lnTo>
                  <a:lnTo>
                    <a:pt x="0" y="90725"/>
                  </a:lnTo>
                  <a:lnTo>
                    <a:pt x="15434" y="77439"/>
                  </a:lnTo>
                  <a:lnTo>
                    <a:pt x="37176" y="17716"/>
                  </a:lnTo>
                  <a:lnTo>
                    <a:pt x="72205" y="0"/>
                  </a:lnTo>
                  <a:lnTo>
                    <a:pt x="94483" y="1208"/>
                  </a:lnTo>
                  <a:lnTo>
                    <a:pt x="99717" y="16910"/>
                  </a:lnTo>
                  <a:lnTo>
                    <a:pt x="99717" y="17313"/>
                  </a:lnTo>
                  <a:lnTo>
                    <a:pt x="93544" y="54623"/>
                  </a:lnTo>
                  <a:lnTo>
                    <a:pt x="86699" y="71399"/>
                  </a:lnTo>
                  <a:lnTo>
                    <a:pt x="72607" y="7139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4" name="Forme libre : forme 613">
              <a:extLst>
                <a:ext uri="{FF2B5EF4-FFF2-40B4-BE49-F238E27FC236}">
                  <a16:creationId xmlns:a16="http://schemas.microsoft.com/office/drawing/2014/main" id="{790A57A8-7181-421C-921C-FEFF19B58B10}"/>
                </a:ext>
              </a:extLst>
            </p:cNvPr>
            <p:cNvSpPr/>
            <p:nvPr/>
          </p:nvSpPr>
          <p:spPr>
            <a:xfrm>
              <a:off x="6020515" y="3332817"/>
              <a:ext cx="87101" cy="103072"/>
            </a:xfrm>
            <a:custGeom>
              <a:avLst/>
              <a:gdLst>
                <a:gd name="connsiteX0" fmla="*/ 37176 w 87101"/>
                <a:gd name="connsiteY0" fmla="*/ 78378 h 103072"/>
                <a:gd name="connsiteX1" fmla="*/ 53684 w 87101"/>
                <a:gd name="connsiteY1" fmla="*/ 96496 h 103072"/>
                <a:gd name="connsiteX2" fmla="*/ 63615 w 87101"/>
                <a:gd name="connsiteY2" fmla="*/ 103073 h 103072"/>
                <a:gd name="connsiteX3" fmla="*/ 59589 w 87101"/>
                <a:gd name="connsiteY3" fmla="*/ 63615 h 103072"/>
                <a:gd name="connsiteX4" fmla="*/ 75425 w 87101"/>
                <a:gd name="connsiteY4" fmla="*/ 63615 h 103072"/>
                <a:gd name="connsiteX5" fmla="*/ 81197 w 87101"/>
                <a:gd name="connsiteY5" fmla="*/ 49657 h 103072"/>
                <a:gd name="connsiteX6" fmla="*/ 87102 w 87101"/>
                <a:gd name="connsiteY6" fmla="*/ 13287 h 103072"/>
                <a:gd name="connsiteX7" fmla="*/ 83075 w 87101"/>
                <a:gd name="connsiteY7" fmla="*/ 1074 h 103072"/>
                <a:gd name="connsiteX8" fmla="*/ 64286 w 87101"/>
                <a:gd name="connsiteY8" fmla="*/ 0 h 103072"/>
                <a:gd name="connsiteX9" fmla="*/ 31539 w 87101"/>
                <a:gd name="connsiteY9" fmla="*/ 16642 h 103072"/>
                <a:gd name="connsiteX10" fmla="*/ 9932 w 87101"/>
                <a:gd name="connsiteY10" fmla="*/ 75828 h 103072"/>
                <a:gd name="connsiteX11" fmla="*/ 0 w 87101"/>
                <a:gd name="connsiteY11" fmla="*/ 84418 h 103072"/>
                <a:gd name="connsiteX12" fmla="*/ 13555 w 87101"/>
                <a:gd name="connsiteY12" fmla="*/ 86833 h 10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101" h="103072">
                  <a:moveTo>
                    <a:pt x="37176" y="78378"/>
                  </a:moveTo>
                  <a:lnTo>
                    <a:pt x="53684" y="96496"/>
                  </a:lnTo>
                  <a:lnTo>
                    <a:pt x="63615" y="103073"/>
                  </a:lnTo>
                  <a:lnTo>
                    <a:pt x="59589" y="63615"/>
                  </a:lnTo>
                  <a:lnTo>
                    <a:pt x="75425" y="63615"/>
                  </a:lnTo>
                  <a:lnTo>
                    <a:pt x="81197" y="49657"/>
                  </a:lnTo>
                  <a:lnTo>
                    <a:pt x="87102" y="13287"/>
                  </a:lnTo>
                  <a:lnTo>
                    <a:pt x="83075" y="1074"/>
                  </a:lnTo>
                  <a:lnTo>
                    <a:pt x="64286" y="0"/>
                  </a:lnTo>
                  <a:lnTo>
                    <a:pt x="31539" y="16642"/>
                  </a:lnTo>
                  <a:lnTo>
                    <a:pt x="9932" y="75828"/>
                  </a:lnTo>
                  <a:lnTo>
                    <a:pt x="0" y="84418"/>
                  </a:lnTo>
                  <a:lnTo>
                    <a:pt x="13555" y="86833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3" name="Graphique 3">
            <a:extLst>
              <a:ext uri="{FF2B5EF4-FFF2-40B4-BE49-F238E27FC236}">
                <a16:creationId xmlns:a16="http://schemas.microsoft.com/office/drawing/2014/main" id="{5180A56F-945F-4765-B394-E64C66152526}"/>
              </a:ext>
            </a:extLst>
          </p:cNvPr>
          <p:cNvGrpSpPr/>
          <p:nvPr/>
        </p:nvGrpSpPr>
        <p:grpSpPr>
          <a:xfrm>
            <a:off x="6026210" y="2342177"/>
            <a:ext cx="677914" cy="802986"/>
            <a:chOff x="6055813" y="2354835"/>
            <a:chExt cx="656148" cy="777204"/>
          </a:xfrm>
          <a:solidFill>
            <a:srgbClr val="CECECE"/>
          </a:solidFill>
        </p:grpSpPr>
        <p:sp>
          <p:nvSpPr>
            <p:cNvPr id="611" name="Forme libre : forme 610">
              <a:extLst>
                <a:ext uri="{FF2B5EF4-FFF2-40B4-BE49-F238E27FC236}">
                  <a16:creationId xmlns:a16="http://schemas.microsoft.com/office/drawing/2014/main" id="{DED3E5E9-FBE3-4F94-93E9-6158CB35DE00}"/>
                </a:ext>
              </a:extLst>
            </p:cNvPr>
            <p:cNvSpPr/>
            <p:nvPr/>
          </p:nvSpPr>
          <p:spPr>
            <a:xfrm>
              <a:off x="6055813" y="2354835"/>
              <a:ext cx="656148" cy="777204"/>
            </a:xfrm>
            <a:custGeom>
              <a:avLst/>
              <a:gdLst>
                <a:gd name="connsiteX0" fmla="*/ 52476 w 656148"/>
                <a:gd name="connsiteY0" fmla="*/ 777205 h 777204"/>
                <a:gd name="connsiteX1" fmla="*/ 16776 w 656148"/>
                <a:gd name="connsiteY1" fmla="*/ 752242 h 777204"/>
                <a:gd name="connsiteX2" fmla="*/ 7918 w 656148"/>
                <a:gd name="connsiteY2" fmla="*/ 699766 h 777204"/>
                <a:gd name="connsiteX3" fmla="*/ 0 w 656148"/>
                <a:gd name="connsiteY3" fmla="*/ 581931 h 777204"/>
                <a:gd name="connsiteX4" fmla="*/ 23621 w 656148"/>
                <a:gd name="connsiteY4" fmla="*/ 546634 h 777204"/>
                <a:gd name="connsiteX5" fmla="*/ 88712 w 656148"/>
                <a:gd name="connsiteY5" fmla="*/ 501137 h 777204"/>
                <a:gd name="connsiteX6" fmla="*/ 137430 w 656148"/>
                <a:gd name="connsiteY6" fmla="*/ 443158 h 777204"/>
                <a:gd name="connsiteX7" fmla="*/ 182390 w 656148"/>
                <a:gd name="connsiteY7" fmla="*/ 361425 h 777204"/>
                <a:gd name="connsiteX8" fmla="*/ 241845 w 656148"/>
                <a:gd name="connsiteY8" fmla="*/ 239966 h 777204"/>
                <a:gd name="connsiteX9" fmla="*/ 283584 w 656148"/>
                <a:gd name="connsiteY9" fmla="*/ 189638 h 777204"/>
                <a:gd name="connsiteX10" fmla="*/ 352165 w 656148"/>
                <a:gd name="connsiteY10" fmla="*/ 101865 h 777204"/>
                <a:gd name="connsiteX11" fmla="*/ 406922 w 656148"/>
                <a:gd name="connsiteY11" fmla="*/ 69923 h 777204"/>
                <a:gd name="connsiteX12" fmla="*/ 447050 w 656148"/>
                <a:gd name="connsiteY12" fmla="*/ 73681 h 777204"/>
                <a:gd name="connsiteX13" fmla="*/ 484763 w 656148"/>
                <a:gd name="connsiteY13" fmla="*/ 12079 h 777204"/>
                <a:gd name="connsiteX14" fmla="*/ 485837 w 656148"/>
                <a:gd name="connsiteY14" fmla="*/ 12213 h 777204"/>
                <a:gd name="connsiteX15" fmla="*/ 530529 w 656148"/>
                <a:gd name="connsiteY15" fmla="*/ 15434 h 777204"/>
                <a:gd name="connsiteX16" fmla="*/ 575489 w 656148"/>
                <a:gd name="connsiteY16" fmla="*/ 0 h 777204"/>
                <a:gd name="connsiteX17" fmla="*/ 576294 w 656148"/>
                <a:gd name="connsiteY17" fmla="*/ 537 h 777204"/>
                <a:gd name="connsiteX18" fmla="*/ 656148 w 656148"/>
                <a:gd name="connsiteY18" fmla="*/ 57307 h 777204"/>
                <a:gd name="connsiteX19" fmla="*/ 623401 w 656148"/>
                <a:gd name="connsiteY19" fmla="*/ 77439 h 777204"/>
                <a:gd name="connsiteX20" fmla="*/ 650377 w 656148"/>
                <a:gd name="connsiteY20" fmla="*/ 122533 h 777204"/>
                <a:gd name="connsiteX21" fmla="*/ 648901 w 656148"/>
                <a:gd name="connsiteY21" fmla="*/ 123472 h 777204"/>
                <a:gd name="connsiteX22" fmla="*/ 606357 w 656148"/>
                <a:gd name="connsiteY22" fmla="*/ 151925 h 777204"/>
                <a:gd name="connsiteX23" fmla="*/ 583273 w 656148"/>
                <a:gd name="connsiteY23" fmla="*/ 159306 h 777204"/>
                <a:gd name="connsiteX24" fmla="*/ 594144 w 656148"/>
                <a:gd name="connsiteY24" fmla="*/ 107770 h 777204"/>
                <a:gd name="connsiteX25" fmla="*/ 564349 w 656148"/>
                <a:gd name="connsiteY25" fmla="*/ 80794 h 777204"/>
                <a:gd name="connsiteX26" fmla="*/ 527844 w 656148"/>
                <a:gd name="connsiteY26" fmla="*/ 104146 h 777204"/>
                <a:gd name="connsiteX27" fmla="*/ 515497 w 656148"/>
                <a:gd name="connsiteY27" fmla="*/ 155817 h 777204"/>
                <a:gd name="connsiteX28" fmla="*/ 490937 w 656148"/>
                <a:gd name="connsiteY28" fmla="*/ 187490 h 777204"/>
                <a:gd name="connsiteX29" fmla="*/ 463424 w 656148"/>
                <a:gd name="connsiteY29" fmla="*/ 170446 h 777204"/>
                <a:gd name="connsiteX30" fmla="*/ 430677 w 656148"/>
                <a:gd name="connsiteY30" fmla="*/ 173801 h 777204"/>
                <a:gd name="connsiteX31" fmla="*/ 403969 w 656148"/>
                <a:gd name="connsiteY31" fmla="*/ 138235 h 777204"/>
                <a:gd name="connsiteX32" fmla="*/ 390280 w 656148"/>
                <a:gd name="connsiteY32" fmla="*/ 155414 h 777204"/>
                <a:gd name="connsiteX33" fmla="*/ 375651 w 656148"/>
                <a:gd name="connsiteY33" fmla="*/ 158098 h 777204"/>
                <a:gd name="connsiteX34" fmla="*/ 372028 w 656148"/>
                <a:gd name="connsiteY34" fmla="*/ 203595 h 777204"/>
                <a:gd name="connsiteX35" fmla="*/ 325189 w 656148"/>
                <a:gd name="connsiteY35" fmla="*/ 192858 h 777204"/>
                <a:gd name="connsiteX36" fmla="*/ 318747 w 656148"/>
                <a:gd name="connsiteY36" fmla="*/ 229632 h 777204"/>
                <a:gd name="connsiteX37" fmla="*/ 294723 w 656148"/>
                <a:gd name="connsiteY37" fmla="*/ 229363 h 777204"/>
                <a:gd name="connsiteX38" fmla="*/ 254192 w 656148"/>
                <a:gd name="connsiteY38" fmla="*/ 343844 h 777204"/>
                <a:gd name="connsiteX39" fmla="*/ 216077 w 656148"/>
                <a:gd name="connsiteY39" fmla="*/ 426919 h 777204"/>
                <a:gd name="connsiteX40" fmla="*/ 225069 w 656148"/>
                <a:gd name="connsiteY40" fmla="*/ 446648 h 777204"/>
                <a:gd name="connsiteX41" fmla="*/ 215540 w 656148"/>
                <a:gd name="connsiteY41" fmla="*/ 471074 h 777204"/>
                <a:gd name="connsiteX42" fmla="*/ 191114 w 656148"/>
                <a:gd name="connsiteY42" fmla="*/ 470134 h 777204"/>
                <a:gd name="connsiteX43" fmla="*/ 175680 w 656148"/>
                <a:gd name="connsiteY43" fmla="*/ 520597 h 777204"/>
                <a:gd name="connsiteX44" fmla="*/ 177156 w 656148"/>
                <a:gd name="connsiteY44" fmla="*/ 590788 h 777204"/>
                <a:gd name="connsiteX45" fmla="*/ 192993 w 656148"/>
                <a:gd name="connsiteY45" fmla="*/ 617228 h 777204"/>
                <a:gd name="connsiteX46" fmla="*/ 192858 w 656148"/>
                <a:gd name="connsiteY46" fmla="*/ 617899 h 777204"/>
                <a:gd name="connsiteX47" fmla="*/ 184403 w 656148"/>
                <a:gd name="connsiteY47" fmla="*/ 678024 h 777204"/>
                <a:gd name="connsiteX48" fmla="*/ 163869 w 656148"/>
                <a:gd name="connsiteY48" fmla="*/ 711577 h 777204"/>
                <a:gd name="connsiteX49" fmla="*/ 151657 w 656148"/>
                <a:gd name="connsiteY49" fmla="*/ 742847 h 777204"/>
                <a:gd name="connsiteX50" fmla="*/ 134343 w 656148"/>
                <a:gd name="connsiteY50" fmla="*/ 712113 h 777204"/>
                <a:gd name="connsiteX51" fmla="*/ 86968 w 656148"/>
                <a:gd name="connsiteY51" fmla="*/ 765797 h 77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56148" h="777204">
                  <a:moveTo>
                    <a:pt x="52476" y="777205"/>
                  </a:moveTo>
                  <a:lnTo>
                    <a:pt x="16776" y="752242"/>
                  </a:lnTo>
                  <a:lnTo>
                    <a:pt x="7918" y="699766"/>
                  </a:lnTo>
                  <a:lnTo>
                    <a:pt x="0" y="581931"/>
                  </a:lnTo>
                  <a:lnTo>
                    <a:pt x="23621" y="546634"/>
                  </a:lnTo>
                  <a:lnTo>
                    <a:pt x="88712" y="501137"/>
                  </a:lnTo>
                  <a:lnTo>
                    <a:pt x="137430" y="443158"/>
                  </a:lnTo>
                  <a:lnTo>
                    <a:pt x="182390" y="361425"/>
                  </a:lnTo>
                  <a:lnTo>
                    <a:pt x="241845" y="239966"/>
                  </a:lnTo>
                  <a:lnTo>
                    <a:pt x="283584" y="189638"/>
                  </a:lnTo>
                  <a:lnTo>
                    <a:pt x="352165" y="101865"/>
                  </a:lnTo>
                  <a:lnTo>
                    <a:pt x="406922" y="69923"/>
                  </a:lnTo>
                  <a:lnTo>
                    <a:pt x="447050" y="73681"/>
                  </a:lnTo>
                  <a:lnTo>
                    <a:pt x="484763" y="12079"/>
                  </a:lnTo>
                  <a:lnTo>
                    <a:pt x="485837" y="12213"/>
                  </a:lnTo>
                  <a:lnTo>
                    <a:pt x="530529" y="15434"/>
                  </a:lnTo>
                  <a:lnTo>
                    <a:pt x="575489" y="0"/>
                  </a:lnTo>
                  <a:lnTo>
                    <a:pt x="576294" y="537"/>
                  </a:lnTo>
                  <a:lnTo>
                    <a:pt x="656148" y="57307"/>
                  </a:lnTo>
                  <a:lnTo>
                    <a:pt x="623401" y="77439"/>
                  </a:lnTo>
                  <a:lnTo>
                    <a:pt x="650377" y="122533"/>
                  </a:lnTo>
                  <a:lnTo>
                    <a:pt x="648901" y="123472"/>
                  </a:lnTo>
                  <a:lnTo>
                    <a:pt x="606357" y="151925"/>
                  </a:lnTo>
                  <a:lnTo>
                    <a:pt x="583273" y="159306"/>
                  </a:lnTo>
                  <a:lnTo>
                    <a:pt x="594144" y="107770"/>
                  </a:lnTo>
                  <a:lnTo>
                    <a:pt x="564349" y="80794"/>
                  </a:lnTo>
                  <a:lnTo>
                    <a:pt x="527844" y="104146"/>
                  </a:lnTo>
                  <a:lnTo>
                    <a:pt x="515497" y="155817"/>
                  </a:lnTo>
                  <a:lnTo>
                    <a:pt x="490937" y="187490"/>
                  </a:lnTo>
                  <a:lnTo>
                    <a:pt x="463424" y="170446"/>
                  </a:lnTo>
                  <a:lnTo>
                    <a:pt x="430677" y="173801"/>
                  </a:lnTo>
                  <a:lnTo>
                    <a:pt x="403969" y="138235"/>
                  </a:lnTo>
                  <a:lnTo>
                    <a:pt x="390280" y="155414"/>
                  </a:lnTo>
                  <a:lnTo>
                    <a:pt x="375651" y="158098"/>
                  </a:lnTo>
                  <a:lnTo>
                    <a:pt x="372028" y="203595"/>
                  </a:lnTo>
                  <a:lnTo>
                    <a:pt x="325189" y="192858"/>
                  </a:lnTo>
                  <a:lnTo>
                    <a:pt x="318747" y="229632"/>
                  </a:lnTo>
                  <a:lnTo>
                    <a:pt x="294723" y="229363"/>
                  </a:lnTo>
                  <a:lnTo>
                    <a:pt x="254192" y="343844"/>
                  </a:lnTo>
                  <a:lnTo>
                    <a:pt x="216077" y="426919"/>
                  </a:lnTo>
                  <a:lnTo>
                    <a:pt x="225069" y="446648"/>
                  </a:lnTo>
                  <a:lnTo>
                    <a:pt x="215540" y="471074"/>
                  </a:lnTo>
                  <a:lnTo>
                    <a:pt x="191114" y="470134"/>
                  </a:lnTo>
                  <a:lnTo>
                    <a:pt x="175680" y="520597"/>
                  </a:lnTo>
                  <a:lnTo>
                    <a:pt x="177156" y="590788"/>
                  </a:lnTo>
                  <a:lnTo>
                    <a:pt x="192993" y="617228"/>
                  </a:lnTo>
                  <a:lnTo>
                    <a:pt x="192858" y="617899"/>
                  </a:lnTo>
                  <a:lnTo>
                    <a:pt x="184403" y="678024"/>
                  </a:lnTo>
                  <a:lnTo>
                    <a:pt x="163869" y="711577"/>
                  </a:lnTo>
                  <a:lnTo>
                    <a:pt x="151657" y="742847"/>
                  </a:lnTo>
                  <a:lnTo>
                    <a:pt x="134343" y="712113"/>
                  </a:lnTo>
                  <a:lnTo>
                    <a:pt x="86968" y="7657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2" name="Forme libre : forme 611">
              <a:extLst>
                <a:ext uri="{FF2B5EF4-FFF2-40B4-BE49-F238E27FC236}">
                  <a16:creationId xmlns:a16="http://schemas.microsoft.com/office/drawing/2014/main" id="{2A06637C-F2B3-41C6-B90C-BFADAC19882D}"/>
                </a:ext>
              </a:extLst>
            </p:cNvPr>
            <p:cNvSpPr/>
            <p:nvPr/>
          </p:nvSpPr>
          <p:spPr>
            <a:xfrm>
              <a:off x="6059705" y="2358996"/>
              <a:ext cx="645277" cy="768749"/>
            </a:xfrm>
            <a:custGeom>
              <a:avLst/>
              <a:gdLst>
                <a:gd name="connsiteX0" fmla="*/ 16508 w 645277"/>
                <a:gd name="connsiteY0" fmla="*/ 745934 h 768749"/>
                <a:gd name="connsiteX1" fmla="*/ 49255 w 645277"/>
                <a:gd name="connsiteY1" fmla="*/ 768750 h 768749"/>
                <a:gd name="connsiteX2" fmla="*/ 80794 w 645277"/>
                <a:gd name="connsiteY2" fmla="*/ 758281 h 768749"/>
                <a:gd name="connsiteX3" fmla="*/ 131122 w 645277"/>
                <a:gd name="connsiteY3" fmla="*/ 701377 h 768749"/>
                <a:gd name="connsiteX4" fmla="*/ 147093 w 645277"/>
                <a:gd name="connsiteY4" fmla="*/ 729695 h 768749"/>
                <a:gd name="connsiteX5" fmla="*/ 156622 w 645277"/>
                <a:gd name="connsiteY5" fmla="*/ 705671 h 768749"/>
                <a:gd name="connsiteX6" fmla="*/ 177022 w 645277"/>
                <a:gd name="connsiteY6" fmla="*/ 672119 h 768749"/>
                <a:gd name="connsiteX7" fmla="*/ 185074 w 645277"/>
                <a:gd name="connsiteY7" fmla="*/ 613872 h 768749"/>
                <a:gd name="connsiteX8" fmla="*/ 169372 w 645277"/>
                <a:gd name="connsiteY8" fmla="*/ 587702 h 768749"/>
                <a:gd name="connsiteX9" fmla="*/ 169372 w 645277"/>
                <a:gd name="connsiteY9" fmla="*/ 587165 h 768749"/>
                <a:gd name="connsiteX10" fmla="*/ 167896 w 645277"/>
                <a:gd name="connsiteY10" fmla="*/ 515900 h 768749"/>
                <a:gd name="connsiteX11" fmla="*/ 168030 w 645277"/>
                <a:gd name="connsiteY11" fmla="*/ 515631 h 768749"/>
                <a:gd name="connsiteX12" fmla="*/ 184538 w 645277"/>
                <a:gd name="connsiteY12" fmla="*/ 462082 h 768749"/>
                <a:gd name="connsiteX13" fmla="*/ 209098 w 645277"/>
                <a:gd name="connsiteY13" fmla="*/ 463021 h 768749"/>
                <a:gd name="connsiteX14" fmla="*/ 217016 w 645277"/>
                <a:gd name="connsiteY14" fmla="*/ 442487 h 768749"/>
                <a:gd name="connsiteX15" fmla="*/ 207890 w 645277"/>
                <a:gd name="connsiteY15" fmla="*/ 422759 h 768749"/>
                <a:gd name="connsiteX16" fmla="*/ 208292 w 645277"/>
                <a:gd name="connsiteY16" fmla="*/ 422088 h 768749"/>
                <a:gd name="connsiteX17" fmla="*/ 246676 w 645277"/>
                <a:gd name="connsiteY17" fmla="*/ 338207 h 768749"/>
                <a:gd name="connsiteX18" fmla="*/ 288147 w 645277"/>
                <a:gd name="connsiteY18" fmla="*/ 221311 h 768749"/>
                <a:gd name="connsiteX19" fmla="*/ 311634 w 645277"/>
                <a:gd name="connsiteY19" fmla="*/ 221579 h 768749"/>
                <a:gd name="connsiteX20" fmla="*/ 318210 w 645277"/>
                <a:gd name="connsiteY20" fmla="*/ 184001 h 768749"/>
                <a:gd name="connsiteX21" fmla="*/ 364646 w 645277"/>
                <a:gd name="connsiteY21" fmla="*/ 194738 h 768749"/>
                <a:gd name="connsiteX22" fmla="*/ 368135 w 645277"/>
                <a:gd name="connsiteY22" fmla="*/ 150583 h 768749"/>
                <a:gd name="connsiteX23" fmla="*/ 384241 w 645277"/>
                <a:gd name="connsiteY23" fmla="*/ 147630 h 768749"/>
                <a:gd name="connsiteX24" fmla="*/ 400211 w 645277"/>
                <a:gd name="connsiteY24" fmla="*/ 127901 h 768749"/>
                <a:gd name="connsiteX25" fmla="*/ 428530 w 645277"/>
                <a:gd name="connsiteY25" fmla="*/ 165614 h 768749"/>
                <a:gd name="connsiteX26" fmla="*/ 460471 w 645277"/>
                <a:gd name="connsiteY26" fmla="*/ 162259 h 768749"/>
                <a:gd name="connsiteX27" fmla="*/ 486105 w 645277"/>
                <a:gd name="connsiteY27" fmla="*/ 178230 h 768749"/>
                <a:gd name="connsiteX28" fmla="*/ 508384 w 645277"/>
                <a:gd name="connsiteY28" fmla="*/ 149509 h 768749"/>
                <a:gd name="connsiteX29" fmla="*/ 520597 w 645277"/>
                <a:gd name="connsiteY29" fmla="*/ 97570 h 768749"/>
                <a:gd name="connsiteX30" fmla="*/ 560860 w 645277"/>
                <a:gd name="connsiteY30" fmla="*/ 71802 h 768749"/>
                <a:gd name="connsiteX31" fmla="*/ 594546 w 645277"/>
                <a:gd name="connsiteY31" fmla="*/ 102267 h 768749"/>
                <a:gd name="connsiteX32" fmla="*/ 584481 w 645277"/>
                <a:gd name="connsiteY32" fmla="*/ 149375 h 768749"/>
                <a:gd name="connsiteX33" fmla="*/ 600988 w 645277"/>
                <a:gd name="connsiteY33" fmla="*/ 144141 h 768749"/>
                <a:gd name="connsiteX34" fmla="*/ 641385 w 645277"/>
                <a:gd name="connsiteY34" fmla="*/ 117165 h 768749"/>
                <a:gd name="connsiteX35" fmla="*/ 614275 w 645277"/>
                <a:gd name="connsiteY35" fmla="*/ 72070 h 768749"/>
                <a:gd name="connsiteX36" fmla="*/ 645277 w 645277"/>
                <a:gd name="connsiteY36" fmla="*/ 52878 h 768749"/>
                <a:gd name="connsiteX37" fmla="*/ 571060 w 645277"/>
                <a:gd name="connsiteY37" fmla="*/ 0 h 768749"/>
                <a:gd name="connsiteX38" fmla="*/ 527173 w 645277"/>
                <a:gd name="connsiteY38" fmla="*/ 15166 h 768749"/>
                <a:gd name="connsiteX39" fmla="*/ 482884 w 645277"/>
                <a:gd name="connsiteY39" fmla="*/ 11945 h 768749"/>
                <a:gd name="connsiteX40" fmla="*/ 445172 w 645277"/>
                <a:gd name="connsiteY40" fmla="*/ 73681 h 768749"/>
                <a:gd name="connsiteX41" fmla="*/ 403969 w 645277"/>
                <a:gd name="connsiteY41" fmla="*/ 69655 h 768749"/>
                <a:gd name="connsiteX42" fmla="*/ 350554 w 645277"/>
                <a:gd name="connsiteY42" fmla="*/ 100925 h 768749"/>
                <a:gd name="connsiteX43" fmla="*/ 282644 w 645277"/>
                <a:gd name="connsiteY43" fmla="*/ 187893 h 768749"/>
                <a:gd name="connsiteX44" fmla="*/ 241174 w 645277"/>
                <a:gd name="connsiteY44" fmla="*/ 237953 h 768749"/>
                <a:gd name="connsiteX45" fmla="*/ 181988 w 645277"/>
                <a:gd name="connsiteY45" fmla="*/ 359009 h 768749"/>
                <a:gd name="connsiteX46" fmla="*/ 136625 w 645277"/>
                <a:gd name="connsiteY46" fmla="*/ 441145 h 768749"/>
                <a:gd name="connsiteX47" fmla="*/ 87236 w 645277"/>
                <a:gd name="connsiteY47" fmla="*/ 499929 h 768749"/>
                <a:gd name="connsiteX48" fmla="*/ 22144 w 645277"/>
                <a:gd name="connsiteY48" fmla="*/ 545426 h 768749"/>
                <a:gd name="connsiteX49" fmla="*/ 0 w 645277"/>
                <a:gd name="connsiteY49" fmla="*/ 578844 h 768749"/>
                <a:gd name="connsiteX50" fmla="*/ 7784 w 645277"/>
                <a:gd name="connsiteY50" fmla="*/ 695203 h 76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45277" h="768749">
                  <a:moveTo>
                    <a:pt x="16508" y="745934"/>
                  </a:moveTo>
                  <a:lnTo>
                    <a:pt x="49255" y="768750"/>
                  </a:lnTo>
                  <a:lnTo>
                    <a:pt x="80794" y="758281"/>
                  </a:lnTo>
                  <a:lnTo>
                    <a:pt x="131122" y="701377"/>
                  </a:lnTo>
                  <a:lnTo>
                    <a:pt x="147093" y="729695"/>
                  </a:lnTo>
                  <a:lnTo>
                    <a:pt x="156622" y="705671"/>
                  </a:lnTo>
                  <a:lnTo>
                    <a:pt x="177022" y="672119"/>
                  </a:lnTo>
                  <a:lnTo>
                    <a:pt x="185074" y="613872"/>
                  </a:lnTo>
                  <a:lnTo>
                    <a:pt x="169372" y="587702"/>
                  </a:lnTo>
                  <a:lnTo>
                    <a:pt x="169372" y="587165"/>
                  </a:lnTo>
                  <a:lnTo>
                    <a:pt x="167896" y="515900"/>
                  </a:lnTo>
                  <a:lnTo>
                    <a:pt x="168030" y="515631"/>
                  </a:lnTo>
                  <a:lnTo>
                    <a:pt x="184538" y="462082"/>
                  </a:lnTo>
                  <a:lnTo>
                    <a:pt x="209098" y="463021"/>
                  </a:lnTo>
                  <a:lnTo>
                    <a:pt x="217016" y="442487"/>
                  </a:lnTo>
                  <a:lnTo>
                    <a:pt x="207890" y="422759"/>
                  </a:lnTo>
                  <a:lnTo>
                    <a:pt x="208292" y="422088"/>
                  </a:lnTo>
                  <a:lnTo>
                    <a:pt x="246676" y="338207"/>
                  </a:lnTo>
                  <a:lnTo>
                    <a:pt x="288147" y="221311"/>
                  </a:lnTo>
                  <a:lnTo>
                    <a:pt x="311634" y="221579"/>
                  </a:lnTo>
                  <a:lnTo>
                    <a:pt x="318210" y="184001"/>
                  </a:lnTo>
                  <a:lnTo>
                    <a:pt x="364646" y="194738"/>
                  </a:lnTo>
                  <a:lnTo>
                    <a:pt x="368135" y="150583"/>
                  </a:lnTo>
                  <a:lnTo>
                    <a:pt x="384241" y="147630"/>
                  </a:lnTo>
                  <a:lnTo>
                    <a:pt x="400211" y="127901"/>
                  </a:lnTo>
                  <a:lnTo>
                    <a:pt x="428530" y="165614"/>
                  </a:lnTo>
                  <a:lnTo>
                    <a:pt x="460471" y="162259"/>
                  </a:lnTo>
                  <a:lnTo>
                    <a:pt x="486105" y="178230"/>
                  </a:lnTo>
                  <a:lnTo>
                    <a:pt x="508384" y="149509"/>
                  </a:lnTo>
                  <a:lnTo>
                    <a:pt x="520597" y="97570"/>
                  </a:lnTo>
                  <a:lnTo>
                    <a:pt x="560860" y="71802"/>
                  </a:lnTo>
                  <a:lnTo>
                    <a:pt x="594546" y="102267"/>
                  </a:lnTo>
                  <a:lnTo>
                    <a:pt x="584481" y="149375"/>
                  </a:lnTo>
                  <a:lnTo>
                    <a:pt x="600988" y="144141"/>
                  </a:lnTo>
                  <a:lnTo>
                    <a:pt x="641385" y="117165"/>
                  </a:lnTo>
                  <a:lnTo>
                    <a:pt x="614275" y="72070"/>
                  </a:lnTo>
                  <a:lnTo>
                    <a:pt x="645277" y="52878"/>
                  </a:lnTo>
                  <a:lnTo>
                    <a:pt x="571060" y="0"/>
                  </a:lnTo>
                  <a:lnTo>
                    <a:pt x="527173" y="15166"/>
                  </a:lnTo>
                  <a:lnTo>
                    <a:pt x="482884" y="11945"/>
                  </a:lnTo>
                  <a:lnTo>
                    <a:pt x="445172" y="73681"/>
                  </a:lnTo>
                  <a:lnTo>
                    <a:pt x="403969" y="69655"/>
                  </a:lnTo>
                  <a:lnTo>
                    <a:pt x="350554" y="100925"/>
                  </a:lnTo>
                  <a:lnTo>
                    <a:pt x="282644" y="187893"/>
                  </a:lnTo>
                  <a:lnTo>
                    <a:pt x="241174" y="237953"/>
                  </a:lnTo>
                  <a:lnTo>
                    <a:pt x="181988" y="359009"/>
                  </a:lnTo>
                  <a:lnTo>
                    <a:pt x="136625" y="441145"/>
                  </a:lnTo>
                  <a:lnTo>
                    <a:pt x="87236" y="499929"/>
                  </a:lnTo>
                  <a:lnTo>
                    <a:pt x="22144" y="545426"/>
                  </a:lnTo>
                  <a:lnTo>
                    <a:pt x="0" y="578844"/>
                  </a:lnTo>
                  <a:lnTo>
                    <a:pt x="7784" y="695203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4" name="Graphique 3">
            <a:extLst>
              <a:ext uri="{FF2B5EF4-FFF2-40B4-BE49-F238E27FC236}">
                <a16:creationId xmlns:a16="http://schemas.microsoft.com/office/drawing/2014/main" id="{9F850C5F-9C1D-4CF6-822A-319B603D0502}"/>
              </a:ext>
            </a:extLst>
          </p:cNvPr>
          <p:cNvGrpSpPr/>
          <p:nvPr/>
        </p:nvGrpSpPr>
        <p:grpSpPr>
          <a:xfrm>
            <a:off x="7945280" y="4153647"/>
            <a:ext cx="211181" cy="120634"/>
            <a:chOff x="7913266" y="4108143"/>
            <a:chExt cx="204400" cy="116761"/>
          </a:xfrm>
          <a:solidFill>
            <a:srgbClr val="CECECE"/>
          </a:solidFill>
        </p:grpSpPr>
        <p:sp>
          <p:nvSpPr>
            <p:cNvPr id="609" name="Forme libre : forme 608">
              <a:extLst>
                <a:ext uri="{FF2B5EF4-FFF2-40B4-BE49-F238E27FC236}">
                  <a16:creationId xmlns:a16="http://schemas.microsoft.com/office/drawing/2014/main" id="{85375249-993C-414C-9A6F-278999D85292}"/>
                </a:ext>
              </a:extLst>
            </p:cNvPr>
            <p:cNvSpPr/>
            <p:nvPr/>
          </p:nvSpPr>
          <p:spPr>
            <a:xfrm>
              <a:off x="7913266" y="4108143"/>
              <a:ext cx="204400" cy="116761"/>
            </a:xfrm>
            <a:custGeom>
              <a:avLst/>
              <a:gdLst>
                <a:gd name="connsiteX0" fmla="*/ 179169 w 204400"/>
                <a:gd name="connsiteY0" fmla="*/ 116762 h 116761"/>
                <a:gd name="connsiteX1" fmla="*/ 148838 w 204400"/>
                <a:gd name="connsiteY1" fmla="*/ 110320 h 116761"/>
                <a:gd name="connsiteX2" fmla="*/ 129243 w 204400"/>
                <a:gd name="connsiteY2" fmla="*/ 107636 h 116761"/>
                <a:gd name="connsiteX3" fmla="*/ 115017 w 204400"/>
                <a:gd name="connsiteY3" fmla="*/ 93678 h 116761"/>
                <a:gd name="connsiteX4" fmla="*/ 81197 w 204400"/>
                <a:gd name="connsiteY4" fmla="*/ 89920 h 116761"/>
                <a:gd name="connsiteX5" fmla="*/ 48852 w 204400"/>
                <a:gd name="connsiteY5" fmla="*/ 74352 h 116761"/>
                <a:gd name="connsiteX6" fmla="*/ 25500 w 204400"/>
                <a:gd name="connsiteY6" fmla="*/ 60528 h 116761"/>
                <a:gd name="connsiteX7" fmla="*/ 0 w 204400"/>
                <a:gd name="connsiteY7" fmla="*/ 49389 h 116761"/>
                <a:gd name="connsiteX8" fmla="*/ 10334 w 204400"/>
                <a:gd name="connsiteY8" fmla="*/ 20802 h 116761"/>
                <a:gd name="connsiteX9" fmla="*/ 10871 w 204400"/>
                <a:gd name="connsiteY9" fmla="*/ 20400 h 116761"/>
                <a:gd name="connsiteX10" fmla="*/ 26573 w 204400"/>
                <a:gd name="connsiteY10" fmla="*/ 7516 h 116761"/>
                <a:gd name="connsiteX11" fmla="*/ 37847 w 204400"/>
                <a:gd name="connsiteY11" fmla="*/ 0 h 116761"/>
                <a:gd name="connsiteX12" fmla="*/ 58649 w 204400"/>
                <a:gd name="connsiteY12" fmla="*/ 9260 h 116761"/>
                <a:gd name="connsiteX13" fmla="*/ 83612 w 204400"/>
                <a:gd name="connsiteY13" fmla="*/ 27647 h 116761"/>
                <a:gd name="connsiteX14" fmla="*/ 97838 w 204400"/>
                <a:gd name="connsiteY14" fmla="*/ 31808 h 116761"/>
                <a:gd name="connsiteX15" fmla="*/ 106159 w 204400"/>
                <a:gd name="connsiteY15" fmla="*/ 45363 h 116761"/>
                <a:gd name="connsiteX16" fmla="*/ 125217 w 204400"/>
                <a:gd name="connsiteY16" fmla="*/ 50865 h 116761"/>
                <a:gd name="connsiteX17" fmla="*/ 145080 w 204400"/>
                <a:gd name="connsiteY17" fmla="*/ 63078 h 116761"/>
                <a:gd name="connsiteX18" fmla="*/ 172727 w 204400"/>
                <a:gd name="connsiteY18" fmla="*/ 69386 h 116761"/>
                <a:gd name="connsiteX19" fmla="*/ 203327 w 204400"/>
                <a:gd name="connsiteY19" fmla="*/ 72339 h 116761"/>
                <a:gd name="connsiteX20" fmla="*/ 201179 w 204400"/>
                <a:gd name="connsiteY20" fmla="*/ 85894 h 116761"/>
                <a:gd name="connsiteX21" fmla="*/ 204400 w 204400"/>
                <a:gd name="connsiteY21" fmla="*/ 103475 h 116761"/>
                <a:gd name="connsiteX22" fmla="*/ 201179 w 204400"/>
                <a:gd name="connsiteY22" fmla="*/ 116225 h 11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4400" h="116761">
                  <a:moveTo>
                    <a:pt x="179169" y="116762"/>
                  </a:moveTo>
                  <a:lnTo>
                    <a:pt x="148838" y="110320"/>
                  </a:lnTo>
                  <a:lnTo>
                    <a:pt x="129243" y="107636"/>
                  </a:lnTo>
                  <a:lnTo>
                    <a:pt x="115017" y="93678"/>
                  </a:lnTo>
                  <a:lnTo>
                    <a:pt x="81197" y="89920"/>
                  </a:lnTo>
                  <a:lnTo>
                    <a:pt x="48852" y="74352"/>
                  </a:lnTo>
                  <a:lnTo>
                    <a:pt x="25500" y="60528"/>
                  </a:lnTo>
                  <a:lnTo>
                    <a:pt x="0" y="49389"/>
                  </a:lnTo>
                  <a:lnTo>
                    <a:pt x="10334" y="20802"/>
                  </a:lnTo>
                  <a:lnTo>
                    <a:pt x="10871" y="20400"/>
                  </a:lnTo>
                  <a:lnTo>
                    <a:pt x="26573" y="7516"/>
                  </a:lnTo>
                  <a:lnTo>
                    <a:pt x="37847" y="0"/>
                  </a:lnTo>
                  <a:lnTo>
                    <a:pt x="58649" y="9260"/>
                  </a:lnTo>
                  <a:lnTo>
                    <a:pt x="83612" y="27647"/>
                  </a:lnTo>
                  <a:lnTo>
                    <a:pt x="97838" y="31808"/>
                  </a:lnTo>
                  <a:lnTo>
                    <a:pt x="106159" y="45363"/>
                  </a:lnTo>
                  <a:lnTo>
                    <a:pt x="125217" y="50865"/>
                  </a:lnTo>
                  <a:lnTo>
                    <a:pt x="145080" y="63078"/>
                  </a:lnTo>
                  <a:lnTo>
                    <a:pt x="172727" y="69386"/>
                  </a:lnTo>
                  <a:lnTo>
                    <a:pt x="203327" y="72339"/>
                  </a:lnTo>
                  <a:lnTo>
                    <a:pt x="201179" y="85894"/>
                  </a:lnTo>
                  <a:lnTo>
                    <a:pt x="204400" y="103475"/>
                  </a:lnTo>
                  <a:lnTo>
                    <a:pt x="201179" y="11622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0" name="Forme libre : forme 609">
              <a:extLst>
                <a:ext uri="{FF2B5EF4-FFF2-40B4-BE49-F238E27FC236}">
                  <a16:creationId xmlns:a16="http://schemas.microsoft.com/office/drawing/2014/main" id="{F509CC5A-2AAA-4837-B9FC-A57C06B45E0E}"/>
                </a:ext>
              </a:extLst>
            </p:cNvPr>
            <p:cNvSpPr/>
            <p:nvPr/>
          </p:nvSpPr>
          <p:spPr>
            <a:xfrm>
              <a:off x="7918098" y="4112437"/>
              <a:ext cx="195676" cy="108709"/>
            </a:xfrm>
            <a:custGeom>
              <a:avLst/>
              <a:gdLst>
                <a:gd name="connsiteX0" fmla="*/ 126291 w 195676"/>
                <a:gd name="connsiteY0" fmla="*/ 99717 h 108709"/>
                <a:gd name="connsiteX1" fmla="*/ 144677 w 195676"/>
                <a:gd name="connsiteY1" fmla="*/ 102267 h 108709"/>
                <a:gd name="connsiteX2" fmla="*/ 174606 w 195676"/>
                <a:gd name="connsiteY2" fmla="*/ 108709 h 108709"/>
                <a:gd name="connsiteX3" fmla="*/ 193261 w 195676"/>
                <a:gd name="connsiteY3" fmla="*/ 108173 h 108709"/>
                <a:gd name="connsiteX4" fmla="*/ 195677 w 195676"/>
                <a:gd name="connsiteY4" fmla="*/ 99046 h 108709"/>
                <a:gd name="connsiteX5" fmla="*/ 192456 w 195676"/>
                <a:gd name="connsiteY5" fmla="*/ 81599 h 108709"/>
                <a:gd name="connsiteX6" fmla="*/ 194066 w 195676"/>
                <a:gd name="connsiteY6" fmla="*/ 71399 h 108709"/>
                <a:gd name="connsiteX7" fmla="*/ 167224 w 195676"/>
                <a:gd name="connsiteY7" fmla="*/ 68849 h 108709"/>
                <a:gd name="connsiteX8" fmla="*/ 138504 w 195676"/>
                <a:gd name="connsiteY8" fmla="*/ 62139 h 108709"/>
                <a:gd name="connsiteX9" fmla="*/ 118641 w 195676"/>
                <a:gd name="connsiteY9" fmla="*/ 50060 h 108709"/>
                <a:gd name="connsiteX10" fmla="*/ 98912 w 195676"/>
                <a:gd name="connsiteY10" fmla="*/ 44289 h 108709"/>
                <a:gd name="connsiteX11" fmla="*/ 90591 w 195676"/>
                <a:gd name="connsiteY11" fmla="*/ 30868 h 108709"/>
                <a:gd name="connsiteX12" fmla="*/ 76768 w 195676"/>
                <a:gd name="connsiteY12" fmla="*/ 26708 h 108709"/>
                <a:gd name="connsiteX13" fmla="*/ 51805 w 195676"/>
                <a:gd name="connsiteY13" fmla="*/ 8187 h 108709"/>
                <a:gd name="connsiteX14" fmla="*/ 33284 w 195676"/>
                <a:gd name="connsiteY14" fmla="*/ 0 h 108709"/>
                <a:gd name="connsiteX15" fmla="*/ 24023 w 195676"/>
                <a:gd name="connsiteY15" fmla="*/ 6308 h 108709"/>
                <a:gd name="connsiteX16" fmla="*/ 8858 w 195676"/>
                <a:gd name="connsiteY16" fmla="*/ 18789 h 108709"/>
                <a:gd name="connsiteX17" fmla="*/ 0 w 195676"/>
                <a:gd name="connsiteY17" fmla="*/ 42947 h 108709"/>
                <a:gd name="connsiteX18" fmla="*/ 22413 w 195676"/>
                <a:gd name="connsiteY18" fmla="*/ 52878 h 108709"/>
                <a:gd name="connsiteX19" fmla="*/ 45899 w 195676"/>
                <a:gd name="connsiteY19" fmla="*/ 66702 h 108709"/>
                <a:gd name="connsiteX20" fmla="*/ 77707 w 195676"/>
                <a:gd name="connsiteY20" fmla="*/ 82002 h 108709"/>
                <a:gd name="connsiteX21" fmla="*/ 111930 w 195676"/>
                <a:gd name="connsiteY21" fmla="*/ 85625 h 108709"/>
                <a:gd name="connsiteX22" fmla="*/ 112333 w 195676"/>
                <a:gd name="connsiteY22" fmla="*/ 86162 h 10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5676" h="108709">
                  <a:moveTo>
                    <a:pt x="126291" y="99717"/>
                  </a:moveTo>
                  <a:lnTo>
                    <a:pt x="144677" y="102267"/>
                  </a:lnTo>
                  <a:lnTo>
                    <a:pt x="174606" y="108709"/>
                  </a:lnTo>
                  <a:lnTo>
                    <a:pt x="193261" y="108173"/>
                  </a:lnTo>
                  <a:lnTo>
                    <a:pt x="195677" y="99046"/>
                  </a:lnTo>
                  <a:lnTo>
                    <a:pt x="192456" y="81599"/>
                  </a:lnTo>
                  <a:lnTo>
                    <a:pt x="194066" y="71399"/>
                  </a:lnTo>
                  <a:lnTo>
                    <a:pt x="167224" y="68849"/>
                  </a:lnTo>
                  <a:lnTo>
                    <a:pt x="138504" y="62139"/>
                  </a:lnTo>
                  <a:lnTo>
                    <a:pt x="118641" y="50060"/>
                  </a:lnTo>
                  <a:lnTo>
                    <a:pt x="98912" y="44289"/>
                  </a:lnTo>
                  <a:lnTo>
                    <a:pt x="90591" y="30868"/>
                  </a:lnTo>
                  <a:lnTo>
                    <a:pt x="76768" y="26708"/>
                  </a:lnTo>
                  <a:lnTo>
                    <a:pt x="51805" y="8187"/>
                  </a:lnTo>
                  <a:lnTo>
                    <a:pt x="33284" y="0"/>
                  </a:lnTo>
                  <a:lnTo>
                    <a:pt x="24023" y="6308"/>
                  </a:lnTo>
                  <a:lnTo>
                    <a:pt x="8858" y="18789"/>
                  </a:lnTo>
                  <a:lnTo>
                    <a:pt x="0" y="42947"/>
                  </a:lnTo>
                  <a:lnTo>
                    <a:pt x="22413" y="52878"/>
                  </a:lnTo>
                  <a:lnTo>
                    <a:pt x="45899" y="66702"/>
                  </a:lnTo>
                  <a:lnTo>
                    <a:pt x="77707" y="82002"/>
                  </a:lnTo>
                  <a:lnTo>
                    <a:pt x="111930" y="85625"/>
                  </a:lnTo>
                  <a:lnTo>
                    <a:pt x="112333" y="8616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5" name="Graphique 3">
            <a:extLst>
              <a:ext uri="{FF2B5EF4-FFF2-40B4-BE49-F238E27FC236}">
                <a16:creationId xmlns:a16="http://schemas.microsoft.com/office/drawing/2014/main" id="{F5CD449C-1710-4A5A-B516-67D65C45102C}"/>
              </a:ext>
            </a:extLst>
          </p:cNvPr>
          <p:cNvGrpSpPr/>
          <p:nvPr/>
        </p:nvGrpSpPr>
        <p:grpSpPr>
          <a:xfrm>
            <a:off x="10154846" y="5899391"/>
            <a:ext cx="311432" cy="414735"/>
            <a:chOff x="10051888" y="5797835"/>
            <a:chExt cx="301433" cy="401419"/>
          </a:xfrm>
          <a:solidFill>
            <a:srgbClr val="CECECE"/>
          </a:solidFill>
        </p:grpSpPr>
        <p:sp>
          <p:nvSpPr>
            <p:cNvPr id="605" name="Forme libre : forme 604">
              <a:extLst>
                <a:ext uri="{FF2B5EF4-FFF2-40B4-BE49-F238E27FC236}">
                  <a16:creationId xmlns:a16="http://schemas.microsoft.com/office/drawing/2014/main" id="{5E4EBE48-AE73-451D-B840-AFCFC72AF1F5}"/>
                </a:ext>
              </a:extLst>
            </p:cNvPr>
            <p:cNvSpPr/>
            <p:nvPr/>
          </p:nvSpPr>
          <p:spPr>
            <a:xfrm>
              <a:off x="10051888" y="5984520"/>
              <a:ext cx="195408" cy="214734"/>
            </a:xfrm>
            <a:custGeom>
              <a:avLst/>
              <a:gdLst>
                <a:gd name="connsiteX0" fmla="*/ 72607 w 195408"/>
                <a:gd name="connsiteY0" fmla="*/ 214735 h 214734"/>
                <a:gd name="connsiteX1" fmla="*/ 48584 w 195408"/>
                <a:gd name="connsiteY1" fmla="*/ 213795 h 214734"/>
                <a:gd name="connsiteX2" fmla="*/ 32479 w 195408"/>
                <a:gd name="connsiteY2" fmla="*/ 201985 h 214734"/>
                <a:gd name="connsiteX3" fmla="*/ 4832 w 195408"/>
                <a:gd name="connsiteY3" fmla="*/ 199435 h 214734"/>
                <a:gd name="connsiteX4" fmla="*/ 0 w 195408"/>
                <a:gd name="connsiteY4" fmla="*/ 184403 h 214734"/>
                <a:gd name="connsiteX5" fmla="*/ 13958 w 195408"/>
                <a:gd name="connsiteY5" fmla="*/ 157159 h 214734"/>
                <a:gd name="connsiteX6" fmla="*/ 45900 w 195408"/>
                <a:gd name="connsiteY6" fmla="*/ 122533 h 214734"/>
                <a:gd name="connsiteX7" fmla="*/ 61870 w 195408"/>
                <a:gd name="connsiteY7" fmla="*/ 116091 h 214734"/>
                <a:gd name="connsiteX8" fmla="*/ 79183 w 195408"/>
                <a:gd name="connsiteY8" fmla="*/ 103341 h 214734"/>
                <a:gd name="connsiteX9" fmla="*/ 100254 w 195408"/>
                <a:gd name="connsiteY9" fmla="*/ 85760 h 214734"/>
                <a:gd name="connsiteX10" fmla="*/ 114615 w 195408"/>
                <a:gd name="connsiteY10" fmla="*/ 68715 h 214734"/>
                <a:gd name="connsiteX11" fmla="*/ 126022 w 195408"/>
                <a:gd name="connsiteY11" fmla="*/ 43484 h 214734"/>
                <a:gd name="connsiteX12" fmla="*/ 134880 w 195408"/>
                <a:gd name="connsiteY12" fmla="*/ 35565 h 214734"/>
                <a:gd name="connsiteX13" fmla="*/ 138638 w 195408"/>
                <a:gd name="connsiteY13" fmla="*/ 17179 h 214734"/>
                <a:gd name="connsiteX14" fmla="*/ 158501 w 195408"/>
                <a:gd name="connsiteY14" fmla="*/ 0 h 214734"/>
                <a:gd name="connsiteX15" fmla="*/ 164943 w 195408"/>
                <a:gd name="connsiteY15" fmla="*/ 16239 h 214734"/>
                <a:gd name="connsiteX16" fmla="*/ 169640 w 195408"/>
                <a:gd name="connsiteY16" fmla="*/ 27513 h 214734"/>
                <a:gd name="connsiteX17" fmla="*/ 186953 w 195408"/>
                <a:gd name="connsiteY17" fmla="*/ 14360 h 214734"/>
                <a:gd name="connsiteX18" fmla="*/ 195408 w 195408"/>
                <a:gd name="connsiteY18" fmla="*/ 31137 h 214734"/>
                <a:gd name="connsiteX19" fmla="*/ 195408 w 195408"/>
                <a:gd name="connsiteY19" fmla="*/ 45497 h 214734"/>
                <a:gd name="connsiteX20" fmla="*/ 186014 w 195408"/>
                <a:gd name="connsiteY20" fmla="*/ 61334 h 214734"/>
                <a:gd name="connsiteX21" fmla="*/ 169775 w 195408"/>
                <a:gd name="connsiteY21" fmla="*/ 86028 h 214734"/>
                <a:gd name="connsiteX22" fmla="*/ 157964 w 195408"/>
                <a:gd name="connsiteY22" fmla="*/ 98912 h 214734"/>
                <a:gd name="connsiteX23" fmla="*/ 167896 w 195408"/>
                <a:gd name="connsiteY23" fmla="*/ 116896 h 214734"/>
                <a:gd name="connsiteX24" fmla="*/ 146154 w 195408"/>
                <a:gd name="connsiteY24" fmla="*/ 117433 h 214734"/>
                <a:gd name="connsiteX25" fmla="*/ 126022 w 195408"/>
                <a:gd name="connsiteY25" fmla="*/ 129646 h 214734"/>
                <a:gd name="connsiteX26" fmla="*/ 119580 w 195408"/>
                <a:gd name="connsiteY26" fmla="*/ 151522 h 214734"/>
                <a:gd name="connsiteX27" fmla="*/ 105354 w 195408"/>
                <a:gd name="connsiteY27" fmla="*/ 187758 h 21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408" h="214734">
                  <a:moveTo>
                    <a:pt x="72607" y="214735"/>
                  </a:moveTo>
                  <a:lnTo>
                    <a:pt x="48584" y="213795"/>
                  </a:lnTo>
                  <a:lnTo>
                    <a:pt x="32479" y="201985"/>
                  </a:lnTo>
                  <a:lnTo>
                    <a:pt x="4832" y="199435"/>
                  </a:lnTo>
                  <a:lnTo>
                    <a:pt x="0" y="184403"/>
                  </a:lnTo>
                  <a:lnTo>
                    <a:pt x="13958" y="157159"/>
                  </a:lnTo>
                  <a:lnTo>
                    <a:pt x="45900" y="122533"/>
                  </a:lnTo>
                  <a:lnTo>
                    <a:pt x="61870" y="116091"/>
                  </a:lnTo>
                  <a:lnTo>
                    <a:pt x="79183" y="103341"/>
                  </a:lnTo>
                  <a:lnTo>
                    <a:pt x="100254" y="85760"/>
                  </a:lnTo>
                  <a:lnTo>
                    <a:pt x="114615" y="68715"/>
                  </a:lnTo>
                  <a:lnTo>
                    <a:pt x="126022" y="43484"/>
                  </a:lnTo>
                  <a:lnTo>
                    <a:pt x="134880" y="35565"/>
                  </a:lnTo>
                  <a:lnTo>
                    <a:pt x="138638" y="17179"/>
                  </a:lnTo>
                  <a:lnTo>
                    <a:pt x="158501" y="0"/>
                  </a:lnTo>
                  <a:lnTo>
                    <a:pt x="164943" y="16239"/>
                  </a:lnTo>
                  <a:lnTo>
                    <a:pt x="169640" y="27513"/>
                  </a:lnTo>
                  <a:lnTo>
                    <a:pt x="186953" y="14360"/>
                  </a:lnTo>
                  <a:lnTo>
                    <a:pt x="195408" y="31137"/>
                  </a:lnTo>
                  <a:lnTo>
                    <a:pt x="195408" y="45497"/>
                  </a:lnTo>
                  <a:lnTo>
                    <a:pt x="186014" y="61334"/>
                  </a:lnTo>
                  <a:lnTo>
                    <a:pt x="169775" y="86028"/>
                  </a:lnTo>
                  <a:lnTo>
                    <a:pt x="157964" y="98912"/>
                  </a:lnTo>
                  <a:lnTo>
                    <a:pt x="167896" y="116896"/>
                  </a:lnTo>
                  <a:lnTo>
                    <a:pt x="146154" y="117433"/>
                  </a:lnTo>
                  <a:lnTo>
                    <a:pt x="126022" y="129646"/>
                  </a:lnTo>
                  <a:lnTo>
                    <a:pt x="119580" y="151522"/>
                  </a:lnTo>
                  <a:lnTo>
                    <a:pt x="105354" y="18775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6" name="Forme libre : forme 605">
              <a:extLst>
                <a:ext uri="{FF2B5EF4-FFF2-40B4-BE49-F238E27FC236}">
                  <a16:creationId xmlns:a16="http://schemas.microsoft.com/office/drawing/2014/main" id="{19F457DB-D2D7-43B1-9F31-CE44F0BD2F56}"/>
                </a:ext>
              </a:extLst>
            </p:cNvPr>
            <p:cNvSpPr/>
            <p:nvPr/>
          </p:nvSpPr>
          <p:spPr>
            <a:xfrm>
              <a:off x="10056049" y="5990962"/>
              <a:ext cx="187355" cy="204400"/>
            </a:xfrm>
            <a:custGeom>
              <a:avLst/>
              <a:gdLst>
                <a:gd name="connsiteX0" fmla="*/ 45765 w 187355"/>
                <a:gd name="connsiteY0" fmla="*/ 203595 h 204400"/>
                <a:gd name="connsiteX1" fmla="*/ 67105 w 187355"/>
                <a:gd name="connsiteY1" fmla="*/ 204400 h 204400"/>
                <a:gd name="connsiteX2" fmla="*/ 97973 w 187355"/>
                <a:gd name="connsiteY2" fmla="*/ 179035 h 204400"/>
                <a:gd name="connsiteX3" fmla="*/ 111796 w 187355"/>
                <a:gd name="connsiteY3" fmla="*/ 143872 h 204400"/>
                <a:gd name="connsiteX4" fmla="*/ 118641 w 187355"/>
                <a:gd name="connsiteY4" fmla="*/ 120654 h 204400"/>
                <a:gd name="connsiteX5" fmla="*/ 119178 w 187355"/>
                <a:gd name="connsiteY5" fmla="*/ 120251 h 204400"/>
                <a:gd name="connsiteX6" fmla="*/ 140920 w 187355"/>
                <a:gd name="connsiteY6" fmla="*/ 107099 h 204400"/>
                <a:gd name="connsiteX7" fmla="*/ 157293 w 187355"/>
                <a:gd name="connsiteY7" fmla="*/ 106830 h 204400"/>
                <a:gd name="connsiteX8" fmla="*/ 148972 w 187355"/>
                <a:gd name="connsiteY8" fmla="*/ 91933 h 204400"/>
                <a:gd name="connsiteX9" fmla="*/ 162527 w 187355"/>
                <a:gd name="connsiteY9" fmla="*/ 77304 h 204400"/>
                <a:gd name="connsiteX10" fmla="*/ 178498 w 187355"/>
                <a:gd name="connsiteY10" fmla="*/ 52878 h 204400"/>
                <a:gd name="connsiteX11" fmla="*/ 187356 w 187355"/>
                <a:gd name="connsiteY11" fmla="*/ 37981 h 204400"/>
                <a:gd name="connsiteX12" fmla="*/ 187356 w 187355"/>
                <a:gd name="connsiteY12" fmla="*/ 25097 h 204400"/>
                <a:gd name="connsiteX13" fmla="*/ 181585 w 187355"/>
                <a:gd name="connsiteY13" fmla="*/ 13689 h 204400"/>
                <a:gd name="connsiteX14" fmla="*/ 163869 w 187355"/>
                <a:gd name="connsiteY14" fmla="*/ 27110 h 204400"/>
                <a:gd name="connsiteX15" fmla="*/ 157159 w 187355"/>
                <a:gd name="connsiteY15" fmla="*/ 11274 h 204400"/>
                <a:gd name="connsiteX16" fmla="*/ 152730 w 187355"/>
                <a:gd name="connsiteY16" fmla="*/ 0 h 204400"/>
                <a:gd name="connsiteX17" fmla="*/ 137967 w 187355"/>
                <a:gd name="connsiteY17" fmla="*/ 12884 h 204400"/>
                <a:gd name="connsiteX18" fmla="*/ 134209 w 187355"/>
                <a:gd name="connsiteY18" fmla="*/ 31002 h 204400"/>
                <a:gd name="connsiteX19" fmla="*/ 124680 w 187355"/>
                <a:gd name="connsiteY19" fmla="*/ 39592 h 204400"/>
                <a:gd name="connsiteX20" fmla="*/ 113541 w 187355"/>
                <a:gd name="connsiteY20" fmla="*/ 64555 h 204400"/>
                <a:gd name="connsiteX21" fmla="*/ 98778 w 187355"/>
                <a:gd name="connsiteY21" fmla="*/ 82002 h 204400"/>
                <a:gd name="connsiteX22" fmla="*/ 77304 w 187355"/>
                <a:gd name="connsiteY22" fmla="*/ 99986 h 204400"/>
                <a:gd name="connsiteX23" fmla="*/ 59455 w 187355"/>
                <a:gd name="connsiteY23" fmla="*/ 113004 h 204400"/>
                <a:gd name="connsiteX24" fmla="*/ 43484 w 187355"/>
                <a:gd name="connsiteY24" fmla="*/ 119446 h 204400"/>
                <a:gd name="connsiteX25" fmla="*/ 12884 w 187355"/>
                <a:gd name="connsiteY25" fmla="*/ 153133 h 204400"/>
                <a:gd name="connsiteX26" fmla="*/ 0 w 187355"/>
                <a:gd name="connsiteY26" fmla="*/ 178364 h 204400"/>
                <a:gd name="connsiteX27" fmla="*/ 3489 w 187355"/>
                <a:gd name="connsiteY27" fmla="*/ 189369 h 204400"/>
                <a:gd name="connsiteX28" fmla="*/ 29660 w 187355"/>
                <a:gd name="connsiteY28" fmla="*/ 191785 h 20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7355" h="204400">
                  <a:moveTo>
                    <a:pt x="45765" y="203595"/>
                  </a:moveTo>
                  <a:lnTo>
                    <a:pt x="67105" y="204400"/>
                  </a:lnTo>
                  <a:lnTo>
                    <a:pt x="97973" y="179035"/>
                  </a:lnTo>
                  <a:lnTo>
                    <a:pt x="111796" y="143872"/>
                  </a:lnTo>
                  <a:lnTo>
                    <a:pt x="118641" y="120654"/>
                  </a:lnTo>
                  <a:lnTo>
                    <a:pt x="119178" y="120251"/>
                  </a:lnTo>
                  <a:lnTo>
                    <a:pt x="140920" y="107099"/>
                  </a:lnTo>
                  <a:lnTo>
                    <a:pt x="157293" y="106830"/>
                  </a:lnTo>
                  <a:lnTo>
                    <a:pt x="148972" y="91933"/>
                  </a:lnTo>
                  <a:lnTo>
                    <a:pt x="162527" y="77304"/>
                  </a:lnTo>
                  <a:lnTo>
                    <a:pt x="178498" y="52878"/>
                  </a:lnTo>
                  <a:lnTo>
                    <a:pt x="187356" y="37981"/>
                  </a:lnTo>
                  <a:lnTo>
                    <a:pt x="187356" y="25097"/>
                  </a:lnTo>
                  <a:lnTo>
                    <a:pt x="181585" y="13689"/>
                  </a:lnTo>
                  <a:lnTo>
                    <a:pt x="163869" y="27110"/>
                  </a:lnTo>
                  <a:lnTo>
                    <a:pt x="157159" y="11274"/>
                  </a:lnTo>
                  <a:lnTo>
                    <a:pt x="152730" y="0"/>
                  </a:lnTo>
                  <a:lnTo>
                    <a:pt x="137967" y="12884"/>
                  </a:lnTo>
                  <a:lnTo>
                    <a:pt x="134209" y="31002"/>
                  </a:lnTo>
                  <a:lnTo>
                    <a:pt x="124680" y="39592"/>
                  </a:lnTo>
                  <a:lnTo>
                    <a:pt x="113541" y="64555"/>
                  </a:lnTo>
                  <a:lnTo>
                    <a:pt x="98778" y="82002"/>
                  </a:lnTo>
                  <a:lnTo>
                    <a:pt x="77304" y="99986"/>
                  </a:lnTo>
                  <a:lnTo>
                    <a:pt x="59455" y="113004"/>
                  </a:lnTo>
                  <a:lnTo>
                    <a:pt x="43484" y="119446"/>
                  </a:lnTo>
                  <a:lnTo>
                    <a:pt x="12884" y="153133"/>
                  </a:lnTo>
                  <a:lnTo>
                    <a:pt x="0" y="178364"/>
                  </a:lnTo>
                  <a:lnTo>
                    <a:pt x="3489" y="189369"/>
                  </a:lnTo>
                  <a:lnTo>
                    <a:pt x="29660" y="19178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7" name="Forme libre : forme 606">
              <a:extLst>
                <a:ext uri="{FF2B5EF4-FFF2-40B4-BE49-F238E27FC236}">
                  <a16:creationId xmlns:a16="http://schemas.microsoft.com/office/drawing/2014/main" id="{FEDB33F0-47BC-48E4-B5CF-55DAFB19F653}"/>
                </a:ext>
              </a:extLst>
            </p:cNvPr>
            <p:cNvSpPr/>
            <p:nvPr/>
          </p:nvSpPr>
          <p:spPr>
            <a:xfrm>
              <a:off x="10202739" y="5797835"/>
              <a:ext cx="150582" cy="231779"/>
            </a:xfrm>
            <a:custGeom>
              <a:avLst/>
              <a:gdLst>
                <a:gd name="connsiteX0" fmla="*/ 66434 w 150582"/>
                <a:gd name="connsiteY0" fmla="*/ 231779 h 231779"/>
                <a:gd name="connsiteX1" fmla="*/ 61468 w 150582"/>
                <a:gd name="connsiteY1" fmla="*/ 221713 h 231779"/>
                <a:gd name="connsiteX2" fmla="*/ 49926 w 150582"/>
                <a:gd name="connsiteY2" fmla="*/ 216345 h 231779"/>
                <a:gd name="connsiteX3" fmla="*/ 64823 w 150582"/>
                <a:gd name="connsiteY3" fmla="*/ 188564 h 231779"/>
                <a:gd name="connsiteX4" fmla="*/ 57307 w 150582"/>
                <a:gd name="connsiteY4" fmla="*/ 172325 h 231779"/>
                <a:gd name="connsiteX5" fmla="*/ 30197 w 150582"/>
                <a:gd name="connsiteY5" fmla="*/ 159306 h 231779"/>
                <a:gd name="connsiteX6" fmla="*/ 31002 w 150582"/>
                <a:gd name="connsiteY6" fmla="*/ 145483 h 231779"/>
                <a:gd name="connsiteX7" fmla="*/ 48986 w 150582"/>
                <a:gd name="connsiteY7" fmla="*/ 134343 h 231779"/>
                <a:gd name="connsiteX8" fmla="*/ 53013 w 150582"/>
                <a:gd name="connsiteY8" fmla="*/ 111125 h 231779"/>
                <a:gd name="connsiteX9" fmla="*/ 51805 w 150582"/>
                <a:gd name="connsiteY9" fmla="*/ 91799 h 231779"/>
                <a:gd name="connsiteX10" fmla="*/ 41739 w 150582"/>
                <a:gd name="connsiteY10" fmla="*/ 70997 h 231779"/>
                <a:gd name="connsiteX11" fmla="*/ 42410 w 150582"/>
                <a:gd name="connsiteY11" fmla="*/ 65897 h 231779"/>
                <a:gd name="connsiteX12" fmla="*/ 31137 w 150582"/>
                <a:gd name="connsiteY12" fmla="*/ 53952 h 231779"/>
                <a:gd name="connsiteX13" fmla="*/ 11542 w 150582"/>
                <a:gd name="connsiteY13" fmla="*/ 26976 h 231779"/>
                <a:gd name="connsiteX14" fmla="*/ 0 w 150582"/>
                <a:gd name="connsiteY14" fmla="*/ 3221 h 231779"/>
                <a:gd name="connsiteX15" fmla="*/ 12616 w 150582"/>
                <a:gd name="connsiteY15" fmla="*/ 0 h 231779"/>
                <a:gd name="connsiteX16" fmla="*/ 26573 w 150582"/>
                <a:gd name="connsiteY16" fmla="*/ 17179 h 231779"/>
                <a:gd name="connsiteX17" fmla="*/ 46302 w 150582"/>
                <a:gd name="connsiteY17" fmla="*/ 25231 h 231779"/>
                <a:gd name="connsiteX18" fmla="*/ 53415 w 150582"/>
                <a:gd name="connsiteY18" fmla="*/ 52744 h 231779"/>
                <a:gd name="connsiteX19" fmla="*/ 67776 w 150582"/>
                <a:gd name="connsiteY19" fmla="*/ 78781 h 231779"/>
                <a:gd name="connsiteX20" fmla="*/ 68312 w 150582"/>
                <a:gd name="connsiteY20" fmla="*/ 61065 h 231779"/>
                <a:gd name="connsiteX21" fmla="*/ 83075 w 150582"/>
                <a:gd name="connsiteY21" fmla="*/ 72205 h 231779"/>
                <a:gd name="connsiteX22" fmla="*/ 86699 w 150582"/>
                <a:gd name="connsiteY22" fmla="*/ 95423 h 231779"/>
                <a:gd name="connsiteX23" fmla="*/ 105488 w 150582"/>
                <a:gd name="connsiteY23" fmla="*/ 104952 h 231779"/>
                <a:gd name="connsiteX24" fmla="*/ 121057 w 150582"/>
                <a:gd name="connsiteY24" fmla="*/ 107233 h 231779"/>
                <a:gd name="connsiteX25" fmla="*/ 135283 w 150582"/>
                <a:gd name="connsiteY25" fmla="*/ 95288 h 231779"/>
                <a:gd name="connsiteX26" fmla="*/ 150583 w 150582"/>
                <a:gd name="connsiteY26" fmla="*/ 99583 h 231779"/>
                <a:gd name="connsiteX27" fmla="*/ 144141 w 150582"/>
                <a:gd name="connsiteY27" fmla="*/ 129243 h 231779"/>
                <a:gd name="connsiteX28" fmla="*/ 136088 w 150582"/>
                <a:gd name="connsiteY28" fmla="*/ 149241 h 231779"/>
                <a:gd name="connsiteX29" fmla="*/ 116896 w 150582"/>
                <a:gd name="connsiteY29" fmla="*/ 148569 h 231779"/>
                <a:gd name="connsiteX30" fmla="*/ 111259 w 150582"/>
                <a:gd name="connsiteY30" fmla="*/ 156756 h 231779"/>
                <a:gd name="connsiteX31" fmla="*/ 113541 w 150582"/>
                <a:gd name="connsiteY31" fmla="*/ 170446 h 231779"/>
                <a:gd name="connsiteX32" fmla="*/ 109649 w 150582"/>
                <a:gd name="connsiteY32" fmla="*/ 177022 h 231779"/>
                <a:gd name="connsiteX33" fmla="*/ 87370 w 150582"/>
                <a:gd name="connsiteY33" fmla="*/ 217419 h 23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0582" h="231779">
                  <a:moveTo>
                    <a:pt x="66434" y="231779"/>
                  </a:moveTo>
                  <a:lnTo>
                    <a:pt x="61468" y="221713"/>
                  </a:lnTo>
                  <a:lnTo>
                    <a:pt x="49926" y="216345"/>
                  </a:lnTo>
                  <a:lnTo>
                    <a:pt x="64823" y="188564"/>
                  </a:lnTo>
                  <a:lnTo>
                    <a:pt x="57307" y="172325"/>
                  </a:lnTo>
                  <a:lnTo>
                    <a:pt x="30197" y="159306"/>
                  </a:lnTo>
                  <a:lnTo>
                    <a:pt x="31002" y="145483"/>
                  </a:lnTo>
                  <a:lnTo>
                    <a:pt x="48986" y="134343"/>
                  </a:lnTo>
                  <a:lnTo>
                    <a:pt x="53013" y="111125"/>
                  </a:lnTo>
                  <a:lnTo>
                    <a:pt x="51805" y="91799"/>
                  </a:lnTo>
                  <a:lnTo>
                    <a:pt x="41739" y="70997"/>
                  </a:lnTo>
                  <a:lnTo>
                    <a:pt x="42410" y="65897"/>
                  </a:lnTo>
                  <a:lnTo>
                    <a:pt x="31137" y="53952"/>
                  </a:lnTo>
                  <a:lnTo>
                    <a:pt x="11542" y="26976"/>
                  </a:lnTo>
                  <a:lnTo>
                    <a:pt x="0" y="3221"/>
                  </a:lnTo>
                  <a:lnTo>
                    <a:pt x="12616" y="0"/>
                  </a:lnTo>
                  <a:lnTo>
                    <a:pt x="26573" y="17179"/>
                  </a:lnTo>
                  <a:lnTo>
                    <a:pt x="46302" y="25231"/>
                  </a:lnTo>
                  <a:lnTo>
                    <a:pt x="53415" y="52744"/>
                  </a:lnTo>
                  <a:lnTo>
                    <a:pt x="67776" y="78781"/>
                  </a:lnTo>
                  <a:lnTo>
                    <a:pt x="68312" y="61065"/>
                  </a:lnTo>
                  <a:lnTo>
                    <a:pt x="83075" y="72205"/>
                  </a:lnTo>
                  <a:lnTo>
                    <a:pt x="86699" y="95423"/>
                  </a:lnTo>
                  <a:lnTo>
                    <a:pt x="105488" y="104952"/>
                  </a:lnTo>
                  <a:lnTo>
                    <a:pt x="121057" y="107233"/>
                  </a:lnTo>
                  <a:lnTo>
                    <a:pt x="135283" y="95288"/>
                  </a:lnTo>
                  <a:lnTo>
                    <a:pt x="150583" y="99583"/>
                  </a:lnTo>
                  <a:lnTo>
                    <a:pt x="144141" y="129243"/>
                  </a:lnTo>
                  <a:lnTo>
                    <a:pt x="136088" y="149241"/>
                  </a:lnTo>
                  <a:lnTo>
                    <a:pt x="116896" y="148569"/>
                  </a:lnTo>
                  <a:lnTo>
                    <a:pt x="111259" y="156756"/>
                  </a:lnTo>
                  <a:lnTo>
                    <a:pt x="113541" y="170446"/>
                  </a:lnTo>
                  <a:lnTo>
                    <a:pt x="109649" y="177022"/>
                  </a:lnTo>
                  <a:lnTo>
                    <a:pt x="87370" y="21741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8" name="Forme libre : forme 607">
              <a:extLst>
                <a:ext uri="{FF2B5EF4-FFF2-40B4-BE49-F238E27FC236}">
                  <a16:creationId xmlns:a16="http://schemas.microsoft.com/office/drawing/2014/main" id="{24B52145-D7E9-4FAD-B499-ED5BC32F6AC3}"/>
                </a:ext>
              </a:extLst>
            </p:cNvPr>
            <p:cNvSpPr/>
            <p:nvPr/>
          </p:nvSpPr>
          <p:spPr>
            <a:xfrm>
              <a:off x="10208242" y="5802130"/>
              <a:ext cx="140516" cy="221847"/>
            </a:xfrm>
            <a:custGeom>
              <a:avLst/>
              <a:gdLst>
                <a:gd name="connsiteX0" fmla="*/ 49792 w 140516"/>
                <a:gd name="connsiteY0" fmla="*/ 210306 h 221847"/>
                <a:gd name="connsiteX1" fmla="*/ 58918 w 140516"/>
                <a:gd name="connsiteY1" fmla="*/ 214600 h 221847"/>
                <a:gd name="connsiteX2" fmla="*/ 62407 w 140516"/>
                <a:gd name="connsiteY2" fmla="*/ 221848 h 221847"/>
                <a:gd name="connsiteX3" fmla="*/ 79318 w 140516"/>
                <a:gd name="connsiteY3" fmla="*/ 210171 h 221847"/>
                <a:gd name="connsiteX4" fmla="*/ 100791 w 140516"/>
                <a:gd name="connsiteY4" fmla="*/ 170848 h 221847"/>
                <a:gd name="connsiteX5" fmla="*/ 104012 w 140516"/>
                <a:gd name="connsiteY5" fmla="*/ 165346 h 221847"/>
                <a:gd name="connsiteX6" fmla="*/ 101730 w 140516"/>
                <a:gd name="connsiteY6" fmla="*/ 151522 h 221847"/>
                <a:gd name="connsiteX7" fmla="*/ 109380 w 140516"/>
                <a:gd name="connsiteY7" fmla="*/ 140383 h 221847"/>
                <a:gd name="connsiteX8" fmla="*/ 128035 w 140516"/>
                <a:gd name="connsiteY8" fmla="*/ 140920 h 221847"/>
                <a:gd name="connsiteX9" fmla="*/ 135014 w 140516"/>
                <a:gd name="connsiteY9" fmla="*/ 123741 h 221847"/>
                <a:gd name="connsiteX10" fmla="*/ 140517 w 140516"/>
                <a:gd name="connsiteY10" fmla="*/ 97973 h 221847"/>
                <a:gd name="connsiteX11" fmla="*/ 130720 w 140516"/>
                <a:gd name="connsiteY11" fmla="*/ 95154 h 221847"/>
                <a:gd name="connsiteX12" fmla="*/ 116762 w 140516"/>
                <a:gd name="connsiteY12" fmla="*/ 106965 h 221847"/>
                <a:gd name="connsiteX13" fmla="*/ 98509 w 140516"/>
                <a:gd name="connsiteY13" fmla="*/ 104280 h 221847"/>
                <a:gd name="connsiteX14" fmla="*/ 77707 w 140516"/>
                <a:gd name="connsiteY14" fmla="*/ 93678 h 221847"/>
                <a:gd name="connsiteX15" fmla="*/ 73949 w 140516"/>
                <a:gd name="connsiteY15" fmla="*/ 70057 h 221847"/>
                <a:gd name="connsiteX16" fmla="*/ 66434 w 140516"/>
                <a:gd name="connsiteY16" fmla="*/ 64420 h 221847"/>
                <a:gd name="connsiteX17" fmla="*/ 65762 w 140516"/>
                <a:gd name="connsiteY17" fmla="*/ 88712 h 221847"/>
                <a:gd name="connsiteX18" fmla="*/ 44289 w 140516"/>
                <a:gd name="connsiteY18" fmla="*/ 49657 h 221847"/>
                <a:gd name="connsiteX19" fmla="*/ 37579 w 140516"/>
                <a:gd name="connsiteY19" fmla="*/ 23755 h 221847"/>
                <a:gd name="connsiteX20" fmla="*/ 18387 w 140516"/>
                <a:gd name="connsiteY20" fmla="*/ 15702 h 221847"/>
                <a:gd name="connsiteX21" fmla="*/ 5771 w 140516"/>
                <a:gd name="connsiteY21" fmla="*/ 0 h 221847"/>
                <a:gd name="connsiteX22" fmla="*/ 0 w 140516"/>
                <a:gd name="connsiteY22" fmla="*/ 1476 h 221847"/>
                <a:gd name="connsiteX23" fmla="*/ 9260 w 140516"/>
                <a:gd name="connsiteY23" fmla="*/ 20668 h 221847"/>
                <a:gd name="connsiteX24" fmla="*/ 28587 w 140516"/>
                <a:gd name="connsiteY24" fmla="*/ 47242 h 221847"/>
                <a:gd name="connsiteX25" fmla="*/ 40934 w 140516"/>
                <a:gd name="connsiteY25" fmla="*/ 60260 h 221847"/>
                <a:gd name="connsiteX26" fmla="*/ 40128 w 140516"/>
                <a:gd name="connsiteY26" fmla="*/ 66031 h 221847"/>
                <a:gd name="connsiteX27" fmla="*/ 50194 w 140516"/>
                <a:gd name="connsiteY27" fmla="*/ 86833 h 221847"/>
                <a:gd name="connsiteX28" fmla="*/ 51268 w 140516"/>
                <a:gd name="connsiteY28" fmla="*/ 106965 h 221847"/>
                <a:gd name="connsiteX29" fmla="*/ 46973 w 140516"/>
                <a:gd name="connsiteY29" fmla="*/ 132464 h 221847"/>
                <a:gd name="connsiteX30" fmla="*/ 29258 w 140516"/>
                <a:gd name="connsiteY30" fmla="*/ 143470 h 221847"/>
                <a:gd name="connsiteX31" fmla="*/ 28587 w 140516"/>
                <a:gd name="connsiteY31" fmla="*/ 152730 h 221847"/>
                <a:gd name="connsiteX32" fmla="*/ 54757 w 140516"/>
                <a:gd name="connsiteY32" fmla="*/ 165211 h 221847"/>
                <a:gd name="connsiteX33" fmla="*/ 63481 w 140516"/>
                <a:gd name="connsiteY33" fmla="*/ 184403 h 22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516" h="221847">
                  <a:moveTo>
                    <a:pt x="49792" y="210306"/>
                  </a:moveTo>
                  <a:lnTo>
                    <a:pt x="58918" y="214600"/>
                  </a:lnTo>
                  <a:lnTo>
                    <a:pt x="62407" y="221848"/>
                  </a:lnTo>
                  <a:lnTo>
                    <a:pt x="79318" y="210171"/>
                  </a:lnTo>
                  <a:lnTo>
                    <a:pt x="100791" y="170848"/>
                  </a:lnTo>
                  <a:lnTo>
                    <a:pt x="104012" y="165346"/>
                  </a:lnTo>
                  <a:lnTo>
                    <a:pt x="101730" y="151522"/>
                  </a:lnTo>
                  <a:lnTo>
                    <a:pt x="109380" y="140383"/>
                  </a:lnTo>
                  <a:lnTo>
                    <a:pt x="128035" y="140920"/>
                  </a:lnTo>
                  <a:lnTo>
                    <a:pt x="135014" y="123741"/>
                  </a:lnTo>
                  <a:lnTo>
                    <a:pt x="140517" y="97973"/>
                  </a:lnTo>
                  <a:lnTo>
                    <a:pt x="130720" y="95154"/>
                  </a:lnTo>
                  <a:lnTo>
                    <a:pt x="116762" y="106965"/>
                  </a:lnTo>
                  <a:lnTo>
                    <a:pt x="98509" y="104280"/>
                  </a:lnTo>
                  <a:lnTo>
                    <a:pt x="77707" y="93678"/>
                  </a:lnTo>
                  <a:lnTo>
                    <a:pt x="73949" y="70057"/>
                  </a:lnTo>
                  <a:lnTo>
                    <a:pt x="66434" y="64420"/>
                  </a:lnTo>
                  <a:lnTo>
                    <a:pt x="65762" y="88712"/>
                  </a:lnTo>
                  <a:lnTo>
                    <a:pt x="44289" y="49657"/>
                  </a:lnTo>
                  <a:lnTo>
                    <a:pt x="37579" y="23755"/>
                  </a:lnTo>
                  <a:lnTo>
                    <a:pt x="18387" y="15702"/>
                  </a:lnTo>
                  <a:lnTo>
                    <a:pt x="5771" y="0"/>
                  </a:lnTo>
                  <a:lnTo>
                    <a:pt x="0" y="1476"/>
                  </a:lnTo>
                  <a:lnTo>
                    <a:pt x="9260" y="20668"/>
                  </a:lnTo>
                  <a:lnTo>
                    <a:pt x="28587" y="47242"/>
                  </a:lnTo>
                  <a:lnTo>
                    <a:pt x="40934" y="60260"/>
                  </a:lnTo>
                  <a:lnTo>
                    <a:pt x="40128" y="66031"/>
                  </a:lnTo>
                  <a:lnTo>
                    <a:pt x="50194" y="86833"/>
                  </a:lnTo>
                  <a:lnTo>
                    <a:pt x="51268" y="106965"/>
                  </a:lnTo>
                  <a:lnTo>
                    <a:pt x="46973" y="132464"/>
                  </a:lnTo>
                  <a:lnTo>
                    <a:pt x="29258" y="143470"/>
                  </a:lnTo>
                  <a:lnTo>
                    <a:pt x="28587" y="152730"/>
                  </a:lnTo>
                  <a:lnTo>
                    <a:pt x="54757" y="165211"/>
                  </a:lnTo>
                  <a:lnTo>
                    <a:pt x="63481" y="18440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6" name="Graphique 3">
            <a:extLst>
              <a:ext uri="{FF2B5EF4-FFF2-40B4-BE49-F238E27FC236}">
                <a16:creationId xmlns:a16="http://schemas.microsoft.com/office/drawing/2014/main" id="{79C8C246-B95C-4C0C-8D36-67DD87378026}"/>
              </a:ext>
            </a:extLst>
          </p:cNvPr>
          <p:cNvGrpSpPr/>
          <p:nvPr/>
        </p:nvGrpSpPr>
        <p:grpSpPr>
          <a:xfrm>
            <a:off x="7226877" y="4269568"/>
            <a:ext cx="204386" cy="271637"/>
            <a:chOff x="7217929" y="4220342"/>
            <a:chExt cx="197824" cy="262915"/>
          </a:xfrm>
          <a:solidFill>
            <a:srgbClr val="CECECE"/>
          </a:solidFill>
        </p:grpSpPr>
        <p:sp>
          <p:nvSpPr>
            <p:cNvPr id="601" name="Forme libre : forme 600">
              <a:extLst>
                <a:ext uri="{FF2B5EF4-FFF2-40B4-BE49-F238E27FC236}">
                  <a16:creationId xmlns:a16="http://schemas.microsoft.com/office/drawing/2014/main" id="{AE21821B-F0F6-40F0-8A1B-A4EF9AC6AF21}"/>
                </a:ext>
              </a:extLst>
            </p:cNvPr>
            <p:cNvSpPr/>
            <p:nvPr/>
          </p:nvSpPr>
          <p:spPr>
            <a:xfrm>
              <a:off x="7217929" y="4261141"/>
              <a:ext cx="197824" cy="222116"/>
            </a:xfrm>
            <a:custGeom>
              <a:avLst/>
              <a:gdLst>
                <a:gd name="connsiteX0" fmla="*/ 28989 w 197824"/>
                <a:gd name="connsiteY0" fmla="*/ 222116 h 222116"/>
                <a:gd name="connsiteX1" fmla="*/ 0 w 197824"/>
                <a:gd name="connsiteY1" fmla="*/ 158098 h 222116"/>
                <a:gd name="connsiteX2" fmla="*/ 2013 w 197824"/>
                <a:gd name="connsiteY2" fmla="*/ 157427 h 222116"/>
                <a:gd name="connsiteX3" fmla="*/ 75291 w 197824"/>
                <a:gd name="connsiteY3" fmla="*/ 131659 h 222116"/>
                <a:gd name="connsiteX4" fmla="*/ 91262 w 197824"/>
                <a:gd name="connsiteY4" fmla="*/ 80660 h 222116"/>
                <a:gd name="connsiteX5" fmla="*/ 79989 w 197824"/>
                <a:gd name="connsiteY5" fmla="*/ 62005 h 222116"/>
                <a:gd name="connsiteX6" fmla="*/ 80660 w 197824"/>
                <a:gd name="connsiteY6" fmla="*/ 50194 h 222116"/>
                <a:gd name="connsiteX7" fmla="*/ 87907 w 197824"/>
                <a:gd name="connsiteY7" fmla="*/ 39055 h 222116"/>
                <a:gd name="connsiteX8" fmla="*/ 88041 w 197824"/>
                <a:gd name="connsiteY8" fmla="*/ 27379 h 222116"/>
                <a:gd name="connsiteX9" fmla="*/ 97570 w 197824"/>
                <a:gd name="connsiteY9" fmla="*/ 22950 h 222116"/>
                <a:gd name="connsiteX10" fmla="*/ 94752 w 197824"/>
                <a:gd name="connsiteY10" fmla="*/ 20400 h 222116"/>
                <a:gd name="connsiteX11" fmla="*/ 97033 w 197824"/>
                <a:gd name="connsiteY11" fmla="*/ 134 h 222116"/>
                <a:gd name="connsiteX12" fmla="*/ 112467 w 197824"/>
                <a:gd name="connsiteY12" fmla="*/ 0 h 222116"/>
                <a:gd name="connsiteX13" fmla="*/ 123875 w 197824"/>
                <a:gd name="connsiteY13" fmla="*/ 19058 h 222116"/>
                <a:gd name="connsiteX14" fmla="*/ 137162 w 197824"/>
                <a:gd name="connsiteY14" fmla="*/ 28318 h 222116"/>
                <a:gd name="connsiteX15" fmla="*/ 154877 w 197824"/>
                <a:gd name="connsiteY15" fmla="*/ 31808 h 222116"/>
                <a:gd name="connsiteX16" fmla="*/ 170311 w 197824"/>
                <a:gd name="connsiteY16" fmla="*/ 36907 h 222116"/>
                <a:gd name="connsiteX17" fmla="*/ 181988 w 197824"/>
                <a:gd name="connsiteY17" fmla="*/ 52744 h 222116"/>
                <a:gd name="connsiteX18" fmla="*/ 188295 w 197824"/>
                <a:gd name="connsiteY18" fmla="*/ 61065 h 222116"/>
                <a:gd name="connsiteX19" fmla="*/ 197824 w 197824"/>
                <a:gd name="connsiteY19" fmla="*/ 64689 h 222116"/>
                <a:gd name="connsiteX20" fmla="*/ 197690 w 197824"/>
                <a:gd name="connsiteY20" fmla="*/ 72473 h 222116"/>
                <a:gd name="connsiteX21" fmla="*/ 197421 w 197824"/>
                <a:gd name="connsiteY21" fmla="*/ 72876 h 222116"/>
                <a:gd name="connsiteX22" fmla="*/ 184135 w 197824"/>
                <a:gd name="connsiteY22" fmla="*/ 96631 h 222116"/>
                <a:gd name="connsiteX23" fmla="*/ 174069 w 197824"/>
                <a:gd name="connsiteY23" fmla="*/ 105086 h 222116"/>
                <a:gd name="connsiteX24" fmla="*/ 164406 w 197824"/>
                <a:gd name="connsiteY24" fmla="*/ 124009 h 222116"/>
                <a:gd name="connsiteX25" fmla="*/ 152864 w 197824"/>
                <a:gd name="connsiteY25" fmla="*/ 122533 h 222116"/>
                <a:gd name="connsiteX26" fmla="*/ 148703 w 197824"/>
                <a:gd name="connsiteY26" fmla="*/ 127633 h 222116"/>
                <a:gd name="connsiteX27" fmla="*/ 144946 w 197824"/>
                <a:gd name="connsiteY27" fmla="*/ 140114 h 222116"/>
                <a:gd name="connsiteX28" fmla="*/ 148033 w 197824"/>
                <a:gd name="connsiteY28" fmla="*/ 157964 h 222116"/>
                <a:gd name="connsiteX29" fmla="*/ 144677 w 197824"/>
                <a:gd name="connsiteY29" fmla="*/ 162527 h 222116"/>
                <a:gd name="connsiteX30" fmla="*/ 132867 w 197824"/>
                <a:gd name="connsiteY30" fmla="*/ 162527 h 222116"/>
                <a:gd name="connsiteX31" fmla="*/ 118641 w 197824"/>
                <a:gd name="connsiteY31" fmla="*/ 171519 h 222116"/>
                <a:gd name="connsiteX32" fmla="*/ 116225 w 197824"/>
                <a:gd name="connsiteY32" fmla="*/ 183866 h 222116"/>
                <a:gd name="connsiteX33" fmla="*/ 109514 w 197824"/>
                <a:gd name="connsiteY33" fmla="*/ 190308 h 222116"/>
                <a:gd name="connsiteX34" fmla="*/ 94081 w 197824"/>
                <a:gd name="connsiteY34" fmla="*/ 190174 h 222116"/>
                <a:gd name="connsiteX35" fmla="*/ 85625 w 197824"/>
                <a:gd name="connsiteY35" fmla="*/ 195811 h 222116"/>
                <a:gd name="connsiteX36" fmla="*/ 85760 w 197824"/>
                <a:gd name="connsiteY36" fmla="*/ 206279 h 222116"/>
                <a:gd name="connsiteX37" fmla="*/ 72204 w 197824"/>
                <a:gd name="connsiteY37" fmla="*/ 214332 h 222116"/>
                <a:gd name="connsiteX38" fmla="*/ 58515 w 197824"/>
                <a:gd name="connsiteY38" fmla="*/ 211916 h 222116"/>
                <a:gd name="connsiteX39" fmla="*/ 41873 w 197824"/>
                <a:gd name="connsiteY39" fmla="*/ 220506 h 222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824" h="222116">
                  <a:moveTo>
                    <a:pt x="28989" y="222116"/>
                  </a:moveTo>
                  <a:lnTo>
                    <a:pt x="0" y="158098"/>
                  </a:lnTo>
                  <a:lnTo>
                    <a:pt x="2013" y="157427"/>
                  </a:lnTo>
                  <a:lnTo>
                    <a:pt x="75291" y="131659"/>
                  </a:lnTo>
                  <a:lnTo>
                    <a:pt x="91262" y="80660"/>
                  </a:lnTo>
                  <a:lnTo>
                    <a:pt x="79989" y="62005"/>
                  </a:lnTo>
                  <a:lnTo>
                    <a:pt x="80660" y="50194"/>
                  </a:lnTo>
                  <a:lnTo>
                    <a:pt x="87907" y="39055"/>
                  </a:lnTo>
                  <a:lnTo>
                    <a:pt x="88041" y="27379"/>
                  </a:lnTo>
                  <a:lnTo>
                    <a:pt x="97570" y="22950"/>
                  </a:lnTo>
                  <a:lnTo>
                    <a:pt x="94752" y="20400"/>
                  </a:lnTo>
                  <a:lnTo>
                    <a:pt x="97033" y="134"/>
                  </a:lnTo>
                  <a:lnTo>
                    <a:pt x="112467" y="0"/>
                  </a:lnTo>
                  <a:lnTo>
                    <a:pt x="123875" y="19058"/>
                  </a:lnTo>
                  <a:lnTo>
                    <a:pt x="137162" y="28318"/>
                  </a:lnTo>
                  <a:lnTo>
                    <a:pt x="154877" y="31808"/>
                  </a:lnTo>
                  <a:lnTo>
                    <a:pt x="170311" y="36907"/>
                  </a:lnTo>
                  <a:lnTo>
                    <a:pt x="181988" y="52744"/>
                  </a:lnTo>
                  <a:lnTo>
                    <a:pt x="188295" y="61065"/>
                  </a:lnTo>
                  <a:lnTo>
                    <a:pt x="197824" y="64689"/>
                  </a:lnTo>
                  <a:lnTo>
                    <a:pt x="197690" y="72473"/>
                  </a:lnTo>
                  <a:lnTo>
                    <a:pt x="197421" y="72876"/>
                  </a:lnTo>
                  <a:lnTo>
                    <a:pt x="184135" y="96631"/>
                  </a:lnTo>
                  <a:lnTo>
                    <a:pt x="174069" y="105086"/>
                  </a:lnTo>
                  <a:lnTo>
                    <a:pt x="164406" y="124009"/>
                  </a:lnTo>
                  <a:lnTo>
                    <a:pt x="152864" y="122533"/>
                  </a:lnTo>
                  <a:lnTo>
                    <a:pt x="148703" y="127633"/>
                  </a:lnTo>
                  <a:lnTo>
                    <a:pt x="144946" y="140114"/>
                  </a:lnTo>
                  <a:lnTo>
                    <a:pt x="148033" y="157964"/>
                  </a:lnTo>
                  <a:lnTo>
                    <a:pt x="144677" y="162527"/>
                  </a:lnTo>
                  <a:lnTo>
                    <a:pt x="132867" y="162527"/>
                  </a:lnTo>
                  <a:lnTo>
                    <a:pt x="118641" y="171519"/>
                  </a:lnTo>
                  <a:lnTo>
                    <a:pt x="116225" y="183866"/>
                  </a:lnTo>
                  <a:lnTo>
                    <a:pt x="109514" y="190308"/>
                  </a:lnTo>
                  <a:lnTo>
                    <a:pt x="94081" y="190174"/>
                  </a:lnTo>
                  <a:lnTo>
                    <a:pt x="85625" y="195811"/>
                  </a:lnTo>
                  <a:lnTo>
                    <a:pt x="85760" y="206279"/>
                  </a:lnTo>
                  <a:lnTo>
                    <a:pt x="72204" y="214332"/>
                  </a:lnTo>
                  <a:lnTo>
                    <a:pt x="58515" y="211916"/>
                  </a:lnTo>
                  <a:lnTo>
                    <a:pt x="41873" y="22050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2" name="Forme libre : forme 601">
              <a:extLst>
                <a:ext uri="{FF2B5EF4-FFF2-40B4-BE49-F238E27FC236}">
                  <a16:creationId xmlns:a16="http://schemas.microsoft.com/office/drawing/2014/main" id="{66AAF6E9-0AEF-4794-855C-7D0BE3F40C01}"/>
                </a:ext>
              </a:extLst>
            </p:cNvPr>
            <p:cNvSpPr/>
            <p:nvPr/>
          </p:nvSpPr>
          <p:spPr>
            <a:xfrm>
              <a:off x="7223163" y="4265033"/>
              <a:ext cx="188697" cy="213929"/>
            </a:xfrm>
            <a:custGeom>
              <a:avLst/>
              <a:gdLst>
                <a:gd name="connsiteX0" fmla="*/ 0 w 188697"/>
                <a:gd name="connsiteY0" fmla="*/ 156488 h 213929"/>
                <a:gd name="connsiteX1" fmla="*/ 26036 w 188697"/>
                <a:gd name="connsiteY1" fmla="*/ 213929 h 213929"/>
                <a:gd name="connsiteX2" fmla="*/ 35699 w 188697"/>
                <a:gd name="connsiteY2" fmla="*/ 212856 h 213929"/>
                <a:gd name="connsiteX3" fmla="*/ 52610 w 188697"/>
                <a:gd name="connsiteY3" fmla="*/ 203998 h 213929"/>
                <a:gd name="connsiteX4" fmla="*/ 66299 w 188697"/>
                <a:gd name="connsiteY4" fmla="*/ 206414 h 213929"/>
                <a:gd name="connsiteX5" fmla="*/ 76633 w 188697"/>
                <a:gd name="connsiteY5" fmla="*/ 200106 h 213929"/>
                <a:gd name="connsiteX6" fmla="*/ 76633 w 188697"/>
                <a:gd name="connsiteY6" fmla="*/ 189772 h 213929"/>
                <a:gd name="connsiteX7" fmla="*/ 87639 w 188697"/>
                <a:gd name="connsiteY7" fmla="*/ 182390 h 213929"/>
                <a:gd name="connsiteX8" fmla="*/ 102804 w 188697"/>
                <a:gd name="connsiteY8" fmla="*/ 182524 h 213929"/>
                <a:gd name="connsiteX9" fmla="*/ 107501 w 188697"/>
                <a:gd name="connsiteY9" fmla="*/ 178095 h 213929"/>
                <a:gd name="connsiteX10" fmla="*/ 109917 w 188697"/>
                <a:gd name="connsiteY10" fmla="*/ 165211 h 213929"/>
                <a:gd name="connsiteX11" fmla="*/ 126559 w 188697"/>
                <a:gd name="connsiteY11" fmla="*/ 154743 h 213929"/>
                <a:gd name="connsiteX12" fmla="*/ 137430 w 188697"/>
                <a:gd name="connsiteY12" fmla="*/ 154877 h 213929"/>
                <a:gd name="connsiteX13" fmla="*/ 138638 w 188697"/>
                <a:gd name="connsiteY13" fmla="*/ 153133 h 213929"/>
                <a:gd name="connsiteX14" fmla="*/ 135820 w 188697"/>
                <a:gd name="connsiteY14" fmla="*/ 135954 h 213929"/>
                <a:gd name="connsiteX15" fmla="*/ 140248 w 188697"/>
                <a:gd name="connsiteY15" fmla="*/ 121728 h 213929"/>
                <a:gd name="connsiteX16" fmla="*/ 146019 w 188697"/>
                <a:gd name="connsiteY16" fmla="*/ 114615 h 213929"/>
                <a:gd name="connsiteX17" fmla="*/ 156890 w 188697"/>
                <a:gd name="connsiteY17" fmla="*/ 115957 h 213929"/>
                <a:gd name="connsiteX18" fmla="*/ 166017 w 188697"/>
                <a:gd name="connsiteY18" fmla="*/ 98509 h 213929"/>
                <a:gd name="connsiteX19" fmla="*/ 176082 w 188697"/>
                <a:gd name="connsiteY19" fmla="*/ 90054 h 213929"/>
                <a:gd name="connsiteX20" fmla="*/ 179840 w 188697"/>
                <a:gd name="connsiteY20" fmla="*/ 82941 h 213929"/>
                <a:gd name="connsiteX21" fmla="*/ 188698 w 188697"/>
                <a:gd name="connsiteY21" fmla="*/ 67507 h 213929"/>
                <a:gd name="connsiteX22" fmla="*/ 188698 w 188697"/>
                <a:gd name="connsiteY22" fmla="*/ 63481 h 213929"/>
                <a:gd name="connsiteX23" fmla="*/ 180645 w 188697"/>
                <a:gd name="connsiteY23" fmla="*/ 60394 h 213929"/>
                <a:gd name="connsiteX24" fmla="*/ 162795 w 188697"/>
                <a:gd name="connsiteY24" fmla="*/ 36236 h 213929"/>
                <a:gd name="connsiteX25" fmla="*/ 148703 w 188697"/>
                <a:gd name="connsiteY25" fmla="*/ 31673 h 213929"/>
                <a:gd name="connsiteX26" fmla="*/ 130048 w 188697"/>
                <a:gd name="connsiteY26" fmla="*/ 27781 h 213929"/>
                <a:gd name="connsiteX27" fmla="*/ 115554 w 188697"/>
                <a:gd name="connsiteY27" fmla="*/ 17447 h 213929"/>
                <a:gd name="connsiteX28" fmla="*/ 105086 w 188697"/>
                <a:gd name="connsiteY28" fmla="*/ 0 h 213929"/>
                <a:gd name="connsiteX29" fmla="*/ 95288 w 188697"/>
                <a:gd name="connsiteY29" fmla="*/ 0 h 213929"/>
                <a:gd name="connsiteX30" fmla="*/ 93544 w 188697"/>
                <a:gd name="connsiteY30" fmla="*/ 14897 h 213929"/>
                <a:gd name="connsiteX31" fmla="*/ 99449 w 188697"/>
                <a:gd name="connsiteY31" fmla="*/ 19997 h 213929"/>
                <a:gd name="connsiteX32" fmla="*/ 86565 w 188697"/>
                <a:gd name="connsiteY32" fmla="*/ 26037 h 213929"/>
                <a:gd name="connsiteX33" fmla="*/ 86565 w 188697"/>
                <a:gd name="connsiteY33" fmla="*/ 36371 h 213929"/>
                <a:gd name="connsiteX34" fmla="*/ 79317 w 188697"/>
                <a:gd name="connsiteY34" fmla="*/ 47510 h 213929"/>
                <a:gd name="connsiteX35" fmla="*/ 78647 w 188697"/>
                <a:gd name="connsiteY35" fmla="*/ 57173 h 213929"/>
                <a:gd name="connsiteX36" fmla="*/ 90189 w 188697"/>
                <a:gd name="connsiteY36" fmla="*/ 76365 h 213929"/>
                <a:gd name="connsiteX37" fmla="*/ 89920 w 188697"/>
                <a:gd name="connsiteY37" fmla="*/ 77170 h 213929"/>
                <a:gd name="connsiteX38" fmla="*/ 73144 w 188697"/>
                <a:gd name="connsiteY38" fmla="*/ 130720 h 213929"/>
                <a:gd name="connsiteX39" fmla="*/ 72204 w 188697"/>
                <a:gd name="connsiteY39" fmla="*/ 130988 h 2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8697" h="213929">
                  <a:moveTo>
                    <a:pt x="0" y="156488"/>
                  </a:moveTo>
                  <a:lnTo>
                    <a:pt x="26036" y="213929"/>
                  </a:lnTo>
                  <a:lnTo>
                    <a:pt x="35699" y="212856"/>
                  </a:lnTo>
                  <a:lnTo>
                    <a:pt x="52610" y="203998"/>
                  </a:lnTo>
                  <a:lnTo>
                    <a:pt x="66299" y="206414"/>
                  </a:lnTo>
                  <a:lnTo>
                    <a:pt x="76633" y="200106"/>
                  </a:lnTo>
                  <a:lnTo>
                    <a:pt x="76633" y="189772"/>
                  </a:lnTo>
                  <a:lnTo>
                    <a:pt x="87639" y="182390"/>
                  </a:lnTo>
                  <a:lnTo>
                    <a:pt x="102804" y="182524"/>
                  </a:lnTo>
                  <a:lnTo>
                    <a:pt x="107501" y="178095"/>
                  </a:lnTo>
                  <a:lnTo>
                    <a:pt x="109917" y="165211"/>
                  </a:lnTo>
                  <a:lnTo>
                    <a:pt x="126559" y="154743"/>
                  </a:lnTo>
                  <a:lnTo>
                    <a:pt x="137430" y="154877"/>
                  </a:lnTo>
                  <a:lnTo>
                    <a:pt x="138638" y="153133"/>
                  </a:lnTo>
                  <a:lnTo>
                    <a:pt x="135820" y="135954"/>
                  </a:lnTo>
                  <a:lnTo>
                    <a:pt x="140248" y="121728"/>
                  </a:lnTo>
                  <a:lnTo>
                    <a:pt x="146019" y="114615"/>
                  </a:lnTo>
                  <a:lnTo>
                    <a:pt x="156890" y="115957"/>
                  </a:lnTo>
                  <a:lnTo>
                    <a:pt x="166017" y="98509"/>
                  </a:lnTo>
                  <a:lnTo>
                    <a:pt x="176082" y="90054"/>
                  </a:lnTo>
                  <a:lnTo>
                    <a:pt x="179840" y="82941"/>
                  </a:lnTo>
                  <a:lnTo>
                    <a:pt x="188698" y="67507"/>
                  </a:lnTo>
                  <a:lnTo>
                    <a:pt x="188698" y="63481"/>
                  </a:lnTo>
                  <a:lnTo>
                    <a:pt x="180645" y="60394"/>
                  </a:lnTo>
                  <a:lnTo>
                    <a:pt x="162795" y="36236"/>
                  </a:lnTo>
                  <a:lnTo>
                    <a:pt x="148703" y="31673"/>
                  </a:lnTo>
                  <a:lnTo>
                    <a:pt x="130048" y="27781"/>
                  </a:lnTo>
                  <a:lnTo>
                    <a:pt x="115554" y="17447"/>
                  </a:lnTo>
                  <a:lnTo>
                    <a:pt x="105086" y="0"/>
                  </a:lnTo>
                  <a:lnTo>
                    <a:pt x="95288" y="0"/>
                  </a:lnTo>
                  <a:lnTo>
                    <a:pt x="93544" y="14897"/>
                  </a:lnTo>
                  <a:lnTo>
                    <a:pt x="99449" y="19997"/>
                  </a:lnTo>
                  <a:lnTo>
                    <a:pt x="86565" y="26037"/>
                  </a:lnTo>
                  <a:lnTo>
                    <a:pt x="86565" y="36371"/>
                  </a:lnTo>
                  <a:lnTo>
                    <a:pt x="79317" y="47510"/>
                  </a:lnTo>
                  <a:lnTo>
                    <a:pt x="78647" y="57173"/>
                  </a:lnTo>
                  <a:lnTo>
                    <a:pt x="90189" y="76365"/>
                  </a:lnTo>
                  <a:lnTo>
                    <a:pt x="89920" y="77170"/>
                  </a:lnTo>
                  <a:lnTo>
                    <a:pt x="73144" y="130720"/>
                  </a:lnTo>
                  <a:lnTo>
                    <a:pt x="72204" y="13098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3" name="Forme libre : forme 602">
              <a:extLst>
                <a:ext uri="{FF2B5EF4-FFF2-40B4-BE49-F238E27FC236}">
                  <a16:creationId xmlns:a16="http://schemas.microsoft.com/office/drawing/2014/main" id="{2E1E2FEA-AB18-42BE-92AE-41E2770A450D}"/>
                </a:ext>
              </a:extLst>
            </p:cNvPr>
            <p:cNvSpPr/>
            <p:nvPr/>
          </p:nvSpPr>
          <p:spPr>
            <a:xfrm>
              <a:off x="7319257" y="4220342"/>
              <a:ext cx="14628" cy="25231"/>
            </a:xfrm>
            <a:custGeom>
              <a:avLst/>
              <a:gdLst>
                <a:gd name="connsiteX0" fmla="*/ 6576 w 14628"/>
                <a:gd name="connsiteY0" fmla="*/ 25231 h 25231"/>
                <a:gd name="connsiteX1" fmla="*/ 0 w 14628"/>
                <a:gd name="connsiteY1" fmla="*/ 11810 h 25231"/>
                <a:gd name="connsiteX2" fmla="*/ 9126 w 14628"/>
                <a:gd name="connsiteY2" fmla="*/ 0 h 25231"/>
                <a:gd name="connsiteX3" fmla="*/ 14629 w 14628"/>
                <a:gd name="connsiteY3" fmla="*/ 4295 h 25231"/>
                <a:gd name="connsiteX4" fmla="*/ 11676 w 14628"/>
                <a:gd name="connsiteY4" fmla="*/ 17447 h 2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28" h="25231">
                  <a:moveTo>
                    <a:pt x="6576" y="25231"/>
                  </a:moveTo>
                  <a:lnTo>
                    <a:pt x="0" y="11810"/>
                  </a:lnTo>
                  <a:lnTo>
                    <a:pt x="9126" y="0"/>
                  </a:lnTo>
                  <a:lnTo>
                    <a:pt x="14629" y="4295"/>
                  </a:lnTo>
                  <a:lnTo>
                    <a:pt x="11676" y="174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4" name="Forme libre : forme 603">
              <a:extLst>
                <a:ext uri="{FF2B5EF4-FFF2-40B4-BE49-F238E27FC236}">
                  <a16:creationId xmlns:a16="http://schemas.microsoft.com/office/drawing/2014/main" id="{5F9C72BD-52C7-49F7-9F1D-3CEAC2607B87}"/>
                </a:ext>
              </a:extLst>
            </p:cNvPr>
            <p:cNvSpPr/>
            <p:nvPr/>
          </p:nvSpPr>
          <p:spPr>
            <a:xfrm>
              <a:off x="7323686" y="4225710"/>
              <a:ext cx="5905" cy="12213"/>
            </a:xfrm>
            <a:custGeom>
              <a:avLst/>
              <a:gdLst>
                <a:gd name="connsiteX0" fmla="*/ 0 w 5905"/>
                <a:gd name="connsiteY0" fmla="*/ 6845 h 12213"/>
                <a:gd name="connsiteX1" fmla="*/ 2684 w 5905"/>
                <a:gd name="connsiteY1" fmla="*/ 12213 h 12213"/>
                <a:gd name="connsiteX2" fmla="*/ 3892 w 5905"/>
                <a:gd name="connsiteY2" fmla="*/ 10334 h 12213"/>
                <a:gd name="connsiteX3" fmla="*/ 5905 w 5905"/>
                <a:gd name="connsiteY3" fmla="*/ 403 h 12213"/>
                <a:gd name="connsiteX4" fmla="*/ 5368 w 5905"/>
                <a:gd name="connsiteY4" fmla="*/ 0 h 1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" h="12213">
                  <a:moveTo>
                    <a:pt x="0" y="6845"/>
                  </a:moveTo>
                  <a:lnTo>
                    <a:pt x="2684" y="12213"/>
                  </a:lnTo>
                  <a:lnTo>
                    <a:pt x="3892" y="10334"/>
                  </a:lnTo>
                  <a:lnTo>
                    <a:pt x="5905" y="403"/>
                  </a:lnTo>
                  <a:lnTo>
                    <a:pt x="5368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7" name="Graphique 3">
            <a:extLst>
              <a:ext uri="{FF2B5EF4-FFF2-40B4-BE49-F238E27FC236}">
                <a16:creationId xmlns:a16="http://schemas.microsoft.com/office/drawing/2014/main" id="{1F11CEB6-BE76-4010-A8B2-0ED74AA04388}"/>
              </a:ext>
            </a:extLst>
          </p:cNvPr>
          <p:cNvGrpSpPr/>
          <p:nvPr/>
        </p:nvGrpSpPr>
        <p:grpSpPr>
          <a:xfrm>
            <a:off x="3777541" y="4720771"/>
            <a:ext cx="150585" cy="66834"/>
            <a:chOff x="3879344" y="4657058"/>
            <a:chExt cx="145750" cy="64688"/>
          </a:xfrm>
          <a:solidFill>
            <a:srgbClr val="CECECE"/>
          </a:solidFill>
        </p:grpSpPr>
        <p:sp>
          <p:nvSpPr>
            <p:cNvPr id="599" name="Forme libre : forme 598">
              <a:extLst>
                <a:ext uri="{FF2B5EF4-FFF2-40B4-BE49-F238E27FC236}">
                  <a16:creationId xmlns:a16="http://schemas.microsoft.com/office/drawing/2014/main" id="{BF37B118-D36B-4B73-824D-BE9102B4CAE5}"/>
                </a:ext>
              </a:extLst>
            </p:cNvPr>
            <p:cNvSpPr/>
            <p:nvPr/>
          </p:nvSpPr>
          <p:spPr>
            <a:xfrm>
              <a:off x="3879344" y="4657058"/>
              <a:ext cx="145750" cy="64688"/>
            </a:xfrm>
            <a:custGeom>
              <a:avLst/>
              <a:gdLst>
                <a:gd name="connsiteX0" fmla="*/ 128840 w 145750"/>
                <a:gd name="connsiteY0" fmla="*/ 64689 h 64688"/>
                <a:gd name="connsiteX1" fmla="*/ 117836 w 145750"/>
                <a:gd name="connsiteY1" fmla="*/ 54757 h 64688"/>
                <a:gd name="connsiteX2" fmla="*/ 112064 w 145750"/>
                <a:gd name="connsiteY2" fmla="*/ 40263 h 64688"/>
                <a:gd name="connsiteX3" fmla="*/ 116762 w 145750"/>
                <a:gd name="connsiteY3" fmla="*/ 35163 h 64688"/>
                <a:gd name="connsiteX4" fmla="*/ 112869 w 145750"/>
                <a:gd name="connsiteY4" fmla="*/ 34089 h 64688"/>
                <a:gd name="connsiteX5" fmla="*/ 108172 w 145750"/>
                <a:gd name="connsiteY5" fmla="*/ 25634 h 64688"/>
                <a:gd name="connsiteX6" fmla="*/ 96765 w 145750"/>
                <a:gd name="connsiteY6" fmla="*/ 19326 h 64688"/>
                <a:gd name="connsiteX7" fmla="*/ 87504 w 145750"/>
                <a:gd name="connsiteY7" fmla="*/ 20668 h 64688"/>
                <a:gd name="connsiteX8" fmla="*/ 82404 w 145750"/>
                <a:gd name="connsiteY8" fmla="*/ 29123 h 64688"/>
                <a:gd name="connsiteX9" fmla="*/ 71668 w 145750"/>
                <a:gd name="connsiteY9" fmla="*/ 35565 h 64688"/>
                <a:gd name="connsiteX10" fmla="*/ 67238 w 145750"/>
                <a:gd name="connsiteY10" fmla="*/ 36371 h 64688"/>
                <a:gd name="connsiteX11" fmla="*/ 65762 w 145750"/>
                <a:gd name="connsiteY11" fmla="*/ 39457 h 64688"/>
                <a:gd name="connsiteX12" fmla="*/ 78378 w 145750"/>
                <a:gd name="connsiteY12" fmla="*/ 53818 h 64688"/>
                <a:gd name="connsiteX13" fmla="*/ 69655 w 145750"/>
                <a:gd name="connsiteY13" fmla="*/ 57978 h 64688"/>
                <a:gd name="connsiteX14" fmla="*/ 65896 w 145750"/>
                <a:gd name="connsiteY14" fmla="*/ 61870 h 64688"/>
                <a:gd name="connsiteX15" fmla="*/ 52073 w 145750"/>
                <a:gd name="connsiteY15" fmla="*/ 63347 h 64688"/>
                <a:gd name="connsiteX16" fmla="*/ 48449 w 145750"/>
                <a:gd name="connsiteY16" fmla="*/ 50731 h 64688"/>
                <a:gd name="connsiteX17" fmla="*/ 46839 w 145750"/>
                <a:gd name="connsiteY17" fmla="*/ 52878 h 64688"/>
                <a:gd name="connsiteX18" fmla="*/ 36505 w 145750"/>
                <a:gd name="connsiteY18" fmla="*/ 50999 h 64688"/>
                <a:gd name="connsiteX19" fmla="*/ 31539 w 145750"/>
                <a:gd name="connsiteY19" fmla="*/ 41068 h 64688"/>
                <a:gd name="connsiteX20" fmla="*/ 21876 w 145750"/>
                <a:gd name="connsiteY20" fmla="*/ 39457 h 64688"/>
                <a:gd name="connsiteX21" fmla="*/ 15837 w 145750"/>
                <a:gd name="connsiteY21" fmla="*/ 36639 h 64688"/>
                <a:gd name="connsiteX22" fmla="*/ 7247 w 145750"/>
                <a:gd name="connsiteY22" fmla="*/ 36639 h 64688"/>
                <a:gd name="connsiteX23" fmla="*/ 6039 w 145750"/>
                <a:gd name="connsiteY23" fmla="*/ 44960 h 64688"/>
                <a:gd name="connsiteX24" fmla="*/ 0 w 145750"/>
                <a:gd name="connsiteY24" fmla="*/ 36907 h 64688"/>
                <a:gd name="connsiteX25" fmla="*/ 1476 w 145750"/>
                <a:gd name="connsiteY25" fmla="*/ 31002 h 64688"/>
                <a:gd name="connsiteX26" fmla="*/ 3355 w 145750"/>
                <a:gd name="connsiteY26" fmla="*/ 26305 h 64688"/>
                <a:gd name="connsiteX27" fmla="*/ 2281 w 145750"/>
                <a:gd name="connsiteY27" fmla="*/ 21205 h 64688"/>
                <a:gd name="connsiteX28" fmla="*/ 4966 w 145750"/>
                <a:gd name="connsiteY28" fmla="*/ 19058 h 64688"/>
                <a:gd name="connsiteX29" fmla="*/ 1073 w 145750"/>
                <a:gd name="connsiteY29" fmla="*/ 16239 h 64688"/>
                <a:gd name="connsiteX30" fmla="*/ 939 w 145750"/>
                <a:gd name="connsiteY30" fmla="*/ 3758 h 64688"/>
                <a:gd name="connsiteX31" fmla="*/ 13018 w 145750"/>
                <a:gd name="connsiteY31" fmla="*/ 939 h 64688"/>
                <a:gd name="connsiteX32" fmla="*/ 23218 w 145750"/>
                <a:gd name="connsiteY32" fmla="*/ 11274 h 64688"/>
                <a:gd name="connsiteX33" fmla="*/ 22815 w 145750"/>
                <a:gd name="connsiteY33" fmla="*/ 15568 h 64688"/>
                <a:gd name="connsiteX34" fmla="*/ 30063 w 145750"/>
                <a:gd name="connsiteY34" fmla="*/ 16374 h 64688"/>
                <a:gd name="connsiteX35" fmla="*/ 33015 w 145750"/>
                <a:gd name="connsiteY35" fmla="*/ 13824 h 64688"/>
                <a:gd name="connsiteX36" fmla="*/ 40397 w 145750"/>
                <a:gd name="connsiteY36" fmla="*/ 20400 h 64688"/>
                <a:gd name="connsiteX37" fmla="*/ 51268 w 145750"/>
                <a:gd name="connsiteY37" fmla="*/ 18789 h 64688"/>
                <a:gd name="connsiteX38" fmla="*/ 61468 w 145750"/>
                <a:gd name="connsiteY38" fmla="*/ 12750 h 64688"/>
                <a:gd name="connsiteX39" fmla="*/ 76499 w 145750"/>
                <a:gd name="connsiteY39" fmla="*/ 7650 h 64688"/>
                <a:gd name="connsiteX40" fmla="*/ 85357 w 145750"/>
                <a:gd name="connsiteY40" fmla="*/ 0 h 64688"/>
                <a:gd name="connsiteX41" fmla="*/ 102401 w 145750"/>
                <a:gd name="connsiteY41" fmla="*/ 1745 h 64688"/>
                <a:gd name="connsiteX42" fmla="*/ 101462 w 145750"/>
                <a:gd name="connsiteY42" fmla="*/ 4026 h 64688"/>
                <a:gd name="connsiteX43" fmla="*/ 113273 w 145750"/>
                <a:gd name="connsiteY43" fmla="*/ 4966 h 64688"/>
                <a:gd name="connsiteX44" fmla="*/ 124814 w 145750"/>
                <a:gd name="connsiteY44" fmla="*/ 9663 h 64688"/>
                <a:gd name="connsiteX45" fmla="*/ 132867 w 145750"/>
                <a:gd name="connsiteY45" fmla="*/ 17045 h 64688"/>
                <a:gd name="connsiteX46" fmla="*/ 143738 w 145750"/>
                <a:gd name="connsiteY46" fmla="*/ 24963 h 64688"/>
                <a:gd name="connsiteX47" fmla="*/ 140114 w 145750"/>
                <a:gd name="connsiteY47" fmla="*/ 29392 h 64688"/>
                <a:gd name="connsiteX48" fmla="*/ 145751 w 145750"/>
                <a:gd name="connsiteY48" fmla="*/ 43752 h 64688"/>
                <a:gd name="connsiteX49" fmla="*/ 139846 w 145750"/>
                <a:gd name="connsiteY49" fmla="*/ 53147 h 64688"/>
                <a:gd name="connsiteX50" fmla="*/ 132330 w 145750"/>
                <a:gd name="connsiteY50" fmla="*/ 51536 h 6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5750" h="64688">
                  <a:moveTo>
                    <a:pt x="128840" y="64689"/>
                  </a:moveTo>
                  <a:lnTo>
                    <a:pt x="117836" y="54757"/>
                  </a:lnTo>
                  <a:lnTo>
                    <a:pt x="112064" y="40263"/>
                  </a:lnTo>
                  <a:lnTo>
                    <a:pt x="116762" y="35163"/>
                  </a:lnTo>
                  <a:lnTo>
                    <a:pt x="112869" y="34089"/>
                  </a:lnTo>
                  <a:lnTo>
                    <a:pt x="108172" y="25634"/>
                  </a:lnTo>
                  <a:lnTo>
                    <a:pt x="96765" y="19326"/>
                  </a:lnTo>
                  <a:lnTo>
                    <a:pt x="87504" y="20668"/>
                  </a:lnTo>
                  <a:lnTo>
                    <a:pt x="82404" y="29123"/>
                  </a:lnTo>
                  <a:lnTo>
                    <a:pt x="71668" y="35565"/>
                  </a:lnTo>
                  <a:lnTo>
                    <a:pt x="67238" y="36371"/>
                  </a:lnTo>
                  <a:lnTo>
                    <a:pt x="65762" y="39457"/>
                  </a:lnTo>
                  <a:lnTo>
                    <a:pt x="78378" y="53818"/>
                  </a:lnTo>
                  <a:lnTo>
                    <a:pt x="69655" y="57978"/>
                  </a:lnTo>
                  <a:lnTo>
                    <a:pt x="65896" y="61870"/>
                  </a:lnTo>
                  <a:lnTo>
                    <a:pt x="52073" y="63347"/>
                  </a:lnTo>
                  <a:lnTo>
                    <a:pt x="48449" y="50731"/>
                  </a:lnTo>
                  <a:lnTo>
                    <a:pt x="46839" y="52878"/>
                  </a:lnTo>
                  <a:lnTo>
                    <a:pt x="36505" y="50999"/>
                  </a:lnTo>
                  <a:lnTo>
                    <a:pt x="31539" y="41068"/>
                  </a:lnTo>
                  <a:lnTo>
                    <a:pt x="21876" y="39457"/>
                  </a:lnTo>
                  <a:lnTo>
                    <a:pt x="15837" y="36639"/>
                  </a:lnTo>
                  <a:lnTo>
                    <a:pt x="7247" y="36639"/>
                  </a:lnTo>
                  <a:lnTo>
                    <a:pt x="6039" y="44960"/>
                  </a:lnTo>
                  <a:lnTo>
                    <a:pt x="0" y="36907"/>
                  </a:lnTo>
                  <a:lnTo>
                    <a:pt x="1476" y="31002"/>
                  </a:lnTo>
                  <a:lnTo>
                    <a:pt x="3355" y="26305"/>
                  </a:lnTo>
                  <a:lnTo>
                    <a:pt x="2281" y="21205"/>
                  </a:lnTo>
                  <a:lnTo>
                    <a:pt x="4966" y="19058"/>
                  </a:lnTo>
                  <a:lnTo>
                    <a:pt x="1073" y="16239"/>
                  </a:lnTo>
                  <a:lnTo>
                    <a:pt x="939" y="3758"/>
                  </a:lnTo>
                  <a:lnTo>
                    <a:pt x="13018" y="939"/>
                  </a:lnTo>
                  <a:lnTo>
                    <a:pt x="23218" y="11274"/>
                  </a:lnTo>
                  <a:lnTo>
                    <a:pt x="22815" y="15568"/>
                  </a:lnTo>
                  <a:lnTo>
                    <a:pt x="30063" y="16374"/>
                  </a:lnTo>
                  <a:lnTo>
                    <a:pt x="33015" y="13824"/>
                  </a:lnTo>
                  <a:lnTo>
                    <a:pt x="40397" y="20400"/>
                  </a:lnTo>
                  <a:lnTo>
                    <a:pt x="51268" y="18789"/>
                  </a:lnTo>
                  <a:lnTo>
                    <a:pt x="61468" y="12750"/>
                  </a:lnTo>
                  <a:lnTo>
                    <a:pt x="76499" y="7650"/>
                  </a:lnTo>
                  <a:lnTo>
                    <a:pt x="85357" y="0"/>
                  </a:lnTo>
                  <a:lnTo>
                    <a:pt x="102401" y="1745"/>
                  </a:lnTo>
                  <a:lnTo>
                    <a:pt x="101462" y="4026"/>
                  </a:lnTo>
                  <a:lnTo>
                    <a:pt x="113273" y="4966"/>
                  </a:lnTo>
                  <a:lnTo>
                    <a:pt x="124814" y="9663"/>
                  </a:lnTo>
                  <a:lnTo>
                    <a:pt x="132867" y="17045"/>
                  </a:lnTo>
                  <a:lnTo>
                    <a:pt x="143738" y="24963"/>
                  </a:lnTo>
                  <a:lnTo>
                    <a:pt x="140114" y="29392"/>
                  </a:lnTo>
                  <a:lnTo>
                    <a:pt x="145751" y="43752"/>
                  </a:lnTo>
                  <a:lnTo>
                    <a:pt x="139846" y="53147"/>
                  </a:lnTo>
                  <a:lnTo>
                    <a:pt x="132330" y="5153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0" name="Forme libre : forme 599">
              <a:extLst>
                <a:ext uri="{FF2B5EF4-FFF2-40B4-BE49-F238E27FC236}">
                  <a16:creationId xmlns:a16="http://schemas.microsoft.com/office/drawing/2014/main" id="{C494E33E-8EA7-4B74-95A6-E82C33E89B32}"/>
                </a:ext>
              </a:extLst>
            </p:cNvPr>
            <p:cNvSpPr/>
            <p:nvPr/>
          </p:nvSpPr>
          <p:spPr>
            <a:xfrm>
              <a:off x="3884175" y="4660950"/>
              <a:ext cx="136759" cy="55294"/>
            </a:xfrm>
            <a:custGeom>
              <a:avLst/>
              <a:gdLst>
                <a:gd name="connsiteX0" fmla="*/ 45094 w 136759"/>
                <a:gd name="connsiteY0" fmla="*/ 38384 h 55294"/>
                <a:gd name="connsiteX1" fmla="*/ 50060 w 136759"/>
                <a:gd name="connsiteY1" fmla="*/ 55294 h 55294"/>
                <a:gd name="connsiteX2" fmla="*/ 59186 w 136759"/>
                <a:gd name="connsiteY2" fmla="*/ 54355 h 55294"/>
                <a:gd name="connsiteX3" fmla="*/ 62944 w 136759"/>
                <a:gd name="connsiteY3" fmla="*/ 50731 h 55294"/>
                <a:gd name="connsiteX4" fmla="*/ 67373 w 136759"/>
                <a:gd name="connsiteY4" fmla="*/ 48718 h 55294"/>
                <a:gd name="connsiteX5" fmla="*/ 56502 w 136759"/>
                <a:gd name="connsiteY5" fmla="*/ 36236 h 55294"/>
                <a:gd name="connsiteX6" fmla="*/ 59723 w 136759"/>
                <a:gd name="connsiteY6" fmla="*/ 28989 h 55294"/>
                <a:gd name="connsiteX7" fmla="*/ 65762 w 136759"/>
                <a:gd name="connsiteY7" fmla="*/ 28050 h 55294"/>
                <a:gd name="connsiteX8" fmla="*/ 75157 w 136759"/>
                <a:gd name="connsiteY8" fmla="*/ 22279 h 55294"/>
                <a:gd name="connsiteX9" fmla="*/ 80257 w 136759"/>
                <a:gd name="connsiteY9" fmla="*/ 13287 h 55294"/>
                <a:gd name="connsiteX10" fmla="*/ 92739 w 136759"/>
                <a:gd name="connsiteY10" fmla="*/ 11408 h 55294"/>
                <a:gd name="connsiteX11" fmla="*/ 106159 w 136759"/>
                <a:gd name="connsiteY11" fmla="*/ 18923 h 55294"/>
                <a:gd name="connsiteX12" fmla="*/ 110588 w 136759"/>
                <a:gd name="connsiteY12" fmla="*/ 26842 h 55294"/>
                <a:gd name="connsiteX13" fmla="*/ 119043 w 136759"/>
                <a:gd name="connsiteY13" fmla="*/ 29123 h 55294"/>
                <a:gd name="connsiteX14" fmla="*/ 111662 w 136759"/>
                <a:gd name="connsiteY14" fmla="*/ 37176 h 55294"/>
                <a:gd name="connsiteX15" fmla="*/ 116359 w 136759"/>
                <a:gd name="connsiteY15" fmla="*/ 49121 h 55294"/>
                <a:gd name="connsiteX16" fmla="*/ 121862 w 136759"/>
                <a:gd name="connsiteY16" fmla="*/ 53818 h 55294"/>
                <a:gd name="connsiteX17" fmla="*/ 124680 w 136759"/>
                <a:gd name="connsiteY17" fmla="*/ 43081 h 55294"/>
                <a:gd name="connsiteX18" fmla="*/ 133270 w 136759"/>
                <a:gd name="connsiteY18" fmla="*/ 44960 h 55294"/>
                <a:gd name="connsiteX19" fmla="*/ 136759 w 136759"/>
                <a:gd name="connsiteY19" fmla="*/ 39457 h 55294"/>
                <a:gd name="connsiteX20" fmla="*/ 130854 w 136759"/>
                <a:gd name="connsiteY20" fmla="*/ 24829 h 55294"/>
                <a:gd name="connsiteX21" fmla="*/ 133404 w 136759"/>
                <a:gd name="connsiteY21" fmla="*/ 21742 h 55294"/>
                <a:gd name="connsiteX22" fmla="*/ 125620 w 136759"/>
                <a:gd name="connsiteY22" fmla="*/ 16105 h 55294"/>
                <a:gd name="connsiteX23" fmla="*/ 117701 w 136759"/>
                <a:gd name="connsiteY23" fmla="*/ 8858 h 55294"/>
                <a:gd name="connsiteX24" fmla="*/ 107233 w 136759"/>
                <a:gd name="connsiteY24" fmla="*/ 4697 h 55294"/>
                <a:gd name="connsiteX25" fmla="*/ 91128 w 136759"/>
                <a:gd name="connsiteY25" fmla="*/ 3624 h 55294"/>
                <a:gd name="connsiteX26" fmla="*/ 92068 w 136759"/>
                <a:gd name="connsiteY26" fmla="*/ 1074 h 55294"/>
                <a:gd name="connsiteX27" fmla="*/ 81733 w 136759"/>
                <a:gd name="connsiteY27" fmla="*/ 0 h 55294"/>
                <a:gd name="connsiteX28" fmla="*/ 73278 w 136759"/>
                <a:gd name="connsiteY28" fmla="*/ 7247 h 55294"/>
                <a:gd name="connsiteX29" fmla="*/ 58247 w 136759"/>
                <a:gd name="connsiteY29" fmla="*/ 12347 h 55294"/>
                <a:gd name="connsiteX30" fmla="*/ 47376 w 136759"/>
                <a:gd name="connsiteY30" fmla="*/ 18655 h 55294"/>
                <a:gd name="connsiteX31" fmla="*/ 34357 w 136759"/>
                <a:gd name="connsiteY31" fmla="*/ 20668 h 55294"/>
                <a:gd name="connsiteX32" fmla="*/ 28184 w 136759"/>
                <a:gd name="connsiteY32" fmla="*/ 15031 h 55294"/>
                <a:gd name="connsiteX33" fmla="*/ 26439 w 136759"/>
                <a:gd name="connsiteY33" fmla="*/ 16508 h 55294"/>
                <a:gd name="connsiteX34" fmla="*/ 13824 w 136759"/>
                <a:gd name="connsiteY34" fmla="*/ 15166 h 55294"/>
                <a:gd name="connsiteX35" fmla="*/ 14495 w 136759"/>
                <a:gd name="connsiteY35" fmla="*/ 8858 h 55294"/>
                <a:gd name="connsiteX36" fmla="*/ 6979 w 136759"/>
                <a:gd name="connsiteY36" fmla="*/ 1342 h 55294"/>
                <a:gd name="connsiteX37" fmla="*/ 0 w 136759"/>
                <a:gd name="connsiteY37" fmla="*/ 2953 h 55294"/>
                <a:gd name="connsiteX38" fmla="*/ 134 w 136759"/>
                <a:gd name="connsiteY38" fmla="*/ 10334 h 55294"/>
                <a:gd name="connsiteX39" fmla="*/ 6442 w 136759"/>
                <a:gd name="connsiteY39" fmla="*/ 15031 h 55294"/>
                <a:gd name="connsiteX40" fmla="*/ 1745 w 136759"/>
                <a:gd name="connsiteY40" fmla="*/ 18789 h 55294"/>
                <a:gd name="connsiteX41" fmla="*/ 2550 w 136759"/>
                <a:gd name="connsiteY41" fmla="*/ 22681 h 55294"/>
                <a:gd name="connsiteX42" fmla="*/ 134 w 136759"/>
                <a:gd name="connsiteY42" fmla="*/ 28989 h 55294"/>
                <a:gd name="connsiteX43" fmla="*/ 12213 w 136759"/>
                <a:gd name="connsiteY43" fmla="*/ 29123 h 55294"/>
                <a:gd name="connsiteX44" fmla="*/ 18387 w 136759"/>
                <a:gd name="connsiteY44" fmla="*/ 31942 h 55294"/>
                <a:gd name="connsiteX45" fmla="*/ 29257 w 136759"/>
                <a:gd name="connsiteY45" fmla="*/ 33686 h 55294"/>
                <a:gd name="connsiteX46" fmla="*/ 34223 w 136759"/>
                <a:gd name="connsiteY46" fmla="*/ 43752 h 55294"/>
                <a:gd name="connsiteX47" fmla="*/ 40263 w 136759"/>
                <a:gd name="connsiteY47" fmla="*/ 44826 h 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759" h="55294">
                  <a:moveTo>
                    <a:pt x="45094" y="38384"/>
                  </a:moveTo>
                  <a:lnTo>
                    <a:pt x="50060" y="55294"/>
                  </a:lnTo>
                  <a:lnTo>
                    <a:pt x="59186" y="54355"/>
                  </a:lnTo>
                  <a:lnTo>
                    <a:pt x="62944" y="50731"/>
                  </a:lnTo>
                  <a:lnTo>
                    <a:pt x="67373" y="48718"/>
                  </a:lnTo>
                  <a:lnTo>
                    <a:pt x="56502" y="36236"/>
                  </a:lnTo>
                  <a:lnTo>
                    <a:pt x="59723" y="28989"/>
                  </a:lnTo>
                  <a:lnTo>
                    <a:pt x="65762" y="28050"/>
                  </a:lnTo>
                  <a:lnTo>
                    <a:pt x="75157" y="22279"/>
                  </a:lnTo>
                  <a:lnTo>
                    <a:pt x="80257" y="13287"/>
                  </a:lnTo>
                  <a:lnTo>
                    <a:pt x="92739" y="11408"/>
                  </a:lnTo>
                  <a:lnTo>
                    <a:pt x="106159" y="18923"/>
                  </a:lnTo>
                  <a:lnTo>
                    <a:pt x="110588" y="26842"/>
                  </a:lnTo>
                  <a:lnTo>
                    <a:pt x="119043" y="29123"/>
                  </a:lnTo>
                  <a:lnTo>
                    <a:pt x="111662" y="37176"/>
                  </a:lnTo>
                  <a:lnTo>
                    <a:pt x="116359" y="49121"/>
                  </a:lnTo>
                  <a:lnTo>
                    <a:pt x="121862" y="53818"/>
                  </a:lnTo>
                  <a:lnTo>
                    <a:pt x="124680" y="43081"/>
                  </a:lnTo>
                  <a:lnTo>
                    <a:pt x="133270" y="44960"/>
                  </a:lnTo>
                  <a:lnTo>
                    <a:pt x="136759" y="39457"/>
                  </a:lnTo>
                  <a:lnTo>
                    <a:pt x="130854" y="24829"/>
                  </a:lnTo>
                  <a:lnTo>
                    <a:pt x="133404" y="21742"/>
                  </a:lnTo>
                  <a:lnTo>
                    <a:pt x="125620" y="16105"/>
                  </a:lnTo>
                  <a:lnTo>
                    <a:pt x="117701" y="8858"/>
                  </a:lnTo>
                  <a:lnTo>
                    <a:pt x="107233" y="4697"/>
                  </a:lnTo>
                  <a:lnTo>
                    <a:pt x="91128" y="3624"/>
                  </a:lnTo>
                  <a:lnTo>
                    <a:pt x="92068" y="1074"/>
                  </a:lnTo>
                  <a:lnTo>
                    <a:pt x="81733" y="0"/>
                  </a:lnTo>
                  <a:lnTo>
                    <a:pt x="73278" y="7247"/>
                  </a:lnTo>
                  <a:lnTo>
                    <a:pt x="58247" y="12347"/>
                  </a:lnTo>
                  <a:lnTo>
                    <a:pt x="47376" y="18655"/>
                  </a:lnTo>
                  <a:lnTo>
                    <a:pt x="34357" y="20668"/>
                  </a:lnTo>
                  <a:lnTo>
                    <a:pt x="28184" y="15031"/>
                  </a:lnTo>
                  <a:lnTo>
                    <a:pt x="26439" y="16508"/>
                  </a:lnTo>
                  <a:lnTo>
                    <a:pt x="13824" y="15166"/>
                  </a:lnTo>
                  <a:lnTo>
                    <a:pt x="14495" y="8858"/>
                  </a:lnTo>
                  <a:lnTo>
                    <a:pt x="6979" y="1342"/>
                  </a:lnTo>
                  <a:lnTo>
                    <a:pt x="0" y="2953"/>
                  </a:lnTo>
                  <a:lnTo>
                    <a:pt x="134" y="10334"/>
                  </a:lnTo>
                  <a:lnTo>
                    <a:pt x="6442" y="15031"/>
                  </a:lnTo>
                  <a:lnTo>
                    <a:pt x="1745" y="18789"/>
                  </a:lnTo>
                  <a:lnTo>
                    <a:pt x="2550" y="22681"/>
                  </a:lnTo>
                  <a:lnTo>
                    <a:pt x="134" y="28989"/>
                  </a:lnTo>
                  <a:lnTo>
                    <a:pt x="12213" y="29123"/>
                  </a:lnTo>
                  <a:lnTo>
                    <a:pt x="18387" y="31942"/>
                  </a:lnTo>
                  <a:lnTo>
                    <a:pt x="29257" y="33686"/>
                  </a:lnTo>
                  <a:lnTo>
                    <a:pt x="34223" y="43752"/>
                  </a:lnTo>
                  <a:lnTo>
                    <a:pt x="40263" y="4482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38" name="Graphique 3">
            <a:extLst>
              <a:ext uri="{FF2B5EF4-FFF2-40B4-BE49-F238E27FC236}">
                <a16:creationId xmlns:a16="http://schemas.microsoft.com/office/drawing/2014/main" id="{5708B75C-C4DA-4260-BE85-406F2811C49E}"/>
              </a:ext>
            </a:extLst>
          </p:cNvPr>
          <p:cNvGrpSpPr/>
          <p:nvPr/>
        </p:nvGrpSpPr>
        <p:grpSpPr>
          <a:xfrm>
            <a:off x="3817198" y="4967172"/>
            <a:ext cx="330291" cy="477271"/>
            <a:chOff x="3917728" y="4895547"/>
            <a:chExt cx="319686" cy="461947"/>
          </a:xfrm>
          <a:solidFill>
            <a:srgbClr val="CECECE"/>
          </a:solidFill>
        </p:grpSpPr>
        <p:sp>
          <p:nvSpPr>
            <p:cNvPr id="597" name="Forme libre : forme 596">
              <a:extLst>
                <a:ext uri="{FF2B5EF4-FFF2-40B4-BE49-F238E27FC236}">
                  <a16:creationId xmlns:a16="http://schemas.microsoft.com/office/drawing/2014/main" id="{15F53FD6-0002-40D3-96E6-3745C9D50360}"/>
                </a:ext>
              </a:extLst>
            </p:cNvPr>
            <p:cNvSpPr/>
            <p:nvPr/>
          </p:nvSpPr>
          <p:spPr>
            <a:xfrm>
              <a:off x="3917728" y="4895547"/>
              <a:ext cx="319686" cy="461947"/>
            </a:xfrm>
            <a:custGeom>
              <a:avLst/>
              <a:gdLst>
                <a:gd name="connsiteX0" fmla="*/ 275129 w 319686"/>
                <a:gd name="connsiteY0" fmla="*/ 461948 h 461947"/>
                <a:gd name="connsiteX1" fmla="*/ 248689 w 319686"/>
                <a:gd name="connsiteY1" fmla="*/ 446111 h 461947"/>
                <a:gd name="connsiteX2" fmla="*/ 246542 w 319686"/>
                <a:gd name="connsiteY2" fmla="*/ 435508 h 461947"/>
                <a:gd name="connsiteX3" fmla="*/ 198361 w 319686"/>
                <a:gd name="connsiteY3" fmla="*/ 410143 h 461947"/>
                <a:gd name="connsiteX4" fmla="*/ 153804 w 319686"/>
                <a:gd name="connsiteY4" fmla="*/ 382093 h 461947"/>
                <a:gd name="connsiteX5" fmla="*/ 134075 w 319686"/>
                <a:gd name="connsiteY5" fmla="*/ 365720 h 461947"/>
                <a:gd name="connsiteX6" fmla="*/ 123338 w 319686"/>
                <a:gd name="connsiteY6" fmla="*/ 343844 h 461947"/>
                <a:gd name="connsiteX7" fmla="*/ 127364 w 319686"/>
                <a:gd name="connsiteY7" fmla="*/ 336596 h 461947"/>
                <a:gd name="connsiteX8" fmla="*/ 106965 w 319686"/>
                <a:gd name="connsiteY8" fmla="*/ 304520 h 461947"/>
                <a:gd name="connsiteX9" fmla="*/ 82539 w 319686"/>
                <a:gd name="connsiteY9" fmla="*/ 258218 h 461947"/>
                <a:gd name="connsiteX10" fmla="*/ 59321 w 319686"/>
                <a:gd name="connsiteY10" fmla="*/ 208695 h 461947"/>
                <a:gd name="connsiteX11" fmla="*/ 48986 w 319686"/>
                <a:gd name="connsiteY11" fmla="*/ 197019 h 461947"/>
                <a:gd name="connsiteX12" fmla="*/ 41337 w 319686"/>
                <a:gd name="connsiteY12" fmla="*/ 179303 h 461947"/>
                <a:gd name="connsiteX13" fmla="*/ 22547 w 319686"/>
                <a:gd name="connsiteY13" fmla="*/ 163332 h 461947"/>
                <a:gd name="connsiteX14" fmla="*/ 3221 w 319686"/>
                <a:gd name="connsiteY14" fmla="*/ 152462 h 461947"/>
                <a:gd name="connsiteX15" fmla="*/ 11945 w 319686"/>
                <a:gd name="connsiteY15" fmla="*/ 140651 h 461947"/>
                <a:gd name="connsiteX16" fmla="*/ 0 w 319686"/>
                <a:gd name="connsiteY16" fmla="*/ 117433 h 461947"/>
                <a:gd name="connsiteX17" fmla="*/ 8590 w 319686"/>
                <a:gd name="connsiteY17" fmla="*/ 98644 h 461947"/>
                <a:gd name="connsiteX18" fmla="*/ 30600 w 319686"/>
                <a:gd name="connsiteY18" fmla="*/ 81197 h 461947"/>
                <a:gd name="connsiteX19" fmla="*/ 34626 w 319686"/>
                <a:gd name="connsiteY19" fmla="*/ 95557 h 461947"/>
                <a:gd name="connsiteX20" fmla="*/ 27379 w 319686"/>
                <a:gd name="connsiteY20" fmla="*/ 101462 h 461947"/>
                <a:gd name="connsiteX21" fmla="*/ 27781 w 319686"/>
                <a:gd name="connsiteY21" fmla="*/ 107367 h 461947"/>
                <a:gd name="connsiteX22" fmla="*/ 36371 w 319686"/>
                <a:gd name="connsiteY22" fmla="*/ 105757 h 461947"/>
                <a:gd name="connsiteX23" fmla="*/ 47376 w 319686"/>
                <a:gd name="connsiteY23" fmla="*/ 108575 h 461947"/>
                <a:gd name="connsiteX24" fmla="*/ 57039 w 319686"/>
                <a:gd name="connsiteY24" fmla="*/ 120117 h 461947"/>
                <a:gd name="connsiteX25" fmla="*/ 68984 w 319686"/>
                <a:gd name="connsiteY25" fmla="*/ 111394 h 461947"/>
                <a:gd name="connsiteX26" fmla="*/ 73815 w 319686"/>
                <a:gd name="connsiteY26" fmla="*/ 94886 h 461947"/>
                <a:gd name="connsiteX27" fmla="*/ 89383 w 319686"/>
                <a:gd name="connsiteY27" fmla="*/ 73010 h 461947"/>
                <a:gd name="connsiteX28" fmla="*/ 119312 w 319686"/>
                <a:gd name="connsiteY28" fmla="*/ 63212 h 461947"/>
                <a:gd name="connsiteX29" fmla="*/ 145751 w 319686"/>
                <a:gd name="connsiteY29" fmla="*/ 37981 h 461947"/>
                <a:gd name="connsiteX30" fmla="*/ 152998 w 319686"/>
                <a:gd name="connsiteY30" fmla="*/ 22950 h 461947"/>
                <a:gd name="connsiteX31" fmla="*/ 149375 w 319686"/>
                <a:gd name="connsiteY31" fmla="*/ 3221 h 461947"/>
                <a:gd name="connsiteX32" fmla="*/ 158501 w 319686"/>
                <a:gd name="connsiteY32" fmla="*/ 0 h 461947"/>
                <a:gd name="connsiteX33" fmla="*/ 176082 w 319686"/>
                <a:gd name="connsiteY33" fmla="*/ 12750 h 461947"/>
                <a:gd name="connsiteX34" fmla="*/ 183732 w 319686"/>
                <a:gd name="connsiteY34" fmla="*/ 24023 h 461947"/>
                <a:gd name="connsiteX35" fmla="*/ 195274 w 319686"/>
                <a:gd name="connsiteY35" fmla="*/ 30331 h 461947"/>
                <a:gd name="connsiteX36" fmla="*/ 195543 w 319686"/>
                <a:gd name="connsiteY36" fmla="*/ 30868 h 461947"/>
                <a:gd name="connsiteX37" fmla="*/ 209635 w 319686"/>
                <a:gd name="connsiteY37" fmla="*/ 55831 h 461947"/>
                <a:gd name="connsiteX38" fmla="*/ 226545 w 319686"/>
                <a:gd name="connsiteY38" fmla="*/ 58649 h 461947"/>
                <a:gd name="connsiteX39" fmla="*/ 240503 w 319686"/>
                <a:gd name="connsiteY39" fmla="*/ 51939 h 461947"/>
                <a:gd name="connsiteX40" fmla="*/ 249763 w 319686"/>
                <a:gd name="connsiteY40" fmla="*/ 56368 h 461947"/>
                <a:gd name="connsiteX41" fmla="*/ 264660 w 319686"/>
                <a:gd name="connsiteY41" fmla="*/ 54220 h 461947"/>
                <a:gd name="connsiteX42" fmla="*/ 286000 w 319686"/>
                <a:gd name="connsiteY42" fmla="*/ 67239 h 461947"/>
                <a:gd name="connsiteX43" fmla="*/ 270700 w 319686"/>
                <a:gd name="connsiteY43" fmla="*/ 91128 h 461947"/>
                <a:gd name="connsiteX44" fmla="*/ 275531 w 319686"/>
                <a:gd name="connsiteY44" fmla="*/ 91531 h 461947"/>
                <a:gd name="connsiteX45" fmla="*/ 291770 w 319686"/>
                <a:gd name="connsiteY45" fmla="*/ 108709 h 461947"/>
                <a:gd name="connsiteX46" fmla="*/ 265600 w 319686"/>
                <a:gd name="connsiteY46" fmla="*/ 107367 h 461947"/>
                <a:gd name="connsiteX47" fmla="*/ 262513 w 319686"/>
                <a:gd name="connsiteY47" fmla="*/ 110857 h 461947"/>
                <a:gd name="connsiteX48" fmla="*/ 261842 w 319686"/>
                <a:gd name="connsiteY48" fmla="*/ 110991 h 461947"/>
                <a:gd name="connsiteX49" fmla="*/ 241845 w 319686"/>
                <a:gd name="connsiteY49" fmla="*/ 115554 h 461947"/>
                <a:gd name="connsiteX50" fmla="*/ 214735 w 319686"/>
                <a:gd name="connsiteY50" fmla="*/ 131793 h 461947"/>
                <a:gd name="connsiteX51" fmla="*/ 212587 w 319686"/>
                <a:gd name="connsiteY51" fmla="*/ 143201 h 461947"/>
                <a:gd name="connsiteX52" fmla="*/ 206816 w 319686"/>
                <a:gd name="connsiteY52" fmla="*/ 151254 h 461947"/>
                <a:gd name="connsiteX53" fmla="*/ 209501 w 319686"/>
                <a:gd name="connsiteY53" fmla="*/ 165211 h 461947"/>
                <a:gd name="connsiteX54" fmla="*/ 194201 w 319686"/>
                <a:gd name="connsiteY54" fmla="*/ 172459 h 461947"/>
                <a:gd name="connsiteX55" fmla="*/ 194201 w 319686"/>
                <a:gd name="connsiteY55" fmla="*/ 182793 h 461947"/>
                <a:gd name="connsiteX56" fmla="*/ 188161 w 319686"/>
                <a:gd name="connsiteY56" fmla="*/ 186819 h 461947"/>
                <a:gd name="connsiteX57" fmla="*/ 197690 w 319686"/>
                <a:gd name="connsiteY57" fmla="*/ 207487 h 461947"/>
                <a:gd name="connsiteX58" fmla="*/ 212185 w 319686"/>
                <a:gd name="connsiteY58" fmla="*/ 223458 h 461947"/>
                <a:gd name="connsiteX59" fmla="*/ 207621 w 319686"/>
                <a:gd name="connsiteY59" fmla="*/ 232719 h 461947"/>
                <a:gd name="connsiteX60" fmla="*/ 222116 w 319686"/>
                <a:gd name="connsiteY60" fmla="*/ 234061 h 461947"/>
                <a:gd name="connsiteX61" fmla="*/ 231376 w 319686"/>
                <a:gd name="connsiteY61" fmla="*/ 247213 h 461947"/>
                <a:gd name="connsiteX62" fmla="*/ 251642 w 319686"/>
                <a:gd name="connsiteY62" fmla="*/ 247884 h 461947"/>
                <a:gd name="connsiteX63" fmla="*/ 274592 w 319686"/>
                <a:gd name="connsiteY63" fmla="*/ 231242 h 461947"/>
                <a:gd name="connsiteX64" fmla="*/ 272847 w 319686"/>
                <a:gd name="connsiteY64" fmla="*/ 271639 h 461947"/>
                <a:gd name="connsiteX65" fmla="*/ 282107 w 319686"/>
                <a:gd name="connsiteY65" fmla="*/ 273921 h 461947"/>
                <a:gd name="connsiteX66" fmla="*/ 297005 w 319686"/>
                <a:gd name="connsiteY66" fmla="*/ 269358 h 461947"/>
                <a:gd name="connsiteX67" fmla="*/ 319686 w 319686"/>
                <a:gd name="connsiteY67" fmla="*/ 312170 h 461947"/>
                <a:gd name="connsiteX68" fmla="*/ 314049 w 319686"/>
                <a:gd name="connsiteY68" fmla="*/ 321162 h 461947"/>
                <a:gd name="connsiteX69" fmla="*/ 312841 w 319686"/>
                <a:gd name="connsiteY69" fmla="*/ 338475 h 461947"/>
                <a:gd name="connsiteX70" fmla="*/ 312304 w 319686"/>
                <a:gd name="connsiteY70" fmla="*/ 360620 h 461947"/>
                <a:gd name="connsiteX71" fmla="*/ 302910 w 319686"/>
                <a:gd name="connsiteY71" fmla="*/ 372833 h 461947"/>
                <a:gd name="connsiteX72" fmla="*/ 307473 w 319686"/>
                <a:gd name="connsiteY72" fmla="*/ 382227 h 461947"/>
                <a:gd name="connsiteX73" fmla="*/ 301702 w 319686"/>
                <a:gd name="connsiteY73" fmla="*/ 390683 h 461947"/>
                <a:gd name="connsiteX74" fmla="*/ 312304 w 319686"/>
                <a:gd name="connsiteY74" fmla="*/ 412156 h 461947"/>
                <a:gd name="connsiteX75" fmla="*/ 296200 w 319686"/>
                <a:gd name="connsiteY75" fmla="*/ 440743 h 461947"/>
                <a:gd name="connsiteX76" fmla="*/ 289355 w 319686"/>
                <a:gd name="connsiteY76" fmla="*/ 454566 h 46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9686" h="461947">
                  <a:moveTo>
                    <a:pt x="275129" y="461948"/>
                  </a:moveTo>
                  <a:lnTo>
                    <a:pt x="248689" y="446111"/>
                  </a:lnTo>
                  <a:lnTo>
                    <a:pt x="246542" y="435508"/>
                  </a:lnTo>
                  <a:lnTo>
                    <a:pt x="198361" y="410143"/>
                  </a:lnTo>
                  <a:lnTo>
                    <a:pt x="153804" y="382093"/>
                  </a:lnTo>
                  <a:lnTo>
                    <a:pt x="134075" y="365720"/>
                  </a:lnTo>
                  <a:lnTo>
                    <a:pt x="123338" y="343844"/>
                  </a:lnTo>
                  <a:lnTo>
                    <a:pt x="127364" y="336596"/>
                  </a:lnTo>
                  <a:lnTo>
                    <a:pt x="106965" y="304520"/>
                  </a:lnTo>
                  <a:lnTo>
                    <a:pt x="82539" y="258218"/>
                  </a:lnTo>
                  <a:lnTo>
                    <a:pt x="59321" y="208695"/>
                  </a:lnTo>
                  <a:lnTo>
                    <a:pt x="48986" y="197019"/>
                  </a:lnTo>
                  <a:lnTo>
                    <a:pt x="41337" y="179303"/>
                  </a:lnTo>
                  <a:lnTo>
                    <a:pt x="22547" y="163332"/>
                  </a:lnTo>
                  <a:lnTo>
                    <a:pt x="3221" y="152462"/>
                  </a:lnTo>
                  <a:lnTo>
                    <a:pt x="11945" y="140651"/>
                  </a:lnTo>
                  <a:lnTo>
                    <a:pt x="0" y="117433"/>
                  </a:lnTo>
                  <a:lnTo>
                    <a:pt x="8590" y="98644"/>
                  </a:lnTo>
                  <a:lnTo>
                    <a:pt x="30600" y="81197"/>
                  </a:lnTo>
                  <a:lnTo>
                    <a:pt x="34626" y="95557"/>
                  </a:lnTo>
                  <a:lnTo>
                    <a:pt x="27379" y="101462"/>
                  </a:lnTo>
                  <a:lnTo>
                    <a:pt x="27781" y="107367"/>
                  </a:lnTo>
                  <a:lnTo>
                    <a:pt x="36371" y="105757"/>
                  </a:lnTo>
                  <a:lnTo>
                    <a:pt x="47376" y="108575"/>
                  </a:lnTo>
                  <a:lnTo>
                    <a:pt x="57039" y="120117"/>
                  </a:lnTo>
                  <a:lnTo>
                    <a:pt x="68984" y="111394"/>
                  </a:lnTo>
                  <a:lnTo>
                    <a:pt x="73815" y="94886"/>
                  </a:lnTo>
                  <a:lnTo>
                    <a:pt x="89383" y="73010"/>
                  </a:lnTo>
                  <a:lnTo>
                    <a:pt x="119312" y="63212"/>
                  </a:lnTo>
                  <a:lnTo>
                    <a:pt x="145751" y="37981"/>
                  </a:lnTo>
                  <a:lnTo>
                    <a:pt x="152998" y="22950"/>
                  </a:lnTo>
                  <a:lnTo>
                    <a:pt x="149375" y="3221"/>
                  </a:lnTo>
                  <a:lnTo>
                    <a:pt x="158501" y="0"/>
                  </a:lnTo>
                  <a:lnTo>
                    <a:pt x="176082" y="12750"/>
                  </a:lnTo>
                  <a:lnTo>
                    <a:pt x="183732" y="24023"/>
                  </a:lnTo>
                  <a:lnTo>
                    <a:pt x="195274" y="30331"/>
                  </a:lnTo>
                  <a:lnTo>
                    <a:pt x="195543" y="30868"/>
                  </a:lnTo>
                  <a:lnTo>
                    <a:pt x="209635" y="55831"/>
                  </a:lnTo>
                  <a:lnTo>
                    <a:pt x="226545" y="58649"/>
                  </a:lnTo>
                  <a:lnTo>
                    <a:pt x="240503" y="51939"/>
                  </a:lnTo>
                  <a:lnTo>
                    <a:pt x="249763" y="56368"/>
                  </a:lnTo>
                  <a:lnTo>
                    <a:pt x="264660" y="54220"/>
                  </a:lnTo>
                  <a:lnTo>
                    <a:pt x="286000" y="67239"/>
                  </a:lnTo>
                  <a:lnTo>
                    <a:pt x="270700" y="91128"/>
                  </a:lnTo>
                  <a:lnTo>
                    <a:pt x="275531" y="91531"/>
                  </a:lnTo>
                  <a:lnTo>
                    <a:pt x="291770" y="108709"/>
                  </a:lnTo>
                  <a:lnTo>
                    <a:pt x="265600" y="107367"/>
                  </a:lnTo>
                  <a:lnTo>
                    <a:pt x="262513" y="110857"/>
                  </a:lnTo>
                  <a:lnTo>
                    <a:pt x="261842" y="110991"/>
                  </a:lnTo>
                  <a:lnTo>
                    <a:pt x="241845" y="115554"/>
                  </a:lnTo>
                  <a:lnTo>
                    <a:pt x="214735" y="131793"/>
                  </a:lnTo>
                  <a:lnTo>
                    <a:pt x="212587" y="143201"/>
                  </a:lnTo>
                  <a:lnTo>
                    <a:pt x="206816" y="151254"/>
                  </a:lnTo>
                  <a:lnTo>
                    <a:pt x="209501" y="165211"/>
                  </a:lnTo>
                  <a:lnTo>
                    <a:pt x="194201" y="172459"/>
                  </a:lnTo>
                  <a:lnTo>
                    <a:pt x="194201" y="182793"/>
                  </a:lnTo>
                  <a:lnTo>
                    <a:pt x="188161" y="186819"/>
                  </a:lnTo>
                  <a:lnTo>
                    <a:pt x="197690" y="207487"/>
                  </a:lnTo>
                  <a:lnTo>
                    <a:pt x="212185" y="223458"/>
                  </a:lnTo>
                  <a:lnTo>
                    <a:pt x="207621" y="232719"/>
                  </a:lnTo>
                  <a:lnTo>
                    <a:pt x="222116" y="234061"/>
                  </a:lnTo>
                  <a:lnTo>
                    <a:pt x="231376" y="247213"/>
                  </a:lnTo>
                  <a:lnTo>
                    <a:pt x="251642" y="247884"/>
                  </a:lnTo>
                  <a:lnTo>
                    <a:pt x="274592" y="231242"/>
                  </a:lnTo>
                  <a:lnTo>
                    <a:pt x="272847" y="271639"/>
                  </a:lnTo>
                  <a:lnTo>
                    <a:pt x="282107" y="273921"/>
                  </a:lnTo>
                  <a:lnTo>
                    <a:pt x="297005" y="269358"/>
                  </a:lnTo>
                  <a:lnTo>
                    <a:pt x="319686" y="312170"/>
                  </a:lnTo>
                  <a:lnTo>
                    <a:pt x="314049" y="321162"/>
                  </a:lnTo>
                  <a:lnTo>
                    <a:pt x="312841" y="338475"/>
                  </a:lnTo>
                  <a:lnTo>
                    <a:pt x="312304" y="360620"/>
                  </a:lnTo>
                  <a:lnTo>
                    <a:pt x="302910" y="372833"/>
                  </a:lnTo>
                  <a:lnTo>
                    <a:pt x="307473" y="382227"/>
                  </a:lnTo>
                  <a:lnTo>
                    <a:pt x="301702" y="390683"/>
                  </a:lnTo>
                  <a:lnTo>
                    <a:pt x="312304" y="412156"/>
                  </a:lnTo>
                  <a:lnTo>
                    <a:pt x="296200" y="440743"/>
                  </a:lnTo>
                  <a:lnTo>
                    <a:pt x="289355" y="45456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8" name="Forme libre : forme 597">
              <a:extLst>
                <a:ext uri="{FF2B5EF4-FFF2-40B4-BE49-F238E27FC236}">
                  <a16:creationId xmlns:a16="http://schemas.microsoft.com/office/drawing/2014/main" id="{160A0FFB-A205-4A9E-972C-6541D738393F}"/>
                </a:ext>
              </a:extLst>
            </p:cNvPr>
            <p:cNvSpPr/>
            <p:nvPr/>
          </p:nvSpPr>
          <p:spPr>
            <a:xfrm>
              <a:off x="3922022" y="4899842"/>
              <a:ext cx="310962" cy="453224"/>
            </a:xfrm>
            <a:custGeom>
              <a:avLst/>
              <a:gdLst>
                <a:gd name="connsiteX0" fmla="*/ 247884 w 310962"/>
                <a:gd name="connsiteY0" fmla="*/ 439401 h 453224"/>
                <a:gd name="connsiteX1" fmla="*/ 270968 w 310962"/>
                <a:gd name="connsiteY1" fmla="*/ 453224 h 453224"/>
                <a:gd name="connsiteX2" fmla="*/ 282242 w 310962"/>
                <a:gd name="connsiteY2" fmla="*/ 447453 h 453224"/>
                <a:gd name="connsiteX3" fmla="*/ 288550 w 310962"/>
                <a:gd name="connsiteY3" fmla="*/ 434569 h 453224"/>
                <a:gd name="connsiteX4" fmla="*/ 303715 w 310962"/>
                <a:gd name="connsiteY4" fmla="*/ 407727 h 453224"/>
                <a:gd name="connsiteX5" fmla="*/ 292978 w 310962"/>
                <a:gd name="connsiteY5" fmla="*/ 386120 h 453224"/>
                <a:gd name="connsiteX6" fmla="*/ 298750 w 310962"/>
                <a:gd name="connsiteY6" fmla="*/ 377530 h 453224"/>
                <a:gd name="connsiteX7" fmla="*/ 294186 w 310962"/>
                <a:gd name="connsiteY7" fmla="*/ 368001 h 453224"/>
                <a:gd name="connsiteX8" fmla="*/ 304252 w 310962"/>
                <a:gd name="connsiteY8" fmla="*/ 354983 h 453224"/>
                <a:gd name="connsiteX9" fmla="*/ 304789 w 310962"/>
                <a:gd name="connsiteY9" fmla="*/ 334046 h 453224"/>
                <a:gd name="connsiteX10" fmla="*/ 306265 w 310962"/>
                <a:gd name="connsiteY10" fmla="*/ 315257 h 453224"/>
                <a:gd name="connsiteX11" fmla="*/ 310962 w 310962"/>
                <a:gd name="connsiteY11" fmla="*/ 307741 h 453224"/>
                <a:gd name="connsiteX12" fmla="*/ 290831 w 310962"/>
                <a:gd name="connsiteY12" fmla="*/ 269626 h 453224"/>
                <a:gd name="connsiteX13" fmla="*/ 277813 w 310962"/>
                <a:gd name="connsiteY13" fmla="*/ 273652 h 453224"/>
                <a:gd name="connsiteX14" fmla="*/ 264526 w 310962"/>
                <a:gd name="connsiteY14" fmla="*/ 270163 h 453224"/>
                <a:gd name="connsiteX15" fmla="*/ 266136 w 310962"/>
                <a:gd name="connsiteY15" fmla="*/ 234732 h 453224"/>
                <a:gd name="connsiteX16" fmla="*/ 248555 w 310962"/>
                <a:gd name="connsiteY16" fmla="*/ 247347 h 453224"/>
                <a:gd name="connsiteX17" fmla="*/ 225069 w 310962"/>
                <a:gd name="connsiteY17" fmla="*/ 246676 h 453224"/>
                <a:gd name="connsiteX18" fmla="*/ 215674 w 310962"/>
                <a:gd name="connsiteY18" fmla="*/ 233390 h 453224"/>
                <a:gd name="connsiteX19" fmla="*/ 197421 w 310962"/>
                <a:gd name="connsiteY19" fmla="*/ 231779 h 453224"/>
                <a:gd name="connsiteX20" fmla="*/ 203327 w 310962"/>
                <a:gd name="connsiteY20" fmla="*/ 219834 h 453224"/>
                <a:gd name="connsiteX21" fmla="*/ 190040 w 310962"/>
                <a:gd name="connsiteY21" fmla="*/ 205071 h 453224"/>
                <a:gd name="connsiteX22" fmla="*/ 179035 w 310962"/>
                <a:gd name="connsiteY22" fmla="*/ 181316 h 453224"/>
                <a:gd name="connsiteX23" fmla="*/ 186014 w 310962"/>
                <a:gd name="connsiteY23" fmla="*/ 176485 h 453224"/>
                <a:gd name="connsiteX24" fmla="*/ 186014 w 310962"/>
                <a:gd name="connsiteY24" fmla="*/ 165748 h 453224"/>
                <a:gd name="connsiteX25" fmla="*/ 200777 w 310962"/>
                <a:gd name="connsiteY25" fmla="*/ 158635 h 453224"/>
                <a:gd name="connsiteX26" fmla="*/ 198495 w 310962"/>
                <a:gd name="connsiteY26" fmla="*/ 146019 h 453224"/>
                <a:gd name="connsiteX27" fmla="*/ 204937 w 310962"/>
                <a:gd name="connsiteY27" fmla="*/ 137027 h 453224"/>
                <a:gd name="connsiteX28" fmla="*/ 206950 w 310962"/>
                <a:gd name="connsiteY28" fmla="*/ 125217 h 453224"/>
                <a:gd name="connsiteX29" fmla="*/ 236476 w 310962"/>
                <a:gd name="connsiteY29" fmla="*/ 107636 h 453224"/>
                <a:gd name="connsiteX30" fmla="*/ 256205 w 310962"/>
                <a:gd name="connsiteY30" fmla="*/ 103073 h 453224"/>
                <a:gd name="connsiteX31" fmla="*/ 259560 w 310962"/>
                <a:gd name="connsiteY31" fmla="*/ 99181 h 453224"/>
                <a:gd name="connsiteX32" fmla="*/ 278081 w 310962"/>
                <a:gd name="connsiteY32" fmla="*/ 100120 h 453224"/>
                <a:gd name="connsiteX33" fmla="*/ 269492 w 310962"/>
                <a:gd name="connsiteY33" fmla="*/ 90994 h 453224"/>
                <a:gd name="connsiteX34" fmla="*/ 259695 w 310962"/>
                <a:gd name="connsiteY34" fmla="*/ 90323 h 453224"/>
                <a:gd name="connsiteX35" fmla="*/ 276336 w 310962"/>
                <a:gd name="connsiteY35" fmla="*/ 64152 h 453224"/>
                <a:gd name="connsiteX36" fmla="*/ 259560 w 310962"/>
                <a:gd name="connsiteY36" fmla="*/ 53952 h 453224"/>
                <a:gd name="connsiteX37" fmla="*/ 244932 w 310962"/>
                <a:gd name="connsiteY37" fmla="*/ 56099 h 453224"/>
                <a:gd name="connsiteX38" fmla="*/ 236208 w 310962"/>
                <a:gd name="connsiteY38" fmla="*/ 51939 h 453224"/>
                <a:gd name="connsiteX39" fmla="*/ 222921 w 310962"/>
                <a:gd name="connsiteY39" fmla="*/ 58381 h 453224"/>
                <a:gd name="connsiteX40" fmla="*/ 202924 w 310962"/>
                <a:gd name="connsiteY40" fmla="*/ 55026 h 453224"/>
                <a:gd name="connsiteX41" fmla="*/ 188161 w 310962"/>
                <a:gd name="connsiteY41" fmla="*/ 28855 h 453224"/>
                <a:gd name="connsiteX42" fmla="*/ 176485 w 310962"/>
                <a:gd name="connsiteY42" fmla="*/ 22279 h 453224"/>
                <a:gd name="connsiteX43" fmla="*/ 168835 w 310962"/>
                <a:gd name="connsiteY43" fmla="*/ 10871 h 453224"/>
                <a:gd name="connsiteX44" fmla="*/ 153535 w 310962"/>
                <a:gd name="connsiteY44" fmla="*/ 0 h 453224"/>
                <a:gd name="connsiteX45" fmla="*/ 149375 w 310962"/>
                <a:gd name="connsiteY45" fmla="*/ 1476 h 453224"/>
                <a:gd name="connsiteX46" fmla="*/ 152730 w 310962"/>
                <a:gd name="connsiteY46" fmla="*/ 19192 h 453224"/>
                <a:gd name="connsiteX47" fmla="*/ 144275 w 310962"/>
                <a:gd name="connsiteY47" fmla="*/ 36236 h 453224"/>
                <a:gd name="connsiteX48" fmla="*/ 116628 w 310962"/>
                <a:gd name="connsiteY48" fmla="*/ 62407 h 453224"/>
                <a:gd name="connsiteX49" fmla="*/ 87504 w 310962"/>
                <a:gd name="connsiteY49" fmla="*/ 71936 h 453224"/>
                <a:gd name="connsiteX50" fmla="*/ 72875 w 310962"/>
                <a:gd name="connsiteY50" fmla="*/ 92604 h 453224"/>
                <a:gd name="connsiteX51" fmla="*/ 68044 w 310962"/>
                <a:gd name="connsiteY51" fmla="*/ 109515 h 453224"/>
                <a:gd name="connsiteX52" fmla="*/ 52073 w 310962"/>
                <a:gd name="connsiteY52" fmla="*/ 121057 h 453224"/>
                <a:gd name="connsiteX53" fmla="*/ 40934 w 310962"/>
                <a:gd name="connsiteY53" fmla="*/ 107770 h 453224"/>
                <a:gd name="connsiteX54" fmla="*/ 31942 w 310962"/>
                <a:gd name="connsiteY54" fmla="*/ 105354 h 453224"/>
                <a:gd name="connsiteX55" fmla="*/ 19997 w 310962"/>
                <a:gd name="connsiteY55" fmla="*/ 107636 h 453224"/>
                <a:gd name="connsiteX56" fmla="*/ 19192 w 310962"/>
                <a:gd name="connsiteY56" fmla="*/ 95423 h 453224"/>
                <a:gd name="connsiteX57" fmla="*/ 26037 w 310962"/>
                <a:gd name="connsiteY57" fmla="*/ 89786 h 453224"/>
                <a:gd name="connsiteX58" fmla="*/ 24157 w 310962"/>
                <a:gd name="connsiteY58" fmla="*/ 83478 h 453224"/>
                <a:gd name="connsiteX59" fmla="*/ 7113 w 310962"/>
                <a:gd name="connsiteY59" fmla="*/ 97033 h 453224"/>
                <a:gd name="connsiteX60" fmla="*/ 0 w 310962"/>
                <a:gd name="connsiteY60" fmla="*/ 113004 h 453224"/>
                <a:gd name="connsiteX61" fmla="*/ 12079 w 310962"/>
                <a:gd name="connsiteY61" fmla="*/ 136759 h 453224"/>
                <a:gd name="connsiteX62" fmla="*/ 4563 w 310962"/>
                <a:gd name="connsiteY62" fmla="*/ 146959 h 453224"/>
                <a:gd name="connsiteX63" fmla="*/ 20400 w 310962"/>
                <a:gd name="connsiteY63" fmla="*/ 155951 h 453224"/>
                <a:gd name="connsiteX64" fmla="*/ 40397 w 310962"/>
                <a:gd name="connsiteY64" fmla="*/ 172996 h 453224"/>
                <a:gd name="connsiteX65" fmla="*/ 48047 w 310962"/>
                <a:gd name="connsiteY65" fmla="*/ 190980 h 453224"/>
                <a:gd name="connsiteX66" fmla="*/ 58381 w 310962"/>
                <a:gd name="connsiteY66" fmla="*/ 202522 h 453224"/>
                <a:gd name="connsiteX67" fmla="*/ 81599 w 310962"/>
                <a:gd name="connsiteY67" fmla="*/ 252179 h 453224"/>
                <a:gd name="connsiteX68" fmla="*/ 106025 w 310962"/>
                <a:gd name="connsiteY68" fmla="*/ 298347 h 453224"/>
                <a:gd name="connsiteX69" fmla="*/ 127499 w 310962"/>
                <a:gd name="connsiteY69" fmla="*/ 332302 h 453224"/>
                <a:gd name="connsiteX70" fmla="*/ 123338 w 310962"/>
                <a:gd name="connsiteY70" fmla="*/ 339683 h 453224"/>
                <a:gd name="connsiteX71" fmla="*/ 133001 w 310962"/>
                <a:gd name="connsiteY71" fmla="*/ 359278 h 453224"/>
                <a:gd name="connsiteX72" fmla="*/ 151790 w 310962"/>
                <a:gd name="connsiteY72" fmla="*/ 374712 h 453224"/>
                <a:gd name="connsiteX73" fmla="*/ 195945 w 310962"/>
                <a:gd name="connsiteY73" fmla="*/ 402627 h 453224"/>
                <a:gd name="connsiteX74" fmla="*/ 245602 w 310962"/>
                <a:gd name="connsiteY74" fmla="*/ 428664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10962" h="453224">
                  <a:moveTo>
                    <a:pt x="247884" y="439401"/>
                  </a:moveTo>
                  <a:lnTo>
                    <a:pt x="270968" y="453224"/>
                  </a:lnTo>
                  <a:lnTo>
                    <a:pt x="282242" y="447453"/>
                  </a:lnTo>
                  <a:lnTo>
                    <a:pt x="288550" y="434569"/>
                  </a:lnTo>
                  <a:lnTo>
                    <a:pt x="303715" y="407727"/>
                  </a:lnTo>
                  <a:lnTo>
                    <a:pt x="292978" y="386120"/>
                  </a:lnTo>
                  <a:lnTo>
                    <a:pt x="298750" y="377530"/>
                  </a:lnTo>
                  <a:lnTo>
                    <a:pt x="294186" y="368001"/>
                  </a:lnTo>
                  <a:lnTo>
                    <a:pt x="304252" y="354983"/>
                  </a:lnTo>
                  <a:lnTo>
                    <a:pt x="304789" y="334046"/>
                  </a:lnTo>
                  <a:lnTo>
                    <a:pt x="306265" y="315257"/>
                  </a:lnTo>
                  <a:lnTo>
                    <a:pt x="310962" y="307741"/>
                  </a:lnTo>
                  <a:lnTo>
                    <a:pt x="290831" y="269626"/>
                  </a:lnTo>
                  <a:lnTo>
                    <a:pt x="277813" y="273652"/>
                  </a:lnTo>
                  <a:lnTo>
                    <a:pt x="264526" y="270163"/>
                  </a:lnTo>
                  <a:lnTo>
                    <a:pt x="266136" y="234732"/>
                  </a:lnTo>
                  <a:lnTo>
                    <a:pt x="248555" y="247347"/>
                  </a:lnTo>
                  <a:lnTo>
                    <a:pt x="225069" y="246676"/>
                  </a:lnTo>
                  <a:lnTo>
                    <a:pt x="215674" y="233390"/>
                  </a:lnTo>
                  <a:lnTo>
                    <a:pt x="197421" y="231779"/>
                  </a:lnTo>
                  <a:lnTo>
                    <a:pt x="203327" y="219834"/>
                  </a:lnTo>
                  <a:lnTo>
                    <a:pt x="190040" y="205071"/>
                  </a:lnTo>
                  <a:lnTo>
                    <a:pt x="179035" y="181316"/>
                  </a:lnTo>
                  <a:lnTo>
                    <a:pt x="186014" y="176485"/>
                  </a:lnTo>
                  <a:lnTo>
                    <a:pt x="186014" y="165748"/>
                  </a:lnTo>
                  <a:lnTo>
                    <a:pt x="200777" y="158635"/>
                  </a:lnTo>
                  <a:lnTo>
                    <a:pt x="198495" y="146019"/>
                  </a:lnTo>
                  <a:lnTo>
                    <a:pt x="204937" y="137027"/>
                  </a:lnTo>
                  <a:lnTo>
                    <a:pt x="206950" y="125217"/>
                  </a:lnTo>
                  <a:lnTo>
                    <a:pt x="236476" y="107636"/>
                  </a:lnTo>
                  <a:lnTo>
                    <a:pt x="256205" y="103073"/>
                  </a:lnTo>
                  <a:lnTo>
                    <a:pt x="259560" y="99181"/>
                  </a:lnTo>
                  <a:lnTo>
                    <a:pt x="278081" y="100120"/>
                  </a:lnTo>
                  <a:lnTo>
                    <a:pt x="269492" y="90994"/>
                  </a:lnTo>
                  <a:lnTo>
                    <a:pt x="259695" y="90323"/>
                  </a:lnTo>
                  <a:lnTo>
                    <a:pt x="276336" y="64152"/>
                  </a:lnTo>
                  <a:lnTo>
                    <a:pt x="259560" y="53952"/>
                  </a:lnTo>
                  <a:lnTo>
                    <a:pt x="244932" y="56099"/>
                  </a:lnTo>
                  <a:lnTo>
                    <a:pt x="236208" y="51939"/>
                  </a:lnTo>
                  <a:lnTo>
                    <a:pt x="222921" y="58381"/>
                  </a:lnTo>
                  <a:lnTo>
                    <a:pt x="202924" y="55026"/>
                  </a:lnTo>
                  <a:lnTo>
                    <a:pt x="188161" y="28855"/>
                  </a:lnTo>
                  <a:lnTo>
                    <a:pt x="176485" y="22279"/>
                  </a:lnTo>
                  <a:lnTo>
                    <a:pt x="168835" y="10871"/>
                  </a:lnTo>
                  <a:lnTo>
                    <a:pt x="153535" y="0"/>
                  </a:lnTo>
                  <a:lnTo>
                    <a:pt x="149375" y="1476"/>
                  </a:lnTo>
                  <a:lnTo>
                    <a:pt x="152730" y="19192"/>
                  </a:lnTo>
                  <a:lnTo>
                    <a:pt x="144275" y="36236"/>
                  </a:lnTo>
                  <a:lnTo>
                    <a:pt x="116628" y="62407"/>
                  </a:lnTo>
                  <a:lnTo>
                    <a:pt x="87504" y="71936"/>
                  </a:lnTo>
                  <a:lnTo>
                    <a:pt x="72875" y="92604"/>
                  </a:lnTo>
                  <a:lnTo>
                    <a:pt x="68044" y="109515"/>
                  </a:lnTo>
                  <a:lnTo>
                    <a:pt x="52073" y="121057"/>
                  </a:lnTo>
                  <a:lnTo>
                    <a:pt x="40934" y="107770"/>
                  </a:lnTo>
                  <a:lnTo>
                    <a:pt x="31942" y="105354"/>
                  </a:lnTo>
                  <a:lnTo>
                    <a:pt x="19997" y="107636"/>
                  </a:lnTo>
                  <a:lnTo>
                    <a:pt x="19192" y="95423"/>
                  </a:lnTo>
                  <a:lnTo>
                    <a:pt x="26037" y="89786"/>
                  </a:lnTo>
                  <a:lnTo>
                    <a:pt x="24157" y="83478"/>
                  </a:lnTo>
                  <a:lnTo>
                    <a:pt x="7113" y="97033"/>
                  </a:lnTo>
                  <a:lnTo>
                    <a:pt x="0" y="113004"/>
                  </a:lnTo>
                  <a:lnTo>
                    <a:pt x="12079" y="136759"/>
                  </a:lnTo>
                  <a:lnTo>
                    <a:pt x="4563" y="146959"/>
                  </a:lnTo>
                  <a:lnTo>
                    <a:pt x="20400" y="155951"/>
                  </a:lnTo>
                  <a:lnTo>
                    <a:pt x="40397" y="172996"/>
                  </a:lnTo>
                  <a:lnTo>
                    <a:pt x="48047" y="190980"/>
                  </a:lnTo>
                  <a:lnTo>
                    <a:pt x="58381" y="202522"/>
                  </a:lnTo>
                  <a:lnTo>
                    <a:pt x="81599" y="252179"/>
                  </a:lnTo>
                  <a:lnTo>
                    <a:pt x="106025" y="298347"/>
                  </a:lnTo>
                  <a:lnTo>
                    <a:pt x="127499" y="332302"/>
                  </a:lnTo>
                  <a:lnTo>
                    <a:pt x="123338" y="339683"/>
                  </a:lnTo>
                  <a:lnTo>
                    <a:pt x="133001" y="359278"/>
                  </a:lnTo>
                  <a:lnTo>
                    <a:pt x="151790" y="374712"/>
                  </a:lnTo>
                  <a:lnTo>
                    <a:pt x="195945" y="402627"/>
                  </a:lnTo>
                  <a:lnTo>
                    <a:pt x="245602" y="428664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dirty="0">
                <a:solidFill>
                  <a:srgbClr val="545454"/>
                </a:solidFill>
                <a:latin typeface="Arial"/>
              </a:endParaRPr>
            </a:p>
          </p:txBody>
        </p:sp>
      </p:grpSp>
      <p:grpSp>
        <p:nvGrpSpPr>
          <p:cNvPr id="239" name="Graphique 3">
            <a:extLst>
              <a:ext uri="{FF2B5EF4-FFF2-40B4-BE49-F238E27FC236}">
                <a16:creationId xmlns:a16="http://schemas.microsoft.com/office/drawing/2014/main" id="{04BB9106-1427-4527-A87D-A74C25EA2922}"/>
              </a:ext>
            </a:extLst>
          </p:cNvPr>
          <p:cNvGrpSpPr/>
          <p:nvPr/>
        </p:nvGrpSpPr>
        <p:grpSpPr>
          <a:xfrm>
            <a:off x="9502862" y="5029154"/>
            <a:ext cx="388389" cy="212983"/>
            <a:chOff x="9420837" y="4955539"/>
            <a:chExt cx="375919" cy="206145"/>
          </a:xfrm>
          <a:solidFill>
            <a:srgbClr val="CECECE"/>
          </a:solidFill>
        </p:grpSpPr>
        <p:sp>
          <p:nvSpPr>
            <p:cNvPr id="589" name="Forme libre : forme 588">
              <a:extLst>
                <a:ext uri="{FF2B5EF4-FFF2-40B4-BE49-F238E27FC236}">
                  <a16:creationId xmlns:a16="http://schemas.microsoft.com/office/drawing/2014/main" id="{04EBECDC-C96A-4D11-A13E-A78948242C3A}"/>
                </a:ext>
              </a:extLst>
            </p:cNvPr>
            <p:cNvSpPr/>
            <p:nvPr/>
          </p:nvSpPr>
          <p:spPr>
            <a:xfrm>
              <a:off x="9420837" y="4957552"/>
              <a:ext cx="246944" cy="204132"/>
            </a:xfrm>
            <a:custGeom>
              <a:avLst/>
              <a:gdLst>
                <a:gd name="connsiteX0" fmla="*/ 224666 w 246944"/>
                <a:gd name="connsiteY0" fmla="*/ 204132 h 204132"/>
                <a:gd name="connsiteX1" fmla="*/ 218358 w 246944"/>
                <a:gd name="connsiteY1" fmla="*/ 197556 h 204132"/>
                <a:gd name="connsiteX2" fmla="*/ 197824 w 246944"/>
                <a:gd name="connsiteY2" fmla="*/ 194737 h 204132"/>
                <a:gd name="connsiteX3" fmla="*/ 172190 w 246944"/>
                <a:gd name="connsiteY3" fmla="*/ 190845 h 204132"/>
                <a:gd name="connsiteX4" fmla="*/ 171788 w 246944"/>
                <a:gd name="connsiteY4" fmla="*/ 190577 h 204132"/>
                <a:gd name="connsiteX5" fmla="*/ 152596 w 246944"/>
                <a:gd name="connsiteY5" fmla="*/ 174740 h 204132"/>
                <a:gd name="connsiteX6" fmla="*/ 138101 w 246944"/>
                <a:gd name="connsiteY6" fmla="*/ 160514 h 204132"/>
                <a:gd name="connsiteX7" fmla="*/ 125620 w 246944"/>
                <a:gd name="connsiteY7" fmla="*/ 139443 h 204132"/>
                <a:gd name="connsiteX8" fmla="*/ 94617 w 246944"/>
                <a:gd name="connsiteY8" fmla="*/ 128975 h 204132"/>
                <a:gd name="connsiteX9" fmla="*/ 74218 w 246944"/>
                <a:gd name="connsiteY9" fmla="*/ 135820 h 204132"/>
                <a:gd name="connsiteX10" fmla="*/ 60663 w 246944"/>
                <a:gd name="connsiteY10" fmla="*/ 143201 h 204132"/>
                <a:gd name="connsiteX11" fmla="*/ 63884 w 246944"/>
                <a:gd name="connsiteY11" fmla="*/ 161722 h 204132"/>
                <a:gd name="connsiteX12" fmla="*/ 42410 w 246944"/>
                <a:gd name="connsiteY12" fmla="*/ 171117 h 204132"/>
                <a:gd name="connsiteX13" fmla="*/ 27915 w 246944"/>
                <a:gd name="connsiteY13" fmla="*/ 166822 h 204132"/>
                <a:gd name="connsiteX14" fmla="*/ 939 w 246944"/>
                <a:gd name="connsiteY14" fmla="*/ 165748 h 204132"/>
                <a:gd name="connsiteX15" fmla="*/ 0 w 246944"/>
                <a:gd name="connsiteY15" fmla="*/ 0 h 204132"/>
                <a:gd name="connsiteX16" fmla="*/ 45631 w 246944"/>
                <a:gd name="connsiteY16" fmla="*/ 17984 h 204132"/>
                <a:gd name="connsiteX17" fmla="*/ 91799 w 246944"/>
                <a:gd name="connsiteY17" fmla="*/ 32344 h 204132"/>
                <a:gd name="connsiteX18" fmla="*/ 108844 w 246944"/>
                <a:gd name="connsiteY18" fmla="*/ 44960 h 204132"/>
                <a:gd name="connsiteX19" fmla="*/ 123070 w 246944"/>
                <a:gd name="connsiteY19" fmla="*/ 57844 h 204132"/>
                <a:gd name="connsiteX20" fmla="*/ 126828 w 246944"/>
                <a:gd name="connsiteY20" fmla="*/ 72070 h 204132"/>
                <a:gd name="connsiteX21" fmla="*/ 167896 w 246944"/>
                <a:gd name="connsiteY21" fmla="*/ 87236 h 204132"/>
                <a:gd name="connsiteX22" fmla="*/ 175277 w 246944"/>
                <a:gd name="connsiteY22" fmla="*/ 103475 h 204132"/>
                <a:gd name="connsiteX23" fmla="*/ 152193 w 246944"/>
                <a:gd name="connsiteY23" fmla="*/ 106159 h 204132"/>
                <a:gd name="connsiteX24" fmla="*/ 156756 w 246944"/>
                <a:gd name="connsiteY24" fmla="*/ 119715 h 204132"/>
                <a:gd name="connsiteX25" fmla="*/ 178767 w 246944"/>
                <a:gd name="connsiteY25" fmla="*/ 136088 h 204132"/>
                <a:gd name="connsiteX26" fmla="*/ 194335 w 246944"/>
                <a:gd name="connsiteY26" fmla="*/ 161454 h 204132"/>
                <a:gd name="connsiteX27" fmla="*/ 209500 w 246944"/>
                <a:gd name="connsiteY27" fmla="*/ 160648 h 204132"/>
                <a:gd name="connsiteX28" fmla="*/ 208561 w 246944"/>
                <a:gd name="connsiteY28" fmla="*/ 172190 h 204132"/>
                <a:gd name="connsiteX29" fmla="*/ 230571 w 246944"/>
                <a:gd name="connsiteY29" fmla="*/ 177022 h 204132"/>
                <a:gd name="connsiteX30" fmla="*/ 222384 w 246944"/>
                <a:gd name="connsiteY30" fmla="*/ 182256 h 204132"/>
                <a:gd name="connsiteX31" fmla="*/ 246945 w 246944"/>
                <a:gd name="connsiteY31" fmla="*/ 192053 h 204132"/>
                <a:gd name="connsiteX32" fmla="*/ 243187 w 246944"/>
                <a:gd name="connsiteY32" fmla="*/ 202119 h 20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6944" h="204132">
                  <a:moveTo>
                    <a:pt x="224666" y="204132"/>
                  </a:moveTo>
                  <a:lnTo>
                    <a:pt x="218358" y="197556"/>
                  </a:lnTo>
                  <a:lnTo>
                    <a:pt x="197824" y="194737"/>
                  </a:lnTo>
                  <a:lnTo>
                    <a:pt x="172190" y="190845"/>
                  </a:lnTo>
                  <a:lnTo>
                    <a:pt x="171788" y="190577"/>
                  </a:lnTo>
                  <a:lnTo>
                    <a:pt x="152596" y="174740"/>
                  </a:lnTo>
                  <a:lnTo>
                    <a:pt x="138101" y="160514"/>
                  </a:lnTo>
                  <a:lnTo>
                    <a:pt x="125620" y="139443"/>
                  </a:lnTo>
                  <a:lnTo>
                    <a:pt x="94617" y="128975"/>
                  </a:lnTo>
                  <a:lnTo>
                    <a:pt x="74218" y="135820"/>
                  </a:lnTo>
                  <a:lnTo>
                    <a:pt x="60663" y="143201"/>
                  </a:lnTo>
                  <a:lnTo>
                    <a:pt x="63884" y="161722"/>
                  </a:lnTo>
                  <a:lnTo>
                    <a:pt x="42410" y="171117"/>
                  </a:lnTo>
                  <a:lnTo>
                    <a:pt x="27915" y="166822"/>
                  </a:lnTo>
                  <a:lnTo>
                    <a:pt x="939" y="165748"/>
                  </a:lnTo>
                  <a:lnTo>
                    <a:pt x="0" y="0"/>
                  </a:lnTo>
                  <a:lnTo>
                    <a:pt x="45631" y="17984"/>
                  </a:lnTo>
                  <a:lnTo>
                    <a:pt x="91799" y="32344"/>
                  </a:lnTo>
                  <a:lnTo>
                    <a:pt x="108844" y="44960"/>
                  </a:lnTo>
                  <a:lnTo>
                    <a:pt x="123070" y="57844"/>
                  </a:lnTo>
                  <a:lnTo>
                    <a:pt x="126828" y="72070"/>
                  </a:lnTo>
                  <a:lnTo>
                    <a:pt x="167896" y="87236"/>
                  </a:lnTo>
                  <a:lnTo>
                    <a:pt x="175277" y="103475"/>
                  </a:lnTo>
                  <a:lnTo>
                    <a:pt x="152193" y="106159"/>
                  </a:lnTo>
                  <a:lnTo>
                    <a:pt x="156756" y="119715"/>
                  </a:lnTo>
                  <a:lnTo>
                    <a:pt x="178767" y="136088"/>
                  </a:lnTo>
                  <a:lnTo>
                    <a:pt x="194335" y="161454"/>
                  </a:lnTo>
                  <a:lnTo>
                    <a:pt x="209500" y="160648"/>
                  </a:lnTo>
                  <a:lnTo>
                    <a:pt x="208561" y="172190"/>
                  </a:lnTo>
                  <a:lnTo>
                    <a:pt x="230571" y="177022"/>
                  </a:lnTo>
                  <a:lnTo>
                    <a:pt x="222384" y="182256"/>
                  </a:lnTo>
                  <a:lnTo>
                    <a:pt x="246945" y="192053"/>
                  </a:lnTo>
                  <a:lnTo>
                    <a:pt x="243187" y="20211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0" name="Forme libre : forme 589">
              <a:extLst>
                <a:ext uri="{FF2B5EF4-FFF2-40B4-BE49-F238E27FC236}">
                  <a16:creationId xmlns:a16="http://schemas.microsoft.com/office/drawing/2014/main" id="{69BCA659-BB21-482D-885A-A0F4FA2F2BDE}"/>
                </a:ext>
              </a:extLst>
            </p:cNvPr>
            <p:cNvSpPr/>
            <p:nvPr/>
          </p:nvSpPr>
          <p:spPr>
            <a:xfrm>
              <a:off x="9424729" y="4963189"/>
              <a:ext cx="238221" cy="194468"/>
            </a:xfrm>
            <a:custGeom>
              <a:avLst/>
              <a:gdLst>
                <a:gd name="connsiteX0" fmla="*/ 169909 w 238221"/>
                <a:gd name="connsiteY0" fmla="*/ 181585 h 194468"/>
                <a:gd name="connsiteX1" fmla="*/ 194469 w 238221"/>
                <a:gd name="connsiteY1" fmla="*/ 185343 h 194468"/>
                <a:gd name="connsiteX2" fmla="*/ 216345 w 238221"/>
                <a:gd name="connsiteY2" fmla="*/ 188295 h 194468"/>
                <a:gd name="connsiteX3" fmla="*/ 222250 w 238221"/>
                <a:gd name="connsiteY3" fmla="*/ 194469 h 194468"/>
                <a:gd name="connsiteX4" fmla="*/ 236476 w 238221"/>
                <a:gd name="connsiteY4" fmla="*/ 192993 h 194468"/>
                <a:gd name="connsiteX5" fmla="*/ 238221 w 238221"/>
                <a:gd name="connsiteY5" fmla="*/ 188564 h 194468"/>
                <a:gd name="connsiteX6" fmla="*/ 210171 w 238221"/>
                <a:gd name="connsiteY6" fmla="*/ 177424 h 194468"/>
                <a:gd name="connsiteX7" fmla="*/ 216748 w 238221"/>
                <a:gd name="connsiteY7" fmla="*/ 173130 h 194468"/>
                <a:gd name="connsiteX8" fmla="*/ 200508 w 238221"/>
                <a:gd name="connsiteY8" fmla="*/ 169640 h 194468"/>
                <a:gd name="connsiteX9" fmla="*/ 201448 w 238221"/>
                <a:gd name="connsiteY9" fmla="*/ 159038 h 194468"/>
                <a:gd name="connsiteX10" fmla="*/ 188295 w 238221"/>
                <a:gd name="connsiteY10" fmla="*/ 159843 h 194468"/>
                <a:gd name="connsiteX11" fmla="*/ 171922 w 238221"/>
                <a:gd name="connsiteY11" fmla="*/ 132733 h 194468"/>
                <a:gd name="connsiteX12" fmla="*/ 149643 w 238221"/>
                <a:gd name="connsiteY12" fmla="*/ 116359 h 194468"/>
                <a:gd name="connsiteX13" fmla="*/ 143201 w 238221"/>
                <a:gd name="connsiteY13" fmla="*/ 97302 h 194468"/>
                <a:gd name="connsiteX14" fmla="*/ 165748 w 238221"/>
                <a:gd name="connsiteY14" fmla="*/ 94617 h 194468"/>
                <a:gd name="connsiteX15" fmla="*/ 161051 w 238221"/>
                <a:gd name="connsiteY15" fmla="*/ 84686 h 194468"/>
                <a:gd name="connsiteX16" fmla="*/ 119715 w 238221"/>
                <a:gd name="connsiteY16" fmla="*/ 69252 h 194468"/>
                <a:gd name="connsiteX17" fmla="*/ 115822 w 238221"/>
                <a:gd name="connsiteY17" fmla="*/ 54355 h 194468"/>
                <a:gd name="connsiteX18" fmla="*/ 102536 w 238221"/>
                <a:gd name="connsiteY18" fmla="*/ 42276 h 194468"/>
                <a:gd name="connsiteX19" fmla="*/ 85894 w 238221"/>
                <a:gd name="connsiteY19" fmla="*/ 29929 h 194468"/>
                <a:gd name="connsiteX20" fmla="*/ 40397 w 238221"/>
                <a:gd name="connsiteY20" fmla="*/ 15971 h 194468"/>
                <a:gd name="connsiteX21" fmla="*/ 0 w 238221"/>
                <a:gd name="connsiteY21" fmla="*/ 0 h 194468"/>
                <a:gd name="connsiteX22" fmla="*/ 805 w 238221"/>
                <a:gd name="connsiteY22" fmla="*/ 156488 h 194468"/>
                <a:gd name="connsiteX23" fmla="*/ 24560 w 238221"/>
                <a:gd name="connsiteY23" fmla="*/ 157427 h 194468"/>
                <a:gd name="connsiteX24" fmla="*/ 38250 w 238221"/>
                <a:gd name="connsiteY24" fmla="*/ 161454 h 194468"/>
                <a:gd name="connsiteX25" fmla="*/ 55697 w 238221"/>
                <a:gd name="connsiteY25" fmla="*/ 153804 h 194468"/>
                <a:gd name="connsiteX26" fmla="*/ 52476 w 238221"/>
                <a:gd name="connsiteY26" fmla="*/ 135551 h 194468"/>
                <a:gd name="connsiteX27" fmla="*/ 68849 w 238221"/>
                <a:gd name="connsiteY27" fmla="*/ 126693 h 194468"/>
                <a:gd name="connsiteX28" fmla="*/ 90725 w 238221"/>
                <a:gd name="connsiteY28" fmla="*/ 119312 h 194468"/>
                <a:gd name="connsiteX29" fmla="*/ 91262 w 238221"/>
                <a:gd name="connsiteY29" fmla="*/ 119446 h 194468"/>
                <a:gd name="connsiteX30" fmla="*/ 124278 w 238221"/>
                <a:gd name="connsiteY30" fmla="*/ 130585 h 194468"/>
                <a:gd name="connsiteX31" fmla="*/ 137430 w 238221"/>
                <a:gd name="connsiteY31" fmla="*/ 152730 h 194468"/>
                <a:gd name="connsiteX32" fmla="*/ 151254 w 238221"/>
                <a:gd name="connsiteY32" fmla="*/ 166151 h 19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221" h="194468">
                  <a:moveTo>
                    <a:pt x="169909" y="181585"/>
                  </a:moveTo>
                  <a:lnTo>
                    <a:pt x="194469" y="185343"/>
                  </a:lnTo>
                  <a:lnTo>
                    <a:pt x="216345" y="188295"/>
                  </a:lnTo>
                  <a:lnTo>
                    <a:pt x="222250" y="194469"/>
                  </a:lnTo>
                  <a:lnTo>
                    <a:pt x="236476" y="192993"/>
                  </a:lnTo>
                  <a:lnTo>
                    <a:pt x="238221" y="188564"/>
                  </a:lnTo>
                  <a:lnTo>
                    <a:pt x="210171" y="177424"/>
                  </a:lnTo>
                  <a:lnTo>
                    <a:pt x="216748" y="173130"/>
                  </a:lnTo>
                  <a:lnTo>
                    <a:pt x="200508" y="169640"/>
                  </a:lnTo>
                  <a:lnTo>
                    <a:pt x="201448" y="159038"/>
                  </a:lnTo>
                  <a:lnTo>
                    <a:pt x="188295" y="159843"/>
                  </a:lnTo>
                  <a:lnTo>
                    <a:pt x="171922" y="132733"/>
                  </a:lnTo>
                  <a:lnTo>
                    <a:pt x="149643" y="116359"/>
                  </a:lnTo>
                  <a:lnTo>
                    <a:pt x="143201" y="97302"/>
                  </a:lnTo>
                  <a:lnTo>
                    <a:pt x="165748" y="94617"/>
                  </a:lnTo>
                  <a:lnTo>
                    <a:pt x="161051" y="84686"/>
                  </a:lnTo>
                  <a:lnTo>
                    <a:pt x="119715" y="69252"/>
                  </a:lnTo>
                  <a:lnTo>
                    <a:pt x="115822" y="54355"/>
                  </a:lnTo>
                  <a:lnTo>
                    <a:pt x="102536" y="42276"/>
                  </a:lnTo>
                  <a:lnTo>
                    <a:pt x="85894" y="29929"/>
                  </a:lnTo>
                  <a:lnTo>
                    <a:pt x="40397" y="15971"/>
                  </a:lnTo>
                  <a:lnTo>
                    <a:pt x="0" y="0"/>
                  </a:lnTo>
                  <a:lnTo>
                    <a:pt x="805" y="156488"/>
                  </a:lnTo>
                  <a:lnTo>
                    <a:pt x="24560" y="157427"/>
                  </a:lnTo>
                  <a:lnTo>
                    <a:pt x="38250" y="161454"/>
                  </a:lnTo>
                  <a:lnTo>
                    <a:pt x="55697" y="153804"/>
                  </a:lnTo>
                  <a:lnTo>
                    <a:pt x="52476" y="135551"/>
                  </a:lnTo>
                  <a:lnTo>
                    <a:pt x="68849" y="126693"/>
                  </a:lnTo>
                  <a:lnTo>
                    <a:pt x="90725" y="119312"/>
                  </a:lnTo>
                  <a:lnTo>
                    <a:pt x="91262" y="119446"/>
                  </a:lnTo>
                  <a:lnTo>
                    <a:pt x="124278" y="130585"/>
                  </a:lnTo>
                  <a:lnTo>
                    <a:pt x="137430" y="152730"/>
                  </a:lnTo>
                  <a:lnTo>
                    <a:pt x="151254" y="16615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1" name="Forme libre : forme 590">
              <a:extLst>
                <a:ext uri="{FF2B5EF4-FFF2-40B4-BE49-F238E27FC236}">
                  <a16:creationId xmlns:a16="http://schemas.microsoft.com/office/drawing/2014/main" id="{3FE4E2AA-88AE-45E2-9A15-E22E2C49F9A1}"/>
                </a:ext>
              </a:extLst>
            </p:cNvPr>
            <p:cNvSpPr/>
            <p:nvPr/>
          </p:nvSpPr>
          <p:spPr>
            <a:xfrm>
              <a:off x="9754884" y="5017409"/>
              <a:ext cx="41873" cy="51536"/>
            </a:xfrm>
            <a:custGeom>
              <a:avLst/>
              <a:gdLst>
                <a:gd name="connsiteX0" fmla="*/ 28587 w 41873"/>
                <a:gd name="connsiteY0" fmla="*/ 51536 h 51536"/>
                <a:gd name="connsiteX1" fmla="*/ 17179 w 41873"/>
                <a:gd name="connsiteY1" fmla="*/ 41336 h 51536"/>
                <a:gd name="connsiteX2" fmla="*/ 5637 w 41873"/>
                <a:gd name="connsiteY2" fmla="*/ 24694 h 51536"/>
                <a:gd name="connsiteX3" fmla="*/ 0 w 41873"/>
                <a:gd name="connsiteY3" fmla="*/ 4563 h 51536"/>
                <a:gd name="connsiteX4" fmla="*/ 6710 w 41873"/>
                <a:gd name="connsiteY4" fmla="*/ 0 h 51536"/>
                <a:gd name="connsiteX5" fmla="*/ 9931 w 41873"/>
                <a:gd name="connsiteY5" fmla="*/ 9126 h 51536"/>
                <a:gd name="connsiteX6" fmla="*/ 17313 w 41873"/>
                <a:gd name="connsiteY6" fmla="*/ 14629 h 51536"/>
                <a:gd name="connsiteX7" fmla="*/ 29123 w 41873"/>
                <a:gd name="connsiteY7" fmla="*/ 30063 h 51536"/>
                <a:gd name="connsiteX8" fmla="*/ 41873 w 41873"/>
                <a:gd name="connsiteY8" fmla="*/ 39189 h 51536"/>
                <a:gd name="connsiteX9" fmla="*/ 37444 w 41873"/>
                <a:gd name="connsiteY9" fmla="*/ 48449 h 5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73" h="51536">
                  <a:moveTo>
                    <a:pt x="28587" y="51536"/>
                  </a:moveTo>
                  <a:lnTo>
                    <a:pt x="17179" y="41336"/>
                  </a:lnTo>
                  <a:lnTo>
                    <a:pt x="5637" y="24694"/>
                  </a:lnTo>
                  <a:lnTo>
                    <a:pt x="0" y="4563"/>
                  </a:lnTo>
                  <a:lnTo>
                    <a:pt x="6710" y="0"/>
                  </a:lnTo>
                  <a:lnTo>
                    <a:pt x="9931" y="9126"/>
                  </a:lnTo>
                  <a:lnTo>
                    <a:pt x="17313" y="14629"/>
                  </a:lnTo>
                  <a:lnTo>
                    <a:pt x="29123" y="30063"/>
                  </a:lnTo>
                  <a:lnTo>
                    <a:pt x="41873" y="39189"/>
                  </a:lnTo>
                  <a:lnTo>
                    <a:pt x="37444" y="4844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2" name="Forme libre : forme 591">
              <a:extLst>
                <a:ext uri="{FF2B5EF4-FFF2-40B4-BE49-F238E27FC236}">
                  <a16:creationId xmlns:a16="http://schemas.microsoft.com/office/drawing/2014/main" id="{7AAD08A3-446D-4FDD-944D-DB73F79DF95B}"/>
                </a:ext>
              </a:extLst>
            </p:cNvPr>
            <p:cNvSpPr/>
            <p:nvPr/>
          </p:nvSpPr>
          <p:spPr>
            <a:xfrm>
              <a:off x="9759312" y="5023315"/>
              <a:ext cx="32612" cy="41336"/>
            </a:xfrm>
            <a:custGeom>
              <a:avLst/>
              <a:gdLst>
                <a:gd name="connsiteX0" fmla="*/ 4832 w 32612"/>
                <a:gd name="connsiteY0" fmla="*/ 17447 h 41336"/>
                <a:gd name="connsiteX1" fmla="*/ 15568 w 32612"/>
                <a:gd name="connsiteY1" fmla="*/ 32881 h 41336"/>
                <a:gd name="connsiteX2" fmla="*/ 25097 w 32612"/>
                <a:gd name="connsiteY2" fmla="*/ 41336 h 41336"/>
                <a:gd name="connsiteX3" fmla="*/ 30197 w 32612"/>
                <a:gd name="connsiteY3" fmla="*/ 39457 h 41336"/>
                <a:gd name="connsiteX4" fmla="*/ 32613 w 32612"/>
                <a:gd name="connsiteY4" fmla="*/ 34492 h 41336"/>
                <a:gd name="connsiteX5" fmla="*/ 21876 w 32612"/>
                <a:gd name="connsiteY5" fmla="*/ 26708 h 41336"/>
                <a:gd name="connsiteX6" fmla="*/ 10066 w 32612"/>
                <a:gd name="connsiteY6" fmla="*/ 11274 h 41336"/>
                <a:gd name="connsiteX7" fmla="*/ 2282 w 32612"/>
                <a:gd name="connsiteY7" fmla="*/ 5503 h 41336"/>
                <a:gd name="connsiteX8" fmla="*/ 268 w 32612"/>
                <a:gd name="connsiteY8" fmla="*/ 0 h 41336"/>
                <a:gd name="connsiteX9" fmla="*/ 0 w 32612"/>
                <a:gd name="connsiteY9" fmla="*/ 268 h 4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612" h="41336">
                  <a:moveTo>
                    <a:pt x="4832" y="17447"/>
                  </a:moveTo>
                  <a:lnTo>
                    <a:pt x="15568" y="32881"/>
                  </a:lnTo>
                  <a:lnTo>
                    <a:pt x="25097" y="41336"/>
                  </a:lnTo>
                  <a:lnTo>
                    <a:pt x="30197" y="39457"/>
                  </a:lnTo>
                  <a:lnTo>
                    <a:pt x="32613" y="34492"/>
                  </a:lnTo>
                  <a:lnTo>
                    <a:pt x="21876" y="26708"/>
                  </a:lnTo>
                  <a:lnTo>
                    <a:pt x="10066" y="11274"/>
                  </a:lnTo>
                  <a:lnTo>
                    <a:pt x="2282" y="5503"/>
                  </a:lnTo>
                  <a:lnTo>
                    <a:pt x="268" y="0"/>
                  </a:lnTo>
                  <a:lnTo>
                    <a:pt x="0" y="2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3" name="Forme libre : forme 592">
              <a:extLst>
                <a:ext uri="{FF2B5EF4-FFF2-40B4-BE49-F238E27FC236}">
                  <a16:creationId xmlns:a16="http://schemas.microsoft.com/office/drawing/2014/main" id="{DF58E711-ED18-40A9-8E16-4759B1EB9D66}"/>
                </a:ext>
              </a:extLst>
            </p:cNvPr>
            <p:cNvSpPr/>
            <p:nvPr/>
          </p:nvSpPr>
          <p:spPr>
            <a:xfrm>
              <a:off x="9601617" y="4996607"/>
              <a:ext cx="103609" cy="57307"/>
            </a:xfrm>
            <a:custGeom>
              <a:avLst/>
              <a:gdLst>
                <a:gd name="connsiteX0" fmla="*/ 50194 w 103609"/>
                <a:gd name="connsiteY0" fmla="*/ 57307 h 57307"/>
                <a:gd name="connsiteX1" fmla="*/ 35968 w 103609"/>
                <a:gd name="connsiteY1" fmla="*/ 57307 h 57307"/>
                <a:gd name="connsiteX2" fmla="*/ 15702 w 103609"/>
                <a:gd name="connsiteY2" fmla="*/ 50060 h 57307"/>
                <a:gd name="connsiteX3" fmla="*/ 0 w 103609"/>
                <a:gd name="connsiteY3" fmla="*/ 42410 h 57307"/>
                <a:gd name="connsiteX4" fmla="*/ 2818 w 103609"/>
                <a:gd name="connsiteY4" fmla="*/ 31539 h 57307"/>
                <a:gd name="connsiteX5" fmla="*/ 26439 w 103609"/>
                <a:gd name="connsiteY5" fmla="*/ 35431 h 57307"/>
                <a:gd name="connsiteX6" fmla="*/ 38384 w 103609"/>
                <a:gd name="connsiteY6" fmla="*/ 33686 h 57307"/>
                <a:gd name="connsiteX7" fmla="*/ 42142 w 103609"/>
                <a:gd name="connsiteY7" fmla="*/ 21876 h 57307"/>
                <a:gd name="connsiteX8" fmla="*/ 48718 w 103609"/>
                <a:gd name="connsiteY8" fmla="*/ 20668 h 57307"/>
                <a:gd name="connsiteX9" fmla="*/ 51134 w 103609"/>
                <a:gd name="connsiteY9" fmla="*/ 33955 h 57307"/>
                <a:gd name="connsiteX10" fmla="*/ 62676 w 103609"/>
                <a:gd name="connsiteY10" fmla="*/ 32479 h 57307"/>
                <a:gd name="connsiteX11" fmla="*/ 69655 w 103609"/>
                <a:gd name="connsiteY11" fmla="*/ 24158 h 57307"/>
                <a:gd name="connsiteX12" fmla="*/ 82404 w 103609"/>
                <a:gd name="connsiteY12" fmla="*/ 16105 h 57307"/>
                <a:gd name="connsiteX13" fmla="*/ 79452 w 103609"/>
                <a:gd name="connsiteY13" fmla="*/ 537 h 57307"/>
                <a:gd name="connsiteX14" fmla="*/ 97167 w 103609"/>
                <a:gd name="connsiteY14" fmla="*/ 0 h 57307"/>
                <a:gd name="connsiteX15" fmla="*/ 103609 w 103609"/>
                <a:gd name="connsiteY15" fmla="*/ 5100 h 57307"/>
                <a:gd name="connsiteX16" fmla="*/ 102804 w 103609"/>
                <a:gd name="connsiteY16" fmla="*/ 20668 h 57307"/>
                <a:gd name="connsiteX17" fmla="*/ 94081 w 103609"/>
                <a:gd name="connsiteY17" fmla="*/ 36371 h 57307"/>
                <a:gd name="connsiteX18" fmla="*/ 81062 w 103609"/>
                <a:gd name="connsiteY18" fmla="*/ 38384 h 57307"/>
                <a:gd name="connsiteX19" fmla="*/ 77304 w 103609"/>
                <a:gd name="connsiteY19" fmla="*/ 45094 h 57307"/>
                <a:gd name="connsiteX20" fmla="*/ 63347 w 103609"/>
                <a:gd name="connsiteY20" fmla="*/ 51402 h 5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3609" h="57307">
                  <a:moveTo>
                    <a:pt x="50194" y="57307"/>
                  </a:moveTo>
                  <a:lnTo>
                    <a:pt x="35968" y="57307"/>
                  </a:lnTo>
                  <a:lnTo>
                    <a:pt x="15702" y="50060"/>
                  </a:lnTo>
                  <a:lnTo>
                    <a:pt x="0" y="42410"/>
                  </a:lnTo>
                  <a:lnTo>
                    <a:pt x="2818" y="31539"/>
                  </a:lnTo>
                  <a:lnTo>
                    <a:pt x="26439" y="35431"/>
                  </a:lnTo>
                  <a:lnTo>
                    <a:pt x="38384" y="33686"/>
                  </a:lnTo>
                  <a:lnTo>
                    <a:pt x="42142" y="21876"/>
                  </a:lnTo>
                  <a:lnTo>
                    <a:pt x="48718" y="20668"/>
                  </a:lnTo>
                  <a:lnTo>
                    <a:pt x="51134" y="33955"/>
                  </a:lnTo>
                  <a:lnTo>
                    <a:pt x="62676" y="32479"/>
                  </a:lnTo>
                  <a:lnTo>
                    <a:pt x="69655" y="24158"/>
                  </a:lnTo>
                  <a:lnTo>
                    <a:pt x="82404" y="16105"/>
                  </a:lnTo>
                  <a:lnTo>
                    <a:pt x="79452" y="537"/>
                  </a:lnTo>
                  <a:lnTo>
                    <a:pt x="97167" y="0"/>
                  </a:lnTo>
                  <a:lnTo>
                    <a:pt x="103609" y="5100"/>
                  </a:lnTo>
                  <a:lnTo>
                    <a:pt x="102804" y="20668"/>
                  </a:lnTo>
                  <a:lnTo>
                    <a:pt x="94081" y="36371"/>
                  </a:lnTo>
                  <a:lnTo>
                    <a:pt x="81062" y="38384"/>
                  </a:lnTo>
                  <a:lnTo>
                    <a:pt x="77304" y="45094"/>
                  </a:lnTo>
                  <a:lnTo>
                    <a:pt x="63347" y="5140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4" name="Forme libre : forme 593">
              <a:extLst>
                <a:ext uri="{FF2B5EF4-FFF2-40B4-BE49-F238E27FC236}">
                  <a16:creationId xmlns:a16="http://schemas.microsoft.com/office/drawing/2014/main" id="{0CD184A6-D6A7-4032-A916-1B010A9D5B29}"/>
                </a:ext>
              </a:extLst>
            </p:cNvPr>
            <p:cNvSpPr/>
            <p:nvPr/>
          </p:nvSpPr>
          <p:spPr>
            <a:xfrm>
              <a:off x="9606046" y="5000499"/>
              <a:ext cx="95154" cy="49657"/>
            </a:xfrm>
            <a:custGeom>
              <a:avLst/>
              <a:gdLst>
                <a:gd name="connsiteX0" fmla="*/ 32613 w 95154"/>
                <a:gd name="connsiteY0" fmla="*/ 49657 h 49657"/>
                <a:gd name="connsiteX1" fmla="*/ 44960 w 95154"/>
                <a:gd name="connsiteY1" fmla="*/ 49657 h 49657"/>
                <a:gd name="connsiteX2" fmla="*/ 70191 w 95154"/>
                <a:gd name="connsiteY2" fmla="*/ 38250 h 49657"/>
                <a:gd name="connsiteX3" fmla="*/ 74218 w 95154"/>
                <a:gd name="connsiteY3" fmla="*/ 31002 h 49657"/>
                <a:gd name="connsiteX4" fmla="*/ 87236 w 95154"/>
                <a:gd name="connsiteY4" fmla="*/ 28989 h 49657"/>
                <a:gd name="connsiteX5" fmla="*/ 94752 w 95154"/>
                <a:gd name="connsiteY5" fmla="*/ 15300 h 49657"/>
                <a:gd name="connsiteX6" fmla="*/ 95154 w 95154"/>
                <a:gd name="connsiteY6" fmla="*/ 2953 h 49657"/>
                <a:gd name="connsiteX7" fmla="*/ 91531 w 95154"/>
                <a:gd name="connsiteY7" fmla="*/ 0 h 49657"/>
                <a:gd name="connsiteX8" fmla="*/ 79586 w 95154"/>
                <a:gd name="connsiteY8" fmla="*/ 403 h 49657"/>
                <a:gd name="connsiteX9" fmla="*/ 82136 w 95154"/>
                <a:gd name="connsiteY9" fmla="*/ 13958 h 49657"/>
                <a:gd name="connsiteX10" fmla="*/ 67507 w 95154"/>
                <a:gd name="connsiteY10" fmla="*/ 23352 h 49657"/>
                <a:gd name="connsiteX11" fmla="*/ 60260 w 95154"/>
                <a:gd name="connsiteY11" fmla="*/ 32210 h 49657"/>
                <a:gd name="connsiteX12" fmla="*/ 43484 w 95154"/>
                <a:gd name="connsiteY12" fmla="*/ 34358 h 49657"/>
                <a:gd name="connsiteX13" fmla="*/ 41202 w 95154"/>
                <a:gd name="connsiteY13" fmla="*/ 21339 h 49657"/>
                <a:gd name="connsiteX14" fmla="*/ 40665 w 95154"/>
                <a:gd name="connsiteY14" fmla="*/ 21339 h 49657"/>
                <a:gd name="connsiteX15" fmla="*/ 36908 w 95154"/>
                <a:gd name="connsiteY15" fmla="*/ 33284 h 49657"/>
                <a:gd name="connsiteX16" fmla="*/ 22010 w 95154"/>
                <a:gd name="connsiteY16" fmla="*/ 35431 h 49657"/>
                <a:gd name="connsiteX17" fmla="*/ 21742 w 95154"/>
                <a:gd name="connsiteY17" fmla="*/ 35297 h 49657"/>
                <a:gd name="connsiteX18" fmla="*/ 1208 w 95154"/>
                <a:gd name="connsiteY18" fmla="*/ 31942 h 49657"/>
                <a:gd name="connsiteX19" fmla="*/ 0 w 95154"/>
                <a:gd name="connsiteY19" fmla="*/ 36505 h 49657"/>
                <a:gd name="connsiteX20" fmla="*/ 12750 w 95154"/>
                <a:gd name="connsiteY20" fmla="*/ 42678 h 4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154" h="49657">
                  <a:moveTo>
                    <a:pt x="32613" y="49657"/>
                  </a:moveTo>
                  <a:lnTo>
                    <a:pt x="44960" y="49657"/>
                  </a:lnTo>
                  <a:lnTo>
                    <a:pt x="70191" y="38250"/>
                  </a:lnTo>
                  <a:lnTo>
                    <a:pt x="74218" y="31002"/>
                  </a:lnTo>
                  <a:lnTo>
                    <a:pt x="87236" y="28989"/>
                  </a:lnTo>
                  <a:lnTo>
                    <a:pt x="94752" y="15300"/>
                  </a:lnTo>
                  <a:lnTo>
                    <a:pt x="95154" y="2953"/>
                  </a:lnTo>
                  <a:lnTo>
                    <a:pt x="91531" y="0"/>
                  </a:lnTo>
                  <a:lnTo>
                    <a:pt x="79586" y="403"/>
                  </a:lnTo>
                  <a:lnTo>
                    <a:pt x="82136" y="13958"/>
                  </a:lnTo>
                  <a:lnTo>
                    <a:pt x="67507" y="23352"/>
                  </a:lnTo>
                  <a:lnTo>
                    <a:pt x="60260" y="32210"/>
                  </a:lnTo>
                  <a:lnTo>
                    <a:pt x="43484" y="34358"/>
                  </a:lnTo>
                  <a:lnTo>
                    <a:pt x="41202" y="21339"/>
                  </a:lnTo>
                  <a:lnTo>
                    <a:pt x="40665" y="21339"/>
                  </a:lnTo>
                  <a:lnTo>
                    <a:pt x="36908" y="33284"/>
                  </a:lnTo>
                  <a:lnTo>
                    <a:pt x="22010" y="35431"/>
                  </a:lnTo>
                  <a:lnTo>
                    <a:pt x="21742" y="35297"/>
                  </a:lnTo>
                  <a:lnTo>
                    <a:pt x="1208" y="31942"/>
                  </a:lnTo>
                  <a:lnTo>
                    <a:pt x="0" y="36505"/>
                  </a:lnTo>
                  <a:lnTo>
                    <a:pt x="12750" y="4267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5" name="Forme libre : forme 594">
              <a:extLst>
                <a:ext uri="{FF2B5EF4-FFF2-40B4-BE49-F238E27FC236}">
                  <a16:creationId xmlns:a16="http://schemas.microsoft.com/office/drawing/2014/main" id="{DE0C8E6C-FE4A-42DD-AE94-19498EA79346}"/>
                </a:ext>
              </a:extLst>
            </p:cNvPr>
            <p:cNvSpPr/>
            <p:nvPr/>
          </p:nvSpPr>
          <p:spPr>
            <a:xfrm>
              <a:off x="9658119" y="4955539"/>
              <a:ext cx="67104" cy="61333"/>
            </a:xfrm>
            <a:custGeom>
              <a:avLst/>
              <a:gdLst>
                <a:gd name="connsiteX0" fmla="*/ 56234 w 67104"/>
                <a:gd name="connsiteY0" fmla="*/ 61334 h 61333"/>
                <a:gd name="connsiteX1" fmla="*/ 50731 w 67104"/>
                <a:gd name="connsiteY1" fmla="*/ 44021 h 61333"/>
                <a:gd name="connsiteX2" fmla="*/ 45363 w 67104"/>
                <a:gd name="connsiteY2" fmla="*/ 35297 h 61333"/>
                <a:gd name="connsiteX3" fmla="*/ 34492 w 67104"/>
                <a:gd name="connsiteY3" fmla="*/ 27513 h 61333"/>
                <a:gd name="connsiteX4" fmla="*/ 20534 w 67104"/>
                <a:gd name="connsiteY4" fmla="*/ 17045 h 61333"/>
                <a:gd name="connsiteX5" fmla="*/ 0 w 67104"/>
                <a:gd name="connsiteY5" fmla="*/ 8724 h 61333"/>
                <a:gd name="connsiteX6" fmla="*/ 10200 w 67104"/>
                <a:gd name="connsiteY6" fmla="*/ 0 h 61333"/>
                <a:gd name="connsiteX7" fmla="*/ 24694 w 67104"/>
                <a:gd name="connsiteY7" fmla="*/ 7382 h 61333"/>
                <a:gd name="connsiteX8" fmla="*/ 33284 w 67104"/>
                <a:gd name="connsiteY8" fmla="*/ 12884 h 61333"/>
                <a:gd name="connsiteX9" fmla="*/ 44021 w 67104"/>
                <a:gd name="connsiteY9" fmla="*/ 19058 h 61333"/>
                <a:gd name="connsiteX10" fmla="*/ 53952 w 67104"/>
                <a:gd name="connsiteY10" fmla="*/ 29392 h 61333"/>
                <a:gd name="connsiteX11" fmla="*/ 63615 w 67104"/>
                <a:gd name="connsiteY11" fmla="*/ 37579 h 61333"/>
                <a:gd name="connsiteX12" fmla="*/ 67105 w 67104"/>
                <a:gd name="connsiteY12" fmla="*/ 52207 h 6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104" h="61333">
                  <a:moveTo>
                    <a:pt x="56234" y="61334"/>
                  </a:moveTo>
                  <a:lnTo>
                    <a:pt x="50731" y="44021"/>
                  </a:lnTo>
                  <a:lnTo>
                    <a:pt x="45363" y="35297"/>
                  </a:lnTo>
                  <a:lnTo>
                    <a:pt x="34492" y="27513"/>
                  </a:lnTo>
                  <a:lnTo>
                    <a:pt x="20534" y="17045"/>
                  </a:lnTo>
                  <a:lnTo>
                    <a:pt x="0" y="8724"/>
                  </a:lnTo>
                  <a:lnTo>
                    <a:pt x="10200" y="0"/>
                  </a:lnTo>
                  <a:lnTo>
                    <a:pt x="24694" y="7382"/>
                  </a:lnTo>
                  <a:lnTo>
                    <a:pt x="33284" y="12884"/>
                  </a:lnTo>
                  <a:lnTo>
                    <a:pt x="44021" y="19058"/>
                  </a:lnTo>
                  <a:lnTo>
                    <a:pt x="53952" y="29392"/>
                  </a:lnTo>
                  <a:lnTo>
                    <a:pt x="63615" y="37579"/>
                  </a:lnTo>
                  <a:lnTo>
                    <a:pt x="67105" y="5220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6" name="Forme libre : forme 595">
              <a:extLst>
                <a:ext uri="{FF2B5EF4-FFF2-40B4-BE49-F238E27FC236}">
                  <a16:creationId xmlns:a16="http://schemas.microsoft.com/office/drawing/2014/main" id="{779BA581-CA44-4936-B757-B7913638D12D}"/>
                </a:ext>
              </a:extLst>
            </p:cNvPr>
            <p:cNvSpPr/>
            <p:nvPr/>
          </p:nvSpPr>
          <p:spPr>
            <a:xfrm>
              <a:off x="9665366" y="4960102"/>
              <a:ext cx="55562" cy="50194"/>
            </a:xfrm>
            <a:custGeom>
              <a:avLst/>
              <a:gdLst>
                <a:gd name="connsiteX0" fmla="*/ 0 w 55562"/>
                <a:gd name="connsiteY0" fmla="*/ 2953 h 50194"/>
                <a:gd name="connsiteX1" fmla="*/ 15300 w 55562"/>
                <a:gd name="connsiteY1" fmla="*/ 9260 h 50194"/>
                <a:gd name="connsiteX2" fmla="*/ 41202 w 55562"/>
                <a:gd name="connsiteY2" fmla="*/ 28452 h 50194"/>
                <a:gd name="connsiteX3" fmla="*/ 46839 w 55562"/>
                <a:gd name="connsiteY3" fmla="*/ 37847 h 50194"/>
                <a:gd name="connsiteX4" fmla="*/ 50865 w 55562"/>
                <a:gd name="connsiteY4" fmla="*/ 50194 h 50194"/>
                <a:gd name="connsiteX5" fmla="*/ 55563 w 55562"/>
                <a:gd name="connsiteY5" fmla="*/ 46168 h 50194"/>
                <a:gd name="connsiteX6" fmla="*/ 53013 w 55562"/>
                <a:gd name="connsiteY6" fmla="*/ 35163 h 50194"/>
                <a:gd name="connsiteX7" fmla="*/ 44021 w 55562"/>
                <a:gd name="connsiteY7" fmla="*/ 27647 h 50194"/>
                <a:gd name="connsiteX8" fmla="*/ 34223 w 55562"/>
                <a:gd name="connsiteY8" fmla="*/ 17447 h 50194"/>
                <a:gd name="connsiteX9" fmla="*/ 24023 w 55562"/>
                <a:gd name="connsiteY9" fmla="*/ 11676 h 50194"/>
                <a:gd name="connsiteX10" fmla="*/ 15568 w 55562"/>
                <a:gd name="connsiteY10" fmla="*/ 6174 h 50194"/>
                <a:gd name="connsiteX11" fmla="*/ 3489 w 55562"/>
                <a:gd name="connsiteY11" fmla="*/ 0 h 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562" h="50194">
                  <a:moveTo>
                    <a:pt x="0" y="2953"/>
                  </a:moveTo>
                  <a:lnTo>
                    <a:pt x="15300" y="9260"/>
                  </a:lnTo>
                  <a:lnTo>
                    <a:pt x="41202" y="28452"/>
                  </a:lnTo>
                  <a:lnTo>
                    <a:pt x="46839" y="37847"/>
                  </a:lnTo>
                  <a:lnTo>
                    <a:pt x="50865" y="50194"/>
                  </a:lnTo>
                  <a:lnTo>
                    <a:pt x="55563" y="46168"/>
                  </a:lnTo>
                  <a:lnTo>
                    <a:pt x="53013" y="35163"/>
                  </a:lnTo>
                  <a:lnTo>
                    <a:pt x="44021" y="27647"/>
                  </a:lnTo>
                  <a:lnTo>
                    <a:pt x="34223" y="17447"/>
                  </a:lnTo>
                  <a:lnTo>
                    <a:pt x="24023" y="11676"/>
                  </a:lnTo>
                  <a:lnTo>
                    <a:pt x="15568" y="6174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0" name="Graphique 3">
            <a:extLst>
              <a:ext uri="{FF2B5EF4-FFF2-40B4-BE49-F238E27FC236}">
                <a16:creationId xmlns:a16="http://schemas.microsoft.com/office/drawing/2014/main" id="{3D5DC6B7-D587-4BC0-AF50-7C55C1AE7A42}"/>
              </a:ext>
            </a:extLst>
          </p:cNvPr>
          <p:cNvGrpSpPr/>
          <p:nvPr/>
        </p:nvGrpSpPr>
        <p:grpSpPr>
          <a:xfrm>
            <a:off x="8887483" y="4486988"/>
            <a:ext cx="249728" cy="341522"/>
            <a:chOff x="8825217" y="4430781"/>
            <a:chExt cx="241710" cy="330556"/>
          </a:xfrm>
          <a:solidFill>
            <a:srgbClr val="CECECE"/>
          </a:solidFill>
        </p:grpSpPr>
        <p:sp>
          <p:nvSpPr>
            <p:cNvPr id="575" name="Forme libre : forme 574">
              <a:extLst>
                <a:ext uri="{FF2B5EF4-FFF2-40B4-BE49-F238E27FC236}">
                  <a16:creationId xmlns:a16="http://schemas.microsoft.com/office/drawing/2014/main" id="{496CF714-539C-4C29-BE32-7C175459DF6F}"/>
                </a:ext>
              </a:extLst>
            </p:cNvPr>
            <p:cNvSpPr/>
            <p:nvPr/>
          </p:nvSpPr>
          <p:spPr>
            <a:xfrm>
              <a:off x="8948555" y="4651690"/>
              <a:ext cx="118372" cy="109648"/>
            </a:xfrm>
            <a:custGeom>
              <a:avLst/>
              <a:gdLst>
                <a:gd name="connsiteX0" fmla="*/ 88981 w 118372"/>
                <a:gd name="connsiteY0" fmla="*/ 109649 h 109648"/>
                <a:gd name="connsiteX1" fmla="*/ 57576 w 118372"/>
                <a:gd name="connsiteY1" fmla="*/ 94215 h 109648"/>
                <a:gd name="connsiteX2" fmla="*/ 50060 w 118372"/>
                <a:gd name="connsiteY2" fmla="*/ 74620 h 109648"/>
                <a:gd name="connsiteX3" fmla="*/ 57173 w 118372"/>
                <a:gd name="connsiteY3" fmla="*/ 63615 h 109648"/>
                <a:gd name="connsiteX4" fmla="*/ 44423 w 118372"/>
                <a:gd name="connsiteY4" fmla="*/ 54086 h 109648"/>
                <a:gd name="connsiteX5" fmla="*/ 37176 w 118372"/>
                <a:gd name="connsiteY5" fmla="*/ 63749 h 109648"/>
                <a:gd name="connsiteX6" fmla="*/ 25231 w 118372"/>
                <a:gd name="connsiteY6" fmla="*/ 62810 h 109648"/>
                <a:gd name="connsiteX7" fmla="*/ 5637 w 118372"/>
                <a:gd name="connsiteY7" fmla="*/ 77439 h 109648"/>
                <a:gd name="connsiteX8" fmla="*/ 0 w 118372"/>
                <a:gd name="connsiteY8" fmla="*/ 67507 h 109648"/>
                <a:gd name="connsiteX9" fmla="*/ 10468 w 118372"/>
                <a:gd name="connsiteY9" fmla="*/ 45094 h 109648"/>
                <a:gd name="connsiteX10" fmla="*/ 26708 w 118372"/>
                <a:gd name="connsiteY10" fmla="*/ 37713 h 109648"/>
                <a:gd name="connsiteX11" fmla="*/ 41471 w 118372"/>
                <a:gd name="connsiteY11" fmla="*/ 27513 h 109648"/>
                <a:gd name="connsiteX12" fmla="*/ 50463 w 118372"/>
                <a:gd name="connsiteY12" fmla="*/ 39055 h 109648"/>
                <a:gd name="connsiteX13" fmla="*/ 67105 w 118372"/>
                <a:gd name="connsiteY13" fmla="*/ 33015 h 109648"/>
                <a:gd name="connsiteX14" fmla="*/ 71265 w 118372"/>
                <a:gd name="connsiteY14" fmla="*/ 21608 h 109648"/>
                <a:gd name="connsiteX15" fmla="*/ 88041 w 118372"/>
                <a:gd name="connsiteY15" fmla="*/ 20937 h 109648"/>
                <a:gd name="connsiteX16" fmla="*/ 86431 w 118372"/>
                <a:gd name="connsiteY16" fmla="*/ 0 h 109648"/>
                <a:gd name="connsiteX17" fmla="*/ 110320 w 118372"/>
                <a:gd name="connsiteY17" fmla="*/ 14092 h 109648"/>
                <a:gd name="connsiteX18" fmla="*/ 116762 w 118372"/>
                <a:gd name="connsiteY18" fmla="*/ 53281 h 109648"/>
                <a:gd name="connsiteX19" fmla="*/ 118372 w 118372"/>
                <a:gd name="connsiteY19" fmla="*/ 67776 h 109648"/>
                <a:gd name="connsiteX20" fmla="*/ 118238 w 118372"/>
                <a:gd name="connsiteY20" fmla="*/ 68178 h 109648"/>
                <a:gd name="connsiteX21" fmla="*/ 107904 w 118372"/>
                <a:gd name="connsiteY21" fmla="*/ 95825 h 109648"/>
                <a:gd name="connsiteX22" fmla="*/ 98241 w 118372"/>
                <a:gd name="connsiteY22" fmla="*/ 68581 h 109648"/>
                <a:gd name="connsiteX23" fmla="*/ 89652 w 118372"/>
                <a:gd name="connsiteY23" fmla="*/ 77841 h 109648"/>
                <a:gd name="connsiteX24" fmla="*/ 97436 w 118372"/>
                <a:gd name="connsiteY24" fmla="*/ 95825 h 10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8372" h="109648">
                  <a:moveTo>
                    <a:pt x="88981" y="109649"/>
                  </a:moveTo>
                  <a:lnTo>
                    <a:pt x="57576" y="94215"/>
                  </a:lnTo>
                  <a:lnTo>
                    <a:pt x="50060" y="74620"/>
                  </a:lnTo>
                  <a:lnTo>
                    <a:pt x="57173" y="63615"/>
                  </a:lnTo>
                  <a:lnTo>
                    <a:pt x="44423" y="54086"/>
                  </a:lnTo>
                  <a:lnTo>
                    <a:pt x="37176" y="63749"/>
                  </a:lnTo>
                  <a:lnTo>
                    <a:pt x="25231" y="62810"/>
                  </a:lnTo>
                  <a:lnTo>
                    <a:pt x="5637" y="77439"/>
                  </a:lnTo>
                  <a:lnTo>
                    <a:pt x="0" y="67507"/>
                  </a:lnTo>
                  <a:lnTo>
                    <a:pt x="10468" y="45094"/>
                  </a:lnTo>
                  <a:lnTo>
                    <a:pt x="26708" y="37713"/>
                  </a:lnTo>
                  <a:lnTo>
                    <a:pt x="41471" y="27513"/>
                  </a:lnTo>
                  <a:lnTo>
                    <a:pt x="50463" y="39055"/>
                  </a:lnTo>
                  <a:lnTo>
                    <a:pt x="67105" y="33015"/>
                  </a:lnTo>
                  <a:lnTo>
                    <a:pt x="71265" y="21608"/>
                  </a:lnTo>
                  <a:lnTo>
                    <a:pt x="88041" y="20937"/>
                  </a:lnTo>
                  <a:lnTo>
                    <a:pt x="86431" y="0"/>
                  </a:lnTo>
                  <a:lnTo>
                    <a:pt x="110320" y="14092"/>
                  </a:lnTo>
                  <a:lnTo>
                    <a:pt x="116762" y="53281"/>
                  </a:lnTo>
                  <a:lnTo>
                    <a:pt x="118372" y="67776"/>
                  </a:lnTo>
                  <a:lnTo>
                    <a:pt x="118238" y="68178"/>
                  </a:lnTo>
                  <a:lnTo>
                    <a:pt x="107904" y="95825"/>
                  </a:lnTo>
                  <a:lnTo>
                    <a:pt x="98241" y="68581"/>
                  </a:lnTo>
                  <a:lnTo>
                    <a:pt x="89652" y="77841"/>
                  </a:lnTo>
                  <a:lnTo>
                    <a:pt x="97436" y="9582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6" name="Forme libre : forme 575">
              <a:extLst>
                <a:ext uri="{FF2B5EF4-FFF2-40B4-BE49-F238E27FC236}">
                  <a16:creationId xmlns:a16="http://schemas.microsoft.com/office/drawing/2014/main" id="{B43C7EF1-FE40-4745-B476-55190D981D83}"/>
                </a:ext>
              </a:extLst>
            </p:cNvPr>
            <p:cNvSpPr/>
            <p:nvPr/>
          </p:nvSpPr>
          <p:spPr>
            <a:xfrm>
              <a:off x="8952850" y="4658668"/>
              <a:ext cx="110185" cy="97704"/>
            </a:xfrm>
            <a:custGeom>
              <a:avLst/>
              <a:gdLst>
                <a:gd name="connsiteX0" fmla="*/ 56368 w 110185"/>
                <a:gd name="connsiteY0" fmla="*/ 84418 h 97704"/>
                <a:gd name="connsiteX1" fmla="*/ 83210 w 110185"/>
                <a:gd name="connsiteY1" fmla="*/ 97704 h 97704"/>
                <a:gd name="connsiteX2" fmla="*/ 88846 w 110185"/>
                <a:gd name="connsiteY2" fmla="*/ 88578 h 97704"/>
                <a:gd name="connsiteX3" fmla="*/ 80794 w 110185"/>
                <a:gd name="connsiteY3" fmla="*/ 70057 h 97704"/>
                <a:gd name="connsiteX4" fmla="*/ 95423 w 110185"/>
                <a:gd name="connsiteY4" fmla="*/ 54355 h 97704"/>
                <a:gd name="connsiteX5" fmla="*/ 103609 w 110185"/>
                <a:gd name="connsiteY5" fmla="*/ 77573 h 97704"/>
                <a:gd name="connsiteX6" fmla="*/ 110186 w 110185"/>
                <a:gd name="connsiteY6" fmla="*/ 60260 h 97704"/>
                <a:gd name="connsiteX7" fmla="*/ 108709 w 110185"/>
                <a:gd name="connsiteY7" fmla="*/ 46839 h 97704"/>
                <a:gd name="connsiteX8" fmla="*/ 102536 w 110185"/>
                <a:gd name="connsiteY8" fmla="*/ 9529 h 97704"/>
                <a:gd name="connsiteX9" fmla="*/ 86565 w 110185"/>
                <a:gd name="connsiteY9" fmla="*/ 0 h 97704"/>
                <a:gd name="connsiteX10" fmla="*/ 87907 w 110185"/>
                <a:gd name="connsiteY10" fmla="*/ 17581 h 97704"/>
                <a:gd name="connsiteX11" fmla="*/ 69655 w 110185"/>
                <a:gd name="connsiteY11" fmla="*/ 18387 h 97704"/>
                <a:gd name="connsiteX12" fmla="*/ 65762 w 110185"/>
                <a:gd name="connsiteY12" fmla="*/ 29123 h 97704"/>
                <a:gd name="connsiteX13" fmla="*/ 44826 w 110185"/>
                <a:gd name="connsiteY13" fmla="*/ 36639 h 97704"/>
                <a:gd name="connsiteX14" fmla="*/ 36371 w 110185"/>
                <a:gd name="connsiteY14" fmla="*/ 25768 h 97704"/>
                <a:gd name="connsiteX15" fmla="*/ 24292 w 110185"/>
                <a:gd name="connsiteY15" fmla="*/ 34089 h 97704"/>
                <a:gd name="connsiteX16" fmla="*/ 9126 w 110185"/>
                <a:gd name="connsiteY16" fmla="*/ 40934 h 97704"/>
                <a:gd name="connsiteX17" fmla="*/ 0 w 110185"/>
                <a:gd name="connsiteY17" fmla="*/ 60394 h 97704"/>
                <a:gd name="connsiteX18" fmla="*/ 2550 w 110185"/>
                <a:gd name="connsiteY18" fmla="*/ 64823 h 97704"/>
                <a:gd name="connsiteX19" fmla="*/ 19729 w 110185"/>
                <a:gd name="connsiteY19" fmla="*/ 51805 h 97704"/>
                <a:gd name="connsiteX20" fmla="*/ 31137 w 110185"/>
                <a:gd name="connsiteY20" fmla="*/ 52744 h 97704"/>
                <a:gd name="connsiteX21" fmla="*/ 39323 w 110185"/>
                <a:gd name="connsiteY21" fmla="*/ 41739 h 97704"/>
                <a:gd name="connsiteX22" fmla="*/ 57978 w 110185"/>
                <a:gd name="connsiteY22" fmla="*/ 55697 h 97704"/>
                <a:gd name="connsiteX23" fmla="*/ 50060 w 110185"/>
                <a:gd name="connsiteY23" fmla="*/ 68178 h 97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185" h="97704">
                  <a:moveTo>
                    <a:pt x="56368" y="84418"/>
                  </a:moveTo>
                  <a:lnTo>
                    <a:pt x="83210" y="97704"/>
                  </a:lnTo>
                  <a:lnTo>
                    <a:pt x="88846" y="88578"/>
                  </a:lnTo>
                  <a:lnTo>
                    <a:pt x="80794" y="70057"/>
                  </a:lnTo>
                  <a:lnTo>
                    <a:pt x="95423" y="54355"/>
                  </a:lnTo>
                  <a:lnTo>
                    <a:pt x="103609" y="77573"/>
                  </a:lnTo>
                  <a:lnTo>
                    <a:pt x="110186" y="60260"/>
                  </a:lnTo>
                  <a:lnTo>
                    <a:pt x="108709" y="46839"/>
                  </a:lnTo>
                  <a:lnTo>
                    <a:pt x="102536" y="9529"/>
                  </a:lnTo>
                  <a:lnTo>
                    <a:pt x="86565" y="0"/>
                  </a:lnTo>
                  <a:lnTo>
                    <a:pt x="87907" y="17581"/>
                  </a:lnTo>
                  <a:lnTo>
                    <a:pt x="69655" y="18387"/>
                  </a:lnTo>
                  <a:lnTo>
                    <a:pt x="65762" y="29123"/>
                  </a:lnTo>
                  <a:lnTo>
                    <a:pt x="44826" y="36639"/>
                  </a:lnTo>
                  <a:lnTo>
                    <a:pt x="36371" y="25768"/>
                  </a:lnTo>
                  <a:lnTo>
                    <a:pt x="24292" y="34089"/>
                  </a:lnTo>
                  <a:lnTo>
                    <a:pt x="9126" y="40934"/>
                  </a:lnTo>
                  <a:lnTo>
                    <a:pt x="0" y="60394"/>
                  </a:lnTo>
                  <a:lnTo>
                    <a:pt x="2550" y="64823"/>
                  </a:lnTo>
                  <a:lnTo>
                    <a:pt x="19729" y="51805"/>
                  </a:lnTo>
                  <a:lnTo>
                    <a:pt x="31137" y="52744"/>
                  </a:lnTo>
                  <a:lnTo>
                    <a:pt x="39323" y="41739"/>
                  </a:lnTo>
                  <a:lnTo>
                    <a:pt x="57978" y="55697"/>
                  </a:lnTo>
                  <a:lnTo>
                    <a:pt x="50060" y="6817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7" name="Forme libre : forme 576">
              <a:extLst>
                <a:ext uri="{FF2B5EF4-FFF2-40B4-BE49-F238E27FC236}">
                  <a16:creationId xmlns:a16="http://schemas.microsoft.com/office/drawing/2014/main" id="{13C211CF-F2B3-4CAE-ACE2-CA3B464F5083}"/>
                </a:ext>
              </a:extLst>
            </p:cNvPr>
            <p:cNvSpPr/>
            <p:nvPr/>
          </p:nvSpPr>
          <p:spPr>
            <a:xfrm>
              <a:off x="8825217" y="4609414"/>
              <a:ext cx="72472" cy="88577"/>
            </a:xfrm>
            <a:custGeom>
              <a:avLst/>
              <a:gdLst>
                <a:gd name="connsiteX0" fmla="*/ 0 w 72472"/>
                <a:gd name="connsiteY0" fmla="*/ 88578 h 88577"/>
                <a:gd name="connsiteX1" fmla="*/ 18923 w 72472"/>
                <a:gd name="connsiteY1" fmla="*/ 61602 h 88577"/>
                <a:gd name="connsiteX2" fmla="*/ 36908 w 72472"/>
                <a:gd name="connsiteY2" fmla="*/ 46302 h 88577"/>
                <a:gd name="connsiteX3" fmla="*/ 51536 w 72472"/>
                <a:gd name="connsiteY3" fmla="*/ 29258 h 88577"/>
                <a:gd name="connsiteX4" fmla="*/ 66702 w 72472"/>
                <a:gd name="connsiteY4" fmla="*/ 0 h 88577"/>
                <a:gd name="connsiteX5" fmla="*/ 72473 w 72472"/>
                <a:gd name="connsiteY5" fmla="*/ 26708 h 88577"/>
                <a:gd name="connsiteX6" fmla="*/ 55160 w 72472"/>
                <a:gd name="connsiteY6" fmla="*/ 41202 h 88577"/>
                <a:gd name="connsiteX7" fmla="*/ 42007 w 72472"/>
                <a:gd name="connsiteY7" fmla="*/ 58515 h 8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2" h="88577">
                  <a:moveTo>
                    <a:pt x="0" y="88578"/>
                  </a:moveTo>
                  <a:lnTo>
                    <a:pt x="18923" y="61602"/>
                  </a:lnTo>
                  <a:lnTo>
                    <a:pt x="36908" y="46302"/>
                  </a:lnTo>
                  <a:lnTo>
                    <a:pt x="51536" y="29258"/>
                  </a:lnTo>
                  <a:lnTo>
                    <a:pt x="66702" y="0"/>
                  </a:lnTo>
                  <a:lnTo>
                    <a:pt x="72473" y="26708"/>
                  </a:lnTo>
                  <a:lnTo>
                    <a:pt x="55160" y="41202"/>
                  </a:lnTo>
                  <a:lnTo>
                    <a:pt x="42007" y="5851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8" name="Forme libre : forme 577">
              <a:extLst>
                <a:ext uri="{FF2B5EF4-FFF2-40B4-BE49-F238E27FC236}">
                  <a16:creationId xmlns:a16="http://schemas.microsoft.com/office/drawing/2014/main" id="{9928E3EC-D65A-4B21-BEF5-A9CD22384964}"/>
                </a:ext>
              </a:extLst>
            </p:cNvPr>
            <p:cNvSpPr/>
            <p:nvPr/>
          </p:nvSpPr>
          <p:spPr>
            <a:xfrm>
              <a:off x="8841188" y="4620553"/>
              <a:ext cx="52207" cy="61199"/>
            </a:xfrm>
            <a:custGeom>
              <a:avLst/>
              <a:gdLst>
                <a:gd name="connsiteX0" fmla="*/ 5637 w 52207"/>
                <a:gd name="connsiteY0" fmla="*/ 53281 h 61199"/>
                <a:gd name="connsiteX1" fmla="*/ 0 w 52207"/>
                <a:gd name="connsiteY1" fmla="*/ 61199 h 61199"/>
                <a:gd name="connsiteX2" fmla="*/ 23621 w 52207"/>
                <a:gd name="connsiteY2" fmla="*/ 44423 h 61199"/>
                <a:gd name="connsiteX3" fmla="*/ 36505 w 52207"/>
                <a:gd name="connsiteY3" fmla="*/ 27379 h 61199"/>
                <a:gd name="connsiteX4" fmla="*/ 52207 w 52207"/>
                <a:gd name="connsiteY4" fmla="*/ 14092 h 61199"/>
                <a:gd name="connsiteX5" fmla="*/ 49120 w 52207"/>
                <a:gd name="connsiteY5" fmla="*/ 0 h 61199"/>
                <a:gd name="connsiteX6" fmla="*/ 38652 w 52207"/>
                <a:gd name="connsiteY6" fmla="*/ 20131 h 61199"/>
                <a:gd name="connsiteX7" fmla="*/ 23621 w 52207"/>
                <a:gd name="connsiteY7" fmla="*/ 37847 h 6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07" h="61199">
                  <a:moveTo>
                    <a:pt x="5637" y="53281"/>
                  </a:moveTo>
                  <a:lnTo>
                    <a:pt x="0" y="61199"/>
                  </a:lnTo>
                  <a:lnTo>
                    <a:pt x="23621" y="44423"/>
                  </a:lnTo>
                  <a:lnTo>
                    <a:pt x="36505" y="27379"/>
                  </a:lnTo>
                  <a:lnTo>
                    <a:pt x="52207" y="14092"/>
                  </a:lnTo>
                  <a:lnTo>
                    <a:pt x="49120" y="0"/>
                  </a:lnTo>
                  <a:lnTo>
                    <a:pt x="38652" y="20131"/>
                  </a:lnTo>
                  <a:lnTo>
                    <a:pt x="23621" y="378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9" name="Forme libre : forme 578">
              <a:extLst>
                <a:ext uri="{FF2B5EF4-FFF2-40B4-BE49-F238E27FC236}">
                  <a16:creationId xmlns:a16="http://schemas.microsoft.com/office/drawing/2014/main" id="{896DB949-AC2A-492C-90AE-59C6C2211E27}"/>
                </a:ext>
              </a:extLst>
            </p:cNvPr>
            <p:cNvSpPr/>
            <p:nvPr/>
          </p:nvSpPr>
          <p:spPr>
            <a:xfrm>
              <a:off x="8946542" y="4598006"/>
              <a:ext cx="60125" cy="78512"/>
            </a:xfrm>
            <a:custGeom>
              <a:avLst/>
              <a:gdLst>
                <a:gd name="connsiteX0" fmla="*/ 30600 w 60125"/>
                <a:gd name="connsiteY0" fmla="*/ 78512 h 78512"/>
                <a:gd name="connsiteX1" fmla="*/ 12884 w 60125"/>
                <a:gd name="connsiteY1" fmla="*/ 58649 h 78512"/>
                <a:gd name="connsiteX2" fmla="*/ 19058 w 60125"/>
                <a:gd name="connsiteY2" fmla="*/ 50597 h 78512"/>
                <a:gd name="connsiteX3" fmla="*/ 24963 w 60125"/>
                <a:gd name="connsiteY3" fmla="*/ 44021 h 78512"/>
                <a:gd name="connsiteX4" fmla="*/ 27379 w 60125"/>
                <a:gd name="connsiteY4" fmla="*/ 30331 h 78512"/>
                <a:gd name="connsiteX5" fmla="*/ 22681 w 60125"/>
                <a:gd name="connsiteY5" fmla="*/ 34492 h 78512"/>
                <a:gd name="connsiteX6" fmla="*/ 4429 w 60125"/>
                <a:gd name="connsiteY6" fmla="*/ 43215 h 78512"/>
                <a:gd name="connsiteX7" fmla="*/ 3355 w 60125"/>
                <a:gd name="connsiteY7" fmla="*/ 28721 h 78512"/>
                <a:gd name="connsiteX8" fmla="*/ 5100 w 60125"/>
                <a:gd name="connsiteY8" fmla="*/ 15971 h 78512"/>
                <a:gd name="connsiteX9" fmla="*/ 0 w 60125"/>
                <a:gd name="connsiteY9" fmla="*/ 0 h 78512"/>
                <a:gd name="connsiteX10" fmla="*/ 18521 w 60125"/>
                <a:gd name="connsiteY10" fmla="*/ 9797 h 78512"/>
                <a:gd name="connsiteX11" fmla="*/ 35834 w 60125"/>
                <a:gd name="connsiteY11" fmla="*/ 9797 h 78512"/>
                <a:gd name="connsiteX12" fmla="*/ 35163 w 60125"/>
                <a:gd name="connsiteY12" fmla="*/ 23084 h 78512"/>
                <a:gd name="connsiteX13" fmla="*/ 30600 w 60125"/>
                <a:gd name="connsiteY13" fmla="*/ 27244 h 78512"/>
                <a:gd name="connsiteX14" fmla="*/ 45631 w 60125"/>
                <a:gd name="connsiteY14" fmla="*/ 25634 h 78512"/>
                <a:gd name="connsiteX15" fmla="*/ 43081 w 60125"/>
                <a:gd name="connsiteY15" fmla="*/ 36371 h 78512"/>
                <a:gd name="connsiteX16" fmla="*/ 60126 w 60125"/>
                <a:gd name="connsiteY16" fmla="*/ 13958 h 78512"/>
                <a:gd name="connsiteX17" fmla="*/ 57039 w 60125"/>
                <a:gd name="connsiteY17" fmla="*/ 45228 h 78512"/>
                <a:gd name="connsiteX18" fmla="*/ 47778 w 60125"/>
                <a:gd name="connsiteY18" fmla="*/ 53684 h 78512"/>
                <a:gd name="connsiteX19" fmla="*/ 39726 w 60125"/>
                <a:gd name="connsiteY19" fmla="*/ 69654 h 78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125" h="78512">
                  <a:moveTo>
                    <a:pt x="30600" y="78512"/>
                  </a:moveTo>
                  <a:lnTo>
                    <a:pt x="12884" y="58649"/>
                  </a:lnTo>
                  <a:lnTo>
                    <a:pt x="19058" y="50597"/>
                  </a:lnTo>
                  <a:lnTo>
                    <a:pt x="24963" y="44021"/>
                  </a:lnTo>
                  <a:lnTo>
                    <a:pt x="27379" y="30331"/>
                  </a:lnTo>
                  <a:lnTo>
                    <a:pt x="22681" y="34492"/>
                  </a:lnTo>
                  <a:lnTo>
                    <a:pt x="4429" y="43215"/>
                  </a:lnTo>
                  <a:lnTo>
                    <a:pt x="3355" y="28721"/>
                  </a:lnTo>
                  <a:lnTo>
                    <a:pt x="5100" y="15971"/>
                  </a:lnTo>
                  <a:lnTo>
                    <a:pt x="0" y="0"/>
                  </a:lnTo>
                  <a:lnTo>
                    <a:pt x="18521" y="9797"/>
                  </a:lnTo>
                  <a:lnTo>
                    <a:pt x="35834" y="9797"/>
                  </a:lnTo>
                  <a:lnTo>
                    <a:pt x="35163" y="23084"/>
                  </a:lnTo>
                  <a:lnTo>
                    <a:pt x="30600" y="27244"/>
                  </a:lnTo>
                  <a:lnTo>
                    <a:pt x="45631" y="25634"/>
                  </a:lnTo>
                  <a:lnTo>
                    <a:pt x="43081" y="36371"/>
                  </a:lnTo>
                  <a:lnTo>
                    <a:pt x="60126" y="13958"/>
                  </a:lnTo>
                  <a:lnTo>
                    <a:pt x="57039" y="45228"/>
                  </a:lnTo>
                  <a:lnTo>
                    <a:pt x="47778" y="53684"/>
                  </a:lnTo>
                  <a:lnTo>
                    <a:pt x="39726" y="6965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0" name="Forme libre : forme 579">
              <a:extLst>
                <a:ext uri="{FF2B5EF4-FFF2-40B4-BE49-F238E27FC236}">
                  <a16:creationId xmlns:a16="http://schemas.microsoft.com/office/drawing/2014/main" id="{901D39D1-B6E5-4A7C-96C7-F74093119BA7}"/>
                </a:ext>
              </a:extLst>
            </p:cNvPr>
            <p:cNvSpPr/>
            <p:nvPr/>
          </p:nvSpPr>
          <p:spPr>
            <a:xfrm>
              <a:off x="8964392" y="4625116"/>
              <a:ext cx="37041" cy="45899"/>
            </a:xfrm>
            <a:custGeom>
              <a:avLst/>
              <a:gdLst>
                <a:gd name="connsiteX0" fmla="*/ 0 w 37041"/>
                <a:gd name="connsiteY0" fmla="*/ 31271 h 45899"/>
                <a:gd name="connsiteX1" fmla="*/ 13018 w 37041"/>
                <a:gd name="connsiteY1" fmla="*/ 45900 h 45899"/>
                <a:gd name="connsiteX2" fmla="*/ 19058 w 37041"/>
                <a:gd name="connsiteY2" fmla="*/ 39994 h 45899"/>
                <a:gd name="connsiteX3" fmla="*/ 27110 w 37041"/>
                <a:gd name="connsiteY3" fmla="*/ 24023 h 45899"/>
                <a:gd name="connsiteX4" fmla="*/ 35431 w 37041"/>
                <a:gd name="connsiteY4" fmla="*/ 16239 h 45899"/>
                <a:gd name="connsiteX5" fmla="*/ 37042 w 37041"/>
                <a:gd name="connsiteY5" fmla="*/ 0 h 45899"/>
                <a:gd name="connsiteX6" fmla="*/ 17313 w 37041"/>
                <a:gd name="connsiteY6" fmla="*/ 25902 h 45899"/>
                <a:gd name="connsiteX7" fmla="*/ 22816 w 37041"/>
                <a:gd name="connsiteY7" fmla="*/ 2953 h 45899"/>
                <a:gd name="connsiteX8" fmla="*/ 13287 w 37041"/>
                <a:gd name="connsiteY8" fmla="*/ 3892 h 45899"/>
                <a:gd name="connsiteX9" fmla="*/ 10737 w 37041"/>
                <a:gd name="connsiteY9" fmla="*/ 18655 h 45899"/>
                <a:gd name="connsiteX10" fmla="*/ 4161 w 37041"/>
                <a:gd name="connsiteY10" fmla="*/ 26037 h 4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041" h="45899">
                  <a:moveTo>
                    <a:pt x="0" y="31271"/>
                  </a:moveTo>
                  <a:lnTo>
                    <a:pt x="13018" y="45900"/>
                  </a:lnTo>
                  <a:lnTo>
                    <a:pt x="19058" y="39994"/>
                  </a:lnTo>
                  <a:lnTo>
                    <a:pt x="27110" y="24023"/>
                  </a:lnTo>
                  <a:lnTo>
                    <a:pt x="35431" y="16239"/>
                  </a:lnTo>
                  <a:lnTo>
                    <a:pt x="37042" y="0"/>
                  </a:lnTo>
                  <a:lnTo>
                    <a:pt x="17313" y="25902"/>
                  </a:lnTo>
                  <a:lnTo>
                    <a:pt x="22816" y="2953"/>
                  </a:lnTo>
                  <a:lnTo>
                    <a:pt x="13287" y="3892"/>
                  </a:lnTo>
                  <a:lnTo>
                    <a:pt x="10737" y="18655"/>
                  </a:lnTo>
                  <a:lnTo>
                    <a:pt x="4161" y="260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1" name="Forme libre : forme 580">
              <a:extLst>
                <a:ext uri="{FF2B5EF4-FFF2-40B4-BE49-F238E27FC236}">
                  <a16:creationId xmlns:a16="http://schemas.microsoft.com/office/drawing/2014/main" id="{45324501-C843-48DB-9CC6-D2934CCBD932}"/>
                </a:ext>
              </a:extLst>
            </p:cNvPr>
            <p:cNvSpPr/>
            <p:nvPr/>
          </p:nvSpPr>
          <p:spPr>
            <a:xfrm>
              <a:off x="8952984" y="4605790"/>
              <a:ext cx="25365" cy="29526"/>
            </a:xfrm>
            <a:custGeom>
              <a:avLst/>
              <a:gdLst>
                <a:gd name="connsiteX0" fmla="*/ 0 w 25365"/>
                <a:gd name="connsiteY0" fmla="*/ 0 h 29526"/>
                <a:gd name="connsiteX1" fmla="*/ 2550 w 25365"/>
                <a:gd name="connsiteY1" fmla="*/ 7918 h 29526"/>
                <a:gd name="connsiteX2" fmla="*/ 805 w 25365"/>
                <a:gd name="connsiteY2" fmla="*/ 21071 h 29526"/>
                <a:gd name="connsiteX3" fmla="*/ 1476 w 25365"/>
                <a:gd name="connsiteY3" fmla="*/ 29526 h 29526"/>
                <a:gd name="connsiteX4" fmla="*/ 14360 w 25365"/>
                <a:gd name="connsiteY4" fmla="*/ 23352 h 29526"/>
                <a:gd name="connsiteX5" fmla="*/ 24963 w 25365"/>
                <a:gd name="connsiteY5" fmla="*/ 13555 h 29526"/>
                <a:gd name="connsiteX6" fmla="*/ 25366 w 25365"/>
                <a:gd name="connsiteY6" fmla="*/ 5771 h 29526"/>
                <a:gd name="connsiteX7" fmla="*/ 10737 w 25365"/>
                <a:gd name="connsiteY7" fmla="*/ 5637 h 2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65" h="29526">
                  <a:moveTo>
                    <a:pt x="0" y="0"/>
                  </a:moveTo>
                  <a:lnTo>
                    <a:pt x="2550" y="7918"/>
                  </a:lnTo>
                  <a:lnTo>
                    <a:pt x="805" y="21071"/>
                  </a:lnTo>
                  <a:lnTo>
                    <a:pt x="1476" y="29526"/>
                  </a:lnTo>
                  <a:lnTo>
                    <a:pt x="14360" y="23352"/>
                  </a:lnTo>
                  <a:lnTo>
                    <a:pt x="24963" y="13555"/>
                  </a:lnTo>
                  <a:lnTo>
                    <a:pt x="25366" y="5771"/>
                  </a:lnTo>
                  <a:lnTo>
                    <a:pt x="10737" y="56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2" name="Forme libre : forme 581">
              <a:extLst>
                <a:ext uri="{FF2B5EF4-FFF2-40B4-BE49-F238E27FC236}">
                  <a16:creationId xmlns:a16="http://schemas.microsoft.com/office/drawing/2014/main" id="{6AA1068E-AB08-4E8F-B12D-05F1C5548A89}"/>
                </a:ext>
              </a:extLst>
            </p:cNvPr>
            <p:cNvSpPr/>
            <p:nvPr/>
          </p:nvSpPr>
          <p:spPr>
            <a:xfrm>
              <a:off x="8898227" y="4430781"/>
              <a:ext cx="150716" cy="218089"/>
            </a:xfrm>
            <a:custGeom>
              <a:avLst/>
              <a:gdLst>
                <a:gd name="connsiteX0" fmla="*/ 122130 w 150716"/>
                <a:gd name="connsiteY0" fmla="*/ 218090 h 218089"/>
                <a:gd name="connsiteX1" fmla="*/ 120922 w 150716"/>
                <a:gd name="connsiteY1" fmla="*/ 199166 h 218089"/>
                <a:gd name="connsiteX2" fmla="*/ 113809 w 150716"/>
                <a:gd name="connsiteY2" fmla="*/ 197958 h 218089"/>
                <a:gd name="connsiteX3" fmla="*/ 108978 w 150716"/>
                <a:gd name="connsiteY3" fmla="*/ 178767 h 218089"/>
                <a:gd name="connsiteX4" fmla="*/ 124009 w 150716"/>
                <a:gd name="connsiteY4" fmla="*/ 180914 h 218089"/>
                <a:gd name="connsiteX5" fmla="*/ 123741 w 150716"/>
                <a:gd name="connsiteY5" fmla="*/ 174338 h 218089"/>
                <a:gd name="connsiteX6" fmla="*/ 108038 w 150716"/>
                <a:gd name="connsiteY6" fmla="*/ 154206 h 218089"/>
                <a:gd name="connsiteX7" fmla="*/ 107099 w 150716"/>
                <a:gd name="connsiteY7" fmla="*/ 158233 h 218089"/>
                <a:gd name="connsiteX8" fmla="*/ 85089 w 150716"/>
                <a:gd name="connsiteY8" fmla="*/ 143872 h 218089"/>
                <a:gd name="connsiteX9" fmla="*/ 77439 w 150716"/>
                <a:gd name="connsiteY9" fmla="*/ 132867 h 218089"/>
                <a:gd name="connsiteX10" fmla="*/ 71399 w 150716"/>
                <a:gd name="connsiteY10" fmla="*/ 141725 h 218089"/>
                <a:gd name="connsiteX11" fmla="*/ 54623 w 150716"/>
                <a:gd name="connsiteY11" fmla="*/ 125620 h 218089"/>
                <a:gd name="connsiteX12" fmla="*/ 32479 w 150716"/>
                <a:gd name="connsiteY12" fmla="*/ 129243 h 218089"/>
                <a:gd name="connsiteX13" fmla="*/ 18387 w 150716"/>
                <a:gd name="connsiteY13" fmla="*/ 122936 h 218089"/>
                <a:gd name="connsiteX14" fmla="*/ 19729 w 150716"/>
                <a:gd name="connsiteY14" fmla="*/ 111394 h 218089"/>
                <a:gd name="connsiteX15" fmla="*/ 19595 w 150716"/>
                <a:gd name="connsiteY15" fmla="*/ 111930 h 218089"/>
                <a:gd name="connsiteX16" fmla="*/ 4831 w 150716"/>
                <a:gd name="connsiteY16" fmla="*/ 94081 h 218089"/>
                <a:gd name="connsiteX17" fmla="*/ 1074 w 150716"/>
                <a:gd name="connsiteY17" fmla="*/ 82404 h 218089"/>
                <a:gd name="connsiteX18" fmla="*/ 0 w 150716"/>
                <a:gd name="connsiteY18" fmla="*/ 53684 h 218089"/>
                <a:gd name="connsiteX19" fmla="*/ 10334 w 150716"/>
                <a:gd name="connsiteY19" fmla="*/ 62407 h 218089"/>
                <a:gd name="connsiteX20" fmla="*/ 12750 w 150716"/>
                <a:gd name="connsiteY20" fmla="*/ 25634 h 218089"/>
                <a:gd name="connsiteX21" fmla="*/ 21205 w 150716"/>
                <a:gd name="connsiteY21" fmla="*/ 805 h 218089"/>
                <a:gd name="connsiteX22" fmla="*/ 38115 w 150716"/>
                <a:gd name="connsiteY22" fmla="*/ 671 h 218089"/>
                <a:gd name="connsiteX23" fmla="*/ 52610 w 150716"/>
                <a:gd name="connsiteY23" fmla="*/ 7784 h 218089"/>
                <a:gd name="connsiteX24" fmla="*/ 61334 w 150716"/>
                <a:gd name="connsiteY24" fmla="*/ 0 h 218089"/>
                <a:gd name="connsiteX25" fmla="*/ 64689 w 150716"/>
                <a:gd name="connsiteY25" fmla="*/ 9931 h 218089"/>
                <a:gd name="connsiteX26" fmla="*/ 60662 w 150716"/>
                <a:gd name="connsiteY26" fmla="*/ 20534 h 218089"/>
                <a:gd name="connsiteX27" fmla="*/ 69118 w 150716"/>
                <a:gd name="connsiteY27" fmla="*/ 38921 h 218089"/>
                <a:gd name="connsiteX28" fmla="*/ 62139 w 150716"/>
                <a:gd name="connsiteY28" fmla="*/ 61736 h 218089"/>
                <a:gd name="connsiteX29" fmla="*/ 61602 w 150716"/>
                <a:gd name="connsiteY29" fmla="*/ 62139 h 218089"/>
                <a:gd name="connsiteX30" fmla="*/ 47778 w 150716"/>
                <a:gd name="connsiteY30" fmla="*/ 70191 h 218089"/>
                <a:gd name="connsiteX31" fmla="*/ 44155 w 150716"/>
                <a:gd name="connsiteY31" fmla="*/ 89383 h 218089"/>
                <a:gd name="connsiteX32" fmla="*/ 49255 w 150716"/>
                <a:gd name="connsiteY32" fmla="*/ 108038 h 218089"/>
                <a:gd name="connsiteX33" fmla="*/ 60797 w 150716"/>
                <a:gd name="connsiteY33" fmla="*/ 110588 h 218089"/>
                <a:gd name="connsiteX34" fmla="*/ 71936 w 150716"/>
                <a:gd name="connsiteY34" fmla="*/ 107502 h 218089"/>
                <a:gd name="connsiteX35" fmla="*/ 104817 w 150716"/>
                <a:gd name="connsiteY35" fmla="*/ 122399 h 218089"/>
                <a:gd name="connsiteX36" fmla="*/ 102402 w 150716"/>
                <a:gd name="connsiteY36" fmla="*/ 136491 h 218089"/>
                <a:gd name="connsiteX37" fmla="*/ 110588 w 150716"/>
                <a:gd name="connsiteY37" fmla="*/ 142664 h 218089"/>
                <a:gd name="connsiteX38" fmla="*/ 108441 w 150716"/>
                <a:gd name="connsiteY38" fmla="*/ 152462 h 218089"/>
                <a:gd name="connsiteX39" fmla="*/ 135283 w 150716"/>
                <a:gd name="connsiteY39" fmla="*/ 152998 h 218089"/>
                <a:gd name="connsiteX40" fmla="*/ 142933 w 150716"/>
                <a:gd name="connsiteY40" fmla="*/ 163869 h 218089"/>
                <a:gd name="connsiteX41" fmla="*/ 150717 w 150716"/>
                <a:gd name="connsiteY41" fmla="*/ 195408 h 218089"/>
                <a:gd name="connsiteX42" fmla="*/ 130988 w 150716"/>
                <a:gd name="connsiteY42" fmla="*/ 188564 h 218089"/>
                <a:gd name="connsiteX43" fmla="*/ 131391 w 150716"/>
                <a:gd name="connsiteY43" fmla="*/ 193798 h 218089"/>
                <a:gd name="connsiteX44" fmla="*/ 137967 w 150716"/>
                <a:gd name="connsiteY44" fmla="*/ 210574 h 218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0716" h="218089">
                  <a:moveTo>
                    <a:pt x="122130" y="218090"/>
                  </a:moveTo>
                  <a:lnTo>
                    <a:pt x="120922" y="199166"/>
                  </a:lnTo>
                  <a:lnTo>
                    <a:pt x="113809" y="197958"/>
                  </a:lnTo>
                  <a:lnTo>
                    <a:pt x="108978" y="178767"/>
                  </a:lnTo>
                  <a:lnTo>
                    <a:pt x="124009" y="180914"/>
                  </a:lnTo>
                  <a:lnTo>
                    <a:pt x="123741" y="174338"/>
                  </a:lnTo>
                  <a:lnTo>
                    <a:pt x="108038" y="154206"/>
                  </a:lnTo>
                  <a:lnTo>
                    <a:pt x="107099" y="158233"/>
                  </a:lnTo>
                  <a:lnTo>
                    <a:pt x="85089" y="143872"/>
                  </a:lnTo>
                  <a:lnTo>
                    <a:pt x="77439" y="132867"/>
                  </a:lnTo>
                  <a:lnTo>
                    <a:pt x="71399" y="141725"/>
                  </a:lnTo>
                  <a:lnTo>
                    <a:pt x="54623" y="125620"/>
                  </a:lnTo>
                  <a:lnTo>
                    <a:pt x="32479" y="129243"/>
                  </a:lnTo>
                  <a:lnTo>
                    <a:pt x="18387" y="122936"/>
                  </a:lnTo>
                  <a:lnTo>
                    <a:pt x="19729" y="111394"/>
                  </a:lnTo>
                  <a:lnTo>
                    <a:pt x="19595" y="111930"/>
                  </a:lnTo>
                  <a:lnTo>
                    <a:pt x="4831" y="94081"/>
                  </a:lnTo>
                  <a:lnTo>
                    <a:pt x="1074" y="82404"/>
                  </a:lnTo>
                  <a:lnTo>
                    <a:pt x="0" y="53684"/>
                  </a:lnTo>
                  <a:lnTo>
                    <a:pt x="10334" y="62407"/>
                  </a:lnTo>
                  <a:lnTo>
                    <a:pt x="12750" y="25634"/>
                  </a:lnTo>
                  <a:lnTo>
                    <a:pt x="21205" y="805"/>
                  </a:lnTo>
                  <a:lnTo>
                    <a:pt x="38115" y="671"/>
                  </a:lnTo>
                  <a:lnTo>
                    <a:pt x="52610" y="7784"/>
                  </a:lnTo>
                  <a:lnTo>
                    <a:pt x="61334" y="0"/>
                  </a:lnTo>
                  <a:lnTo>
                    <a:pt x="64689" y="9931"/>
                  </a:lnTo>
                  <a:lnTo>
                    <a:pt x="60662" y="20534"/>
                  </a:lnTo>
                  <a:lnTo>
                    <a:pt x="69118" y="38921"/>
                  </a:lnTo>
                  <a:lnTo>
                    <a:pt x="62139" y="61736"/>
                  </a:lnTo>
                  <a:lnTo>
                    <a:pt x="61602" y="62139"/>
                  </a:lnTo>
                  <a:lnTo>
                    <a:pt x="47778" y="70191"/>
                  </a:lnTo>
                  <a:lnTo>
                    <a:pt x="44155" y="89383"/>
                  </a:lnTo>
                  <a:lnTo>
                    <a:pt x="49255" y="108038"/>
                  </a:lnTo>
                  <a:lnTo>
                    <a:pt x="60797" y="110588"/>
                  </a:lnTo>
                  <a:lnTo>
                    <a:pt x="71936" y="107502"/>
                  </a:lnTo>
                  <a:lnTo>
                    <a:pt x="104817" y="122399"/>
                  </a:lnTo>
                  <a:lnTo>
                    <a:pt x="102402" y="136491"/>
                  </a:lnTo>
                  <a:lnTo>
                    <a:pt x="110588" y="142664"/>
                  </a:lnTo>
                  <a:lnTo>
                    <a:pt x="108441" y="152462"/>
                  </a:lnTo>
                  <a:lnTo>
                    <a:pt x="135283" y="152998"/>
                  </a:lnTo>
                  <a:lnTo>
                    <a:pt x="142933" y="163869"/>
                  </a:lnTo>
                  <a:lnTo>
                    <a:pt x="150717" y="195408"/>
                  </a:lnTo>
                  <a:lnTo>
                    <a:pt x="130988" y="188564"/>
                  </a:lnTo>
                  <a:lnTo>
                    <a:pt x="131391" y="193798"/>
                  </a:lnTo>
                  <a:lnTo>
                    <a:pt x="137967" y="21057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3" name="Forme libre : forme 582">
              <a:extLst>
                <a:ext uri="{FF2B5EF4-FFF2-40B4-BE49-F238E27FC236}">
                  <a16:creationId xmlns:a16="http://schemas.microsoft.com/office/drawing/2014/main" id="{BE4F514C-6F22-4030-9F7F-357AE42C34EA}"/>
                </a:ext>
              </a:extLst>
            </p:cNvPr>
            <p:cNvSpPr/>
            <p:nvPr/>
          </p:nvSpPr>
          <p:spPr>
            <a:xfrm>
              <a:off x="9012305" y="4614111"/>
              <a:ext cx="19057" cy="28854"/>
            </a:xfrm>
            <a:custGeom>
              <a:avLst/>
              <a:gdLst>
                <a:gd name="connsiteX0" fmla="*/ 2818 w 19057"/>
                <a:gd name="connsiteY0" fmla="*/ 11274 h 28854"/>
                <a:gd name="connsiteX1" fmla="*/ 10468 w 19057"/>
                <a:gd name="connsiteY1" fmla="*/ 12616 h 28854"/>
                <a:gd name="connsiteX2" fmla="*/ 11542 w 19057"/>
                <a:gd name="connsiteY2" fmla="*/ 28855 h 28854"/>
                <a:gd name="connsiteX3" fmla="*/ 19058 w 19057"/>
                <a:gd name="connsiteY3" fmla="*/ 25366 h 28854"/>
                <a:gd name="connsiteX4" fmla="*/ 13555 w 19057"/>
                <a:gd name="connsiteY4" fmla="*/ 11005 h 28854"/>
                <a:gd name="connsiteX5" fmla="*/ 12884 w 19057"/>
                <a:gd name="connsiteY5" fmla="*/ 1879 h 28854"/>
                <a:gd name="connsiteX6" fmla="*/ 0 w 19057"/>
                <a:gd name="connsiteY6" fmla="*/ 0 h 2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7" h="28854">
                  <a:moveTo>
                    <a:pt x="2818" y="11274"/>
                  </a:moveTo>
                  <a:lnTo>
                    <a:pt x="10468" y="12616"/>
                  </a:lnTo>
                  <a:lnTo>
                    <a:pt x="11542" y="28855"/>
                  </a:lnTo>
                  <a:lnTo>
                    <a:pt x="19058" y="25366"/>
                  </a:lnTo>
                  <a:lnTo>
                    <a:pt x="13555" y="11005"/>
                  </a:lnTo>
                  <a:lnTo>
                    <a:pt x="12884" y="18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4" name="Forme libre : forme 583">
              <a:extLst>
                <a:ext uri="{FF2B5EF4-FFF2-40B4-BE49-F238E27FC236}">
                  <a16:creationId xmlns:a16="http://schemas.microsoft.com/office/drawing/2014/main" id="{2A933D10-AF3C-46D5-952D-FBB827042F66}"/>
                </a:ext>
              </a:extLst>
            </p:cNvPr>
            <p:cNvSpPr/>
            <p:nvPr/>
          </p:nvSpPr>
          <p:spPr>
            <a:xfrm>
              <a:off x="9012841" y="4587135"/>
              <a:ext cx="30733" cy="33015"/>
            </a:xfrm>
            <a:custGeom>
              <a:avLst/>
              <a:gdLst>
                <a:gd name="connsiteX0" fmla="*/ 13287 w 30733"/>
                <a:gd name="connsiteY0" fmla="*/ 27110 h 33015"/>
                <a:gd name="connsiteX1" fmla="*/ 30734 w 30733"/>
                <a:gd name="connsiteY1" fmla="*/ 33015 h 33015"/>
                <a:gd name="connsiteX2" fmla="*/ 24694 w 30733"/>
                <a:gd name="connsiteY2" fmla="*/ 8724 h 33015"/>
                <a:gd name="connsiteX3" fmla="*/ 18789 w 30733"/>
                <a:gd name="connsiteY3" fmla="*/ 403 h 33015"/>
                <a:gd name="connsiteX4" fmla="*/ 0 w 30733"/>
                <a:gd name="connsiteY4" fmla="*/ 0 h 33015"/>
                <a:gd name="connsiteX5" fmla="*/ 13018 w 30733"/>
                <a:gd name="connsiteY5" fmla="*/ 16508 h 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33" h="33015">
                  <a:moveTo>
                    <a:pt x="13287" y="27110"/>
                  </a:moveTo>
                  <a:lnTo>
                    <a:pt x="30734" y="33015"/>
                  </a:lnTo>
                  <a:lnTo>
                    <a:pt x="24694" y="8724"/>
                  </a:lnTo>
                  <a:lnTo>
                    <a:pt x="18789" y="403"/>
                  </a:lnTo>
                  <a:lnTo>
                    <a:pt x="0" y="0"/>
                  </a:lnTo>
                  <a:lnTo>
                    <a:pt x="13018" y="1650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5" name="Forme libre : forme 584">
              <a:extLst>
                <a:ext uri="{FF2B5EF4-FFF2-40B4-BE49-F238E27FC236}">
                  <a16:creationId xmlns:a16="http://schemas.microsoft.com/office/drawing/2014/main" id="{5C593E58-7F73-4985-8B8E-BE2FB4220216}"/>
                </a:ext>
              </a:extLst>
            </p:cNvPr>
            <p:cNvSpPr/>
            <p:nvPr/>
          </p:nvSpPr>
          <p:spPr>
            <a:xfrm>
              <a:off x="8902387" y="4435345"/>
              <a:ext cx="102133" cy="147361"/>
            </a:xfrm>
            <a:custGeom>
              <a:avLst/>
              <a:gdLst>
                <a:gd name="connsiteX0" fmla="*/ 83746 w 102133"/>
                <a:gd name="connsiteY0" fmla="*/ 136759 h 147361"/>
                <a:gd name="connsiteX1" fmla="*/ 100388 w 102133"/>
                <a:gd name="connsiteY1" fmla="*/ 147362 h 147361"/>
                <a:gd name="connsiteX2" fmla="*/ 102133 w 102133"/>
                <a:gd name="connsiteY2" fmla="*/ 139712 h 147361"/>
                <a:gd name="connsiteX3" fmla="*/ 94081 w 102133"/>
                <a:gd name="connsiteY3" fmla="*/ 133538 h 147361"/>
                <a:gd name="connsiteX4" fmla="*/ 96362 w 102133"/>
                <a:gd name="connsiteY4" fmla="*/ 120117 h 147361"/>
                <a:gd name="connsiteX5" fmla="*/ 67507 w 102133"/>
                <a:gd name="connsiteY5" fmla="*/ 106965 h 147361"/>
                <a:gd name="connsiteX6" fmla="*/ 56770 w 102133"/>
                <a:gd name="connsiteY6" fmla="*/ 109917 h 147361"/>
                <a:gd name="connsiteX7" fmla="*/ 42007 w 102133"/>
                <a:gd name="connsiteY7" fmla="*/ 106830 h 147361"/>
                <a:gd name="connsiteX8" fmla="*/ 35968 w 102133"/>
                <a:gd name="connsiteY8" fmla="*/ 84954 h 147361"/>
                <a:gd name="connsiteX9" fmla="*/ 40128 w 102133"/>
                <a:gd name="connsiteY9" fmla="*/ 63213 h 147361"/>
                <a:gd name="connsiteX10" fmla="*/ 54757 w 102133"/>
                <a:gd name="connsiteY10" fmla="*/ 54623 h 147361"/>
                <a:gd name="connsiteX11" fmla="*/ 60931 w 102133"/>
                <a:gd name="connsiteY11" fmla="*/ 34626 h 147361"/>
                <a:gd name="connsiteX12" fmla="*/ 52342 w 102133"/>
                <a:gd name="connsiteY12" fmla="*/ 16239 h 147361"/>
                <a:gd name="connsiteX13" fmla="*/ 56502 w 102133"/>
                <a:gd name="connsiteY13" fmla="*/ 5368 h 147361"/>
                <a:gd name="connsiteX14" fmla="*/ 55428 w 102133"/>
                <a:gd name="connsiteY14" fmla="*/ 2147 h 147361"/>
                <a:gd name="connsiteX15" fmla="*/ 48986 w 102133"/>
                <a:gd name="connsiteY15" fmla="*/ 7650 h 147361"/>
                <a:gd name="connsiteX16" fmla="*/ 33015 w 102133"/>
                <a:gd name="connsiteY16" fmla="*/ 0 h 147361"/>
                <a:gd name="connsiteX17" fmla="*/ 19863 w 102133"/>
                <a:gd name="connsiteY17" fmla="*/ 134 h 147361"/>
                <a:gd name="connsiteX18" fmla="*/ 12347 w 102133"/>
                <a:gd name="connsiteY18" fmla="*/ 22010 h 147361"/>
                <a:gd name="connsiteX19" fmla="*/ 9529 w 102133"/>
                <a:gd name="connsiteY19" fmla="*/ 65762 h 147361"/>
                <a:gd name="connsiteX20" fmla="*/ 0 w 102133"/>
                <a:gd name="connsiteY20" fmla="*/ 57576 h 147361"/>
                <a:gd name="connsiteX21" fmla="*/ 671 w 102133"/>
                <a:gd name="connsiteY21" fmla="*/ 77439 h 147361"/>
                <a:gd name="connsiteX22" fmla="*/ 4160 w 102133"/>
                <a:gd name="connsiteY22" fmla="*/ 87907 h 147361"/>
                <a:gd name="connsiteX23" fmla="*/ 13958 w 102133"/>
                <a:gd name="connsiteY23" fmla="*/ 99583 h 147361"/>
                <a:gd name="connsiteX24" fmla="*/ 16910 w 102133"/>
                <a:gd name="connsiteY24" fmla="*/ 91128 h 147361"/>
                <a:gd name="connsiteX25" fmla="*/ 28318 w 102133"/>
                <a:gd name="connsiteY25" fmla="*/ 100120 h 147361"/>
                <a:gd name="connsiteX26" fmla="*/ 19326 w 102133"/>
                <a:gd name="connsiteY26" fmla="*/ 107636 h 147361"/>
                <a:gd name="connsiteX27" fmla="*/ 18387 w 102133"/>
                <a:gd name="connsiteY27" fmla="*/ 115957 h 147361"/>
                <a:gd name="connsiteX28" fmla="*/ 28855 w 102133"/>
                <a:gd name="connsiteY28" fmla="*/ 120654 h 147361"/>
                <a:gd name="connsiteX29" fmla="*/ 51805 w 102133"/>
                <a:gd name="connsiteY29" fmla="*/ 116896 h 147361"/>
                <a:gd name="connsiteX30" fmla="*/ 66568 w 102133"/>
                <a:gd name="connsiteY30" fmla="*/ 131257 h 147361"/>
                <a:gd name="connsiteX31" fmla="*/ 73278 w 102133"/>
                <a:gd name="connsiteY31" fmla="*/ 121459 h 14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2133" h="147361">
                  <a:moveTo>
                    <a:pt x="83746" y="136759"/>
                  </a:moveTo>
                  <a:lnTo>
                    <a:pt x="100388" y="147362"/>
                  </a:lnTo>
                  <a:lnTo>
                    <a:pt x="102133" y="139712"/>
                  </a:lnTo>
                  <a:lnTo>
                    <a:pt x="94081" y="133538"/>
                  </a:lnTo>
                  <a:lnTo>
                    <a:pt x="96362" y="120117"/>
                  </a:lnTo>
                  <a:lnTo>
                    <a:pt x="67507" y="106965"/>
                  </a:lnTo>
                  <a:lnTo>
                    <a:pt x="56770" y="109917"/>
                  </a:lnTo>
                  <a:lnTo>
                    <a:pt x="42007" y="106830"/>
                  </a:lnTo>
                  <a:lnTo>
                    <a:pt x="35968" y="84954"/>
                  </a:lnTo>
                  <a:lnTo>
                    <a:pt x="40128" y="63213"/>
                  </a:lnTo>
                  <a:lnTo>
                    <a:pt x="54757" y="54623"/>
                  </a:lnTo>
                  <a:lnTo>
                    <a:pt x="60931" y="34626"/>
                  </a:lnTo>
                  <a:lnTo>
                    <a:pt x="52342" y="16239"/>
                  </a:lnTo>
                  <a:lnTo>
                    <a:pt x="56502" y="5368"/>
                  </a:lnTo>
                  <a:lnTo>
                    <a:pt x="55428" y="2147"/>
                  </a:lnTo>
                  <a:lnTo>
                    <a:pt x="48986" y="7650"/>
                  </a:lnTo>
                  <a:lnTo>
                    <a:pt x="33015" y="0"/>
                  </a:lnTo>
                  <a:lnTo>
                    <a:pt x="19863" y="134"/>
                  </a:lnTo>
                  <a:lnTo>
                    <a:pt x="12347" y="22010"/>
                  </a:lnTo>
                  <a:lnTo>
                    <a:pt x="9529" y="65762"/>
                  </a:lnTo>
                  <a:lnTo>
                    <a:pt x="0" y="57576"/>
                  </a:lnTo>
                  <a:lnTo>
                    <a:pt x="671" y="77439"/>
                  </a:lnTo>
                  <a:lnTo>
                    <a:pt x="4160" y="87907"/>
                  </a:lnTo>
                  <a:lnTo>
                    <a:pt x="13958" y="99583"/>
                  </a:lnTo>
                  <a:lnTo>
                    <a:pt x="16910" y="91128"/>
                  </a:lnTo>
                  <a:lnTo>
                    <a:pt x="28318" y="100120"/>
                  </a:lnTo>
                  <a:lnTo>
                    <a:pt x="19326" y="107636"/>
                  </a:lnTo>
                  <a:lnTo>
                    <a:pt x="18387" y="115957"/>
                  </a:lnTo>
                  <a:lnTo>
                    <a:pt x="28855" y="120654"/>
                  </a:lnTo>
                  <a:lnTo>
                    <a:pt x="51805" y="116896"/>
                  </a:lnTo>
                  <a:lnTo>
                    <a:pt x="66568" y="131257"/>
                  </a:lnTo>
                  <a:lnTo>
                    <a:pt x="73278" y="12145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6" name="Forme libre : forme 585">
              <a:extLst>
                <a:ext uri="{FF2B5EF4-FFF2-40B4-BE49-F238E27FC236}">
                  <a16:creationId xmlns:a16="http://schemas.microsoft.com/office/drawing/2014/main" id="{5A88DDBB-46D9-4405-8246-679C58AE3C2F}"/>
                </a:ext>
              </a:extLst>
            </p:cNvPr>
            <p:cNvSpPr/>
            <p:nvPr/>
          </p:nvSpPr>
          <p:spPr>
            <a:xfrm>
              <a:off x="8918492" y="4532780"/>
              <a:ext cx="6173" cy="7918"/>
            </a:xfrm>
            <a:custGeom>
              <a:avLst/>
              <a:gdLst>
                <a:gd name="connsiteX0" fmla="*/ 2684 w 6173"/>
                <a:gd name="connsiteY0" fmla="*/ 0 h 7918"/>
                <a:gd name="connsiteX1" fmla="*/ 0 w 6173"/>
                <a:gd name="connsiteY1" fmla="*/ 7918 h 7918"/>
                <a:gd name="connsiteX2" fmla="*/ 6174 w 6173"/>
                <a:gd name="connsiteY2" fmla="*/ 2818 h 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73" h="7918">
                  <a:moveTo>
                    <a:pt x="2684" y="0"/>
                  </a:moveTo>
                  <a:lnTo>
                    <a:pt x="0" y="7918"/>
                  </a:lnTo>
                  <a:lnTo>
                    <a:pt x="6174" y="281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7" name="Forme libre : forme 586">
              <a:extLst>
                <a:ext uri="{FF2B5EF4-FFF2-40B4-BE49-F238E27FC236}">
                  <a16:creationId xmlns:a16="http://schemas.microsoft.com/office/drawing/2014/main" id="{448C4FEF-1BAB-4BD2-A443-684E9F613BE0}"/>
                </a:ext>
              </a:extLst>
            </p:cNvPr>
            <p:cNvSpPr/>
            <p:nvPr/>
          </p:nvSpPr>
          <p:spPr>
            <a:xfrm>
              <a:off x="8907622" y="4560159"/>
              <a:ext cx="35565" cy="37846"/>
            </a:xfrm>
            <a:custGeom>
              <a:avLst/>
              <a:gdLst>
                <a:gd name="connsiteX0" fmla="*/ 27647 w 35565"/>
                <a:gd name="connsiteY0" fmla="*/ 37847 h 37846"/>
                <a:gd name="connsiteX1" fmla="*/ 14763 w 35565"/>
                <a:gd name="connsiteY1" fmla="*/ 22547 h 37846"/>
                <a:gd name="connsiteX2" fmla="*/ 0 w 35565"/>
                <a:gd name="connsiteY2" fmla="*/ 0 h 37846"/>
                <a:gd name="connsiteX3" fmla="*/ 25634 w 35565"/>
                <a:gd name="connsiteY3" fmla="*/ 1074 h 37846"/>
                <a:gd name="connsiteX4" fmla="*/ 35565 w 35565"/>
                <a:gd name="connsiteY4" fmla="*/ 11542 h 3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5" h="37846">
                  <a:moveTo>
                    <a:pt x="27647" y="37847"/>
                  </a:moveTo>
                  <a:lnTo>
                    <a:pt x="14763" y="22547"/>
                  </a:lnTo>
                  <a:lnTo>
                    <a:pt x="0" y="0"/>
                  </a:lnTo>
                  <a:lnTo>
                    <a:pt x="25634" y="1074"/>
                  </a:lnTo>
                  <a:lnTo>
                    <a:pt x="35565" y="1154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8" name="Forme libre : forme 587">
              <a:extLst>
                <a:ext uri="{FF2B5EF4-FFF2-40B4-BE49-F238E27FC236}">
                  <a16:creationId xmlns:a16="http://schemas.microsoft.com/office/drawing/2014/main" id="{78C6D584-F263-4123-9EC1-74CE6D8BE40D}"/>
                </a:ext>
              </a:extLst>
            </p:cNvPr>
            <p:cNvSpPr/>
            <p:nvPr/>
          </p:nvSpPr>
          <p:spPr>
            <a:xfrm>
              <a:off x="8914869" y="4564319"/>
              <a:ext cx="23889" cy="25768"/>
            </a:xfrm>
            <a:custGeom>
              <a:avLst/>
              <a:gdLst>
                <a:gd name="connsiteX0" fmla="*/ 0 w 23889"/>
                <a:gd name="connsiteY0" fmla="*/ 0 h 25768"/>
                <a:gd name="connsiteX1" fmla="*/ 10603 w 23889"/>
                <a:gd name="connsiteY1" fmla="*/ 16105 h 25768"/>
                <a:gd name="connsiteX2" fmla="*/ 18789 w 23889"/>
                <a:gd name="connsiteY2" fmla="*/ 25768 h 25768"/>
                <a:gd name="connsiteX3" fmla="*/ 23889 w 23889"/>
                <a:gd name="connsiteY3" fmla="*/ 8455 h 25768"/>
                <a:gd name="connsiteX4" fmla="*/ 16642 w 23889"/>
                <a:gd name="connsiteY4" fmla="*/ 805 h 2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9" h="25768">
                  <a:moveTo>
                    <a:pt x="0" y="0"/>
                  </a:moveTo>
                  <a:lnTo>
                    <a:pt x="10603" y="16105"/>
                  </a:lnTo>
                  <a:lnTo>
                    <a:pt x="18789" y="25768"/>
                  </a:lnTo>
                  <a:lnTo>
                    <a:pt x="23889" y="8455"/>
                  </a:lnTo>
                  <a:lnTo>
                    <a:pt x="16642" y="80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1" name="Graphique 3">
            <a:extLst>
              <a:ext uri="{FF2B5EF4-FFF2-40B4-BE49-F238E27FC236}">
                <a16:creationId xmlns:a16="http://schemas.microsoft.com/office/drawing/2014/main" id="{65834AF7-90EB-4043-BCE9-4502355E639F}"/>
              </a:ext>
            </a:extLst>
          </p:cNvPr>
          <p:cNvGrpSpPr/>
          <p:nvPr/>
        </p:nvGrpSpPr>
        <p:grpSpPr>
          <a:xfrm>
            <a:off x="6257912" y="3289926"/>
            <a:ext cx="258880" cy="246955"/>
            <a:chOff x="6280076" y="3272154"/>
            <a:chExt cx="250568" cy="239026"/>
          </a:xfrm>
          <a:solidFill>
            <a:srgbClr val="CECECE"/>
          </a:solidFill>
        </p:grpSpPr>
        <p:sp>
          <p:nvSpPr>
            <p:cNvPr id="573" name="Forme libre : forme 572">
              <a:extLst>
                <a:ext uri="{FF2B5EF4-FFF2-40B4-BE49-F238E27FC236}">
                  <a16:creationId xmlns:a16="http://schemas.microsoft.com/office/drawing/2014/main" id="{FFA782FE-FABB-4F1A-A4C5-BBC0C92BA52D}"/>
                </a:ext>
              </a:extLst>
            </p:cNvPr>
            <p:cNvSpPr/>
            <p:nvPr/>
          </p:nvSpPr>
          <p:spPr>
            <a:xfrm>
              <a:off x="6280076" y="3272154"/>
              <a:ext cx="250568" cy="239026"/>
            </a:xfrm>
            <a:custGeom>
              <a:avLst/>
              <a:gdLst>
                <a:gd name="connsiteX0" fmla="*/ 220908 w 250568"/>
                <a:gd name="connsiteY0" fmla="*/ 239026 h 239026"/>
                <a:gd name="connsiteX1" fmla="*/ 211380 w 250568"/>
                <a:gd name="connsiteY1" fmla="*/ 235134 h 239026"/>
                <a:gd name="connsiteX2" fmla="*/ 188430 w 250568"/>
                <a:gd name="connsiteY2" fmla="*/ 221042 h 239026"/>
                <a:gd name="connsiteX3" fmla="*/ 170848 w 250568"/>
                <a:gd name="connsiteY3" fmla="*/ 226276 h 239026"/>
                <a:gd name="connsiteX4" fmla="*/ 159441 w 250568"/>
                <a:gd name="connsiteY4" fmla="*/ 222384 h 239026"/>
                <a:gd name="connsiteX5" fmla="*/ 144141 w 250568"/>
                <a:gd name="connsiteY5" fmla="*/ 230840 h 239026"/>
                <a:gd name="connsiteX6" fmla="*/ 131659 w 250568"/>
                <a:gd name="connsiteY6" fmla="*/ 217419 h 239026"/>
                <a:gd name="connsiteX7" fmla="*/ 121191 w 250568"/>
                <a:gd name="connsiteY7" fmla="*/ 222653 h 239026"/>
                <a:gd name="connsiteX8" fmla="*/ 107904 w 250568"/>
                <a:gd name="connsiteY8" fmla="*/ 200911 h 239026"/>
                <a:gd name="connsiteX9" fmla="*/ 89115 w 250568"/>
                <a:gd name="connsiteY9" fmla="*/ 198495 h 239026"/>
                <a:gd name="connsiteX10" fmla="*/ 86699 w 250568"/>
                <a:gd name="connsiteY10" fmla="*/ 186282 h 239026"/>
                <a:gd name="connsiteX11" fmla="*/ 72607 w 250568"/>
                <a:gd name="connsiteY11" fmla="*/ 182658 h 239026"/>
                <a:gd name="connsiteX12" fmla="*/ 68715 w 250568"/>
                <a:gd name="connsiteY12" fmla="*/ 193127 h 239026"/>
                <a:gd name="connsiteX13" fmla="*/ 52208 w 250568"/>
                <a:gd name="connsiteY13" fmla="*/ 183464 h 239026"/>
                <a:gd name="connsiteX14" fmla="*/ 53684 w 250568"/>
                <a:gd name="connsiteY14" fmla="*/ 173264 h 239026"/>
                <a:gd name="connsiteX15" fmla="*/ 36371 w 250568"/>
                <a:gd name="connsiteY15" fmla="*/ 170043 h 239026"/>
                <a:gd name="connsiteX16" fmla="*/ 23755 w 250568"/>
                <a:gd name="connsiteY16" fmla="*/ 156354 h 239026"/>
                <a:gd name="connsiteX17" fmla="*/ 13555 w 250568"/>
                <a:gd name="connsiteY17" fmla="*/ 130720 h 239026"/>
                <a:gd name="connsiteX18" fmla="*/ 15434 w 250568"/>
                <a:gd name="connsiteY18" fmla="*/ 116762 h 239026"/>
                <a:gd name="connsiteX19" fmla="*/ 9395 w 250568"/>
                <a:gd name="connsiteY19" fmla="*/ 95825 h 239026"/>
                <a:gd name="connsiteX20" fmla="*/ 0 w 250568"/>
                <a:gd name="connsiteY20" fmla="*/ 80525 h 239026"/>
                <a:gd name="connsiteX21" fmla="*/ 7113 w 250568"/>
                <a:gd name="connsiteY21" fmla="*/ 69118 h 239026"/>
                <a:gd name="connsiteX22" fmla="*/ 1208 w 250568"/>
                <a:gd name="connsiteY22" fmla="*/ 47644 h 239026"/>
                <a:gd name="connsiteX23" fmla="*/ 19192 w 250568"/>
                <a:gd name="connsiteY23" fmla="*/ 34492 h 239026"/>
                <a:gd name="connsiteX24" fmla="*/ 57978 w 250568"/>
                <a:gd name="connsiteY24" fmla="*/ 14763 h 239026"/>
                <a:gd name="connsiteX25" fmla="*/ 89920 w 250568"/>
                <a:gd name="connsiteY25" fmla="*/ 0 h 239026"/>
                <a:gd name="connsiteX26" fmla="*/ 90591 w 250568"/>
                <a:gd name="connsiteY26" fmla="*/ 268 h 239026"/>
                <a:gd name="connsiteX27" fmla="*/ 116359 w 250568"/>
                <a:gd name="connsiteY27" fmla="*/ 7784 h 239026"/>
                <a:gd name="connsiteX28" fmla="*/ 118238 w 250568"/>
                <a:gd name="connsiteY28" fmla="*/ 17850 h 239026"/>
                <a:gd name="connsiteX29" fmla="*/ 140517 w 250568"/>
                <a:gd name="connsiteY29" fmla="*/ 18252 h 239026"/>
                <a:gd name="connsiteX30" fmla="*/ 171251 w 250568"/>
                <a:gd name="connsiteY30" fmla="*/ 23218 h 239026"/>
                <a:gd name="connsiteX31" fmla="*/ 216748 w 250568"/>
                <a:gd name="connsiteY31" fmla="*/ 22413 h 239026"/>
                <a:gd name="connsiteX32" fmla="*/ 230571 w 250568"/>
                <a:gd name="connsiteY32" fmla="*/ 27379 h 239026"/>
                <a:gd name="connsiteX33" fmla="*/ 237014 w 250568"/>
                <a:gd name="connsiteY33" fmla="*/ 41739 h 239026"/>
                <a:gd name="connsiteX34" fmla="*/ 238087 w 250568"/>
                <a:gd name="connsiteY34" fmla="*/ 59857 h 239026"/>
                <a:gd name="connsiteX35" fmla="*/ 244932 w 250568"/>
                <a:gd name="connsiteY35" fmla="*/ 75560 h 239026"/>
                <a:gd name="connsiteX36" fmla="*/ 244798 w 250568"/>
                <a:gd name="connsiteY36" fmla="*/ 93410 h 239026"/>
                <a:gd name="connsiteX37" fmla="*/ 230437 w 250568"/>
                <a:gd name="connsiteY37" fmla="*/ 101462 h 239026"/>
                <a:gd name="connsiteX38" fmla="*/ 237684 w 250568"/>
                <a:gd name="connsiteY38" fmla="*/ 119312 h 239026"/>
                <a:gd name="connsiteX39" fmla="*/ 238087 w 250568"/>
                <a:gd name="connsiteY39" fmla="*/ 136759 h 239026"/>
                <a:gd name="connsiteX40" fmla="*/ 250569 w 250568"/>
                <a:gd name="connsiteY40" fmla="*/ 171251 h 239026"/>
                <a:gd name="connsiteX41" fmla="*/ 247616 w 250568"/>
                <a:gd name="connsiteY41" fmla="*/ 183732 h 239026"/>
                <a:gd name="connsiteX42" fmla="*/ 234866 w 250568"/>
                <a:gd name="connsiteY42" fmla="*/ 188429 h 239026"/>
                <a:gd name="connsiteX43" fmla="*/ 213393 w 250568"/>
                <a:gd name="connsiteY43" fmla="*/ 219029 h 23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0568" h="239026">
                  <a:moveTo>
                    <a:pt x="220908" y="239026"/>
                  </a:moveTo>
                  <a:lnTo>
                    <a:pt x="211380" y="235134"/>
                  </a:lnTo>
                  <a:lnTo>
                    <a:pt x="188430" y="221042"/>
                  </a:lnTo>
                  <a:lnTo>
                    <a:pt x="170848" y="226276"/>
                  </a:lnTo>
                  <a:lnTo>
                    <a:pt x="159441" y="222384"/>
                  </a:lnTo>
                  <a:lnTo>
                    <a:pt x="144141" y="230840"/>
                  </a:lnTo>
                  <a:lnTo>
                    <a:pt x="131659" y="217419"/>
                  </a:lnTo>
                  <a:lnTo>
                    <a:pt x="121191" y="222653"/>
                  </a:lnTo>
                  <a:lnTo>
                    <a:pt x="107904" y="200911"/>
                  </a:lnTo>
                  <a:lnTo>
                    <a:pt x="89115" y="198495"/>
                  </a:lnTo>
                  <a:lnTo>
                    <a:pt x="86699" y="186282"/>
                  </a:lnTo>
                  <a:lnTo>
                    <a:pt x="72607" y="182658"/>
                  </a:lnTo>
                  <a:lnTo>
                    <a:pt x="68715" y="193127"/>
                  </a:lnTo>
                  <a:lnTo>
                    <a:pt x="52208" y="183464"/>
                  </a:lnTo>
                  <a:lnTo>
                    <a:pt x="53684" y="173264"/>
                  </a:lnTo>
                  <a:lnTo>
                    <a:pt x="36371" y="170043"/>
                  </a:lnTo>
                  <a:lnTo>
                    <a:pt x="23755" y="156354"/>
                  </a:lnTo>
                  <a:lnTo>
                    <a:pt x="13555" y="130720"/>
                  </a:lnTo>
                  <a:lnTo>
                    <a:pt x="15434" y="116762"/>
                  </a:lnTo>
                  <a:lnTo>
                    <a:pt x="9395" y="95825"/>
                  </a:lnTo>
                  <a:lnTo>
                    <a:pt x="0" y="80525"/>
                  </a:lnTo>
                  <a:lnTo>
                    <a:pt x="7113" y="69118"/>
                  </a:lnTo>
                  <a:lnTo>
                    <a:pt x="1208" y="47644"/>
                  </a:lnTo>
                  <a:lnTo>
                    <a:pt x="19192" y="34492"/>
                  </a:lnTo>
                  <a:lnTo>
                    <a:pt x="57978" y="14763"/>
                  </a:lnTo>
                  <a:lnTo>
                    <a:pt x="89920" y="0"/>
                  </a:lnTo>
                  <a:lnTo>
                    <a:pt x="90591" y="268"/>
                  </a:lnTo>
                  <a:lnTo>
                    <a:pt x="116359" y="7784"/>
                  </a:lnTo>
                  <a:lnTo>
                    <a:pt x="118238" y="17850"/>
                  </a:lnTo>
                  <a:lnTo>
                    <a:pt x="140517" y="18252"/>
                  </a:lnTo>
                  <a:lnTo>
                    <a:pt x="171251" y="23218"/>
                  </a:lnTo>
                  <a:lnTo>
                    <a:pt x="216748" y="22413"/>
                  </a:lnTo>
                  <a:lnTo>
                    <a:pt x="230571" y="27379"/>
                  </a:lnTo>
                  <a:lnTo>
                    <a:pt x="237014" y="41739"/>
                  </a:lnTo>
                  <a:lnTo>
                    <a:pt x="238087" y="59857"/>
                  </a:lnTo>
                  <a:lnTo>
                    <a:pt x="244932" y="75560"/>
                  </a:lnTo>
                  <a:lnTo>
                    <a:pt x="244798" y="93410"/>
                  </a:lnTo>
                  <a:lnTo>
                    <a:pt x="230437" y="101462"/>
                  </a:lnTo>
                  <a:lnTo>
                    <a:pt x="237684" y="119312"/>
                  </a:lnTo>
                  <a:lnTo>
                    <a:pt x="238087" y="136759"/>
                  </a:lnTo>
                  <a:lnTo>
                    <a:pt x="250569" y="171251"/>
                  </a:lnTo>
                  <a:lnTo>
                    <a:pt x="247616" y="183732"/>
                  </a:lnTo>
                  <a:lnTo>
                    <a:pt x="234866" y="188429"/>
                  </a:lnTo>
                  <a:lnTo>
                    <a:pt x="213393" y="21902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4" name="Forme libre : forme 573">
              <a:extLst>
                <a:ext uri="{FF2B5EF4-FFF2-40B4-BE49-F238E27FC236}">
                  <a16:creationId xmlns:a16="http://schemas.microsoft.com/office/drawing/2014/main" id="{DD896751-9C58-4688-9C99-99613FA4D34F}"/>
                </a:ext>
              </a:extLst>
            </p:cNvPr>
            <p:cNvSpPr/>
            <p:nvPr/>
          </p:nvSpPr>
          <p:spPr>
            <a:xfrm>
              <a:off x="6284639" y="3276181"/>
              <a:ext cx="241978" cy="228155"/>
            </a:xfrm>
            <a:custGeom>
              <a:avLst/>
              <a:gdLst>
                <a:gd name="connsiteX0" fmla="*/ 184403 w 241978"/>
                <a:gd name="connsiteY0" fmla="*/ 212856 h 228155"/>
                <a:gd name="connsiteX1" fmla="*/ 209634 w 241978"/>
                <a:gd name="connsiteY1" fmla="*/ 228155 h 228155"/>
                <a:gd name="connsiteX2" fmla="*/ 204535 w 241978"/>
                <a:gd name="connsiteY2" fmla="*/ 214332 h 228155"/>
                <a:gd name="connsiteX3" fmla="*/ 205071 w 241978"/>
                <a:gd name="connsiteY3" fmla="*/ 213527 h 228155"/>
                <a:gd name="connsiteX4" fmla="*/ 227887 w 241978"/>
                <a:gd name="connsiteY4" fmla="*/ 181182 h 228155"/>
                <a:gd name="connsiteX5" fmla="*/ 239697 w 241978"/>
                <a:gd name="connsiteY5" fmla="*/ 176887 h 228155"/>
                <a:gd name="connsiteX6" fmla="*/ 241979 w 241978"/>
                <a:gd name="connsiteY6" fmla="*/ 167493 h 228155"/>
                <a:gd name="connsiteX7" fmla="*/ 229632 w 241978"/>
                <a:gd name="connsiteY7" fmla="*/ 133135 h 228155"/>
                <a:gd name="connsiteX8" fmla="*/ 229229 w 241978"/>
                <a:gd name="connsiteY8" fmla="*/ 115688 h 228155"/>
                <a:gd name="connsiteX9" fmla="*/ 221042 w 241978"/>
                <a:gd name="connsiteY9" fmla="*/ 95691 h 228155"/>
                <a:gd name="connsiteX10" fmla="*/ 236342 w 241978"/>
                <a:gd name="connsiteY10" fmla="*/ 87102 h 228155"/>
                <a:gd name="connsiteX11" fmla="*/ 236610 w 241978"/>
                <a:gd name="connsiteY11" fmla="*/ 72339 h 228155"/>
                <a:gd name="connsiteX12" fmla="*/ 229632 w 241978"/>
                <a:gd name="connsiteY12" fmla="*/ 56368 h 228155"/>
                <a:gd name="connsiteX13" fmla="*/ 228692 w 241978"/>
                <a:gd name="connsiteY13" fmla="*/ 38249 h 228155"/>
                <a:gd name="connsiteX14" fmla="*/ 223190 w 241978"/>
                <a:gd name="connsiteY14" fmla="*/ 26439 h 228155"/>
                <a:gd name="connsiteX15" fmla="*/ 211648 w 241978"/>
                <a:gd name="connsiteY15" fmla="*/ 22279 h 228155"/>
                <a:gd name="connsiteX16" fmla="*/ 166419 w 241978"/>
                <a:gd name="connsiteY16" fmla="*/ 22950 h 228155"/>
                <a:gd name="connsiteX17" fmla="*/ 135685 w 241978"/>
                <a:gd name="connsiteY17" fmla="*/ 18118 h 228155"/>
                <a:gd name="connsiteX18" fmla="*/ 110454 w 241978"/>
                <a:gd name="connsiteY18" fmla="*/ 17581 h 228155"/>
                <a:gd name="connsiteX19" fmla="*/ 108441 w 241978"/>
                <a:gd name="connsiteY19" fmla="*/ 6710 h 228155"/>
                <a:gd name="connsiteX20" fmla="*/ 85759 w 241978"/>
                <a:gd name="connsiteY20" fmla="*/ 0 h 228155"/>
                <a:gd name="connsiteX21" fmla="*/ 55160 w 241978"/>
                <a:gd name="connsiteY21" fmla="*/ 14226 h 228155"/>
                <a:gd name="connsiteX22" fmla="*/ 16642 w 241978"/>
                <a:gd name="connsiteY22" fmla="*/ 33821 h 228155"/>
                <a:gd name="connsiteX23" fmla="*/ 1073 w 241978"/>
                <a:gd name="connsiteY23" fmla="*/ 45094 h 228155"/>
                <a:gd name="connsiteX24" fmla="*/ 6710 w 241978"/>
                <a:gd name="connsiteY24" fmla="*/ 65762 h 228155"/>
                <a:gd name="connsiteX25" fmla="*/ 0 w 241978"/>
                <a:gd name="connsiteY25" fmla="*/ 76499 h 228155"/>
                <a:gd name="connsiteX26" fmla="*/ 8455 w 241978"/>
                <a:gd name="connsiteY26" fmla="*/ 90457 h 228155"/>
                <a:gd name="connsiteX27" fmla="*/ 14763 w 241978"/>
                <a:gd name="connsiteY27" fmla="*/ 112467 h 228155"/>
                <a:gd name="connsiteX28" fmla="*/ 12884 w 241978"/>
                <a:gd name="connsiteY28" fmla="*/ 126156 h 228155"/>
                <a:gd name="connsiteX29" fmla="*/ 22681 w 241978"/>
                <a:gd name="connsiteY29" fmla="*/ 150583 h 228155"/>
                <a:gd name="connsiteX30" fmla="*/ 33686 w 241978"/>
                <a:gd name="connsiteY30" fmla="*/ 162527 h 228155"/>
                <a:gd name="connsiteX31" fmla="*/ 53415 w 241978"/>
                <a:gd name="connsiteY31" fmla="*/ 166151 h 228155"/>
                <a:gd name="connsiteX32" fmla="*/ 51805 w 241978"/>
                <a:gd name="connsiteY32" fmla="*/ 177424 h 228155"/>
                <a:gd name="connsiteX33" fmla="*/ 62138 w 241978"/>
                <a:gd name="connsiteY33" fmla="*/ 183464 h 228155"/>
                <a:gd name="connsiteX34" fmla="*/ 65628 w 241978"/>
                <a:gd name="connsiteY34" fmla="*/ 174069 h 228155"/>
                <a:gd name="connsiteX35" fmla="*/ 85491 w 241978"/>
                <a:gd name="connsiteY35" fmla="*/ 179169 h 228155"/>
                <a:gd name="connsiteX36" fmla="*/ 87773 w 241978"/>
                <a:gd name="connsiteY36" fmla="*/ 190979 h 228155"/>
                <a:gd name="connsiteX37" fmla="*/ 105622 w 241978"/>
                <a:gd name="connsiteY37" fmla="*/ 193261 h 228155"/>
                <a:gd name="connsiteX38" fmla="*/ 117970 w 241978"/>
                <a:gd name="connsiteY38" fmla="*/ 213661 h 228155"/>
                <a:gd name="connsiteX39" fmla="*/ 128035 w 241978"/>
                <a:gd name="connsiteY39" fmla="*/ 208695 h 228155"/>
                <a:gd name="connsiteX40" fmla="*/ 140383 w 241978"/>
                <a:gd name="connsiteY40" fmla="*/ 221982 h 228155"/>
                <a:gd name="connsiteX41" fmla="*/ 154474 w 241978"/>
                <a:gd name="connsiteY41" fmla="*/ 214198 h 228155"/>
                <a:gd name="connsiteX42" fmla="*/ 166285 w 241978"/>
                <a:gd name="connsiteY42" fmla="*/ 218224 h 22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978" h="228155">
                  <a:moveTo>
                    <a:pt x="184403" y="212856"/>
                  </a:moveTo>
                  <a:lnTo>
                    <a:pt x="209634" y="228155"/>
                  </a:lnTo>
                  <a:lnTo>
                    <a:pt x="204535" y="214332"/>
                  </a:lnTo>
                  <a:lnTo>
                    <a:pt x="205071" y="213527"/>
                  </a:lnTo>
                  <a:lnTo>
                    <a:pt x="227887" y="181182"/>
                  </a:lnTo>
                  <a:lnTo>
                    <a:pt x="239697" y="176887"/>
                  </a:lnTo>
                  <a:lnTo>
                    <a:pt x="241979" y="167493"/>
                  </a:lnTo>
                  <a:lnTo>
                    <a:pt x="229632" y="133135"/>
                  </a:lnTo>
                  <a:lnTo>
                    <a:pt x="229229" y="115688"/>
                  </a:lnTo>
                  <a:lnTo>
                    <a:pt x="221042" y="95691"/>
                  </a:lnTo>
                  <a:lnTo>
                    <a:pt x="236342" y="87102"/>
                  </a:lnTo>
                  <a:lnTo>
                    <a:pt x="236610" y="72339"/>
                  </a:lnTo>
                  <a:lnTo>
                    <a:pt x="229632" y="56368"/>
                  </a:lnTo>
                  <a:lnTo>
                    <a:pt x="228692" y="38249"/>
                  </a:lnTo>
                  <a:lnTo>
                    <a:pt x="223190" y="26439"/>
                  </a:lnTo>
                  <a:lnTo>
                    <a:pt x="211648" y="22279"/>
                  </a:lnTo>
                  <a:lnTo>
                    <a:pt x="166419" y="22950"/>
                  </a:lnTo>
                  <a:lnTo>
                    <a:pt x="135685" y="18118"/>
                  </a:lnTo>
                  <a:lnTo>
                    <a:pt x="110454" y="17581"/>
                  </a:lnTo>
                  <a:lnTo>
                    <a:pt x="108441" y="6710"/>
                  </a:lnTo>
                  <a:lnTo>
                    <a:pt x="85759" y="0"/>
                  </a:lnTo>
                  <a:lnTo>
                    <a:pt x="55160" y="14226"/>
                  </a:lnTo>
                  <a:lnTo>
                    <a:pt x="16642" y="33821"/>
                  </a:lnTo>
                  <a:lnTo>
                    <a:pt x="1073" y="45094"/>
                  </a:lnTo>
                  <a:lnTo>
                    <a:pt x="6710" y="65762"/>
                  </a:lnTo>
                  <a:lnTo>
                    <a:pt x="0" y="76499"/>
                  </a:lnTo>
                  <a:lnTo>
                    <a:pt x="8455" y="90457"/>
                  </a:lnTo>
                  <a:lnTo>
                    <a:pt x="14763" y="112467"/>
                  </a:lnTo>
                  <a:lnTo>
                    <a:pt x="12884" y="126156"/>
                  </a:lnTo>
                  <a:lnTo>
                    <a:pt x="22681" y="150583"/>
                  </a:lnTo>
                  <a:lnTo>
                    <a:pt x="33686" y="162527"/>
                  </a:lnTo>
                  <a:lnTo>
                    <a:pt x="53415" y="166151"/>
                  </a:lnTo>
                  <a:lnTo>
                    <a:pt x="51805" y="177424"/>
                  </a:lnTo>
                  <a:lnTo>
                    <a:pt x="62138" y="183464"/>
                  </a:lnTo>
                  <a:lnTo>
                    <a:pt x="65628" y="174069"/>
                  </a:lnTo>
                  <a:lnTo>
                    <a:pt x="85491" y="179169"/>
                  </a:lnTo>
                  <a:lnTo>
                    <a:pt x="87773" y="190979"/>
                  </a:lnTo>
                  <a:lnTo>
                    <a:pt x="105622" y="193261"/>
                  </a:lnTo>
                  <a:lnTo>
                    <a:pt x="117970" y="213661"/>
                  </a:lnTo>
                  <a:lnTo>
                    <a:pt x="128035" y="208695"/>
                  </a:lnTo>
                  <a:lnTo>
                    <a:pt x="140383" y="221982"/>
                  </a:lnTo>
                  <a:lnTo>
                    <a:pt x="154474" y="214198"/>
                  </a:lnTo>
                  <a:lnTo>
                    <a:pt x="166285" y="218224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2" name="Graphique 3">
            <a:extLst>
              <a:ext uri="{FF2B5EF4-FFF2-40B4-BE49-F238E27FC236}">
                <a16:creationId xmlns:a16="http://schemas.microsoft.com/office/drawing/2014/main" id="{8C9364EA-29BC-4D7A-91D8-F23ED06E04AC}"/>
              </a:ext>
            </a:extLst>
          </p:cNvPr>
          <p:cNvGrpSpPr/>
          <p:nvPr/>
        </p:nvGrpSpPr>
        <p:grpSpPr>
          <a:xfrm>
            <a:off x="7450676" y="3948151"/>
            <a:ext cx="443161" cy="402394"/>
            <a:chOff x="7434543" y="3909245"/>
            <a:chExt cx="428932" cy="389474"/>
          </a:xfrm>
          <a:solidFill>
            <a:srgbClr val="CECECE"/>
          </a:solidFill>
        </p:grpSpPr>
        <p:sp>
          <p:nvSpPr>
            <p:cNvPr id="571" name="Forme libre : forme 570">
              <a:extLst>
                <a:ext uri="{FF2B5EF4-FFF2-40B4-BE49-F238E27FC236}">
                  <a16:creationId xmlns:a16="http://schemas.microsoft.com/office/drawing/2014/main" id="{736E7709-7EE4-468F-9C61-7A36B93A91B1}"/>
                </a:ext>
              </a:extLst>
            </p:cNvPr>
            <p:cNvSpPr/>
            <p:nvPr/>
          </p:nvSpPr>
          <p:spPr>
            <a:xfrm>
              <a:off x="7434543" y="3909245"/>
              <a:ext cx="428932" cy="389474"/>
            </a:xfrm>
            <a:custGeom>
              <a:avLst/>
              <a:gdLst>
                <a:gd name="connsiteX0" fmla="*/ 186953 w 428932"/>
                <a:gd name="connsiteY0" fmla="*/ 389475 h 389474"/>
                <a:gd name="connsiteX1" fmla="*/ 166822 w 428932"/>
                <a:gd name="connsiteY1" fmla="*/ 381959 h 389474"/>
                <a:gd name="connsiteX2" fmla="*/ 159306 w 428932"/>
                <a:gd name="connsiteY2" fmla="*/ 362096 h 389474"/>
                <a:gd name="connsiteX3" fmla="*/ 141054 w 428932"/>
                <a:gd name="connsiteY3" fmla="*/ 342367 h 389474"/>
                <a:gd name="connsiteX4" fmla="*/ 96496 w 428932"/>
                <a:gd name="connsiteY4" fmla="*/ 347467 h 389474"/>
                <a:gd name="connsiteX5" fmla="*/ 55965 w 428932"/>
                <a:gd name="connsiteY5" fmla="*/ 347870 h 389474"/>
                <a:gd name="connsiteX6" fmla="*/ 18521 w 428932"/>
                <a:gd name="connsiteY6" fmla="*/ 352030 h 389474"/>
                <a:gd name="connsiteX7" fmla="*/ 28855 w 428932"/>
                <a:gd name="connsiteY7" fmla="*/ 316599 h 389474"/>
                <a:gd name="connsiteX8" fmla="*/ 64018 w 428932"/>
                <a:gd name="connsiteY8" fmla="*/ 302642 h 389474"/>
                <a:gd name="connsiteX9" fmla="*/ 62407 w 428932"/>
                <a:gd name="connsiteY9" fmla="*/ 292576 h 389474"/>
                <a:gd name="connsiteX10" fmla="*/ 50328 w 428932"/>
                <a:gd name="connsiteY10" fmla="*/ 288013 h 389474"/>
                <a:gd name="connsiteX11" fmla="*/ 49657 w 428932"/>
                <a:gd name="connsiteY11" fmla="*/ 263453 h 389474"/>
                <a:gd name="connsiteX12" fmla="*/ 26573 w 428932"/>
                <a:gd name="connsiteY12" fmla="*/ 251239 h 389474"/>
                <a:gd name="connsiteX13" fmla="*/ 16239 w 428932"/>
                <a:gd name="connsiteY13" fmla="*/ 233792 h 389474"/>
                <a:gd name="connsiteX14" fmla="*/ 0 w 428932"/>
                <a:gd name="connsiteY14" fmla="*/ 213929 h 389474"/>
                <a:gd name="connsiteX15" fmla="*/ 47376 w 428932"/>
                <a:gd name="connsiteY15" fmla="*/ 230437 h 389474"/>
                <a:gd name="connsiteX16" fmla="*/ 72070 w 428932"/>
                <a:gd name="connsiteY16" fmla="*/ 226277 h 389474"/>
                <a:gd name="connsiteX17" fmla="*/ 72339 w 428932"/>
                <a:gd name="connsiteY17" fmla="*/ 226411 h 389474"/>
                <a:gd name="connsiteX18" fmla="*/ 85894 w 428932"/>
                <a:gd name="connsiteY18" fmla="*/ 229632 h 389474"/>
                <a:gd name="connsiteX19" fmla="*/ 90859 w 428932"/>
                <a:gd name="connsiteY19" fmla="*/ 223592 h 389474"/>
                <a:gd name="connsiteX20" fmla="*/ 108709 w 428932"/>
                <a:gd name="connsiteY20" fmla="*/ 226142 h 389474"/>
                <a:gd name="connsiteX21" fmla="*/ 139309 w 428932"/>
                <a:gd name="connsiteY21" fmla="*/ 215003 h 389474"/>
                <a:gd name="connsiteX22" fmla="*/ 140114 w 428932"/>
                <a:gd name="connsiteY22" fmla="*/ 191382 h 389474"/>
                <a:gd name="connsiteX23" fmla="*/ 154877 w 428932"/>
                <a:gd name="connsiteY23" fmla="*/ 173935 h 389474"/>
                <a:gd name="connsiteX24" fmla="*/ 172861 w 428932"/>
                <a:gd name="connsiteY24" fmla="*/ 173935 h 389474"/>
                <a:gd name="connsiteX25" fmla="*/ 175411 w 428932"/>
                <a:gd name="connsiteY25" fmla="*/ 166151 h 389474"/>
                <a:gd name="connsiteX26" fmla="*/ 195945 w 428932"/>
                <a:gd name="connsiteY26" fmla="*/ 161990 h 389474"/>
                <a:gd name="connsiteX27" fmla="*/ 204535 w 428932"/>
                <a:gd name="connsiteY27" fmla="*/ 164540 h 389474"/>
                <a:gd name="connsiteX28" fmla="*/ 212721 w 428932"/>
                <a:gd name="connsiteY28" fmla="*/ 157696 h 389474"/>
                <a:gd name="connsiteX29" fmla="*/ 211379 w 428932"/>
                <a:gd name="connsiteY29" fmla="*/ 140651 h 389474"/>
                <a:gd name="connsiteX30" fmla="*/ 222518 w 428932"/>
                <a:gd name="connsiteY30" fmla="*/ 121862 h 389474"/>
                <a:gd name="connsiteX31" fmla="*/ 223055 w 428932"/>
                <a:gd name="connsiteY31" fmla="*/ 121728 h 389474"/>
                <a:gd name="connsiteX32" fmla="*/ 236879 w 428932"/>
                <a:gd name="connsiteY32" fmla="*/ 115017 h 389474"/>
                <a:gd name="connsiteX33" fmla="*/ 226679 w 428932"/>
                <a:gd name="connsiteY33" fmla="*/ 94215 h 389474"/>
                <a:gd name="connsiteX34" fmla="*/ 252313 w 428932"/>
                <a:gd name="connsiteY34" fmla="*/ 95288 h 389474"/>
                <a:gd name="connsiteX35" fmla="*/ 258218 w 428932"/>
                <a:gd name="connsiteY35" fmla="*/ 86028 h 389474"/>
                <a:gd name="connsiteX36" fmla="*/ 257144 w 428932"/>
                <a:gd name="connsiteY36" fmla="*/ 74352 h 389474"/>
                <a:gd name="connsiteX37" fmla="*/ 269358 w 428932"/>
                <a:gd name="connsiteY37" fmla="*/ 61870 h 389474"/>
                <a:gd name="connsiteX38" fmla="*/ 266673 w 428932"/>
                <a:gd name="connsiteY38" fmla="*/ 47779 h 389474"/>
                <a:gd name="connsiteX39" fmla="*/ 260366 w 428932"/>
                <a:gd name="connsiteY39" fmla="*/ 34089 h 389474"/>
                <a:gd name="connsiteX40" fmla="*/ 276202 w 428932"/>
                <a:gd name="connsiteY40" fmla="*/ 19460 h 389474"/>
                <a:gd name="connsiteX41" fmla="*/ 276739 w 428932"/>
                <a:gd name="connsiteY41" fmla="*/ 19326 h 389474"/>
                <a:gd name="connsiteX42" fmla="*/ 303312 w 428932"/>
                <a:gd name="connsiteY42" fmla="*/ 12884 h 389474"/>
                <a:gd name="connsiteX43" fmla="*/ 331631 w 428932"/>
                <a:gd name="connsiteY43" fmla="*/ 9395 h 389474"/>
                <a:gd name="connsiteX44" fmla="*/ 343844 w 428932"/>
                <a:gd name="connsiteY44" fmla="*/ 3758 h 389474"/>
                <a:gd name="connsiteX45" fmla="*/ 359680 w 428932"/>
                <a:gd name="connsiteY45" fmla="*/ 0 h 389474"/>
                <a:gd name="connsiteX46" fmla="*/ 379141 w 428932"/>
                <a:gd name="connsiteY46" fmla="*/ 15300 h 389474"/>
                <a:gd name="connsiteX47" fmla="*/ 386254 w 428932"/>
                <a:gd name="connsiteY47" fmla="*/ 38384 h 389474"/>
                <a:gd name="connsiteX48" fmla="*/ 428932 w 428932"/>
                <a:gd name="connsiteY48" fmla="*/ 51268 h 389474"/>
                <a:gd name="connsiteX49" fmla="*/ 402493 w 428932"/>
                <a:gd name="connsiteY49" fmla="*/ 79183 h 389474"/>
                <a:gd name="connsiteX50" fmla="*/ 374041 w 428932"/>
                <a:gd name="connsiteY50" fmla="*/ 83881 h 389474"/>
                <a:gd name="connsiteX51" fmla="*/ 373638 w 428932"/>
                <a:gd name="connsiteY51" fmla="*/ 83881 h 389474"/>
                <a:gd name="connsiteX52" fmla="*/ 337133 w 428932"/>
                <a:gd name="connsiteY52" fmla="*/ 76633 h 389474"/>
                <a:gd name="connsiteX53" fmla="*/ 326531 w 428932"/>
                <a:gd name="connsiteY53" fmla="*/ 88041 h 389474"/>
                <a:gd name="connsiteX54" fmla="*/ 334852 w 428932"/>
                <a:gd name="connsiteY54" fmla="*/ 112870 h 389474"/>
                <a:gd name="connsiteX55" fmla="*/ 343173 w 428932"/>
                <a:gd name="connsiteY55" fmla="*/ 132196 h 389474"/>
                <a:gd name="connsiteX56" fmla="*/ 364780 w 428932"/>
                <a:gd name="connsiteY56" fmla="*/ 147630 h 389474"/>
                <a:gd name="connsiteX57" fmla="*/ 342501 w 428932"/>
                <a:gd name="connsiteY57" fmla="*/ 165480 h 389474"/>
                <a:gd name="connsiteX58" fmla="*/ 342904 w 428932"/>
                <a:gd name="connsiteY58" fmla="*/ 185880 h 389474"/>
                <a:gd name="connsiteX59" fmla="*/ 342367 w 428932"/>
                <a:gd name="connsiteY59" fmla="*/ 186416 h 389474"/>
                <a:gd name="connsiteX60" fmla="*/ 318344 w 428932"/>
                <a:gd name="connsiteY60" fmla="*/ 215003 h 389474"/>
                <a:gd name="connsiteX61" fmla="*/ 303044 w 428932"/>
                <a:gd name="connsiteY61" fmla="*/ 243455 h 389474"/>
                <a:gd name="connsiteX62" fmla="*/ 276336 w 428932"/>
                <a:gd name="connsiteY62" fmla="*/ 273787 h 389474"/>
                <a:gd name="connsiteX63" fmla="*/ 275397 w 428932"/>
                <a:gd name="connsiteY63" fmla="*/ 273787 h 389474"/>
                <a:gd name="connsiteX64" fmla="*/ 247481 w 428932"/>
                <a:gd name="connsiteY64" fmla="*/ 271639 h 389474"/>
                <a:gd name="connsiteX65" fmla="*/ 222384 w 428932"/>
                <a:gd name="connsiteY65" fmla="*/ 298615 h 389474"/>
                <a:gd name="connsiteX66" fmla="*/ 237550 w 428932"/>
                <a:gd name="connsiteY66" fmla="*/ 310157 h 389474"/>
                <a:gd name="connsiteX67" fmla="*/ 240368 w 428932"/>
                <a:gd name="connsiteY67" fmla="*/ 331362 h 389474"/>
                <a:gd name="connsiteX68" fmla="*/ 254192 w 428932"/>
                <a:gd name="connsiteY68" fmla="*/ 345052 h 389474"/>
                <a:gd name="connsiteX69" fmla="*/ 259694 w 428932"/>
                <a:gd name="connsiteY69" fmla="*/ 371222 h 389474"/>
                <a:gd name="connsiteX70" fmla="*/ 203729 w 428932"/>
                <a:gd name="connsiteY70" fmla="*/ 371222 h 38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932" h="389474">
                  <a:moveTo>
                    <a:pt x="186953" y="389475"/>
                  </a:moveTo>
                  <a:lnTo>
                    <a:pt x="166822" y="381959"/>
                  </a:lnTo>
                  <a:lnTo>
                    <a:pt x="159306" y="362096"/>
                  </a:lnTo>
                  <a:lnTo>
                    <a:pt x="141054" y="342367"/>
                  </a:lnTo>
                  <a:lnTo>
                    <a:pt x="96496" y="347467"/>
                  </a:lnTo>
                  <a:lnTo>
                    <a:pt x="55965" y="347870"/>
                  </a:lnTo>
                  <a:lnTo>
                    <a:pt x="18521" y="352030"/>
                  </a:lnTo>
                  <a:lnTo>
                    <a:pt x="28855" y="316599"/>
                  </a:lnTo>
                  <a:lnTo>
                    <a:pt x="64018" y="302642"/>
                  </a:lnTo>
                  <a:lnTo>
                    <a:pt x="62407" y="292576"/>
                  </a:lnTo>
                  <a:lnTo>
                    <a:pt x="50328" y="288013"/>
                  </a:lnTo>
                  <a:lnTo>
                    <a:pt x="49657" y="263453"/>
                  </a:lnTo>
                  <a:lnTo>
                    <a:pt x="26573" y="251239"/>
                  </a:lnTo>
                  <a:lnTo>
                    <a:pt x="16239" y="233792"/>
                  </a:lnTo>
                  <a:lnTo>
                    <a:pt x="0" y="213929"/>
                  </a:lnTo>
                  <a:lnTo>
                    <a:pt x="47376" y="230437"/>
                  </a:lnTo>
                  <a:lnTo>
                    <a:pt x="72070" y="226277"/>
                  </a:lnTo>
                  <a:lnTo>
                    <a:pt x="72339" y="226411"/>
                  </a:lnTo>
                  <a:lnTo>
                    <a:pt x="85894" y="229632"/>
                  </a:lnTo>
                  <a:lnTo>
                    <a:pt x="90859" y="223592"/>
                  </a:lnTo>
                  <a:lnTo>
                    <a:pt x="108709" y="226142"/>
                  </a:lnTo>
                  <a:lnTo>
                    <a:pt x="139309" y="215003"/>
                  </a:lnTo>
                  <a:lnTo>
                    <a:pt x="140114" y="191382"/>
                  </a:lnTo>
                  <a:lnTo>
                    <a:pt x="154877" y="173935"/>
                  </a:lnTo>
                  <a:lnTo>
                    <a:pt x="172861" y="173935"/>
                  </a:lnTo>
                  <a:lnTo>
                    <a:pt x="175411" y="166151"/>
                  </a:lnTo>
                  <a:lnTo>
                    <a:pt x="195945" y="161990"/>
                  </a:lnTo>
                  <a:lnTo>
                    <a:pt x="204535" y="164540"/>
                  </a:lnTo>
                  <a:lnTo>
                    <a:pt x="212721" y="157696"/>
                  </a:lnTo>
                  <a:lnTo>
                    <a:pt x="211379" y="140651"/>
                  </a:lnTo>
                  <a:lnTo>
                    <a:pt x="222518" y="121862"/>
                  </a:lnTo>
                  <a:lnTo>
                    <a:pt x="223055" y="121728"/>
                  </a:lnTo>
                  <a:lnTo>
                    <a:pt x="236879" y="115017"/>
                  </a:lnTo>
                  <a:lnTo>
                    <a:pt x="226679" y="94215"/>
                  </a:lnTo>
                  <a:lnTo>
                    <a:pt x="252313" y="95288"/>
                  </a:lnTo>
                  <a:lnTo>
                    <a:pt x="258218" y="86028"/>
                  </a:lnTo>
                  <a:lnTo>
                    <a:pt x="257144" y="74352"/>
                  </a:lnTo>
                  <a:lnTo>
                    <a:pt x="269358" y="61870"/>
                  </a:lnTo>
                  <a:lnTo>
                    <a:pt x="266673" y="47779"/>
                  </a:lnTo>
                  <a:lnTo>
                    <a:pt x="260366" y="34089"/>
                  </a:lnTo>
                  <a:lnTo>
                    <a:pt x="276202" y="19460"/>
                  </a:lnTo>
                  <a:lnTo>
                    <a:pt x="276739" y="19326"/>
                  </a:lnTo>
                  <a:lnTo>
                    <a:pt x="303312" y="12884"/>
                  </a:lnTo>
                  <a:lnTo>
                    <a:pt x="331631" y="9395"/>
                  </a:lnTo>
                  <a:lnTo>
                    <a:pt x="343844" y="3758"/>
                  </a:lnTo>
                  <a:lnTo>
                    <a:pt x="359680" y="0"/>
                  </a:lnTo>
                  <a:lnTo>
                    <a:pt x="379141" y="15300"/>
                  </a:lnTo>
                  <a:lnTo>
                    <a:pt x="386254" y="38384"/>
                  </a:lnTo>
                  <a:lnTo>
                    <a:pt x="428932" y="51268"/>
                  </a:lnTo>
                  <a:lnTo>
                    <a:pt x="402493" y="79183"/>
                  </a:lnTo>
                  <a:lnTo>
                    <a:pt x="374041" y="83881"/>
                  </a:lnTo>
                  <a:lnTo>
                    <a:pt x="373638" y="83881"/>
                  </a:lnTo>
                  <a:lnTo>
                    <a:pt x="337133" y="76633"/>
                  </a:lnTo>
                  <a:lnTo>
                    <a:pt x="326531" y="88041"/>
                  </a:lnTo>
                  <a:lnTo>
                    <a:pt x="334852" y="112870"/>
                  </a:lnTo>
                  <a:lnTo>
                    <a:pt x="343173" y="132196"/>
                  </a:lnTo>
                  <a:lnTo>
                    <a:pt x="364780" y="147630"/>
                  </a:lnTo>
                  <a:lnTo>
                    <a:pt x="342501" y="165480"/>
                  </a:lnTo>
                  <a:lnTo>
                    <a:pt x="342904" y="185880"/>
                  </a:lnTo>
                  <a:lnTo>
                    <a:pt x="342367" y="186416"/>
                  </a:lnTo>
                  <a:lnTo>
                    <a:pt x="318344" y="215003"/>
                  </a:lnTo>
                  <a:lnTo>
                    <a:pt x="303044" y="243455"/>
                  </a:lnTo>
                  <a:lnTo>
                    <a:pt x="276336" y="273787"/>
                  </a:lnTo>
                  <a:lnTo>
                    <a:pt x="275397" y="273787"/>
                  </a:lnTo>
                  <a:lnTo>
                    <a:pt x="247481" y="271639"/>
                  </a:lnTo>
                  <a:lnTo>
                    <a:pt x="222384" y="298615"/>
                  </a:lnTo>
                  <a:lnTo>
                    <a:pt x="237550" y="310157"/>
                  </a:lnTo>
                  <a:lnTo>
                    <a:pt x="240368" y="331362"/>
                  </a:lnTo>
                  <a:lnTo>
                    <a:pt x="254192" y="345052"/>
                  </a:lnTo>
                  <a:lnTo>
                    <a:pt x="259694" y="371222"/>
                  </a:lnTo>
                  <a:lnTo>
                    <a:pt x="203729" y="37122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2" name="Forme libre : forme 571">
              <a:extLst>
                <a:ext uri="{FF2B5EF4-FFF2-40B4-BE49-F238E27FC236}">
                  <a16:creationId xmlns:a16="http://schemas.microsoft.com/office/drawing/2014/main" id="{AD319617-F655-44DF-9B44-00522E50A8F9}"/>
                </a:ext>
              </a:extLst>
            </p:cNvPr>
            <p:cNvSpPr/>
            <p:nvPr/>
          </p:nvSpPr>
          <p:spPr>
            <a:xfrm>
              <a:off x="7446085" y="3913405"/>
              <a:ext cx="410411" cy="380885"/>
            </a:xfrm>
            <a:custGeom>
              <a:avLst/>
              <a:gdLst>
                <a:gd name="connsiteX0" fmla="*/ 158232 w 410411"/>
                <a:gd name="connsiteY0" fmla="*/ 374846 h 380885"/>
                <a:gd name="connsiteX1" fmla="*/ 174337 w 410411"/>
                <a:gd name="connsiteY1" fmla="*/ 380885 h 380885"/>
                <a:gd name="connsiteX2" fmla="*/ 190577 w 410411"/>
                <a:gd name="connsiteY2" fmla="*/ 363170 h 380885"/>
                <a:gd name="connsiteX3" fmla="*/ 243455 w 410411"/>
                <a:gd name="connsiteY3" fmla="*/ 363304 h 380885"/>
                <a:gd name="connsiteX4" fmla="*/ 239160 w 410411"/>
                <a:gd name="connsiteY4" fmla="*/ 342904 h 380885"/>
                <a:gd name="connsiteX5" fmla="*/ 225203 w 410411"/>
                <a:gd name="connsiteY5" fmla="*/ 329081 h 380885"/>
                <a:gd name="connsiteX6" fmla="*/ 222384 w 410411"/>
                <a:gd name="connsiteY6" fmla="*/ 308010 h 380885"/>
                <a:gd name="connsiteX7" fmla="*/ 205071 w 410411"/>
                <a:gd name="connsiteY7" fmla="*/ 294857 h 380885"/>
                <a:gd name="connsiteX8" fmla="*/ 234463 w 410411"/>
                <a:gd name="connsiteY8" fmla="*/ 263587 h 380885"/>
                <a:gd name="connsiteX9" fmla="*/ 263184 w 410411"/>
                <a:gd name="connsiteY9" fmla="*/ 265734 h 380885"/>
                <a:gd name="connsiteX10" fmla="*/ 288415 w 410411"/>
                <a:gd name="connsiteY10" fmla="*/ 237147 h 380885"/>
                <a:gd name="connsiteX11" fmla="*/ 303715 w 410411"/>
                <a:gd name="connsiteY11" fmla="*/ 208695 h 380885"/>
                <a:gd name="connsiteX12" fmla="*/ 327470 w 410411"/>
                <a:gd name="connsiteY12" fmla="*/ 180377 h 380885"/>
                <a:gd name="connsiteX13" fmla="*/ 327068 w 410411"/>
                <a:gd name="connsiteY13" fmla="*/ 159575 h 380885"/>
                <a:gd name="connsiteX14" fmla="*/ 346930 w 410411"/>
                <a:gd name="connsiteY14" fmla="*/ 143738 h 380885"/>
                <a:gd name="connsiteX15" fmla="*/ 328544 w 410411"/>
                <a:gd name="connsiteY15" fmla="*/ 130451 h 380885"/>
                <a:gd name="connsiteX16" fmla="*/ 319820 w 410411"/>
                <a:gd name="connsiteY16" fmla="*/ 110186 h 380885"/>
                <a:gd name="connsiteX17" fmla="*/ 310560 w 410411"/>
                <a:gd name="connsiteY17" fmla="*/ 82807 h 380885"/>
                <a:gd name="connsiteX18" fmla="*/ 324249 w 410411"/>
                <a:gd name="connsiteY18" fmla="*/ 68312 h 380885"/>
                <a:gd name="connsiteX19" fmla="*/ 325189 w 410411"/>
                <a:gd name="connsiteY19" fmla="*/ 68581 h 380885"/>
                <a:gd name="connsiteX20" fmla="*/ 362499 w 410411"/>
                <a:gd name="connsiteY20" fmla="*/ 75828 h 380885"/>
                <a:gd name="connsiteX21" fmla="*/ 389072 w 410411"/>
                <a:gd name="connsiteY21" fmla="*/ 71533 h 380885"/>
                <a:gd name="connsiteX22" fmla="*/ 410411 w 410411"/>
                <a:gd name="connsiteY22" fmla="*/ 48986 h 380885"/>
                <a:gd name="connsiteX23" fmla="*/ 371759 w 410411"/>
                <a:gd name="connsiteY23" fmla="*/ 37310 h 380885"/>
                <a:gd name="connsiteX24" fmla="*/ 364243 w 410411"/>
                <a:gd name="connsiteY24" fmla="*/ 13421 h 380885"/>
                <a:gd name="connsiteX25" fmla="*/ 347199 w 410411"/>
                <a:gd name="connsiteY25" fmla="*/ 0 h 380885"/>
                <a:gd name="connsiteX26" fmla="*/ 333644 w 410411"/>
                <a:gd name="connsiteY26" fmla="*/ 3221 h 380885"/>
                <a:gd name="connsiteX27" fmla="*/ 320894 w 410411"/>
                <a:gd name="connsiteY27" fmla="*/ 8992 h 380885"/>
                <a:gd name="connsiteX28" fmla="*/ 292442 w 410411"/>
                <a:gd name="connsiteY28" fmla="*/ 12481 h 380885"/>
                <a:gd name="connsiteX29" fmla="*/ 266539 w 410411"/>
                <a:gd name="connsiteY29" fmla="*/ 18789 h 380885"/>
                <a:gd name="connsiteX30" fmla="*/ 253521 w 410411"/>
                <a:gd name="connsiteY30" fmla="*/ 30868 h 380885"/>
                <a:gd name="connsiteX31" fmla="*/ 258755 w 410411"/>
                <a:gd name="connsiteY31" fmla="*/ 42410 h 380885"/>
                <a:gd name="connsiteX32" fmla="*/ 261976 w 410411"/>
                <a:gd name="connsiteY32" fmla="*/ 58918 h 380885"/>
                <a:gd name="connsiteX33" fmla="*/ 249629 w 410411"/>
                <a:gd name="connsiteY33" fmla="*/ 71533 h 380885"/>
                <a:gd name="connsiteX34" fmla="*/ 250568 w 410411"/>
                <a:gd name="connsiteY34" fmla="*/ 82807 h 380885"/>
                <a:gd name="connsiteX35" fmla="*/ 242918 w 410411"/>
                <a:gd name="connsiteY35" fmla="*/ 95154 h 380885"/>
                <a:gd name="connsiteX36" fmla="*/ 221445 w 410411"/>
                <a:gd name="connsiteY36" fmla="*/ 94215 h 380885"/>
                <a:gd name="connsiteX37" fmla="*/ 230571 w 410411"/>
                <a:gd name="connsiteY37" fmla="*/ 112601 h 380885"/>
                <a:gd name="connsiteX38" fmla="*/ 213661 w 410411"/>
                <a:gd name="connsiteY38" fmla="*/ 120788 h 380885"/>
                <a:gd name="connsiteX39" fmla="*/ 203729 w 410411"/>
                <a:gd name="connsiteY39" fmla="*/ 137296 h 380885"/>
                <a:gd name="connsiteX40" fmla="*/ 205071 w 410411"/>
                <a:gd name="connsiteY40" fmla="*/ 155280 h 380885"/>
                <a:gd name="connsiteX41" fmla="*/ 193798 w 410411"/>
                <a:gd name="connsiteY41" fmla="*/ 164540 h 380885"/>
                <a:gd name="connsiteX42" fmla="*/ 184269 w 410411"/>
                <a:gd name="connsiteY42" fmla="*/ 161856 h 380885"/>
                <a:gd name="connsiteX43" fmla="*/ 166822 w 410411"/>
                <a:gd name="connsiteY43" fmla="*/ 165346 h 380885"/>
                <a:gd name="connsiteX44" fmla="*/ 164003 w 410411"/>
                <a:gd name="connsiteY44" fmla="*/ 173532 h 380885"/>
                <a:gd name="connsiteX45" fmla="*/ 145080 w 410411"/>
                <a:gd name="connsiteY45" fmla="*/ 173532 h 380885"/>
                <a:gd name="connsiteX46" fmla="*/ 132330 w 410411"/>
                <a:gd name="connsiteY46" fmla="*/ 188698 h 380885"/>
                <a:gd name="connsiteX47" fmla="*/ 131525 w 410411"/>
                <a:gd name="connsiteY47" fmla="*/ 213527 h 380885"/>
                <a:gd name="connsiteX48" fmla="*/ 97570 w 410411"/>
                <a:gd name="connsiteY48" fmla="*/ 225874 h 380885"/>
                <a:gd name="connsiteX49" fmla="*/ 97167 w 410411"/>
                <a:gd name="connsiteY49" fmla="*/ 225740 h 380885"/>
                <a:gd name="connsiteX50" fmla="*/ 80928 w 410411"/>
                <a:gd name="connsiteY50" fmla="*/ 223458 h 380885"/>
                <a:gd name="connsiteX51" fmla="*/ 75828 w 410411"/>
                <a:gd name="connsiteY51" fmla="*/ 229766 h 380885"/>
                <a:gd name="connsiteX52" fmla="*/ 60394 w 410411"/>
                <a:gd name="connsiteY52" fmla="*/ 226008 h 380885"/>
                <a:gd name="connsiteX53" fmla="*/ 35431 w 410411"/>
                <a:gd name="connsiteY53" fmla="*/ 230303 h 380885"/>
                <a:gd name="connsiteX54" fmla="*/ 0 w 410411"/>
                <a:gd name="connsiteY54" fmla="*/ 217956 h 380885"/>
                <a:gd name="connsiteX55" fmla="*/ 7918 w 410411"/>
                <a:gd name="connsiteY55" fmla="*/ 227484 h 380885"/>
                <a:gd name="connsiteX56" fmla="*/ 17715 w 410411"/>
                <a:gd name="connsiteY56" fmla="*/ 244260 h 380885"/>
                <a:gd name="connsiteX57" fmla="*/ 41873 w 410411"/>
                <a:gd name="connsiteY57" fmla="*/ 256876 h 380885"/>
                <a:gd name="connsiteX58" fmla="*/ 42678 w 410411"/>
                <a:gd name="connsiteY58" fmla="*/ 281168 h 380885"/>
                <a:gd name="connsiteX59" fmla="*/ 54220 w 410411"/>
                <a:gd name="connsiteY59" fmla="*/ 285597 h 380885"/>
                <a:gd name="connsiteX60" fmla="*/ 56770 w 410411"/>
                <a:gd name="connsiteY60" fmla="*/ 300897 h 380885"/>
                <a:gd name="connsiteX61" fmla="*/ 20534 w 410411"/>
                <a:gd name="connsiteY61" fmla="*/ 315391 h 380885"/>
                <a:gd name="connsiteX62" fmla="*/ 12213 w 410411"/>
                <a:gd name="connsiteY62" fmla="*/ 343441 h 380885"/>
                <a:gd name="connsiteX63" fmla="*/ 44289 w 410411"/>
                <a:gd name="connsiteY63" fmla="*/ 339952 h 380885"/>
                <a:gd name="connsiteX64" fmla="*/ 84686 w 410411"/>
                <a:gd name="connsiteY64" fmla="*/ 339415 h 380885"/>
                <a:gd name="connsiteX65" fmla="*/ 130988 w 410411"/>
                <a:gd name="connsiteY65" fmla="*/ 334181 h 380885"/>
                <a:gd name="connsiteX66" fmla="*/ 151119 w 410411"/>
                <a:gd name="connsiteY66" fmla="*/ 356191 h 38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10411" h="380885">
                  <a:moveTo>
                    <a:pt x="158232" y="374846"/>
                  </a:moveTo>
                  <a:lnTo>
                    <a:pt x="174337" y="380885"/>
                  </a:lnTo>
                  <a:lnTo>
                    <a:pt x="190577" y="363170"/>
                  </a:lnTo>
                  <a:lnTo>
                    <a:pt x="243455" y="363304"/>
                  </a:lnTo>
                  <a:lnTo>
                    <a:pt x="239160" y="342904"/>
                  </a:lnTo>
                  <a:lnTo>
                    <a:pt x="225203" y="329081"/>
                  </a:lnTo>
                  <a:lnTo>
                    <a:pt x="222384" y="308010"/>
                  </a:lnTo>
                  <a:lnTo>
                    <a:pt x="205071" y="294857"/>
                  </a:lnTo>
                  <a:lnTo>
                    <a:pt x="234463" y="263587"/>
                  </a:lnTo>
                  <a:lnTo>
                    <a:pt x="263184" y="265734"/>
                  </a:lnTo>
                  <a:lnTo>
                    <a:pt x="288415" y="237147"/>
                  </a:lnTo>
                  <a:lnTo>
                    <a:pt x="303715" y="208695"/>
                  </a:lnTo>
                  <a:lnTo>
                    <a:pt x="327470" y="180377"/>
                  </a:lnTo>
                  <a:lnTo>
                    <a:pt x="327068" y="159575"/>
                  </a:lnTo>
                  <a:lnTo>
                    <a:pt x="346930" y="143738"/>
                  </a:lnTo>
                  <a:lnTo>
                    <a:pt x="328544" y="130451"/>
                  </a:lnTo>
                  <a:lnTo>
                    <a:pt x="319820" y="110186"/>
                  </a:lnTo>
                  <a:lnTo>
                    <a:pt x="310560" y="82807"/>
                  </a:lnTo>
                  <a:lnTo>
                    <a:pt x="324249" y="68312"/>
                  </a:lnTo>
                  <a:lnTo>
                    <a:pt x="325189" y="68581"/>
                  </a:lnTo>
                  <a:lnTo>
                    <a:pt x="362499" y="75828"/>
                  </a:lnTo>
                  <a:lnTo>
                    <a:pt x="389072" y="71533"/>
                  </a:lnTo>
                  <a:lnTo>
                    <a:pt x="410411" y="48986"/>
                  </a:lnTo>
                  <a:lnTo>
                    <a:pt x="371759" y="37310"/>
                  </a:lnTo>
                  <a:lnTo>
                    <a:pt x="364243" y="13421"/>
                  </a:lnTo>
                  <a:lnTo>
                    <a:pt x="347199" y="0"/>
                  </a:lnTo>
                  <a:lnTo>
                    <a:pt x="333644" y="3221"/>
                  </a:lnTo>
                  <a:lnTo>
                    <a:pt x="320894" y="8992"/>
                  </a:lnTo>
                  <a:lnTo>
                    <a:pt x="292442" y="12481"/>
                  </a:lnTo>
                  <a:lnTo>
                    <a:pt x="266539" y="18789"/>
                  </a:lnTo>
                  <a:lnTo>
                    <a:pt x="253521" y="30868"/>
                  </a:lnTo>
                  <a:lnTo>
                    <a:pt x="258755" y="42410"/>
                  </a:lnTo>
                  <a:lnTo>
                    <a:pt x="261976" y="58918"/>
                  </a:lnTo>
                  <a:lnTo>
                    <a:pt x="249629" y="71533"/>
                  </a:lnTo>
                  <a:lnTo>
                    <a:pt x="250568" y="82807"/>
                  </a:lnTo>
                  <a:lnTo>
                    <a:pt x="242918" y="95154"/>
                  </a:lnTo>
                  <a:lnTo>
                    <a:pt x="221445" y="94215"/>
                  </a:lnTo>
                  <a:lnTo>
                    <a:pt x="230571" y="112601"/>
                  </a:lnTo>
                  <a:lnTo>
                    <a:pt x="213661" y="120788"/>
                  </a:lnTo>
                  <a:lnTo>
                    <a:pt x="203729" y="137296"/>
                  </a:lnTo>
                  <a:lnTo>
                    <a:pt x="205071" y="155280"/>
                  </a:lnTo>
                  <a:lnTo>
                    <a:pt x="193798" y="164540"/>
                  </a:lnTo>
                  <a:lnTo>
                    <a:pt x="184269" y="161856"/>
                  </a:lnTo>
                  <a:lnTo>
                    <a:pt x="166822" y="165346"/>
                  </a:lnTo>
                  <a:lnTo>
                    <a:pt x="164003" y="173532"/>
                  </a:lnTo>
                  <a:lnTo>
                    <a:pt x="145080" y="173532"/>
                  </a:lnTo>
                  <a:lnTo>
                    <a:pt x="132330" y="188698"/>
                  </a:lnTo>
                  <a:lnTo>
                    <a:pt x="131525" y="213527"/>
                  </a:lnTo>
                  <a:lnTo>
                    <a:pt x="97570" y="225874"/>
                  </a:lnTo>
                  <a:lnTo>
                    <a:pt x="97167" y="225740"/>
                  </a:lnTo>
                  <a:lnTo>
                    <a:pt x="80928" y="223458"/>
                  </a:lnTo>
                  <a:lnTo>
                    <a:pt x="75828" y="229766"/>
                  </a:lnTo>
                  <a:lnTo>
                    <a:pt x="60394" y="226008"/>
                  </a:lnTo>
                  <a:lnTo>
                    <a:pt x="35431" y="230303"/>
                  </a:lnTo>
                  <a:lnTo>
                    <a:pt x="0" y="217956"/>
                  </a:lnTo>
                  <a:lnTo>
                    <a:pt x="7918" y="227484"/>
                  </a:lnTo>
                  <a:lnTo>
                    <a:pt x="17715" y="244260"/>
                  </a:lnTo>
                  <a:lnTo>
                    <a:pt x="41873" y="256876"/>
                  </a:lnTo>
                  <a:lnTo>
                    <a:pt x="42678" y="281168"/>
                  </a:lnTo>
                  <a:lnTo>
                    <a:pt x="54220" y="285597"/>
                  </a:lnTo>
                  <a:lnTo>
                    <a:pt x="56770" y="300897"/>
                  </a:lnTo>
                  <a:lnTo>
                    <a:pt x="20534" y="315391"/>
                  </a:lnTo>
                  <a:lnTo>
                    <a:pt x="12213" y="343441"/>
                  </a:lnTo>
                  <a:lnTo>
                    <a:pt x="44289" y="339952"/>
                  </a:lnTo>
                  <a:lnTo>
                    <a:pt x="84686" y="339415"/>
                  </a:lnTo>
                  <a:lnTo>
                    <a:pt x="130988" y="334181"/>
                  </a:lnTo>
                  <a:lnTo>
                    <a:pt x="151119" y="3561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3" name="Graphique 3">
            <a:extLst>
              <a:ext uri="{FF2B5EF4-FFF2-40B4-BE49-F238E27FC236}">
                <a16:creationId xmlns:a16="http://schemas.microsoft.com/office/drawing/2014/main" id="{04CFBBC5-44DD-4B9B-AEED-DCA5F5F1B401}"/>
              </a:ext>
            </a:extLst>
          </p:cNvPr>
          <p:cNvGrpSpPr/>
          <p:nvPr/>
        </p:nvGrpSpPr>
        <p:grpSpPr>
          <a:xfrm>
            <a:off x="4179520" y="4487266"/>
            <a:ext cx="47005" cy="19274"/>
            <a:chOff x="4268416" y="4431050"/>
            <a:chExt cx="45496" cy="18655"/>
          </a:xfrm>
          <a:solidFill>
            <a:srgbClr val="CECECE"/>
          </a:solidFill>
        </p:grpSpPr>
        <p:sp>
          <p:nvSpPr>
            <p:cNvPr id="569" name="Forme libre : forme 568">
              <a:extLst>
                <a:ext uri="{FF2B5EF4-FFF2-40B4-BE49-F238E27FC236}">
                  <a16:creationId xmlns:a16="http://schemas.microsoft.com/office/drawing/2014/main" id="{3C981E26-AE97-4277-8DCC-3DFAA0134D06}"/>
                </a:ext>
              </a:extLst>
            </p:cNvPr>
            <p:cNvSpPr/>
            <p:nvPr/>
          </p:nvSpPr>
          <p:spPr>
            <a:xfrm>
              <a:off x="4268416" y="4431050"/>
              <a:ext cx="45496" cy="18655"/>
            </a:xfrm>
            <a:custGeom>
              <a:avLst/>
              <a:gdLst>
                <a:gd name="connsiteX0" fmla="*/ 1745 w 45496"/>
                <a:gd name="connsiteY0" fmla="*/ 18655 h 18655"/>
                <a:gd name="connsiteX1" fmla="*/ 0 w 45496"/>
                <a:gd name="connsiteY1" fmla="*/ 5100 h 18655"/>
                <a:gd name="connsiteX2" fmla="*/ 4563 w 45496"/>
                <a:gd name="connsiteY2" fmla="*/ 0 h 18655"/>
                <a:gd name="connsiteX3" fmla="*/ 26171 w 45496"/>
                <a:gd name="connsiteY3" fmla="*/ 134 h 18655"/>
                <a:gd name="connsiteX4" fmla="*/ 39323 w 45496"/>
                <a:gd name="connsiteY4" fmla="*/ 2550 h 18655"/>
                <a:gd name="connsiteX5" fmla="*/ 45497 w 45496"/>
                <a:gd name="connsiteY5" fmla="*/ 9529 h 18655"/>
                <a:gd name="connsiteX6" fmla="*/ 37310 w 45496"/>
                <a:gd name="connsiteY6" fmla="*/ 17984 h 18655"/>
                <a:gd name="connsiteX7" fmla="*/ 17850 w 45496"/>
                <a:gd name="connsiteY7" fmla="*/ 17716 h 1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96" h="18655">
                  <a:moveTo>
                    <a:pt x="1745" y="18655"/>
                  </a:moveTo>
                  <a:lnTo>
                    <a:pt x="0" y="5100"/>
                  </a:lnTo>
                  <a:lnTo>
                    <a:pt x="4563" y="0"/>
                  </a:lnTo>
                  <a:lnTo>
                    <a:pt x="26171" y="134"/>
                  </a:lnTo>
                  <a:lnTo>
                    <a:pt x="39323" y="2550"/>
                  </a:lnTo>
                  <a:lnTo>
                    <a:pt x="45497" y="9529"/>
                  </a:lnTo>
                  <a:lnTo>
                    <a:pt x="37310" y="17984"/>
                  </a:lnTo>
                  <a:lnTo>
                    <a:pt x="17850" y="1771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0" name="Forme libre : forme 569">
              <a:extLst>
                <a:ext uri="{FF2B5EF4-FFF2-40B4-BE49-F238E27FC236}">
                  <a16:creationId xmlns:a16="http://schemas.microsoft.com/office/drawing/2014/main" id="{50BA4848-F05C-4F65-8E39-0E582BD8AC48}"/>
                </a:ext>
              </a:extLst>
            </p:cNvPr>
            <p:cNvSpPr/>
            <p:nvPr/>
          </p:nvSpPr>
          <p:spPr>
            <a:xfrm>
              <a:off x="4272442" y="4434808"/>
              <a:ext cx="36236" cy="10870"/>
            </a:xfrm>
            <a:custGeom>
              <a:avLst/>
              <a:gdLst>
                <a:gd name="connsiteX0" fmla="*/ 0 w 36236"/>
                <a:gd name="connsiteY0" fmla="*/ 2550 h 10870"/>
                <a:gd name="connsiteX1" fmla="*/ 1074 w 36236"/>
                <a:gd name="connsiteY1" fmla="*/ 10871 h 10870"/>
                <a:gd name="connsiteX2" fmla="*/ 13824 w 36236"/>
                <a:gd name="connsiteY2" fmla="*/ 10200 h 10870"/>
                <a:gd name="connsiteX3" fmla="*/ 31674 w 36236"/>
                <a:gd name="connsiteY3" fmla="*/ 10334 h 10870"/>
                <a:gd name="connsiteX4" fmla="*/ 36237 w 36236"/>
                <a:gd name="connsiteY4" fmla="*/ 5637 h 10870"/>
                <a:gd name="connsiteX5" fmla="*/ 33418 w 36236"/>
                <a:gd name="connsiteY5" fmla="*/ 2416 h 10870"/>
                <a:gd name="connsiteX6" fmla="*/ 21608 w 36236"/>
                <a:gd name="connsiteY6" fmla="*/ 268 h 10870"/>
                <a:gd name="connsiteX7" fmla="*/ 2282 w 36236"/>
                <a:gd name="connsiteY7" fmla="*/ 0 h 1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36" h="10870">
                  <a:moveTo>
                    <a:pt x="0" y="2550"/>
                  </a:moveTo>
                  <a:lnTo>
                    <a:pt x="1074" y="10871"/>
                  </a:lnTo>
                  <a:lnTo>
                    <a:pt x="13824" y="10200"/>
                  </a:lnTo>
                  <a:lnTo>
                    <a:pt x="31674" y="10334"/>
                  </a:lnTo>
                  <a:lnTo>
                    <a:pt x="36237" y="5637"/>
                  </a:lnTo>
                  <a:lnTo>
                    <a:pt x="33418" y="2416"/>
                  </a:lnTo>
                  <a:lnTo>
                    <a:pt x="21608" y="268"/>
                  </a:lnTo>
                  <a:lnTo>
                    <a:pt x="2282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4" name="Graphique 3">
            <a:extLst>
              <a:ext uri="{FF2B5EF4-FFF2-40B4-BE49-F238E27FC236}">
                <a16:creationId xmlns:a16="http://schemas.microsoft.com/office/drawing/2014/main" id="{E1B624EF-B0BE-4F1B-8306-6D0400A51CD3}"/>
              </a:ext>
            </a:extLst>
          </p:cNvPr>
          <p:cNvGrpSpPr/>
          <p:nvPr/>
        </p:nvGrpSpPr>
        <p:grpSpPr>
          <a:xfrm>
            <a:off x="6790787" y="4090140"/>
            <a:ext cx="20382" cy="41182"/>
            <a:chOff x="6795841" y="4046675"/>
            <a:chExt cx="19728" cy="39860"/>
          </a:xfrm>
          <a:solidFill>
            <a:srgbClr val="CECECE"/>
          </a:solidFill>
        </p:grpSpPr>
        <p:sp>
          <p:nvSpPr>
            <p:cNvPr id="567" name="Forme libre : forme 566">
              <a:extLst>
                <a:ext uri="{FF2B5EF4-FFF2-40B4-BE49-F238E27FC236}">
                  <a16:creationId xmlns:a16="http://schemas.microsoft.com/office/drawing/2014/main" id="{EBA1AB75-A55C-4800-A2AD-3662D315ECCE}"/>
                </a:ext>
              </a:extLst>
            </p:cNvPr>
            <p:cNvSpPr/>
            <p:nvPr/>
          </p:nvSpPr>
          <p:spPr>
            <a:xfrm>
              <a:off x="6795841" y="4046675"/>
              <a:ext cx="19728" cy="39860"/>
            </a:xfrm>
            <a:custGeom>
              <a:avLst/>
              <a:gdLst>
                <a:gd name="connsiteX0" fmla="*/ 0 w 19728"/>
                <a:gd name="connsiteY0" fmla="*/ 39860 h 39860"/>
                <a:gd name="connsiteX1" fmla="*/ 1745 w 19728"/>
                <a:gd name="connsiteY1" fmla="*/ 28318 h 39860"/>
                <a:gd name="connsiteX2" fmla="*/ 6040 w 19728"/>
                <a:gd name="connsiteY2" fmla="*/ 25500 h 39860"/>
                <a:gd name="connsiteX3" fmla="*/ 1342 w 19728"/>
                <a:gd name="connsiteY3" fmla="*/ 23218 h 39860"/>
                <a:gd name="connsiteX4" fmla="*/ 7516 w 19728"/>
                <a:gd name="connsiteY4" fmla="*/ 0 h 39860"/>
                <a:gd name="connsiteX5" fmla="*/ 19729 w 19728"/>
                <a:gd name="connsiteY5" fmla="*/ 5503 h 39860"/>
                <a:gd name="connsiteX6" fmla="*/ 19595 w 19728"/>
                <a:gd name="connsiteY6" fmla="*/ 25366 h 39860"/>
                <a:gd name="connsiteX7" fmla="*/ 15434 w 19728"/>
                <a:gd name="connsiteY7" fmla="*/ 34492 h 3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28" h="39860">
                  <a:moveTo>
                    <a:pt x="0" y="39860"/>
                  </a:moveTo>
                  <a:lnTo>
                    <a:pt x="1745" y="28318"/>
                  </a:lnTo>
                  <a:lnTo>
                    <a:pt x="6040" y="25500"/>
                  </a:lnTo>
                  <a:lnTo>
                    <a:pt x="1342" y="23218"/>
                  </a:lnTo>
                  <a:lnTo>
                    <a:pt x="7516" y="0"/>
                  </a:lnTo>
                  <a:lnTo>
                    <a:pt x="19729" y="5503"/>
                  </a:lnTo>
                  <a:lnTo>
                    <a:pt x="19595" y="25366"/>
                  </a:lnTo>
                  <a:lnTo>
                    <a:pt x="15434" y="3449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8" name="Forme libre : forme 567">
              <a:extLst>
                <a:ext uri="{FF2B5EF4-FFF2-40B4-BE49-F238E27FC236}">
                  <a16:creationId xmlns:a16="http://schemas.microsoft.com/office/drawing/2014/main" id="{65E37E04-79FD-4081-9FED-F1006216B651}"/>
                </a:ext>
              </a:extLst>
            </p:cNvPr>
            <p:cNvSpPr/>
            <p:nvPr/>
          </p:nvSpPr>
          <p:spPr>
            <a:xfrm>
              <a:off x="6800673" y="4052043"/>
              <a:ext cx="11005" cy="28720"/>
            </a:xfrm>
            <a:custGeom>
              <a:avLst/>
              <a:gdLst>
                <a:gd name="connsiteX0" fmla="*/ 537 w 11005"/>
                <a:gd name="connsiteY0" fmla="*/ 25097 h 28720"/>
                <a:gd name="connsiteX1" fmla="*/ 0 w 11005"/>
                <a:gd name="connsiteY1" fmla="*/ 28721 h 28720"/>
                <a:gd name="connsiteX2" fmla="*/ 7784 w 11005"/>
                <a:gd name="connsiteY2" fmla="*/ 26171 h 28720"/>
                <a:gd name="connsiteX3" fmla="*/ 11005 w 11005"/>
                <a:gd name="connsiteY3" fmla="*/ 18789 h 28720"/>
                <a:gd name="connsiteX4" fmla="*/ 11005 w 11005"/>
                <a:gd name="connsiteY4" fmla="*/ 2684 h 28720"/>
                <a:gd name="connsiteX5" fmla="*/ 5234 w 11005"/>
                <a:gd name="connsiteY5" fmla="*/ 0 h 28720"/>
                <a:gd name="connsiteX6" fmla="*/ 1074 w 11005"/>
                <a:gd name="connsiteY6" fmla="*/ 15837 h 28720"/>
                <a:gd name="connsiteX7" fmla="*/ 8858 w 11005"/>
                <a:gd name="connsiteY7" fmla="*/ 19729 h 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05" h="28720">
                  <a:moveTo>
                    <a:pt x="537" y="25097"/>
                  </a:moveTo>
                  <a:lnTo>
                    <a:pt x="0" y="28721"/>
                  </a:lnTo>
                  <a:lnTo>
                    <a:pt x="7784" y="26171"/>
                  </a:lnTo>
                  <a:lnTo>
                    <a:pt x="11005" y="18789"/>
                  </a:lnTo>
                  <a:lnTo>
                    <a:pt x="11005" y="2684"/>
                  </a:lnTo>
                  <a:lnTo>
                    <a:pt x="5234" y="0"/>
                  </a:lnTo>
                  <a:lnTo>
                    <a:pt x="1074" y="15837"/>
                  </a:lnTo>
                  <a:lnTo>
                    <a:pt x="8858" y="1972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5" name="Graphique 3">
            <a:extLst>
              <a:ext uri="{FF2B5EF4-FFF2-40B4-BE49-F238E27FC236}">
                <a16:creationId xmlns:a16="http://schemas.microsoft.com/office/drawing/2014/main" id="{7514B86F-93D0-451F-8D82-DE6B4C5A7614}"/>
              </a:ext>
            </a:extLst>
          </p:cNvPr>
          <p:cNvGrpSpPr/>
          <p:nvPr/>
        </p:nvGrpSpPr>
        <p:grpSpPr>
          <a:xfrm>
            <a:off x="5654875" y="3777043"/>
            <a:ext cx="84721" cy="184835"/>
            <a:chOff x="5696401" y="3743631"/>
            <a:chExt cx="82001" cy="178900"/>
          </a:xfrm>
          <a:solidFill>
            <a:srgbClr val="CECECE"/>
          </a:solidFill>
        </p:grpSpPr>
        <p:sp>
          <p:nvSpPr>
            <p:cNvPr id="565" name="Forme libre : forme 564">
              <a:extLst>
                <a:ext uri="{FF2B5EF4-FFF2-40B4-BE49-F238E27FC236}">
                  <a16:creationId xmlns:a16="http://schemas.microsoft.com/office/drawing/2014/main" id="{F3490CB9-4A28-46D4-9BD4-E03ED601BFF8}"/>
                </a:ext>
              </a:extLst>
            </p:cNvPr>
            <p:cNvSpPr/>
            <p:nvPr/>
          </p:nvSpPr>
          <p:spPr>
            <a:xfrm>
              <a:off x="5696401" y="3743631"/>
              <a:ext cx="82001" cy="178900"/>
            </a:xfrm>
            <a:custGeom>
              <a:avLst/>
              <a:gdLst>
                <a:gd name="connsiteX0" fmla="*/ 43752 w 82001"/>
                <a:gd name="connsiteY0" fmla="*/ 178901 h 178900"/>
                <a:gd name="connsiteX1" fmla="*/ 30197 w 82001"/>
                <a:gd name="connsiteY1" fmla="*/ 174472 h 178900"/>
                <a:gd name="connsiteX2" fmla="*/ 15166 w 82001"/>
                <a:gd name="connsiteY2" fmla="*/ 178364 h 178900"/>
                <a:gd name="connsiteX3" fmla="*/ 19326 w 82001"/>
                <a:gd name="connsiteY3" fmla="*/ 151656 h 178900"/>
                <a:gd name="connsiteX4" fmla="*/ 17313 w 82001"/>
                <a:gd name="connsiteY4" fmla="*/ 133941 h 178900"/>
                <a:gd name="connsiteX5" fmla="*/ 6576 w 82001"/>
                <a:gd name="connsiteY5" fmla="*/ 131122 h 178900"/>
                <a:gd name="connsiteX6" fmla="*/ 0 w 82001"/>
                <a:gd name="connsiteY6" fmla="*/ 117970 h 178900"/>
                <a:gd name="connsiteX7" fmla="*/ 2147 w 82001"/>
                <a:gd name="connsiteY7" fmla="*/ 95960 h 178900"/>
                <a:gd name="connsiteX8" fmla="*/ 11945 w 82001"/>
                <a:gd name="connsiteY8" fmla="*/ 84418 h 178900"/>
                <a:gd name="connsiteX9" fmla="*/ 13689 w 82001"/>
                <a:gd name="connsiteY9" fmla="*/ 71936 h 178900"/>
                <a:gd name="connsiteX10" fmla="*/ 18924 w 82001"/>
                <a:gd name="connsiteY10" fmla="*/ 52476 h 178900"/>
                <a:gd name="connsiteX11" fmla="*/ 18253 w 82001"/>
                <a:gd name="connsiteY11" fmla="*/ 39323 h 178900"/>
                <a:gd name="connsiteX12" fmla="*/ 13287 w 82001"/>
                <a:gd name="connsiteY12" fmla="*/ 27244 h 178900"/>
                <a:gd name="connsiteX13" fmla="*/ 12213 w 82001"/>
                <a:gd name="connsiteY13" fmla="*/ 15166 h 178900"/>
                <a:gd name="connsiteX14" fmla="*/ 22279 w 82001"/>
                <a:gd name="connsiteY14" fmla="*/ 5771 h 178900"/>
                <a:gd name="connsiteX15" fmla="*/ 34224 w 82001"/>
                <a:gd name="connsiteY15" fmla="*/ 0 h 178900"/>
                <a:gd name="connsiteX16" fmla="*/ 40800 w 82001"/>
                <a:gd name="connsiteY16" fmla="*/ 16910 h 178900"/>
                <a:gd name="connsiteX17" fmla="*/ 53281 w 82001"/>
                <a:gd name="connsiteY17" fmla="*/ 16910 h 178900"/>
                <a:gd name="connsiteX18" fmla="*/ 57576 w 82001"/>
                <a:gd name="connsiteY18" fmla="*/ 12750 h 178900"/>
                <a:gd name="connsiteX19" fmla="*/ 74083 w 82001"/>
                <a:gd name="connsiteY19" fmla="*/ 13958 h 178900"/>
                <a:gd name="connsiteX20" fmla="*/ 82002 w 82001"/>
                <a:gd name="connsiteY20" fmla="*/ 33015 h 178900"/>
                <a:gd name="connsiteX21" fmla="*/ 70057 w 82001"/>
                <a:gd name="connsiteY21" fmla="*/ 42142 h 178900"/>
                <a:gd name="connsiteX22" fmla="*/ 69789 w 82001"/>
                <a:gd name="connsiteY22" fmla="*/ 67373 h 178900"/>
                <a:gd name="connsiteX23" fmla="*/ 65762 w 82001"/>
                <a:gd name="connsiteY23" fmla="*/ 72070 h 178900"/>
                <a:gd name="connsiteX24" fmla="*/ 64689 w 82001"/>
                <a:gd name="connsiteY24" fmla="*/ 88041 h 178900"/>
                <a:gd name="connsiteX25" fmla="*/ 55026 w 82001"/>
                <a:gd name="connsiteY25" fmla="*/ 90457 h 178900"/>
                <a:gd name="connsiteX26" fmla="*/ 64152 w 82001"/>
                <a:gd name="connsiteY26" fmla="*/ 108172 h 178900"/>
                <a:gd name="connsiteX27" fmla="*/ 57441 w 82001"/>
                <a:gd name="connsiteY27" fmla="*/ 128572 h 178900"/>
                <a:gd name="connsiteX28" fmla="*/ 66031 w 82001"/>
                <a:gd name="connsiteY28" fmla="*/ 137967 h 178900"/>
                <a:gd name="connsiteX29" fmla="*/ 61871 w 82001"/>
                <a:gd name="connsiteY29" fmla="*/ 148033 h 178900"/>
                <a:gd name="connsiteX30" fmla="*/ 53281 w 82001"/>
                <a:gd name="connsiteY30" fmla="*/ 159038 h 178900"/>
                <a:gd name="connsiteX31" fmla="*/ 55428 w 82001"/>
                <a:gd name="connsiteY31" fmla="*/ 169506 h 17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001" h="178900">
                  <a:moveTo>
                    <a:pt x="43752" y="178901"/>
                  </a:moveTo>
                  <a:lnTo>
                    <a:pt x="30197" y="174472"/>
                  </a:lnTo>
                  <a:lnTo>
                    <a:pt x="15166" y="178364"/>
                  </a:lnTo>
                  <a:lnTo>
                    <a:pt x="19326" y="151656"/>
                  </a:lnTo>
                  <a:lnTo>
                    <a:pt x="17313" y="133941"/>
                  </a:lnTo>
                  <a:lnTo>
                    <a:pt x="6576" y="131122"/>
                  </a:lnTo>
                  <a:lnTo>
                    <a:pt x="0" y="117970"/>
                  </a:lnTo>
                  <a:lnTo>
                    <a:pt x="2147" y="95960"/>
                  </a:lnTo>
                  <a:lnTo>
                    <a:pt x="11945" y="84418"/>
                  </a:lnTo>
                  <a:lnTo>
                    <a:pt x="13689" y="71936"/>
                  </a:lnTo>
                  <a:lnTo>
                    <a:pt x="18924" y="52476"/>
                  </a:lnTo>
                  <a:lnTo>
                    <a:pt x="18253" y="39323"/>
                  </a:lnTo>
                  <a:lnTo>
                    <a:pt x="13287" y="27244"/>
                  </a:lnTo>
                  <a:lnTo>
                    <a:pt x="12213" y="15166"/>
                  </a:lnTo>
                  <a:lnTo>
                    <a:pt x="22279" y="5771"/>
                  </a:lnTo>
                  <a:lnTo>
                    <a:pt x="34224" y="0"/>
                  </a:lnTo>
                  <a:lnTo>
                    <a:pt x="40800" y="16910"/>
                  </a:lnTo>
                  <a:lnTo>
                    <a:pt x="53281" y="16910"/>
                  </a:lnTo>
                  <a:lnTo>
                    <a:pt x="57576" y="12750"/>
                  </a:lnTo>
                  <a:lnTo>
                    <a:pt x="74083" y="13958"/>
                  </a:lnTo>
                  <a:lnTo>
                    <a:pt x="82002" y="33015"/>
                  </a:lnTo>
                  <a:lnTo>
                    <a:pt x="70057" y="42142"/>
                  </a:lnTo>
                  <a:lnTo>
                    <a:pt x="69789" y="67373"/>
                  </a:lnTo>
                  <a:lnTo>
                    <a:pt x="65762" y="72070"/>
                  </a:lnTo>
                  <a:lnTo>
                    <a:pt x="64689" y="88041"/>
                  </a:lnTo>
                  <a:lnTo>
                    <a:pt x="55026" y="90457"/>
                  </a:lnTo>
                  <a:lnTo>
                    <a:pt x="64152" y="108172"/>
                  </a:lnTo>
                  <a:lnTo>
                    <a:pt x="57441" y="128572"/>
                  </a:lnTo>
                  <a:lnTo>
                    <a:pt x="66031" y="137967"/>
                  </a:lnTo>
                  <a:lnTo>
                    <a:pt x="61871" y="148033"/>
                  </a:lnTo>
                  <a:lnTo>
                    <a:pt x="53281" y="159038"/>
                  </a:lnTo>
                  <a:lnTo>
                    <a:pt x="55428" y="16950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6" name="Forme libre : forme 565">
              <a:extLst>
                <a:ext uri="{FF2B5EF4-FFF2-40B4-BE49-F238E27FC236}">
                  <a16:creationId xmlns:a16="http://schemas.microsoft.com/office/drawing/2014/main" id="{1FF7220C-307F-4BE6-9EB0-BDC4CD8DE746}"/>
                </a:ext>
              </a:extLst>
            </p:cNvPr>
            <p:cNvSpPr/>
            <p:nvPr/>
          </p:nvSpPr>
          <p:spPr>
            <a:xfrm>
              <a:off x="5700293" y="3748999"/>
              <a:ext cx="73412" cy="169237"/>
            </a:xfrm>
            <a:custGeom>
              <a:avLst/>
              <a:gdLst>
                <a:gd name="connsiteX0" fmla="*/ 26439 w 73412"/>
                <a:gd name="connsiteY0" fmla="*/ 165077 h 169237"/>
                <a:gd name="connsiteX1" fmla="*/ 26976 w 73412"/>
                <a:gd name="connsiteY1" fmla="*/ 165211 h 169237"/>
                <a:gd name="connsiteX2" fmla="*/ 39055 w 73412"/>
                <a:gd name="connsiteY2" fmla="*/ 169238 h 169237"/>
                <a:gd name="connsiteX3" fmla="*/ 47241 w 73412"/>
                <a:gd name="connsiteY3" fmla="*/ 162661 h 169237"/>
                <a:gd name="connsiteX4" fmla="*/ 45228 w 73412"/>
                <a:gd name="connsiteY4" fmla="*/ 152596 h 169237"/>
                <a:gd name="connsiteX5" fmla="*/ 54891 w 73412"/>
                <a:gd name="connsiteY5" fmla="*/ 140517 h 169237"/>
                <a:gd name="connsiteX6" fmla="*/ 57710 w 73412"/>
                <a:gd name="connsiteY6" fmla="*/ 133404 h 169237"/>
                <a:gd name="connsiteX7" fmla="*/ 49255 w 73412"/>
                <a:gd name="connsiteY7" fmla="*/ 124143 h 169237"/>
                <a:gd name="connsiteX8" fmla="*/ 56099 w 73412"/>
                <a:gd name="connsiteY8" fmla="*/ 103073 h 169237"/>
                <a:gd name="connsiteX9" fmla="*/ 45497 w 73412"/>
                <a:gd name="connsiteY9" fmla="*/ 82539 h 169237"/>
                <a:gd name="connsiteX10" fmla="*/ 57173 w 73412"/>
                <a:gd name="connsiteY10" fmla="*/ 79586 h 169237"/>
                <a:gd name="connsiteX11" fmla="*/ 58112 w 73412"/>
                <a:gd name="connsiteY11" fmla="*/ 65226 h 169237"/>
                <a:gd name="connsiteX12" fmla="*/ 62139 w 73412"/>
                <a:gd name="connsiteY12" fmla="*/ 60528 h 169237"/>
                <a:gd name="connsiteX13" fmla="*/ 62407 w 73412"/>
                <a:gd name="connsiteY13" fmla="*/ 34894 h 169237"/>
                <a:gd name="connsiteX14" fmla="*/ 73412 w 73412"/>
                <a:gd name="connsiteY14" fmla="*/ 26439 h 169237"/>
                <a:gd name="connsiteX15" fmla="*/ 67507 w 73412"/>
                <a:gd name="connsiteY15" fmla="*/ 12213 h 169237"/>
                <a:gd name="connsiteX16" fmla="*/ 55160 w 73412"/>
                <a:gd name="connsiteY16" fmla="*/ 11274 h 169237"/>
                <a:gd name="connsiteX17" fmla="*/ 50999 w 73412"/>
                <a:gd name="connsiteY17" fmla="*/ 15300 h 169237"/>
                <a:gd name="connsiteX18" fmla="*/ 34357 w 73412"/>
                <a:gd name="connsiteY18" fmla="*/ 15434 h 169237"/>
                <a:gd name="connsiteX19" fmla="*/ 28318 w 73412"/>
                <a:gd name="connsiteY19" fmla="*/ 0 h 169237"/>
                <a:gd name="connsiteX20" fmla="*/ 20400 w 73412"/>
                <a:gd name="connsiteY20" fmla="*/ 3758 h 169237"/>
                <a:gd name="connsiteX21" fmla="*/ 12213 w 73412"/>
                <a:gd name="connsiteY21" fmla="*/ 11274 h 169237"/>
                <a:gd name="connsiteX22" fmla="*/ 13152 w 73412"/>
                <a:gd name="connsiteY22" fmla="*/ 21205 h 169237"/>
                <a:gd name="connsiteX23" fmla="*/ 18252 w 73412"/>
                <a:gd name="connsiteY23" fmla="*/ 33418 h 169237"/>
                <a:gd name="connsiteX24" fmla="*/ 18789 w 73412"/>
                <a:gd name="connsiteY24" fmla="*/ 47510 h 169237"/>
                <a:gd name="connsiteX25" fmla="*/ 13555 w 73412"/>
                <a:gd name="connsiteY25" fmla="*/ 67373 h 169237"/>
                <a:gd name="connsiteX26" fmla="*/ 11810 w 73412"/>
                <a:gd name="connsiteY26" fmla="*/ 80660 h 169237"/>
                <a:gd name="connsiteX27" fmla="*/ 2013 w 73412"/>
                <a:gd name="connsiteY27" fmla="*/ 92202 h 169237"/>
                <a:gd name="connsiteX28" fmla="*/ 0 w 73412"/>
                <a:gd name="connsiteY28" fmla="*/ 111796 h 169237"/>
                <a:gd name="connsiteX29" fmla="*/ 5368 w 73412"/>
                <a:gd name="connsiteY29" fmla="*/ 122533 h 169237"/>
                <a:gd name="connsiteX30" fmla="*/ 16910 w 73412"/>
                <a:gd name="connsiteY30" fmla="*/ 125485 h 169237"/>
                <a:gd name="connsiteX31" fmla="*/ 19326 w 73412"/>
                <a:gd name="connsiteY31" fmla="*/ 146288 h 169237"/>
                <a:gd name="connsiteX32" fmla="*/ 19326 w 73412"/>
                <a:gd name="connsiteY32" fmla="*/ 146556 h 169237"/>
                <a:gd name="connsiteX33" fmla="*/ 15971 w 73412"/>
                <a:gd name="connsiteY33" fmla="*/ 167895 h 16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412" h="169237">
                  <a:moveTo>
                    <a:pt x="26439" y="165077"/>
                  </a:moveTo>
                  <a:lnTo>
                    <a:pt x="26976" y="165211"/>
                  </a:lnTo>
                  <a:lnTo>
                    <a:pt x="39055" y="169238"/>
                  </a:lnTo>
                  <a:lnTo>
                    <a:pt x="47241" y="162661"/>
                  </a:lnTo>
                  <a:lnTo>
                    <a:pt x="45228" y="152596"/>
                  </a:lnTo>
                  <a:lnTo>
                    <a:pt x="54891" y="140517"/>
                  </a:lnTo>
                  <a:lnTo>
                    <a:pt x="57710" y="133404"/>
                  </a:lnTo>
                  <a:lnTo>
                    <a:pt x="49255" y="124143"/>
                  </a:lnTo>
                  <a:lnTo>
                    <a:pt x="56099" y="103073"/>
                  </a:lnTo>
                  <a:lnTo>
                    <a:pt x="45497" y="82539"/>
                  </a:lnTo>
                  <a:lnTo>
                    <a:pt x="57173" y="79586"/>
                  </a:lnTo>
                  <a:lnTo>
                    <a:pt x="58112" y="65226"/>
                  </a:lnTo>
                  <a:lnTo>
                    <a:pt x="62139" y="60528"/>
                  </a:lnTo>
                  <a:lnTo>
                    <a:pt x="62407" y="34894"/>
                  </a:lnTo>
                  <a:lnTo>
                    <a:pt x="73412" y="26439"/>
                  </a:lnTo>
                  <a:lnTo>
                    <a:pt x="67507" y="12213"/>
                  </a:lnTo>
                  <a:lnTo>
                    <a:pt x="55160" y="11274"/>
                  </a:lnTo>
                  <a:lnTo>
                    <a:pt x="50999" y="15300"/>
                  </a:lnTo>
                  <a:lnTo>
                    <a:pt x="34357" y="15434"/>
                  </a:lnTo>
                  <a:lnTo>
                    <a:pt x="28318" y="0"/>
                  </a:lnTo>
                  <a:lnTo>
                    <a:pt x="20400" y="3758"/>
                  </a:lnTo>
                  <a:lnTo>
                    <a:pt x="12213" y="11274"/>
                  </a:lnTo>
                  <a:lnTo>
                    <a:pt x="13152" y="21205"/>
                  </a:lnTo>
                  <a:lnTo>
                    <a:pt x="18252" y="33418"/>
                  </a:lnTo>
                  <a:lnTo>
                    <a:pt x="18789" y="47510"/>
                  </a:lnTo>
                  <a:lnTo>
                    <a:pt x="13555" y="67373"/>
                  </a:lnTo>
                  <a:lnTo>
                    <a:pt x="11810" y="80660"/>
                  </a:lnTo>
                  <a:lnTo>
                    <a:pt x="2013" y="92202"/>
                  </a:lnTo>
                  <a:lnTo>
                    <a:pt x="0" y="111796"/>
                  </a:lnTo>
                  <a:lnTo>
                    <a:pt x="5368" y="122533"/>
                  </a:lnTo>
                  <a:lnTo>
                    <a:pt x="16910" y="125485"/>
                  </a:lnTo>
                  <a:lnTo>
                    <a:pt x="19326" y="146288"/>
                  </a:lnTo>
                  <a:lnTo>
                    <a:pt x="19326" y="146556"/>
                  </a:lnTo>
                  <a:lnTo>
                    <a:pt x="15971" y="167895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6" name="Graphique 3">
            <a:extLst>
              <a:ext uri="{FF2B5EF4-FFF2-40B4-BE49-F238E27FC236}">
                <a16:creationId xmlns:a16="http://schemas.microsoft.com/office/drawing/2014/main" id="{8B286D1A-9608-4E68-ABA9-6FE252269C5B}"/>
              </a:ext>
            </a:extLst>
          </p:cNvPr>
          <p:cNvGrpSpPr/>
          <p:nvPr/>
        </p:nvGrpSpPr>
        <p:grpSpPr>
          <a:xfrm>
            <a:off x="4295718" y="5466907"/>
            <a:ext cx="218806" cy="231564"/>
            <a:chOff x="4380883" y="5379237"/>
            <a:chExt cx="211781" cy="224129"/>
          </a:xfrm>
          <a:solidFill>
            <a:srgbClr val="CECECE"/>
          </a:solidFill>
        </p:grpSpPr>
        <p:sp>
          <p:nvSpPr>
            <p:cNvPr id="563" name="Forme libre : forme 562">
              <a:extLst>
                <a:ext uri="{FF2B5EF4-FFF2-40B4-BE49-F238E27FC236}">
                  <a16:creationId xmlns:a16="http://schemas.microsoft.com/office/drawing/2014/main" id="{064DE2C6-C47D-40F3-B921-246BCA32638A}"/>
                </a:ext>
              </a:extLst>
            </p:cNvPr>
            <p:cNvSpPr/>
            <p:nvPr/>
          </p:nvSpPr>
          <p:spPr>
            <a:xfrm>
              <a:off x="4380883" y="5379237"/>
              <a:ext cx="211781" cy="224129"/>
            </a:xfrm>
            <a:custGeom>
              <a:avLst/>
              <a:gdLst>
                <a:gd name="connsiteX0" fmla="*/ 155683 w 211781"/>
                <a:gd name="connsiteY0" fmla="*/ 224129 h 224129"/>
                <a:gd name="connsiteX1" fmla="*/ 155280 w 211781"/>
                <a:gd name="connsiteY1" fmla="*/ 224129 h 224129"/>
                <a:gd name="connsiteX2" fmla="*/ 127499 w 211781"/>
                <a:gd name="connsiteY2" fmla="*/ 219834 h 224129"/>
                <a:gd name="connsiteX3" fmla="*/ 99986 w 211781"/>
                <a:gd name="connsiteY3" fmla="*/ 211648 h 224129"/>
                <a:gd name="connsiteX4" fmla="*/ 125217 w 211781"/>
                <a:gd name="connsiteY4" fmla="*/ 168432 h 224129"/>
                <a:gd name="connsiteX5" fmla="*/ 122130 w 211781"/>
                <a:gd name="connsiteY5" fmla="*/ 158098 h 224129"/>
                <a:gd name="connsiteX6" fmla="*/ 97570 w 211781"/>
                <a:gd name="connsiteY6" fmla="*/ 147764 h 224129"/>
                <a:gd name="connsiteX7" fmla="*/ 67238 w 211781"/>
                <a:gd name="connsiteY7" fmla="*/ 127901 h 224129"/>
                <a:gd name="connsiteX8" fmla="*/ 46839 w 211781"/>
                <a:gd name="connsiteY8" fmla="*/ 123741 h 224129"/>
                <a:gd name="connsiteX9" fmla="*/ 0 w 211781"/>
                <a:gd name="connsiteY9" fmla="*/ 78915 h 224129"/>
                <a:gd name="connsiteX10" fmla="*/ 10200 w 211781"/>
                <a:gd name="connsiteY10" fmla="*/ 46302 h 224129"/>
                <a:gd name="connsiteX11" fmla="*/ 11005 w 211781"/>
                <a:gd name="connsiteY11" fmla="*/ 31673 h 224129"/>
                <a:gd name="connsiteX12" fmla="*/ 23218 w 211781"/>
                <a:gd name="connsiteY12" fmla="*/ 7784 h 224129"/>
                <a:gd name="connsiteX13" fmla="*/ 67373 w 211781"/>
                <a:gd name="connsiteY13" fmla="*/ 0 h 224129"/>
                <a:gd name="connsiteX14" fmla="*/ 91531 w 211781"/>
                <a:gd name="connsiteY14" fmla="*/ 671 h 224129"/>
                <a:gd name="connsiteX15" fmla="*/ 115554 w 211781"/>
                <a:gd name="connsiteY15" fmla="*/ 14495 h 224129"/>
                <a:gd name="connsiteX16" fmla="*/ 115956 w 211781"/>
                <a:gd name="connsiteY16" fmla="*/ 23218 h 224129"/>
                <a:gd name="connsiteX17" fmla="*/ 123338 w 211781"/>
                <a:gd name="connsiteY17" fmla="*/ 37847 h 224129"/>
                <a:gd name="connsiteX18" fmla="*/ 121728 w 211781"/>
                <a:gd name="connsiteY18" fmla="*/ 72607 h 224129"/>
                <a:gd name="connsiteX19" fmla="*/ 145617 w 211781"/>
                <a:gd name="connsiteY19" fmla="*/ 77304 h 224129"/>
                <a:gd name="connsiteX20" fmla="*/ 155951 w 211781"/>
                <a:gd name="connsiteY20" fmla="*/ 71936 h 224129"/>
                <a:gd name="connsiteX21" fmla="*/ 173935 w 211781"/>
                <a:gd name="connsiteY21" fmla="*/ 79720 h 224129"/>
                <a:gd name="connsiteX22" fmla="*/ 179169 w 211781"/>
                <a:gd name="connsiteY22" fmla="*/ 88981 h 224129"/>
                <a:gd name="connsiteX23" fmla="*/ 181585 w 211781"/>
                <a:gd name="connsiteY23" fmla="*/ 113541 h 224129"/>
                <a:gd name="connsiteX24" fmla="*/ 184001 w 211781"/>
                <a:gd name="connsiteY24" fmla="*/ 122399 h 224129"/>
                <a:gd name="connsiteX25" fmla="*/ 191382 w 211781"/>
                <a:gd name="connsiteY25" fmla="*/ 123204 h 224129"/>
                <a:gd name="connsiteX26" fmla="*/ 201045 w 211781"/>
                <a:gd name="connsiteY26" fmla="*/ 118775 h 224129"/>
                <a:gd name="connsiteX27" fmla="*/ 211782 w 211781"/>
                <a:gd name="connsiteY27" fmla="*/ 124680 h 224129"/>
                <a:gd name="connsiteX28" fmla="*/ 211782 w 211781"/>
                <a:gd name="connsiteY28" fmla="*/ 140517 h 224129"/>
                <a:gd name="connsiteX29" fmla="*/ 208427 w 211781"/>
                <a:gd name="connsiteY29" fmla="*/ 157025 h 224129"/>
                <a:gd name="connsiteX30" fmla="*/ 203461 w 211781"/>
                <a:gd name="connsiteY30" fmla="*/ 172861 h 224129"/>
                <a:gd name="connsiteX31" fmla="*/ 199435 w 211781"/>
                <a:gd name="connsiteY31" fmla="*/ 197556 h 224129"/>
                <a:gd name="connsiteX32" fmla="*/ 176082 w 211781"/>
                <a:gd name="connsiteY32" fmla="*/ 219566 h 22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1781" h="224129">
                  <a:moveTo>
                    <a:pt x="155683" y="224129"/>
                  </a:moveTo>
                  <a:lnTo>
                    <a:pt x="155280" y="224129"/>
                  </a:lnTo>
                  <a:lnTo>
                    <a:pt x="127499" y="219834"/>
                  </a:lnTo>
                  <a:lnTo>
                    <a:pt x="99986" y="211648"/>
                  </a:lnTo>
                  <a:lnTo>
                    <a:pt x="125217" y="168432"/>
                  </a:lnTo>
                  <a:lnTo>
                    <a:pt x="122130" y="158098"/>
                  </a:lnTo>
                  <a:lnTo>
                    <a:pt x="97570" y="147764"/>
                  </a:lnTo>
                  <a:lnTo>
                    <a:pt x="67238" y="127901"/>
                  </a:lnTo>
                  <a:lnTo>
                    <a:pt x="46839" y="123741"/>
                  </a:lnTo>
                  <a:lnTo>
                    <a:pt x="0" y="78915"/>
                  </a:lnTo>
                  <a:lnTo>
                    <a:pt x="10200" y="46302"/>
                  </a:lnTo>
                  <a:lnTo>
                    <a:pt x="11005" y="31673"/>
                  </a:lnTo>
                  <a:lnTo>
                    <a:pt x="23218" y="7784"/>
                  </a:lnTo>
                  <a:lnTo>
                    <a:pt x="67373" y="0"/>
                  </a:lnTo>
                  <a:lnTo>
                    <a:pt x="91531" y="671"/>
                  </a:lnTo>
                  <a:lnTo>
                    <a:pt x="115554" y="14495"/>
                  </a:lnTo>
                  <a:lnTo>
                    <a:pt x="115956" y="23218"/>
                  </a:lnTo>
                  <a:lnTo>
                    <a:pt x="123338" y="37847"/>
                  </a:lnTo>
                  <a:lnTo>
                    <a:pt x="121728" y="72607"/>
                  </a:lnTo>
                  <a:lnTo>
                    <a:pt x="145617" y="77304"/>
                  </a:lnTo>
                  <a:lnTo>
                    <a:pt x="155951" y="71936"/>
                  </a:lnTo>
                  <a:lnTo>
                    <a:pt x="173935" y="79720"/>
                  </a:lnTo>
                  <a:lnTo>
                    <a:pt x="179169" y="88981"/>
                  </a:lnTo>
                  <a:lnTo>
                    <a:pt x="181585" y="113541"/>
                  </a:lnTo>
                  <a:lnTo>
                    <a:pt x="184001" y="122399"/>
                  </a:lnTo>
                  <a:lnTo>
                    <a:pt x="191382" y="123204"/>
                  </a:lnTo>
                  <a:lnTo>
                    <a:pt x="201045" y="118775"/>
                  </a:lnTo>
                  <a:lnTo>
                    <a:pt x="211782" y="124680"/>
                  </a:lnTo>
                  <a:lnTo>
                    <a:pt x="211782" y="140517"/>
                  </a:lnTo>
                  <a:lnTo>
                    <a:pt x="208427" y="157025"/>
                  </a:lnTo>
                  <a:lnTo>
                    <a:pt x="203461" y="172861"/>
                  </a:lnTo>
                  <a:lnTo>
                    <a:pt x="199435" y="197556"/>
                  </a:lnTo>
                  <a:lnTo>
                    <a:pt x="176082" y="21956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4" name="Forme libre : forme 563">
              <a:extLst>
                <a:ext uri="{FF2B5EF4-FFF2-40B4-BE49-F238E27FC236}">
                  <a16:creationId xmlns:a16="http://schemas.microsoft.com/office/drawing/2014/main" id="{16F774F2-26CF-42B8-BE86-072CEC512A13}"/>
                </a:ext>
              </a:extLst>
            </p:cNvPr>
            <p:cNvSpPr/>
            <p:nvPr/>
          </p:nvSpPr>
          <p:spPr>
            <a:xfrm>
              <a:off x="4385312" y="5382995"/>
              <a:ext cx="203595" cy="216479"/>
            </a:xfrm>
            <a:custGeom>
              <a:avLst/>
              <a:gdLst>
                <a:gd name="connsiteX0" fmla="*/ 101328 w 203595"/>
                <a:gd name="connsiteY0" fmla="*/ 205608 h 216479"/>
                <a:gd name="connsiteX1" fmla="*/ 124009 w 203595"/>
                <a:gd name="connsiteY1" fmla="*/ 212319 h 216479"/>
                <a:gd name="connsiteX2" fmla="*/ 151120 w 203595"/>
                <a:gd name="connsiteY2" fmla="*/ 216479 h 216479"/>
                <a:gd name="connsiteX3" fmla="*/ 169774 w 203595"/>
                <a:gd name="connsiteY3" fmla="*/ 212319 h 216479"/>
                <a:gd name="connsiteX4" fmla="*/ 191382 w 203595"/>
                <a:gd name="connsiteY4" fmla="*/ 191919 h 216479"/>
                <a:gd name="connsiteX5" fmla="*/ 195408 w 203595"/>
                <a:gd name="connsiteY5" fmla="*/ 168298 h 216479"/>
                <a:gd name="connsiteX6" fmla="*/ 200240 w 203595"/>
                <a:gd name="connsiteY6" fmla="*/ 152327 h 216479"/>
                <a:gd name="connsiteX7" fmla="*/ 203595 w 203595"/>
                <a:gd name="connsiteY7" fmla="*/ 136356 h 216479"/>
                <a:gd name="connsiteX8" fmla="*/ 203595 w 203595"/>
                <a:gd name="connsiteY8" fmla="*/ 123070 h 216479"/>
                <a:gd name="connsiteX9" fmla="*/ 196482 w 203595"/>
                <a:gd name="connsiteY9" fmla="*/ 119312 h 216479"/>
                <a:gd name="connsiteX10" fmla="*/ 187624 w 203595"/>
                <a:gd name="connsiteY10" fmla="*/ 123472 h 216479"/>
                <a:gd name="connsiteX11" fmla="*/ 176619 w 203595"/>
                <a:gd name="connsiteY11" fmla="*/ 121996 h 216479"/>
                <a:gd name="connsiteX12" fmla="*/ 173398 w 203595"/>
                <a:gd name="connsiteY12" fmla="*/ 110454 h 216479"/>
                <a:gd name="connsiteX13" fmla="*/ 170983 w 203595"/>
                <a:gd name="connsiteY13" fmla="*/ 86028 h 216479"/>
                <a:gd name="connsiteX14" fmla="*/ 166822 w 203595"/>
                <a:gd name="connsiteY14" fmla="*/ 79049 h 216479"/>
                <a:gd name="connsiteX15" fmla="*/ 151657 w 203595"/>
                <a:gd name="connsiteY15" fmla="*/ 72473 h 216479"/>
                <a:gd name="connsiteX16" fmla="*/ 141725 w 203595"/>
                <a:gd name="connsiteY16" fmla="*/ 77439 h 216479"/>
                <a:gd name="connsiteX17" fmla="*/ 141054 w 203595"/>
                <a:gd name="connsiteY17" fmla="*/ 77439 h 216479"/>
                <a:gd name="connsiteX18" fmla="*/ 113407 w 203595"/>
                <a:gd name="connsiteY18" fmla="*/ 71936 h 216479"/>
                <a:gd name="connsiteX19" fmla="*/ 115017 w 203595"/>
                <a:gd name="connsiteY19" fmla="*/ 34894 h 216479"/>
                <a:gd name="connsiteX20" fmla="*/ 107770 w 203595"/>
                <a:gd name="connsiteY20" fmla="*/ 19997 h 216479"/>
                <a:gd name="connsiteX21" fmla="*/ 107367 w 203595"/>
                <a:gd name="connsiteY21" fmla="*/ 13018 h 216479"/>
                <a:gd name="connsiteX22" fmla="*/ 85625 w 203595"/>
                <a:gd name="connsiteY22" fmla="*/ 403 h 216479"/>
                <a:gd name="connsiteX23" fmla="*/ 63212 w 203595"/>
                <a:gd name="connsiteY23" fmla="*/ 0 h 216479"/>
                <a:gd name="connsiteX24" fmla="*/ 21339 w 203595"/>
                <a:gd name="connsiteY24" fmla="*/ 7382 h 216479"/>
                <a:gd name="connsiteX25" fmla="*/ 10066 w 203595"/>
                <a:gd name="connsiteY25" fmla="*/ 29258 h 216479"/>
                <a:gd name="connsiteX26" fmla="*/ 9395 w 203595"/>
                <a:gd name="connsiteY26" fmla="*/ 43484 h 216479"/>
                <a:gd name="connsiteX27" fmla="*/ 0 w 203595"/>
                <a:gd name="connsiteY27" fmla="*/ 74083 h 216479"/>
                <a:gd name="connsiteX28" fmla="*/ 44289 w 203595"/>
                <a:gd name="connsiteY28" fmla="*/ 116493 h 216479"/>
                <a:gd name="connsiteX29" fmla="*/ 64555 w 203595"/>
                <a:gd name="connsiteY29" fmla="*/ 120788 h 216479"/>
                <a:gd name="connsiteX30" fmla="*/ 94886 w 203595"/>
                <a:gd name="connsiteY30" fmla="*/ 140651 h 216479"/>
                <a:gd name="connsiteX31" fmla="*/ 120788 w 203595"/>
                <a:gd name="connsiteY31" fmla="*/ 151522 h 216479"/>
                <a:gd name="connsiteX32" fmla="*/ 124949 w 203595"/>
                <a:gd name="connsiteY32" fmla="*/ 165211 h 2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3595" h="216479">
                  <a:moveTo>
                    <a:pt x="101328" y="205608"/>
                  </a:moveTo>
                  <a:lnTo>
                    <a:pt x="124009" y="212319"/>
                  </a:lnTo>
                  <a:lnTo>
                    <a:pt x="151120" y="216479"/>
                  </a:lnTo>
                  <a:lnTo>
                    <a:pt x="169774" y="212319"/>
                  </a:lnTo>
                  <a:lnTo>
                    <a:pt x="191382" y="191919"/>
                  </a:lnTo>
                  <a:lnTo>
                    <a:pt x="195408" y="168298"/>
                  </a:lnTo>
                  <a:lnTo>
                    <a:pt x="200240" y="152327"/>
                  </a:lnTo>
                  <a:lnTo>
                    <a:pt x="203595" y="136356"/>
                  </a:lnTo>
                  <a:lnTo>
                    <a:pt x="203595" y="123070"/>
                  </a:lnTo>
                  <a:lnTo>
                    <a:pt x="196482" y="119312"/>
                  </a:lnTo>
                  <a:lnTo>
                    <a:pt x="187624" y="123472"/>
                  </a:lnTo>
                  <a:lnTo>
                    <a:pt x="176619" y="121996"/>
                  </a:lnTo>
                  <a:lnTo>
                    <a:pt x="173398" y="110454"/>
                  </a:lnTo>
                  <a:lnTo>
                    <a:pt x="170983" y="86028"/>
                  </a:lnTo>
                  <a:lnTo>
                    <a:pt x="166822" y="79049"/>
                  </a:lnTo>
                  <a:lnTo>
                    <a:pt x="151657" y="72473"/>
                  </a:lnTo>
                  <a:lnTo>
                    <a:pt x="141725" y="77439"/>
                  </a:lnTo>
                  <a:lnTo>
                    <a:pt x="141054" y="77439"/>
                  </a:lnTo>
                  <a:lnTo>
                    <a:pt x="113407" y="71936"/>
                  </a:lnTo>
                  <a:lnTo>
                    <a:pt x="115017" y="34894"/>
                  </a:lnTo>
                  <a:lnTo>
                    <a:pt x="107770" y="19997"/>
                  </a:lnTo>
                  <a:lnTo>
                    <a:pt x="107367" y="13018"/>
                  </a:lnTo>
                  <a:lnTo>
                    <a:pt x="85625" y="403"/>
                  </a:lnTo>
                  <a:lnTo>
                    <a:pt x="63212" y="0"/>
                  </a:lnTo>
                  <a:lnTo>
                    <a:pt x="21339" y="7382"/>
                  </a:lnTo>
                  <a:lnTo>
                    <a:pt x="10066" y="29258"/>
                  </a:lnTo>
                  <a:lnTo>
                    <a:pt x="9395" y="43484"/>
                  </a:lnTo>
                  <a:lnTo>
                    <a:pt x="0" y="74083"/>
                  </a:lnTo>
                  <a:lnTo>
                    <a:pt x="44289" y="116493"/>
                  </a:lnTo>
                  <a:lnTo>
                    <a:pt x="64555" y="120788"/>
                  </a:lnTo>
                  <a:lnTo>
                    <a:pt x="94886" y="140651"/>
                  </a:lnTo>
                  <a:lnTo>
                    <a:pt x="120788" y="151522"/>
                  </a:lnTo>
                  <a:lnTo>
                    <a:pt x="124949" y="16521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7" name="Graphique 3">
            <a:extLst>
              <a:ext uri="{FF2B5EF4-FFF2-40B4-BE49-F238E27FC236}">
                <a16:creationId xmlns:a16="http://schemas.microsoft.com/office/drawing/2014/main" id="{67801465-5760-4F2A-B6B8-FB66D2520337}"/>
              </a:ext>
            </a:extLst>
          </p:cNvPr>
          <p:cNvGrpSpPr/>
          <p:nvPr/>
        </p:nvGrpSpPr>
        <p:grpSpPr>
          <a:xfrm>
            <a:off x="7195540" y="4277887"/>
            <a:ext cx="26068" cy="48531"/>
            <a:chOff x="7187598" y="4228394"/>
            <a:chExt cx="25231" cy="46973"/>
          </a:xfrm>
          <a:solidFill>
            <a:srgbClr val="CECECE"/>
          </a:solidFill>
        </p:grpSpPr>
        <p:sp>
          <p:nvSpPr>
            <p:cNvPr id="561" name="Forme libre : forme 560">
              <a:extLst>
                <a:ext uri="{FF2B5EF4-FFF2-40B4-BE49-F238E27FC236}">
                  <a16:creationId xmlns:a16="http://schemas.microsoft.com/office/drawing/2014/main" id="{5A98C0FD-508C-422A-BDDE-AF2C67EEC7A5}"/>
                </a:ext>
              </a:extLst>
            </p:cNvPr>
            <p:cNvSpPr/>
            <p:nvPr/>
          </p:nvSpPr>
          <p:spPr>
            <a:xfrm>
              <a:off x="7187598" y="4228394"/>
              <a:ext cx="25231" cy="46973"/>
            </a:xfrm>
            <a:custGeom>
              <a:avLst/>
              <a:gdLst>
                <a:gd name="connsiteX0" fmla="*/ 10737 w 25231"/>
                <a:gd name="connsiteY0" fmla="*/ 46973 h 46973"/>
                <a:gd name="connsiteX1" fmla="*/ 1879 w 25231"/>
                <a:gd name="connsiteY1" fmla="*/ 40397 h 46973"/>
                <a:gd name="connsiteX2" fmla="*/ 0 w 25231"/>
                <a:gd name="connsiteY2" fmla="*/ 19326 h 46973"/>
                <a:gd name="connsiteX3" fmla="*/ 7247 w 25231"/>
                <a:gd name="connsiteY3" fmla="*/ 3892 h 46973"/>
                <a:gd name="connsiteX4" fmla="*/ 15971 w 25231"/>
                <a:gd name="connsiteY4" fmla="*/ 0 h 46973"/>
                <a:gd name="connsiteX5" fmla="*/ 24829 w 25231"/>
                <a:gd name="connsiteY5" fmla="*/ 10200 h 46973"/>
                <a:gd name="connsiteX6" fmla="*/ 25231 w 25231"/>
                <a:gd name="connsiteY6" fmla="*/ 27244 h 46973"/>
                <a:gd name="connsiteX7" fmla="*/ 25231 w 25231"/>
                <a:gd name="connsiteY7" fmla="*/ 27513 h 46973"/>
                <a:gd name="connsiteX8" fmla="*/ 19460 w 25231"/>
                <a:gd name="connsiteY8" fmla="*/ 44423 h 4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31" h="46973">
                  <a:moveTo>
                    <a:pt x="10737" y="46973"/>
                  </a:moveTo>
                  <a:lnTo>
                    <a:pt x="1879" y="40397"/>
                  </a:lnTo>
                  <a:lnTo>
                    <a:pt x="0" y="19326"/>
                  </a:lnTo>
                  <a:lnTo>
                    <a:pt x="7247" y="3892"/>
                  </a:lnTo>
                  <a:lnTo>
                    <a:pt x="15971" y="0"/>
                  </a:lnTo>
                  <a:lnTo>
                    <a:pt x="24829" y="10200"/>
                  </a:lnTo>
                  <a:lnTo>
                    <a:pt x="25231" y="27244"/>
                  </a:lnTo>
                  <a:lnTo>
                    <a:pt x="25231" y="27513"/>
                  </a:lnTo>
                  <a:lnTo>
                    <a:pt x="19460" y="4442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2" name="Forme libre : forme 561">
              <a:extLst>
                <a:ext uri="{FF2B5EF4-FFF2-40B4-BE49-F238E27FC236}">
                  <a16:creationId xmlns:a16="http://schemas.microsoft.com/office/drawing/2014/main" id="{EC2161BA-765C-470E-B98B-9A9230C656DB}"/>
                </a:ext>
              </a:extLst>
            </p:cNvPr>
            <p:cNvSpPr/>
            <p:nvPr/>
          </p:nvSpPr>
          <p:spPr>
            <a:xfrm>
              <a:off x="7191624" y="4233091"/>
              <a:ext cx="17447" cy="37981"/>
            </a:xfrm>
            <a:custGeom>
              <a:avLst/>
              <a:gdLst>
                <a:gd name="connsiteX0" fmla="*/ 1476 w 17447"/>
                <a:gd name="connsiteY0" fmla="*/ 33687 h 37981"/>
                <a:gd name="connsiteX1" fmla="*/ 7516 w 17447"/>
                <a:gd name="connsiteY1" fmla="*/ 37981 h 37981"/>
                <a:gd name="connsiteX2" fmla="*/ 12481 w 17447"/>
                <a:gd name="connsiteY2" fmla="*/ 36639 h 37981"/>
                <a:gd name="connsiteX3" fmla="*/ 17447 w 17447"/>
                <a:gd name="connsiteY3" fmla="*/ 21876 h 37981"/>
                <a:gd name="connsiteX4" fmla="*/ 17045 w 17447"/>
                <a:gd name="connsiteY4" fmla="*/ 6979 h 37981"/>
                <a:gd name="connsiteX5" fmla="*/ 10871 w 17447"/>
                <a:gd name="connsiteY5" fmla="*/ 0 h 37981"/>
                <a:gd name="connsiteX6" fmla="*/ 6174 w 17447"/>
                <a:gd name="connsiteY6" fmla="*/ 2147 h 37981"/>
                <a:gd name="connsiteX7" fmla="*/ 0 w 17447"/>
                <a:gd name="connsiteY7" fmla="*/ 15300 h 3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47" h="37981">
                  <a:moveTo>
                    <a:pt x="1476" y="33687"/>
                  </a:moveTo>
                  <a:lnTo>
                    <a:pt x="7516" y="37981"/>
                  </a:lnTo>
                  <a:lnTo>
                    <a:pt x="12481" y="36639"/>
                  </a:lnTo>
                  <a:lnTo>
                    <a:pt x="17447" y="21876"/>
                  </a:lnTo>
                  <a:lnTo>
                    <a:pt x="17045" y="6979"/>
                  </a:lnTo>
                  <a:lnTo>
                    <a:pt x="10871" y="0"/>
                  </a:lnTo>
                  <a:lnTo>
                    <a:pt x="6174" y="2147"/>
                  </a:lnTo>
                  <a:lnTo>
                    <a:pt x="0" y="1530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8" name="Graphique 3">
            <a:extLst>
              <a:ext uri="{FF2B5EF4-FFF2-40B4-BE49-F238E27FC236}">
                <a16:creationId xmlns:a16="http://schemas.microsoft.com/office/drawing/2014/main" id="{C7D6A723-C1FC-4608-A03F-BD28357FB1FA}"/>
              </a:ext>
            </a:extLst>
          </p:cNvPr>
          <p:cNvGrpSpPr/>
          <p:nvPr/>
        </p:nvGrpSpPr>
        <p:grpSpPr>
          <a:xfrm>
            <a:off x="6413768" y="3562395"/>
            <a:ext cx="246123" cy="170414"/>
            <a:chOff x="6430927" y="3535875"/>
            <a:chExt cx="238221" cy="164942"/>
          </a:xfrm>
          <a:solidFill>
            <a:srgbClr val="CECECE"/>
          </a:solidFill>
        </p:grpSpPr>
        <p:sp>
          <p:nvSpPr>
            <p:cNvPr id="559" name="Forme libre : forme 558">
              <a:extLst>
                <a:ext uri="{FF2B5EF4-FFF2-40B4-BE49-F238E27FC236}">
                  <a16:creationId xmlns:a16="http://schemas.microsoft.com/office/drawing/2014/main" id="{2F3B6DC3-47CD-4287-9A92-94C5AD36579F}"/>
                </a:ext>
              </a:extLst>
            </p:cNvPr>
            <p:cNvSpPr/>
            <p:nvPr/>
          </p:nvSpPr>
          <p:spPr>
            <a:xfrm>
              <a:off x="6430927" y="3535875"/>
              <a:ext cx="238221" cy="164942"/>
            </a:xfrm>
            <a:custGeom>
              <a:avLst/>
              <a:gdLst>
                <a:gd name="connsiteX0" fmla="*/ 136491 w 238221"/>
                <a:gd name="connsiteY0" fmla="*/ 164943 h 164942"/>
                <a:gd name="connsiteX1" fmla="*/ 99449 w 238221"/>
                <a:gd name="connsiteY1" fmla="*/ 163064 h 164942"/>
                <a:gd name="connsiteX2" fmla="*/ 80391 w 238221"/>
                <a:gd name="connsiteY2" fmla="*/ 157830 h 164942"/>
                <a:gd name="connsiteX3" fmla="*/ 69923 w 238221"/>
                <a:gd name="connsiteY3" fmla="*/ 160648 h 164942"/>
                <a:gd name="connsiteX4" fmla="*/ 62005 w 238221"/>
                <a:gd name="connsiteY4" fmla="*/ 145080 h 164942"/>
                <a:gd name="connsiteX5" fmla="*/ 56770 w 238221"/>
                <a:gd name="connsiteY5" fmla="*/ 138101 h 164942"/>
                <a:gd name="connsiteX6" fmla="*/ 62005 w 238221"/>
                <a:gd name="connsiteY6" fmla="*/ 132733 h 164942"/>
                <a:gd name="connsiteX7" fmla="*/ 59052 w 238221"/>
                <a:gd name="connsiteY7" fmla="*/ 130585 h 164942"/>
                <a:gd name="connsiteX8" fmla="*/ 51268 w 238221"/>
                <a:gd name="connsiteY8" fmla="*/ 138370 h 164942"/>
                <a:gd name="connsiteX9" fmla="*/ 34894 w 238221"/>
                <a:gd name="connsiteY9" fmla="*/ 126962 h 164942"/>
                <a:gd name="connsiteX10" fmla="*/ 33015 w 238221"/>
                <a:gd name="connsiteY10" fmla="*/ 112601 h 164942"/>
                <a:gd name="connsiteX11" fmla="*/ 17984 w 238221"/>
                <a:gd name="connsiteY11" fmla="*/ 104415 h 164942"/>
                <a:gd name="connsiteX12" fmla="*/ 15165 w 238221"/>
                <a:gd name="connsiteY12" fmla="*/ 92873 h 164942"/>
                <a:gd name="connsiteX13" fmla="*/ 0 w 238221"/>
                <a:gd name="connsiteY13" fmla="*/ 77170 h 164942"/>
                <a:gd name="connsiteX14" fmla="*/ 22144 w 238221"/>
                <a:gd name="connsiteY14" fmla="*/ 69655 h 164942"/>
                <a:gd name="connsiteX15" fmla="*/ 36639 w 238221"/>
                <a:gd name="connsiteY15" fmla="*/ 45899 h 164942"/>
                <a:gd name="connsiteX16" fmla="*/ 48584 w 238221"/>
                <a:gd name="connsiteY16" fmla="*/ 20802 h 164942"/>
                <a:gd name="connsiteX17" fmla="*/ 64152 w 238221"/>
                <a:gd name="connsiteY17" fmla="*/ 12884 h 164942"/>
                <a:gd name="connsiteX18" fmla="*/ 75425 w 238221"/>
                <a:gd name="connsiteY18" fmla="*/ 4563 h 164942"/>
                <a:gd name="connsiteX19" fmla="*/ 91665 w 238221"/>
                <a:gd name="connsiteY19" fmla="*/ 8858 h 164942"/>
                <a:gd name="connsiteX20" fmla="*/ 107636 w 238221"/>
                <a:gd name="connsiteY20" fmla="*/ 8992 h 164942"/>
                <a:gd name="connsiteX21" fmla="*/ 118506 w 238221"/>
                <a:gd name="connsiteY21" fmla="*/ 17447 h 164942"/>
                <a:gd name="connsiteX22" fmla="*/ 126559 w 238221"/>
                <a:gd name="connsiteY22" fmla="*/ 12347 h 164942"/>
                <a:gd name="connsiteX23" fmla="*/ 144006 w 238221"/>
                <a:gd name="connsiteY23" fmla="*/ 8858 h 164942"/>
                <a:gd name="connsiteX24" fmla="*/ 150448 w 238221"/>
                <a:gd name="connsiteY24" fmla="*/ 0 h 164942"/>
                <a:gd name="connsiteX25" fmla="*/ 162661 w 238221"/>
                <a:gd name="connsiteY25" fmla="*/ 403 h 164942"/>
                <a:gd name="connsiteX26" fmla="*/ 170580 w 238221"/>
                <a:gd name="connsiteY26" fmla="*/ 4161 h 164942"/>
                <a:gd name="connsiteX27" fmla="*/ 178498 w 238221"/>
                <a:gd name="connsiteY27" fmla="*/ 15434 h 164942"/>
                <a:gd name="connsiteX28" fmla="*/ 186551 w 238221"/>
                <a:gd name="connsiteY28" fmla="*/ 31137 h 164942"/>
                <a:gd name="connsiteX29" fmla="*/ 201045 w 238221"/>
                <a:gd name="connsiteY29" fmla="*/ 52878 h 164942"/>
                <a:gd name="connsiteX30" fmla="*/ 201850 w 238221"/>
                <a:gd name="connsiteY30" fmla="*/ 69252 h 164942"/>
                <a:gd name="connsiteX31" fmla="*/ 199300 w 238221"/>
                <a:gd name="connsiteY31" fmla="*/ 84418 h 164942"/>
                <a:gd name="connsiteX32" fmla="*/ 203461 w 238221"/>
                <a:gd name="connsiteY32" fmla="*/ 99449 h 164942"/>
                <a:gd name="connsiteX33" fmla="*/ 212855 w 238221"/>
                <a:gd name="connsiteY33" fmla="*/ 104952 h 164942"/>
                <a:gd name="connsiteX34" fmla="*/ 224397 w 238221"/>
                <a:gd name="connsiteY34" fmla="*/ 99315 h 164942"/>
                <a:gd name="connsiteX35" fmla="*/ 237550 w 238221"/>
                <a:gd name="connsiteY35" fmla="*/ 106294 h 164942"/>
                <a:gd name="connsiteX36" fmla="*/ 238221 w 238221"/>
                <a:gd name="connsiteY36" fmla="*/ 117567 h 164942"/>
                <a:gd name="connsiteX37" fmla="*/ 224397 w 238221"/>
                <a:gd name="connsiteY37" fmla="*/ 126157 h 164942"/>
                <a:gd name="connsiteX38" fmla="*/ 218224 w 238221"/>
                <a:gd name="connsiteY38" fmla="*/ 123472 h 164942"/>
                <a:gd name="connsiteX39" fmla="*/ 211379 w 238221"/>
                <a:gd name="connsiteY39" fmla="*/ 164675 h 164942"/>
                <a:gd name="connsiteX40" fmla="*/ 194200 w 238221"/>
                <a:gd name="connsiteY40" fmla="*/ 160246 h 164942"/>
                <a:gd name="connsiteX41" fmla="*/ 176887 w 238221"/>
                <a:gd name="connsiteY41" fmla="*/ 148301 h 164942"/>
                <a:gd name="connsiteX42" fmla="*/ 148972 w 238221"/>
                <a:gd name="connsiteY42" fmla="*/ 155951 h 16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8221" h="164942">
                  <a:moveTo>
                    <a:pt x="136491" y="164943"/>
                  </a:moveTo>
                  <a:lnTo>
                    <a:pt x="99449" y="163064"/>
                  </a:lnTo>
                  <a:lnTo>
                    <a:pt x="80391" y="157830"/>
                  </a:lnTo>
                  <a:lnTo>
                    <a:pt x="69923" y="160648"/>
                  </a:lnTo>
                  <a:lnTo>
                    <a:pt x="62005" y="145080"/>
                  </a:lnTo>
                  <a:lnTo>
                    <a:pt x="56770" y="138101"/>
                  </a:lnTo>
                  <a:lnTo>
                    <a:pt x="62005" y="132733"/>
                  </a:lnTo>
                  <a:lnTo>
                    <a:pt x="59052" y="130585"/>
                  </a:lnTo>
                  <a:lnTo>
                    <a:pt x="51268" y="138370"/>
                  </a:lnTo>
                  <a:lnTo>
                    <a:pt x="34894" y="126962"/>
                  </a:lnTo>
                  <a:lnTo>
                    <a:pt x="33015" y="112601"/>
                  </a:lnTo>
                  <a:lnTo>
                    <a:pt x="17984" y="104415"/>
                  </a:lnTo>
                  <a:lnTo>
                    <a:pt x="15165" y="92873"/>
                  </a:lnTo>
                  <a:lnTo>
                    <a:pt x="0" y="77170"/>
                  </a:lnTo>
                  <a:lnTo>
                    <a:pt x="22144" y="69655"/>
                  </a:lnTo>
                  <a:lnTo>
                    <a:pt x="36639" y="45899"/>
                  </a:lnTo>
                  <a:lnTo>
                    <a:pt x="48584" y="20802"/>
                  </a:lnTo>
                  <a:lnTo>
                    <a:pt x="64152" y="12884"/>
                  </a:lnTo>
                  <a:lnTo>
                    <a:pt x="75425" y="4563"/>
                  </a:lnTo>
                  <a:lnTo>
                    <a:pt x="91665" y="8858"/>
                  </a:lnTo>
                  <a:lnTo>
                    <a:pt x="107636" y="8992"/>
                  </a:lnTo>
                  <a:lnTo>
                    <a:pt x="118506" y="17447"/>
                  </a:lnTo>
                  <a:lnTo>
                    <a:pt x="126559" y="12347"/>
                  </a:lnTo>
                  <a:lnTo>
                    <a:pt x="144006" y="8858"/>
                  </a:lnTo>
                  <a:lnTo>
                    <a:pt x="150448" y="0"/>
                  </a:lnTo>
                  <a:lnTo>
                    <a:pt x="162661" y="403"/>
                  </a:lnTo>
                  <a:lnTo>
                    <a:pt x="170580" y="4161"/>
                  </a:lnTo>
                  <a:lnTo>
                    <a:pt x="178498" y="15434"/>
                  </a:lnTo>
                  <a:lnTo>
                    <a:pt x="186551" y="31137"/>
                  </a:lnTo>
                  <a:lnTo>
                    <a:pt x="201045" y="52878"/>
                  </a:lnTo>
                  <a:lnTo>
                    <a:pt x="201850" y="69252"/>
                  </a:lnTo>
                  <a:lnTo>
                    <a:pt x="199300" y="84418"/>
                  </a:lnTo>
                  <a:lnTo>
                    <a:pt x="203461" y="99449"/>
                  </a:lnTo>
                  <a:lnTo>
                    <a:pt x="212855" y="104952"/>
                  </a:lnTo>
                  <a:lnTo>
                    <a:pt x="224397" y="99315"/>
                  </a:lnTo>
                  <a:lnTo>
                    <a:pt x="237550" y="106294"/>
                  </a:lnTo>
                  <a:lnTo>
                    <a:pt x="238221" y="117567"/>
                  </a:lnTo>
                  <a:lnTo>
                    <a:pt x="224397" y="126157"/>
                  </a:lnTo>
                  <a:lnTo>
                    <a:pt x="218224" y="123472"/>
                  </a:lnTo>
                  <a:lnTo>
                    <a:pt x="211379" y="164675"/>
                  </a:lnTo>
                  <a:lnTo>
                    <a:pt x="194200" y="160246"/>
                  </a:lnTo>
                  <a:lnTo>
                    <a:pt x="176887" y="148301"/>
                  </a:lnTo>
                  <a:lnTo>
                    <a:pt x="148972" y="15595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0" name="Forme libre : forme 559">
              <a:extLst>
                <a:ext uri="{FF2B5EF4-FFF2-40B4-BE49-F238E27FC236}">
                  <a16:creationId xmlns:a16="http://schemas.microsoft.com/office/drawing/2014/main" id="{5AEDFEEB-3CAA-453C-97AD-F52ADBCDCA3E}"/>
                </a:ext>
              </a:extLst>
            </p:cNvPr>
            <p:cNvSpPr/>
            <p:nvPr/>
          </p:nvSpPr>
          <p:spPr>
            <a:xfrm>
              <a:off x="6437906" y="3539767"/>
              <a:ext cx="227216" cy="157158"/>
            </a:xfrm>
            <a:custGeom>
              <a:avLst/>
              <a:gdLst>
                <a:gd name="connsiteX0" fmla="*/ 73547 w 227216"/>
                <a:gd name="connsiteY0" fmla="*/ 149912 h 157158"/>
                <a:gd name="connsiteX1" fmla="*/ 93007 w 227216"/>
                <a:gd name="connsiteY1" fmla="*/ 155414 h 157158"/>
                <a:gd name="connsiteX2" fmla="*/ 128304 w 227216"/>
                <a:gd name="connsiteY2" fmla="*/ 157159 h 157158"/>
                <a:gd name="connsiteX3" fmla="*/ 140651 w 227216"/>
                <a:gd name="connsiteY3" fmla="*/ 148435 h 157158"/>
                <a:gd name="connsiteX4" fmla="*/ 170580 w 227216"/>
                <a:gd name="connsiteY4" fmla="*/ 140249 h 157158"/>
                <a:gd name="connsiteX5" fmla="*/ 189101 w 227216"/>
                <a:gd name="connsiteY5" fmla="*/ 152998 h 157158"/>
                <a:gd name="connsiteX6" fmla="*/ 201314 w 227216"/>
                <a:gd name="connsiteY6" fmla="*/ 156085 h 157158"/>
                <a:gd name="connsiteX7" fmla="*/ 208293 w 227216"/>
                <a:gd name="connsiteY7" fmla="*/ 114212 h 157158"/>
                <a:gd name="connsiteX8" fmla="*/ 217016 w 227216"/>
                <a:gd name="connsiteY8" fmla="*/ 117970 h 157158"/>
                <a:gd name="connsiteX9" fmla="*/ 227216 w 227216"/>
                <a:gd name="connsiteY9" fmla="*/ 111662 h 157158"/>
                <a:gd name="connsiteX10" fmla="*/ 226813 w 227216"/>
                <a:gd name="connsiteY10" fmla="*/ 104683 h 157158"/>
                <a:gd name="connsiteX11" fmla="*/ 217419 w 227216"/>
                <a:gd name="connsiteY11" fmla="*/ 99717 h 157158"/>
                <a:gd name="connsiteX12" fmla="*/ 205743 w 227216"/>
                <a:gd name="connsiteY12" fmla="*/ 105354 h 157158"/>
                <a:gd name="connsiteX13" fmla="*/ 193127 w 227216"/>
                <a:gd name="connsiteY13" fmla="*/ 97973 h 157158"/>
                <a:gd name="connsiteX14" fmla="*/ 188295 w 227216"/>
                <a:gd name="connsiteY14" fmla="*/ 80660 h 157158"/>
                <a:gd name="connsiteX15" fmla="*/ 191114 w 227216"/>
                <a:gd name="connsiteY15" fmla="*/ 65091 h 157158"/>
                <a:gd name="connsiteX16" fmla="*/ 190309 w 227216"/>
                <a:gd name="connsiteY16" fmla="*/ 50328 h 157158"/>
                <a:gd name="connsiteX17" fmla="*/ 176217 w 227216"/>
                <a:gd name="connsiteY17" fmla="*/ 29123 h 157158"/>
                <a:gd name="connsiteX18" fmla="*/ 168298 w 227216"/>
                <a:gd name="connsiteY18" fmla="*/ 13555 h 157158"/>
                <a:gd name="connsiteX19" fmla="*/ 161051 w 227216"/>
                <a:gd name="connsiteY19" fmla="*/ 3221 h 157158"/>
                <a:gd name="connsiteX20" fmla="*/ 154340 w 227216"/>
                <a:gd name="connsiteY20" fmla="*/ 134 h 157158"/>
                <a:gd name="connsiteX21" fmla="*/ 145348 w 227216"/>
                <a:gd name="connsiteY21" fmla="*/ 0 h 157158"/>
                <a:gd name="connsiteX22" fmla="*/ 139309 w 227216"/>
                <a:gd name="connsiteY22" fmla="*/ 8455 h 157158"/>
                <a:gd name="connsiteX23" fmla="*/ 120654 w 227216"/>
                <a:gd name="connsiteY23" fmla="*/ 12079 h 157158"/>
                <a:gd name="connsiteX24" fmla="*/ 111394 w 227216"/>
                <a:gd name="connsiteY24" fmla="*/ 18252 h 157158"/>
                <a:gd name="connsiteX25" fmla="*/ 99315 w 227216"/>
                <a:gd name="connsiteY25" fmla="*/ 8858 h 157158"/>
                <a:gd name="connsiteX26" fmla="*/ 84149 w 227216"/>
                <a:gd name="connsiteY26" fmla="*/ 8724 h 157158"/>
                <a:gd name="connsiteX27" fmla="*/ 69252 w 227216"/>
                <a:gd name="connsiteY27" fmla="*/ 4832 h 157158"/>
                <a:gd name="connsiteX28" fmla="*/ 59052 w 227216"/>
                <a:gd name="connsiteY28" fmla="*/ 12347 h 157158"/>
                <a:gd name="connsiteX29" fmla="*/ 44423 w 227216"/>
                <a:gd name="connsiteY29" fmla="*/ 19729 h 157158"/>
                <a:gd name="connsiteX30" fmla="*/ 33016 w 227216"/>
                <a:gd name="connsiteY30" fmla="*/ 43886 h 157158"/>
                <a:gd name="connsiteX31" fmla="*/ 17581 w 227216"/>
                <a:gd name="connsiteY31" fmla="*/ 68983 h 157158"/>
                <a:gd name="connsiteX32" fmla="*/ 0 w 227216"/>
                <a:gd name="connsiteY32" fmla="*/ 74889 h 157158"/>
                <a:gd name="connsiteX33" fmla="*/ 11676 w 227216"/>
                <a:gd name="connsiteY33" fmla="*/ 87102 h 157158"/>
                <a:gd name="connsiteX34" fmla="*/ 14360 w 227216"/>
                <a:gd name="connsiteY34" fmla="*/ 97973 h 157158"/>
                <a:gd name="connsiteX35" fmla="*/ 29526 w 227216"/>
                <a:gd name="connsiteY35" fmla="*/ 106294 h 157158"/>
                <a:gd name="connsiteX36" fmla="*/ 31539 w 227216"/>
                <a:gd name="connsiteY36" fmla="*/ 120788 h 157158"/>
                <a:gd name="connsiteX37" fmla="*/ 43886 w 227216"/>
                <a:gd name="connsiteY37" fmla="*/ 129512 h 157158"/>
                <a:gd name="connsiteX38" fmla="*/ 51671 w 227216"/>
                <a:gd name="connsiteY38" fmla="*/ 121728 h 157158"/>
                <a:gd name="connsiteX39" fmla="*/ 60931 w 227216"/>
                <a:gd name="connsiteY39" fmla="*/ 128304 h 157158"/>
                <a:gd name="connsiteX40" fmla="*/ 54757 w 227216"/>
                <a:gd name="connsiteY40" fmla="*/ 134478 h 157158"/>
                <a:gd name="connsiteX41" fmla="*/ 58381 w 227216"/>
                <a:gd name="connsiteY41" fmla="*/ 139175 h 157158"/>
                <a:gd name="connsiteX42" fmla="*/ 64957 w 227216"/>
                <a:gd name="connsiteY42" fmla="*/ 152193 h 15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7216" h="157158">
                  <a:moveTo>
                    <a:pt x="73547" y="149912"/>
                  </a:moveTo>
                  <a:lnTo>
                    <a:pt x="93007" y="155414"/>
                  </a:lnTo>
                  <a:lnTo>
                    <a:pt x="128304" y="157159"/>
                  </a:lnTo>
                  <a:lnTo>
                    <a:pt x="140651" y="148435"/>
                  </a:lnTo>
                  <a:lnTo>
                    <a:pt x="170580" y="140249"/>
                  </a:lnTo>
                  <a:lnTo>
                    <a:pt x="189101" y="152998"/>
                  </a:lnTo>
                  <a:lnTo>
                    <a:pt x="201314" y="156085"/>
                  </a:lnTo>
                  <a:lnTo>
                    <a:pt x="208293" y="114212"/>
                  </a:lnTo>
                  <a:lnTo>
                    <a:pt x="217016" y="117970"/>
                  </a:lnTo>
                  <a:lnTo>
                    <a:pt x="227216" y="111662"/>
                  </a:lnTo>
                  <a:lnTo>
                    <a:pt x="226813" y="104683"/>
                  </a:lnTo>
                  <a:lnTo>
                    <a:pt x="217419" y="99717"/>
                  </a:lnTo>
                  <a:lnTo>
                    <a:pt x="205743" y="105354"/>
                  </a:lnTo>
                  <a:lnTo>
                    <a:pt x="193127" y="97973"/>
                  </a:lnTo>
                  <a:lnTo>
                    <a:pt x="188295" y="80660"/>
                  </a:lnTo>
                  <a:lnTo>
                    <a:pt x="191114" y="65091"/>
                  </a:lnTo>
                  <a:lnTo>
                    <a:pt x="190309" y="50328"/>
                  </a:lnTo>
                  <a:lnTo>
                    <a:pt x="176217" y="29123"/>
                  </a:lnTo>
                  <a:lnTo>
                    <a:pt x="168298" y="13555"/>
                  </a:lnTo>
                  <a:lnTo>
                    <a:pt x="161051" y="3221"/>
                  </a:lnTo>
                  <a:lnTo>
                    <a:pt x="154340" y="134"/>
                  </a:lnTo>
                  <a:lnTo>
                    <a:pt x="145348" y="0"/>
                  </a:lnTo>
                  <a:lnTo>
                    <a:pt x="139309" y="8455"/>
                  </a:lnTo>
                  <a:lnTo>
                    <a:pt x="120654" y="12079"/>
                  </a:lnTo>
                  <a:lnTo>
                    <a:pt x="111394" y="18252"/>
                  </a:lnTo>
                  <a:lnTo>
                    <a:pt x="99315" y="8858"/>
                  </a:lnTo>
                  <a:lnTo>
                    <a:pt x="84149" y="8724"/>
                  </a:lnTo>
                  <a:lnTo>
                    <a:pt x="69252" y="4832"/>
                  </a:lnTo>
                  <a:lnTo>
                    <a:pt x="59052" y="12347"/>
                  </a:lnTo>
                  <a:lnTo>
                    <a:pt x="44423" y="19729"/>
                  </a:lnTo>
                  <a:lnTo>
                    <a:pt x="33016" y="43886"/>
                  </a:lnTo>
                  <a:lnTo>
                    <a:pt x="17581" y="68983"/>
                  </a:lnTo>
                  <a:lnTo>
                    <a:pt x="0" y="74889"/>
                  </a:lnTo>
                  <a:lnTo>
                    <a:pt x="11676" y="87102"/>
                  </a:lnTo>
                  <a:lnTo>
                    <a:pt x="14360" y="97973"/>
                  </a:lnTo>
                  <a:lnTo>
                    <a:pt x="29526" y="106294"/>
                  </a:lnTo>
                  <a:lnTo>
                    <a:pt x="31539" y="120788"/>
                  </a:lnTo>
                  <a:lnTo>
                    <a:pt x="43886" y="129512"/>
                  </a:lnTo>
                  <a:lnTo>
                    <a:pt x="51671" y="121728"/>
                  </a:lnTo>
                  <a:lnTo>
                    <a:pt x="60931" y="128304"/>
                  </a:lnTo>
                  <a:lnTo>
                    <a:pt x="54757" y="134478"/>
                  </a:lnTo>
                  <a:lnTo>
                    <a:pt x="58381" y="139175"/>
                  </a:lnTo>
                  <a:lnTo>
                    <a:pt x="64957" y="152193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dirty="0">
                <a:solidFill>
                  <a:srgbClr val="545454"/>
                </a:solidFill>
                <a:latin typeface="Arial"/>
              </a:endParaRPr>
            </a:p>
          </p:txBody>
        </p:sp>
      </p:grpSp>
      <p:grpSp>
        <p:nvGrpSpPr>
          <p:cNvPr id="249" name="Graphique 3">
            <a:extLst>
              <a:ext uri="{FF2B5EF4-FFF2-40B4-BE49-F238E27FC236}">
                <a16:creationId xmlns:a16="http://schemas.microsoft.com/office/drawing/2014/main" id="{167B1308-BC04-4F26-8850-A151DF3AE56E}"/>
              </a:ext>
            </a:extLst>
          </p:cNvPr>
          <p:cNvGrpSpPr/>
          <p:nvPr/>
        </p:nvGrpSpPr>
        <p:grpSpPr>
          <a:xfrm>
            <a:off x="6379241" y="3639352"/>
            <a:ext cx="111344" cy="143929"/>
            <a:chOff x="6397509" y="3610361"/>
            <a:chExt cx="107769" cy="139308"/>
          </a:xfrm>
          <a:solidFill>
            <a:srgbClr val="CECECE"/>
          </a:solidFill>
        </p:grpSpPr>
        <p:sp>
          <p:nvSpPr>
            <p:cNvPr id="557" name="Forme libre : forme 556">
              <a:extLst>
                <a:ext uri="{FF2B5EF4-FFF2-40B4-BE49-F238E27FC236}">
                  <a16:creationId xmlns:a16="http://schemas.microsoft.com/office/drawing/2014/main" id="{DB9E9173-B3FC-4937-A045-40F4695AE6D6}"/>
                </a:ext>
              </a:extLst>
            </p:cNvPr>
            <p:cNvSpPr/>
            <p:nvPr/>
          </p:nvSpPr>
          <p:spPr>
            <a:xfrm>
              <a:off x="6397509" y="3610361"/>
              <a:ext cx="107769" cy="139308"/>
            </a:xfrm>
            <a:custGeom>
              <a:avLst/>
              <a:gdLst>
                <a:gd name="connsiteX0" fmla="*/ 69118 w 107769"/>
                <a:gd name="connsiteY0" fmla="*/ 139309 h 139308"/>
                <a:gd name="connsiteX1" fmla="*/ 67507 w 107769"/>
                <a:gd name="connsiteY1" fmla="*/ 134209 h 139308"/>
                <a:gd name="connsiteX2" fmla="*/ 70862 w 107769"/>
                <a:gd name="connsiteY2" fmla="*/ 129780 h 139308"/>
                <a:gd name="connsiteX3" fmla="*/ 72607 w 107769"/>
                <a:gd name="connsiteY3" fmla="*/ 124546 h 139308"/>
                <a:gd name="connsiteX4" fmla="*/ 70997 w 107769"/>
                <a:gd name="connsiteY4" fmla="*/ 124546 h 139308"/>
                <a:gd name="connsiteX5" fmla="*/ 65762 w 107769"/>
                <a:gd name="connsiteY5" fmla="*/ 118104 h 139308"/>
                <a:gd name="connsiteX6" fmla="*/ 61602 w 107769"/>
                <a:gd name="connsiteY6" fmla="*/ 116359 h 139308"/>
                <a:gd name="connsiteX7" fmla="*/ 58381 w 107769"/>
                <a:gd name="connsiteY7" fmla="*/ 110991 h 139308"/>
                <a:gd name="connsiteX8" fmla="*/ 53818 w 107769"/>
                <a:gd name="connsiteY8" fmla="*/ 108844 h 139308"/>
                <a:gd name="connsiteX9" fmla="*/ 50999 w 107769"/>
                <a:gd name="connsiteY9" fmla="*/ 104952 h 139308"/>
                <a:gd name="connsiteX10" fmla="*/ 48718 w 107769"/>
                <a:gd name="connsiteY10" fmla="*/ 105891 h 139308"/>
                <a:gd name="connsiteX11" fmla="*/ 45228 w 107769"/>
                <a:gd name="connsiteY11" fmla="*/ 117030 h 139308"/>
                <a:gd name="connsiteX12" fmla="*/ 32479 w 107769"/>
                <a:gd name="connsiteY12" fmla="*/ 122399 h 139308"/>
                <a:gd name="connsiteX13" fmla="*/ 37176 w 107769"/>
                <a:gd name="connsiteY13" fmla="*/ 115688 h 139308"/>
                <a:gd name="connsiteX14" fmla="*/ 29257 w 107769"/>
                <a:gd name="connsiteY14" fmla="*/ 109783 h 139308"/>
                <a:gd name="connsiteX15" fmla="*/ 21071 w 107769"/>
                <a:gd name="connsiteY15" fmla="*/ 106159 h 139308"/>
                <a:gd name="connsiteX16" fmla="*/ 17179 w 107769"/>
                <a:gd name="connsiteY16" fmla="*/ 101059 h 139308"/>
                <a:gd name="connsiteX17" fmla="*/ 8187 w 107769"/>
                <a:gd name="connsiteY17" fmla="*/ 93141 h 139308"/>
                <a:gd name="connsiteX18" fmla="*/ 16374 w 107769"/>
                <a:gd name="connsiteY18" fmla="*/ 90994 h 139308"/>
                <a:gd name="connsiteX19" fmla="*/ 19460 w 107769"/>
                <a:gd name="connsiteY19" fmla="*/ 77036 h 139308"/>
                <a:gd name="connsiteX20" fmla="*/ 7382 w 107769"/>
                <a:gd name="connsiteY20" fmla="*/ 63615 h 139308"/>
                <a:gd name="connsiteX21" fmla="*/ 13018 w 107769"/>
                <a:gd name="connsiteY21" fmla="*/ 50060 h 139308"/>
                <a:gd name="connsiteX22" fmla="*/ 3087 w 107769"/>
                <a:gd name="connsiteY22" fmla="*/ 50060 h 139308"/>
                <a:gd name="connsiteX23" fmla="*/ 13958 w 107769"/>
                <a:gd name="connsiteY23" fmla="*/ 35029 h 139308"/>
                <a:gd name="connsiteX24" fmla="*/ 6979 w 107769"/>
                <a:gd name="connsiteY24" fmla="*/ 26171 h 139308"/>
                <a:gd name="connsiteX25" fmla="*/ 0 w 107769"/>
                <a:gd name="connsiteY25" fmla="*/ 10334 h 139308"/>
                <a:gd name="connsiteX26" fmla="*/ 21071 w 107769"/>
                <a:gd name="connsiteY26" fmla="*/ 0 h 139308"/>
                <a:gd name="connsiteX27" fmla="*/ 37847 w 107769"/>
                <a:gd name="connsiteY27" fmla="*/ 1610 h 139308"/>
                <a:gd name="connsiteX28" fmla="*/ 52073 w 107769"/>
                <a:gd name="connsiteY28" fmla="*/ 16508 h 139308"/>
                <a:gd name="connsiteX29" fmla="*/ 54757 w 107769"/>
                <a:gd name="connsiteY29" fmla="*/ 27379 h 139308"/>
                <a:gd name="connsiteX30" fmla="*/ 69923 w 107769"/>
                <a:gd name="connsiteY30" fmla="*/ 35700 h 139308"/>
                <a:gd name="connsiteX31" fmla="*/ 71936 w 107769"/>
                <a:gd name="connsiteY31" fmla="*/ 50194 h 139308"/>
                <a:gd name="connsiteX32" fmla="*/ 84283 w 107769"/>
                <a:gd name="connsiteY32" fmla="*/ 58918 h 139308"/>
                <a:gd name="connsiteX33" fmla="*/ 92067 w 107769"/>
                <a:gd name="connsiteY33" fmla="*/ 51134 h 139308"/>
                <a:gd name="connsiteX34" fmla="*/ 101328 w 107769"/>
                <a:gd name="connsiteY34" fmla="*/ 57710 h 139308"/>
                <a:gd name="connsiteX35" fmla="*/ 95154 w 107769"/>
                <a:gd name="connsiteY35" fmla="*/ 63884 h 139308"/>
                <a:gd name="connsiteX36" fmla="*/ 99583 w 107769"/>
                <a:gd name="connsiteY36" fmla="*/ 69789 h 139308"/>
                <a:gd name="connsiteX37" fmla="*/ 93141 w 107769"/>
                <a:gd name="connsiteY37" fmla="*/ 77975 h 139308"/>
                <a:gd name="connsiteX38" fmla="*/ 95154 w 107769"/>
                <a:gd name="connsiteY38" fmla="*/ 89249 h 139308"/>
                <a:gd name="connsiteX39" fmla="*/ 107770 w 107769"/>
                <a:gd name="connsiteY39" fmla="*/ 104817 h 139308"/>
                <a:gd name="connsiteX40" fmla="*/ 97570 w 107769"/>
                <a:gd name="connsiteY40" fmla="*/ 116225 h 139308"/>
                <a:gd name="connsiteX41" fmla="*/ 93812 w 107769"/>
                <a:gd name="connsiteY41" fmla="*/ 125620 h 139308"/>
                <a:gd name="connsiteX42" fmla="*/ 96899 w 107769"/>
                <a:gd name="connsiteY42" fmla="*/ 130049 h 139308"/>
                <a:gd name="connsiteX43" fmla="*/ 91262 w 107769"/>
                <a:gd name="connsiteY43" fmla="*/ 136491 h 139308"/>
                <a:gd name="connsiteX44" fmla="*/ 79049 w 107769"/>
                <a:gd name="connsiteY44" fmla="*/ 137027 h 13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769" h="139308">
                  <a:moveTo>
                    <a:pt x="69118" y="139309"/>
                  </a:moveTo>
                  <a:lnTo>
                    <a:pt x="67507" y="134209"/>
                  </a:lnTo>
                  <a:lnTo>
                    <a:pt x="70862" y="129780"/>
                  </a:lnTo>
                  <a:lnTo>
                    <a:pt x="72607" y="124546"/>
                  </a:lnTo>
                  <a:lnTo>
                    <a:pt x="70997" y="124546"/>
                  </a:lnTo>
                  <a:lnTo>
                    <a:pt x="65762" y="118104"/>
                  </a:lnTo>
                  <a:lnTo>
                    <a:pt x="61602" y="116359"/>
                  </a:lnTo>
                  <a:lnTo>
                    <a:pt x="58381" y="110991"/>
                  </a:lnTo>
                  <a:lnTo>
                    <a:pt x="53818" y="108844"/>
                  </a:lnTo>
                  <a:lnTo>
                    <a:pt x="50999" y="104952"/>
                  </a:lnTo>
                  <a:lnTo>
                    <a:pt x="48718" y="105891"/>
                  </a:lnTo>
                  <a:lnTo>
                    <a:pt x="45228" y="117030"/>
                  </a:lnTo>
                  <a:lnTo>
                    <a:pt x="32479" y="122399"/>
                  </a:lnTo>
                  <a:lnTo>
                    <a:pt x="37176" y="115688"/>
                  </a:lnTo>
                  <a:lnTo>
                    <a:pt x="29257" y="109783"/>
                  </a:lnTo>
                  <a:lnTo>
                    <a:pt x="21071" y="106159"/>
                  </a:lnTo>
                  <a:lnTo>
                    <a:pt x="17179" y="101059"/>
                  </a:lnTo>
                  <a:lnTo>
                    <a:pt x="8187" y="93141"/>
                  </a:lnTo>
                  <a:lnTo>
                    <a:pt x="16374" y="90994"/>
                  </a:lnTo>
                  <a:lnTo>
                    <a:pt x="19460" y="77036"/>
                  </a:lnTo>
                  <a:lnTo>
                    <a:pt x="7382" y="63615"/>
                  </a:lnTo>
                  <a:lnTo>
                    <a:pt x="13018" y="50060"/>
                  </a:lnTo>
                  <a:lnTo>
                    <a:pt x="3087" y="50060"/>
                  </a:lnTo>
                  <a:lnTo>
                    <a:pt x="13958" y="35029"/>
                  </a:lnTo>
                  <a:lnTo>
                    <a:pt x="6979" y="26171"/>
                  </a:lnTo>
                  <a:lnTo>
                    <a:pt x="0" y="10334"/>
                  </a:lnTo>
                  <a:lnTo>
                    <a:pt x="21071" y="0"/>
                  </a:lnTo>
                  <a:lnTo>
                    <a:pt x="37847" y="1610"/>
                  </a:lnTo>
                  <a:lnTo>
                    <a:pt x="52073" y="16508"/>
                  </a:lnTo>
                  <a:lnTo>
                    <a:pt x="54757" y="27379"/>
                  </a:lnTo>
                  <a:lnTo>
                    <a:pt x="69923" y="35700"/>
                  </a:lnTo>
                  <a:lnTo>
                    <a:pt x="71936" y="50194"/>
                  </a:lnTo>
                  <a:lnTo>
                    <a:pt x="84283" y="58918"/>
                  </a:lnTo>
                  <a:lnTo>
                    <a:pt x="92067" y="51134"/>
                  </a:lnTo>
                  <a:lnTo>
                    <a:pt x="101328" y="57710"/>
                  </a:lnTo>
                  <a:lnTo>
                    <a:pt x="95154" y="63884"/>
                  </a:lnTo>
                  <a:lnTo>
                    <a:pt x="99583" y="69789"/>
                  </a:lnTo>
                  <a:lnTo>
                    <a:pt x="93141" y="77975"/>
                  </a:lnTo>
                  <a:lnTo>
                    <a:pt x="95154" y="89249"/>
                  </a:lnTo>
                  <a:lnTo>
                    <a:pt x="107770" y="104817"/>
                  </a:lnTo>
                  <a:lnTo>
                    <a:pt x="97570" y="116225"/>
                  </a:lnTo>
                  <a:lnTo>
                    <a:pt x="93812" y="125620"/>
                  </a:lnTo>
                  <a:lnTo>
                    <a:pt x="96899" y="130049"/>
                  </a:lnTo>
                  <a:lnTo>
                    <a:pt x="91262" y="136491"/>
                  </a:lnTo>
                  <a:lnTo>
                    <a:pt x="79049" y="13702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8" name="Forme libre : forme 557">
              <a:extLst>
                <a:ext uri="{FF2B5EF4-FFF2-40B4-BE49-F238E27FC236}">
                  <a16:creationId xmlns:a16="http://schemas.microsoft.com/office/drawing/2014/main" id="{66243A03-2F49-4B13-A4F6-AFC989EFB9B3}"/>
                </a:ext>
              </a:extLst>
            </p:cNvPr>
            <p:cNvSpPr/>
            <p:nvPr/>
          </p:nvSpPr>
          <p:spPr>
            <a:xfrm>
              <a:off x="6402475" y="3614253"/>
              <a:ext cx="97838" cy="130853"/>
            </a:xfrm>
            <a:custGeom>
              <a:avLst/>
              <a:gdLst>
                <a:gd name="connsiteX0" fmla="*/ 73144 w 97838"/>
                <a:gd name="connsiteY0" fmla="*/ 116493 h 130853"/>
                <a:gd name="connsiteX1" fmla="*/ 69118 w 97838"/>
                <a:gd name="connsiteY1" fmla="*/ 127901 h 130853"/>
                <a:gd name="connsiteX2" fmla="*/ 66970 w 97838"/>
                <a:gd name="connsiteY2" fmla="*/ 130854 h 130853"/>
                <a:gd name="connsiteX3" fmla="*/ 73547 w 97838"/>
                <a:gd name="connsiteY3" fmla="*/ 129378 h 130853"/>
                <a:gd name="connsiteX4" fmla="*/ 84418 w 97838"/>
                <a:gd name="connsiteY4" fmla="*/ 128841 h 130853"/>
                <a:gd name="connsiteX5" fmla="*/ 87102 w 97838"/>
                <a:gd name="connsiteY5" fmla="*/ 125888 h 130853"/>
                <a:gd name="connsiteX6" fmla="*/ 84552 w 97838"/>
                <a:gd name="connsiteY6" fmla="*/ 122264 h 130853"/>
                <a:gd name="connsiteX7" fmla="*/ 89517 w 97838"/>
                <a:gd name="connsiteY7" fmla="*/ 110051 h 130853"/>
                <a:gd name="connsiteX8" fmla="*/ 97839 w 97838"/>
                <a:gd name="connsiteY8" fmla="*/ 100791 h 130853"/>
                <a:gd name="connsiteX9" fmla="*/ 86565 w 97838"/>
                <a:gd name="connsiteY9" fmla="*/ 86967 h 130853"/>
                <a:gd name="connsiteX10" fmla="*/ 84149 w 97838"/>
                <a:gd name="connsiteY10" fmla="*/ 73144 h 130853"/>
                <a:gd name="connsiteX11" fmla="*/ 89786 w 97838"/>
                <a:gd name="connsiteY11" fmla="*/ 65897 h 130853"/>
                <a:gd name="connsiteX12" fmla="*/ 85223 w 97838"/>
                <a:gd name="connsiteY12" fmla="*/ 59723 h 130853"/>
                <a:gd name="connsiteX13" fmla="*/ 90457 w 97838"/>
                <a:gd name="connsiteY13" fmla="*/ 54355 h 130853"/>
                <a:gd name="connsiteX14" fmla="*/ 87504 w 97838"/>
                <a:gd name="connsiteY14" fmla="*/ 52207 h 130853"/>
                <a:gd name="connsiteX15" fmla="*/ 79720 w 97838"/>
                <a:gd name="connsiteY15" fmla="*/ 59991 h 130853"/>
                <a:gd name="connsiteX16" fmla="*/ 63347 w 97838"/>
                <a:gd name="connsiteY16" fmla="*/ 48584 h 130853"/>
                <a:gd name="connsiteX17" fmla="*/ 61468 w 97838"/>
                <a:gd name="connsiteY17" fmla="*/ 34223 h 130853"/>
                <a:gd name="connsiteX18" fmla="*/ 46436 w 97838"/>
                <a:gd name="connsiteY18" fmla="*/ 26036 h 130853"/>
                <a:gd name="connsiteX19" fmla="*/ 43618 w 97838"/>
                <a:gd name="connsiteY19" fmla="*/ 14495 h 130853"/>
                <a:gd name="connsiteX20" fmla="*/ 31002 w 97838"/>
                <a:gd name="connsiteY20" fmla="*/ 1476 h 130853"/>
                <a:gd name="connsiteX21" fmla="*/ 16910 w 97838"/>
                <a:gd name="connsiteY21" fmla="*/ 0 h 130853"/>
                <a:gd name="connsiteX22" fmla="*/ 0 w 97838"/>
                <a:gd name="connsiteY22" fmla="*/ 8321 h 130853"/>
                <a:gd name="connsiteX23" fmla="*/ 5234 w 97838"/>
                <a:gd name="connsiteY23" fmla="*/ 20265 h 130853"/>
                <a:gd name="connsiteX24" fmla="*/ 13824 w 97838"/>
                <a:gd name="connsiteY24" fmla="*/ 31002 h 130853"/>
                <a:gd name="connsiteX25" fmla="*/ 5637 w 97838"/>
                <a:gd name="connsiteY25" fmla="*/ 42276 h 130853"/>
                <a:gd name="connsiteX26" fmla="*/ 13689 w 97838"/>
                <a:gd name="connsiteY26" fmla="*/ 42276 h 130853"/>
                <a:gd name="connsiteX27" fmla="*/ 6979 w 97838"/>
                <a:gd name="connsiteY27" fmla="*/ 58918 h 130853"/>
                <a:gd name="connsiteX28" fmla="*/ 18655 w 97838"/>
                <a:gd name="connsiteY28" fmla="*/ 72070 h 130853"/>
                <a:gd name="connsiteX29" fmla="*/ 14629 w 97838"/>
                <a:gd name="connsiteY29" fmla="*/ 90189 h 130853"/>
                <a:gd name="connsiteX30" fmla="*/ 11139 w 97838"/>
                <a:gd name="connsiteY30" fmla="*/ 91128 h 130853"/>
                <a:gd name="connsiteX31" fmla="*/ 14897 w 97838"/>
                <a:gd name="connsiteY31" fmla="*/ 94483 h 130853"/>
                <a:gd name="connsiteX32" fmla="*/ 18521 w 97838"/>
                <a:gd name="connsiteY32" fmla="*/ 99181 h 130853"/>
                <a:gd name="connsiteX33" fmla="*/ 26171 w 97838"/>
                <a:gd name="connsiteY33" fmla="*/ 102536 h 130853"/>
                <a:gd name="connsiteX34" fmla="*/ 36908 w 97838"/>
                <a:gd name="connsiteY34" fmla="*/ 110454 h 130853"/>
                <a:gd name="connsiteX35" fmla="*/ 37176 w 97838"/>
                <a:gd name="connsiteY35" fmla="*/ 110320 h 130853"/>
                <a:gd name="connsiteX36" fmla="*/ 40665 w 97838"/>
                <a:gd name="connsiteY36" fmla="*/ 99181 h 130853"/>
                <a:gd name="connsiteX37" fmla="*/ 47242 w 97838"/>
                <a:gd name="connsiteY37" fmla="*/ 96362 h 130853"/>
                <a:gd name="connsiteX38" fmla="*/ 51402 w 97838"/>
                <a:gd name="connsiteY38" fmla="*/ 101865 h 130853"/>
                <a:gd name="connsiteX39" fmla="*/ 56100 w 97838"/>
                <a:gd name="connsiteY39" fmla="*/ 104012 h 130853"/>
                <a:gd name="connsiteX40" fmla="*/ 59320 w 97838"/>
                <a:gd name="connsiteY40" fmla="*/ 109380 h 130853"/>
                <a:gd name="connsiteX41" fmla="*/ 63213 w 97838"/>
                <a:gd name="connsiteY41" fmla="*/ 110991 h 130853"/>
                <a:gd name="connsiteX42" fmla="*/ 67776 w 97838"/>
                <a:gd name="connsiteY42" fmla="*/ 116762 h 13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38" h="130853">
                  <a:moveTo>
                    <a:pt x="73144" y="116493"/>
                  </a:moveTo>
                  <a:lnTo>
                    <a:pt x="69118" y="127901"/>
                  </a:lnTo>
                  <a:lnTo>
                    <a:pt x="66970" y="130854"/>
                  </a:lnTo>
                  <a:lnTo>
                    <a:pt x="73547" y="129378"/>
                  </a:lnTo>
                  <a:lnTo>
                    <a:pt x="84418" y="128841"/>
                  </a:lnTo>
                  <a:lnTo>
                    <a:pt x="87102" y="125888"/>
                  </a:lnTo>
                  <a:lnTo>
                    <a:pt x="84552" y="122264"/>
                  </a:lnTo>
                  <a:lnTo>
                    <a:pt x="89517" y="110051"/>
                  </a:lnTo>
                  <a:lnTo>
                    <a:pt x="97839" y="100791"/>
                  </a:lnTo>
                  <a:lnTo>
                    <a:pt x="86565" y="86967"/>
                  </a:lnTo>
                  <a:lnTo>
                    <a:pt x="84149" y="73144"/>
                  </a:lnTo>
                  <a:lnTo>
                    <a:pt x="89786" y="65897"/>
                  </a:lnTo>
                  <a:lnTo>
                    <a:pt x="85223" y="59723"/>
                  </a:lnTo>
                  <a:lnTo>
                    <a:pt x="90457" y="54355"/>
                  </a:lnTo>
                  <a:lnTo>
                    <a:pt x="87504" y="52207"/>
                  </a:lnTo>
                  <a:lnTo>
                    <a:pt x="79720" y="59991"/>
                  </a:lnTo>
                  <a:lnTo>
                    <a:pt x="63347" y="48584"/>
                  </a:lnTo>
                  <a:lnTo>
                    <a:pt x="61468" y="34223"/>
                  </a:lnTo>
                  <a:lnTo>
                    <a:pt x="46436" y="26036"/>
                  </a:lnTo>
                  <a:lnTo>
                    <a:pt x="43618" y="14495"/>
                  </a:lnTo>
                  <a:lnTo>
                    <a:pt x="31002" y="1476"/>
                  </a:lnTo>
                  <a:lnTo>
                    <a:pt x="16910" y="0"/>
                  </a:lnTo>
                  <a:lnTo>
                    <a:pt x="0" y="8321"/>
                  </a:lnTo>
                  <a:lnTo>
                    <a:pt x="5234" y="20265"/>
                  </a:lnTo>
                  <a:lnTo>
                    <a:pt x="13824" y="31002"/>
                  </a:lnTo>
                  <a:lnTo>
                    <a:pt x="5637" y="42276"/>
                  </a:lnTo>
                  <a:lnTo>
                    <a:pt x="13689" y="42276"/>
                  </a:lnTo>
                  <a:lnTo>
                    <a:pt x="6979" y="58918"/>
                  </a:lnTo>
                  <a:lnTo>
                    <a:pt x="18655" y="72070"/>
                  </a:lnTo>
                  <a:lnTo>
                    <a:pt x="14629" y="90189"/>
                  </a:lnTo>
                  <a:lnTo>
                    <a:pt x="11139" y="91128"/>
                  </a:lnTo>
                  <a:lnTo>
                    <a:pt x="14897" y="94483"/>
                  </a:lnTo>
                  <a:lnTo>
                    <a:pt x="18521" y="99181"/>
                  </a:lnTo>
                  <a:lnTo>
                    <a:pt x="26171" y="102536"/>
                  </a:lnTo>
                  <a:lnTo>
                    <a:pt x="36908" y="110454"/>
                  </a:lnTo>
                  <a:lnTo>
                    <a:pt x="37176" y="110320"/>
                  </a:lnTo>
                  <a:lnTo>
                    <a:pt x="40665" y="99181"/>
                  </a:lnTo>
                  <a:lnTo>
                    <a:pt x="47242" y="96362"/>
                  </a:lnTo>
                  <a:lnTo>
                    <a:pt x="51402" y="101865"/>
                  </a:lnTo>
                  <a:lnTo>
                    <a:pt x="56100" y="104012"/>
                  </a:lnTo>
                  <a:lnTo>
                    <a:pt x="59320" y="109380"/>
                  </a:lnTo>
                  <a:lnTo>
                    <a:pt x="63213" y="110991"/>
                  </a:lnTo>
                  <a:lnTo>
                    <a:pt x="67776" y="11676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0" name="Graphique 3">
            <a:extLst>
              <a:ext uri="{FF2B5EF4-FFF2-40B4-BE49-F238E27FC236}">
                <a16:creationId xmlns:a16="http://schemas.microsoft.com/office/drawing/2014/main" id="{0D954798-735B-4359-8514-6E130EC0AFDD}"/>
              </a:ext>
            </a:extLst>
          </p:cNvPr>
          <p:cNvGrpSpPr/>
          <p:nvPr/>
        </p:nvGrpSpPr>
        <p:grpSpPr>
          <a:xfrm>
            <a:off x="6783299" y="4101926"/>
            <a:ext cx="542303" cy="448430"/>
            <a:chOff x="6788594" y="4058083"/>
            <a:chExt cx="524891" cy="434032"/>
          </a:xfrm>
          <a:solidFill>
            <a:srgbClr val="CECECE"/>
          </a:solidFill>
        </p:grpSpPr>
        <p:sp>
          <p:nvSpPr>
            <p:cNvPr id="555" name="Forme libre : forme 554">
              <a:extLst>
                <a:ext uri="{FF2B5EF4-FFF2-40B4-BE49-F238E27FC236}">
                  <a16:creationId xmlns:a16="http://schemas.microsoft.com/office/drawing/2014/main" id="{1CB59B33-E617-465A-A012-E70BE430EE50}"/>
                </a:ext>
              </a:extLst>
            </p:cNvPr>
            <p:cNvSpPr/>
            <p:nvPr/>
          </p:nvSpPr>
          <p:spPr>
            <a:xfrm>
              <a:off x="6788594" y="4058083"/>
              <a:ext cx="524891" cy="434032"/>
            </a:xfrm>
            <a:custGeom>
              <a:avLst/>
              <a:gdLst>
                <a:gd name="connsiteX0" fmla="*/ 202924 w 524891"/>
                <a:gd name="connsiteY0" fmla="*/ 434032 h 434032"/>
                <a:gd name="connsiteX1" fmla="*/ 199032 w 524891"/>
                <a:gd name="connsiteY1" fmla="*/ 420880 h 434032"/>
                <a:gd name="connsiteX2" fmla="*/ 191516 w 524891"/>
                <a:gd name="connsiteY2" fmla="*/ 413096 h 434032"/>
                <a:gd name="connsiteX3" fmla="*/ 189638 w 524891"/>
                <a:gd name="connsiteY3" fmla="*/ 402896 h 434032"/>
                <a:gd name="connsiteX4" fmla="*/ 177022 w 524891"/>
                <a:gd name="connsiteY4" fmla="*/ 393635 h 434032"/>
                <a:gd name="connsiteX5" fmla="*/ 163735 w 524891"/>
                <a:gd name="connsiteY5" fmla="*/ 371893 h 434032"/>
                <a:gd name="connsiteX6" fmla="*/ 156756 w 524891"/>
                <a:gd name="connsiteY6" fmla="*/ 350688 h 434032"/>
                <a:gd name="connsiteX7" fmla="*/ 140248 w 524891"/>
                <a:gd name="connsiteY7" fmla="*/ 333375 h 434032"/>
                <a:gd name="connsiteX8" fmla="*/ 128975 w 524891"/>
                <a:gd name="connsiteY8" fmla="*/ 329081 h 434032"/>
                <a:gd name="connsiteX9" fmla="*/ 111930 w 524891"/>
                <a:gd name="connsiteY9" fmla="*/ 302641 h 434032"/>
                <a:gd name="connsiteX10" fmla="*/ 109112 w 524891"/>
                <a:gd name="connsiteY10" fmla="*/ 284255 h 434032"/>
                <a:gd name="connsiteX11" fmla="*/ 110186 w 524891"/>
                <a:gd name="connsiteY11" fmla="*/ 268552 h 434032"/>
                <a:gd name="connsiteX12" fmla="*/ 96362 w 524891"/>
                <a:gd name="connsiteY12" fmla="*/ 239697 h 434032"/>
                <a:gd name="connsiteX13" fmla="*/ 85357 w 524891"/>
                <a:gd name="connsiteY13" fmla="*/ 229632 h 434032"/>
                <a:gd name="connsiteX14" fmla="*/ 71533 w 524891"/>
                <a:gd name="connsiteY14" fmla="*/ 223995 h 434032"/>
                <a:gd name="connsiteX15" fmla="*/ 62810 w 524891"/>
                <a:gd name="connsiteY15" fmla="*/ 207219 h 434032"/>
                <a:gd name="connsiteX16" fmla="*/ 64152 w 524891"/>
                <a:gd name="connsiteY16" fmla="*/ 201045 h 434032"/>
                <a:gd name="connsiteX17" fmla="*/ 57710 w 524891"/>
                <a:gd name="connsiteY17" fmla="*/ 187893 h 434032"/>
                <a:gd name="connsiteX18" fmla="*/ 50328 w 524891"/>
                <a:gd name="connsiteY18" fmla="*/ 181451 h 434032"/>
                <a:gd name="connsiteX19" fmla="*/ 40665 w 524891"/>
                <a:gd name="connsiteY19" fmla="*/ 160917 h 434032"/>
                <a:gd name="connsiteX20" fmla="*/ 25768 w 524891"/>
                <a:gd name="connsiteY20" fmla="*/ 139041 h 434032"/>
                <a:gd name="connsiteX21" fmla="*/ 13689 w 524891"/>
                <a:gd name="connsiteY21" fmla="*/ 120788 h 434032"/>
                <a:gd name="connsiteX22" fmla="*/ 0 w 524891"/>
                <a:gd name="connsiteY22" fmla="*/ 120922 h 434032"/>
                <a:gd name="connsiteX23" fmla="*/ 4295 w 524891"/>
                <a:gd name="connsiteY23" fmla="*/ 103073 h 434032"/>
                <a:gd name="connsiteX24" fmla="*/ 5503 w 524891"/>
                <a:gd name="connsiteY24" fmla="*/ 93544 h 434032"/>
                <a:gd name="connsiteX25" fmla="*/ 8992 w 524891"/>
                <a:gd name="connsiteY25" fmla="*/ 80257 h 434032"/>
                <a:gd name="connsiteX26" fmla="*/ 37310 w 524891"/>
                <a:gd name="connsiteY26" fmla="*/ 84954 h 434032"/>
                <a:gd name="connsiteX27" fmla="*/ 47242 w 524891"/>
                <a:gd name="connsiteY27" fmla="*/ 77036 h 434032"/>
                <a:gd name="connsiteX28" fmla="*/ 53281 w 524891"/>
                <a:gd name="connsiteY28" fmla="*/ 66433 h 434032"/>
                <a:gd name="connsiteX29" fmla="*/ 72070 w 524891"/>
                <a:gd name="connsiteY29" fmla="*/ 62541 h 434032"/>
                <a:gd name="connsiteX30" fmla="*/ 75962 w 524891"/>
                <a:gd name="connsiteY30" fmla="*/ 53281 h 434032"/>
                <a:gd name="connsiteX31" fmla="*/ 82807 w 524891"/>
                <a:gd name="connsiteY31" fmla="*/ 49389 h 434032"/>
                <a:gd name="connsiteX32" fmla="*/ 57576 w 524891"/>
                <a:gd name="connsiteY32" fmla="*/ 20131 h 434032"/>
                <a:gd name="connsiteX33" fmla="*/ 109649 w 524891"/>
                <a:gd name="connsiteY33" fmla="*/ 4832 h 434032"/>
                <a:gd name="connsiteX34" fmla="*/ 114749 w 524891"/>
                <a:gd name="connsiteY34" fmla="*/ 0 h 434032"/>
                <a:gd name="connsiteX35" fmla="*/ 145617 w 524891"/>
                <a:gd name="connsiteY35" fmla="*/ 8187 h 434032"/>
                <a:gd name="connsiteX36" fmla="*/ 182927 w 524891"/>
                <a:gd name="connsiteY36" fmla="*/ 28586 h 434032"/>
                <a:gd name="connsiteX37" fmla="*/ 252447 w 524891"/>
                <a:gd name="connsiteY37" fmla="*/ 85625 h 434032"/>
                <a:gd name="connsiteX38" fmla="*/ 297810 w 524891"/>
                <a:gd name="connsiteY38" fmla="*/ 87907 h 434032"/>
                <a:gd name="connsiteX39" fmla="*/ 321028 w 524891"/>
                <a:gd name="connsiteY39" fmla="*/ 90725 h 434032"/>
                <a:gd name="connsiteX40" fmla="*/ 327068 w 524891"/>
                <a:gd name="connsiteY40" fmla="*/ 103878 h 434032"/>
                <a:gd name="connsiteX41" fmla="*/ 344649 w 524891"/>
                <a:gd name="connsiteY41" fmla="*/ 103207 h 434032"/>
                <a:gd name="connsiteX42" fmla="*/ 354580 w 524891"/>
                <a:gd name="connsiteY42" fmla="*/ 127901 h 434032"/>
                <a:gd name="connsiteX43" fmla="*/ 366793 w 524891"/>
                <a:gd name="connsiteY43" fmla="*/ 134075 h 434032"/>
                <a:gd name="connsiteX44" fmla="*/ 371088 w 524891"/>
                <a:gd name="connsiteY44" fmla="*/ 144006 h 434032"/>
                <a:gd name="connsiteX45" fmla="*/ 388133 w 524891"/>
                <a:gd name="connsiteY45" fmla="*/ 155817 h 434032"/>
                <a:gd name="connsiteX46" fmla="*/ 389877 w 524891"/>
                <a:gd name="connsiteY46" fmla="*/ 168432 h 434032"/>
                <a:gd name="connsiteX47" fmla="*/ 387462 w 524891"/>
                <a:gd name="connsiteY47" fmla="*/ 177290 h 434032"/>
                <a:gd name="connsiteX48" fmla="*/ 390280 w 524891"/>
                <a:gd name="connsiteY48" fmla="*/ 185477 h 434032"/>
                <a:gd name="connsiteX49" fmla="*/ 397393 w 524891"/>
                <a:gd name="connsiteY49" fmla="*/ 193529 h 434032"/>
                <a:gd name="connsiteX50" fmla="*/ 400748 w 524891"/>
                <a:gd name="connsiteY50" fmla="*/ 202387 h 434032"/>
                <a:gd name="connsiteX51" fmla="*/ 404104 w 524891"/>
                <a:gd name="connsiteY51" fmla="*/ 208427 h 434032"/>
                <a:gd name="connsiteX52" fmla="*/ 410546 w 524891"/>
                <a:gd name="connsiteY52" fmla="*/ 212990 h 434032"/>
                <a:gd name="connsiteX53" fmla="*/ 418061 w 524891"/>
                <a:gd name="connsiteY53" fmla="*/ 210842 h 434032"/>
                <a:gd name="connsiteX54" fmla="*/ 423564 w 524891"/>
                <a:gd name="connsiteY54" fmla="*/ 223190 h 434032"/>
                <a:gd name="connsiteX55" fmla="*/ 424503 w 524891"/>
                <a:gd name="connsiteY55" fmla="*/ 229498 h 434032"/>
                <a:gd name="connsiteX56" fmla="*/ 433630 w 524891"/>
                <a:gd name="connsiteY56" fmla="*/ 255266 h 434032"/>
                <a:gd name="connsiteX57" fmla="*/ 505700 w 524891"/>
                <a:gd name="connsiteY57" fmla="*/ 268284 h 434032"/>
                <a:gd name="connsiteX58" fmla="*/ 511739 w 524891"/>
                <a:gd name="connsiteY58" fmla="*/ 261439 h 434032"/>
                <a:gd name="connsiteX59" fmla="*/ 524892 w 524891"/>
                <a:gd name="connsiteY59" fmla="*/ 283315 h 434032"/>
                <a:gd name="connsiteX60" fmla="*/ 524623 w 524891"/>
                <a:gd name="connsiteY60" fmla="*/ 284121 h 434032"/>
                <a:gd name="connsiteX61" fmla="*/ 507847 w 524891"/>
                <a:gd name="connsiteY61" fmla="*/ 337804 h 434032"/>
                <a:gd name="connsiteX62" fmla="*/ 506908 w 524891"/>
                <a:gd name="connsiteY62" fmla="*/ 338073 h 434032"/>
                <a:gd name="connsiteX63" fmla="*/ 432690 w 524891"/>
                <a:gd name="connsiteY63" fmla="*/ 364243 h 434032"/>
                <a:gd name="connsiteX64" fmla="*/ 361291 w 524891"/>
                <a:gd name="connsiteY64" fmla="*/ 374175 h 434032"/>
                <a:gd name="connsiteX65" fmla="*/ 339012 w 524891"/>
                <a:gd name="connsiteY65" fmla="*/ 385448 h 434032"/>
                <a:gd name="connsiteX66" fmla="*/ 321162 w 524891"/>
                <a:gd name="connsiteY66" fmla="*/ 412693 h 434032"/>
                <a:gd name="connsiteX67" fmla="*/ 307607 w 524891"/>
                <a:gd name="connsiteY67" fmla="*/ 417659 h 434032"/>
                <a:gd name="connsiteX68" fmla="*/ 301299 w 524891"/>
                <a:gd name="connsiteY68" fmla="*/ 408801 h 434032"/>
                <a:gd name="connsiteX69" fmla="*/ 292978 w 524891"/>
                <a:gd name="connsiteY69" fmla="*/ 410009 h 434032"/>
                <a:gd name="connsiteX70" fmla="*/ 267881 w 524891"/>
                <a:gd name="connsiteY70" fmla="*/ 407190 h 434032"/>
                <a:gd name="connsiteX71" fmla="*/ 263721 w 524891"/>
                <a:gd name="connsiteY71" fmla="*/ 404775 h 434032"/>
                <a:gd name="connsiteX72" fmla="*/ 236074 w 524891"/>
                <a:gd name="connsiteY72" fmla="*/ 405446 h 434032"/>
                <a:gd name="connsiteX73" fmla="*/ 228827 w 524891"/>
                <a:gd name="connsiteY73" fmla="*/ 407996 h 434032"/>
                <a:gd name="connsiteX74" fmla="*/ 219566 w 524891"/>
                <a:gd name="connsiteY74" fmla="*/ 401956 h 434032"/>
                <a:gd name="connsiteX75" fmla="*/ 214332 w 524891"/>
                <a:gd name="connsiteY75" fmla="*/ 412022 h 434032"/>
                <a:gd name="connsiteX76" fmla="*/ 217016 w 524891"/>
                <a:gd name="connsiteY76" fmla="*/ 423430 h 4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4891" h="434032">
                  <a:moveTo>
                    <a:pt x="202924" y="434032"/>
                  </a:moveTo>
                  <a:lnTo>
                    <a:pt x="199032" y="420880"/>
                  </a:lnTo>
                  <a:lnTo>
                    <a:pt x="191516" y="413096"/>
                  </a:lnTo>
                  <a:lnTo>
                    <a:pt x="189638" y="402896"/>
                  </a:lnTo>
                  <a:lnTo>
                    <a:pt x="177022" y="393635"/>
                  </a:lnTo>
                  <a:lnTo>
                    <a:pt x="163735" y="371893"/>
                  </a:lnTo>
                  <a:lnTo>
                    <a:pt x="156756" y="350688"/>
                  </a:lnTo>
                  <a:lnTo>
                    <a:pt x="140248" y="333375"/>
                  </a:lnTo>
                  <a:lnTo>
                    <a:pt x="128975" y="329081"/>
                  </a:lnTo>
                  <a:lnTo>
                    <a:pt x="111930" y="302641"/>
                  </a:lnTo>
                  <a:lnTo>
                    <a:pt x="109112" y="284255"/>
                  </a:lnTo>
                  <a:lnTo>
                    <a:pt x="110186" y="268552"/>
                  </a:lnTo>
                  <a:lnTo>
                    <a:pt x="96362" y="239697"/>
                  </a:lnTo>
                  <a:lnTo>
                    <a:pt x="85357" y="229632"/>
                  </a:lnTo>
                  <a:lnTo>
                    <a:pt x="71533" y="223995"/>
                  </a:lnTo>
                  <a:lnTo>
                    <a:pt x="62810" y="207219"/>
                  </a:lnTo>
                  <a:lnTo>
                    <a:pt x="64152" y="201045"/>
                  </a:lnTo>
                  <a:lnTo>
                    <a:pt x="57710" y="187893"/>
                  </a:lnTo>
                  <a:lnTo>
                    <a:pt x="50328" y="181451"/>
                  </a:lnTo>
                  <a:lnTo>
                    <a:pt x="40665" y="160917"/>
                  </a:lnTo>
                  <a:lnTo>
                    <a:pt x="25768" y="139041"/>
                  </a:lnTo>
                  <a:lnTo>
                    <a:pt x="13689" y="120788"/>
                  </a:lnTo>
                  <a:lnTo>
                    <a:pt x="0" y="120922"/>
                  </a:lnTo>
                  <a:lnTo>
                    <a:pt x="4295" y="103073"/>
                  </a:lnTo>
                  <a:lnTo>
                    <a:pt x="5503" y="93544"/>
                  </a:lnTo>
                  <a:lnTo>
                    <a:pt x="8992" y="80257"/>
                  </a:lnTo>
                  <a:lnTo>
                    <a:pt x="37310" y="84954"/>
                  </a:lnTo>
                  <a:lnTo>
                    <a:pt x="47242" y="77036"/>
                  </a:lnTo>
                  <a:lnTo>
                    <a:pt x="53281" y="66433"/>
                  </a:lnTo>
                  <a:lnTo>
                    <a:pt x="72070" y="62541"/>
                  </a:lnTo>
                  <a:lnTo>
                    <a:pt x="75962" y="53281"/>
                  </a:lnTo>
                  <a:lnTo>
                    <a:pt x="82807" y="49389"/>
                  </a:lnTo>
                  <a:lnTo>
                    <a:pt x="57576" y="20131"/>
                  </a:lnTo>
                  <a:lnTo>
                    <a:pt x="109649" y="4832"/>
                  </a:lnTo>
                  <a:lnTo>
                    <a:pt x="114749" y="0"/>
                  </a:lnTo>
                  <a:lnTo>
                    <a:pt x="145617" y="8187"/>
                  </a:lnTo>
                  <a:lnTo>
                    <a:pt x="182927" y="28586"/>
                  </a:lnTo>
                  <a:lnTo>
                    <a:pt x="252447" y="85625"/>
                  </a:lnTo>
                  <a:lnTo>
                    <a:pt x="297810" y="87907"/>
                  </a:lnTo>
                  <a:lnTo>
                    <a:pt x="321028" y="90725"/>
                  </a:lnTo>
                  <a:lnTo>
                    <a:pt x="327068" y="103878"/>
                  </a:lnTo>
                  <a:lnTo>
                    <a:pt x="344649" y="103207"/>
                  </a:lnTo>
                  <a:lnTo>
                    <a:pt x="354580" y="127901"/>
                  </a:lnTo>
                  <a:lnTo>
                    <a:pt x="366793" y="134075"/>
                  </a:lnTo>
                  <a:lnTo>
                    <a:pt x="371088" y="144006"/>
                  </a:lnTo>
                  <a:lnTo>
                    <a:pt x="388133" y="155817"/>
                  </a:lnTo>
                  <a:lnTo>
                    <a:pt x="389877" y="168432"/>
                  </a:lnTo>
                  <a:lnTo>
                    <a:pt x="387462" y="177290"/>
                  </a:lnTo>
                  <a:lnTo>
                    <a:pt x="390280" y="185477"/>
                  </a:lnTo>
                  <a:lnTo>
                    <a:pt x="397393" y="193529"/>
                  </a:lnTo>
                  <a:lnTo>
                    <a:pt x="400748" y="202387"/>
                  </a:lnTo>
                  <a:lnTo>
                    <a:pt x="404104" y="208427"/>
                  </a:lnTo>
                  <a:lnTo>
                    <a:pt x="410546" y="212990"/>
                  </a:lnTo>
                  <a:lnTo>
                    <a:pt x="418061" y="210842"/>
                  </a:lnTo>
                  <a:lnTo>
                    <a:pt x="423564" y="223190"/>
                  </a:lnTo>
                  <a:lnTo>
                    <a:pt x="424503" y="229498"/>
                  </a:lnTo>
                  <a:lnTo>
                    <a:pt x="433630" y="255266"/>
                  </a:lnTo>
                  <a:lnTo>
                    <a:pt x="505700" y="268284"/>
                  </a:lnTo>
                  <a:lnTo>
                    <a:pt x="511739" y="261439"/>
                  </a:lnTo>
                  <a:lnTo>
                    <a:pt x="524892" y="283315"/>
                  </a:lnTo>
                  <a:lnTo>
                    <a:pt x="524623" y="284121"/>
                  </a:lnTo>
                  <a:lnTo>
                    <a:pt x="507847" y="337804"/>
                  </a:lnTo>
                  <a:lnTo>
                    <a:pt x="506908" y="338073"/>
                  </a:lnTo>
                  <a:lnTo>
                    <a:pt x="432690" y="364243"/>
                  </a:lnTo>
                  <a:lnTo>
                    <a:pt x="361291" y="374175"/>
                  </a:lnTo>
                  <a:lnTo>
                    <a:pt x="339012" y="385448"/>
                  </a:lnTo>
                  <a:lnTo>
                    <a:pt x="321162" y="412693"/>
                  </a:lnTo>
                  <a:lnTo>
                    <a:pt x="307607" y="417659"/>
                  </a:lnTo>
                  <a:lnTo>
                    <a:pt x="301299" y="408801"/>
                  </a:lnTo>
                  <a:lnTo>
                    <a:pt x="292978" y="410009"/>
                  </a:lnTo>
                  <a:lnTo>
                    <a:pt x="267881" y="407190"/>
                  </a:lnTo>
                  <a:lnTo>
                    <a:pt x="263721" y="404775"/>
                  </a:lnTo>
                  <a:lnTo>
                    <a:pt x="236074" y="405446"/>
                  </a:lnTo>
                  <a:lnTo>
                    <a:pt x="228827" y="407996"/>
                  </a:lnTo>
                  <a:lnTo>
                    <a:pt x="219566" y="401956"/>
                  </a:lnTo>
                  <a:lnTo>
                    <a:pt x="214332" y="412022"/>
                  </a:lnTo>
                  <a:lnTo>
                    <a:pt x="217016" y="42343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6" name="Forme libre : forme 555">
              <a:extLst>
                <a:ext uri="{FF2B5EF4-FFF2-40B4-BE49-F238E27FC236}">
                  <a16:creationId xmlns:a16="http://schemas.microsoft.com/office/drawing/2014/main" id="{93E402A9-C0B7-4E17-BA9C-988E5F40CE2C}"/>
                </a:ext>
              </a:extLst>
            </p:cNvPr>
            <p:cNvSpPr/>
            <p:nvPr/>
          </p:nvSpPr>
          <p:spPr>
            <a:xfrm>
              <a:off x="6793426" y="4062378"/>
              <a:ext cx="515899" cy="423429"/>
            </a:xfrm>
            <a:custGeom>
              <a:avLst/>
              <a:gdLst>
                <a:gd name="connsiteX0" fmla="*/ 190174 w 515899"/>
                <a:gd name="connsiteY0" fmla="*/ 406922 h 423429"/>
                <a:gd name="connsiteX1" fmla="*/ 197824 w 515899"/>
                <a:gd name="connsiteY1" fmla="*/ 415109 h 423429"/>
                <a:gd name="connsiteX2" fmla="*/ 200240 w 515899"/>
                <a:gd name="connsiteY2" fmla="*/ 423430 h 423429"/>
                <a:gd name="connsiteX3" fmla="*/ 207890 w 515899"/>
                <a:gd name="connsiteY3" fmla="*/ 417659 h 423429"/>
                <a:gd name="connsiteX4" fmla="*/ 205340 w 515899"/>
                <a:gd name="connsiteY4" fmla="*/ 407325 h 423429"/>
                <a:gd name="connsiteX5" fmla="*/ 213392 w 515899"/>
                <a:gd name="connsiteY5" fmla="*/ 392159 h 423429"/>
                <a:gd name="connsiteX6" fmla="*/ 224398 w 515899"/>
                <a:gd name="connsiteY6" fmla="*/ 399540 h 423429"/>
                <a:gd name="connsiteX7" fmla="*/ 230840 w 515899"/>
                <a:gd name="connsiteY7" fmla="*/ 397259 h 423429"/>
                <a:gd name="connsiteX8" fmla="*/ 259963 w 515899"/>
                <a:gd name="connsiteY8" fmla="*/ 396722 h 423429"/>
                <a:gd name="connsiteX9" fmla="*/ 264660 w 515899"/>
                <a:gd name="connsiteY9" fmla="*/ 399406 h 423429"/>
                <a:gd name="connsiteX10" fmla="*/ 288147 w 515899"/>
                <a:gd name="connsiteY10" fmla="*/ 401956 h 423429"/>
                <a:gd name="connsiteX11" fmla="*/ 298213 w 515899"/>
                <a:gd name="connsiteY11" fmla="*/ 400480 h 423429"/>
                <a:gd name="connsiteX12" fmla="*/ 304252 w 515899"/>
                <a:gd name="connsiteY12" fmla="*/ 408801 h 423429"/>
                <a:gd name="connsiteX13" fmla="*/ 313781 w 515899"/>
                <a:gd name="connsiteY13" fmla="*/ 405177 h 423429"/>
                <a:gd name="connsiteX14" fmla="*/ 331496 w 515899"/>
                <a:gd name="connsiteY14" fmla="*/ 378201 h 423429"/>
                <a:gd name="connsiteX15" fmla="*/ 332033 w 515899"/>
                <a:gd name="connsiteY15" fmla="*/ 378067 h 423429"/>
                <a:gd name="connsiteX16" fmla="*/ 355654 w 515899"/>
                <a:gd name="connsiteY16" fmla="*/ 366122 h 423429"/>
                <a:gd name="connsiteX17" fmla="*/ 426919 w 515899"/>
                <a:gd name="connsiteY17" fmla="*/ 356191 h 423429"/>
                <a:gd name="connsiteX18" fmla="*/ 499929 w 515899"/>
                <a:gd name="connsiteY18" fmla="*/ 330557 h 423429"/>
                <a:gd name="connsiteX19" fmla="*/ 515900 w 515899"/>
                <a:gd name="connsiteY19" fmla="*/ 279558 h 423429"/>
                <a:gd name="connsiteX20" fmla="*/ 506371 w 515899"/>
                <a:gd name="connsiteY20" fmla="*/ 263587 h 423429"/>
                <a:gd name="connsiteX21" fmla="*/ 502345 w 515899"/>
                <a:gd name="connsiteY21" fmla="*/ 268150 h 423429"/>
                <a:gd name="connsiteX22" fmla="*/ 501271 w 515899"/>
                <a:gd name="connsiteY22" fmla="*/ 268016 h 423429"/>
                <a:gd name="connsiteX23" fmla="*/ 425845 w 515899"/>
                <a:gd name="connsiteY23" fmla="*/ 254326 h 423429"/>
                <a:gd name="connsiteX24" fmla="*/ 416048 w 515899"/>
                <a:gd name="connsiteY24" fmla="*/ 226142 h 423429"/>
                <a:gd name="connsiteX25" fmla="*/ 414974 w 515899"/>
                <a:gd name="connsiteY25" fmla="*/ 219700 h 423429"/>
                <a:gd name="connsiteX26" fmla="*/ 411083 w 515899"/>
                <a:gd name="connsiteY26" fmla="*/ 211111 h 423429"/>
                <a:gd name="connsiteX27" fmla="*/ 404909 w 515899"/>
                <a:gd name="connsiteY27" fmla="*/ 212990 h 423429"/>
                <a:gd name="connsiteX28" fmla="*/ 396185 w 515899"/>
                <a:gd name="connsiteY28" fmla="*/ 206414 h 423429"/>
                <a:gd name="connsiteX29" fmla="*/ 392427 w 515899"/>
                <a:gd name="connsiteY29" fmla="*/ 199703 h 423429"/>
                <a:gd name="connsiteX30" fmla="*/ 389206 w 515899"/>
                <a:gd name="connsiteY30" fmla="*/ 190980 h 423429"/>
                <a:gd name="connsiteX31" fmla="*/ 381959 w 515899"/>
                <a:gd name="connsiteY31" fmla="*/ 182927 h 423429"/>
                <a:gd name="connsiteX32" fmla="*/ 378604 w 515899"/>
                <a:gd name="connsiteY32" fmla="*/ 173130 h 423429"/>
                <a:gd name="connsiteX33" fmla="*/ 381020 w 515899"/>
                <a:gd name="connsiteY33" fmla="*/ 163869 h 423429"/>
                <a:gd name="connsiteX34" fmla="*/ 379812 w 515899"/>
                <a:gd name="connsiteY34" fmla="*/ 153669 h 423429"/>
                <a:gd name="connsiteX35" fmla="*/ 363170 w 515899"/>
                <a:gd name="connsiteY35" fmla="*/ 142262 h 423429"/>
                <a:gd name="connsiteX36" fmla="*/ 359009 w 515899"/>
                <a:gd name="connsiteY36" fmla="*/ 132599 h 423429"/>
                <a:gd name="connsiteX37" fmla="*/ 346796 w 515899"/>
                <a:gd name="connsiteY37" fmla="*/ 126291 h 423429"/>
                <a:gd name="connsiteX38" fmla="*/ 337268 w 515899"/>
                <a:gd name="connsiteY38" fmla="*/ 102804 h 423429"/>
                <a:gd name="connsiteX39" fmla="*/ 319954 w 515899"/>
                <a:gd name="connsiteY39" fmla="*/ 103475 h 423429"/>
                <a:gd name="connsiteX40" fmla="*/ 313647 w 515899"/>
                <a:gd name="connsiteY40" fmla="*/ 90054 h 423429"/>
                <a:gd name="connsiteX41" fmla="*/ 292576 w 515899"/>
                <a:gd name="connsiteY41" fmla="*/ 87370 h 423429"/>
                <a:gd name="connsiteX42" fmla="*/ 246139 w 515899"/>
                <a:gd name="connsiteY42" fmla="*/ 85089 h 423429"/>
                <a:gd name="connsiteX43" fmla="*/ 175948 w 515899"/>
                <a:gd name="connsiteY43" fmla="*/ 27379 h 423429"/>
                <a:gd name="connsiteX44" fmla="*/ 139309 w 515899"/>
                <a:gd name="connsiteY44" fmla="*/ 7381 h 423429"/>
                <a:gd name="connsiteX45" fmla="*/ 110991 w 515899"/>
                <a:gd name="connsiteY45" fmla="*/ 0 h 423429"/>
                <a:gd name="connsiteX46" fmla="*/ 106294 w 515899"/>
                <a:gd name="connsiteY46" fmla="*/ 4026 h 423429"/>
                <a:gd name="connsiteX47" fmla="*/ 59589 w 515899"/>
                <a:gd name="connsiteY47" fmla="*/ 17716 h 423429"/>
                <a:gd name="connsiteX48" fmla="*/ 83881 w 515899"/>
                <a:gd name="connsiteY48" fmla="*/ 46034 h 423429"/>
                <a:gd name="connsiteX49" fmla="*/ 74218 w 515899"/>
                <a:gd name="connsiteY49" fmla="*/ 51670 h 423429"/>
                <a:gd name="connsiteX50" fmla="*/ 70057 w 515899"/>
                <a:gd name="connsiteY50" fmla="*/ 61602 h 423429"/>
                <a:gd name="connsiteX51" fmla="*/ 50999 w 515899"/>
                <a:gd name="connsiteY51" fmla="*/ 65494 h 423429"/>
                <a:gd name="connsiteX52" fmla="*/ 45094 w 515899"/>
                <a:gd name="connsiteY52" fmla="*/ 75560 h 423429"/>
                <a:gd name="connsiteX53" fmla="*/ 33552 w 515899"/>
                <a:gd name="connsiteY53" fmla="*/ 84686 h 423429"/>
                <a:gd name="connsiteX54" fmla="*/ 32747 w 515899"/>
                <a:gd name="connsiteY54" fmla="*/ 84552 h 423429"/>
                <a:gd name="connsiteX55" fmla="*/ 6979 w 515899"/>
                <a:gd name="connsiteY55" fmla="*/ 80391 h 423429"/>
                <a:gd name="connsiteX56" fmla="*/ 4429 w 515899"/>
                <a:gd name="connsiteY56" fmla="*/ 89920 h 423429"/>
                <a:gd name="connsiteX57" fmla="*/ 3355 w 515899"/>
                <a:gd name="connsiteY57" fmla="*/ 99449 h 423429"/>
                <a:gd name="connsiteX58" fmla="*/ 0 w 515899"/>
                <a:gd name="connsiteY58" fmla="*/ 112736 h 423429"/>
                <a:gd name="connsiteX59" fmla="*/ 10871 w 515899"/>
                <a:gd name="connsiteY59" fmla="*/ 112601 h 423429"/>
                <a:gd name="connsiteX60" fmla="*/ 24023 w 515899"/>
                <a:gd name="connsiteY60" fmla="*/ 132599 h 423429"/>
                <a:gd name="connsiteX61" fmla="*/ 39189 w 515899"/>
                <a:gd name="connsiteY61" fmla="*/ 154743 h 423429"/>
                <a:gd name="connsiteX62" fmla="*/ 48718 w 515899"/>
                <a:gd name="connsiteY62" fmla="*/ 175143 h 423429"/>
                <a:gd name="connsiteX63" fmla="*/ 56099 w 515899"/>
                <a:gd name="connsiteY63" fmla="*/ 181585 h 423429"/>
                <a:gd name="connsiteX64" fmla="*/ 63347 w 515899"/>
                <a:gd name="connsiteY64" fmla="*/ 196348 h 423429"/>
                <a:gd name="connsiteX65" fmla="*/ 62005 w 515899"/>
                <a:gd name="connsiteY65" fmla="*/ 202387 h 423429"/>
                <a:gd name="connsiteX66" fmla="*/ 69520 w 515899"/>
                <a:gd name="connsiteY66" fmla="*/ 216613 h 423429"/>
                <a:gd name="connsiteX67" fmla="*/ 82807 w 515899"/>
                <a:gd name="connsiteY67" fmla="*/ 222250 h 423429"/>
                <a:gd name="connsiteX68" fmla="*/ 94752 w 515899"/>
                <a:gd name="connsiteY68" fmla="*/ 233390 h 423429"/>
                <a:gd name="connsiteX69" fmla="*/ 109246 w 515899"/>
                <a:gd name="connsiteY69" fmla="*/ 263452 h 423429"/>
                <a:gd name="connsiteX70" fmla="*/ 108172 w 515899"/>
                <a:gd name="connsiteY70" fmla="*/ 279826 h 423429"/>
                <a:gd name="connsiteX71" fmla="*/ 110857 w 515899"/>
                <a:gd name="connsiteY71" fmla="*/ 297273 h 423429"/>
                <a:gd name="connsiteX72" fmla="*/ 126693 w 515899"/>
                <a:gd name="connsiteY72" fmla="*/ 321565 h 423429"/>
                <a:gd name="connsiteX73" fmla="*/ 137833 w 515899"/>
                <a:gd name="connsiteY73" fmla="*/ 326128 h 423429"/>
                <a:gd name="connsiteX74" fmla="*/ 155414 w 515899"/>
                <a:gd name="connsiteY74" fmla="*/ 344783 h 423429"/>
                <a:gd name="connsiteX75" fmla="*/ 162393 w 515899"/>
                <a:gd name="connsiteY75" fmla="*/ 366122 h 423429"/>
                <a:gd name="connsiteX76" fmla="*/ 175277 w 515899"/>
                <a:gd name="connsiteY76" fmla="*/ 387059 h 423429"/>
                <a:gd name="connsiteX77" fmla="*/ 188295 w 515899"/>
                <a:gd name="connsiteY77" fmla="*/ 396454 h 42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515899" h="423429">
                  <a:moveTo>
                    <a:pt x="190174" y="406922"/>
                  </a:moveTo>
                  <a:lnTo>
                    <a:pt x="197824" y="415109"/>
                  </a:lnTo>
                  <a:lnTo>
                    <a:pt x="200240" y="423430"/>
                  </a:lnTo>
                  <a:lnTo>
                    <a:pt x="207890" y="417659"/>
                  </a:lnTo>
                  <a:lnTo>
                    <a:pt x="205340" y="407325"/>
                  </a:lnTo>
                  <a:lnTo>
                    <a:pt x="213392" y="392159"/>
                  </a:lnTo>
                  <a:lnTo>
                    <a:pt x="224398" y="399540"/>
                  </a:lnTo>
                  <a:lnTo>
                    <a:pt x="230840" y="397259"/>
                  </a:lnTo>
                  <a:lnTo>
                    <a:pt x="259963" y="396722"/>
                  </a:lnTo>
                  <a:lnTo>
                    <a:pt x="264660" y="399406"/>
                  </a:lnTo>
                  <a:lnTo>
                    <a:pt x="288147" y="401956"/>
                  </a:lnTo>
                  <a:lnTo>
                    <a:pt x="298213" y="400480"/>
                  </a:lnTo>
                  <a:lnTo>
                    <a:pt x="304252" y="408801"/>
                  </a:lnTo>
                  <a:lnTo>
                    <a:pt x="313781" y="405177"/>
                  </a:lnTo>
                  <a:lnTo>
                    <a:pt x="331496" y="378201"/>
                  </a:lnTo>
                  <a:lnTo>
                    <a:pt x="332033" y="378067"/>
                  </a:lnTo>
                  <a:lnTo>
                    <a:pt x="355654" y="366122"/>
                  </a:lnTo>
                  <a:lnTo>
                    <a:pt x="426919" y="356191"/>
                  </a:lnTo>
                  <a:lnTo>
                    <a:pt x="499929" y="330557"/>
                  </a:lnTo>
                  <a:lnTo>
                    <a:pt x="515900" y="279558"/>
                  </a:lnTo>
                  <a:lnTo>
                    <a:pt x="506371" y="263587"/>
                  </a:lnTo>
                  <a:lnTo>
                    <a:pt x="502345" y="268150"/>
                  </a:lnTo>
                  <a:lnTo>
                    <a:pt x="501271" y="268016"/>
                  </a:lnTo>
                  <a:lnTo>
                    <a:pt x="425845" y="254326"/>
                  </a:lnTo>
                  <a:lnTo>
                    <a:pt x="416048" y="226142"/>
                  </a:lnTo>
                  <a:lnTo>
                    <a:pt x="414974" y="219700"/>
                  </a:lnTo>
                  <a:lnTo>
                    <a:pt x="411083" y="211111"/>
                  </a:lnTo>
                  <a:lnTo>
                    <a:pt x="404909" y="212990"/>
                  </a:lnTo>
                  <a:lnTo>
                    <a:pt x="396185" y="206414"/>
                  </a:lnTo>
                  <a:lnTo>
                    <a:pt x="392427" y="199703"/>
                  </a:lnTo>
                  <a:lnTo>
                    <a:pt x="389206" y="190980"/>
                  </a:lnTo>
                  <a:lnTo>
                    <a:pt x="381959" y="182927"/>
                  </a:lnTo>
                  <a:lnTo>
                    <a:pt x="378604" y="173130"/>
                  </a:lnTo>
                  <a:lnTo>
                    <a:pt x="381020" y="163869"/>
                  </a:lnTo>
                  <a:lnTo>
                    <a:pt x="379812" y="153669"/>
                  </a:lnTo>
                  <a:lnTo>
                    <a:pt x="363170" y="142262"/>
                  </a:lnTo>
                  <a:lnTo>
                    <a:pt x="359009" y="132599"/>
                  </a:lnTo>
                  <a:lnTo>
                    <a:pt x="346796" y="126291"/>
                  </a:lnTo>
                  <a:lnTo>
                    <a:pt x="337268" y="102804"/>
                  </a:lnTo>
                  <a:lnTo>
                    <a:pt x="319954" y="103475"/>
                  </a:lnTo>
                  <a:lnTo>
                    <a:pt x="313647" y="90054"/>
                  </a:lnTo>
                  <a:lnTo>
                    <a:pt x="292576" y="87370"/>
                  </a:lnTo>
                  <a:lnTo>
                    <a:pt x="246139" y="85089"/>
                  </a:lnTo>
                  <a:lnTo>
                    <a:pt x="175948" y="27379"/>
                  </a:lnTo>
                  <a:lnTo>
                    <a:pt x="139309" y="7381"/>
                  </a:lnTo>
                  <a:lnTo>
                    <a:pt x="110991" y="0"/>
                  </a:lnTo>
                  <a:lnTo>
                    <a:pt x="106294" y="4026"/>
                  </a:lnTo>
                  <a:lnTo>
                    <a:pt x="59589" y="17716"/>
                  </a:lnTo>
                  <a:lnTo>
                    <a:pt x="83881" y="46034"/>
                  </a:lnTo>
                  <a:lnTo>
                    <a:pt x="74218" y="51670"/>
                  </a:lnTo>
                  <a:lnTo>
                    <a:pt x="70057" y="61602"/>
                  </a:lnTo>
                  <a:lnTo>
                    <a:pt x="50999" y="65494"/>
                  </a:lnTo>
                  <a:lnTo>
                    <a:pt x="45094" y="75560"/>
                  </a:lnTo>
                  <a:lnTo>
                    <a:pt x="33552" y="84686"/>
                  </a:lnTo>
                  <a:lnTo>
                    <a:pt x="32747" y="84552"/>
                  </a:lnTo>
                  <a:lnTo>
                    <a:pt x="6979" y="80391"/>
                  </a:lnTo>
                  <a:lnTo>
                    <a:pt x="4429" y="89920"/>
                  </a:lnTo>
                  <a:lnTo>
                    <a:pt x="3355" y="99449"/>
                  </a:lnTo>
                  <a:lnTo>
                    <a:pt x="0" y="112736"/>
                  </a:lnTo>
                  <a:lnTo>
                    <a:pt x="10871" y="112601"/>
                  </a:lnTo>
                  <a:lnTo>
                    <a:pt x="24023" y="132599"/>
                  </a:lnTo>
                  <a:lnTo>
                    <a:pt x="39189" y="154743"/>
                  </a:lnTo>
                  <a:lnTo>
                    <a:pt x="48718" y="175143"/>
                  </a:lnTo>
                  <a:lnTo>
                    <a:pt x="56099" y="181585"/>
                  </a:lnTo>
                  <a:lnTo>
                    <a:pt x="63347" y="196348"/>
                  </a:lnTo>
                  <a:lnTo>
                    <a:pt x="62005" y="202387"/>
                  </a:lnTo>
                  <a:lnTo>
                    <a:pt x="69520" y="216613"/>
                  </a:lnTo>
                  <a:lnTo>
                    <a:pt x="82807" y="222250"/>
                  </a:lnTo>
                  <a:lnTo>
                    <a:pt x="94752" y="233390"/>
                  </a:lnTo>
                  <a:lnTo>
                    <a:pt x="109246" y="263452"/>
                  </a:lnTo>
                  <a:lnTo>
                    <a:pt x="108172" y="279826"/>
                  </a:lnTo>
                  <a:lnTo>
                    <a:pt x="110857" y="297273"/>
                  </a:lnTo>
                  <a:lnTo>
                    <a:pt x="126693" y="321565"/>
                  </a:lnTo>
                  <a:lnTo>
                    <a:pt x="137833" y="326128"/>
                  </a:lnTo>
                  <a:lnTo>
                    <a:pt x="155414" y="344783"/>
                  </a:lnTo>
                  <a:lnTo>
                    <a:pt x="162393" y="366122"/>
                  </a:lnTo>
                  <a:lnTo>
                    <a:pt x="175277" y="387059"/>
                  </a:lnTo>
                  <a:lnTo>
                    <a:pt x="188295" y="39645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1" name="Graphique 3">
            <a:extLst>
              <a:ext uri="{FF2B5EF4-FFF2-40B4-BE49-F238E27FC236}">
                <a16:creationId xmlns:a16="http://schemas.microsoft.com/office/drawing/2014/main" id="{4C78F5EC-D930-436E-8F28-D588D6BBCBF0}"/>
              </a:ext>
            </a:extLst>
          </p:cNvPr>
          <p:cNvGrpSpPr/>
          <p:nvPr/>
        </p:nvGrpSpPr>
        <p:grpSpPr>
          <a:xfrm>
            <a:off x="9898601" y="5132733"/>
            <a:ext cx="157380" cy="113840"/>
            <a:chOff x="9803870" y="5055793"/>
            <a:chExt cx="152327" cy="110185"/>
          </a:xfrm>
          <a:solidFill>
            <a:srgbClr val="CECECE"/>
          </a:solidFill>
        </p:grpSpPr>
        <p:sp>
          <p:nvSpPr>
            <p:cNvPr id="545" name="Forme libre : forme 544">
              <a:extLst>
                <a:ext uri="{FF2B5EF4-FFF2-40B4-BE49-F238E27FC236}">
                  <a16:creationId xmlns:a16="http://schemas.microsoft.com/office/drawing/2014/main" id="{D16D14D7-185F-4324-8F13-0EAE5F772EAB}"/>
                </a:ext>
              </a:extLst>
            </p:cNvPr>
            <p:cNvSpPr/>
            <p:nvPr/>
          </p:nvSpPr>
          <p:spPr>
            <a:xfrm>
              <a:off x="9920632" y="5144505"/>
              <a:ext cx="35565" cy="21473"/>
            </a:xfrm>
            <a:custGeom>
              <a:avLst/>
              <a:gdLst>
                <a:gd name="connsiteX0" fmla="*/ 35565 w 35565"/>
                <a:gd name="connsiteY0" fmla="*/ 21473 h 21473"/>
                <a:gd name="connsiteX1" fmla="*/ 13152 w 35565"/>
                <a:gd name="connsiteY1" fmla="*/ 21205 h 21473"/>
                <a:gd name="connsiteX2" fmla="*/ 0 w 35565"/>
                <a:gd name="connsiteY2" fmla="*/ 0 h 21473"/>
                <a:gd name="connsiteX3" fmla="*/ 20266 w 35565"/>
                <a:gd name="connsiteY3" fmla="*/ 8321 h 21473"/>
                <a:gd name="connsiteX4" fmla="*/ 25634 w 35565"/>
                <a:gd name="connsiteY4" fmla="*/ 9126 h 2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5" h="21473">
                  <a:moveTo>
                    <a:pt x="35565" y="21473"/>
                  </a:moveTo>
                  <a:lnTo>
                    <a:pt x="13152" y="21205"/>
                  </a:lnTo>
                  <a:lnTo>
                    <a:pt x="0" y="0"/>
                  </a:lnTo>
                  <a:lnTo>
                    <a:pt x="20266" y="8321"/>
                  </a:lnTo>
                  <a:lnTo>
                    <a:pt x="25634" y="912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" name="Forme libre : forme 545">
              <a:extLst>
                <a:ext uri="{FF2B5EF4-FFF2-40B4-BE49-F238E27FC236}">
                  <a16:creationId xmlns:a16="http://schemas.microsoft.com/office/drawing/2014/main" id="{5461866B-F643-4103-8ABA-91F8602ACDED}"/>
                </a:ext>
              </a:extLst>
            </p:cNvPr>
            <p:cNvSpPr/>
            <p:nvPr/>
          </p:nvSpPr>
          <p:spPr>
            <a:xfrm>
              <a:off x="9930161" y="5152558"/>
              <a:ext cx="17984" cy="9528"/>
            </a:xfrm>
            <a:custGeom>
              <a:avLst/>
              <a:gdLst>
                <a:gd name="connsiteX0" fmla="*/ 5771 w 17984"/>
                <a:gd name="connsiteY0" fmla="*/ 9395 h 9528"/>
                <a:gd name="connsiteX1" fmla="*/ 17984 w 17984"/>
                <a:gd name="connsiteY1" fmla="*/ 9529 h 9528"/>
                <a:gd name="connsiteX2" fmla="*/ 14092 w 17984"/>
                <a:gd name="connsiteY2" fmla="*/ 4697 h 9528"/>
                <a:gd name="connsiteX3" fmla="*/ 9663 w 17984"/>
                <a:gd name="connsiteY3" fmla="*/ 3892 h 9528"/>
                <a:gd name="connsiteX4" fmla="*/ 0 w 17984"/>
                <a:gd name="connsiteY4" fmla="*/ 0 h 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84" h="9528">
                  <a:moveTo>
                    <a:pt x="5771" y="9395"/>
                  </a:moveTo>
                  <a:lnTo>
                    <a:pt x="17984" y="9529"/>
                  </a:lnTo>
                  <a:lnTo>
                    <a:pt x="14092" y="4697"/>
                  </a:lnTo>
                  <a:lnTo>
                    <a:pt x="9663" y="38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" name="Forme libre : forme 546">
              <a:extLst>
                <a:ext uri="{FF2B5EF4-FFF2-40B4-BE49-F238E27FC236}">
                  <a16:creationId xmlns:a16="http://schemas.microsoft.com/office/drawing/2014/main" id="{B5531745-75E5-4132-B65C-83600A16C1D8}"/>
                </a:ext>
              </a:extLst>
            </p:cNvPr>
            <p:cNvSpPr/>
            <p:nvPr/>
          </p:nvSpPr>
          <p:spPr>
            <a:xfrm>
              <a:off x="9881845" y="5122092"/>
              <a:ext cx="35431" cy="20533"/>
            </a:xfrm>
            <a:custGeom>
              <a:avLst/>
              <a:gdLst>
                <a:gd name="connsiteX0" fmla="*/ 22547 w 35431"/>
                <a:gd name="connsiteY0" fmla="*/ 20534 h 20533"/>
                <a:gd name="connsiteX1" fmla="*/ 6174 w 35431"/>
                <a:gd name="connsiteY1" fmla="*/ 17581 h 20533"/>
                <a:gd name="connsiteX2" fmla="*/ 0 w 35431"/>
                <a:gd name="connsiteY2" fmla="*/ 13018 h 20533"/>
                <a:gd name="connsiteX3" fmla="*/ 2147 w 35431"/>
                <a:gd name="connsiteY3" fmla="*/ 0 h 20533"/>
                <a:gd name="connsiteX4" fmla="*/ 21071 w 35431"/>
                <a:gd name="connsiteY4" fmla="*/ 4563 h 20533"/>
                <a:gd name="connsiteX5" fmla="*/ 29660 w 35431"/>
                <a:gd name="connsiteY5" fmla="*/ 10468 h 20533"/>
                <a:gd name="connsiteX6" fmla="*/ 35431 w 35431"/>
                <a:gd name="connsiteY6" fmla="*/ 19863 h 20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31" h="20533">
                  <a:moveTo>
                    <a:pt x="22547" y="20534"/>
                  </a:moveTo>
                  <a:lnTo>
                    <a:pt x="6174" y="17581"/>
                  </a:lnTo>
                  <a:lnTo>
                    <a:pt x="0" y="13018"/>
                  </a:lnTo>
                  <a:lnTo>
                    <a:pt x="2147" y="0"/>
                  </a:lnTo>
                  <a:lnTo>
                    <a:pt x="21071" y="4563"/>
                  </a:lnTo>
                  <a:lnTo>
                    <a:pt x="29660" y="10468"/>
                  </a:lnTo>
                  <a:lnTo>
                    <a:pt x="35431" y="1986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" name="Forme libre : forme 547">
              <a:extLst>
                <a:ext uri="{FF2B5EF4-FFF2-40B4-BE49-F238E27FC236}">
                  <a16:creationId xmlns:a16="http://schemas.microsoft.com/office/drawing/2014/main" id="{A25A5E8F-D309-4A50-862A-172794773481}"/>
                </a:ext>
              </a:extLst>
            </p:cNvPr>
            <p:cNvSpPr/>
            <p:nvPr/>
          </p:nvSpPr>
          <p:spPr>
            <a:xfrm>
              <a:off x="9886006" y="5126790"/>
              <a:ext cx="24694" cy="12078"/>
            </a:xfrm>
            <a:custGeom>
              <a:avLst/>
              <a:gdLst>
                <a:gd name="connsiteX0" fmla="*/ 3892 w 24694"/>
                <a:gd name="connsiteY0" fmla="*/ 9529 h 12078"/>
                <a:gd name="connsiteX1" fmla="*/ 18655 w 24694"/>
                <a:gd name="connsiteY1" fmla="*/ 12079 h 12078"/>
                <a:gd name="connsiteX2" fmla="*/ 24694 w 24694"/>
                <a:gd name="connsiteY2" fmla="*/ 11676 h 12078"/>
                <a:gd name="connsiteX3" fmla="*/ 22413 w 24694"/>
                <a:gd name="connsiteY3" fmla="*/ 8053 h 12078"/>
                <a:gd name="connsiteX4" fmla="*/ 15031 w 24694"/>
                <a:gd name="connsiteY4" fmla="*/ 3221 h 12078"/>
                <a:gd name="connsiteX5" fmla="*/ 1074 w 24694"/>
                <a:gd name="connsiteY5" fmla="*/ 0 h 12078"/>
                <a:gd name="connsiteX6" fmla="*/ 0 w 24694"/>
                <a:gd name="connsiteY6" fmla="*/ 6710 h 1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94" h="12078">
                  <a:moveTo>
                    <a:pt x="3892" y="9529"/>
                  </a:moveTo>
                  <a:lnTo>
                    <a:pt x="18655" y="12079"/>
                  </a:lnTo>
                  <a:lnTo>
                    <a:pt x="24694" y="11676"/>
                  </a:lnTo>
                  <a:lnTo>
                    <a:pt x="22413" y="8053"/>
                  </a:lnTo>
                  <a:lnTo>
                    <a:pt x="15031" y="3221"/>
                  </a:lnTo>
                  <a:lnTo>
                    <a:pt x="1074" y="0"/>
                  </a:lnTo>
                  <a:lnTo>
                    <a:pt x="0" y="67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" name="Forme libre : forme 548">
              <a:extLst>
                <a:ext uri="{FF2B5EF4-FFF2-40B4-BE49-F238E27FC236}">
                  <a16:creationId xmlns:a16="http://schemas.microsoft.com/office/drawing/2014/main" id="{03587CE6-5A28-4934-AA9B-0AC869384E04}"/>
                </a:ext>
              </a:extLst>
            </p:cNvPr>
            <p:cNvSpPr/>
            <p:nvPr/>
          </p:nvSpPr>
          <p:spPr>
            <a:xfrm>
              <a:off x="9904527" y="5099680"/>
              <a:ext cx="32344" cy="41336"/>
            </a:xfrm>
            <a:custGeom>
              <a:avLst/>
              <a:gdLst>
                <a:gd name="connsiteX0" fmla="*/ 26171 w 32344"/>
                <a:gd name="connsiteY0" fmla="*/ 41336 h 41336"/>
                <a:gd name="connsiteX1" fmla="*/ 6039 w 32344"/>
                <a:gd name="connsiteY1" fmla="*/ 17313 h 41336"/>
                <a:gd name="connsiteX2" fmla="*/ 0 w 32344"/>
                <a:gd name="connsiteY2" fmla="*/ 0 h 41336"/>
                <a:gd name="connsiteX3" fmla="*/ 12347 w 32344"/>
                <a:gd name="connsiteY3" fmla="*/ 0 h 41336"/>
                <a:gd name="connsiteX4" fmla="*/ 21608 w 32344"/>
                <a:gd name="connsiteY4" fmla="*/ 20668 h 41336"/>
                <a:gd name="connsiteX5" fmla="*/ 32344 w 32344"/>
                <a:gd name="connsiteY5" fmla="*/ 33686 h 4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44" h="41336">
                  <a:moveTo>
                    <a:pt x="26171" y="41336"/>
                  </a:moveTo>
                  <a:lnTo>
                    <a:pt x="6039" y="17313"/>
                  </a:lnTo>
                  <a:lnTo>
                    <a:pt x="0" y="0"/>
                  </a:lnTo>
                  <a:lnTo>
                    <a:pt x="12347" y="0"/>
                  </a:lnTo>
                  <a:lnTo>
                    <a:pt x="21608" y="20668"/>
                  </a:lnTo>
                  <a:lnTo>
                    <a:pt x="32344" y="3368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" name="Forme libre : forme 549">
              <a:extLst>
                <a:ext uri="{FF2B5EF4-FFF2-40B4-BE49-F238E27FC236}">
                  <a16:creationId xmlns:a16="http://schemas.microsoft.com/office/drawing/2014/main" id="{E1AB3C8C-5B44-4DB9-BD0D-95B0BDB78CE1}"/>
                </a:ext>
              </a:extLst>
            </p:cNvPr>
            <p:cNvSpPr/>
            <p:nvPr/>
          </p:nvSpPr>
          <p:spPr>
            <a:xfrm>
              <a:off x="9909895" y="5103437"/>
              <a:ext cx="22010" cy="31539"/>
            </a:xfrm>
            <a:custGeom>
              <a:avLst/>
              <a:gdLst>
                <a:gd name="connsiteX0" fmla="*/ 4160 w 22010"/>
                <a:gd name="connsiteY0" fmla="*/ 11945 h 31539"/>
                <a:gd name="connsiteX1" fmla="*/ 20802 w 22010"/>
                <a:gd name="connsiteY1" fmla="*/ 31539 h 31539"/>
                <a:gd name="connsiteX2" fmla="*/ 22010 w 22010"/>
                <a:gd name="connsiteY2" fmla="*/ 29929 h 31539"/>
                <a:gd name="connsiteX3" fmla="*/ 12884 w 22010"/>
                <a:gd name="connsiteY3" fmla="*/ 18789 h 31539"/>
                <a:gd name="connsiteX4" fmla="*/ 4429 w 22010"/>
                <a:gd name="connsiteY4" fmla="*/ 0 h 31539"/>
                <a:gd name="connsiteX5" fmla="*/ 0 w 22010"/>
                <a:gd name="connsiteY5" fmla="*/ 0 h 3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10" h="31539">
                  <a:moveTo>
                    <a:pt x="4160" y="11945"/>
                  </a:moveTo>
                  <a:lnTo>
                    <a:pt x="20802" y="31539"/>
                  </a:lnTo>
                  <a:lnTo>
                    <a:pt x="22010" y="29929"/>
                  </a:lnTo>
                  <a:lnTo>
                    <a:pt x="12884" y="18789"/>
                  </a:lnTo>
                  <a:lnTo>
                    <a:pt x="44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" name="Forme libre : forme 550">
              <a:extLst>
                <a:ext uri="{FF2B5EF4-FFF2-40B4-BE49-F238E27FC236}">
                  <a16:creationId xmlns:a16="http://schemas.microsoft.com/office/drawing/2014/main" id="{D3211255-4E70-40BB-A3CE-479D0F74FF73}"/>
                </a:ext>
              </a:extLst>
            </p:cNvPr>
            <p:cNvSpPr/>
            <p:nvPr/>
          </p:nvSpPr>
          <p:spPr>
            <a:xfrm>
              <a:off x="9845475" y="5074448"/>
              <a:ext cx="48046" cy="36236"/>
            </a:xfrm>
            <a:custGeom>
              <a:avLst/>
              <a:gdLst>
                <a:gd name="connsiteX0" fmla="*/ 48047 w 48046"/>
                <a:gd name="connsiteY0" fmla="*/ 36236 h 36236"/>
                <a:gd name="connsiteX1" fmla="*/ 24963 w 48046"/>
                <a:gd name="connsiteY1" fmla="*/ 23755 h 36236"/>
                <a:gd name="connsiteX2" fmla="*/ 11274 w 48046"/>
                <a:gd name="connsiteY2" fmla="*/ 14763 h 36236"/>
                <a:gd name="connsiteX3" fmla="*/ 0 w 48046"/>
                <a:gd name="connsiteY3" fmla="*/ 4697 h 36236"/>
                <a:gd name="connsiteX4" fmla="*/ 6576 w 48046"/>
                <a:gd name="connsiteY4" fmla="*/ 0 h 36236"/>
                <a:gd name="connsiteX5" fmla="*/ 19058 w 48046"/>
                <a:gd name="connsiteY5" fmla="*/ 6442 h 36236"/>
                <a:gd name="connsiteX6" fmla="*/ 39994 w 48046"/>
                <a:gd name="connsiteY6" fmla="*/ 18387 h 36236"/>
                <a:gd name="connsiteX7" fmla="*/ 46168 w 48046"/>
                <a:gd name="connsiteY7" fmla="*/ 27110 h 3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046" h="36236">
                  <a:moveTo>
                    <a:pt x="48047" y="36236"/>
                  </a:moveTo>
                  <a:lnTo>
                    <a:pt x="24963" y="23755"/>
                  </a:lnTo>
                  <a:lnTo>
                    <a:pt x="11274" y="14763"/>
                  </a:lnTo>
                  <a:lnTo>
                    <a:pt x="0" y="4697"/>
                  </a:lnTo>
                  <a:lnTo>
                    <a:pt x="6576" y="0"/>
                  </a:lnTo>
                  <a:lnTo>
                    <a:pt x="19058" y="6442"/>
                  </a:lnTo>
                  <a:lnTo>
                    <a:pt x="39994" y="18387"/>
                  </a:lnTo>
                  <a:lnTo>
                    <a:pt x="46168" y="271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" name="Forme libre : forme 551">
              <a:extLst>
                <a:ext uri="{FF2B5EF4-FFF2-40B4-BE49-F238E27FC236}">
                  <a16:creationId xmlns:a16="http://schemas.microsoft.com/office/drawing/2014/main" id="{01BC960F-3C19-4630-B510-126829DA753B}"/>
                </a:ext>
              </a:extLst>
            </p:cNvPr>
            <p:cNvSpPr/>
            <p:nvPr/>
          </p:nvSpPr>
          <p:spPr>
            <a:xfrm>
              <a:off x="9851648" y="5079011"/>
              <a:ext cx="36504" cy="24291"/>
            </a:xfrm>
            <a:custGeom>
              <a:avLst/>
              <a:gdLst>
                <a:gd name="connsiteX0" fmla="*/ 0 w 36504"/>
                <a:gd name="connsiteY0" fmla="*/ 537 h 24291"/>
                <a:gd name="connsiteX1" fmla="*/ 7516 w 36504"/>
                <a:gd name="connsiteY1" fmla="*/ 7113 h 24291"/>
                <a:gd name="connsiteX2" fmla="*/ 20802 w 36504"/>
                <a:gd name="connsiteY2" fmla="*/ 15837 h 24291"/>
                <a:gd name="connsiteX3" fmla="*/ 36505 w 36504"/>
                <a:gd name="connsiteY3" fmla="*/ 24292 h 24291"/>
                <a:gd name="connsiteX4" fmla="*/ 36371 w 36504"/>
                <a:gd name="connsiteY4" fmla="*/ 23755 h 24291"/>
                <a:gd name="connsiteX5" fmla="*/ 31002 w 36504"/>
                <a:gd name="connsiteY5" fmla="*/ 16508 h 24291"/>
                <a:gd name="connsiteX6" fmla="*/ 11005 w 36504"/>
                <a:gd name="connsiteY6" fmla="*/ 5368 h 24291"/>
                <a:gd name="connsiteX7" fmla="*/ 805 w 36504"/>
                <a:gd name="connsiteY7" fmla="*/ 0 h 2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4" h="24291">
                  <a:moveTo>
                    <a:pt x="0" y="537"/>
                  </a:moveTo>
                  <a:lnTo>
                    <a:pt x="7516" y="7113"/>
                  </a:lnTo>
                  <a:lnTo>
                    <a:pt x="20802" y="15837"/>
                  </a:lnTo>
                  <a:lnTo>
                    <a:pt x="36505" y="24292"/>
                  </a:lnTo>
                  <a:lnTo>
                    <a:pt x="36371" y="23755"/>
                  </a:lnTo>
                  <a:lnTo>
                    <a:pt x="31002" y="16508"/>
                  </a:lnTo>
                  <a:lnTo>
                    <a:pt x="11005" y="5368"/>
                  </a:lnTo>
                  <a:lnTo>
                    <a:pt x="805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3" name="Forme libre : forme 552">
              <a:extLst>
                <a:ext uri="{FF2B5EF4-FFF2-40B4-BE49-F238E27FC236}">
                  <a16:creationId xmlns:a16="http://schemas.microsoft.com/office/drawing/2014/main" id="{16746C04-5BC6-458F-9521-EC231634AEF0}"/>
                </a:ext>
              </a:extLst>
            </p:cNvPr>
            <p:cNvSpPr/>
            <p:nvPr/>
          </p:nvSpPr>
          <p:spPr>
            <a:xfrm>
              <a:off x="9803870" y="5055793"/>
              <a:ext cx="32210" cy="25097"/>
            </a:xfrm>
            <a:custGeom>
              <a:avLst/>
              <a:gdLst>
                <a:gd name="connsiteX0" fmla="*/ 22950 w 32210"/>
                <a:gd name="connsiteY0" fmla="*/ 25097 h 25097"/>
                <a:gd name="connsiteX1" fmla="*/ 11005 w 32210"/>
                <a:gd name="connsiteY1" fmla="*/ 18789 h 25097"/>
                <a:gd name="connsiteX2" fmla="*/ 0 w 32210"/>
                <a:gd name="connsiteY2" fmla="*/ 7784 h 25097"/>
                <a:gd name="connsiteX3" fmla="*/ 2282 w 32210"/>
                <a:gd name="connsiteY3" fmla="*/ 0 h 25097"/>
                <a:gd name="connsiteX4" fmla="*/ 19192 w 32210"/>
                <a:gd name="connsiteY4" fmla="*/ 11945 h 25097"/>
                <a:gd name="connsiteX5" fmla="*/ 32210 w 32210"/>
                <a:gd name="connsiteY5" fmla="*/ 22413 h 2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10" h="25097">
                  <a:moveTo>
                    <a:pt x="22950" y="25097"/>
                  </a:moveTo>
                  <a:lnTo>
                    <a:pt x="11005" y="18789"/>
                  </a:lnTo>
                  <a:lnTo>
                    <a:pt x="0" y="7784"/>
                  </a:lnTo>
                  <a:lnTo>
                    <a:pt x="2282" y="0"/>
                  </a:lnTo>
                  <a:lnTo>
                    <a:pt x="19192" y="11945"/>
                  </a:lnTo>
                  <a:lnTo>
                    <a:pt x="32210" y="2241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" name="Forme libre : forme 553">
              <a:extLst>
                <a:ext uri="{FF2B5EF4-FFF2-40B4-BE49-F238E27FC236}">
                  <a16:creationId xmlns:a16="http://schemas.microsoft.com/office/drawing/2014/main" id="{610FC722-A87D-44CB-8643-1E7064F2F28C}"/>
                </a:ext>
              </a:extLst>
            </p:cNvPr>
            <p:cNvSpPr/>
            <p:nvPr/>
          </p:nvSpPr>
          <p:spPr>
            <a:xfrm>
              <a:off x="9808165" y="5061967"/>
              <a:ext cx="19728" cy="14897"/>
            </a:xfrm>
            <a:custGeom>
              <a:avLst/>
              <a:gdLst>
                <a:gd name="connsiteX0" fmla="*/ 9126 w 19728"/>
                <a:gd name="connsiteY0" fmla="*/ 9663 h 14897"/>
                <a:gd name="connsiteX1" fmla="*/ 19058 w 19728"/>
                <a:gd name="connsiteY1" fmla="*/ 14897 h 14897"/>
                <a:gd name="connsiteX2" fmla="*/ 19729 w 19728"/>
                <a:gd name="connsiteY2" fmla="*/ 14629 h 14897"/>
                <a:gd name="connsiteX3" fmla="*/ 12616 w 19728"/>
                <a:gd name="connsiteY3" fmla="*/ 8858 h 14897"/>
                <a:gd name="connsiteX4" fmla="*/ 134 w 19728"/>
                <a:gd name="connsiteY4" fmla="*/ 0 h 14897"/>
                <a:gd name="connsiteX5" fmla="*/ 0 w 19728"/>
                <a:gd name="connsiteY5" fmla="*/ 537 h 1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28" h="14897">
                  <a:moveTo>
                    <a:pt x="9126" y="9663"/>
                  </a:moveTo>
                  <a:lnTo>
                    <a:pt x="19058" y="14897"/>
                  </a:lnTo>
                  <a:lnTo>
                    <a:pt x="19729" y="14629"/>
                  </a:lnTo>
                  <a:lnTo>
                    <a:pt x="12616" y="8858"/>
                  </a:lnTo>
                  <a:lnTo>
                    <a:pt x="134" y="0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2" name="Graphique 3">
            <a:extLst>
              <a:ext uri="{FF2B5EF4-FFF2-40B4-BE49-F238E27FC236}">
                <a16:creationId xmlns:a16="http://schemas.microsoft.com/office/drawing/2014/main" id="{4BA2B0FC-C536-409A-82BA-6D32D610E743}"/>
              </a:ext>
            </a:extLst>
          </p:cNvPr>
          <p:cNvGrpSpPr/>
          <p:nvPr/>
        </p:nvGrpSpPr>
        <p:grpSpPr>
          <a:xfrm>
            <a:off x="6458556" y="4392976"/>
            <a:ext cx="426660" cy="357469"/>
            <a:chOff x="6474277" y="4339788"/>
            <a:chExt cx="412961" cy="345991"/>
          </a:xfrm>
          <a:solidFill>
            <a:srgbClr val="CECECE"/>
          </a:solidFill>
        </p:grpSpPr>
        <p:sp>
          <p:nvSpPr>
            <p:cNvPr id="543" name="Forme libre : forme 542">
              <a:extLst>
                <a:ext uri="{FF2B5EF4-FFF2-40B4-BE49-F238E27FC236}">
                  <a16:creationId xmlns:a16="http://schemas.microsoft.com/office/drawing/2014/main" id="{E5501913-A6AC-43BD-BC8B-AEFB87755549}"/>
                </a:ext>
              </a:extLst>
            </p:cNvPr>
            <p:cNvSpPr/>
            <p:nvPr/>
          </p:nvSpPr>
          <p:spPr>
            <a:xfrm>
              <a:off x="6474277" y="4339788"/>
              <a:ext cx="412961" cy="345991"/>
            </a:xfrm>
            <a:custGeom>
              <a:avLst/>
              <a:gdLst>
                <a:gd name="connsiteX0" fmla="*/ 50597 w 412961"/>
                <a:gd name="connsiteY0" fmla="*/ 345991 h 345991"/>
                <a:gd name="connsiteX1" fmla="*/ 47778 w 412961"/>
                <a:gd name="connsiteY1" fmla="*/ 344381 h 345991"/>
                <a:gd name="connsiteX2" fmla="*/ 38518 w 412961"/>
                <a:gd name="connsiteY2" fmla="*/ 336596 h 345991"/>
                <a:gd name="connsiteX3" fmla="*/ 36639 w 412961"/>
                <a:gd name="connsiteY3" fmla="*/ 327739 h 345991"/>
                <a:gd name="connsiteX4" fmla="*/ 40799 w 412961"/>
                <a:gd name="connsiteY4" fmla="*/ 317136 h 345991"/>
                <a:gd name="connsiteX5" fmla="*/ 40799 w 412961"/>
                <a:gd name="connsiteY5" fmla="*/ 308010 h 345991"/>
                <a:gd name="connsiteX6" fmla="*/ 26439 w 412961"/>
                <a:gd name="connsiteY6" fmla="*/ 292173 h 345991"/>
                <a:gd name="connsiteX7" fmla="*/ 23621 w 412961"/>
                <a:gd name="connsiteY7" fmla="*/ 281168 h 345991"/>
                <a:gd name="connsiteX8" fmla="*/ 23889 w 412961"/>
                <a:gd name="connsiteY8" fmla="*/ 275665 h 345991"/>
                <a:gd name="connsiteX9" fmla="*/ 14763 w 412961"/>
                <a:gd name="connsiteY9" fmla="*/ 268418 h 345991"/>
                <a:gd name="connsiteX10" fmla="*/ 14495 w 412961"/>
                <a:gd name="connsiteY10" fmla="*/ 253387 h 345991"/>
                <a:gd name="connsiteX11" fmla="*/ 10334 w 412961"/>
                <a:gd name="connsiteY11" fmla="*/ 245334 h 345991"/>
                <a:gd name="connsiteX12" fmla="*/ 0 w 412961"/>
                <a:gd name="connsiteY12" fmla="*/ 247079 h 345991"/>
                <a:gd name="connsiteX13" fmla="*/ 3489 w 412961"/>
                <a:gd name="connsiteY13" fmla="*/ 234329 h 345991"/>
                <a:gd name="connsiteX14" fmla="*/ 9395 w 412961"/>
                <a:gd name="connsiteY14" fmla="*/ 224532 h 345991"/>
                <a:gd name="connsiteX15" fmla="*/ 6576 w 412961"/>
                <a:gd name="connsiteY15" fmla="*/ 213795 h 345991"/>
                <a:gd name="connsiteX16" fmla="*/ 14226 w 412961"/>
                <a:gd name="connsiteY16" fmla="*/ 206548 h 345991"/>
                <a:gd name="connsiteX17" fmla="*/ 9529 w 412961"/>
                <a:gd name="connsiteY17" fmla="*/ 201045 h 345991"/>
                <a:gd name="connsiteX18" fmla="*/ 16508 w 412961"/>
                <a:gd name="connsiteY18" fmla="*/ 184269 h 345991"/>
                <a:gd name="connsiteX19" fmla="*/ 28452 w 412961"/>
                <a:gd name="connsiteY19" fmla="*/ 164138 h 345991"/>
                <a:gd name="connsiteX20" fmla="*/ 48986 w 412961"/>
                <a:gd name="connsiteY20" fmla="*/ 165882 h 345991"/>
                <a:gd name="connsiteX21" fmla="*/ 47778 w 412961"/>
                <a:gd name="connsiteY21" fmla="*/ 65494 h 345991"/>
                <a:gd name="connsiteX22" fmla="*/ 48181 w 412961"/>
                <a:gd name="connsiteY22" fmla="*/ 52610 h 345991"/>
                <a:gd name="connsiteX23" fmla="*/ 76499 w 412961"/>
                <a:gd name="connsiteY23" fmla="*/ 52610 h 345991"/>
                <a:gd name="connsiteX24" fmla="*/ 76499 w 412961"/>
                <a:gd name="connsiteY24" fmla="*/ 0 h 345991"/>
                <a:gd name="connsiteX25" fmla="*/ 373370 w 412961"/>
                <a:gd name="connsiteY25" fmla="*/ 0 h 345991"/>
                <a:gd name="connsiteX26" fmla="*/ 382093 w 412961"/>
                <a:gd name="connsiteY26" fmla="*/ 28452 h 345991"/>
                <a:gd name="connsiteX27" fmla="*/ 376591 w 412961"/>
                <a:gd name="connsiteY27" fmla="*/ 33418 h 345991"/>
                <a:gd name="connsiteX28" fmla="*/ 380080 w 412961"/>
                <a:gd name="connsiteY28" fmla="*/ 59320 h 345991"/>
                <a:gd name="connsiteX29" fmla="*/ 388938 w 412961"/>
                <a:gd name="connsiteY29" fmla="*/ 89517 h 345991"/>
                <a:gd name="connsiteX30" fmla="*/ 412961 w 412961"/>
                <a:gd name="connsiteY30" fmla="*/ 106294 h 345991"/>
                <a:gd name="connsiteX31" fmla="*/ 398735 w 412961"/>
                <a:gd name="connsiteY31" fmla="*/ 123070 h 345991"/>
                <a:gd name="connsiteX32" fmla="*/ 380349 w 412961"/>
                <a:gd name="connsiteY32" fmla="*/ 127364 h 345991"/>
                <a:gd name="connsiteX33" fmla="*/ 373504 w 412961"/>
                <a:gd name="connsiteY33" fmla="*/ 134478 h 345991"/>
                <a:gd name="connsiteX34" fmla="*/ 371088 w 412961"/>
                <a:gd name="connsiteY34" fmla="*/ 150851 h 345991"/>
                <a:gd name="connsiteX35" fmla="*/ 360620 w 412961"/>
                <a:gd name="connsiteY35" fmla="*/ 188161 h 345991"/>
                <a:gd name="connsiteX36" fmla="*/ 363170 w 412961"/>
                <a:gd name="connsiteY36" fmla="*/ 198093 h 345991"/>
                <a:gd name="connsiteX37" fmla="*/ 359143 w 412961"/>
                <a:gd name="connsiteY37" fmla="*/ 220371 h 345991"/>
                <a:gd name="connsiteX38" fmla="*/ 348407 w 412961"/>
                <a:gd name="connsiteY38" fmla="*/ 246274 h 345991"/>
                <a:gd name="connsiteX39" fmla="*/ 333778 w 412961"/>
                <a:gd name="connsiteY39" fmla="*/ 258621 h 345991"/>
                <a:gd name="connsiteX40" fmla="*/ 323444 w 412961"/>
                <a:gd name="connsiteY40" fmla="*/ 277276 h 345991"/>
                <a:gd name="connsiteX41" fmla="*/ 320760 w 412961"/>
                <a:gd name="connsiteY41" fmla="*/ 288013 h 345991"/>
                <a:gd name="connsiteX42" fmla="*/ 309084 w 412961"/>
                <a:gd name="connsiteY42" fmla="*/ 294992 h 345991"/>
                <a:gd name="connsiteX43" fmla="*/ 302105 w 412961"/>
                <a:gd name="connsiteY43" fmla="*/ 320223 h 345991"/>
                <a:gd name="connsiteX44" fmla="*/ 302105 w 412961"/>
                <a:gd name="connsiteY44" fmla="*/ 325054 h 345991"/>
                <a:gd name="connsiteX45" fmla="*/ 294723 w 412961"/>
                <a:gd name="connsiteY45" fmla="*/ 324115 h 345991"/>
                <a:gd name="connsiteX46" fmla="*/ 295260 w 412961"/>
                <a:gd name="connsiteY46" fmla="*/ 310291 h 345991"/>
                <a:gd name="connsiteX47" fmla="*/ 292576 w 412961"/>
                <a:gd name="connsiteY47" fmla="*/ 302507 h 345991"/>
                <a:gd name="connsiteX48" fmla="*/ 279692 w 412961"/>
                <a:gd name="connsiteY48" fmla="*/ 292576 h 345991"/>
                <a:gd name="connsiteX49" fmla="*/ 276471 w 412961"/>
                <a:gd name="connsiteY49" fmla="*/ 273384 h 345991"/>
                <a:gd name="connsiteX50" fmla="*/ 279289 w 412961"/>
                <a:gd name="connsiteY50" fmla="*/ 256474 h 345991"/>
                <a:gd name="connsiteX51" fmla="*/ 271371 w 412961"/>
                <a:gd name="connsiteY51" fmla="*/ 255400 h 345991"/>
                <a:gd name="connsiteX52" fmla="*/ 269760 w 412961"/>
                <a:gd name="connsiteY52" fmla="*/ 260634 h 345991"/>
                <a:gd name="connsiteX53" fmla="*/ 257145 w 412961"/>
                <a:gd name="connsiteY53" fmla="*/ 261708 h 345991"/>
                <a:gd name="connsiteX54" fmla="*/ 261171 w 412961"/>
                <a:gd name="connsiteY54" fmla="*/ 266673 h 345991"/>
                <a:gd name="connsiteX55" fmla="*/ 263587 w 412961"/>
                <a:gd name="connsiteY55" fmla="*/ 283181 h 345991"/>
                <a:gd name="connsiteX56" fmla="*/ 249226 w 412961"/>
                <a:gd name="connsiteY56" fmla="*/ 297676 h 345991"/>
                <a:gd name="connsiteX57" fmla="*/ 236745 w 412961"/>
                <a:gd name="connsiteY57" fmla="*/ 316062 h 345991"/>
                <a:gd name="connsiteX58" fmla="*/ 222384 w 412961"/>
                <a:gd name="connsiteY58" fmla="*/ 318881 h 345991"/>
                <a:gd name="connsiteX59" fmla="*/ 201850 w 412961"/>
                <a:gd name="connsiteY59" fmla="*/ 304520 h 345991"/>
                <a:gd name="connsiteX60" fmla="*/ 194201 w 412961"/>
                <a:gd name="connsiteY60" fmla="*/ 308681 h 345991"/>
                <a:gd name="connsiteX61" fmla="*/ 191651 w 412961"/>
                <a:gd name="connsiteY61" fmla="*/ 316197 h 345991"/>
                <a:gd name="connsiteX62" fmla="*/ 179169 w 412961"/>
                <a:gd name="connsiteY62" fmla="*/ 320760 h 345991"/>
                <a:gd name="connsiteX63" fmla="*/ 178096 w 412961"/>
                <a:gd name="connsiteY63" fmla="*/ 326397 h 345991"/>
                <a:gd name="connsiteX64" fmla="*/ 150851 w 412961"/>
                <a:gd name="connsiteY64" fmla="*/ 326397 h 345991"/>
                <a:gd name="connsiteX65" fmla="*/ 147362 w 412961"/>
                <a:gd name="connsiteY65" fmla="*/ 321297 h 345991"/>
                <a:gd name="connsiteX66" fmla="*/ 130988 w 412961"/>
                <a:gd name="connsiteY66" fmla="*/ 320491 h 345991"/>
                <a:gd name="connsiteX67" fmla="*/ 121862 w 412961"/>
                <a:gd name="connsiteY67" fmla="*/ 324920 h 345991"/>
                <a:gd name="connsiteX68" fmla="*/ 113809 w 412961"/>
                <a:gd name="connsiteY68" fmla="*/ 322236 h 345991"/>
                <a:gd name="connsiteX69" fmla="*/ 100791 w 412961"/>
                <a:gd name="connsiteY69" fmla="*/ 307339 h 345991"/>
                <a:gd name="connsiteX70" fmla="*/ 97033 w 412961"/>
                <a:gd name="connsiteY70" fmla="*/ 301434 h 345991"/>
                <a:gd name="connsiteX71" fmla="*/ 81331 w 412961"/>
                <a:gd name="connsiteY71" fmla="*/ 304386 h 345991"/>
                <a:gd name="connsiteX72" fmla="*/ 75023 w 412961"/>
                <a:gd name="connsiteY72" fmla="*/ 314989 h 345991"/>
                <a:gd name="connsiteX73" fmla="*/ 68581 w 412961"/>
                <a:gd name="connsiteY73" fmla="*/ 337804 h 345991"/>
                <a:gd name="connsiteX74" fmla="*/ 59320 w 412961"/>
                <a:gd name="connsiteY74" fmla="*/ 342904 h 34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2961" h="345991">
                  <a:moveTo>
                    <a:pt x="50597" y="345991"/>
                  </a:moveTo>
                  <a:lnTo>
                    <a:pt x="47778" y="344381"/>
                  </a:lnTo>
                  <a:lnTo>
                    <a:pt x="38518" y="336596"/>
                  </a:lnTo>
                  <a:lnTo>
                    <a:pt x="36639" y="327739"/>
                  </a:lnTo>
                  <a:lnTo>
                    <a:pt x="40799" y="317136"/>
                  </a:lnTo>
                  <a:lnTo>
                    <a:pt x="40799" y="308010"/>
                  </a:lnTo>
                  <a:lnTo>
                    <a:pt x="26439" y="292173"/>
                  </a:lnTo>
                  <a:lnTo>
                    <a:pt x="23621" y="281168"/>
                  </a:lnTo>
                  <a:lnTo>
                    <a:pt x="23889" y="275665"/>
                  </a:lnTo>
                  <a:lnTo>
                    <a:pt x="14763" y="268418"/>
                  </a:lnTo>
                  <a:lnTo>
                    <a:pt x="14495" y="253387"/>
                  </a:lnTo>
                  <a:lnTo>
                    <a:pt x="10334" y="245334"/>
                  </a:lnTo>
                  <a:lnTo>
                    <a:pt x="0" y="247079"/>
                  </a:lnTo>
                  <a:lnTo>
                    <a:pt x="3489" y="234329"/>
                  </a:lnTo>
                  <a:lnTo>
                    <a:pt x="9395" y="224532"/>
                  </a:lnTo>
                  <a:lnTo>
                    <a:pt x="6576" y="213795"/>
                  </a:lnTo>
                  <a:lnTo>
                    <a:pt x="14226" y="206548"/>
                  </a:lnTo>
                  <a:lnTo>
                    <a:pt x="9529" y="201045"/>
                  </a:lnTo>
                  <a:lnTo>
                    <a:pt x="16508" y="184269"/>
                  </a:lnTo>
                  <a:lnTo>
                    <a:pt x="28452" y="164138"/>
                  </a:lnTo>
                  <a:lnTo>
                    <a:pt x="48986" y="165882"/>
                  </a:lnTo>
                  <a:lnTo>
                    <a:pt x="47778" y="65494"/>
                  </a:lnTo>
                  <a:lnTo>
                    <a:pt x="48181" y="52610"/>
                  </a:lnTo>
                  <a:lnTo>
                    <a:pt x="76499" y="52610"/>
                  </a:lnTo>
                  <a:lnTo>
                    <a:pt x="76499" y="0"/>
                  </a:lnTo>
                  <a:lnTo>
                    <a:pt x="373370" y="0"/>
                  </a:lnTo>
                  <a:lnTo>
                    <a:pt x="382093" y="28452"/>
                  </a:lnTo>
                  <a:lnTo>
                    <a:pt x="376591" y="33418"/>
                  </a:lnTo>
                  <a:lnTo>
                    <a:pt x="380080" y="59320"/>
                  </a:lnTo>
                  <a:lnTo>
                    <a:pt x="388938" y="89517"/>
                  </a:lnTo>
                  <a:lnTo>
                    <a:pt x="412961" y="106294"/>
                  </a:lnTo>
                  <a:lnTo>
                    <a:pt x="398735" y="123070"/>
                  </a:lnTo>
                  <a:lnTo>
                    <a:pt x="380349" y="127364"/>
                  </a:lnTo>
                  <a:lnTo>
                    <a:pt x="373504" y="134478"/>
                  </a:lnTo>
                  <a:lnTo>
                    <a:pt x="371088" y="150851"/>
                  </a:lnTo>
                  <a:lnTo>
                    <a:pt x="360620" y="188161"/>
                  </a:lnTo>
                  <a:lnTo>
                    <a:pt x="363170" y="198093"/>
                  </a:lnTo>
                  <a:lnTo>
                    <a:pt x="359143" y="220371"/>
                  </a:lnTo>
                  <a:lnTo>
                    <a:pt x="348407" y="246274"/>
                  </a:lnTo>
                  <a:lnTo>
                    <a:pt x="333778" y="258621"/>
                  </a:lnTo>
                  <a:lnTo>
                    <a:pt x="323444" y="277276"/>
                  </a:lnTo>
                  <a:lnTo>
                    <a:pt x="320760" y="288013"/>
                  </a:lnTo>
                  <a:lnTo>
                    <a:pt x="309084" y="294992"/>
                  </a:lnTo>
                  <a:lnTo>
                    <a:pt x="302105" y="320223"/>
                  </a:lnTo>
                  <a:lnTo>
                    <a:pt x="302105" y="325054"/>
                  </a:lnTo>
                  <a:lnTo>
                    <a:pt x="294723" y="324115"/>
                  </a:lnTo>
                  <a:lnTo>
                    <a:pt x="295260" y="310291"/>
                  </a:lnTo>
                  <a:lnTo>
                    <a:pt x="292576" y="302507"/>
                  </a:lnTo>
                  <a:lnTo>
                    <a:pt x="279692" y="292576"/>
                  </a:lnTo>
                  <a:lnTo>
                    <a:pt x="276471" y="273384"/>
                  </a:lnTo>
                  <a:lnTo>
                    <a:pt x="279289" y="256474"/>
                  </a:lnTo>
                  <a:lnTo>
                    <a:pt x="271371" y="255400"/>
                  </a:lnTo>
                  <a:lnTo>
                    <a:pt x="269760" y="260634"/>
                  </a:lnTo>
                  <a:lnTo>
                    <a:pt x="257145" y="261708"/>
                  </a:lnTo>
                  <a:lnTo>
                    <a:pt x="261171" y="266673"/>
                  </a:lnTo>
                  <a:lnTo>
                    <a:pt x="263587" y="283181"/>
                  </a:lnTo>
                  <a:lnTo>
                    <a:pt x="249226" y="297676"/>
                  </a:lnTo>
                  <a:lnTo>
                    <a:pt x="236745" y="316062"/>
                  </a:lnTo>
                  <a:lnTo>
                    <a:pt x="222384" y="318881"/>
                  </a:lnTo>
                  <a:lnTo>
                    <a:pt x="201850" y="304520"/>
                  </a:lnTo>
                  <a:lnTo>
                    <a:pt x="194201" y="308681"/>
                  </a:lnTo>
                  <a:lnTo>
                    <a:pt x="191651" y="316197"/>
                  </a:lnTo>
                  <a:lnTo>
                    <a:pt x="179169" y="320760"/>
                  </a:lnTo>
                  <a:lnTo>
                    <a:pt x="178096" y="326397"/>
                  </a:lnTo>
                  <a:lnTo>
                    <a:pt x="150851" y="326397"/>
                  </a:lnTo>
                  <a:lnTo>
                    <a:pt x="147362" y="321297"/>
                  </a:lnTo>
                  <a:lnTo>
                    <a:pt x="130988" y="320491"/>
                  </a:lnTo>
                  <a:lnTo>
                    <a:pt x="121862" y="324920"/>
                  </a:lnTo>
                  <a:lnTo>
                    <a:pt x="113809" y="322236"/>
                  </a:lnTo>
                  <a:lnTo>
                    <a:pt x="100791" y="307339"/>
                  </a:lnTo>
                  <a:lnTo>
                    <a:pt x="97033" y="301434"/>
                  </a:lnTo>
                  <a:lnTo>
                    <a:pt x="81331" y="304386"/>
                  </a:lnTo>
                  <a:lnTo>
                    <a:pt x="75023" y="314989"/>
                  </a:lnTo>
                  <a:lnTo>
                    <a:pt x="68581" y="337804"/>
                  </a:lnTo>
                  <a:lnTo>
                    <a:pt x="59320" y="34290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" name="Forme libre : forme 543">
              <a:extLst>
                <a:ext uri="{FF2B5EF4-FFF2-40B4-BE49-F238E27FC236}">
                  <a16:creationId xmlns:a16="http://schemas.microsoft.com/office/drawing/2014/main" id="{960E8386-A0E3-45DC-AFE5-E18351D0A562}"/>
                </a:ext>
              </a:extLst>
            </p:cNvPr>
            <p:cNvSpPr/>
            <p:nvPr/>
          </p:nvSpPr>
          <p:spPr>
            <a:xfrm>
              <a:off x="6479511" y="4343546"/>
              <a:ext cx="402090" cy="338072"/>
            </a:xfrm>
            <a:custGeom>
              <a:avLst/>
              <a:gdLst>
                <a:gd name="connsiteX0" fmla="*/ 36773 w 402090"/>
                <a:gd name="connsiteY0" fmla="*/ 330691 h 338072"/>
                <a:gd name="connsiteX1" fmla="*/ 45899 w 402090"/>
                <a:gd name="connsiteY1" fmla="*/ 338073 h 338072"/>
                <a:gd name="connsiteX2" fmla="*/ 52610 w 402090"/>
                <a:gd name="connsiteY2" fmla="*/ 335657 h 338072"/>
                <a:gd name="connsiteX3" fmla="*/ 60126 w 402090"/>
                <a:gd name="connsiteY3" fmla="*/ 331496 h 338072"/>
                <a:gd name="connsiteX4" fmla="*/ 66433 w 402090"/>
                <a:gd name="connsiteY4" fmla="*/ 309486 h 338072"/>
                <a:gd name="connsiteX5" fmla="*/ 73681 w 402090"/>
                <a:gd name="connsiteY5" fmla="*/ 297273 h 338072"/>
                <a:gd name="connsiteX6" fmla="*/ 93678 w 402090"/>
                <a:gd name="connsiteY6" fmla="*/ 293381 h 338072"/>
                <a:gd name="connsiteX7" fmla="*/ 98644 w 402090"/>
                <a:gd name="connsiteY7" fmla="*/ 301299 h 338072"/>
                <a:gd name="connsiteX8" fmla="*/ 110857 w 402090"/>
                <a:gd name="connsiteY8" fmla="*/ 315257 h 338072"/>
                <a:gd name="connsiteX9" fmla="*/ 116359 w 402090"/>
                <a:gd name="connsiteY9" fmla="*/ 317002 h 338072"/>
                <a:gd name="connsiteX10" fmla="*/ 124949 w 402090"/>
                <a:gd name="connsiteY10" fmla="*/ 312841 h 338072"/>
                <a:gd name="connsiteX11" fmla="*/ 125485 w 402090"/>
                <a:gd name="connsiteY11" fmla="*/ 312841 h 338072"/>
                <a:gd name="connsiteX12" fmla="*/ 144275 w 402090"/>
                <a:gd name="connsiteY12" fmla="*/ 313781 h 338072"/>
                <a:gd name="connsiteX13" fmla="*/ 147630 w 402090"/>
                <a:gd name="connsiteY13" fmla="*/ 318881 h 338072"/>
                <a:gd name="connsiteX14" fmla="*/ 169640 w 402090"/>
                <a:gd name="connsiteY14" fmla="*/ 318881 h 338072"/>
                <a:gd name="connsiteX15" fmla="*/ 170446 w 402090"/>
                <a:gd name="connsiteY15" fmla="*/ 314184 h 338072"/>
                <a:gd name="connsiteX16" fmla="*/ 183330 w 402090"/>
                <a:gd name="connsiteY16" fmla="*/ 309486 h 338072"/>
                <a:gd name="connsiteX17" fmla="*/ 185879 w 402090"/>
                <a:gd name="connsiteY17" fmla="*/ 302239 h 338072"/>
                <a:gd name="connsiteX18" fmla="*/ 196885 w 402090"/>
                <a:gd name="connsiteY18" fmla="*/ 296334 h 338072"/>
                <a:gd name="connsiteX19" fmla="*/ 218090 w 402090"/>
                <a:gd name="connsiteY19" fmla="*/ 311097 h 338072"/>
                <a:gd name="connsiteX20" fmla="*/ 229229 w 402090"/>
                <a:gd name="connsiteY20" fmla="*/ 308815 h 338072"/>
                <a:gd name="connsiteX21" fmla="*/ 241039 w 402090"/>
                <a:gd name="connsiteY21" fmla="*/ 291368 h 338072"/>
                <a:gd name="connsiteX22" fmla="*/ 254192 w 402090"/>
                <a:gd name="connsiteY22" fmla="*/ 278081 h 338072"/>
                <a:gd name="connsiteX23" fmla="*/ 252313 w 402090"/>
                <a:gd name="connsiteY23" fmla="*/ 264392 h 338072"/>
                <a:gd name="connsiteX24" fmla="*/ 244395 w 402090"/>
                <a:gd name="connsiteY24" fmla="*/ 254729 h 338072"/>
                <a:gd name="connsiteX25" fmla="*/ 261573 w 402090"/>
                <a:gd name="connsiteY25" fmla="*/ 253253 h 338072"/>
                <a:gd name="connsiteX26" fmla="*/ 263453 w 402090"/>
                <a:gd name="connsiteY26" fmla="*/ 247347 h 338072"/>
                <a:gd name="connsiteX27" fmla="*/ 278350 w 402090"/>
                <a:gd name="connsiteY27" fmla="*/ 249495 h 338072"/>
                <a:gd name="connsiteX28" fmla="*/ 275129 w 402090"/>
                <a:gd name="connsiteY28" fmla="*/ 269626 h 338072"/>
                <a:gd name="connsiteX29" fmla="*/ 277947 w 402090"/>
                <a:gd name="connsiteY29" fmla="*/ 286671 h 338072"/>
                <a:gd name="connsiteX30" fmla="*/ 290563 w 402090"/>
                <a:gd name="connsiteY30" fmla="*/ 296468 h 338072"/>
                <a:gd name="connsiteX31" fmla="*/ 293784 w 402090"/>
                <a:gd name="connsiteY31" fmla="*/ 305863 h 338072"/>
                <a:gd name="connsiteX32" fmla="*/ 293515 w 402090"/>
                <a:gd name="connsiteY32" fmla="*/ 313915 h 338072"/>
                <a:gd name="connsiteX33" fmla="*/ 300628 w 402090"/>
                <a:gd name="connsiteY33" fmla="*/ 288818 h 338072"/>
                <a:gd name="connsiteX34" fmla="*/ 312170 w 402090"/>
                <a:gd name="connsiteY34" fmla="*/ 281705 h 338072"/>
                <a:gd name="connsiteX35" fmla="*/ 314720 w 402090"/>
                <a:gd name="connsiteY35" fmla="*/ 271773 h 338072"/>
                <a:gd name="connsiteX36" fmla="*/ 325860 w 402090"/>
                <a:gd name="connsiteY36" fmla="*/ 252179 h 338072"/>
                <a:gd name="connsiteX37" fmla="*/ 340354 w 402090"/>
                <a:gd name="connsiteY37" fmla="*/ 239832 h 338072"/>
                <a:gd name="connsiteX38" fmla="*/ 350286 w 402090"/>
                <a:gd name="connsiteY38" fmla="*/ 215540 h 338072"/>
                <a:gd name="connsiteX39" fmla="*/ 354044 w 402090"/>
                <a:gd name="connsiteY39" fmla="*/ 194603 h 338072"/>
                <a:gd name="connsiteX40" fmla="*/ 351359 w 402090"/>
                <a:gd name="connsiteY40" fmla="*/ 184269 h 338072"/>
                <a:gd name="connsiteX41" fmla="*/ 362230 w 402090"/>
                <a:gd name="connsiteY41" fmla="*/ 146288 h 338072"/>
                <a:gd name="connsiteX42" fmla="*/ 364646 w 402090"/>
                <a:gd name="connsiteY42" fmla="*/ 128841 h 338072"/>
                <a:gd name="connsiteX43" fmla="*/ 373235 w 402090"/>
                <a:gd name="connsiteY43" fmla="*/ 120117 h 338072"/>
                <a:gd name="connsiteX44" fmla="*/ 373772 w 402090"/>
                <a:gd name="connsiteY44" fmla="*/ 119983 h 338072"/>
                <a:gd name="connsiteX45" fmla="*/ 391354 w 402090"/>
                <a:gd name="connsiteY45" fmla="*/ 115822 h 338072"/>
                <a:gd name="connsiteX46" fmla="*/ 402090 w 402090"/>
                <a:gd name="connsiteY46" fmla="*/ 103207 h 338072"/>
                <a:gd name="connsiteX47" fmla="*/ 380349 w 402090"/>
                <a:gd name="connsiteY47" fmla="*/ 88041 h 338072"/>
                <a:gd name="connsiteX48" fmla="*/ 371088 w 402090"/>
                <a:gd name="connsiteY48" fmla="*/ 56368 h 338072"/>
                <a:gd name="connsiteX49" fmla="*/ 367330 w 402090"/>
                <a:gd name="connsiteY49" fmla="*/ 28050 h 338072"/>
                <a:gd name="connsiteX50" fmla="*/ 372430 w 402090"/>
                <a:gd name="connsiteY50" fmla="*/ 23487 h 338072"/>
                <a:gd name="connsiteX51" fmla="*/ 365317 w 402090"/>
                <a:gd name="connsiteY51" fmla="*/ 0 h 338072"/>
                <a:gd name="connsiteX52" fmla="*/ 75023 w 402090"/>
                <a:gd name="connsiteY52" fmla="*/ 0 h 338072"/>
                <a:gd name="connsiteX53" fmla="*/ 75023 w 402090"/>
                <a:gd name="connsiteY53" fmla="*/ 52610 h 338072"/>
                <a:gd name="connsiteX54" fmla="*/ 46571 w 402090"/>
                <a:gd name="connsiteY54" fmla="*/ 52744 h 338072"/>
                <a:gd name="connsiteX55" fmla="*/ 46302 w 402090"/>
                <a:gd name="connsiteY55" fmla="*/ 61870 h 338072"/>
                <a:gd name="connsiteX56" fmla="*/ 47510 w 402090"/>
                <a:gd name="connsiteY56" fmla="*/ 166285 h 338072"/>
                <a:gd name="connsiteX57" fmla="*/ 25366 w 402090"/>
                <a:gd name="connsiteY57" fmla="*/ 164406 h 338072"/>
                <a:gd name="connsiteX58" fmla="*/ 14629 w 402090"/>
                <a:gd name="connsiteY58" fmla="*/ 182256 h 338072"/>
                <a:gd name="connsiteX59" fmla="*/ 8724 w 402090"/>
                <a:gd name="connsiteY59" fmla="*/ 196616 h 338072"/>
                <a:gd name="connsiteX60" fmla="*/ 14226 w 402090"/>
                <a:gd name="connsiteY60" fmla="*/ 202924 h 338072"/>
                <a:gd name="connsiteX61" fmla="*/ 5637 w 402090"/>
                <a:gd name="connsiteY61" fmla="*/ 211245 h 338072"/>
                <a:gd name="connsiteX62" fmla="*/ 8321 w 402090"/>
                <a:gd name="connsiteY62" fmla="*/ 221311 h 338072"/>
                <a:gd name="connsiteX63" fmla="*/ 1610 w 402090"/>
                <a:gd name="connsiteY63" fmla="*/ 232450 h 338072"/>
                <a:gd name="connsiteX64" fmla="*/ 0 w 402090"/>
                <a:gd name="connsiteY64" fmla="*/ 238490 h 338072"/>
                <a:gd name="connsiteX65" fmla="*/ 7113 w 402090"/>
                <a:gd name="connsiteY65" fmla="*/ 237282 h 338072"/>
                <a:gd name="connsiteX66" fmla="*/ 13152 w 402090"/>
                <a:gd name="connsiteY66" fmla="*/ 249092 h 338072"/>
                <a:gd name="connsiteX67" fmla="*/ 13421 w 402090"/>
                <a:gd name="connsiteY67" fmla="*/ 262781 h 338072"/>
                <a:gd name="connsiteX68" fmla="*/ 22547 w 402090"/>
                <a:gd name="connsiteY68" fmla="*/ 270163 h 338072"/>
                <a:gd name="connsiteX69" fmla="*/ 22279 w 402090"/>
                <a:gd name="connsiteY69" fmla="*/ 277008 h 338072"/>
                <a:gd name="connsiteX70" fmla="*/ 24829 w 402090"/>
                <a:gd name="connsiteY70" fmla="*/ 286939 h 338072"/>
                <a:gd name="connsiteX71" fmla="*/ 39323 w 402090"/>
                <a:gd name="connsiteY71" fmla="*/ 302776 h 338072"/>
                <a:gd name="connsiteX72" fmla="*/ 39189 w 402090"/>
                <a:gd name="connsiteY72" fmla="*/ 314318 h 338072"/>
                <a:gd name="connsiteX73" fmla="*/ 35431 w 402090"/>
                <a:gd name="connsiteY73" fmla="*/ 324249 h 33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2090" h="338072">
                  <a:moveTo>
                    <a:pt x="36773" y="330691"/>
                  </a:moveTo>
                  <a:lnTo>
                    <a:pt x="45899" y="338073"/>
                  </a:lnTo>
                  <a:lnTo>
                    <a:pt x="52610" y="335657"/>
                  </a:lnTo>
                  <a:lnTo>
                    <a:pt x="60126" y="331496"/>
                  </a:lnTo>
                  <a:lnTo>
                    <a:pt x="66433" y="309486"/>
                  </a:lnTo>
                  <a:lnTo>
                    <a:pt x="73681" y="297273"/>
                  </a:lnTo>
                  <a:lnTo>
                    <a:pt x="93678" y="293381"/>
                  </a:lnTo>
                  <a:lnTo>
                    <a:pt x="98644" y="301299"/>
                  </a:lnTo>
                  <a:lnTo>
                    <a:pt x="110857" y="315257"/>
                  </a:lnTo>
                  <a:lnTo>
                    <a:pt x="116359" y="317002"/>
                  </a:lnTo>
                  <a:lnTo>
                    <a:pt x="124949" y="312841"/>
                  </a:lnTo>
                  <a:lnTo>
                    <a:pt x="125485" y="312841"/>
                  </a:lnTo>
                  <a:lnTo>
                    <a:pt x="144275" y="313781"/>
                  </a:lnTo>
                  <a:lnTo>
                    <a:pt x="147630" y="318881"/>
                  </a:lnTo>
                  <a:lnTo>
                    <a:pt x="169640" y="318881"/>
                  </a:lnTo>
                  <a:lnTo>
                    <a:pt x="170446" y="314184"/>
                  </a:lnTo>
                  <a:lnTo>
                    <a:pt x="183330" y="309486"/>
                  </a:lnTo>
                  <a:lnTo>
                    <a:pt x="185879" y="302239"/>
                  </a:lnTo>
                  <a:lnTo>
                    <a:pt x="196885" y="296334"/>
                  </a:lnTo>
                  <a:lnTo>
                    <a:pt x="218090" y="311097"/>
                  </a:lnTo>
                  <a:lnTo>
                    <a:pt x="229229" y="308815"/>
                  </a:lnTo>
                  <a:lnTo>
                    <a:pt x="241039" y="291368"/>
                  </a:lnTo>
                  <a:lnTo>
                    <a:pt x="254192" y="278081"/>
                  </a:lnTo>
                  <a:lnTo>
                    <a:pt x="252313" y="264392"/>
                  </a:lnTo>
                  <a:lnTo>
                    <a:pt x="244395" y="254729"/>
                  </a:lnTo>
                  <a:lnTo>
                    <a:pt x="261573" y="253253"/>
                  </a:lnTo>
                  <a:lnTo>
                    <a:pt x="263453" y="247347"/>
                  </a:lnTo>
                  <a:lnTo>
                    <a:pt x="278350" y="249495"/>
                  </a:lnTo>
                  <a:lnTo>
                    <a:pt x="275129" y="269626"/>
                  </a:lnTo>
                  <a:lnTo>
                    <a:pt x="277947" y="286671"/>
                  </a:lnTo>
                  <a:lnTo>
                    <a:pt x="290563" y="296468"/>
                  </a:lnTo>
                  <a:lnTo>
                    <a:pt x="293784" y="305863"/>
                  </a:lnTo>
                  <a:lnTo>
                    <a:pt x="293515" y="313915"/>
                  </a:lnTo>
                  <a:lnTo>
                    <a:pt x="300628" y="288818"/>
                  </a:lnTo>
                  <a:lnTo>
                    <a:pt x="312170" y="281705"/>
                  </a:lnTo>
                  <a:lnTo>
                    <a:pt x="314720" y="271773"/>
                  </a:lnTo>
                  <a:lnTo>
                    <a:pt x="325860" y="252179"/>
                  </a:lnTo>
                  <a:lnTo>
                    <a:pt x="340354" y="239832"/>
                  </a:lnTo>
                  <a:lnTo>
                    <a:pt x="350286" y="215540"/>
                  </a:lnTo>
                  <a:lnTo>
                    <a:pt x="354044" y="194603"/>
                  </a:lnTo>
                  <a:lnTo>
                    <a:pt x="351359" y="184269"/>
                  </a:lnTo>
                  <a:lnTo>
                    <a:pt x="362230" y="146288"/>
                  </a:lnTo>
                  <a:lnTo>
                    <a:pt x="364646" y="128841"/>
                  </a:lnTo>
                  <a:lnTo>
                    <a:pt x="373235" y="120117"/>
                  </a:lnTo>
                  <a:lnTo>
                    <a:pt x="373772" y="119983"/>
                  </a:lnTo>
                  <a:lnTo>
                    <a:pt x="391354" y="115822"/>
                  </a:lnTo>
                  <a:lnTo>
                    <a:pt x="402090" y="103207"/>
                  </a:lnTo>
                  <a:lnTo>
                    <a:pt x="380349" y="88041"/>
                  </a:lnTo>
                  <a:lnTo>
                    <a:pt x="371088" y="56368"/>
                  </a:lnTo>
                  <a:lnTo>
                    <a:pt x="367330" y="28050"/>
                  </a:lnTo>
                  <a:lnTo>
                    <a:pt x="372430" y="23487"/>
                  </a:lnTo>
                  <a:lnTo>
                    <a:pt x="365317" y="0"/>
                  </a:lnTo>
                  <a:lnTo>
                    <a:pt x="75023" y="0"/>
                  </a:lnTo>
                  <a:lnTo>
                    <a:pt x="75023" y="52610"/>
                  </a:lnTo>
                  <a:lnTo>
                    <a:pt x="46571" y="52744"/>
                  </a:lnTo>
                  <a:lnTo>
                    <a:pt x="46302" y="61870"/>
                  </a:lnTo>
                  <a:lnTo>
                    <a:pt x="47510" y="166285"/>
                  </a:lnTo>
                  <a:lnTo>
                    <a:pt x="25366" y="164406"/>
                  </a:lnTo>
                  <a:lnTo>
                    <a:pt x="14629" y="182256"/>
                  </a:lnTo>
                  <a:lnTo>
                    <a:pt x="8724" y="196616"/>
                  </a:lnTo>
                  <a:lnTo>
                    <a:pt x="14226" y="202924"/>
                  </a:lnTo>
                  <a:lnTo>
                    <a:pt x="5637" y="211245"/>
                  </a:lnTo>
                  <a:lnTo>
                    <a:pt x="8321" y="221311"/>
                  </a:lnTo>
                  <a:lnTo>
                    <a:pt x="1610" y="232450"/>
                  </a:lnTo>
                  <a:lnTo>
                    <a:pt x="0" y="238490"/>
                  </a:lnTo>
                  <a:lnTo>
                    <a:pt x="7113" y="237282"/>
                  </a:lnTo>
                  <a:lnTo>
                    <a:pt x="13152" y="249092"/>
                  </a:lnTo>
                  <a:lnTo>
                    <a:pt x="13421" y="262781"/>
                  </a:lnTo>
                  <a:lnTo>
                    <a:pt x="22547" y="270163"/>
                  </a:lnTo>
                  <a:lnTo>
                    <a:pt x="22279" y="277008"/>
                  </a:lnTo>
                  <a:lnTo>
                    <a:pt x="24829" y="286939"/>
                  </a:lnTo>
                  <a:lnTo>
                    <a:pt x="39323" y="302776"/>
                  </a:lnTo>
                  <a:lnTo>
                    <a:pt x="39189" y="314318"/>
                  </a:lnTo>
                  <a:lnTo>
                    <a:pt x="35431" y="32424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3" name="Graphique 3">
            <a:extLst>
              <a:ext uri="{FF2B5EF4-FFF2-40B4-BE49-F238E27FC236}">
                <a16:creationId xmlns:a16="http://schemas.microsoft.com/office/drawing/2014/main" id="{939B3C0E-E80B-42EA-A957-B80BE5772A44}"/>
              </a:ext>
            </a:extLst>
          </p:cNvPr>
          <p:cNvGrpSpPr/>
          <p:nvPr/>
        </p:nvGrpSpPr>
        <p:grpSpPr>
          <a:xfrm>
            <a:off x="6165286" y="1306794"/>
            <a:ext cx="438169" cy="517483"/>
            <a:chOff x="6190424" y="1352696"/>
            <a:chExt cx="424100" cy="500868"/>
          </a:xfrm>
          <a:solidFill>
            <a:srgbClr val="CECECE"/>
          </a:solidFill>
        </p:grpSpPr>
        <p:sp>
          <p:nvSpPr>
            <p:cNvPr id="537" name="Forme libre : forme 536">
              <a:extLst>
                <a:ext uri="{FF2B5EF4-FFF2-40B4-BE49-F238E27FC236}">
                  <a16:creationId xmlns:a16="http://schemas.microsoft.com/office/drawing/2014/main" id="{62CA4DBD-9CCC-46E5-8AFC-253CEB0DBAE7}"/>
                </a:ext>
              </a:extLst>
            </p:cNvPr>
            <p:cNvSpPr/>
            <p:nvPr/>
          </p:nvSpPr>
          <p:spPr>
            <a:xfrm>
              <a:off x="6190424" y="1442885"/>
              <a:ext cx="279423" cy="410679"/>
            </a:xfrm>
            <a:custGeom>
              <a:avLst/>
              <a:gdLst>
                <a:gd name="connsiteX0" fmla="*/ 136625 w 279423"/>
                <a:gd name="connsiteY0" fmla="*/ 410680 h 410679"/>
                <a:gd name="connsiteX1" fmla="*/ 135954 w 279423"/>
                <a:gd name="connsiteY1" fmla="*/ 409740 h 410679"/>
                <a:gd name="connsiteX2" fmla="*/ 81868 w 279423"/>
                <a:gd name="connsiteY2" fmla="*/ 341294 h 410679"/>
                <a:gd name="connsiteX3" fmla="*/ 104146 w 279423"/>
                <a:gd name="connsiteY3" fmla="*/ 300763 h 410679"/>
                <a:gd name="connsiteX4" fmla="*/ 67776 w 279423"/>
                <a:gd name="connsiteY4" fmla="*/ 267210 h 410679"/>
                <a:gd name="connsiteX5" fmla="*/ 19594 w 279423"/>
                <a:gd name="connsiteY5" fmla="*/ 162796 h 410679"/>
                <a:gd name="connsiteX6" fmla="*/ 0 w 279423"/>
                <a:gd name="connsiteY6" fmla="*/ 57173 h 410679"/>
                <a:gd name="connsiteX7" fmla="*/ 940 w 279423"/>
                <a:gd name="connsiteY7" fmla="*/ 56502 h 410679"/>
                <a:gd name="connsiteX8" fmla="*/ 70594 w 279423"/>
                <a:gd name="connsiteY8" fmla="*/ 4563 h 410679"/>
                <a:gd name="connsiteX9" fmla="*/ 84552 w 279423"/>
                <a:gd name="connsiteY9" fmla="*/ 54891 h 410679"/>
                <a:gd name="connsiteX10" fmla="*/ 116762 w 279423"/>
                <a:gd name="connsiteY10" fmla="*/ 53013 h 410679"/>
                <a:gd name="connsiteX11" fmla="*/ 126023 w 279423"/>
                <a:gd name="connsiteY11" fmla="*/ 5234 h 410679"/>
                <a:gd name="connsiteX12" fmla="*/ 127499 w 279423"/>
                <a:gd name="connsiteY12" fmla="*/ 5100 h 410679"/>
                <a:gd name="connsiteX13" fmla="*/ 165077 w 279423"/>
                <a:gd name="connsiteY13" fmla="*/ 0 h 410679"/>
                <a:gd name="connsiteX14" fmla="*/ 196885 w 279423"/>
                <a:gd name="connsiteY14" fmla="*/ 49926 h 410679"/>
                <a:gd name="connsiteX15" fmla="*/ 279423 w 279423"/>
                <a:gd name="connsiteY15" fmla="*/ 150985 h 410679"/>
                <a:gd name="connsiteX16" fmla="*/ 216211 w 279423"/>
                <a:gd name="connsiteY16" fmla="*/ 201582 h 410679"/>
                <a:gd name="connsiteX17" fmla="*/ 202522 w 279423"/>
                <a:gd name="connsiteY17" fmla="*/ 290563 h 410679"/>
                <a:gd name="connsiteX18" fmla="*/ 180780 w 279423"/>
                <a:gd name="connsiteY18" fmla="*/ 312439 h 410679"/>
                <a:gd name="connsiteX19" fmla="*/ 168969 w 279423"/>
                <a:gd name="connsiteY19" fmla="*/ 405982 h 410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423" h="410679">
                  <a:moveTo>
                    <a:pt x="136625" y="410680"/>
                  </a:moveTo>
                  <a:lnTo>
                    <a:pt x="135954" y="409740"/>
                  </a:lnTo>
                  <a:lnTo>
                    <a:pt x="81868" y="341294"/>
                  </a:lnTo>
                  <a:lnTo>
                    <a:pt x="104146" y="300763"/>
                  </a:lnTo>
                  <a:lnTo>
                    <a:pt x="67776" y="267210"/>
                  </a:lnTo>
                  <a:lnTo>
                    <a:pt x="19594" y="162796"/>
                  </a:lnTo>
                  <a:lnTo>
                    <a:pt x="0" y="57173"/>
                  </a:lnTo>
                  <a:lnTo>
                    <a:pt x="940" y="56502"/>
                  </a:lnTo>
                  <a:lnTo>
                    <a:pt x="70594" y="4563"/>
                  </a:lnTo>
                  <a:lnTo>
                    <a:pt x="84552" y="54891"/>
                  </a:lnTo>
                  <a:lnTo>
                    <a:pt x="116762" y="53013"/>
                  </a:lnTo>
                  <a:lnTo>
                    <a:pt x="126023" y="5234"/>
                  </a:lnTo>
                  <a:lnTo>
                    <a:pt x="127499" y="5100"/>
                  </a:lnTo>
                  <a:lnTo>
                    <a:pt x="165077" y="0"/>
                  </a:lnTo>
                  <a:lnTo>
                    <a:pt x="196885" y="49926"/>
                  </a:lnTo>
                  <a:lnTo>
                    <a:pt x="279423" y="150985"/>
                  </a:lnTo>
                  <a:lnTo>
                    <a:pt x="216211" y="201582"/>
                  </a:lnTo>
                  <a:lnTo>
                    <a:pt x="202522" y="290563"/>
                  </a:lnTo>
                  <a:lnTo>
                    <a:pt x="180780" y="312439"/>
                  </a:lnTo>
                  <a:lnTo>
                    <a:pt x="168969" y="40598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" name="Forme libre : forme 537">
              <a:extLst>
                <a:ext uri="{FF2B5EF4-FFF2-40B4-BE49-F238E27FC236}">
                  <a16:creationId xmlns:a16="http://schemas.microsoft.com/office/drawing/2014/main" id="{858D9600-D657-475A-B1AA-FF365735A6B3}"/>
                </a:ext>
              </a:extLst>
            </p:cNvPr>
            <p:cNvSpPr/>
            <p:nvPr/>
          </p:nvSpPr>
          <p:spPr>
            <a:xfrm>
              <a:off x="6194719" y="1447045"/>
              <a:ext cx="269760" cy="402358"/>
            </a:xfrm>
            <a:custGeom>
              <a:avLst/>
              <a:gdLst>
                <a:gd name="connsiteX0" fmla="*/ 82136 w 269760"/>
                <a:gd name="connsiteY0" fmla="*/ 336865 h 402358"/>
                <a:gd name="connsiteX1" fmla="*/ 133941 w 269760"/>
                <a:gd name="connsiteY1" fmla="*/ 402359 h 402358"/>
                <a:gd name="connsiteX2" fmla="*/ 161185 w 269760"/>
                <a:gd name="connsiteY2" fmla="*/ 398467 h 402358"/>
                <a:gd name="connsiteX3" fmla="*/ 172861 w 269760"/>
                <a:gd name="connsiteY3" fmla="*/ 306534 h 402358"/>
                <a:gd name="connsiteX4" fmla="*/ 194603 w 269760"/>
                <a:gd name="connsiteY4" fmla="*/ 284523 h 402358"/>
                <a:gd name="connsiteX5" fmla="*/ 208427 w 269760"/>
                <a:gd name="connsiteY5" fmla="*/ 195408 h 402358"/>
                <a:gd name="connsiteX6" fmla="*/ 208963 w 269760"/>
                <a:gd name="connsiteY6" fmla="*/ 194872 h 402358"/>
                <a:gd name="connsiteX7" fmla="*/ 269760 w 269760"/>
                <a:gd name="connsiteY7" fmla="*/ 146154 h 402358"/>
                <a:gd name="connsiteX8" fmla="*/ 189369 w 269760"/>
                <a:gd name="connsiteY8" fmla="*/ 47913 h 402358"/>
                <a:gd name="connsiteX9" fmla="*/ 158769 w 269760"/>
                <a:gd name="connsiteY9" fmla="*/ 0 h 402358"/>
                <a:gd name="connsiteX10" fmla="*/ 125083 w 269760"/>
                <a:gd name="connsiteY10" fmla="*/ 4563 h 402358"/>
                <a:gd name="connsiteX11" fmla="*/ 115688 w 269760"/>
                <a:gd name="connsiteY11" fmla="*/ 52610 h 402358"/>
                <a:gd name="connsiteX12" fmla="*/ 77439 w 269760"/>
                <a:gd name="connsiteY12" fmla="*/ 54623 h 402358"/>
                <a:gd name="connsiteX13" fmla="*/ 64152 w 269760"/>
                <a:gd name="connsiteY13" fmla="*/ 6845 h 402358"/>
                <a:gd name="connsiteX14" fmla="*/ 0 w 269760"/>
                <a:gd name="connsiteY14" fmla="*/ 54623 h 402358"/>
                <a:gd name="connsiteX15" fmla="*/ 18924 w 269760"/>
                <a:gd name="connsiteY15" fmla="*/ 157561 h 402358"/>
                <a:gd name="connsiteX16" fmla="*/ 66836 w 269760"/>
                <a:gd name="connsiteY16" fmla="*/ 261037 h 402358"/>
                <a:gd name="connsiteX17" fmla="*/ 104683 w 269760"/>
                <a:gd name="connsiteY17" fmla="*/ 295797 h 40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9760" h="402358">
                  <a:moveTo>
                    <a:pt x="82136" y="336865"/>
                  </a:moveTo>
                  <a:lnTo>
                    <a:pt x="133941" y="402359"/>
                  </a:lnTo>
                  <a:lnTo>
                    <a:pt x="161185" y="398467"/>
                  </a:lnTo>
                  <a:lnTo>
                    <a:pt x="172861" y="306534"/>
                  </a:lnTo>
                  <a:lnTo>
                    <a:pt x="194603" y="284523"/>
                  </a:lnTo>
                  <a:lnTo>
                    <a:pt x="208427" y="195408"/>
                  </a:lnTo>
                  <a:lnTo>
                    <a:pt x="208963" y="194872"/>
                  </a:lnTo>
                  <a:lnTo>
                    <a:pt x="269760" y="146154"/>
                  </a:lnTo>
                  <a:lnTo>
                    <a:pt x="189369" y="47913"/>
                  </a:lnTo>
                  <a:lnTo>
                    <a:pt x="158769" y="0"/>
                  </a:lnTo>
                  <a:lnTo>
                    <a:pt x="125083" y="4563"/>
                  </a:lnTo>
                  <a:lnTo>
                    <a:pt x="115688" y="52610"/>
                  </a:lnTo>
                  <a:lnTo>
                    <a:pt x="77439" y="54623"/>
                  </a:lnTo>
                  <a:lnTo>
                    <a:pt x="64152" y="6845"/>
                  </a:lnTo>
                  <a:lnTo>
                    <a:pt x="0" y="54623"/>
                  </a:lnTo>
                  <a:lnTo>
                    <a:pt x="18924" y="157561"/>
                  </a:lnTo>
                  <a:lnTo>
                    <a:pt x="66836" y="261037"/>
                  </a:lnTo>
                  <a:lnTo>
                    <a:pt x="104683" y="2957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" name="Forme libre : forme 538">
              <a:extLst>
                <a:ext uri="{FF2B5EF4-FFF2-40B4-BE49-F238E27FC236}">
                  <a16:creationId xmlns:a16="http://schemas.microsoft.com/office/drawing/2014/main" id="{EA8C63C2-EE0A-4211-8D3E-8B9CDCA479AD}"/>
                </a:ext>
              </a:extLst>
            </p:cNvPr>
            <p:cNvSpPr/>
            <p:nvPr/>
          </p:nvSpPr>
          <p:spPr>
            <a:xfrm>
              <a:off x="6444348" y="1654130"/>
              <a:ext cx="104548" cy="124814"/>
            </a:xfrm>
            <a:custGeom>
              <a:avLst/>
              <a:gdLst>
                <a:gd name="connsiteX0" fmla="*/ 46436 w 104548"/>
                <a:gd name="connsiteY0" fmla="*/ 124814 h 124814"/>
                <a:gd name="connsiteX1" fmla="*/ 45228 w 104548"/>
                <a:gd name="connsiteY1" fmla="*/ 124143 h 124814"/>
                <a:gd name="connsiteX2" fmla="*/ 0 w 104548"/>
                <a:gd name="connsiteY2" fmla="*/ 96496 h 124814"/>
                <a:gd name="connsiteX3" fmla="*/ 17581 w 104548"/>
                <a:gd name="connsiteY3" fmla="*/ 65494 h 124814"/>
                <a:gd name="connsiteX4" fmla="*/ 2416 w 104548"/>
                <a:gd name="connsiteY4" fmla="*/ 26439 h 124814"/>
                <a:gd name="connsiteX5" fmla="*/ 57441 w 104548"/>
                <a:gd name="connsiteY5" fmla="*/ 0 h 124814"/>
                <a:gd name="connsiteX6" fmla="*/ 67641 w 104548"/>
                <a:gd name="connsiteY6" fmla="*/ 47510 h 124814"/>
                <a:gd name="connsiteX7" fmla="*/ 104549 w 104548"/>
                <a:gd name="connsiteY7" fmla="*/ 75157 h 124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48" h="124814">
                  <a:moveTo>
                    <a:pt x="46436" y="124814"/>
                  </a:moveTo>
                  <a:lnTo>
                    <a:pt x="45228" y="124143"/>
                  </a:lnTo>
                  <a:lnTo>
                    <a:pt x="0" y="96496"/>
                  </a:lnTo>
                  <a:lnTo>
                    <a:pt x="17581" y="65494"/>
                  </a:lnTo>
                  <a:lnTo>
                    <a:pt x="2416" y="26439"/>
                  </a:lnTo>
                  <a:lnTo>
                    <a:pt x="57441" y="0"/>
                  </a:lnTo>
                  <a:lnTo>
                    <a:pt x="67641" y="47510"/>
                  </a:lnTo>
                  <a:lnTo>
                    <a:pt x="104549" y="7515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" name="Forme libre : forme 539">
              <a:extLst>
                <a:ext uri="{FF2B5EF4-FFF2-40B4-BE49-F238E27FC236}">
                  <a16:creationId xmlns:a16="http://schemas.microsoft.com/office/drawing/2014/main" id="{ABCD6004-E7C4-4140-A119-C060A61E6084}"/>
                </a:ext>
              </a:extLst>
            </p:cNvPr>
            <p:cNvSpPr/>
            <p:nvPr/>
          </p:nvSpPr>
          <p:spPr>
            <a:xfrm>
              <a:off x="6449582" y="1659767"/>
              <a:ext cx="93275" cy="114480"/>
            </a:xfrm>
            <a:custGeom>
              <a:avLst/>
              <a:gdLst>
                <a:gd name="connsiteX0" fmla="*/ 0 w 93275"/>
                <a:gd name="connsiteY0" fmla="*/ 89517 h 114480"/>
                <a:gd name="connsiteX1" fmla="*/ 40934 w 93275"/>
                <a:gd name="connsiteY1" fmla="*/ 114480 h 114480"/>
                <a:gd name="connsiteX2" fmla="*/ 93275 w 93275"/>
                <a:gd name="connsiteY2" fmla="*/ 69655 h 114480"/>
                <a:gd name="connsiteX3" fmla="*/ 58918 w 93275"/>
                <a:gd name="connsiteY3" fmla="*/ 44021 h 114480"/>
                <a:gd name="connsiteX4" fmla="*/ 49523 w 93275"/>
                <a:gd name="connsiteY4" fmla="*/ 0 h 114480"/>
                <a:gd name="connsiteX5" fmla="*/ 2013 w 93275"/>
                <a:gd name="connsiteY5" fmla="*/ 22681 h 114480"/>
                <a:gd name="connsiteX6" fmla="*/ 16642 w 93275"/>
                <a:gd name="connsiteY6" fmla="*/ 60260 h 11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275" h="114480">
                  <a:moveTo>
                    <a:pt x="0" y="89517"/>
                  </a:moveTo>
                  <a:lnTo>
                    <a:pt x="40934" y="114480"/>
                  </a:lnTo>
                  <a:lnTo>
                    <a:pt x="93275" y="69655"/>
                  </a:lnTo>
                  <a:lnTo>
                    <a:pt x="58918" y="44021"/>
                  </a:lnTo>
                  <a:lnTo>
                    <a:pt x="49523" y="0"/>
                  </a:lnTo>
                  <a:lnTo>
                    <a:pt x="2013" y="22681"/>
                  </a:lnTo>
                  <a:lnTo>
                    <a:pt x="16642" y="6026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" name="Forme libre : forme 540">
              <a:extLst>
                <a:ext uri="{FF2B5EF4-FFF2-40B4-BE49-F238E27FC236}">
                  <a16:creationId xmlns:a16="http://schemas.microsoft.com/office/drawing/2014/main" id="{CEA1E88D-F24C-49B9-AD7F-1454BA896F8F}"/>
                </a:ext>
              </a:extLst>
            </p:cNvPr>
            <p:cNvSpPr/>
            <p:nvPr/>
          </p:nvSpPr>
          <p:spPr>
            <a:xfrm>
              <a:off x="6361407" y="1352696"/>
              <a:ext cx="253118" cy="184403"/>
            </a:xfrm>
            <a:custGeom>
              <a:avLst/>
              <a:gdLst>
                <a:gd name="connsiteX0" fmla="*/ 142262 w 253118"/>
                <a:gd name="connsiteY0" fmla="*/ 184403 h 184403"/>
                <a:gd name="connsiteX1" fmla="*/ 67641 w 253118"/>
                <a:gd name="connsiteY1" fmla="*/ 161319 h 184403"/>
                <a:gd name="connsiteX2" fmla="*/ 63213 w 253118"/>
                <a:gd name="connsiteY2" fmla="*/ 123473 h 184403"/>
                <a:gd name="connsiteX3" fmla="*/ 28184 w 253118"/>
                <a:gd name="connsiteY3" fmla="*/ 121056 h 184403"/>
                <a:gd name="connsiteX4" fmla="*/ 27781 w 253118"/>
                <a:gd name="connsiteY4" fmla="*/ 119983 h 184403"/>
                <a:gd name="connsiteX5" fmla="*/ 0 w 253118"/>
                <a:gd name="connsiteY5" fmla="*/ 52341 h 184403"/>
                <a:gd name="connsiteX6" fmla="*/ 1476 w 253118"/>
                <a:gd name="connsiteY6" fmla="*/ 51536 h 184403"/>
                <a:gd name="connsiteX7" fmla="*/ 79183 w 253118"/>
                <a:gd name="connsiteY7" fmla="*/ 9260 h 184403"/>
                <a:gd name="connsiteX8" fmla="*/ 114346 w 253118"/>
                <a:gd name="connsiteY8" fmla="*/ 44423 h 184403"/>
                <a:gd name="connsiteX9" fmla="*/ 139175 w 253118"/>
                <a:gd name="connsiteY9" fmla="*/ 0 h 184403"/>
                <a:gd name="connsiteX10" fmla="*/ 203730 w 253118"/>
                <a:gd name="connsiteY10" fmla="*/ 38787 h 184403"/>
                <a:gd name="connsiteX11" fmla="*/ 253118 w 253118"/>
                <a:gd name="connsiteY11" fmla="*/ 90859 h 184403"/>
                <a:gd name="connsiteX12" fmla="*/ 215406 w 253118"/>
                <a:gd name="connsiteY12" fmla="*/ 168164 h 184403"/>
                <a:gd name="connsiteX13" fmla="*/ 214600 w 253118"/>
                <a:gd name="connsiteY13" fmla="*/ 168298 h 18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118" h="184403">
                  <a:moveTo>
                    <a:pt x="142262" y="184403"/>
                  </a:moveTo>
                  <a:lnTo>
                    <a:pt x="67641" y="161319"/>
                  </a:lnTo>
                  <a:lnTo>
                    <a:pt x="63213" y="123473"/>
                  </a:lnTo>
                  <a:lnTo>
                    <a:pt x="28184" y="121056"/>
                  </a:lnTo>
                  <a:lnTo>
                    <a:pt x="27781" y="119983"/>
                  </a:lnTo>
                  <a:lnTo>
                    <a:pt x="0" y="52341"/>
                  </a:lnTo>
                  <a:lnTo>
                    <a:pt x="1476" y="51536"/>
                  </a:lnTo>
                  <a:lnTo>
                    <a:pt x="79183" y="9260"/>
                  </a:lnTo>
                  <a:lnTo>
                    <a:pt x="114346" y="44423"/>
                  </a:lnTo>
                  <a:lnTo>
                    <a:pt x="139175" y="0"/>
                  </a:lnTo>
                  <a:lnTo>
                    <a:pt x="203730" y="38787"/>
                  </a:lnTo>
                  <a:lnTo>
                    <a:pt x="253118" y="90859"/>
                  </a:lnTo>
                  <a:lnTo>
                    <a:pt x="215406" y="168164"/>
                  </a:lnTo>
                  <a:lnTo>
                    <a:pt x="214600" y="16829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" name="Forme libre : forme 541">
              <a:extLst>
                <a:ext uri="{FF2B5EF4-FFF2-40B4-BE49-F238E27FC236}">
                  <a16:creationId xmlns:a16="http://schemas.microsoft.com/office/drawing/2014/main" id="{B27E7570-4530-497B-8FC2-0DFE10A3CE28}"/>
                </a:ext>
              </a:extLst>
            </p:cNvPr>
            <p:cNvSpPr/>
            <p:nvPr/>
          </p:nvSpPr>
          <p:spPr>
            <a:xfrm>
              <a:off x="6366238" y="1358064"/>
              <a:ext cx="243723" cy="175008"/>
            </a:xfrm>
            <a:custGeom>
              <a:avLst/>
              <a:gdLst>
                <a:gd name="connsiteX0" fmla="*/ 66299 w 243723"/>
                <a:gd name="connsiteY0" fmla="*/ 152998 h 175008"/>
                <a:gd name="connsiteX1" fmla="*/ 137698 w 243723"/>
                <a:gd name="connsiteY1" fmla="*/ 175009 h 175008"/>
                <a:gd name="connsiteX2" fmla="*/ 208024 w 243723"/>
                <a:gd name="connsiteY2" fmla="*/ 159440 h 175008"/>
                <a:gd name="connsiteX3" fmla="*/ 243724 w 243723"/>
                <a:gd name="connsiteY3" fmla="*/ 86296 h 175008"/>
                <a:gd name="connsiteX4" fmla="*/ 196214 w 243723"/>
                <a:gd name="connsiteY4" fmla="*/ 36237 h 175008"/>
                <a:gd name="connsiteX5" fmla="*/ 135685 w 243723"/>
                <a:gd name="connsiteY5" fmla="*/ 0 h 175008"/>
                <a:gd name="connsiteX6" fmla="*/ 110320 w 243723"/>
                <a:gd name="connsiteY6" fmla="*/ 45363 h 175008"/>
                <a:gd name="connsiteX7" fmla="*/ 73681 w 243723"/>
                <a:gd name="connsiteY7" fmla="*/ 8590 h 175008"/>
                <a:gd name="connsiteX8" fmla="*/ 0 w 243723"/>
                <a:gd name="connsiteY8" fmla="*/ 48718 h 175008"/>
                <a:gd name="connsiteX9" fmla="*/ 26037 w 243723"/>
                <a:gd name="connsiteY9" fmla="*/ 112065 h 175008"/>
                <a:gd name="connsiteX10" fmla="*/ 61870 w 243723"/>
                <a:gd name="connsiteY10" fmla="*/ 114480 h 17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3723" h="175008">
                  <a:moveTo>
                    <a:pt x="66299" y="152998"/>
                  </a:moveTo>
                  <a:lnTo>
                    <a:pt x="137698" y="175009"/>
                  </a:lnTo>
                  <a:lnTo>
                    <a:pt x="208024" y="159440"/>
                  </a:lnTo>
                  <a:lnTo>
                    <a:pt x="243724" y="86296"/>
                  </a:lnTo>
                  <a:lnTo>
                    <a:pt x="196214" y="36237"/>
                  </a:lnTo>
                  <a:lnTo>
                    <a:pt x="135685" y="0"/>
                  </a:lnTo>
                  <a:lnTo>
                    <a:pt x="110320" y="45363"/>
                  </a:lnTo>
                  <a:lnTo>
                    <a:pt x="73681" y="8590"/>
                  </a:lnTo>
                  <a:lnTo>
                    <a:pt x="0" y="48718"/>
                  </a:lnTo>
                  <a:lnTo>
                    <a:pt x="26037" y="112065"/>
                  </a:lnTo>
                  <a:lnTo>
                    <a:pt x="61870" y="11448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4" name="Graphique 3">
            <a:extLst>
              <a:ext uri="{FF2B5EF4-FFF2-40B4-BE49-F238E27FC236}">
                <a16:creationId xmlns:a16="http://schemas.microsoft.com/office/drawing/2014/main" id="{B6F183D0-80F1-4B3E-BA7D-F657D687C9E4}"/>
              </a:ext>
            </a:extLst>
          </p:cNvPr>
          <p:cNvGrpSpPr/>
          <p:nvPr/>
        </p:nvGrpSpPr>
        <p:grpSpPr>
          <a:xfrm>
            <a:off x="6329877" y="3509704"/>
            <a:ext cx="150031" cy="74461"/>
            <a:chOff x="6349730" y="3484876"/>
            <a:chExt cx="145214" cy="72070"/>
          </a:xfrm>
          <a:solidFill>
            <a:srgbClr val="CECECE"/>
          </a:solidFill>
        </p:grpSpPr>
        <p:sp>
          <p:nvSpPr>
            <p:cNvPr id="535" name="Forme libre : forme 534">
              <a:extLst>
                <a:ext uri="{FF2B5EF4-FFF2-40B4-BE49-F238E27FC236}">
                  <a16:creationId xmlns:a16="http://schemas.microsoft.com/office/drawing/2014/main" id="{4A40BF13-40B6-4454-8FF8-430AA875BA6E}"/>
                </a:ext>
              </a:extLst>
            </p:cNvPr>
            <p:cNvSpPr/>
            <p:nvPr/>
          </p:nvSpPr>
          <p:spPr>
            <a:xfrm>
              <a:off x="6349730" y="3484876"/>
              <a:ext cx="145214" cy="72070"/>
            </a:xfrm>
            <a:custGeom>
              <a:avLst/>
              <a:gdLst>
                <a:gd name="connsiteX0" fmla="*/ 26037 w 145214"/>
                <a:gd name="connsiteY0" fmla="*/ 72070 h 72070"/>
                <a:gd name="connsiteX1" fmla="*/ 16374 w 145214"/>
                <a:gd name="connsiteY1" fmla="*/ 67776 h 72070"/>
                <a:gd name="connsiteX2" fmla="*/ 2684 w 145214"/>
                <a:gd name="connsiteY2" fmla="*/ 57710 h 72070"/>
                <a:gd name="connsiteX3" fmla="*/ 0 w 145214"/>
                <a:gd name="connsiteY3" fmla="*/ 43618 h 72070"/>
                <a:gd name="connsiteX4" fmla="*/ 6174 w 145214"/>
                <a:gd name="connsiteY4" fmla="*/ 28855 h 72070"/>
                <a:gd name="connsiteX5" fmla="*/ 18118 w 145214"/>
                <a:gd name="connsiteY5" fmla="*/ 29526 h 72070"/>
                <a:gd name="connsiteX6" fmla="*/ 25231 w 145214"/>
                <a:gd name="connsiteY6" fmla="*/ 26305 h 72070"/>
                <a:gd name="connsiteX7" fmla="*/ 25902 w 145214"/>
                <a:gd name="connsiteY7" fmla="*/ 22681 h 72070"/>
                <a:gd name="connsiteX8" fmla="*/ 30734 w 145214"/>
                <a:gd name="connsiteY8" fmla="*/ 20937 h 72070"/>
                <a:gd name="connsiteX9" fmla="*/ 32344 w 145214"/>
                <a:gd name="connsiteY9" fmla="*/ 12213 h 72070"/>
                <a:gd name="connsiteX10" fmla="*/ 38384 w 145214"/>
                <a:gd name="connsiteY10" fmla="*/ 10468 h 72070"/>
                <a:gd name="connsiteX11" fmla="*/ 42410 w 145214"/>
                <a:gd name="connsiteY11" fmla="*/ 3355 h 72070"/>
                <a:gd name="connsiteX12" fmla="*/ 51939 w 145214"/>
                <a:gd name="connsiteY12" fmla="*/ 3221 h 72070"/>
                <a:gd name="connsiteX13" fmla="*/ 52879 w 145214"/>
                <a:gd name="connsiteY13" fmla="*/ 4966 h 72070"/>
                <a:gd name="connsiteX14" fmla="*/ 62944 w 145214"/>
                <a:gd name="connsiteY14" fmla="*/ 0 h 72070"/>
                <a:gd name="connsiteX15" fmla="*/ 75292 w 145214"/>
                <a:gd name="connsiteY15" fmla="*/ 13287 h 72070"/>
                <a:gd name="connsiteX16" fmla="*/ 89383 w 145214"/>
                <a:gd name="connsiteY16" fmla="*/ 5503 h 72070"/>
                <a:gd name="connsiteX17" fmla="*/ 101194 w 145214"/>
                <a:gd name="connsiteY17" fmla="*/ 9529 h 72070"/>
                <a:gd name="connsiteX18" fmla="*/ 119312 w 145214"/>
                <a:gd name="connsiteY18" fmla="*/ 4160 h 72070"/>
                <a:gd name="connsiteX19" fmla="*/ 145214 w 145214"/>
                <a:gd name="connsiteY19" fmla="*/ 20131 h 72070"/>
                <a:gd name="connsiteX20" fmla="*/ 137430 w 145214"/>
                <a:gd name="connsiteY20" fmla="*/ 31405 h 72070"/>
                <a:gd name="connsiteX21" fmla="*/ 132465 w 145214"/>
                <a:gd name="connsiteY21" fmla="*/ 46705 h 72070"/>
                <a:gd name="connsiteX22" fmla="*/ 125754 w 145214"/>
                <a:gd name="connsiteY22" fmla="*/ 51536 h 72070"/>
                <a:gd name="connsiteX23" fmla="*/ 98912 w 145214"/>
                <a:gd name="connsiteY23" fmla="*/ 40128 h 72070"/>
                <a:gd name="connsiteX24" fmla="*/ 92202 w 145214"/>
                <a:gd name="connsiteY24" fmla="*/ 42007 h 72070"/>
                <a:gd name="connsiteX25" fmla="*/ 86431 w 145214"/>
                <a:gd name="connsiteY25" fmla="*/ 50731 h 72070"/>
                <a:gd name="connsiteX26" fmla="*/ 73144 w 145214"/>
                <a:gd name="connsiteY26" fmla="*/ 55965 h 72070"/>
                <a:gd name="connsiteX27" fmla="*/ 70460 w 145214"/>
                <a:gd name="connsiteY27" fmla="*/ 53549 h 72070"/>
                <a:gd name="connsiteX28" fmla="*/ 59052 w 145214"/>
                <a:gd name="connsiteY28" fmla="*/ 58918 h 72070"/>
                <a:gd name="connsiteX29" fmla="*/ 50463 w 145214"/>
                <a:gd name="connsiteY29" fmla="*/ 59991 h 72070"/>
                <a:gd name="connsiteX30" fmla="*/ 48584 w 145214"/>
                <a:gd name="connsiteY30" fmla="*/ 67239 h 7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214" h="72070">
                  <a:moveTo>
                    <a:pt x="26037" y="72070"/>
                  </a:moveTo>
                  <a:lnTo>
                    <a:pt x="16374" y="67776"/>
                  </a:lnTo>
                  <a:lnTo>
                    <a:pt x="2684" y="57710"/>
                  </a:lnTo>
                  <a:lnTo>
                    <a:pt x="0" y="43618"/>
                  </a:lnTo>
                  <a:lnTo>
                    <a:pt x="6174" y="28855"/>
                  </a:lnTo>
                  <a:lnTo>
                    <a:pt x="18118" y="29526"/>
                  </a:lnTo>
                  <a:lnTo>
                    <a:pt x="25231" y="26305"/>
                  </a:lnTo>
                  <a:lnTo>
                    <a:pt x="25902" y="22681"/>
                  </a:lnTo>
                  <a:lnTo>
                    <a:pt x="30734" y="20937"/>
                  </a:lnTo>
                  <a:lnTo>
                    <a:pt x="32344" y="12213"/>
                  </a:lnTo>
                  <a:lnTo>
                    <a:pt x="38384" y="10468"/>
                  </a:lnTo>
                  <a:lnTo>
                    <a:pt x="42410" y="3355"/>
                  </a:lnTo>
                  <a:lnTo>
                    <a:pt x="51939" y="3221"/>
                  </a:lnTo>
                  <a:lnTo>
                    <a:pt x="52879" y="4966"/>
                  </a:lnTo>
                  <a:lnTo>
                    <a:pt x="62944" y="0"/>
                  </a:lnTo>
                  <a:lnTo>
                    <a:pt x="75292" y="13287"/>
                  </a:lnTo>
                  <a:lnTo>
                    <a:pt x="89383" y="5503"/>
                  </a:lnTo>
                  <a:lnTo>
                    <a:pt x="101194" y="9529"/>
                  </a:lnTo>
                  <a:lnTo>
                    <a:pt x="119312" y="4160"/>
                  </a:lnTo>
                  <a:lnTo>
                    <a:pt x="145214" y="20131"/>
                  </a:lnTo>
                  <a:lnTo>
                    <a:pt x="137430" y="31405"/>
                  </a:lnTo>
                  <a:lnTo>
                    <a:pt x="132465" y="46705"/>
                  </a:lnTo>
                  <a:lnTo>
                    <a:pt x="125754" y="51536"/>
                  </a:lnTo>
                  <a:lnTo>
                    <a:pt x="98912" y="40128"/>
                  </a:lnTo>
                  <a:lnTo>
                    <a:pt x="92202" y="42007"/>
                  </a:lnTo>
                  <a:lnTo>
                    <a:pt x="86431" y="50731"/>
                  </a:lnTo>
                  <a:lnTo>
                    <a:pt x="73144" y="55965"/>
                  </a:lnTo>
                  <a:lnTo>
                    <a:pt x="70460" y="53549"/>
                  </a:lnTo>
                  <a:lnTo>
                    <a:pt x="59052" y="58918"/>
                  </a:lnTo>
                  <a:lnTo>
                    <a:pt x="50463" y="59991"/>
                  </a:lnTo>
                  <a:lnTo>
                    <a:pt x="48584" y="6723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" name="Forme libre : forme 535">
              <a:extLst>
                <a:ext uri="{FF2B5EF4-FFF2-40B4-BE49-F238E27FC236}">
                  <a16:creationId xmlns:a16="http://schemas.microsoft.com/office/drawing/2014/main" id="{E74221A4-DF5D-41B6-8ACD-7EF9013416FB}"/>
                </a:ext>
              </a:extLst>
            </p:cNvPr>
            <p:cNvSpPr/>
            <p:nvPr/>
          </p:nvSpPr>
          <p:spPr>
            <a:xfrm>
              <a:off x="6353757" y="3489573"/>
              <a:ext cx="135685" cy="63480"/>
            </a:xfrm>
            <a:custGeom>
              <a:avLst/>
              <a:gdLst>
                <a:gd name="connsiteX0" fmla="*/ 2147 w 135685"/>
                <a:gd name="connsiteY0" fmla="*/ 50865 h 63480"/>
                <a:gd name="connsiteX1" fmla="*/ 14226 w 135685"/>
                <a:gd name="connsiteY1" fmla="*/ 59857 h 63480"/>
                <a:gd name="connsiteX2" fmla="*/ 22413 w 135685"/>
                <a:gd name="connsiteY2" fmla="*/ 63481 h 63480"/>
                <a:gd name="connsiteX3" fmla="*/ 41471 w 135685"/>
                <a:gd name="connsiteY3" fmla="*/ 59320 h 63480"/>
                <a:gd name="connsiteX4" fmla="*/ 43349 w 135685"/>
                <a:gd name="connsiteY4" fmla="*/ 51805 h 63480"/>
                <a:gd name="connsiteX5" fmla="*/ 54220 w 135685"/>
                <a:gd name="connsiteY5" fmla="*/ 50463 h 63480"/>
                <a:gd name="connsiteX6" fmla="*/ 67105 w 135685"/>
                <a:gd name="connsiteY6" fmla="*/ 44289 h 63480"/>
                <a:gd name="connsiteX7" fmla="*/ 69923 w 135685"/>
                <a:gd name="connsiteY7" fmla="*/ 46839 h 63480"/>
                <a:gd name="connsiteX8" fmla="*/ 79854 w 135685"/>
                <a:gd name="connsiteY8" fmla="*/ 42813 h 63480"/>
                <a:gd name="connsiteX9" fmla="*/ 85760 w 135685"/>
                <a:gd name="connsiteY9" fmla="*/ 33955 h 63480"/>
                <a:gd name="connsiteX10" fmla="*/ 95154 w 135685"/>
                <a:gd name="connsiteY10" fmla="*/ 31405 h 63480"/>
                <a:gd name="connsiteX11" fmla="*/ 121325 w 135685"/>
                <a:gd name="connsiteY11" fmla="*/ 42544 h 63480"/>
                <a:gd name="connsiteX12" fmla="*/ 125217 w 135685"/>
                <a:gd name="connsiteY12" fmla="*/ 39726 h 63480"/>
                <a:gd name="connsiteX13" fmla="*/ 130048 w 135685"/>
                <a:gd name="connsiteY13" fmla="*/ 24694 h 63480"/>
                <a:gd name="connsiteX14" fmla="*/ 135685 w 135685"/>
                <a:gd name="connsiteY14" fmla="*/ 16508 h 63480"/>
                <a:gd name="connsiteX15" fmla="*/ 114749 w 135685"/>
                <a:gd name="connsiteY15" fmla="*/ 3624 h 63480"/>
                <a:gd name="connsiteX16" fmla="*/ 97167 w 135685"/>
                <a:gd name="connsiteY16" fmla="*/ 8858 h 63480"/>
                <a:gd name="connsiteX17" fmla="*/ 85760 w 135685"/>
                <a:gd name="connsiteY17" fmla="*/ 4966 h 63480"/>
                <a:gd name="connsiteX18" fmla="*/ 70460 w 135685"/>
                <a:gd name="connsiteY18" fmla="*/ 13421 h 63480"/>
                <a:gd name="connsiteX19" fmla="*/ 57978 w 135685"/>
                <a:gd name="connsiteY19" fmla="*/ 0 h 63480"/>
                <a:gd name="connsiteX20" fmla="*/ 47510 w 135685"/>
                <a:gd name="connsiteY20" fmla="*/ 5234 h 63480"/>
                <a:gd name="connsiteX21" fmla="*/ 45765 w 135685"/>
                <a:gd name="connsiteY21" fmla="*/ 2416 h 63480"/>
                <a:gd name="connsiteX22" fmla="*/ 40531 w 135685"/>
                <a:gd name="connsiteY22" fmla="*/ 2416 h 63480"/>
                <a:gd name="connsiteX23" fmla="*/ 36908 w 135685"/>
                <a:gd name="connsiteY23" fmla="*/ 8992 h 63480"/>
                <a:gd name="connsiteX24" fmla="*/ 31539 w 135685"/>
                <a:gd name="connsiteY24" fmla="*/ 10468 h 63480"/>
                <a:gd name="connsiteX25" fmla="*/ 30063 w 135685"/>
                <a:gd name="connsiteY25" fmla="*/ 18923 h 63480"/>
                <a:gd name="connsiteX26" fmla="*/ 25231 w 135685"/>
                <a:gd name="connsiteY26" fmla="*/ 20802 h 63480"/>
                <a:gd name="connsiteX27" fmla="*/ 24560 w 135685"/>
                <a:gd name="connsiteY27" fmla="*/ 24292 h 63480"/>
                <a:gd name="connsiteX28" fmla="*/ 14897 w 135685"/>
                <a:gd name="connsiteY28" fmla="*/ 28721 h 63480"/>
                <a:gd name="connsiteX29" fmla="*/ 4697 w 135685"/>
                <a:gd name="connsiteY29" fmla="*/ 28184 h 63480"/>
                <a:gd name="connsiteX30" fmla="*/ 0 w 135685"/>
                <a:gd name="connsiteY30" fmla="*/ 39323 h 6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5685" h="63480">
                  <a:moveTo>
                    <a:pt x="2147" y="50865"/>
                  </a:moveTo>
                  <a:lnTo>
                    <a:pt x="14226" y="59857"/>
                  </a:lnTo>
                  <a:lnTo>
                    <a:pt x="22413" y="63481"/>
                  </a:lnTo>
                  <a:lnTo>
                    <a:pt x="41471" y="59320"/>
                  </a:lnTo>
                  <a:lnTo>
                    <a:pt x="43349" y="51805"/>
                  </a:lnTo>
                  <a:lnTo>
                    <a:pt x="54220" y="50463"/>
                  </a:lnTo>
                  <a:lnTo>
                    <a:pt x="67105" y="44289"/>
                  </a:lnTo>
                  <a:lnTo>
                    <a:pt x="69923" y="46839"/>
                  </a:lnTo>
                  <a:lnTo>
                    <a:pt x="79854" y="42813"/>
                  </a:lnTo>
                  <a:lnTo>
                    <a:pt x="85760" y="33955"/>
                  </a:lnTo>
                  <a:lnTo>
                    <a:pt x="95154" y="31405"/>
                  </a:lnTo>
                  <a:lnTo>
                    <a:pt x="121325" y="42544"/>
                  </a:lnTo>
                  <a:lnTo>
                    <a:pt x="125217" y="39726"/>
                  </a:lnTo>
                  <a:lnTo>
                    <a:pt x="130048" y="24694"/>
                  </a:lnTo>
                  <a:lnTo>
                    <a:pt x="135685" y="16508"/>
                  </a:lnTo>
                  <a:lnTo>
                    <a:pt x="114749" y="3624"/>
                  </a:lnTo>
                  <a:lnTo>
                    <a:pt x="97167" y="8858"/>
                  </a:lnTo>
                  <a:lnTo>
                    <a:pt x="85760" y="4966"/>
                  </a:lnTo>
                  <a:lnTo>
                    <a:pt x="70460" y="13421"/>
                  </a:lnTo>
                  <a:lnTo>
                    <a:pt x="57978" y="0"/>
                  </a:lnTo>
                  <a:lnTo>
                    <a:pt x="47510" y="5234"/>
                  </a:lnTo>
                  <a:lnTo>
                    <a:pt x="45765" y="2416"/>
                  </a:lnTo>
                  <a:lnTo>
                    <a:pt x="40531" y="2416"/>
                  </a:lnTo>
                  <a:lnTo>
                    <a:pt x="36908" y="8992"/>
                  </a:lnTo>
                  <a:lnTo>
                    <a:pt x="31539" y="10468"/>
                  </a:lnTo>
                  <a:lnTo>
                    <a:pt x="30063" y="18923"/>
                  </a:lnTo>
                  <a:lnTo>
                    <a:pt x="25231" y="20802"/>
                  </a:lnTo>
                  <a:lnTo>
                    <a:pt x="24560" y="24292"/>
                  </a:lnTo>
                  <a:lnTo>
                    <a:pt x="14897" y="28721"/>
                  </a:lnTo>
                  <a:lnTo>
                    <a:pt x="4697" y="28184"/>
                  </a:lnTo>
                  <a:lnTo>
                    <a:pt x="0" y="39323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 dirty="0">
                <a:solidFill>
                  <a:srgbClr val="545454"/>
                </a:solidFill>
                <a:latin typeface="Arial"/>
              </a:endParaRPr>
            </a:p>
          </p:txBody>
        </p:sp>
      </p:grpSp>
      <p:grpSp>
        <p:nvGrpSpPr>
          <p:cNvPr id="255" name="Graphique 3">
            <a:extLst>
              <a:ext uri="{FF2B5EF4-FFF2-40B4-BE49-F238E27FC236}">
                <a16:creationId xmlns:a16="http://schemas.microsoft.com/office/drawing/2014/main" id="{D91D0EE5-E370-4C2B-8B3D-18521ACED1B4}"/>
              </a:ext>
            </a:extLst>
          </p:cNvPr>
          <p:cNvGrpSpPr/>
          <p:nvPr/>
        </p:nvGrpSpPr>
        <p:grpSpPr>
          <a:xfrm>
            <a:off x="5559753" y="4709540"/>
            <a:ext cx="85276" cy="88049"/>
            <a:chOff x="5604333" y="4646187"/>
            <a:chExt cx="82538" cy="85222"/>
          </a:xfrm>
          <a:solidFill>
            <a:srgbClr val="CECECE"/>
          </a:solidFill>
        </p:grpSpPr>
        <p:sp>
          <p:nvSpPr>
            <p:cNvPr id="533" name="Forme libre : forme 532">
              <a:extLst>
                <a:ext uri="{FF2B5EF4-FFF2-40B4-BE49-F238E27FC236}">
                  <a16:creationId xmlns:a16="http://schemas.microsoft.com/office/drawing/2014/main" id="{B750B336-3877-4EE9-9FD8-817ABCE622EE}"/>
                </a:ext>
              </a:extLst>
            </p:cNvPr>
            <p:cNvSpPr/>
            <p:nvPr/>
          </p:nvSpPr>
          <p:spPr>
            <a:xfrm>
              <a:off x="5604333" y="4646187"/>
              <a:ext cx="82538" cy="85222"/>
            </a:xfrm>
            <a:custGeom>
              <a:avLst/>
              <a:gdLst>
                <a:gd name="connsiteX0" fmla="*/ 47510 w 82538"/>
                <a:gd name="connsiteY0" fmla="*/ 85223 h 85222"/>
                <a:gd name="connsiteX1" fmla="*/ 39591 w 82538"/>
                <a:gd name="connsiteY1" fmla="*/ 82941 h 85222"/>
                <a:gd name="connsiteX2" fmla="*/ 20937 w 82538"/>
                <a:gd name="connsiteY2" fmla="*/ 72473 h 85222"/>
                <a:gd name="connsiteX3" fmla="*/ 7650 w 82538"/>
                <a:gd name="connsiteY3" fmla="*/ 58784 h 85222"/>
                <a:gd name="connsiteX4" fmla="*/ 3221 w 82538"/>
                <a:gd name="connsiteY4" fmla="*/ 49121 h 85222"/>
                <a:gd name="connsiteX5" fmla="*/ 0 w 82538"/>
                <a:gd name="connsiteY5" fmla="*/ 29660 h 85222"/>
                <a:gd name="connsiteX6" fmla="*/ 13689 w 82538"/>
                <a:gd name="connsiteY6" fmla="*/ 18387 h 85222"/>
                <a:gd name="connsiteX7" fmla="*/ 16642 w 82538"/>
                <a:gd name="connsiteY7" fmla="*/ 11408 h 85222"/>
                <a:gd name="connsiteX8" fmla="*/ 21339 w 82538"/>
                <a:gd name="connsiteY8" fmla="*/ 5368 h 85222"/>
                <a:gd name="connsiteX9" fmla="*/ 28452 w 82538"/>
                <a:gd name="connsiteY9" fmla="*/ 4832 h 85222"/>
                <a:gd name="connsiteX10" fmla="*/ 34223 w 82538"/>
                <a:gd name="connsiteY10" fmla="*/ 0 h 85222"/>
                <a:gd name="connsiteX11" fmla="*/ 55697 w 82538"/>
                <a:gd name="connsiteY11" fmla="*/ 0 h 85222"/>
                <a:gd name="connsiteX12" fmla="*/ 63078 w 82538"/>
                <a:gd name="connsiteY12" fmla="*/ 9663 h 85222"/>
                <a:gd name="connsiteX13" fmla="*/ 68983 w 82538"/>
                <a:gd name="connsiteY13" fmla="*/ 21071 h 85222"/>
                <a:gd name="connsiteX14" fmla="*/ 68178 w 82538"/>
                <a:gd name="connsiteY14" fmla="*/ 28184 h 85222"/>
                <a:gd name="connsiteX15" fmla="*/ 72070 w 82538"/>
                <a:gd name="connsiteY15" fmla="*/ 34626 h 85222"/>
                <a:gd name="connsiteX16" fmla="*/ 71936 w 82538"/>
                <a:gd name="connsiteY16" fmla="*/ 41873 h 85222"/>
                <a:gd name="connsiteX17" fmla="*/ 82539 w 82538"/>
                <a:gd name="connsiteY17" fmla="*/ 39592 h 85222"/>
                <a:gd name="connsiteX18" fmla="*/ 66433 w 82538"/>
                <a:gd name="connsiteY18" fmla="*/ 55697 h 85222"/>
                <a:gd name="connsiteX19" fmla="*/ 55831 w 82538"/>
                <a:gd name="connsiteY19" fmla="*/ 68715 h 85222"/>
                <a:gd name="connsiteX20" fmla="*/ 54220 w 82538"/>
                <a:gd name="connsiteY20" fmla="*/ 76231 h 85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2538" h="85222">
                  <a:moveTo>
                    <a:pt x="47510" y="85223"/>
                  </a:moveTo>
                  <a:lnTo>
                    <a:pt x="39591" y="82941"/>
                  </a:lnTo>
                  <a:lnTo>
                    <a:pt x="20937" y="72473"/>
                  </a:lnTo>
                  <a:lnTo>
                    <a:pt x="7650" y="58784"/>
                  </a:lnTo>
                  <a:lnTo>
                    <a:pt x="3221" y="49121"/>
                  </a:lnTo>
                  <a:lnTo>
                    <a:pt x="0" y="29660"/>
                  </a:lnTo>
                  <a:lnTo>
                    <a:pt x="13689" y="18387"/>
                  </a:lnTo>
                  <a:lnTo>
                    <a:pt x="16642" y="11408"/>
                  </a:lnTo>
                  <a:lnTo>
                    <a:pt x="21339" y="5368"/>
                  </a:lnTo>
                  <a:lnTo>
                    <a:pt x="28452" y="4832"/>
                  </a:lnTo>
                  <a:lnTo>
                    <a:pt x="34223" y="0"/>
                  </a:lnTo>
                  <a:lnTo>
                    <a:pt x="55697" y="0"/>
                  </a:lnTo>
                  <a:lnTo>
                    <a:pt x="63078" y="9663"/>
                  </a:lnTo>
                  <a:lnTo>
                    <a:pt x="68983" y="21071"/>
                  </a:lnTo>
                  <a:lnTo>
                    <a:pt x="68178" y="28184"/>
                  </a:lnTo>
                  <a:lnTo>
                    <a:pt x="72070" y="34626"/>
                  </a:lnTo>
                  <a:lnTo>
                    <a:pt x="71936" y="41873"/>
                  </a:lnTo>
                  <a:lnTo>
                    <a:pt x="82539" y="39592"/>
                  </a:lnTo>
                  <a:lnTo>
                    <a:pt x="66433" y="55697"/>
                  </a:lnTo>
                  <a:lnTo>
                    <a:pt x="55831" y="68715"/>
                  </a:lnTo>
                  <a:lnTo>
                    <a:pt x="54220" y="7623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" name="Forme libre : forme 533">
              <a:extLst>
                <a:ext uri="{FF2B5EF4-FFF2-40B4-BE49-F238E27FC236}">
                  <a16:creationId xmlns:a16="http://schemas.microsoft.com/office/drawing/2014/main" id="{A1EDF178-0B68-48DE-B7B7-A9D97DF11F26}"/>
                </a:ext>
              </a:extLst>
            </p:cNvPr>
            <p:cNvSpPr/>
            <p:nvPr/>
          </p:nvSpPr>
          <p:spPr>
            <a:xfrm>
              <a:off x="5608494" y="4650079"/>
              <a:ext cx="66567" cy="76901"/>
            </a:xfrm>
            <a:custGeom>
              <a:avLst/>
              <a:gdLst>
                <a:gd name="connsiteX0" fmla="*/ 19326 w 66567"/>
                <a:gd name="connsiteY0" fmla="*/ 65762 h 76901"/>
                <a:gd name="connsiteX1" fmla="*/ 36908 w 66567"/>
                <a:gd name="connsiteY1" fmla="*/ 75560 h 76901"/>
                <a:gd name="connsiteX2" fmla="*/ 41873 w 66567"/>
                <a:gd name="connsiteY2" fmla="*/ 76902 h 76901"/>
                <a:gd name="connsiteX3" fmla="*/ 46705 w 66567"/>
                <a:gd name="connsiteY3" fmla="*/ 70326 h 76901"/>
                <a:gd name="connsiteX4" fmla="*/ 48047 w 66567"/>
                <a:gd name="connsiteY4" fmla="*/ 63078 h 76901"/>
                <a:gd name="connsiteX5" fmla="*/ 59455 w 66567"/>
                <a:gd name="connsiteY5" fmla="*/ 49255 h 76901"/>
                <a:gd name="connsiteX6" fmla="*/ 66568 w 66567"/>
                <a:gd name="connsiteY6" fmla="*/ 42142 h 76901"/>
                <a:gd name="connsiteX7" fmla="*/ 63749 w 66567"/>
                <a:gd name="connsiteY7" fmla="*/ 42678 h 76901"/>
                <a:gd name="connsiteX8" fmla="*/ 64018 w 66567"/>
                <a:gd name="connsiteY8" fmla="*/ 31808 h 76901"/>
                <a:gd name="connsiteX9" fmla="*/ 59991 w 66567"/>
                <a:gd name="connsiteY9" fmla="*/ 25097 h 76901"/>
                <a:gd name="connsiteX10" fmla="*/ 60797 w 66567"/>
                <a:gd name="connsiteY10" fmla="*/ 17850 h 76901"/>
                <a:gd name="connsiteX11" fmla="*/ 55697 w 66567"/>
                <a:gd name="connsiteY11" fmla="*/ 7784 h 76901"/>
                <a:gd name="connsiteX12" fmla="*/ 49657 w 66567"/>
                <a:gd name="connsiteY12" fmla="*/ 0 h 76901"/>
                <a:gd name="connsiteX13" fmla="*/ 31405 w 66567"/>
                <a:gd name="connsiteY13" fmla="*/ 0 h 76901"/>
                <a:gd name="connsiteX14" fmla="*/ 25768 w 66567"/>
                <a:gd name="connsiteY14" fmla="*/ 4563 h 76901"/>
                <a:gd name="connsiteX15" fmla="*/ 19192 w 66567"/>
                <a:gd name="connsiteY15" fmla="*/ 5100 h 76901"/>
                <a:gd name="connsiteX16" fmla="*/ 15568 w 66567"/>
                <a:gd name="connsiteY16" fmla="*/ 9663 h 76901"/>
                <a:gd name="connsiteX17" fmla="*/ 12347 w 66567"/>
                <a:gd name="connsiteY17" fmla="*/ 17045 h 76901"/>
                <a:gd name="connsiteX18" fmla="*/ 0 w 66567"/>
                <a:gd name="connsiteY18" fmla="*/ 27379 h 76901"/>
                <a:gd name="connsiteX19" fmla="*/ 2818 w 66567"/>
                <a:gd name="connsiteY19" fmla="*/ 44289 h 76901"/>
                <a:gd name="connsiteX20" fmla="*/ 6844 w 66567"/>
                <a:gd name="connsiteY20" fmla="*/ 52878 h 7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567" h="76901">
                  <a:moveTo>
                    <a:pt x="19326" y="65762"/>
                  </a:moveTo>
                  <a:lnTo>
                    <a:pt x="36908" y="75560"/>
                  </a:lnTo>
                  <a:lnTo>
                    <a:pt x="41873" y="76902"/>
                  </a:lnTo>
                  <a:lnTo>
                    <a:pt x="46705" y="70326"/>
                  </a:lnTo>
                  <a:lnTo>
                    <a:pt x="48047" y="63078"/>
                  </a:lnTo>
                  <a:lnTo>
                    <a:pt x="59455" y="49255"/>
                  </a:lnTo>
                  <a:lnTo>
                    <a:pt x="66568" y="42142"/>
                  </a:lnTo>
                  <a:lnTo>
                    <a:pt x="63749" y="42678"/>
                  </a:lnTo>
                  <a:lnTo>
                    <a:pt x="64018" y="31808"/>
                  </a:lnTo>
                  <a:lnTo>
                    <a:pt x="59991" y="25097"/>
                  </a:lnTo>
                  <a:lnTo>
                    <a:pt x="60797" y="17850"/>
                  </a:lnTo>
                  <a:lnTo>
                    <a:pt x="55697" y="7784"/>
                  </a:lnTo>
                  <a:lnTo>
                    <a:pt x="49657" y="0"/>
                  </a:lnTo>
                  <a:lnTo>
                    <a:pt x="31405" y="0"/>
                  </a:lnTo>
                  <a:lnTo>
                    <a:pt x="25768" y="4563"/>
                  </a:lnTo>
                  <a:lnTo>
                    <a:pt x="19192" y="5100"/>
                  </a:lnTo>
                  <a:lnTo>
                    <a:pt x="15568" y="9663"/>
                  </a:lnTo>
                  <a:lnTo>
                    <a:pt x="12347" y="17045"/>
                  </a:lnTo>
                  <a:lnTo>
                    <a:pt x="0" y="27379"/>
                  </a:lnTo>
                  <a:lnTo>
                    <a:pt x="2818" y="44289"/>
                  </a:lnTo>
                  <a:lnTo>
                    <a:pt x="6844" y="5287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6" name="Graphique 3">
            <a:extLst>
              <a:ext uri="{FF2B5EF4-FFF2-40B4-BE49-F238E27FC236}">
                <a16:creationId xmlns:a16="http://schemas.microsoft.com/office/drawing/2014/main" id="{71727132-40AF-4172-B57B-5E11CBEFCDDF}"/>
              </a:ext>
            </a:extLst>
          </p:cNvPr>
          <p:cNvGrpSpPr/>
          <p:nvPr/>
        </p:nvGrpSpPr>
        <p:grpSpPr>
          <a:xfrm>
            <a:off x="5445912" y="4538432"/>
            <a:ext cx="163481" cy="115920"/>
            <a:chOff x="5494147" y="4480573"/>
            <a:chExt cx="158232" cy="112198"/>
          </a:xfrm>
          <a:solidFill>
            <a:srgbClr val="CECECE"/>
          </a:solidFill>
        </p:grpSpPr>
        <p:sp>
          <p:nvSpPr>
            <p:cNvPr id="531" name="Forme libre : forme 530">
              <a:extLst>
                <a:ext uri="{FF2B5EF4-FFF2-40B4-BE49-F238E27FC236}">
                  <a16:creationId xmlns:a16="http://schemas.microsoft.com/office/drawing/2014/main" id="{C22FFC13-86AE-4F8C-9C94-BFE645EB5AE9}"/>
                </a:ext>
              </a:extLst>
            </p:cNvPr>
            <p:cNvSpPr/>
            <p:nvPr/>
          </p:nvSpPr>
          <p:spPr>
            <a:xfrm>
              <a:off x="5494147" y="4480573"/>
              <a:ext cx="158232" cy="112198"/>
            </a:xfrm>
            <a:custGeom>
              <a:avLst/>
              <a:gdLst>
                <a:gd name="connsiteX0" fmla="*/ 130586 w 158232"/>
                <a:gd name="connsiteY0" fmla="*/ 112199 h 112198"/>
                <a:gd name="connsiteX1" fmla="*/ 130049 w 158232"/>
                <a:gd name="connsiteY1" fmla="*/ 112065 h 112198"/>
                <a:gd name="connsiteX2" fmla="*/ 112602 w 158232"/>
                <a:gd name="connsiteY2" fmla="*/ 106025 h 112198"/>
                <a:gd name="connsiteX3" fmla="*/ 55697 w 158232"/>
                <a:gd name="connsiteY3" fmla="*/ 104683 h 112198"/>
                <a:gd name="connsiteX4" fmla="*/ 48987 w 158232"/>
                <a:gd name="connsiteY4" fmla="*/ 107636 h 112198"/>
                <a:gd name="connsiteX5" fmla="*/ 40665 w 158232"/>
                <a:gd name="connsiteY5" fmla="*/ 106830 h 112198"/>
                <a:gd name="connsiteX6" fmla="*/ 25903 w 158232"/>
                <a:gd name="connsiteY6" fmla="*/ 111394 h 112198"/>
                <a:gd name="connsiteX7" fmla="*/ 20937 w 158232"/>
                <a:gd name="connsiteY7" fmla="*/ 87639 h 112198"/>
                <a:gd name="connsiteX8" fmla="*/ 45229 w 158232"/>
                <a:gd name="connsiteY8" fmla="*/ 88310 h 112198"/>
                <a:gd name="connsiteX9" fmla="*/ 51671 w 158232"/>
                <a:gd name="connsiteY9" fmla="*/ 84686 h 112198"/>
                <a:gd name="connsiteX10" fmla="*/ 55563 w 158232"/>
                <a:gd name="connsiteY10" fmla="*/ 84552 h 112198"/>
                <a:gd name="connsiteX11" fmla="*/ 65226 w 158232"/>
                <a:gd name="connsiteY11" fmla="*/ 78378 h 112198"/>
                <a:gd name="connsiteX12" fmla="*/ 76499 w 158232"/>
                <a:gd name="connsiteY12" fmla="*/ 84015 h 112198"/>
                <a:gd name="connsiteX13" fmla="*/ 86297 w 158232"/>
                <a:gd name="connsiteY13" fmla="*/ 84417 h 112198"/>
                <a:gd name="connsiteX14" fmla="*/ 94618 w 158232"/>
                <a:gd name="connsiteY14" fmla="*/ 79989 h 112198"/>
                <a:gd name="connsiteX15" fmla="*/ 91799 w 158232"/>
                <a:gd name="connsiteY15" fmla="*/ 75962 h 112198"/>
                <a:gd name="connsiteX16" fmla="*/ 84283 w 158232"/>
                <a:gd name="connsiteY16" fmla="*/ 79586 h 112198"/>
                <a:gd name="connsiteX17" fmla="*/ 75962 w 158232"/>
                <a:gd name="connsiteY17" fmla="*/ 79452 h 112198"/>
                <a:gd name="connsiteX18" fmla="*/ 66299 w 158232"/>
                <a:gd name="connsiteY18" fmla="*/ 73278 h 112198"/>
                <a:gd name="connsiteX19" fmla="*/ 59858 w 158232"/>
                <a:gd name="connsiteY19" fmla="*/ 73547 h 112198"/>
                <a:gd name="connsiteX20" fmla="*/ 54221 w 158232"/>
                <a:gd name="connsiteY20" fmla="*/ 79586 h 112198"/>
                <a:gd name="connsiteX21" fmla="*/ 25231 w 158232"/>
                <a:gd name="connsiteY21" fmla="*/ 80391 h 112198"/>
                <a:gd name="connsiteX22" fmla="*/ 14763 w 158232"/>
                <a:gd name="connsiteY22" fmla="*/ 59991 h 112198"/>
                <a:gd name="connsiteX23" fmla="*/ 0 w 158232"/>
                <a:gd name="connsiteY23" fmla="*/ 49255 h 112198"/>
                <a:gd name="connsiteX24" fmla="*/ 13555 w 158232"/>
                <a:gd name="connsiteY24" fmla="*/ 43350 h 112198"/>
                <a:gd name="connsiteX25" fmla="*/ 25231 w 158232"/>
                <a:gd name="connsiteY25" fmla="*/ 25902 h 112198"/>
                <a:gd name="connsiteX26" fmla="*/ 31271 w 158232"/>
                <a:gd name="connsiteY26" fmla="*/ 12347 h 112198"/>
                <a:gd name="connsiteX27" fmla="*/ 40397 w 158232"/>
                <a:gd name="connsiteY27" fmla="*/ 3489 h 112198"/>
                <a:gd name="connsiteX28" fmla="*/ 53147 w 158232"/>
                <a:gd name="connsiteY28" fmla="*/ 5771 h 112198"/>
                <a:gd name="connsiteX29" fmla="*/ 65360 w 158232"/>
                <a:gd name="connsiteY29" fmla="*/ 268 h 112198"/>
                <a:gd name="connsiteX30" fmla="*/ 79855 w 158232"/>
                <a:gd name="connsiteY30" fmla="*/ 0 h 112198"/>
                <a:gd name="connsiteX31" fmla="*/ 92202 w 158232"/>
                <a:gd name="connsiteY31" fmla="*/ 7784 h 112198"/>
                <a:gd name="connsiteX32" fmla="*/ 108709 w 158232"/>
                <a:gd name="connsiteY32" fmla="*/ 14629 h 112198"/>
                <a:gd name="connsiteX33" fmla="*/ 124009 w 158232"/>
                <a:gd name="connsiteY33" fmla="*/ 33821 h 112198"/>
                <a:gd name="connsiteX34" fmla="*/ 140786 w 158232"/>
                <a:gd name="connsiteY34" fmla="*/ 51670 h 112198"/>
                <a:gd name="connsiteX35" fmla="*/ 141859 w 158232"/>
                <a:gd name="connsiteY35" fmla="*/ 67910 h 112198"/>
                <a:gd name="connsiteX36" fmla="*/ 146557 w 158232"/>
                <a:gd name="connsiteY36" fmla="*/ 81599 h 112198"/>
                <a:gd name="connsiteX37" fmla="*/ 155817 w 158232"/>
                <a:gd name="connsiteY37" fmla="*/ 88846 h 112198"/>
                <a:gd name="connsiteX38" fmla="*/ 158233 w 158232"/>
                <a:gd name="connsiteY38" fmla="*/ 99583 h 112198"/>
                <a:gd name="connsiteX39" fmla="*/ 156890 w 158232"/>
                <a:gd name="connsiteY39" fmla="*/ 108844 h 112198"/>
                <a:gd name="connsiteX40" fmla="*/ 151657 w 158232"/>
                <a:gd name="connsiteY40" fmla="*/ 110857 h 112198"/>
                <a:gd name="connsiteX41" fmla="*/ 151254 w 158232"/>
                <a:gd name="connsiteY41" fmla="*/ 110857 h 112198"/>
                <a:gd name="connsiteX42" fmla="*/ 139041 w 158232"/>
                <a:gd name="connsiteY42" fmla="*/ 108978 h 112198"/>
                <a:gd name="connsiteX43" fmla="*/ 137296 w 158232"/>
                <a:gd name="connsiteY43" fmla="*/ 111528 h 112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8232" h="112198">
                  <a:moveTo>
                    <a:pt x="130586" y="112199"/>
                  </a:moveTo>
                  <a:lnTo>
                    <a:pt x="130049" y="112065"/>
                  </a:lnTo>
                  <a:lnTo>
                    <a:pt x="112602" y="106025"/>
                  </a:lnTo>
                  <a:lnTo>
                    <a:pt x="55697" y="104683"/>
                  </a:lnTo>
                  <a:lnTo>
                    <a:pt x="48987" y="107636"/>
                  </a:lnTo>
                  <a:lnTo>
                    <a:pt x="40665" y="106830"/>
                  </a:lnTo>
                  <a:lnTo>
                    <a:pt x="25903" y="111394"/>
                  </a:lnTo>
                  <a:lnTo>
                    <a:pt x="20937" y="87639"/>
                  </a:lnTo>
                  <a:lnTo>
                    <a:pt x="45229" y="88310"/>
                  </a:lnTo>
                  <a:lnTo>
                    <a:pt x="51671" y="84686"/>
                  </a:lnTo>
                  <a:lnTo>
                    <a:pt x="55563" y="84552"/>
                  </a:lnTo>
                  <a:lnTo>
                    <a:pt x="65226" y="78378"/>
                  </a:lnTo>
                  <a:lnTo>
                    <a:pt x="76499" y="84015"/>
                  </a:lnTo>
                  <a:lnTo>
                    <a:pt x="86297" y="84417"/>
                  </a:lnTo>
                  <a:lnTo>
                    <a:pt x="94618" y="79989"/>
                  </a:lnTo>
                  <a:lnTo>
                    <a:pt x="91799" y="75962"/>
                  </a:lnTo>
                  <a:lnTo>
                    <a:pt x="84283" y="79586"/>
                  </a:lnTo>
                  <a:lnTo>
                    <a:pt x="75962" y="79452"/>
                  </a:lnTo>
                  <a:lnTo>
                    <a:pt x="66299" y="73278"/>
                  </a:lnTo>
                  <a:lnTo>
                    <a:pt x="59858" y="73547"/>
                  </a:lnTo>
                  <a:lnTo>
                    <a:pt x="54221" y="79586"/>
                  </a:lnTo>
                  <a:lnTo>
                    <a:pt x="25231" y="80391"/>
                  </a:lnTo>
                  <a:lnTo>
                    <a:pt x="14763" y="59991"/>
                  </a:lnTo>
                  <a:lnTo>
                    <a:pt x="0" y="49255"/>
                  </a:lnTo>
                  <a:lnTo>
                    <a:pt x="13555" y="43350"/>
                  </a:lnTo>
                  <a:lnTo>
                    <a:pt x="25231" y="25902"/>
                  </a:lnTo>
                  <a:lnTo>
                    <a:pt x="31271" y="12347"/>
                  </a:lnTo>
                  <a:lnTo>
                    <a:pt x="40397" y="3489"/>
                  </a:lnTo>
                  <a:lnTo>
                    <a:pt x="53147" y="5771"/>
                  </a:lnTo>
                  <a:lnTo>
                    <a:pt x="65360" y="268"/>
                  </a:lnTo>
                  <a:lnTo>
                    <a:pt x="79855" y="0"/>
                  </a:lnTo>
                  <a:lnTo>
                    <a:pt x="92202" y="7784"/>
                  </a:lnTo>
                  <a:lnTo>
                    <a:pt x="108709" y="14629"/>
                  </a:lnTo>
                  <a:lnTo>
                    <a:pt x="124009" y="33821"/>
                  </a:lnTo>
                  <a:lnTo>
                    <a:pt x="140786" y="51670"/>
                  </a:lnTo>
                  <a:lnTo>
                    <a:pt x="141859" y="67910"/>
                  </a:lnTo>
                  <a:lnTo>
                    <a:pt x="146557" y="81599"/>
                  </a:lnTo>
                  <a:lnTo>
                    <a:pt x="155817" y="88846"/>
                  </a:lnTo>
                  <a:lnTo>
                    <a:pt x="158233" y="99583"/>
                  </a:lnTo>
                  <a:lnTo>
                    <a:pt x="156890" y="108844"/>
                  </a:lnTo>
                  <a:lnTo>
                    <a:pt x="151657" y="110857"/>
                  </a:lnTo>
                  <a:lnTo>
                    <a:pt x="151254" y="110857"/>
                  </a:lnTo>
                  <a:lnTo>
                    <a:pt x="139041" y="108978"/>
                  </a:lnTo>
                  <a:lnTo>
                    <a:pt x="137296" y="11152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" name="Forme libre : forme 531">
              <a:extLst>
                <a:ext uri="{FF2B5EF4-FFF2-40B4-BE49-F238E27FC236}">
                  <a16:creationId xmlns:a16="http://schemas.microsoft.com/office/drawing/2014/main" id="{EEB898C5-A264-4A74-9AD2-9A31794E5267}"/>
                </a:ext>
              </a:extLst>
            </p:cNvPr>
            <p:cNvSpPr/>
            <p:nvPr/>
          </p:nvSpPr>
          <p:spPr>
            <a:xfrm>
              <a:off x="5501797" y="4484465"/>
              <a:ext cx="146690" cy="104414"/>
            </a:xfrm>
            <a:custGeom>
              <a:avLst/>
              <a:gdLst>
                <a:gd name="connsiteX0" fmla="*/ 47241 w 146690"/>
                <a:gd name="connsiteY0" fmla="*/ 97033 h 104414"/>
                <a:gd name="connsiteX1" fmla="*/ 47644 w 146690"/>
                <a:gd name="connsiteY1" fmla="*/ 97033 h 104414"/>
                <a:gd name="connsiteX2" fmla="*/ 105891 w 146690"/>
                <a:gd name="connsiteY2" fmla="*/ 98375 h 104414"/>
                <a:gd name="connsiteX3" fmla="*/ 123338 w 146690"/>
                <a:gd name="connsiteY3" fmla="*/ 104415 h 104414"/>
                <a:gd name="connsiteX4" fmla="*/ 127499 w 146690"/>
                <a:gd name="connsiteY4" fmla="*/ 104012 h 104414"/>
                <a:gd name="connsiteX5" fmla="*/ 129512 w 146690"/>
                <a:gd name="connsiteY5" fmla="*/ 101059 h 104414"/>
                <a:gd name="connsiteX6" fmla="*/ 143604 w 146690"/>
                <a:gd name="connsiteY6" fmla="*/ 103073 h 104414"/>
                <a:gd name="connsiteX7" fmla="*/ 145751 w 146690"/>
                <a:gd name="connsiteY7" fmla="*/ 102267 h 104414"/>
                <a:gd name="connsiteX8" fmla="*/ 146690 w 146690"/>
                <a:gd name="connsiteY8" fmla="*/ 95825 h 104414"/>
                <a:gd name="connsiteX9" fmla="*/ 144812 w 146690"/>
                <a:gd name="connsiteY9" fmla="*/ 87102 h 104414"/>
                <a:gd name="connsiteX10" fmla="*/ 135551 w 146690"/>
                <a:gd name="connsiteY10" fmla="*/ 80123 h 104414"/>
                <a:gd name="connsiteX11" fmla="*/ 130451 w 146690"/>
                <a:gd name="connsiteY11" fmla="*/ 64555 h 104414"/>
                <a:gd name="connsiteX12" fmla="*/ 129378 w 146690"/>
                <a:gd name="connsiteY12" fmla="*/ 49389 h 104414"/>
                <a:gd name="connsiteX13" fmla="*/ 113541 w 146690"/>
                <a:gd name="connsiteY13" fmla="*/ 32479 h 104414"/>
                <a:gd name="connsiteX14" fmla="*/ 98644 w 146690"/>
                <a:gd name="connsiteY14" fmla="*/ 13958 h 104414"/>
                <a:gd name="connsiteX15" fmla="*/ 82673 w 146690"/>
                <a:gd name="connsiteY15" fmla="*/ 7382 h 104414"/>
                <a:gd name="connsiteX16" fmla="*/ 71131 w 146690"/>
                <a:gd name="connsiteY16" fmla="*/ 0 h 104414"/>
                <a:gd name="connsiteX17" fmla="*/ 58247 w 146690"/>
                <a:gd name="connsiteY17" fmla="*/ 268 h 104414"/>
                <a:gd name="connsiteX18" fmla="*/ 46034 w 146690"/>
                <a:gd name="connsiteY18" fmla="*/ 5905 h 104414"/>
                <a:gd name="connsiteX19" fmla="*/ 34089 w 146690"/>
                <a:gd name="connsiteY19" fmla="*/ 3758 h 104414"/>
                <a:gd name="connsiteX20" fmla="*/ 26574 w 146690"/>
                <a:gd name="connsiteY20" fmla="*/ 11005 h 104414"/>
                <a:gd name="connsiteX21" fmla="*/ 20937 w 146690"/>
                <a:gd name="connsiteY21" fmla="*/ 23755 h 104414"/>
                <a:gd name="connsiteX22" fmla="*/ 8455 w 146690"/>
                <a:gd name="connsiteY22" fmla="*/ 42410 h 104414"/>
                <a:gd name="connsiteX23" fmla="*/ 0 w 146690"/>
                <a:gd name="connsiteY23" fmla="*/ 46168 h 104414"/>
                <a:gd name="connsiteX24" fmla="*/ 10200 w 146690"/>
                <a:gd name="connsiteY24" fmla="*/ 53952 h 104414"/>
                <a:gd name="connsiteX25" fmla="*/ 19997 w 146690"/>
                <a:gd name="connsiteY25" fmla="*/ 72607 h 104414"/>
                <a:gd name="connsiteX26" fmla="*/ 44826 w 146690"/>
                <a:gd name="connsiteY26" fmla="*/ 71936 h 104414"/>
                <a:gd name="connsiteX27" fmla="*/ 50463 w 146690"/>
                <a:gd name="connsiteY27" fmla="*/ 66031 h 104414"/>
                <a:gd name="connsiteX28" fmla="*/ 59723 w 146690"/>
                <a:gd name="connsiteY28" fmla="*/ 65494 h 104414"/>
                <a:gd name="connsiteX29" fmla="*/ 69520 w 146690"/>
                <a:gd name="connsiteY29" fmla="*/ 71802 h 104414"/>
                <a:gd name="connsiteX30" fmla="*/ 76097 w 146690"/>
                <a:gd name="connsiteY30" fmla="*/ 71802 h 104414"/>
                <a:gd name="connsiteX31" fmla="*/ 85357 w 146690"/>
                <a:gd name="connsiteY31" fmla="*/ 67105 h 104414"/>
                <a:gd name="connsiteX32" fmla="*/ 92470 w 146690"/>
                <a:gd name="connsiteY32" fmla="*/ 77439 h 104414"/>
                <a:gd name="connsiteX33" fmla="*/ 79452 w 146690"/>
                <a:gd name="connsiteY33" fmla="*/ 84418 h 104414"/>
                <a:gd name="connsiteX34" fmla="*/ 67373 w 146690"/>
                <a:gd name="connsiteY34" fmla="*/ 83746 h 104414"/>
                <a:gd name="connsiteX35" fmla="*/ 57844 w 146690"/>
                <a:gd name="connsiteY35" fmla="*/ 78915 h 104414"/>
                <a:gd name="connsiteX36" fmla="*/ 49121 w 146690"/>
                <a:gd name="connsiteY36" fmla="*/ 84418 h 104414"/>
                <a:gd name="connsiteX37" fmla="*/ 44692 w 146690"/>
                <a:gd name="connsiteY37" fmla="*/ 84686 h 104414"/>
                <a:gd name="connsiteX38" fmla="*/ 38652 w 146690"/>
                <a:gd name="connsiteY38" fmla="*/ 88175 h 104414"/>
                <a:gd name="connsiteX39" fmla="*/ 17984 w 146690"/>
                <a:gd name="connsiteY39" fmla="*/ 87773 h 104414"/>
                <a:gd name="connsiteX40" fmla="*/ 21071 w 146690"/>
                <a:gd name="connsiteY40" fmla="*/ 102670 h 104414"/>
                <a:gd name="connsiteX41" fmla="*/ 32613 w 146690"/>
                <a:gd name="connsiteY41" fmla="*/ 99046 h 104414"/>
                <a:gd name="connsiteX42" fmla="*/ 40665 w 146690"/>
                <a:gd name="connsiteY42" fmla="*/ 99717 h 10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6690" h="104414">
                  <a:moveTo>
                    <a:pt x="47241" y="97033"/>
                  </a:moveTo>
                  <a:lnTo>
                    <a:pt x="47644" y="97033"/>
                  </a:lnTo>
                  <a:lnTo>
                    <a:pt x="105891" y="98375"/>
                  </a:lnTo>
                  <a:lnTo>
                    <a:pt x="123338" y="104415"/>
                  </a:lnTo>
                  <a:lnTo>
                    <a:pt x="127499" y="104012"/>
                  </a:lnTo>
                  <a:lnTo>
                    <a:pt x="129512" y="101059"/>
                  </a:lnTo>
                  <a:lnTo>
                    <a:pt x="143604" y="103073"/>
                  </a:lnTo>
                  <a:lnTo>
                    <a:pt x="145751" y="102267"/>
                  </a:lnTo>
                  <a:lnTo>
                    <a:pt x="146690" y="95825"/>
                  </a:lnTo>
                  <a:lnTo>
                    <a:pt x="144812" y="87102"/>
                  </a:lnTo>
                  <a:lnTo>
                    <a:pt x="135551" y="80123"/>
                  </a:lnTo>
                  <a:lnTo>
                    <a:pt x="130451" y="64555"/>
                  </a:lnTo>
                  <a:lnTo>
                    <a:pt x="129378" y="49389"/>
                  </a:lnTo>
                  <a:lnTo>
                    <a:pt x="113541" y="32479"/>
                  </a:lnTo>
                  <a:lnTo>
                    <a:pt x="98644" y="13958"/>
                  </a:lnTo>
                  <a:lnTo>
                    <a:pt x="82673" y="7382"/>
                  </a:lnTo>
                  <a:lnTo>
                    <a:pt x="71131" y="0"/>
                  </a:lnTo>
                  <a:lnTo>
                    <a:pt x="58247" y="268"/>
                  </a:lnTo>
                  <a:lnTo>
                    <a:pt x="46034" y="5905"/>
                  </a:lnTo>
                  <a:lnTo>
                    <a:pt x="34089" y="3758"/>
                  </a:lnTo>
                  <a:lnTo>
                    <a:pt x="26574" y="11005"/>
                  </a:lnTo>
                  <a:lnTo>
                    <a:pt x="20937" y="23755"/>
                  </a:lnTo>
                  <a:lnTo>
                    <a:pt x="8455" y="42410"/>
                  </a:lnTo>
                  <a:lnTo>
                    <a:pt x="0" y="46168"/>
                  </a:lnTo>
                  <a:lnTo>
                    <a:pt x="10200" y="53952"/>
                  </a:lnTo>
                  <a:lnTo>
                    <a:pt x="19997" y="72607"/>
                  </a:lnTo>
                  <a:lnTo>
                    <a:pt x="44826" y="71936"/>
                  </a:lnTo>
                  <a:lnTo>
                    <a:pt x="50463" y="66031"/>
                  </a:lnTo>
                  <a:lnTo>
                    <a:pt x="59723" y="65494"/>
                  </a:lnTo>
                  <a:lnTo>
                    <a:pt x="69520" y="71802"/>
                  </a:lnTo>
                  <a:lnTo>
                    <a:pt x="76097" y="71802"/>
                  </a:lnTo>
                  <a:lnTo>
                    <a:pt x="85357" y="67105"/>
                  </a:lnTo>
                  <a:lnTo>
                    <a:pt x="92470" y="77439"/>
                  </a:lnTo>
                  <a:lnTo>
                    <a:pt x="79452" y="84418"/>
                  </a:lnTo>
                  <a:lnTo>
                    <a:pt x="67373" y="83746"/>
                  </a:lnTo>
                  <a:lnTo>
                    <a:pt x="57844" y="78915"/>
                  </a:lnTo>
                  <a:lnTo>
                    <a:pt x="49121" y="84418"/>
                  </a:lnTo>
                  <a:lnTo>
                    <a:pt x="44692" y="84686"/>
                  </a:lnTo>
                  <a:lnTo>
                    <a:pt x="38652" y="88175"/>
                  </a:lnTo>
                  <a:lnTo>
                    <a:pt x="17984" y="87773"/>
                  </a:lnTo>
                  <a:lnTo>
                    <a:pt x="21071" y="102670"/>
                  </a:lnTo>
                  <a:lnTo>
                    <a:pt x="32613" y="99046"/>
                  </a:lnTo>
                  <a:lnTo>
                    <a:pt x="40665" y="9971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7" name="Graphique 3">
            <a:extLst>
              <a:ext uri="{FF2B5EF4-FFF2-40B4-BE49-F238E27FC236}">
                <a16:creationId xmlns:a16="http://schemas.microsoft.com/office/drawing/2014/main" id="{CB78B929-5018-45E0-BA56-8E2FAC98AAB4}"/>
              </a:ext>
            </a:extLst>
          </p:cNvPr>
          <p:cNvGrpSpPr/>
          <p:nvPr/>
        </p:nvGrpSpPr>
        <p:grpSpPr>
          <a:xfrm>
            <a:off x="6946088" y="4658374"/>
            <a:ext cx="263594" cy="355388"/>
            <a:chOff x="6946156" y="4596664"/>
            <a:chExt cx="255131" cy="343977"/>
          </a:xfrm>
          <a:solidFill>
            <a:srgbClr val="CECECE"/>
          </a:solidFill>
        </p:grpSpPr>
        <p:sp>
          <p:nvSpPr>
            <p:cNvPr id="529" name="Forme libre : forme 528">
              <a:extLst>
                <a:ext uri="{FF2B5EF4-FFF2-40B4-BE49-F238E27FC236}">
                  <a16:creationId xmlns:a16="http://schemas.microsoft.com/office/drawing/2014/main" id="{32101237-A2CC-40D9-9354-C2AC313C7D79}"/>
                </a:ext>
              </a:extLst>
            </p:cNvPr>
            <p:cNvSpPr/>
            <p:nvPr/>
          </p:nvSpPr>
          <p:spPr>
            <a:xfrm>
              <a:off x="6946156" y="4596664"/>
              <a:ext cx="255131" cy="343977"/>
            </a:xfrm>
            <a:custGeom>
              <a:avLst/>
              <a:gdLst>
                <a:gd name="connsiteX0" fmla="*/ 16642 w 255131"/>
                <a:gd name="connsiteY0" fmla="*/ 343978 h 343977"/>
                <a:gd name="connsiteX1" fmla="*/ 268 w 255131"/>
                <a:gd name="connsiteY1" fmla="*/ 321431 h 343977"/>
                <a:gd name="connsiteX2" fmla="*/ 268 w 255131"/>
                <a:gd name="connsiteY2" fmla="*/ 320760 h 343977"/>
                <a:gd name="connsiteX3" fmla="*/ 0 w 255131"/>
                <a:gd name="connsiteY3" fmla="*/ 230571 h 343977"/>
                <a:gd name="connsiteX4" fmla="*/ 22010 w 255131"/>
                <a:gd name="connsiteY4" fmla="*/ 202119 h 343977"/>
                <a:gd name="connsiteX5" fmla="*/ 29392 w 255131"/>
                <a:gd name="connsiteY5" fmla="*/ 193664 h 343977"/>
                <a:gd name="connsiteX6" fmla="*/ 45497 w 255131"/>
                <a:gd name="connsiteY6" fmla="*/ 193127 h 343977"/>
                <a:gd name="connsiteX7" fmla="*/ 67507 w 255131"/>
                <a:gd name="connsiteY7" fmla="*/ 175814 h 343977"/>
                <a:gd name="connsiteX8" fmla="*/ 68178 w 255131"/>
                <a:gd name="connsiteY8" fmla="*/ 175814 h 343977"/>
                <a:gd name="connsiteX9" fmla="*/ 99583 w 255131"/>
                <a:gd name="connsiteY9" fmla="*/ 174740 h 343977"/>
                <a:gd name="connsiteX10" fmla="*/ 165882 w 255131"/>
                <a:gd name="connsiteY10" fmla="*/ 104280 h 343977"/>
                <a:gd name="connsiteX11" fmla="*/ 149240 w 255131"/>
                <a:gd name="connsiteY11" fmla="*/ 104415 h 343977"/>
                <a:gd name="connsiteX12" fmla="*/ 67373 w 255131"/>
                <a:gd name="connsiteY12" fmla="*/ 74352 h 343977"/>
                <a:gd name="connsiteX13" fmla="*/ 57844 w 255131"/>
                <a:gd name="connsiteY13" fmla="*/ 65494 h 343977"/>
                <a:gd name="connsiteX14" fmla="*/ 48584 w 255131"/>
                <a:gd name="connsiteY14" fmla="*/ 53281 h 343977"/>
                <a:gd name="connsiteX15" fmla="*/ 38652 w 255131"/>
                <a:gd name="connsiteY15" fmla="*/ 38384 h 343977"/>
                <a:gd name="connsiteX16" fmla="*/ 44691 w 255131"/>
                <a:gd name="connsiteY16" fmla="*/ 28452 h 343977"/>
                <a:gd name="connsiteX17" fmla="*/ 54891 w 255131"/>
                <a:gd name="connsiteY17" fmla="*/ 13421 h 343977"/>
                <a:gd name="connsiteX18" fmla="*/ 64957 w 255131"/>
                <a:gd name="connsiteY18" fmla="*/ 19326 h 343977"/>
                <a:gd name="connsiteX19" fmla="*/ 69923 w 255131"/>
                <a:gd name="connsiteY19" fmla="*/ 29929 h 343977"/>
                <a:gd name="connsiteX20" fmla="*/ 80257 w 255131"/>
                <a:gd name="connsiteY20" fmla="*/ 39592 h 343977"/>
                <a:gd name="connsiteX21" fmla="*/ 91530 w 255131"/>
                <a:gd name="connsiteY21" fmla="*/ 39726 h 343977"/>
                <a:gd name="connsiteX22" fmla="*/ 114614 w 255131"/>
                <a:gd name="connsiteY22" fmla="*/ 33284 h 343977"/>
                <a:gd name="connsiteX23" fmla="*/ 141859 w 255131"/>
                <a:gd name="connsiteY23" fmla="*/ 30331 h 343977"/>
                <a:gd name="connsiteX24" fmla="*/ 163198 w 255131"/>
                <a:gd name="connsiteY24" fmla="*/ 22681 h 343977"/>
                <a:gd name="connsiteX25" fmla="*/ 175545 w 255131"/>
                <a:gd name="connsiteY25" fmla="*/ 20937 h 343977"/>
                <a:gd name="connsiteX26" fmla="*/ 184806 w 255131"/>
                <a:gd name="connsiteY26" fmla="*/ 16239 h 343977"/>
                <a:gd name="connsiteX27" fmla="*/ 206816 w 255131"/>
                <a:gd name="connsiteY27" fmla="*/ 14897 h 343977"/>
                <a:gd name="connsiteX28" fmla="*/ 217687 w 255131"/>
                <a:gd name="connsiteY28" fmla="*/ 11274 h 343977"/>
                <a:gd name="connsiteX29" fmla="*/ 230705 w 255131"/>
                <a:gd name="connsiteY29" fmla="*/ 8858 h 343977"/>
                <a:gd name="connsiteX30" fmla="*/ 242516 w 255131"/>
                <a:gd name="connsiteY30" fmla="*/ 134 h 343977"/>
                <a:gd name="connsiteX31" fmla="*/ 254326 w 255131"/>
                <a:gd name="connsiteY31" fmla="*/ 0 h 343977"/>
                <a:gd name="connsiteX32" fmla="*/ 255131 w 255131"/>
                <a:gd name="connsiteY32" fmla="*/ 8858 h 343977"/>
                <a:gd name="connsiteX33" fmla="*/ 252716 w 255131"/>
                <a:gd name="connsiteY33" fmla="*/ 23755 h 343977"/>
                <a:gd name="connsiteX34" fmla="*/ 252850 w 255131"/>
                <a:gd name="connsiteY34" fmla="*/ 37176 h 343977"/>
                <a:gd name="connsiteX35" fmla="*/ 247481 w 255131"/>
                <a:gd name="connsiteY35" fmla="*/ 46436 h 343977"/>
                <a:gd name="connsiteX36" fmla="*/ 240503 w 255131"/>
                <a:gd name="connsiteY36" fmla="*/ 73010 h 343977"/>
                <a:gd name="connsiteX37" fmla="*/ 228558 w 255131"/>
                <a:gd name="connsiteY37" fmla="*/ 101059 h 343977"/>
                <a:gd name="connsiteX38" fmla="*/ 213258 w 255131"/>
                <a:gd name="connsiteY38" fmla="*/ 132867 h 343977"/>
                <a:gd name="connsiteX39" fmla="*/ 191919 w 255131"/>
                <a:gd name="connsiteY39" fmla="*/ 169238 h 343977"/>
                <a:gd name="connsiteX40" fmla="*/ 170714 w 255131"/>
                <a:gd name="connsiteY40" fmla="*/ 197019 h 343977"/>
                <a:gd name="connsiteX41" fmla="*/ 141456 w 255131"/>
                <a:gd name="connsiteY41" fmla="*/ 230705 h 343977"/>
                <a:gd name="connsiteX42" fmla="*/ 116493 w 255131"/>
                <a:gd name="connsiteY42" fmla="*/ 250971 h 343977"/>
                <a:gd name="connsiteX43" fmla="*/ 79317 w 255131"/>
                <a:gd name="connsiteY43" fmla="*/ 275397 h 343977"/>
                <a:gd name="connsiteX44" fmla="*/ 56502 w 255131"/>
                <a:gd name="connsiteY44" fmla="*/ 293918 h 343977"/>
                <a:gd name="connsiteX45" fmla="*/ 29794 w 255131"/>
                <a:gd name="connsiteY45" fmla="*/ 323310 h 343977"/>
                <a:gd name="connsiteX46" fmla="*/ 23755 w 255131"/>
                <a:gd name="connsiteY46" fmla="*/ 336462 h 34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55131" h="343977">
                  <a:moveTo>
                    <a:pt x="16642" y="343978"/>
                  </a:moveTo>
                  <a:lnTo>
                    <a:pt x="268" y="321431"/>
                  </a:lnTo>
                  <a:lnTo>
                    <a:pt x="268" y="320760"/>
                  </a:lnTo>
                  <a:lnTo>
                    <a:pt x="0" y="230571"/>
                  </a:lnTo>
                  <a:lnTo>
                    <a:pt x="22010" y="202119"/>
                  </a:lnTo>
                  <a:lnTo>
                    <a:pt x="29392" y="193664"/>
                  </a:lnTo>
                  <a:lnTo>
                    <a:pt x="45497" y="193127"/>
                  </a:lnTo>
                  <a:lnTo>
                    <a:pt x="67507" y="175814"/>
                  </a:lnTo>
                  <a:lnTo>
                    <a:pt x="68178" y="175814"/>
                  </a:lnTo>
                  <a:lnTo>
                    <a:pt x="99583" y="174740"/>
                  </a:lnTo>
                  <a:lnTo>
                    <a:pt x="165882" y="104280"/>
                  </a:lnTo>
                  <a:lnTo>
                    <a:pt x="149240" y="104415"/>
                  </a:lnTo>
                  <a:lnTo>
                    <a:pt x="67373" y="74352"/>
                  </a:lnTo>
                  <a:lnTo>
                    <a:pt x="57844" y="65494"/>
                  </a:lnTo>
                  <a:lnTo>
                    <a:pt x="48584" y="53281"/>
                  </a:lnTo>
                  <a:lnTo>
                    <a:pt x="38652" y="38384"/>
                  </a:lnTo>
                  <a:lnTo>
                    <a:pt x="44691" y="28452"/>
                  </a:lnTo>
                  <a:lnTo>
                    <a:pt x="54891" y="13421"/>
                  </a:lnTo>
                  <a:lnTo>
                    <a:pt x="64957" y="19326"/>
                  </a:lnTo>
                  <a:lnTo>
                    <a:pt x="69923" y="29929"/>
                  </a:lnTo>
                  <a:lnTo>
                    <a:pt x="80257" y="39592"/>
                  </a:lnTo>
                  <a:lnTo>
                    <a:pt x="91530" y="39726"/>
                  </a:lnTo>
                  <a:lnTo>
                    <a:pt x="114614" y="33284"/>
                  </a:lnTo>
                  <a:lnTo>
                    <a:pt x="141859" y="30331"/>
                  </a:lnTo>
                  <a:lnTo>
                    <a:pt x="163198" y="22681"/>
                  </a:lnTo>
                  <a:lnTo>
                    <a:pt x="175545" y="20937"/>
                  </a:lnTo>
                  <a:lnTo>
                    <a:pt x="184806" y="16239"/>
                  </a:lnTo>
                  <a:lnTo>
                    <a:pt x="206816" y="14897"/>
                  </a:lnTo>
                  <a:lnTo>
                    <a:pt x="217687" y="11274"/>
                  </a:lnTo>
                  <a:lnTo>
                    <a:pt x="230705" y="8858"/>
                  </a:lnTo>
                  <a:lnTo>
                    <a:pt x="242516" y="134"/>
                  </a:lnTo>
                  <a:lnTo>
                    <a:pt x="254326" y="0"/>
                  </a:lnTo>
                  <a:lnTo>
                    <a:pt x="255131" y="8858"/>
                  </a:lnTo>
                  <a:lnTo>
                    <a:pt x="252716" y="23755"/>
                  </a:lnTo>
                  <a:lnTo>
                    <a:pt x="252850" y="37176"/>
                  </a:lnTo>
                  <a:lnTo>
                    <a:pt x="247481" y="46436"/>
                  </a:lnTo>
                  <a:lnTo>
                    <a:pt x="240503" y="73010"/>
                  </a:lnTo>
                  <a:lnTo>
                    <a:pt x="228558" y="101059"/>
                  </a:lnTo>
                  <a:lnTo>
                    <a:pt x="213258" y="132867"/>
                  </a:lnTo>
                  <a:lnTo>
                    <a:pt x="191919" y="169238"/>
                  </a:lnTo>
                  <a:lnTo>
                    <a:pt x="170714" y="197019"/>
                  </a:lnTo>
                  <a:lnTo>
                    <a:pt x="141456" y="230705"/>
                  </a:lnTo>
                  <a:lnTo>
                    <a:pt x="116493" y="250971"/>
                  </a:lnTo>
                  <a:lnTo>
                    <a:pt x="79317" y="275397"/>
                  </a:lnTo>
                  <a:lnTo>
                    <a:pt x="56502" y="293918"/>
                  </a:lnTo>
                  <a:lnTo>
                    <a:pt x="29794" y="323310"/>
                  </a:lnTo>
                  <a:lnTo>
                    <a:pt x="23755" y="33646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" name="Forme libre : forme 529">
              <a:extLst>
                <a:ext uri="{FF2B5EF4-FFF2-40B4-BE49-F238E27FC236}">
                  <a16:creationId xmlns:a16="http://schemas.microsoft.com/office/drawing/2014/main" id="{41A9EBE4-D4AE-45E4-A7FC-58A014C2BD15}"/>
                </a:ext>
              </a:extLst>
            </p:cNvPr>
            <p:cNvSpPr/>
            <p:nvPr/>
          </p:nvSpPr>
          <p:spPr>
            <a:xfrm>
              <a:off x="6950048" y="4600556"/>
              <a:ext cx="247347" cy="334180"/>
            </a:xfrm>
            <a:custGeom>
              <a:avLst/>
              <a:gdLst>
                <a:gd name="connsiteX0" fmla="*/ 268 w 247347"/>
                <a:gd name="connsiteY0" fmla="*/ 316331 h 334180"/>
                <a:gd name="connsiteX1" fmla="*/ 13152 w 247347"/>
                <a:gd name="connsiteY1" fmla="*/ 334181 h 334180"/>
                <a:gd name="connsiteX2" fmla="*/ 16910 w 247347"/>
                <a:gd name="connsiteY2" fmla="*/ 330154 h 334180"/>
                <a:gd name="connsiteX3" fmla="*/ 22816 w 247347"/>
                <a:gd name="connsiteY3" fmla="*/ 317136 h 334180"/>
                <a:gd name="connsiteX4" fmla="*/ 49926 w 247347"/>
                <a:gd name="connsiteY4" fmla="*/ 287342 h 334180"/>
                <a:gd name="connsiteX5" fmla="*/ 73144 w 247347"/>
                <a:gd name="connsiteY5" fmla="*/ 268418 h 334180"/>
                <a:gd name="connsiteX6" fmla="*/ 110320 w 247347"/>
                <a:gd name="connsiteY6" fmla="*/ 243858 h 334180"/>
                <a:gd name="connsiteX7" fmla="*/ 134880 w 247347"/>
                <a:gd name="connsiteY7" fmla="*/ 224129 h 334180"/>
                <a:gd name="connsiteX8" fmla="*/ 163869 w 247347"/>
                <a:gd name="connsiteY8" fmla="*/ 190711 h 334180"/>
                <a:gd name="connsiteX9" fmla="*/ 184806 w 247347"/>
                <a:gd name="connsiteY9" fmla="*/ 163198 h 334180"/>
                <a:gd name="connsiteX10" fmla="*/ 206011 w 247347"/>
                <a:gd name="connsiteY10" fmla="*/ 127230 h 334180"/>
                <a:gd name="connsiteX11" fmla="*/ 221177 w 247347"/>
                <a:gd name="connsiteY11" fmla="*/ 95691 h 334180"/>
                <a:gd name="connsiteX12" fmla="*/ 232987 w 247347"/>
                <a:gd name="connsiteY12" fmla="*/ 67910 h 334180"/>
                <a:gd name="connsiteX13" fmla="*/ 240100 w 247347"/>
                <a:gd name="connsiteY13" fmla="*/ 40800 h 334180"/>
                <a:gd name="connsiteX14" fmla="*/ 245200 w 247347"/>
                <a:gd name="connsiteY14" fmla="*/ 32210 h 334180"/>
                <a:gd name="connsiteX15" fmla="*/ 245066 w 247347"/>
                <a:gd name="connsiteY15" fmla="*/ 19595 h 334180"/>
                <a:gd name="connsiteX16" fmla="*/ 247347 w 247347"/>
                <a:gd name="connsiteY16" fmla="*/ 4966 h 334180"/>
                <a:gd name="connsiteX17" fmla="*/ 246945 w 247347"/>
                <a:gd name="connsiteY17" fmla="*/ 0 h 334180"/>
                <a:gd name="connsiteX18" fmla="*/ 239966 w 247347"/>
                <a:gd name="connsiteY18" fmla="*/ 0 h 334180"/>
                <a:gd name="connsiteX19" fmla="*/ 227887 w 247347"/>
                <a:gd name="connsiteY19" fmla="*/ 8589 h 334180"/>
                <a:gd name="connsiteX20" fmla="*/ 214735 w 247347"/>
                <a:gd name="connsiteY20" fmla="*/ 11139 h 334180"/>
                <a:gd name="connsiteX21" fmla="*/ 203595 w 247347"/>
                <a:gd name="connsiteY21" fmla="*/ 14763 h 334180"/>
                <a:gd name="connsiteX22" fmla="*/ 181585 w 247347"/>
                <a:gd name="connsiteY22" fmla="*/ 16239 h 334180"/>
                <a:gd name="connsiteX23" fmla="*/ 172459 w 247347"/>
                <a:gd name="connsiteY23" fmla="*/ 20802 h 334180"/>
                <a:gd name="connsiteX24" fmla="*/ 160246 w 247347"/>
                <a:gd name="connsiteY24" fmla="*/ 22547 h 334180"/>
                <a:gd name="connsiteX25" fmla="*/ 138772 w 247347"/>
                <a:gd name="connsiteY25" fmla="*/ 30197 h 334180"/>
                <a:gd name="connsiteX26" fmla="*/ 111528 w 247347"/>
                <a:gd name="connsiteY26" fmla="*/ 33150 h 334180"/>
                <a:gd name="connsiteX27" fmla="*/ 87907 w 247347"/>
                <a:gd name="connsiteY27" fmla="*/ 39592 h 334180"/>
                <a:gd name="connsiteX28" fmla="*/ 74889 w 247347"/>
                <a:gd name="connsiteY28" fmla="*/ 39592 h 334180"/>
                <a:gd name="connsiteX29" fmla="*/ 62810 w 247347"/>
                <a:gd name="connsiteY29" fmla="*/ 27915 h 334180"/>
                <a:gd name="connsiteX30" fmla="*/ 58113 w 247347"/>
                <a:gd name="connsiteY30" fmla="*/ 18118 h 334180"/>
                <a:gd name="connsiteX31" fmla="*/ 52207 w 247347"/>
                <a:gd name="connsiteY31" fmla="*/ 14629 h 334180"/>
                <a:gd name="connsiteX32" fmla="*/ 44021 w 247347"/>
                <a:gd name="connsiteY32" fmla="*/ 26573 h 334180"/>
                <a:gd name="connsiteX33" fmla="*/ 39323 w 247347"/>
                <a:gd name="connsiteY33" fmla="*/ 34358 h 334180"/>
                <a:gd name="connsiteX34" fmla="*/ 47778 w 247347"/>
                <a:gd name="connsiteY34" fmla="*/ 47107 h 334180"/>
                <a:gd name="connsiteX35" fmla="*/ 56905 w 247347"/>
                <a:gd name="connsiteY35" fmla="*/ 59052 h 334180"/>
                <a:gd name="connsiteX36" fmla="*/ 65762 w 247347"/>
                <a:gd name="connsiteY36" fmla="*/ 67507 h 334180"/>
                <a:gd name="connsiteX37" fmla="*/ 146020 w 247347"/>
                <a:gd name="connsiteY37" fmla="*/ 96631 h 334180"/>
                <a:gd name="connsiteX38" fmla="*/ 170982 w 247347"/>
                <a:gd name="connsiteY38" fmla="*/ 96496 h 334180"/>
                <a:gd name="connsiteX39" fmla="*/ 97436 w 247347"/>
                <a:gd name="connsiteY39" fmla="*/ 174606 h 334180"/>
                <a:gd name="connsiteX40" fmla="*/ 64957 w 247347"/>
                <a:gd name="connsiteY40" fmla="*/ 175680 h 334180"/>
                <a:gd name="connsiteX41" fmla="*/ 42947 w 247347"/>
                <a:gd name="connsiteY41" fmla="*/ 193127 h 334180"/>
                <a:gd name="connsiteX42" fmla="*/ 27379 w 247347"/>
                <a:gd name="connsiteY42" fmla="*/ 193530 h 334180"/>
                <a:gd name="connsiteX43" fmla="*/ 21071 w 247347"/>
                <a:gd name="connsiteY43" fmla="*/ 200643 h 334180"/>
                <a:gd name="connsiteX44" fmla="*/ 0 w 247347"/>
                <a:gd name="connsiteY44" fmla="*/ 228021 h 33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7347" h="334180">
                  <a:moveTo>
                    <a:pt x="268" y="316331"/>
                  </a:moveTo>
                  <a:lnTo>
                    <a:pt x="13152" y="334181"/>
                  </a:lnTo>
                  <a:lnTo>
                    <a:pt x="16910" y="330154"/>
                  </a:lnTo>
                  <a:lnTo>
                    <a:pt x="22816" y="317136"/>
                  </a:lnTo>
                  <a:lnTo>
                    <a:pt x="49926" y="287342"/>
                  </a:lnTo>
                  <a:lnTo>
                    <a:pt x="73144" y="268418"/>
                  </a:lnTo>
                  <a:lnTo>
                    <a:pt x="110320" y="243858"/>
                  </a:lnTo>
                  <a:lnTo>
                    <a:pt x="134880" y="224129"/>
                  </a:lnTo>
                  <a:lnTo>
                    <a:pt x="163869" y="190711"/>
                  </a:lnTo>
                  <a:lnTo>
                    <a:pt x="184806" y="163198"/>
                  </a:lnTo>
                  <a:lnTo>
                    <a:pt x="206011" y="127230"/>
                  </a:lnTo>
                  <a:lnTo>
                    <a:pt x="221177" y="95691"/>
                  </a:lnTo>
                  <a:lnTo>
                    <a:pt x="232987" y="67910"/>
                  </a:lnTo>
                  <a:lnTo>
                    <a:pt x="240100" y="40800"/>
                  </a:lnTo>
                  <a:lnTo>
                    <a:pt x="245200" y="32210"/>
                  </a:lnTo>
                  <a:lnTo>
                    <a:pt x="245066" y="19595"/>
                  </a:lnTo>
                  <a:lnTo>
                    <a:pt x="247347" y="4966"/>
                  </a:lnTo>
                  <a:lnTo>
                    <a:pt x="246945" y="0"/>
                  </a:lnTo>
                  <a:lnTo>
                    <a:pt x="239966" y="0"/>
                  </a:lnTo>
                  <a:lnTo>
                    <a:pt x="227887" y="8589"/>
                  </a:lnTo>
                  <a:lnTo>
                    <a:pt x="214735" y="11139"/>
                  </a:lnTo>
                  <a:lnTo>
                    <a:pt x="203595" y="14763"/>
                  </a:lnTo>
                  <a:lnTo>
                    <a:pt x="181585" y="16239"/>
                  </a:lnTo>
                  <a:lnTo>
                    <a:pt x="172459" y="20802"/>
                  </a:lnTo>
                  <a:lnTo>
                    <a:pt x="160246" y="22547"/>
                  </a:lnTo>
                  <a:lnTo>
                    <a:pt x="138772" y="30197"/>
                  </a:lnTo>
                  <a:lnTo>
                    <a:pt x="111528" y="33150"/>
                  </a:lnTo>
                  <a:lnTo>
                    <a:pt x="87907" y="39592"/>
                  </a:lnTo>
                  <a:lnTo>
                    <a:pt x="74889" y="39592"/>
                  </a:lnTo>
                  <a:lnTo>
                    <a:pt x="62810" y="27915"/>
                  </a:lnTo>
                  <a:lnTo>
                    <a:pt x="58113" y="18118"/>
                  </a:lnTo>
                  <a:lnTo>
                    <a:pt x="52207" y="14629"/>
                  </a:lnTo>
                  <a:lnTo>
                    <a:pt x="44021" y="26573"/>
                  </a:lnTo>
                  <a:lnTo>
                    <a:pt x="39323" y="34358"/>
                  </a:lnTo>
                  <a:lnTo>
                    <a:pt x="47778" y="47107"/>
                  </a:lnTo>
                  <a:lnTo>
                    <a:pt x="56905" y="59052"/>
                  </a:lnTo>
                  <a:lnTo>
                    <a:pt x="65762" y="67507"/>
                  </a:lnTo>
                  <a:lnTo>
                    <a:pt x="146020" y="96631"/>
                  </a:lnTo>
                  <a:lnTo>
                    <a:pt x="170982" y="96496"/>
                  </a:lnTo>
                  <a:lnTo>
                    <a:pt x="97436" y="174606"/>
                  </a:lnTo>
                  <a:lnTo>
                    <a:pt x="64957" y="175680"/>
                  </a:lnTo>
                  <a:lnTo>
                    <a:pt x="42947" y="193127"/>
                  </a:lnTo>
                  <a:lnTo>
                    <a:pt x="27379" y="193530"/>
                  </a:lnTo>
                  <a:lnTo>
                    <a:pt x="21071" y="200643"/>
                  </a:lnTo>
                  <a:lnTo>
                    <a:pt x="0" y="22802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8" name="Graphique 3">
            <a:extLst>
              <a:ext uri="{FF2B5EF4-FFF2-40B4-BE49-F238E27FC236}">
                <a16:creationId xmlns:a16="http://schemas.microsoft.com/office/drawing/2014/main" id="{34F04D20-A0DD-423E-B6A1-CCE2E69F8D75}"/>
              </a:ext>
            </a:extLst>
          </p:cNvPr>
          <p:cNvGrpSpPr/>
          <p:nvPr/>
        </p:nvGrpSpPr>
        <p:grpSpPr>
          <a:xfrm>
            <a:off x="4414412" y="4812704"/>
            <a:ext cx="109819" cy="111344"/>
            <a:chOff x="4495766" y="4746039"/>
            <a:chExt cx="106293" cy="107769"/>
          </a:xfrm>
          <a:solidFill>
            <a:srgbClr val="CECECE"/>
          </a:solidFill>
        </p:grpSpPr>
        <p:sp>
          <p:nvSpPr>
            <p:cNvPr id="527" name="Forme libre : forme 526">
              <a:extLst>
                <a:ext uri="{FF2B5EF4-FFF2-40B4-BE49-F238E27FC236}">
                  <a16:creationId xmlns:a16="http://schemas.microsoft.com/office/drawing/2014/main" id="{CD36BFEF-C09A-47B8-A765-8F004A361039}"/>
                </a:ext>
              </a:extLst>
            </p:cNvPr>
            <p:cNvSpPr/>
            <p:nvPr/>
          </p:nvSpPr>
          <p:spPr>
            <a:xfrm>
              <a:off x="4495766" y="4746039"/>
              <a:ext cx="106293" cy="107769"/>
            </a:xfrm>
            <a:custGeom>
              <a:avLst/>
              <a:gdLst>
                <a:gd name="connsiteX0" fmla="*/ 54086 w 106293"/>
                <a:gd name="connsiteY0" fmla="*/ 107770 h 107769"/>
                <a:gd name="connsiteX1" fmla="*/ 38250 w 106293"/>
                <a:gd name="connsiteY1" fmla="*/ 105354 h 107769"/>
                <a:gd name="connsiteX2" fmla="*/ 22413 w 106293"/>
                <a:gd name="connsiteY2" fmla="*/ 82673 h 107769"/>
                <a:gd name="connsiteX3" fmla="*/ 19594 w 106293"/>
                <a:gd name="connsiteY3" fmla="*/ 70326 h 107769"/>
                <a:gd name="connsiteX4" fmla="*/ 12079 w 106293"/>
                <a:gd name="connsiteY4" fmla="*/ 70191 h 107769"/>
                <a:gd name="connsiteX5" fmla="*/ 0 w 106293"/>
                <a:gd name="connsiteY5" fmla="*/ 50731 h 107769"/>
                <a:gd name="connsiteX6" fmla="*/ 4831 w 106293"/>
                <a:gd name="connsiteY6" fmla="*/ 37579 h 107769"/>
                <a:gd name="connsiteX7" fmla="*/ 3221 w 106293"/>
                <a:gd name="connsiteY7" fmla="*/ 30734 h 107769"/>
                <a:gd name="connsiteX8" fmla="*/ 18789 w 106293"/>
                <a:gd name="connsiteY8" fmla="*/ 24158 h 107769"/>
                <a:gd name="connsiteX9" fmla="*/ 22815 w 106293"/>
                <a:gd name="connsiteY9" fmla="*/ 1074 h 107769"/>
                <a:gd name="connsiteX10" fmla="*/ 53012 w 106293"/>
                <a:gd name="connsiteY10" fmla="*/ 6039 h 107769"/>
                <a:gd name="connsiteX11" fmla="*/ 55562 w 106293"/>
                <a:gd name="connsiteY11" fmla="*/ 1879 h 107769"/>
                <a:gd name="connsiteX12" fmla="*/ 56502 w 106293"/>
                <a:gd name="connsiteY12" fmla="*/ 1745 h 107769"/>
                <a:gd name="connsiteX13" fmla="*/ 76902 w 106293"/>
                <a:gd name="connsiteY13" fmla="*/ 0 h 107769"/>
                <a:gd name="connsiteX14" fmla="*/ 77170 w 106293"/>
                <a:gd name="connsiteY14" fmla="*/ 0 h 107769"/>
                <a:gd name="connsiteX15" fmla="*/ 106293 w 106293"/>
                <a:gd name="connsiteY15" fmla="*/ 7381 h 107769"/>
                <a:gd name="connsiteX16" fmla="*/ 92336 w 106293"/>
                <a:gd name="connsiteY16" fmla="*/ 30197 h 107769"/>
                <a:gd name="connsiteX17" fmla="*/ 94215 w 106293"/>
                <a:gd name="connsiteY17" fmla="*/ 46034 h 107769"/>
                <a:gd name="connsiteX18" fmla="*/ 104280 w 106293"/>
                <a:gd name="connsiteY18" fmla="*/ 61065 h 107769"/>
                <a:gd name="connsiteX19" fmla="*/ 99583 w 106293"/>
                <a:gd name="connsiteY19" fmla="*/ 72607 h 107769"/>
                <a:gd name="connsiteX20" fmla="*/ 97302 w 106293"/>
                <a:gd name="connsiteY20" fmla="*/ 84149 h 107769"/>
                <a:gd name="connsiteX21" fmla="*/ 90054 w 106293"/>
                <a:gd name="connsiteY21" fmla="*/ 95825 h 107769"/>
                <a:gd name="connsiteX22" fmla="*/ 75023 w 106293"/>
                <a:gd name="connsiteY22" fmla="*/ 90189 h 107769"/>
                <a:gd name="connsiteX23" fmla="*/ 63347 w 106293"/>
                <a:gd name="connsiteY23" fmla="*/ 92738 h 107769"/>
                <a:gd name="connsiteX24" fmla="*/ 54623 w 106293"/>
                <a:gd name="connsiteY24" fmla="*/ 90860 h 107769"/>
                <a:gd name="connsiteX25" fmla="*/ 53147 w 106293"/>
                <a:gd name="connsiteY25" fmla="*/ 95288 h 107769"/>
                <a:gd name="connsiteX26" fmla="*/ 57307 w 106293"/>
                <a:gd name="connsiteY26" fmla="*/ 100254 h 10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6293" h="107769">
                  <a:moveTo>
                    <a:pt x="54086" y="107770"/>
                  </a:moveTo>
                  <a:lnTo>
                    <a:pt x="38250" y="105354"/>
                  </a:lnTo>
                  <a:lnTo>
                    <a:pt x="22413" y="82673"/>
                  </a:lnTo>
                  <a:lnTo>
                    <a:pt x="19594" y="70326"/>
                  </a:lnTo>
                  <a:lnTo>
                    <a:pt x="12079" y="70191"/>
                  </a:lnTo>
                  <a:lnTo>
                    <a:pt x="0" y="50731"/>
                  </a:lnTo>
                  <a:lnTo>
                    <a:pt x="4831" y="37579"/>
                  </a:lnTo>
                  <a:lnTo>
                    <a:pt x="3221" y="30734"/>
                  </a:lnTo>
                  <a:lnTo>
                    <a:pt x="18789" y="24158"/>
                  </a:lnTo>
                  <a:lnTo>
                    <a:pt x="22815" y="1074"/>
                  </a:lnTo>
                  <a:lnTo>
                    <a:pt x="53012" y="6039"/>
                  </a:lnTo>
                  <a:lnTo>
                    <a:pt x="55562" y="1879"/>
                  </a:lnTo>
                  <a:lnTo>
                    <a:pt x="56502" y="1745"/>
                  </a:lnTo>
                  <a:lnTo>
                    <a:pt x="76902" y="0"/>
                  </a:lnTo>
                  <a:lnTo>
                    <a:pt x="77170" y="0"/>
                  </a:lnTo>
                  <a:lnTo>
                    <a:pt x="106293" y="7381"/>
                  </a:lnTo>
                  <a:lnTo>
                    <a:pt x="92336" y="30197"/>
                  </a:lnTo>
                  <a:lnTo>
                    <a:pt x="94215" y="46034"/>
                  </a:lnTo>
                  <a:lnTo>
                    <a:pt x="104280" y="61065"/>
                  </a:lnTo>
                  <a:lnTo>
                    <a:pt x="99583" y="72607"/>
                  </a:lnTo>
                  <a:lnTo>
                    <a:pt x="97302" y="84149"/>
                  </a:lnTo>
                  <a:lnTo>
                    <a:pt x="90054" y="95825"/>
                  </a:lnTo>
                  <a:lnTo>
                    <a:pt x="75023" y="90189"/>
                  </a:lnTo>
                  <a:lnTo>
                    <a:pt x="63347" y="92738"/>
                  </a:lnTo>
                  <a:lnTo>
                    <a:pt x="54623" y="90860"/>
                  </a:lnTo>
                  <a:lnTo>
                    <a:pt x="53147" y="95288"/>
                  </a:lnTo>
                  <a:lnTo>
                    <a:pt x="57307" y="10025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" name="Forme libre : forme 527">
              <a:extLst>
                <a:ext uri="{FF2B5EF4-FFF2-40B4-BE49-F238E27FC236}">
                  <a16:creationId xmlns:a16="http://schemas.microsoft.com/office/drawing/2014/main" id="{EC989402-F35D-4A17-A4C7-194E67F3F1A6}"/>
                </a:ext>
              </a:extLst>
            </p:cNvPr>
            <p:cNvSpPr/>
            <p:nvPr/>
          </p:nvSpPr>
          <p:spPr>
            <a:xfrm>
              <a:off x="4500061" y="4749931"/>
              <a:ext cx="95959" cy="99583"/>
            </a:xfrm>
            <a:custGeom>
              <a:avLst/>
              <a:gdLst>
                <a:gd name="connsiteX0" fmla="*/ 36236 w 95959"/>
                <a:gd name="connsiteY0" fmla="*/ 97838 h 99583"/>
                <a:gd name="connsiteX1" fmla="*/ 47510 w 95959"/>
                <a:gd name="connsiteY1" fmla="*/ 99583 h 99583"/>
                <a:gd name="connsiteX2" fmla="*/ 48584 w 95959"/>
                <a:gd name="connsiteY2" fmla="*/ 97033 h 99583"/>
                <a:gd name="connsiteX3" fmla="*/ 44557 w 95959"/>
                <a:gd name="connsiteY3" fmla="*/ 92202 h 99583"/>
                <a:gd name="connsiteX4" fmla="*/ 47912 w 95959"/>
                <a:gd name="connsiteY4" fmla="*/ 82404 h 99583"/>
                <a:gd name="connsiteX5" fmla="*/ 59052 w 95959"/>
                <a:gd name="connsiteY5" fmla="*/ 84954 h 99583"/>
                <a:gd name="connsiteX6" fmla="*/ 70996 w 95959"/>
                <a:gd name="connsiteY6" fmla="*/ 82270 h 99583"/>
                <a:gd name="connsiteX7" fmla="*/ 84149 w 95959"/>
                <a:gd name="connsiteY7" fmla="*/ 87236 h 99583"/>
                <a:gd name="connsiteX8" fmla="*/ 89517 w 95959"/>
                <a:gd name="connsiteY8" fmla="*/ 78512 h 99583"/>
                <a:gd name="connsiteX9" fmla="*/ 91665 w 95959"/>
                <a:gd name="connsiteY9" fmla="*/ 67641 h 99583"/>
                <a:gd name="connsiteX10" fmla="*/ 95691 w 95959"/>
                <a:gd name="connsiteY10" fmla="*/ 57576 h 99583"/>
                <a:gd name="connsiteX11" fmla="*/ 86162 w 95959"/>
                <a:gd name="connsiteY11" fmla="*/ 42947 h 99583"/>
                <a:gd name="connsiteX12" fmla="*/ 84149 w 95959"/>
                <a:gd name="connsiteY12" fmla="*/ 25500 h 99583"/>
                <a:gd name="connsiteX13" fmla="*/ 84417 w 95959"/>
                <a:gd name="connsiteY13" fmla="*/ 24963 h 99583"/>
                <a:gd name="connsiteX14" fmla="*/ 95959 w 95959"/>
                <a:gd name="connsiteY14" fmla="*/ 5905 h 99583"/>
                <a:gd name="connsiteX15" fmla="*/ 72338 w 95959"/>
                <a:gd name="connsiteY15" fmla="*/ 0 h 99583"/>
                <a:gd name="connsiteX16" fmla="*/ 53549 w 95959"/>
                <a:gd name="connsiteY16" fmla="*/ 1611 h 99583"/>
                <a:gd name="connsiteX17" fmla="*/ 50731 w 95959"/>
                <a:gd name="connsiteY17" fmla="*/ 6442 h 99583"/>
                <a:gd name="connsiteX18" fmla="*/ 21607 w 95959"/>
                <a:gd name="connsiteY18" fmla="*/ 1611 h 99583"/>
                <a:gd name="connsiteX19" fmla="*/ 17850 w 95959"/>
                <a:gd name="connsiteY19" fmla="*/ 22950 h 99583"/>
                <a:gd name="connsiteX20" fmla="*/ 3355 w 95959"/>
                <a:gd name="connsiteY20" fmla="*/ 29123 h 99583"/>
                <a:gd name="connsiteX21" fmla="*/ 4429 w 95959"/>
                <a:gd name="connsiteY21" fmla="*/ 33821 h 99583"/>
                <a:gd name="connsiteX22" fmla="*/ 0 w 95959"/>
                <a:gd name="connsiteY22" fmla="*/ 46302 h 99583"/>
                <a:gd name="connsiteX23" fmla="*/ 9931 w 95959"/>
                <a:gd name="connsiteY23" fmla="*/ 62541 h 99583"/>
                <a:gd name="connsiteX24" fmla="*/ 18252 w 95959"/>
                <a:gd name="connsiteY24" fmla="*/ 62541 h 99583"/>
                <a:gd name="connsiteX25" fmla="*/ 21742 w 95959"/>
                <a:gd name="connsiteY25" fmla="*/ 77573 h 9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5959" h="99583">
                  <a:moveTo>
                    <a:pt x="36236" y="97838"/>
                  </a:moveTo>
                  <a:lnTo>
                    <a:pt x="47510" y="99583"/>
                  </a:lnTo>
                  <a:lnTo>
                    <a:pt x="48584" y="97033"/>
                  </a:lnTo>
                  <a:lnTo>
                    <a:pt x="44557" y="92202"/>
                  </a:lnTo>
                  <a:lnTo>
                    <a:pt x="47912" y="82404"/>
                  </a:lnTo>
                  <a:lnTo>
                    <a:pt x="59052" y="84954"/>
                  </a:lnTo>
                  <a:lnTo>
                    <a:pt x="70996" y="82270"/>
                  </a:lnTo>
                  <a:lnTo>
                    <a:pt x="84149" y="87236"/>
                  </a:lnTo>
                  <a:lnTo>
                    <a:pt x="89517" y="78512"/>
                  </a:lnTo>
                  <a:lnTo>
                    <a:pt x="91665" y="67641"/>
                  </a:lnTo>
                  <a:lnTo>
                    <a:pt x="95691" y="57576"/>
                  </a:lnTo>
                  <a:lnTo>
                    <a:pt x="86162" y="42947"/>
                  </a:lnTo>
                  <a:lnTo>
                    <a:pt x="84149" y="25500"/>
                  </a:lnTo>
                  <a:lnTo>
                    <a:pt x="84417" y="24963"/>
                  </a:lnTo>
                  <a:lnTo>
                    <a:pt x="95959" y="5905"/>
                  </a:lnTo>
                  <a:lnTo>
                    <a:pt x="72338" y="0"/>
                  </a:lnTo>
                  <a:lnTo>
                    <a:pt x="53549" y="1611"/>
                  </a:lnTo>
                  <a:lnTo>
                    <a:pt x="50731" y="6442"/>
                  </a:lnTo>
                  <a:lnTo>
                    <a:pt x="21607" y="1611"/>
                  </a:lnTo>
                  <a:lnTo>
                    <a:pt x="17850" y="22950"/>
                  </a:lnTo>
                  <a:lnTo>
                    <a:pt x="3355" y="29123"/>
                  </a:lnTo>
                  <a:lnTo>
                    <a:pt x="4429" y="33821"/>
                  </a:lnTo>
                  <a:lnTo>
                    <a:pt x="0" y="46302"/>
                  </a:lnTo>
                  <a:lnTo>
                    <a:pt x="9931" y="62541"/>
                  </a:lnTo>
                  <a:lnTo>
                    <a:pt x="18252" y="62541"/>
                  </a:lnTo>
                  <a:lnTo>
                    <a:pt x="21742" y="7757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9" name="Graphique 3">
            <a:extLst>
              <a:ext uri="{FF2B5EF4-FFF2-40B4-BE49-F238E27FC236}">
                <a16:creationId xmlns:a16="http://schemas.microsoft.com/office/drawing/2014/main" id="{9FCE2B1A-4A26-4842-B6CC-CFAF4C07FC9A}"/>
              </a:ext>
            </a:extLst>
          </p:cNvPr>
          <p:cNvGrpSpPr/>
          <p:nvPr/>
        </p:nvGrpSpPr>
        <p:grpSpPr>
          <a:xfrm>
            <a:off x="6506394" y="4652411"/>
            <a:ext cx="298814" cy="228929"/>
            <a:chOff x="6520579" y="4590893"/>
            <a:chExt cx="289220" cy="221579"/>
          </a:xfrm>
          <a:solidFill>
            <a:srgbClr val="CECECE"/>
          </a:solidFill>
        </p:grpSpPr>
        <p:sp>
          <p:nvSpPr>
            <p:cNvPr id="525" name="Forme libre : forme 524">
              <a:extLst>
                <a:ext uri="{FF2B5EF4-FFF2-40B4-BE49-F238E27FC236}">
                  <a16:creationId xmlns:a16="http://schemas.microsoft.com/office/drawing/2014/main" id="{552D0A62-44FC-42E8-861F-372DB7D7B649}"/>
                </a:ext>
              </a:extLst>
            </p:cNvPr>
            <p:cNvSpPr/>
            <p:nvPr/>
          </p:nvSpPr>
          <p:spPr>
            <a:xfrm>
              <a:off x="6520579" y="4590893"/>
              <a:ext cx="289220" cy="221579"/>
            </a:xfrm>
            <a:custGeom>
              <a:avLst/>
              <a:gdLst>
                <a:gd name="connsiteX0" fmla="*/ 176351 w 289220"/>
                <a:gd name="connsiteY0" fmla="*/ 221579 h 221579"/>
                <a:gd name="connsiteX1" fmla="*/ 152998 w 289220"/>
                <a:gd name="connsiteY1" fmla="*/ 203729 h 221579"/>
                <a:gd name="connsiteX2" fmla="*/ 147898 w 289220"/>
                <a:gd name="connsiteY2" fmla="*/ 194603 h 221579"/>
                <a:gd name="connsiteX3" fmla="*/ 135149 w 289220"/>
                <a:gd name="connsiteY3" fmla="*/ 199435 h 221579"/>
                <a:gd name="connsiteX4" fmla="*/ 134746 w 289220"/>
                <a:gd name="connsiteY4" fmla="*/ 199435 h 221579"/>
                <a:gd name="connsiteX5" fmla="*/ 123875 w 289220"/>
                <a:gd name="connsiteY5" fmla="*/ 197824 h 221579"/>
                <a:gd name="connsiteX6" fmla="*/ 117164 w 289220"/>
                <a:gd name="connsiteY6" fmla="*/ 201985 h 221579"/>
                <a:gd name="connsiteX7" fmla="*/ 104683 w 289220"/>
                <a:gd name="connsiteY7" fmla="*/ 198764 h 221579"/>
                <a:gd name="connsiteX8" fmla="*/ 104281 w 289220"/>
                <a:gd name="connsiteY8" fmla="*/ 198227 h 221579"/>
                <a:gd name="connsiteX9" fmla="*/ 89249 w 289220"/>
                <a:gd name="connsiteY9" fmla="*/ 177827 h 221579"/>
                <a:gd name="connsiteX10" fmla="*/ 85491 w 289220"/>
                <a:gd name="connsiteY10" fmla="*/ 170177 h 221579"/>
                <a:gd name="connsiteX11" fmla="*/ 66836 w 289220"/>
                <a:gd name="connsiteY11" fmla="*/ 160380 h 221579"/>
                <a:gd name="connsiteX12" fmla="*/ 60528 w 289220"/>
                <a:gd name="connsiteY12" fmla="*/ 145214 h 221579"/>
                <a:gd name="connsiteX13" fmla="*/ 50328 w 289220"/>
                <a:gd name="connsiteY13" fmla="*/ 134880 h 221579"/>
                <a:gd name="connsiteX14" fmla="*/ 33284 w 289220"/>
                <a:gd name="connsiteY14" fmla="*/ 121593 h 221579"/>
                <a:gd name="connsiteX15" fmla="*/ 33016 w 289220"/>
                <a:gd name="connsiteY15" fmla="*/ 113541 h 221579"/>
                <a:gd name="connsiteX16" fmla="*/ 20265 w 289220"/>
                <a:gd name="connsiteY16" fmla="*/ 104012 h 221579"/>
                <a:gd name="connsiteX17" fmla="*/ 0 w 289220"/>
                <a:gd name="connsiteY17" fmla="*/ 92470 h 221579"/>
                <a:gd name="connsiteX18" fmla="*/ 11542 w 289220"/>
                <a:gd name="connsiteY18" fmla="*/ 88310 h 221579"/>
                <a:gd name="connsiteX19" fmla="*/ 19058 w 289220"/>
                <a:gd name="connsiteY19" fmla="*/ 84149 h 221579"/>
                <a:gd name="connsiteX20" fmla="*/ 25366 w 289220"/>
                <a:gd name="connsiteY20" fmla="*/ 62139 h 221579"/>
                <a:gd name="connsiteX21" fmla="*/ 32613 w 289220"/>
                <a:gd name="connsiteY21" fmla="*/ 49926 h 221579"/>
                <a:gd name="connsiteX22" fmla="*/ 52610 w 289220"/>
                <a:gd name="connsiteY22" fmla="*/ 46034 h 221579"/>
                <a:gd name="connsiteX23" fmla="*/ 57576 w 289220"/>
                <a:gd name="connsiteY23" fmla="*/ 53952 h 221579"/>
                <a:gd name="connsiteX24" fmla="*/ 69789 w 289220"/>
                <a:gd name="connsiteY24" fmla="*/ 67910 h 221579"/>
                <a:gd name="connsiteX25" fmla="*/ 75291 w 289220"/>
                <a:gd name="connsiteY25" fmla="*/ 69655 h 221579"/>
                <a:gd name="connsiteX26" fmla="*/ 83881 w 289220"/>
                <a:gd name="connsiteY26" fmla="*/ 65494 h 221579"/>
                <a:gd name="connsiteX27" fmla="*/ 84417 w 289220"/>
                <a:gd name="connsiteY27" fmla="*/ 65494 h 221579"/>
                <a:gd name="connsiteX28" fmla="*/ 103207 w 289220"/>
                <a:gd name="connsiteY28" fmla="*/ 66434 h 221579"/>
                <a:gd name="connsiteX29" fmla="*/ 106562 w 289220"/>
                <a:gd name="connsiteY29" fmla="*/ 71533 h 221579"/>
                <a:gd name="connsiteX30" fmla="*/ 128572 w 289220"/>
                <a:gd name="connsiteY30" fmla="*/ 71533 h 221579"/>
                <a:gd name="connsiteX31" fmla="*/ 129378 w 289220"/>
                <a:gd name="connsiteY31" fmla="*/ 66836 h 221579"/>
                <a:gd name="connsiteX32" fmla="*/ 142262 w 289220"/>
                <a:gd name="connsiteY32" fmla="*/ 62139 h 221579"/>
                <a:gd name="connsiteX33" fmla="*/ 144812 w 289220"/>
                <a:gd name="connsiteY33" fmla="*/ 54892 h 221579"/>
                <a:gd name="connsiteX34" fmla="*/ 155817 w 289220"/>
                <a:gd name="connsiteY34" fmla="*/ 48986 h 221579"/>
                <a:gd name="connsiteX35" fmla="*/ 177022 w 289220"/>
                <a:gd name="connsiteY35" fmla="*/ 63749 h 221579"/>
                <a:gd name="connsiteX36" fmla="*/ 188161 w 289220"/>
                <a:gd name="connsiteY36" fmla="*/ 61468 h 221579"/>
                <a:gd name="connsiteX37" fmla="*/ 199971 w 289220"/>
                <a:gd name="connsiteY37" fmla="*/ 44021 h 221579"/>
                <a:gd name="connsiteX38" fmla="*/ 213124 w 289220"/>
                <a:gd name="connsiteY38" fmla="*/ 30734 h 221579"/>
                <a:gd name="connsiteX39" fmla="*/ 211245 w 289220"/>
                <a:gd name="connsiteY39" fmla="*/ 17045 h 221579"/>
                <a:gd name="connsiteX40" fmla="*/ 203327 w 289220"/>
                <a:gd name="connsiteY40" fmla="*/ 7382 h 221579"/>
                <a:gd name="connsiteX41" fmla="*/ 220505 w 289220"/>
                <a:gd name="connsiteY41" fmla="*/ 5905 h 221579"/>
                <a:gd name="connsiteX42" fmla="*/ 222385 w 289220"/>
                <a:gd name="connsiteY42" fmla="*/ 0 h 221579"/>
                <a:gd name="connsiteX43" fmla="*/ 237282 w 289220"/>
                <a:gd name="connsiteY43" fmla="*/ 2147 h 221579"/>
                <a:gd name="connsiteX44" fmla="*/ 234061 w 289220"/>
                <a:gd name="connsiteY44" fmla="*/ 22279 h 221579"/>
                <a:gd name="connsiteX45" fmla="*/ 236879 w 289220"/>
                <a:gd name="connsiteY45" fmla="*/ 39323 h 221579"/>
                <a:gd name="connsiteX46" fmla="*/ 249495 w 289220"/>
                <a:gd name="connsiteY46" fmla="*/ 49121 h 221579"/>
                <a:gd name="connsiteX47" fmla="*/ 252716 w 289220"/>
                <a:gd name="connsiteY47" fmla="*/ 58515 h 221579"/>
                <a:gd name="connsiteX48" fmla="*/ 252447 w 289220"/>
                <a:gd name="connsiteY48" fmla="*/ 69655 h 221579"/>
                <a:gd name="connsiteX49" fmla="*/ 255803 w 289220"/>
                <a:gd name="connsiteY49" fmla="*/ 70057 h 221579"/>
                <a:gd name="connsiteX50" fmla="*/ 256071 w 289220"/>
                <a:gd name="connsiteY50" fmla="*/ 91531 h 221579"/>
                <a:gd name="connsiteX51" fmla="*/ 251642 w 289220"/>
                <a:gd name="connsiteY51" fmla="*/ 100523 h 221579"/>
                <a:gd name="connsiteX52" fmla="*/ 238490 w 289220"/>
                <a:gd name="connsiteY52" fmla="*/ 101194 h 221579"/>
                <a:gd name="connsiteX53" fmla="*/ 232047 w 289220"/>
                <a:gd name="connsiteY53" fmla="*/ 111930 h 221579"/>
                <a:gd name="connsiteX54" fmla="*/ 244932 w 289220"/>
                <a:gd name="connsiteY54" fmla="*/ 113541 h 221579"/>
                <a:gd name="connsiteX55" fmla="*/ 258353 w 289220"/>
                <a:gd name="connsiteY55" fmla="*/ 126693 h 221579"/>
                <a:gd name="connsiteX56" fmla="*/ 262513 w 289220"/>
                <a:gd name="connsiteY56" fmla="*/ 135820 h 221579"/>
                <a:gd name="connsiteX57" fmla="*/ 273652 w 289220"/>
                <a:gd name="connsiteY57" fmla="*/ 141591 h 221579"/>
                <a:gd name="connsiteX58" fmla="*/ 289221 w 289220"/>
                <a:gd name="connsiteY58" fmla="*/ 170311 h 221579"/>
                <a:gd name="connsiteX59" fmla="*/ 256205 w 289220"/>
                <a:gd name="connsiteY59" fmla="*/ 202253 h 221579"/>
                <a:gd name="connsiteX60" fmla="*/ 240234 w 289220"/>
                <a:gd name="connsiteY60" fmla="*/ 214064 h 221579"/>
                <a:gd name="connsiteX61" fmla="*/ 222519 w 289220"/>
                <a:gd name="connsiteY61" fmla="*/ 214064 h 221579"/>
                <a:gd name="connsiteX62" fmla="*/ 202253 w 289220"/>
                <a:gd name="connsiteY62" fmla="*/ 219969 h 221579"/>
                <a:gd name="connsiteX63" fmla="*/ 186819 w 289220"/>
                <a:gd name="connsiteY63" fmla="*/ 214466 h 2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9220" h="221579">
                  <a:moveTo>
                    <a:pt x="176351" y="221579"/>
                  </a:moveTo>
                  <a:lnTo>
                    <a:pt x="152998" y="203729"/>
                  </a:lnTo>
                  <a:lnTo>
                    <a:pt x="147898" y="194603"/>
                  </a:lnTo>
                  <a:lnTo>
                    <a:pt x="135149" y="199435"/>
                  </a:lnTo>
                  <a:lnTo>
                    <a:pt x="134746" y="199435"/>
                  </a:lnTo>
                  <a:lnTo>
                    <a:pt x="123875" y="197824"/>
                  </a:lnTo>
                  <a:lnTo>
                    <a:pt x="117164" y="201985"/>
                  </a:lnTo>
                  <a:lnTo>
                    <a:pt x="104683" y="198764"/>
                  </a:lnTo>
                  <a:lnTo>
                    <a:pt x="104281" y="198227"/>
                  </a:lnTo>
                  <a:lnTo>
                    <a:pt x="89249" y="177827"/>
                  </a:lnTo>
                  <a:lnTo>
                    <a:pt x="85491" y="170177"/>
                  </a:lnTo>
                  <a:lnTo>
                    <a:pt x="66836" y="160380"/>
                  </a:lnTo>
                  <a:lnTo>
                    <a:pt x="60528" y="145214"/>
                  </a:lnTo>
                  <a:lnTo>
                    <a:pt x="50328" y="134880"/>
                  </a:lnTo>
                  <a:lnTo>
                    <a:pt x="33284" y="121593"/>
                  </a:lnTo>
                  <a:lnTo>
                    <a:pt x="33016" y="113541"/>
                  </a:lnTo>
                  <a:lnTo>
                    <a:pt x="20265" y="104012"/>
                  </a:lnTo>
                  <a:lnTo>
                    <a:pt x="0" y="92470"/>
                  </a:lnTo>
                  <a:lnTo>
                    <a:pt x="11542" y="88310"/>
                  </a:lnTo>
                  <a:lnTo>
                    <a:pt x="19058" y="84149"/>
                  </a:lnTo>
                  <a:lnTo>
                    <a:pt x="25366" y="62139"/>
                  </a:lnTo>
                  <a:lnTo>
                    <a:pt x="32613" y="49926"/>
                  </a:lnTo>
                  <a:lnTo>
                    <a:pt x="52610" y="46034"/>
                  </a:lnTo>
                  <a:lnTo>
                    <a:pt x="57576" y="53952"/>
                  </a:lnTo>
                  <a:lnTo>
                    <a:pt x="69789" y="67910"/>
                  </a:lnTo>
                  <a:lnTo>
                    <a:pt x="75291" y="69655"/>
                  </a:lnTo>
                  <a:lnTo>
                    <a:pt x="83881" y="65494"/>
                  </a:lnTo>
                  <a:lnTo>
                    <a:pt x="84417" y="65494"/>
                  </a:lnTo>
                  <a:lnTo>
                    <a:pt x="103207" y="66434"/>
                  </a:lnTo>
                  <a:lnTo>
                    <a:pt x="106562" y="71533"/>
                  </a:lnTo>
                  <a:lnTo>
                    <a:pt x="128572" y="71533"/>
                  </a:lnTo>
                  <a:lnTo>
                    <a:pt x="129378" y="66836"/>
                  </a:lnTo>
                  <a:lnTo>
                    <a:pt x="142262" y="62139"/>
                  </a:lnTo>
                  <a:lnTo>
                    <a:pt x="144812" y="54892"/>
                  </a:lnTo>
                  <a:lnTo>
                    <a:pt x="155817" y="48986"/>
                  </a:lnTo>
                  <a:lnTo>
                    <a:pt x="177022" y="63749"/>
                  </a:lnTo>
                  <a:lnTo>
                    <a:pt x="188161" y="61468"/>
                  </a:lnTo>
                  <a:lnTo>
                    <a:pt x="199971" y="44021"/>
                  </a:lnTo>
                  <a:lnTo>
                    <a:pt x="213124" y="30734"/>
                  </a:lnTo>
                  <a:lnTo>
                    <a:pt x="211245" y="17045"/>
                  </a:lnTo>
                  <a:lnTo>
                    <a:pt x="203327" y="7382"/>
                  </a:lnTo>
                  <a:lnTo>
                    <a:pt x="220505" y="5905"/>
                  </a:lnTo>
                  <a:lnTo>
                    <a:pt x="222385" y="0"/>
                  </a:lnTo>
                  <a:lnTo>
                    <a:pt x="237282" y="2147"/>
                  </a:lnTo>
                  <a:lnTo>
                    <a:pt x="234061" y="22279"/>
                  </a:lnTo>
                  <a:lnTo>
                    <a:pt x="236879" y="39323"/>
                  </a:lnTo>
                  <a:lnTo>
                    <a:pt x="249495" y="49121"/>
                  </a:lnTo>
                  <a:lnTo>
                    <a:pt x="252716" y="58515"/>
                  </a:lnTo>
                  <a:lnTo>
                    <a:pt x="252447" y="69655"/>
                  </a:lnTo>
                  <a:lnTo>
                    <a:pt x="255803" y="70057"/>
                  </a:lnTo>
                  <a:lnTo>
                    <a:pt x="256071" y="91531"/>
                  </a:lnTo>
                  <a:lnTo>
                    <a:pt x="251642" y="100523"/>
                  </a:lnTo>
                  <a:lnTo>
                    <a:pt x="238490" y="101194"/>
                  </a:lnTo>
                  <a:lnTo>
                    <a:pt x="232047" y="111930"/>
                  </a:lnTo>
                  <a:lnTo>
                    <a:pt x="244932" y="113541"/>
                  </a:lnTo>
                  <a:lnTo>
                    <a:pt x="258353" y="126693"/>
                  </a:lnTo>
                  <a:lnTo>
                    <a:pt x="262513" y="135820"/>
                  </a:lnTo>
                  <a:lnTo>
                    <a:pt x="273652" y="141591"/>
                  </a:lnTo>
                  <a:lnTo>
                    <a:pt x="289221" y="170311"/>
                  </a:lnTo>
                  <a:lnTo>
                    <a:pt x="256205" y="202253"/>
                  </a:lnTo>
                  <a:lnTo>
                    <a:pt x="240234" y="214064"/>
                  </a:lnTo>
                  <a:lnTo>
                    <a:pt x="222519" y="214064"/>
                  </a:lnTo>
                  <a:lnTo>
                    <a:pt x="202253" y="219969"/>
                  </a:lnTo>
                  <a:lnTo>
                    <a:pt x="186819" y="21446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" name="Forme libre : forme 525">
              <a:extLst>
                <a:ext uri="{FF2B5EF4-FFF2-40B4-BE49-F238E27FC236}">
                  <a16:creationId xmlns:a16="http://schemas.microsoft.com/office/drawing/2014/main" id="{DE2B99C0-BD9F-4544-A700-8E072D57AB2F}"/>
                </a:ext>
              </a:extLst>
            </p:cNvPr>
            <p:cNvSpPr/>
            <p:nvPr/>
          </p:nvSpPr>
          <p:spPr>
            <a:xfrm>
              <a:off x="6529705" y="4595188"/>
              <a:ext cx="275397" cy="212587"/>
            </a:xfrm>
            <a:custGeom>
              <a:avLst/>
              <a:gdLst>
                <a:gd name="connsiteX0" fmla="*/ 146959 w 275397"/>
                <a:gd name="connsiteY0" fmla="*/ 197153 h 212587"/>
                <a:gd name="connsiteX1" fmla="*/ 167359 w 275397"/>
                <a:gd name="connsiteY1" fmla="*/ 212587 h 212587"/>
                <a:gd name="connsiteX2" fmla="*/ 177156 w 275397"/>
                <a:gd name="connsiteY2" fmla="*/ 206011 h 212587"/>
                <a:gd name="connsiteX3" fmla="*/ 193261 w 275397"/>
                <a:gd name="connsiteY3" fmla="*/ 211648 h 212587"/>
                <a:gd name="connsiteX4" fmla="*/ 213124 w 275397"/>
                <a:gd name="connsiteY4" fmla="*/ 206011 h 212587"/>
                <a:gd name="connsiteX5" fmla="*/ 229900 w 275397"/>
                <a:gd name="connsiteY5" fmla="*/ 206011 h 212587"/>
                <a:gd name="connsiteX6" fmla="*/ 244663 w 275397"/>
                <a:gd name="connsiteY6" fmla="*/ 195140 h 212587"/>
                <a:gd name="connsiteX7" fmla="*/ 275397 w 275397"/>
                <a:gd name="connsiteY7" fmla="*/ 165346 h 212587"/>
                <a:gd name="connsiteX8" fmla="*/ 261708 w 275397"/>
                <a:gd name="connsiteY8" fmla="*/ 140114 h 212587"/>
                <a:gd name="connsiteX9" fmla="*/ 250434 w 275397"/>
                <a:gd name="connsiteY9" fmla="*/ 134343 h 212587"/>
                <a:gd name="connsiteX10" fmla="*/ 245871 w 275397"/>
                <a:gd name="connsiteY10" fmla="*/ 124278 h 212587"/>
                <a:gd name="connsiteX11" fmla="*/ 234061 w 275397"/>
                <a:gd name="connsiteY11" fmla="*/ 112870 h 212587"/>
                <a:gd name="connsiteX12" fmla="*/ 216614 w 275397"/>
                <a:gd name="connsiteY12" fmla="*/ 110857 h 212587"/>
                <a:gd name="connsiteX13" fmla="*/ 227082 w 275397"/>
                <a:gd name="connsiteY13" fmla="*/ 93141 h 212587"/>
                <a:gd name="connsiteX14" fmla="*/ 240100 w 275397"/>
                <a:gd name="connsiteY14" fmla="*/ 92604 h 212587"/>
                <a:gd name="connsiteX15" fmla="*/ 243053 w 275397"/>
                <a:gd name="connsiteY15" fmla="*/ 86431 h 212587"/>
                <a:gd name="connsiteX16" fmla="*/ 242784 w 275397"/>
                <a:gd name="connsiteY16" fmla="*/ 69118 h 212587"/>
                <a:gd name="connsiteX17" fmla="*/ 239295 w 275397"/>
                <a:gd name="connsiteY17" fmla="*/ 68715 h 212587"/>
                <a:gd name="connsiteX18" fmla="*/ 239832 w 275397"/>
                <a:gd name="connsiteY18" fmla="*/ 54892 h 212587"/>
                <a:gd name="connsiteX19" fmla="*/ 237148 w 275397"/>
                <a:gd name="connsiteY19" fmla="*/ 47107 h 212587"/>
                <a:gd name="connsiteX20" fmla="*/ 224263 w 275397"/>
                <a:gd name="connsiteY20" fmla="*/ 37176 h 212587"/>
                <a:gd name="connsiteX21" fmla="*/ 221042 w 275397"/>
                <a:gd name="connsiteY21" fmla="*/ 17984 h 212587"/>
                <a:gd name="connsiteX22" fmla="*/ 223861 w 275397"/>
                <a:gd name="connsiteY22" fmla="*/ 1074 h 212587"/>
                <a:gd name="connsiteX23" fmla="*/ 215943 w 275397"/>
                <a:gd name="connsiteY23" fmla="*/ 0 h 212587"/>
                <a:gd name="connsiteX24" fmla="*/ 214332 w 275397"/>
                <a:gd name="connsiteY24" fmla="*/ 5234 h 212587"/>
                <a:gd name="connsiteX25" fmla="*/ 201716 w 275397"/>
                <a:gd name="connsiteY25" fmla="*/ 6308 h 212587"/>
                <a:gd name="connsiteX26" fmla="*/ 205743 w 275397"/>
                <a:gd name="connsiteY26" fmla="*/ 11274 h 212587"/>
                <a:gd name="connsiteX27" fmla="*/ 208158 w 275397"/>
                <a:gd name="connsiteY27" fmla="*/ 27781 h 212587"/>
                <a:gd name="connsiteX28" fmla="*/ 193798 w 275397"/>
                <a:gd name="connsiteY28" fmla="*/ 42276 h 212587"/>
                <a:gd name="connsiteX29" fmla="*/ 181317 w 275397"/>
                <a:gd name="connsiteY29" fmla="*/ 60663 h 212587"/>
                <a:gd name="connsiteX30" fmla="*/ 166956 w 275397"/>
                <a:gd name="connsiteY30" fmla="*/ 63481 h 212587"/>
                <a:gd name="connsiteX31" fmla="*/ 146422 w 275397"/>
                <a:gd name="connsiteY31" fmla="*/ 49121 h 212587"/>
                <a:gd name="connsiteX32" fmla="*/ 138772 w 275397"/>
                <a:gd name="connsiteY32" fmla="*/ 53281 h 212587"/>
                <a:gd name="connsiteX33" fmla="*/ 136222 w 275397"/>
                <a:gd name="connsiteY33" fmla="*/ 60797 h 212587"/>
                <a:gd name="connsiteX34" fmla="*/ 123741 w 275397"/>
                <a:gd name="connsiteY34" fmla="*/ 65360 h 212587"/>
                <a:gd name="connsiteX35" fmla="*/ 122667 w 275397"/>
                <a:gd name="connsiteY35" fmla="*/ 70997 h 212587"/>
                <a:gd name="connsiteX36" fmla="*/ 95423 w 275397"/>
                <a:gd name="connsiteY36" fmla="*/ 70997 h 212587"/>
                <a:gd name="connsiteX37" fmla="*/ 91933 w 275397"/>
                <a:gd name="connsiteY37" fmla="*/ 65897 h 212587"/>
                <a:gd name="connsiteX38" fmla="*/ 75560 w 275397"/>
                <a:gd name="connsiteY38" fmla="*/ 65091 h 212587"/>
                <a:gd name="connsiteX39" fmla="*/ 66434 w 275397"/>
                <a:gd name="connsiteY39" fmla="*/ 69520 h 212587"/>
                <a:gd name="connsiteX40" fmla="*/ 58381 w 275397"/>
                <a:gd name="connsiteY40" fmla="*/ 66836 h 212587"/>
                <a:gd name="connsiteX41" fmla="*/ 45363 w 275397"/>
                <a:gd name="connsiteY41" fmla="*/ 51939 h 212587"/>
                <a:gd name="connsiteX42" fmla="*/ 41605 w 275397"/>
                <a:gd name="connsiteY42" fmla="*/ 46034 h 212587"/>
                <a:gd name="connsiteX43" fmla="*/ 25902 w 275397"/>
                <a:gd name="connsiteY43" fmla="*/ 48986 h 212587"/>
                <a:gd name="connsiteX44" fmla="*/ 19595 w 275397"/>
                <a:gd name="connsiteY44" fmla="*/ 59589 h 212587"/>
                <a:gd name="connsiteX45" fmla="*/ 13153 w 275397"/>
                <a:gd name="connsiteY45" fmla="*/ 82404 h 212587"/>
                <a:gd name="connsiteX46" fmla="*/ 3892 w 275397"/>
                <a:gd name="connsiteY46" fmla="*/ 87504 h 212587"/>
                <a:gd name="connsiteX47" fmla="*/ 0 w 275397"/>
                <a:gd name="connsiteY47" fmla="*/ 88846 h 212587"/>
                <a:gd name="connsiteX48" fmla="*/ 13287 w 275397"/>
                <a:gd name="connsiteY48" fmla="*/ 96631 h 212587"/>
                <a:gd name="connsiteX49" fmla="*/ 27647 w 275397"/>
                <a:gd name="connsiteY49" fmla="*/ 107233 h 212587"/>
                <a:gd name="connsiteX50" fmla="*/ 27916 w 275397"/>
                <a:gd name="connsiteY50" fmla="*/ 115420 h 212587"/>
                <a:gd name="connsiteX51" fmla="*/ 43886 w 275397"/>
                <a:gd name="connsiteY51" fmla="*/ 127633 h 212587"/>
                <a:gd name="connsiteX52" fmla="*/ 54757 w 275397"/>
                <a:gd name="connsiteY52" fmla="*/ 139175 h 212587"/>
                <a:gd name="connsiteX53" fmla="*/ 60797 w 275397"/>
                <a:gd name="connsiteY53" fmla="*/ 153267 h 212587"/>
                <a:gd name="connsiteX54" fmla="*/ 79183 w 275397"/>
                <a:gd name="connsiteY54" fmla="*/ 163064 h 212587"/>
                <a:gd name="connsiteX55" fmla="*/ 83478 w 275397"/>
                <a:gd name="connsiteY55" fmla="*/ 171519 h 212587"/>
                <a:gd name="connsiteX56" fmla="*/ 97839 w 275397"/>
                <a:gd name="connsiteY56" fmla="*/ 191114 h 212587"/>
                <a:gd name="connsiteX57" fmla="*/ 107502 w 275397"/>
                <a:gd name="connsiteY57" fmla="*/ 193530 h 212587"/>
                <a:gd name="connsiteX58" fmla="*/ 113944 w 275397"/>
                <a:gd name="connsiteY58" fmla="*/ 189503 h 212587"/>
                <a:gd name="connsiteX59" fmla="*/ 125620 w 275397"/>
                <a:gd name="connsiteY59" fmla="*/ 191248 h 212587"/>
                <a:gd name="connsiteX60" fmla="*/ 140517 w 275397"/>
                <a:gd name="connsiteY60" fmla="*/ 185611 h 21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5397" h="212587">
                  <a:moveTo>
                    <a:pt x="146959" y="197153"/>
                  </a:moveTo>
                  <a:lnTo>
                    <a:pt x="167359" y="212587"/>
                  </a:lnTo>
                  <a:lnTo>
                    <a:pt x="177156" y="206011"/>
                  </a:lnTo>
                  <a:lnTo>
                    <a:pt x="193261" y="211648"/>
                  </a:lnTo>
                  <a:lnTo>
                    <a:pt x="213124" y="206011"/>
                  </a:lnTo>
                  <a:lnTo>
                    <a:pt x="229900" y="206011"/>
                  </a:lnTo>
                  <a:lnTo>
                    <a:pt x="244663" y="195140"/>
                  </a:lnTo>
                  <a:lnTo>
                    <a:pt x="275397" y="165346"/>
                  </a:lnTo>
                  <a:lnTo>
                    <a:pt x="261708" y="140114"/>
                  </a:lnTo>
                  <a:lnTo>
                    <a:pt x="250434" y="134343"/>
                  </a:lnTo>
                  <a:lnTo>
                    <a:pt x="245871" y="124278"/>
                  </a:lnTo>
                  <a:lnTo>
                    <a:pt x="234061" y="112870"/>
                  </a:lnTo>
                  <a:lnTo>
                    <a:pt x="216614" y="110857"/>
                  </a:lnTo>
                  <a:lnTo>
                    <a:pt x="227082" y="93141"/>
                  </a:lnTo>
                  <a:lnTo>
                    <a:pt x="240100" y="92604"/>
                  </a:lnTo>
                  <a:lnTo>
                    <a:pt x="243053" y="86431"/>
                  </a:lnTo>
                  <a:lnTo>
                    <a:pt x="242784" y="69118"/>
                  </a:lnTo>
                  <a:lnTo>
                    <a:pt x="239295" y="68715"/>
                  </a:lnTo>
                  <a:lnTo>
                    <a:pt x="239832" y="54892"/>
                  </a:lnTo>
                  <a:lnTo>
                    <a:pt x="237148" y="47107"/>
                  </a:lnTo>
                  <a:lnTo>
                    <a:pt x="224263" y="37176"/>
                  </a:lnTo>
                  <a:lnTo>
                    <a:pt x="221042" y="17984"/>
                  </a:lnTo>
                  <a:lnTo>
                    <a:pt x="223861" y="1074"/>
                  </a:lnTo>
                  <a:lnTo>
                    <a:pt x="215943" y="0"/>
                  </a:lnTo>
                  <a:lnTo>
                    <a:pt x="214332" y="5234"/>
                  </a:lnTo>
                  <a:lnTo>
                    <a:pt x="201716" y="6308"/>
                  </a:lnTo>
                  <a:lnTo>
                    <a:pt x="205743" y="11274"/>
                  </a:lnTo>
                  <a:lnTo>
                    <a:pt x="208158" y="27781"/>
                  </a:lnTo>
                  <a:lnTo>
                    <a:pt x="193798" y="42276"/>
                  </a:lnTo>
                  <a:lnTo>
                    <a:pt x="181317" y="60663"/>
                  </a:lnTo>
                  <a:lnTo>
                    <a:pt x="166956" y="63481"/>
                  </a:lnTo>
                  <a:lnTo>
                    <a:pt x="146422" y="49121"/>
                  </a:lnTo>
                  <a:lnTo>
                    <a:pt x="138772" y="53281"/>
                  </a:lnTo>
                  <a:lnTo>
                    <a:pt x="136222" y="60797"/>
                  </a:lnTo>
                  <a:lnTo>
                    <a:pt x="123741" y="65360"/>
                  </a:lnTo>
                  <a:lnTo>
                    <a:pt x="122667" y="70997"/>
                  </a:lnTo>
                  <a:lnTo>
                    <a:pt x="95423" y="70997"/>
                  </a:lnTo>
                  <a:lnTo>
                    <a:pt x="91933" y="65897"/>
                  </a:lnTo>
                  <a:lnTo>
                    <a:pt x="75560" y="65091"/>
                  </a:lnTo>
                  <a:lnTo>
                    <a:pt x="66434" y="69520"/>
                  </a:lnTo>
                  <a:lnTo>
                    <a:pt x="58381" y="66836"/>
                  </a:lnTo>
                  <a:lnTo>
                    <a:pt x="45363" y="51939"/>
                  </a:lnTo>
                  <a:lnTo>
                    <a:pt x="41605" y="46034"/>
                  </a:lnTo>
                  <a:lnTo>
                    <a:pt x="25902" y="48986"/>
                  </a:lnTo>
                  <a:lnTo>
                    <a:pt x="19595" y="59589"/>
                  </a:lnTo>
                  <a:lnTo>
                    <a:pt x="13153" y="82404"/>
                  </a:lnTo>
                  <a:lnTo>
                    <a:pt x="3892" y="87504"/>
                  </a:lnTo>
                  <a:lnTo>
                    <a:pt x="0" y="88846"/>
                  </a:lnTo>
                  <a:lnTo>
                    <a:pt x="13287" y="96631"/>
                  </a:lnTo>
                  <a:lnTo>
                    <a:pt x="27647" y="107233"/>
                  </a:lnTo>
                  <a:lnTo>
                    <a:pt x="27916" y="115420"/>
                  </a:lnTo>
                  <a:lnTo>
                    <a:pt x="43886" y="127633"/>
                  </a:lnTo>
                  <a:lnTo>
                    <a:pt x="54757" y="139175"/>
                  </a:lnTo>
                  <a:lnTo>
                    <a:pt x="60797" y="153267"/>
                  </a:lnTo>
                  <a:lnTo>
                    <a:pt x="79183" y="163064"/>
                  </a:lnTo>
                  <a:lnTo>
                    <a:pt x="83478" y="171519"/>
                  </a:lnTo>
                  <a:lnTo>
                    <a:pt x="97839" y="191114"/>
                  </a:lnTo>
                  <a:lnTo>
                    <a:pt x="107502" y="193530"/>
                  </a:lnTo>
                  <a:lnTo>
                    <a:pt x="113944" y="189503"/>
                  </a:lnTo>
                  <a:lnTo>
                    <a:pt x="125620" y="191248"/>
                  </a:lnTo>
                  <a:lnTo>
                    <a:pt x="140517" y="18561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0" name="Graphique 3">
            <a:extLst>
              <a:ext uri="{FF2B5EF4-FFF2-40B4-BE49-F238E27FC236}">
                <a16:creationId xmlns:a16="http://schemas.microsoft.com/office/drawing/2014/main" id="{5B5173F3-E80F-4047-8F14-821C0D7A369F}"/>
              </a:ext>
            </a:extLst>
          </p:cNvPr>
          <p:cNvGrpSpPr/>
          <p:nvPr/>
        </p:nvGrpSpPr>
        <p:grpSpPr>
          <a:xfrm>
            <a:off x="3595202" y="4595698"/>
            <a:ext cx="65032" cy="37438"/>
            <a:chOff x="3702859" y="4536001"/>
            <a:chExt cx="62944" cy="36236"/>
          </a:xfrm>
          <a:solidFill>
            <a:srgbClr val="CECECE"/>
          </a:solidFill>
        </p:grpSpPr>
        <p:sp>
          <p:nvSpPr>
            <p:cNvPr id="523" name="Forme libre : forme 522">
              <a:extLst>
                <a:ext uri="{FF2B5EF4-FFF2-40B4-BE49-F238E27FC236}">
                  <a16:creationId xmlns:a16="http://schemas.microsoft.com/office/drawing/2014/main" id="{91507D30-7A1D-4756-A3AB-6B088985C4D0}"/>
                </a:ext>
              </a:extLst>
            </p:cNvPr>
            <p:cNvSpPr/>
            <p:nvPr/>
          </p:nvSpPr>
          <p:spPr>
            <a:xfrm>
              <a:off x="3702859" y="4536001"/>
              <a:ext cx="62944" cy="36236"/>
            </a:xfrm>
            <a:custGeom>
              <a:avLst/>
              <a:gdLst>
                <a:gd name="connsiteX0" fmla="*/ 57576 w 62944"/>
                <a:gd name="connsiteY0" fmla="*/ 36236 h 36236"/>
                <a:gd name="connsiteX1" fmla="*/ 42008 w 62944"/>
                <a:gd name="connsiteY1" fmla="*/ 35834 h 36236"/>
                <a:gd name="connsiteX2" fmla="*/ 32613 w 62944"/>
                <a:gd name="connsiteY2" fmla="*/ 33284 h 36236"/>
                <a:gd name="connsiteX3" fmla="*/ 22279 w 62944"/>
                <a:gd name="connsiteY3" fmla="*/ 28318 h 36236"/>
                <a:gd name="connsiteX4" fmla="*/ 8321 w 62944"/>
                <a:gd name="connsiteY4" fmla="*/ 26708 h 36236"/>
                <a:gd name="connsiteX5" fmla="*/ 0 w 62944"/>
                <a:gd name="connsiteY5" fmla="*/ 20131 h 36236"/>
                <a:gd name="connsiteX6" fmla="*/ 1208 w 62944"/>
                <a:gd name="connsiteY6" fmla="*/ 14629 h 36236"/>
                <a:gd name="connsiteX7" fmla="*/ 10200 w 62944"/>
                <a:gd name="connsiteY7" fmla="*/ 7784 h 36236"/>
                <a:gd name="connsiteX8" fmla="*/ 13555 w 62944"/>
                <a:gd name="connsiteY8" fmla="*/ 5771 h 36236"/>
                <a:gd name="connsiteX9" fmla="*/ 11945 w 62944"/>
                <a:gd name="connsiteY9" fmla="*/ 2282 h 36236"/>
                <a:gd name="connsiteX10" fmla="*/ 20534 w 62944"/>
                <a:gd name="connsiteY10" fmla="*/ 0 h 36236"/>
                <a:gd name="connsiteX11" fmla="*/ 29124 w 62944"/>
                <a:gd name="connsiteY11" fmla="*/ 2684 h 36236"/>
                <a:gd name="connsiteX12" fmla="*/ 34224 w 62944"/>
                <a:gd name="connsiteY12" fmla="*/ 7650 h 36236"/>
                <a:gd name="connsiteX13" fmla="*/ 42276 w 62944"/>
                <a:gd name="connsiteY13" fmla="*/ 11945 h 36236"/>
                <a:gd name="connsiteX14" fmla="*/ 42813 w 62944"/>
                <a:gd name="connsiteY14" fmla="*/ 14360 h 36236"/>
                <a:gd name="connsiteX15" fmla="*/ 52342 w 62944"/>
                <a:gd name="connsiteY15" fmla="*/ 11676 h 36236"/>
                <a:gd name="connsiteX16" fmla="*/ 58650 w 62944"/>
                <a:gd name="connsiteY16" fmla="*/ 13958 h 36236"/>
                <a:gd name="connsiteX17" fmla="*/ 62944 w 62944"/>
                <a:gd name="connsiteY17" fmla="*/ 17447 h 36236"/>
                <a:gd name="connsiteX18" fmla="*/ 60797 w 62944"/>
                <a:gd name="connsiteY18" fmla="*/ 29123 h 3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944" h="36236">
                  <a:moveTo>
                    <a:pt x="57576" y="36236"/>
                  </a:moveTo>
                  <a:lnTo>
                    <a:pt x="42008" y="35834"/>
                  </a:lnTo>
                  <a:lnTo>
                    <a:pt x="32613" y="33284"/>
                  </a:lnTo>
                  <a:lnTo>
                    <a:pt x="22279" y="28318"/>
                  </a:lnTo>
                  <a:lnTo>
                    <a:pt x="8321" y="26708"/>
                  </a:lnTo>
                  <a:lnTo>
                    <a:pt x="0" y="20131"/>
                  </a:lnTo>
                  <a:lnTo>
                    <a:pt x="1208" y="14629"/>
                  </a:lnTo>
                  <a:lnTo>
                    <a:pt x="10200" y="7784"/>
                  </a:lnTo>
                  <a:lnTo>
                    <a:pt x="13555" y="5771"/>
                  </a:lnTo>
                  <a:lnTo>
                    <a:pt x="11945" y="2282"/>
                  </a:lnTo>
                  <a:lnTo>
                    <a:pt x="20534" y="0"/>
                  </a:lnTo>
                  <a:lnTo>
                    <a:pt x="29124" y="2684"/>
                  </a:lnTo>
                  <a:lnTo>
                    <a:pt x="34224" y="7650"/>
                  </a:lnTo>
                  <a:lnTo>
                    <a:pt x="42276" y="11945"/>
                  </a:lnTo>
                  <a:lnTo>
                    <a:pt x="42813" y="14360"/>
                  </a:lnTo>
                  <a:lnTo>
                    <a:pt x="52342" y="11676"/>
                  </a:lnTo>
                  <a:lnTo>
                    <a:pt x="58650" y="13958"/>
                  </a:lnTo>
                  <a:lnTo>
                    <a:pt x="62944" y="17447"/>
                  </a:lnTo>
                  <a:lnTo>
                    <a:pt x="60797" y="2912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" name="Forme libre : forme 523">
              <a:extLst>
                <a:ext uri="{FF2B5EF4-FFF2-40B4-BE49-F238E27FC236}">
                  <a16:creationId xmlns:a16="http://schemas.microsoft.com/office/drawing/2014/main" id="{89EE0094-6AFC-429F-B1D2-FE7AE4924032}"/>
                </a:ext>
              </a:extLst>
            </p:cNvPr>
            <p:cNvSpPr/>
            <p:nvPr/>
          </p:nvSpPr>
          <p:spPr>
            <a:xfrm>
              <a:off x="3707153" y="4540028"/>
              <a:ext cx="54488" cy="28318"/>
            </a:xfrm>
            <a:custGeom>
              <a:avLst/>
              <a:gdLst>
                <a:gd name="connsiteX0" fmla="*/ 5503 w 54488"/>
                <a:gd name="connsiteY0" fmla="*/ 19058 h 28318"/>
                <a:gd name="connsiteX1" fmla="*/ 19460 w 54488"/>
                <a:gd name="connsiteY1" fmla="*/ 20668 h 28318"/>
                <a:gd name="connsiteX2" fmla="*/ 29660 w 54488"/>
                <a:gd name="connsiteY2" fmla="*/ 25768 h 28318"/>
                <a:gd name="connsiteX3" fmla="*/ 38250 w 54488"/>
                <a:gd name="connsiteY3" fmla="*/ 28050 h 28318"/>
                <a:gd name="connsiteX4" fmla="*/ 50731 w 54488"/>
                <a:gd name="connsiteY4" fmla="*/ 28318 h 28318"/>
                <a:gd name="connsiteX5" fmla="*/ 52878 w 54488"/>
                <a:gd name="connsiteY5" fmla="*/ 23755 h 28318"/>
                <a:gd name="connsiteX6" fmla="*/ 54489 w 54488"/>
                <a:gd name="connsiteY6" fmla="*/ 14897 h 28318"/>
                <a:gd name="connsiteX7" fmla="*/ 52208 w 54488"/>
                <a:gd name="connsiteY7" fmla="*/ 13152 h 28318"/>
                <a:gd name="connsiteX8" fmla="*/ 48047 w 54488"/>
                <a:gd name="connsiteY8" fmla="*/ 11676 h 28318"/>
                <a:gd name="connsiteX9" fmla="*/ 35834 w 54488"/>
                <a:gd name="connsiteY9" fmla="*/ 15031 h 28318"/>
                <a:gd name="connsiteX10" fmla="*/ 34626 w 54488"/>
                <a:gd name="connsiteY10" fmla="*/ 10468 h 28318"/>
                <a:gd name="connsiteX11" fmla="*/ 27513 w 54488"/>
                <a:gd name="connsiteY11" fmla="*/ 6576 h 28318"/>
                <a:gd name="connsiteX12" fmla="*/ 22547 w 54488"/>
                <a:gd name="connsiteY12" fmla="*/ 1879 h 28318"/>
                <a:gd name="connsiteX13" fmla="*/ 16105 w 54488"/>
                <a:gd name="connsiteY13" fmla="*/ 0 h 28318"/>
                <a:gd name="connsiteX14" fmla="*/ 13018 w 54488"/>
                <a:gd name="connsiteY14" fmla="*/ 805 h 28318"/>
                <a:gd name="connsiteX15" fmla="*/ 14092 w 54488"/>
                <a:gd name="connsiteY15" fmla="*/ 3221 h 28318"/>
                <a:gd name="connsiteX16" fmla="*/ 8053 w 54488"/>
                <a:gd name="connsiteY16" fmla="*/ 6979 h 28318"/>
                <a:gd name="connsiteX17" fmla="*/ 403 w 54488"/>
                <a:gd name="connsiteY17" fmla="*/ 12750 h 28318"/>
                <a:gd name="connsiteX18" fmla="*/ 0 w 54488"/>
                <a:gd name="connsiteY18" fmla="*/ 14629 h 2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488" h="28318">
                  <a:moveTo>
                    <a:pt x="5503" y="19058"/>
                  </a:moveTo>
                  <a:lnTo>
                    <a:pt x="19460" y="20668"/>
                  </a:lnTo>
                  <a:lnTo>
                    <a:pt x="29660" y="25768"/>
                  </a:lnTo>
                  <a:lnTo>
                    <a:pt x="38250" y="28050"/>
                  </a:lnTo>
                  <a:lnTo>
                    <a:pt x="50731" y="28318"/>
                  </a:lnTo>
                  <a:lnTo>
                    <a:pt x="52878" y="23755"/>
                  </a:lnTo>
                  <a:lnTo>
                    <a:pt x="54489" y="14897"/>
                  </a:lnTo>
                  <a:lnTo>
                    <a:pt x="52208" y="13152"/>
                  </a:lnTo>
                  <a:lnTo>
                    <a:pt x="48047" y="11676"/>
                  </a:lnTo>
                  <a:lnTo>
                    <a:pt x="35834" y="15031"/>
                  </a:lnTo>
                  <a:lnTo>
                    <a:pt x="34626" y="10468"/>
                  </a:lnTo>
                  <a:lnTo>
                    <a:pt x="27513" y="6576"/>
                  </a:lnTo>
                  <a:lnTo>
                    <a:pt x="22547" y="1879"/>
                  </a:lnTo>
                  <a:lnTo>
                    <a:pt x="16105" y="0"/>
                  </a:lnTo>
                  <a:lnTo>
                    <a:pt x="13018" y="805"/>
                  </a:lnTo>
                  <a:lnTo>
                    <a:pt x="14092" y="3221"/>
                  </a:lnTo>
                  <a:lnTo>
                    <a:pt x="8053" y="6979"/>
                  </a:lnTo>
                  <a:lnTo>
                    <a:pt x="403" y="12750"/>
                  </a:lnTo>
                  <a:lnTo>
                    <a:pt x="0" y="1462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1" name="Graphique 3">
            <a:extLst>
              <a:ext uri="{FF2B5EF4-FFF2-40B4-BE49-F238E27FC236}">
                <a16:creationId xmlns:a16="http://schemas.microsoft.com/office/drawing/2014/main" id="{F26206A5-DE70-4334-9545-D8333EA1C277}"/>
              </a:ext>
            </a:extLst>
          </p:cNvPr>
          <p:cNvGrpSpPr/>
          <p:nvPr/>
        </p:nvGrpSpPr>
        <p:grpSpPr>
          <a:xfrm>
            <a:off x="6809784" y="3944407"/>
            <a:ext cx="177486" cy="157380"/>
            <a:chOff x="6814228" y="3905621"/>
            <a:chExt cx="171787" cy="152327"/>
          </a:xfrm>
          <a:solidFill>
            <a:srgbClr val="CECECE"/>
          </a:solidFill>
        </p:grpSpPr>
        <p:sp>
          <p:nvSpPr>
            <p:cNvPr id="521" name="Forme libre : forme 520">
              <a:extLst>
                <a:ext uri="{FF2B5EF4-FFF2-40B4-BE49-F238E27FC236}">
                  <a16:creationId xmlns:a16="http://schemas.microsoft.com/office/drawing/2014/main" id="{CB7FD44F-A1DF-4F24-BA9C-5F23F6B2AFD2}"/>
                </a:ext>
              </a:extLst>
            </p:cNvPr>
            <p:cNvSpPr/>
            <p:nvPr/>
          </p:nvSpPr>
          <p:spPr>
            <a:xfrm>
              <a:off x="6814228" y="3905621"/>
              <a:ext cx="171787" cy="152327"/>
            </a:xfrm>
            <a:custGeom>
              <a:avLst/>
              <a:gdLst>
                <a:gd name="connsiteX0" fmla="*/ 31405 w 171787"/>
                <a:gd name="connsiteY0" fmla="*/ 152327 h 152327"/>
                <a:gd name="connsiteX1" fmla="*/ 0 w 171787"/>
                <a:gd name="connsiteY1" fmla="*/ 139309 h 152327"/>
                <a:gd name="connsiteX2" fmla="*/ 4563 w 171787"/>
                <a:gd name="connsiteY2" fmla="*/ 133404 h 152327"/>
                <a:gd name="connsiteX3" fmla="*/ 4295 w 171787"/>
                <a:gd name="connsiteY3" fmla="*/ 121593 h 152327"/>
                <a:gd name="connsiteX4" fmla="*/ 10602 w 171787"/>
                <a:gd name="connsiteY4" fmla="*/ 104683 h 152327"/>
                <a:gd name="connsiteX5" fmla="*/ 23487 w 171787"/>
                <a:gd name="connsiteY5" fmla="*/ 93946 h 152327"/>
                <a:gd name="connsiteX6" fmla="*/ 20265 w 171787"/>
                <a:gd name="connsiteY6" fmla="*/ 84686 h 152327"/>
                <a:gd name="connsiteX7" fmla="*/ 8858 w 171787"/>
                <a:gd name="connsiteY7" fmla="*/ 83075 h 152327"/>
                <a:gd name="connsiteX8" fmla="*/ 6308 w 171787"/>
                <a:gd name="connsiteY8" fmla="*/ 57978 h 152327"/>
                <a:gd name="connsiteX9" fmla="*/ 12884 w 171787"/>
                <a:gd name="connsiteY9" fmla="*/ 44557 h 152327"/>
                <a:gd name="connsiteX10" fmla="*/ 25634 w 171787"/>
                <a:gd name="connsiteY10" fmla="*/ 31673 h 152327"/>
                <a:gd name="connsiteX11" fmla="*/ 27379 w 171787"/>
                <a:gd name="connsiteY11" fmla="*/ 11810 h 152327"/>
                <a:gd name="connsiteX12" fmla="*/ 37310 w 171787"/>
                <a:gd name="connsiteY12" fmla="*/ 19326 h 152327"/>
                <a:gd name="connsiteX13" fmla="*/ 64420 w 171787"/>
                <a:gd name="connsiteY13" fmla="*/ 10871 h 152327"/>
                <a:gd name="connsiteX14" fmla="*/ 77841 w 171787"/>
                <a:gd name="connsiteY14" fmla="*/ 16642 h 152327"/>
                <a:gd name="connsiteX15" fmla="*/ 97436 w 171787"/>
                <a:gd name="connsiteY15" fmla="*/ 16642 h 152327"/>
                <a:gd name="connsiteX16" fmla="*/ 125888 w 171787"/>
                <a:gd name="connsiteY16" fmla="*/ 4966 h 152327"/>
                <a:gd name="connsiteX17" fmla="*/ 139712 w 171787"/>
                <a:gd name="connsiteY17" fmla="*/ 5503 h 152327"/>
                <a:gd name="connsiteX18" fmla="*/ 171787 w 171787"/>
                <a:gd name="connsiteY18" fmla="*/ 0 h 152327"/>
                <a:gd name="connsiteX19" fmla="*/ 155951 w 171787"/>
                <a:gd name="connsiteY19" fmla="*/ 23621 h 152327"/>
                <a:gd name="connsiteX20" fmla="*/ 143470 w 171787"/>
                <a:gd name="connsiteY20" fmla="*/ 30600 h 152327"/>
                <a:gd name="connsiteX21" fmla="*/ 145751 w 171787"/>
                <a:gd name="connsiteY21" fmla="*/ 51939 h 152327"/>
                <a:gd name="connsiteX22" fmla="*/ 145751 w 171787"/>
                <a:gd name="connsiteY22" fmla="*/ 52207 h 152327"/>
                <a:gd name="connsiteX23" fmla="*/ 136088 w 171787"/>
                <a:gd name="connsiteY23" fmla="*/ 89383 h 152327"/>
                <a:gd name="connsiteX24" fmla="*/ 80660 w 171787"/>
                <a:gd name="connsiteY24" fmla="*/ 120654 h 15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1787" h="152327">
                  <a:moveTo>
                    <a:pt x="31405" y="152327"/>
                  </a:moveTo>
                  <a:lnTo>
                    <a:pt x="0" y="139309"/>
                  </a:lnTo>
                  <a:lnTo>
                    <a:pt x="4563" y="133404"/>
                  </a:lnTo>
                  <a:lnTo>
                    <a:pt x="4295" y="121593"/>
                  </a:lnTo>
                  <a:lnTo>
                    <a:pt x="10602" y="104683"/>
                  </a:lnTo>
                  <a:lnTo>
                    <a:pt x="23487" y="93946"/>
                  </a:lnTo>
                  <a:lnTo>
                    <a:pt x="20265" y="84686"/>
                  </a:lnTo>
                  <a:lnTo>
                    <a:pt x="8858" y="83075"/>
                  </a:lnTo>
                  <a:lnTo>
                    <a:pt x="6308" y="57978"/>
                  </a:lnTo>
                  <a:lnTo>
                    <a:pt x="12884" y="44557"/>
                  </a:lnTo>
                  <a:lnTo>
                    <a:pt x="25634" y="31673"/>
                  </a:lnTo>
                  <a:lnTo>
                    <a:pt x="27379" y="11810"/>
                  </a:lnTo>
                  <a:lnTo>
                    <a:pt x="37310" y="19326"/>
                  </a:lnTo>
                  <a:lnTo>
                    <a:pt x="64420" y="10871"/>
                  </a:lnTo>
                  <a:lnTo>
                    <a:pt x="77841" y="16642"/>
                  </a:lnTo>
                  <a:lnTo>
                    <a:pt x="97436" y="16642"/>
                  </a:lnTo>
                  <a:lnTo>
                    <a:pt x="125888" y="4966"/>
                  </a:lnTo>
                  <a:lnTo>
                    <a:pt x="139712" y="5503"/>
                  </a:lnTo>
                  <a:lnTo>
                    <a:pt x="171787" y="0"/>
                  </a:lnTo>
                  <a:lnTo>
                    <a:pt x="155951" y="23621"/>
                  </a:lnTo>
                  <a:lnTo>
                    <a:pt x="143470" y="30600"/>
                  </a:lnTo>
                  <a:lnTo>
                    <a:pt x="145751" y="51939"/>
                  </a:lnTo>
                  <a:lnTo>
                    <a:pt x="145751" y="52207"/>
                  </a:lnTo>
                  <a:lnTo>
                    <a:pt x="136088" y="89383"/>
                  </a:lnTo>
                  <a:lnTo>
                    <a:pt x="80660" y="12065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" name="Forme libre : forme 521">
              <a:extLst>
                <a:ext uri="{FF2B5EF4-FFF2-40B4-BE49-F238E27FC236}">
                  <a16:creationId xmlns:a16="http://schemas.microsoft.com/office/drawing/2014/main" id="{F80FF984-8C41-4760-BE68-FBE1B96C6EEF}"/>
                </a:ext>
              </a:extLst>
            </p:cNvPr>
            <p:cNvSpPr/>
            <p:nvPr/>
          </p:nvSpPr>
          <p:spPr>
            <a:xfrm>
              <a:off x="6820402" y="3910990"/>
              <a:ext cx="157561" cy="142664"/>
            </a:xfrm>
            <a:custGeom>
              <a:avLst/>
              <a:gdLst>
                <a:gd name="connsiteX0" fmla="*/ 0 w 157561"/>
                <a:gd name="connsiteY0" fmla="*/ 132196 h 142664"/>
                <a:gd name="connsiteX1" fmla="*/ 24829 w 157561"/>
                <a:gd name="connsiteY1" fmla="*/ 142664 h 142664"/>
                <a:gd name="connsiteX2" fmla="*/ 72607 w 157561"/>
                <a:gd name="connsiteY2" fmla="*/ 111930 h 142664"/>
                <a:gd name="connsiteX3" fmla="*/ 126693 w 157561"/>
                <a:gd name="connsiteY3" fmla="*/ 81465 h 142664"/>
                <a:gd name="connsiteX4" fmla="*/ 135685 w 157561"/>
                <a:gd name="connsiteY4" fmla="*/ 46302 h 142664"/>
                <a:gd name="connsiteX5" fmla="*/ 133270 w 157561"/>
                <a:gd name="connsiteY5" fmla="*/ 23084 h 142664"/>
                <a:gd name="connsiteX6" fmla="*/ 147496 w 157561"/>
                <a:gd name="connsiteY6" fmla="*/ 15166 h 142664"/>
                <a:gd name="connsiteX7" fmla="*/ 157562 w 157561"/>
                <a:gd name="connsiteY7" fmla="*/ 0 h 142664"/>
                <a:gd name="connsiteX8" fmla="*/ 133806 w 157561"/>
                <a:gd name="connsiteY8" fmla="*/ 4026 h 142664"/>
                <a:gd name="connsiteX9" fmla="*/ 120386 w 157561"/>
                <a:gd name="connsiteY9" fmla="*/ 3489 h 142664"/>
                <a:gd name="connsiteX10" fmla="*/ 91665 w 157561"/>
                <a:gd name="connsiteY10" fmla="*/ 15031 h 142664"/>
                <a:gd name="connsiteX11" fmla="*/ 70862 w 157561"/>
                <a:gd name="connsiteY11" fmla="*/ 15166 h 142664"/>
                <a:gd name="connsiteX12" fmla="*/ 57978 w 157561"/>
                <a:gd name="connsiteY12" fmla="*/ 9529 h 142664"/>
                <a:gd name="connsiteX13" fmla="*/ 30466 w 157561"/>
                <a:gd name="connsiteY13" fmla="*/ 18118 h 142664"/>
                <a:gd name="connsiteX14" fmla="*/ 24426 w 157561"/>
                <a:gd name="connsiteY14" fmla="*/ 13689 h 142664"/>
                <a:gd name="connsiteX15" fmla="*/ 23218 w 157561"/>
                <a:gd name="connsiteY15" fmla="*/ 28050 h 142664"/>
                <a:gd name="connsiteX16" fmla="*/ 9663 w 157561"/>
                <a:gd name="connsiteY16" fmla="*/ 41605 h 142664"/>
                <a:gd name="connsiteX17" fmla="*/ 4026 w 157561"/>
                <a:gd name="connsiteY17" fmla="*/ 53281 h 142664"/>
                <a:gd name="connsiteX18" fmla="*/ 6174 w 157561"/>
                <a:gd name="connsiteY18" fmla="*/ 74218 h 142664"/>
                <a:gd name="connsiteX19" fmla="*/ 16910 w 157561"/>
                <a:gd name="connsiteY19" fmla="*/ 75828 h 142664"/>
                <a:gd name="connsiteX20" fmla="*/ 21876 w 157561"/>
                <a:gd name="connsiteY20" fmla="*/ 89786 h 142664"/>
                <a:gd name="connsiteX21" fmla="*/ 7650 w 157561"/>
                <a:gd name="connsiteY21" fmla="*/ 101596 h 142664"/>
                <a:gd name="connsiteX22" fmla="*/ 1879 w 157561"/>
                <a:gd name="connsiteY22" fmla="*/ 116896 h 142664"/>
                <a:gd name="connsiteX23" fmla="*/ 2282 w 157561"/>
                <a:gd name="connsiteY23" fmla="*/ 129243 h 14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561" h="142664">
                  <a:moveTo>
                    <a:pt x="0" y="132196"/>
                  </a:moveTo>
                  <a:lnTo>
                    <a:pt x="24829" y="142664"/>
                  </a:lnTo>
                  <a:lnTo>
                    <a:pt x="72607" y="111930"/>
                  </a:lnTo>
                  <a:lnTo>
                    <a:pt x="126693" y="81465"/>
                  </a:lnTo>
                  <a:lnTo>
                    <a:pt x="135685" y="46302"/>
                  </a:lnTo>
                  <a:lnTo>
                    <a:pt x="133270" y="23084"/>
                  </a:lnTo>
                  <a:lnTo>
                    <a:pt x="147496" y="15166"/>
                  </a:lnTo>
                  <a:lnTo>
                    <a:pt x="157562" y="0"/>
                  </a:lnTo>
                  <a:lnTo>
                    <a:pt x="133806" y="4026"/>
                  </a:lnTo>
                  <a:lnTo>
                    <a:pt x="120386" y="3489"/>
                  </a:lnTo>
                  <a:lnTo>
                    <a:pt x="91665" y="15031"/>
                  </a:lnTo>
                  <a:lnTo>
                    <a:pt x="70862" y="15166"/>
                  </a:lnTo>
                  <a:lnTo>
                    <a:pt x="57978" y="9529"/>
                  </a:lnTo>
                  <a:lnTo>
                    <a:pt x="30466" y="18118"/>
                  </a:lnTo>
                  <a:lnTo>
                    <a:pt x="24426" y="13689"/>
                  </a:lnTo>
                  <a:lnTo>
                    <a:pt x="23218" y="28050"/>
                  </a:lnTo>
                  <a:lnTo>
                    <a:pt x="9663" y="41605"/>
                  </a:lnTo>
                  <a:lnTo>
                    <a:pt x="4026" y="53281"/>
                  </a:lnTo>
                  <a:lnTo>
                    <a:pt x="6174" y="74218"/>
                  </a:lnTo>
                  <a:lnTo>
                    <a:pt x="16910" y="75828"/>
                  </a:lnTo>
                  <a:lnTo>
                    <a:pt x="21876" y="89786"/>
                  </a:lnTo>
                  <a:lnTo>
                    <a:pt x="7650" y="101596"/>
                  </a:lnTo>
                  <a:lnTo>
                    <a:pt x="1879" y="116896"/>
                  </a:lnTo>
                  <a:lnTo>
                    <a:pt x="2282" y="12924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2" name="Graphique 3">
            <a:extLst>
              <a:ext uri="{FF2B5EF4-FFF2-40B4-BE49-F238E27FC236}">
                <a16:creationId xmlns:a16="http://schemas.microsoft.com/office/drawing/2014/main" id="{3F9FB4B1-8C8D-4ED2-AB65-E7280FD5FED5}"/>
              </a:ext>
            </a:extLst>
          </p:cNvPr>
          <p:cNvGrpSpPr/>
          <p:nvPr/>
        </p:nvGrpSpPr>
        <p:grpSpPr>
          <a:xfrm>
            <a:off x="6682771" y="5640649"/>
            <a:ext cx="39656" cy="50473"/>
            <a:chOff x="6691293" y="5547401"/>
            <a:chExt cx="38383" cy="48852"/>
          </a:xfrm>
          <a:solidFill>
            <a:srgbClr val="CECECE"/>
          </a:solidFill>
        </p:grpSpPr>
        <p:sp>
          <p:nvSpPr>
            <p:cNvPr id="519" name="Forme libre : forme 518">
              <a:extLst>
                <a:ext uri="{FF2B5EF4-FFF2-40B4-BE49-F238E27FC236}">
                  <a16:creationId xmlns:a16="http://schemas.microsoft.com/office/drawing/2014/main" id="{4F43646D-2601-4C46-9EA0-16BD0E0CD315}"/>
                </a:ext>
              </a:extLst>
            </p:cNvPr>
            <p:cNvSpPr/>
            <p:nvPr/>
          </p:nvSpPr>
          <p:spPr>
            <a:xfrm>
              <a:off x="6691293" y="5547401"/>
              <a:ext cx="38383" cy="48852"/>
            </a:xfrm>
            <a:custGeom>
              <a:avLst/>
              <a:gdLst>
                <a:gd name="connsiteX0" fmla="*/ 16239 w 38383"/>
                <a:gd name="connsiteY0" fmla="*/ 48852 h 48852"/>
                <a:gd name="connsiteX1" fmla="*/ 134 w 38383"/>
                <a:gd name="connsiteY1" fmla="*/ 32613 h 48852"/>
                <a:gd name="connsiteX2" fmla="*/ 0 w 38383"/>
                <a:gd name="connsiteY2" fmla="*/ 21742 h 48852"/>
                <a:gd name="connsiteX3" fmla="*/ 6845 w 38383"/>
                <a:gd name="connsiteY3" fmla="*/ 11139 h 48852"/>
                <a:gd name="connsiteX4" fmla="*/ 9395 w 38383"/>
                <a:gd name="connsiteY4" fmla="*/ 2416 h 48852"/>
                <a:gd name="connsiteX5" fmla="*/ 18252 w 38383"/>
                <a:gd name="connsiteY5" fmla="*/ 0 h 48852"/>
                <a:gd name="connsiteX6" fmla="*/ 32076 w 38383"/>
                <a:gd name="connsiteY6" fmla="*/ 5637 h 48852"/>
                <a:gd name="connsiteX7" fmla="*/ 36102 w 38383"/>
                <a:gd name="connsiteY7" fmla="*/ 18789 h 48852"/>
                <a:gd name="connsiteX8" fmla="*/ 38384 w 38383"/>
                <a:gd name="connsiteY8" fmla="*/ 31808 h 48852"/>
                <a:gd name="connsiteX9" fmla="*/ 32747 w 38383"/>
                <a:gd name="connsiteY9" fmla="*/ 45497 h 4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83" h="48852">
                  <a:moveTo>
                    <a:pt x="16239" y="48852"/>
                  </a:moveTo>
                  <a:lnTo>
                    <a:pt x="134" y="32613"/>
                  </a:lnTo>
                  <a:lnTo>
                    <a:pt x="0" y="21742"/>
                  </a:lnTo>
                  <a:lnTo>
                    <a:pt x="6845" y="11139"/>
                  </a:lnTo>
                  <a:lnTo>
                    <a:pt x="9395" y="2416"/>
                  </a:lnTo>
                  <a:lnTo>
                    <a:pt x="18252" y="0"/>
                  </a:lnTo>
                  <a:lnTo>
                    <a:pt x="32076" y="5637"/>
                  </a:lnTo>
                  <a:lnTo>
                    <a:pt x="36102" y="18789"/>
                  </a:lnTo>
                  <a:lnTo>
                    <a:pt x="38384" y="31808"/>
                  </a:lnTo>
                  <a:lnTo>
                    <a:pt x="32747" y="454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" name="Forme libre : forme 519">
              <a:extLst>
                <a:ext uri="{FF2B5EF4-FFF2-40B4-BE49-F238E27FC236}">
                  <a16:creationId xmlns:a16="http://schemas.microsoft.com/office/drawing/2014/main" id="{F40FC82D-2357-40E1-A5D3-AFA7A95AB608}"/>
                </a:ext>
              </a:extLst>
            </p:cNvPr>
            <p:cNvSpPr/>
            <p:nvPr/>
          </p:nvSpPr>
          <p:spPr>
            <a:xfrm>
              <a:off x="6695050" y="5551427"/>
              <a:ext cx="30599" cy="40665"/>
            </a:xfrm>
            <a:custGeom>
              <a:avLst/>
              <a:gdLst>
                <a:gd name="connsiteX0" fmla="*/ 134 w 30599"/>
                <a:gd name="connsiteY0" fmla="*/ 26976 h 40665"/>
                <a:gd name="connsiteX1" fmla="*/ 13689 w 30599"/>
                <a:gd name="connsiteY1" fmla="*/ 40665 h 40665"/>
                <a:gd name="connsiteX2" fmla="*/ 26171 w 30599"/>
                <a:gd name="connsiteY2" fmla="*/ 38115 h 40665"/>
                <a:gd name="connsiteX3" fmla="*/ 30600 w 30599"/>
                <a:gd name="connsiteY3" fmla="*/ 27244 h 40665"/>
                <a:gd name="connsiteX4" fmla="*/ 28587 w 30599"/>
                <a:gd name="connsiteY4" fmla="*/ 15702 h 40665"/>
                <a:gd name="connsiteX5" fmla="*/ 25231 w 30599"/>
                <a:gd name="connsiteY5" fmla="*/ 4429 h 40665"/>
                <a:gd name="connsiteX6" fmla="*/ 14226 w 30599"/>
                <a:gd name="connsiteY6" fmla="*/ 0 h 40665"/>
                <a:gd name="connsiteX7" fmla="*/ 8724 w 30599"/>
                <a:gd name="connsiteY7" fmla="*/ 1611 h 40665"/>
                <a:gd name="connsiteX8" fmla="*/ 6442 w 30599"/>
                <a:gd name="connsiteY8" fmla="*/ 8992 h 40665"/>
                <a:gd name="connsiteX9" fmla="*/ 0 w 30599"/>
                <a:gd name="connsiteY9" fmla="*/ 18789 h 4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599" h="40665">
                  <a:moveTo>
                    <a:pt x="134" y="26976"/>
                  </a:moveTo>
                  <a:lnTo>
                    <a:pt x="13689" y="40665"/>
                  </a:lnTo>
                  <a:lnTo>
                    <a:pt x="26171" y="38115"/>
                  </a:lnTo>
                  <a:lnTo>
                    <a:pt x="30600" y="27244"/>
                  </a:lnTo>
                  <a:lnTo>
                    <a:pt x="28587" y="15702"/>
                  </a:lnTo>
                  <a:lnTo>
                    <a:pt x="25231" y="4429"/>
                  </a:lnTo>
                  <a:lnTo>
                    <a:pt x="14226" y="0"/>
                  </a:lnTo>
                  <a:lnTo>
                    <a:pt x="8724" y="1611"/>
                  </a:lnTo>
                  <a:lnTo>
                    <a:pt x="6442" y="8992"/>
                  </a:lnTo>
                  <a:lnTo>
                    <a:pt x="0" y="1878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3" name="Graphique 3">
            <a:extLst>
              <a:ext uri="{FF2B5EF4-FFF2-40B4-BE49-F238E27FC236}">
                <a16:creationId xmlns:a16="http://schemas.microsoft.com/office/drawing/2014/main" id="{3E10EBC8-B877-4BD9-BF97-BF52AB0CEAFF}"/>
              </a:ext>
            </a:extLst>
          </p:cNvPr>
          <p:cNvGrpSpPr/>
          <p:nvPr/>
        </p:nvGrpSpPr>
        <p:grpSpPr>
          <a:xfrm>
            <a:off x="6244324" y="4353874"/>
            <a:ext cx="268725" cy="427492"/>
            <a:chOff x="6266924" y="4301941"/>
            <a:chExt cx="260097" cy="413766"/>
          </a:xfrm>
          <a:solidFill>
            <a:srgbClr val="CECECE"/>
          </a:solidFill>
        </p:grpSpPr>
        <p:sp>
          <p:nvSpPr>
            <p:cNvPr id="517" name="Forme libre : forme 516">
              <a:extLst>
                <a:ext uri="{FF2B5EF4-FFF2-40B4-BE49-F238E27FC236}">
                  <a16:creationId xmlns:a16="http://schemas.microsoft.com/office/drawing/2014/main" id="{D965B651-1500-4286-9893-478A772EA60A}"/>
                </a:ext>
              </a:extLst>
            </p:cNvPr>
            <p:cNvSpPr/>
            <p:nvPr/>
          </p:nvSpPr>
          <p:spPr>
            <a:xfrm>
              <a:off x="6266924" y="4301941"/>
              <a:ext cx="260097" cy="413766"/>
            </a:xfrm>
            <a:custGeom>
              <a:avLst/>
              <a:gdLst>
                <a:gd name="connsiteX0" fmla="*/ 41739 w 260097"/>
                <a:gd name="connsiteY0" fmla="*/ 413767 h 413766"/>
                <a:gd name="connsiteX1" fmla="*/ 46973 w 260097"/>
                <a:gd name="connsiteY1" fmla="*/ 404640 h 413766"/>
                <a:gd name="connsiteX2" fmla="*/ 39591 w 260097"/>
                <a:gd name="connsiteY2" fmla="*/ 388535 h 413766"/>
                <a:gd name="connsiteX3" fmla="*/ 36236 w 260097"/>
                <a:gd name="connsiteY3" fmla="*/ 378872 h 413766"/>
                <a:gd name="connsiteX4" fmla="*/ 25634 w 260097"/>
                <a:gd name="connsiteY4" fmla="*/ 374443 h 413766"/>
                <a:gd name="connsiteX5" fmla="*/ 10200 w 260097"/>
                <a:gd name="connsiteY5" fmla="*/ 359009 h 413766"/>
                <a:gd name="connsiteX6" fmla="*/ 16776 w 260097"/>
                <a:gd name="connsiteY6" fmla="*/ 344649 h 413766"/>
                <a:gd name="connsiteX7" fmla="*/ 29123 w 260097"/>
                <a:gd name="connsiteY7" fmla="*/ 347333 h 413766"/>
                <a:gd name="connsiteX8" fmla="*/ 36102 w 260097"/>
                <a:gd name="connsiteY8" fmla="*/ 345588 h 413766"/>
                <a:gd name="connsiteX9" fmla="*/ 46436 w 260097"/>
                <a:gd name="connsiteY9" fmla="*/ 345857 h 413766"/>
                <a:gd name="connsiteX10" fmla="*/ 34492 w 260097"/>
                <a:gd name="connsiteY10" fmla="*/ 325591 h 413766"/>
                <a:gd name="connsiteX11" fmla="*/ 35431 w 260097"/>
                <a:gd name="connsiteY11" fmla="*/ 308278 h 413766"/>
                <a:gd name="connsiteX12" fmla="*/ 33821 w 260097"/>
                <a:gd name="connsiteY12" fmla="*/ 292442 h 413766"/>
                <a:gd name="connsiteX13" fmla="*/ 23889 w 260097"/>
                <a:gd name="connsiteY13" fmla="*/ 275934 h 413766"/>
                <a:gd name="connsiteX14" fmla="*/ 26037 w 260097"/>
                <a:gd name="connsiteY14" fmla="*/ 265600 h 413766"/>
                <a:gd name="connsiteX15" fmla="*/ 10603 w 260097"/>
                <a:gd name="connsiteY15" fmla="*/ 265063 h 413766"/>
                <a:gd name="connsiteX16" fmla="*/ 10603 w 260097"/>
                <a:gd name="connsiteY16" fmla="*/ 247750 h 413766"/>
                <a:gd name="connsiteX17" fmla="*/ 0 w 260097"/>
                <a:gd name="connsiteY17" fmla="*/ 238087 h 413766"/>
                <a:gd name="connsiteX18" fmla="*/ 11274 w 260097"/>
                <a:gd name="connsiteY18" fmla="*/ 202790 h 413766"/>
                <a:gd name="connsiteX19" fmla="*/ 11676 w 260097"/>
                <a:gd name="connsiteY19" fmla="*/ 202387 h 413766"/>
                <a:gd name="connsiteX20" fmla="*/ 42678 w 260097"/>
                <a:gd name="connsiteY20" fmla="*/ 178767 h 413766"/>
                <a:gd name="connsiteX21" fmla="*/ 43752 w 260097"/>
                <a:gd name="connsiteY21" fmla="*/ 146288 h 413766"/>
                <a:gd name="connsiteX22" fmla="*/ 53549 w 260097"/>
                <a:gd name="connsiteY22" fmla="*/ 92738 h 413766"/>
                <a:gd name="connsiteX23" fmla="*/ 58247 w 260097"/>
                <a:gd name="connsiteY23" fmla="*/ 82807 h 413766"/>
                <a:gd name="connsiteX24" fmla="*/ 48584 w 260097"/>
                <a:gd name="connsiteY24" fmla="*/ 74218 h 413766"/>
                <a:gd name="connsiteX25" fmla="*/ 48047 w 260097"/>
                <a:gd name="connsiteY25" fmla="*/ 65897 h 413766"/>
                <a:gd name="connsiteX26" fmla="*/ 38921 w 260097"/>
                <a:gd name="connsiteY26" fmla="*/ 59052 h 413766"/>
                <a:gd name="connsiteX27" fmla="*/ 32478 w 260097"/>
                <a:gd name="connsiteY27" fmla="*/ 15837 h 413766"/>
                <a:gd name="connsiteX28" fmla="*/ 59589 w 260097"/>
                <a:gd name="connsiteY28" fmla="*/ 0 h 413766"/>
                <a:gd name="connsiteX29" fmla="*/ 60528 w 260097"/>
                <a:gd name="connsiteY29" fmla="*/ 403 h 413766"/>
                <a:gd name="connsiteX30" fmla="*/ 159172 w 260097"/>
                <a:gd name="connsiteY30" fmla="*/ 51402 h 413766"/>
                <a:gd name="connsiteX31" fmla="*/ 258889 w 260097"/>
                <a:gd name="connsiteY31" fmla="*/ 102133 h 413766"/>
                <a:gd name="connsiteX32" fmla="*/ 260097 w 260097"/>
                <a:gd name="connsiteY32" fmla="*/ 207890 h 413766"/>
                <a:gd name="connsiteX33" fmla="*/ 237953 w 260097"/>
                <a:gd name="connsiteY33" fmla="*/ 206011 h 413766"/>
                <a:gd name="connsiteX34" fmla="*/ 227216 w 260097"/>
                <a:gd name="connsiteY34" fmla="*/ 223861 h 413766"/>
                <a:gd name="connsiteX35" fmla="*/ 221311 w 260097"/>
                <a:gd name="connsiteY35" fmla="*/ 238221 h 413766"/>
                <a:gd name="connsiteX36" fmla="*/ 226813 w 260097"/>
                <a:gd name="connsiteY36" fmla="*/ 244529 h 413766"/>
                <a:gd name="connsiteX37" fmla="*/ 218224 w 260097"/>
                <a:gd name="connsiteY37" fmla="*/ 252850 h 413766"/>
                <a:gd name="connsiteX38" fmla="*/ 220908 w 260097"/>
                <a:gd name="connsiteY38" fmla="*/ 262916 h 413766"/>
                <a:gd name="connsiteX39" fmla="*/ 214198 w 260097"/>
                <a:gd name="connsiteY39" fmla="*/ 274055 h 413766"/>
                <a:gd name="connsiteX40" fmla="*/ 212587 w 260097"/>
                <a:gd name="connsiteY40" fmla="*/ 280094 h 413766"/>
                <a:gd name="connsiteX41" fmla="*/ 219700 w 260097"/>
                <a:gd name="connsiteY41" fmla="*/ 278886 h 413766"/>
                <a:gd name="connsiteX42" fmla="*/ 225740 w 260097"/>
                <a:gd name="connsiteY42" fmla="*/ 290697 h 413766"/>
                <a:gd name="connsiteX43" fmla="*/ 226008 w 260097"/>
                <a:gd name="connsiteY43" fmla="*/ 304386 h 413766"/>
                <a:gd name="connsiteX44" fmla="*/ 235134 w 260097"/>
                <a:gd name="connsiteY44" fmla="*/ 311768 h 413766"/>
                <a:gd name="connsiteX45" fmla="*/ 234732 w 260097"/>
                <a:gd name="connsiteY45" fmla="*/ 320223 h 413766"/>
                <a:gd name="connsiteX46" fmla="*/ 218224 w 260097"/>
                <a:gd name="connsiteY46" fmla="*/ 324786 h 413766"/>
                <a:gd name="connsiteX47" fmla="*/ 206145 w 260097"/>
                <a:gd name="connsiteY47" fmla="*/ 334449 h 413766"/>
                <a:gd name="connsiteX48" fmla="*/ 188161 w 260097"/>
                <a:gd name="connsiteY48" fmla="*/ 361962 h 413766"/>
                <a:gd name="connsiteX49" fmla="*/ 187624 w 260097"/>
                <a:gd name="connsiteY49" fmla="*/ 362096 h 413766"/>
                <a:gd name="connsiteX50" fmla="*/ 163869 w 260097"/>
                <a:gd name="connsiteY50" fmla="*/ 373907 h 413766"/>
                <a:gd name="connsiteX51" fmla="*/ 139846 w 260097"/>
                <a:gd name="connsiteY51" fmla="*/ 372296 h 413766"/>
                <a:gd name="connsiteX52" fmla="*/ 135014 w 260097"/>
                <a:gd name="connsiteY52" fmla="*/ 373907 h 413766"/>
                <a:gd name="connsiteX53" fmla="*/ 137296 w 260097"/>
                <a:gd name="connsiteY53" fmla="*/ 382227 h 413766"/>
                <a:gd name="connsiteX54" fmla="*/ 123204 w 260097"/>
                <a:gd name="connsiteY54" fmla="*/ 391756 h 413766"/>
                <a:gd name="connsiteX55" fmla="*/ 112199 w 260097"/>
                <a:gd name="connsiteY55" fmla="*/ 401688 h 413766"/>
                <a:gd name="connsiteX56" fmla="*/ 79989 w 260097"/>
                <a:gd name="connsiteY56" fmla="*/ 411485 h 413766"/>
                <a:gd name="connsiteX57" fmla="*/ 73546 w 260097"/>
                <a:gd name="connsiteY57" fmla="*/ 405580 h 413766"/>
                <a:gd name="connsiteX58" fmla="*/ 71131 w 260097"/>
                <a:gd name="connsiteY58" fmla="*/ 405311 h 413766"/>
                <a:gd name="connsiteX59" fmla="*/ 66702 w 260097"/>
                <a:gd name="connsiteY59" fmla="*/ 411351 h 4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0097" h="413766">
                  <a:moveTo>
                    <a:pt x="41739" y="413767"/>
                  </a:moveTo>
                  <a:lnTo>
                    <a:pt x="46973" y="404640"/>
                  </a:lnTo>
                  <a:lnTo>
                    <a:pt x="39591" y="388535"/>
                  </a:lnTo>
                  <a:lnTo>
                    <a:pt x="36236" y="378872"/>
                  </a:lnTo>
                  <a:lnTo>
                    <a:pt x="25634" y="374443"/>
                  </a:lnTo>
                  <a:lnTo>
                    <a:pt x="10200" y="359009"/>
                  </a:lnTo>
                  <a:lnTo>
                    <a:pt x="16776" y="344649"/>
                  </a:lnTo>
                  <a:lnTo>
                    <a:pt x="29123" y="347333"/>
                  </a:lnTo>
                  <a:lnTo>
                    <a:pt x="36102" y="345588"/>
                  </a:lnTo>
                  <a:lnTo>
                    <a:pt x="46436" y="345857"/>
                  </a:lnTo>
                  <a:lnTo>
                    <a:pt x="34492" y="325591"/>
                  </a:lnTo>
                  <a:lnTo>
                    <a:pt x="35431" y="308278"/>
                  </a:lnTo>
                  <a:lnTo>
                    <a:pt x="33821" y="292442"/>
                  </a:lnTo>
                  <a:lnTo>
                    <a:pt x="23889" y="275934"/>
                  </a:lnTo>
                  <a:lnTo>
                    <a:pt x="26037" y="265600"/>
                  </a:lnTo>
                  <a:lnTo>
                    <a:pt x="10603" y="265063"/>
                  </a:lnTo>
                  <a:lnTo>
                    <a:pt x="10603" y="247750"/>
                  </a:lnTo>
                  <a:lnTo>
                    <a:pt x="0" y="238087"/>
                  </a:lnTo>
                  <a:lnTo>
                    <a:pt x="11274" y="202790"/>
                  </a:lnTo>
                  <a:lnTo>
                    <a:pt x="11676" y="202387"/>
                  </a:lnTo>
                  <a:lnTo>
                    <a:pt x="42678" y="178767"/>
                  </a:lnTo>
                  <a:lnTo>
                    <a:pt x="43752" y="146288"/>
                  </a:lnTo>
                  <a:lnTo>
                    <a:pt x="53549" y="92738"/>
                  </a:lnTo>
                  <a:lnTo>
                    <a:pt x="58247" y="82807"/>
                  </a:lnTo>
                  <a:lnTo>
                    <a:pt x="48584" y="74218"/>
                  </a:lnTo>
                  <a:lnTo>
                    <a:pt x="48047" y="65897"/>
                  </a:lnTo>
                  <a:lnTo>
                    <a:pt x="38921" y="59052"/>
                  </a:lnTo>
                  <a:lnTo>
                    <a:pt x="32478" y="15837"/>
                  </a:lnTo>
                  <a:lnTo>
                    <a:pt x="59589" y="0"/>
                  </a:lnTo>
                  <a:lnTo>
                    <a:pt x="60528" y="403"/>
                  </a:lnTo>
                  <a:lnTo>
                    <a:pt x="159172" y="51402"/>
                  </a:lnTo>
                  <a:lnTo>
                    <a:pt x="258889" y="102133"/>
                  </a:lnTo>
                  <a:lnTo>
                    <a:pt x="260097" y="207890"/>
                  </a:lnTo>
                  <a:lnTo>
                    <a:pt x="237953" y="206011"/>
                  </a:lnTo>
                  <a:lnTo>
                    <a:pt x="227216" y="223861"/>
                  </a:lnTo>
                  <a:lnTo>
                    <a:pt x="221311" y="238221"/>
                  </a:lnTo>
                  <a:lnTo>
                    <a:pt x="226813" y="244529"/>
                  </a:lnTo>
                  <a:lnTo>
                    <a:pt x="218224" y="252850"/>
                  </a:lnTo>
                  <a:lnTo>
                    <a:pt x="220908" y="262916"/>
                  </a:lnTo>
                  <a:lnTo>
                    <a:pt x="214198" y="274055"/>
                  </a:lnTo>
                  <a:lnTo>
                    <a:pt x="212587" y="280094"/>
                  </a:lnTo>
                  <a:lnTo>
                    <a:pt x="219700" y="278886"/>
                  </a:lnTo>
                  <a:lnTo>
                    <a:pt x="225740" y="290697"/>
                  </a:lnTo>
                  <a:lnTo>
                    <a:pt x="226008" y="304386"/>
                  </a:lnTo>
                  <a:lnTo>
                    <a:pt x="235134" y="311768"/>
                  </a:lnTo>
                  <a:lnTo>
                    <a:pt x="234732" y="320223"/>
                  </a:lnTo>
                  <a:lnTo>
                    <a:pt x="218224" y="324786"/>
                  </a:lnTo>
                  <a:lnTo>
                    <a:pt x="206145" y="334449"/>
                  </a:lnTo>
                  <a:lnTo>
                    <a:pt x="188161" y="361962"/>
                  </a:lnTo>
                  <a:lnTo>
                    <a:pt x="187624" y="362096"/>
                  </a:lnTo>
                  <a:lnTo>
                    <a:pt x="163869" y="373907"/>
                  </a:lnTo>
                  <a:lnTo>
                    <a:pt x="139846" y="372296"/>
                  </a:lnTo>
                  <a:lnTo>
                    <a:pt x="135014" y="373907"/>
                  </a:lnTo>
                  <a:lnTo>
                    <a:pt x="137296" y="382227"/>
                  </a:lnTo>
                  <a:lnTo>
                    <a:pt x="123204" y="391756"/>
                  </a:lnTo>
                  <a:lnTo>
                    <a:pt x="112199" y="401688"/>
                  </a:lnTo>
                  <a:lnTo>
                    <a:pt x="79989" y="411485"/>
                  </a:lnTo>
                  <a:lnTo>
                    <a:pt x="73546" y="405580"/>
                  </a:lnTo>
                  <a:lnTo>
                    <a:pt x="71131" y="405311"/>
                  </a:lnTo>
                  <a:lnTo>
                    <a:pt x="66702" y="41135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" name="Forme libre : forme 517">
              <a:extLst>
                <a:ext uri="{FF2B5EF4-FFF2-40B4-BE49-F238E27FC236}">
                  <a16:creationId xmlns:a16="http://schemas.microsoft.com/office/drawing/2014/main" id="{61FF52C9-0CB5-4A8B-9931-2E57E7A67DAD}"/>
                </a:ext>
              </a:extLst>
            </p:cNvPr>
            <p:cNvSpPr/>
            <p:nvPr/>
          </p:nvSpPr>
          <p:spPr>
            <a:xfrm>
              <a:off x="6271352" y="4306235"/>
              <a:ext cx="251910" cy="404908"/>
            </a:xfrm>
            <a:custGeom>
              <a:avLst/>
              <a:gdLst>
                <a:gd name="connsiteX0" fmla="*/ 23621 w 251910"/>
                <a:gd name="connsiteY0" fmla="*/ 367196 h 404908"/>
                <a:gd name="connsiteX1" fmla="*/ 34894 w 251910"/>
                <a:gd name="connsiteY1" fmla="*/ 371625 h 404908"/>
                <a:gd name="connsiteX2" fmla="*/ 38652 w 251910"/>
                <a:gd name="connsiteY2" fmla="*/ 382764 h 404908"/>
                <a:gd name="connsiteX3" fmla="*/ 46839 w 251910"/>
                <a:gd name="connsiteY3" fmla="*/ 400480 h 404908"/>
                <a:gd name="connsiteX4" fmla="*/ 44289 w 251910"/>
                <a:gd name="connsiteY4" fmla="*/ 404909 h 404908"/>
                <a:gd name="connsiteX5" fmla="*/ 60126 w 251910"/>
                <a:gd name="connsiteY5" fmla="*/ 403433 h 404908"/>
                <a:gd name="connsiteX6" fmla="*/ 64957 w 251910"/>
                <a:gd name="connsiteY6" fmla="*/ 396856 h 404908"/>
                <a:gd name="connsiteX7" fmla="*/ 70728 w 251910"/>
                <a:gd name="connsiteY7" fmla="*/ 397662 h 404908"/>
                <a:gd name="connsiteX8" fmla="*/ 76499 w 251910"/>
                <a:gd name="connsiteY8" fmla="*/ 402896 h 404908"/>
                <a:gd name="connsiteX9" fmla="*/ 106294 w 251910"/>
                <a:gd name="connsiteY9" fmla="*/ 393904 h 404908"/>
                <a:gd name="connsiteX10" fmla="*/ 116359 w 251910"/>
                <a:gd name="connsiteY10" fmla="*/ 384509 h 404908"/>
                <a:gd name="connsiteX11" fmla="*/ 128438 w 251910"/>
                <a:gd name="connsiteY11" fmla="*/ 376322 h 404908"/>
                <a:gd name="connsiteX12" fmla="*/ 125888 w 251910"/>
                <a:gd name="connsiteY12" fmla="*/ 367196 h 404908"/>
                <a:gd name="connsiteX13" fmla="*/ 134880 w 251910"/>
                <a:gd name="connsiteY13" fmla="*/ 364109 h 404908"/>
                <a:gd name="connsiteX14" fmla="*/ 135283 w 251910"/>
                <a:gd name="connsiteY14" fmla="*/ 364109 h 404908"/>
                <a:gd name="connsiteX15" fmla="*/ 158769 w 251910"/>
                <a:gd name="connsiteY15" fmla="*/ 365720 h 404908"/>
                <a:gd name="connsiteX16" fmla="*/ 181048 w 251910"/>
                <a:gd name="connsiteY16" fmla="*/ 354580 h 404908"/>
                <a:gd name="connsiteX17" fmla="*/ 199032 w 251910"/>
                <a:gd name="connsiteY17" fmla="*/ 327336 h 404908"/>
                <a:gd name="connsiteX18" fmla="*/ 212319 w 251910"/>
                <a:gd name="connsiteY18" fmla="*/ 317002 h 404908"/>
                <a:gd name="connsiteX19" fmla="*/ 226545 w 251910"/>
                <a:gd name="connsiteY19" fmla="*/ 312976 h 404908"/>
                <a:gd name="connsiteX20" fmla="*/ 226813 w 251910"/>
                <a:gd name="connsiteY20" fmla="*/ 309218 h 404908"/>
                <a:gd name="connsiteX21" fmla="*/ 217687 w 251910"/>
                <a:gd name="connsiteY21" fmla="*/ 301970 h 404908"/>
                <a:gd name="connsiteX22" fmla="*/ 217419 w 251910"/>
                <a:gd name="connsiteY22" fmla="*/ 286939 h 404908"/>
                <a:gd name="connsiteX23" fmla="*/ 213258 w 251910"/>
                <a:gd name="connsiteY23" fmla="*/ 278886 h 404908"/>
                <a:gd name="connsiteX24" fmla="*/ 202924 w 251910"/>
                <a:gd name="connsiteY24" fmla="*/ 280631 h 404908"/>
                <a:gd name="connsiteX25" fmla="*/ 206414 w 251910"/>
                <a:gd name="connsiteY25" fmla="*/ 267881 h 404908"/>
                <a:gd name="connsiteX26" fmla="*/ 212319 w 251910"/>
                <a:gd name="connsiteY26" fmla="*/ 258084 h 404908"/>
                <a:gd name="connsiteX27" fmla="*/ 209500 w 251910"/>
                <a:gd name="connsiteY27" fmla="*/ 247347 h 404908"/>
                <a:gd name="connsiteX28" fmla="*/ 217150 w 251910"/>
                <a:gd name="connsiteY28" fmla="*/ 240100 h 404908"/>
                <a:gd name="connsiteX29" fmla="*/ 212453 w 251910"/>
                <a:gd name="connsiteY29" fmla="*/ 234597 h 404908"/>
                <a:gd name="connsiteX30" fmla="*/ 219432 w 251910"/>
                <a:gd name="connsiteY30" fmla="*/ 217821 h 404908"/>
                <a:gd name="connsiteX31" fmla="*/ 231377 w 251910"/>
                <a:gd name="connsiteY31" fmla="*/ 197690 h 404908"/>
                <a:gd name="connsiteX32" fmla="*/ 251911 w 251910"/>
                <a:gd name="connsiteY32" fmla="*/ 199435 h 404908"/>
                <a:gd name="connsiteX33" fmla="*/ 250703 w 251910"/>
                <a:gd name="connsiteY33" fmla="*/ 100254 h 404908"/>
                <a:gd name="connsiteX34" fmla="*/ 152998 w 251910"/>
                <a:gd name="connsiteY34" fmla="*/ 50463 h 404908"/>
                <a:gd name="connsiteX35" fmla="*/ 55160 w 251910"/>
                <a:gd name="connsiteY35" fmla="*/ 0 h 404908"/>
                <a:gd name="connsiteX36" fmla="*/ 32210 w 251910"/>
                <a:gd name="connsiteY36" fmla="*/ 13555 h 404908"/>
                <a:gd name="connsiteX37" fmla="*/ 38115 w 251910"/>
                <a:gd name="connsiteY37" fmla="*/ 52610 h 404908"/>
                <a:gd name="connsiteX38" fmla="*/ 47376 w 251910"/>
                <a:gd name="connsiteY38" fmla="*/ 59589 h 404908"/>
                <a:gd name="connsiteX39" fmla="*/ 47913 w 251910"/>
                <a:gd name="connsiteY39" fmla="*/ 68044 h 404908"/>
                <a:gd name="connsiteX40" fmla="*/ 58515 w 251910"/>
                <a:gd name="connsiteY40" fmla="*/ 77439 h 404908"/>
                <a:gd name="connsiteX41" fmla="*/ 52610 w 251910"/>
                <a:gd name="connsiteY41" fmla="*/ 89920 h 404908"/>
                <a:gd name="connsiteX42" fmla="*/ 43215 w 251910"/>
                <a:gd name="connsiteY42" fmla="*/ 142396 h 404908"/>
                <a:gd name="connsiteX43" fmla="*/ 42008 w 251910"/>
                <a:gd name="connsiteY43" fmla="*/ 176485 h 404908"/>
                <a:gd name="connsiteX44" fmla="*/ 41202 w 251910"/>
                <a:gd name="connsiteY44" fmla="*/ 177022 h 404908"/>
                <a:gd name="connsiteX45" fmla="*/ 10066 w 251910"/>
                <a:gd name="connsiteY45" fmla="*/ 200777 h 404908"/>
                <a:gd name="connsiteX46" fmla="*/ 0 w 251910"/>
                <a:gd name="connsiteY46" fmla="*/ 232584 h 404908"/>
                <a:gd name="connsiteX47" fmla="*/ 10066 w 251910"/>
                <a:gd name="connsiteY47" fmla="*/ 241711 h 404908"/>
                <a:gd name="connsiteX48" fmla="*/ 9932 w 251910"/>
                <a:gd name="connsiteY48" fmla="*/ 257010 h 404908"/>
                <a:gd name="connsiteX49" fmla="*/ 26305 w 251910"/>
                <a:gd name="connsiteY49" fmla="*/ 257681 h 404908"/>
                <a:gd name="connsiteX50" fmla="*/ 23487 w 251910"/>
                <a:gd name="connsiteY50" fmla="*/ 270968 h 404908"/>
                <a:gd name="connsiteX51" fmla="*/ 33150 w 251910"/>
                <a:gd name="connsiteY51" fmla="*/ 287207 h 404908"/>
                <a:gd name="connsiteX52" fmla="*/ 34894 w 251910"/>
                <a:gd name="connsiteY52" fmla="*/ 303984 h 404908"/>
                <a:gd name="connsiteX53" fmla="*/ 33955 w 251910"/>
                <a:gd name="connsiteY53" fmla="*/ 320357 h 404908"/>
                <a:gd name="connsiteX54" fmla="*/ 48852 w 251910"/>
                <a:gd name="connsiteY54" fmla="*/ 345454 h 404908"/>
                <a:gd name="connsiteX55" fmla="*/ 31942 w 251910"/>
                <a:gd name="connsiteY55" fmla="*/ 345186 h 404908"/>
                <a:gd name="connsiteX56" fmla="*/ 24694 w 251910"/>
                <a:gd name="connsiteY56" fmla="*/ 346930 h 404908"/>
                <a:gd name="connsiteX57" fmla="*/ 14495 w 251910"/>
                <a:gd name="connsiteY57" fmla="*/ 344783 h 404908"/>
                <a:gd name="connsiteX58" fmla="*/ 10334 w 251910"/>
                <a:gd name="connsiteY58" fmla="*/ 353909 h 40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1910" h="404908">
                  <a:moveTo>
                    <a:pt x="23621" y="367196"/>
                  </a:moveTo>
                  <a:lnTo>
                    <a:pt x="34894" y="371625"/>
                  </a:lnTo>
                  <a:lnTo>
                    <a:pt x="38652" y="382764"/>
                  </a:lnTo>
                  <a:lnTo>
                    <a:pt x="46839" y="400480"/>
                  </a:lnTo>
                  <a:lnTo>
                    <a:pt x="44289" y="404909"/>
                  </a:lnTo>
                  <a:lnTo>
                    <a:pt x="60126" y="403433"/>
                  </a:lnTo>
                  <a:lnTo>
                    <a:pt x="64957" y="396856"/>
                  </a:lnTo>
                  <a:lnTo>
                    <a:pt x="70728" y="397662"/>
                  </a:lnTo>
                  <a:lnTo>
                    <a:pt x="76499" y="402896"/>
                  </a:lnTo>
                  <a:lnTo>
                    <a:pt x="106294" y="393904"/>
                  </a:lnTo>
                  <a:lnTo>
                    <a:pt x="116359" y="384509"/>
                  </a:lnTo>
                  <a:lnTo>
                    <a:pt x="128438" y="376322"/>
                  </a:lnTo>
                  <a:lnTo>
                    <a:pt x="125888" y="367196"/>
                  </a:lnTo>
                  <a:lnTo>
                    <a:pt x="134880" y="364109"/>
                  </a:lnTo>
                  <a:lnTo>
                    <a:pt x="135283" y="364109"/>
                  </a:lnTo>
                  <a:lnTo>
                    <a:pt x="158769" y="365720"/>
                  </a:lnTo>
                  <a:lnTo>
                    <a:pt x="181048" y="354580"/>
                  </a:lnTo>
                  <a:lnTo>
                    <a:pt x="199032" y="327336"/>
                  </a:lnTo>
                  <a:lnTo>
                    <a:pt x="212319" y="317002"/>
                  </a:lnTo>
                  <a:lnTo>
                    <a:pt x="226545" y="312976"/>
                  </a:lnTo>
                  <a:lnTo>
                    <a:pt x="226813" y="309218"/>
                  </a:lnTo>
                  <a:lnTo>
                    <a:pt x="217687" y="301970"/>
                  </a:lnTo>
                  <a:lnTo>
                    <a:pt x="217419" y="286939"/>
                  </a:lnTo>
                  <a:lnTo>
                    <a:pt x="213258" y="278886"/>
                  </a:lnTo>
                  <a:lnTo>
                    <a:pt x="202924" y="280631"/>
                  </a:lnTo>
                  <a:lnTo>
                    <a:pt x="206414" y="267881"/>
                  </a:lnTo>
                  <a:lnTo>
                    <a:pt x="212319" y="258084"/>
                  </a:lnTo>
                  <a:lnTo>
                    <a:pt x="209500" y="247347"/>
                  </a:lnTo>
                  <a:lnTo>
                    <a:pt x="217150" y="240100"/>
                  </a:lnTo>
                  <a:lnTo>
                    <a:pt x="212453" y="234597"/>
                  </a:lnTo>
                  <a:lnTo>
                    <a:pt x="219432" y="217821"/>
                  </a:lnTo>
                  <a:lnTo>
                    <a:pt x="231377" y="197690"/>
                  </a:lnTo>
                  <a:lnTo>
                    <a:pt x="251911" y="199435"/>
                  </a:lnTo>
                  <a:lnTo>
                    <a:pt x="250703" y="100254"/>
                  </a:lnTo>
                  <a:lnTo>
                    <a:pt x="152998" y="50463"/>
                  </a:lnTo>
                  <a:lnTo>
                    <a:pt x="55160" y="0"/>
                  </a:lnTo>
                  <a:lnTo>
                    <a:pt x="32210" y="13555"/>
                  </a:lnTo>
                  <a:lnTo>
                    <a:pt x="38115" y="52610"/>
                  </a:lnTo>
                  <a:lnTo>
                    <a:pt x="47376" y="59589"/>
                  </a:lnTo>
                  <a:lnTo>
                    <a:pt x="47913" y="68044"/>
                  </a:lnTo>
                  <a:lnTo>
                    <a:pt x="58515" y="77439"/>
                  </a:lnTo>
                  <a:lnTo>
                    <a:pt x="52610" y="89920"/>
                  </a:lnTo>
                  <a:lnTo>
                    <a:pt x="43215" y="142396"/>
                  </a:lnTo>
                  <a:lnTo>
                    <a:pt x="42008" y="176485"/>
                  </a:lnTo>
                  <a:lnTo>
                    <a:pt x="41202" y="177022"/>
                  </a:lnTo>
                  <a:lnTo>
                    <a:pt x="10066" y="200777"/>
                  </a:lnTo>
                  <a:lnTo>
                    <a:pt x="0" y="232584"/>
                  </a:lnTo>
                  <a:lnTo>
                    <a:pt x="10066" y="241711"/>
                  </a:lnTo>
                  <a:lnTo>
                    <a:pt x="9932" y="257010"/>
                  </a:lnTo>
                  <a:lnTo>
                    <a:pt x="26305" y="257681"/>
                  </a:lnTo>
                  <a:lnTo>
                    <a:pt x="23487" y="270968"/>
                  </a:lnTo>
                  <a:lnTo>
                    <a:pt x="33150" y="287207"/>
                  </a:lnTo>
                  <a:lnTo>
                    <a:pt x="34894" y="303984"/>
                  </a:lnTo>
                  <a:lnTo>
                    <a:pt x="33955" y="320357"/>
                  </a:lnTo>
                  <a:lnTo>
                    <a:pt x="48852" y="345454"/>
                  </a:lnTo>
                  <a:lnTo>
                    <a:pt x="31942" y="345186"/>
                  </a:lnTo>
                  <a:lnTo>
                    <a:pt x="24694" y="346930"/>
                  </a:lnTo>
                  <a:lnTo>
                    <a:pt x="14495" y="344783"/>
                  </a:lnTo>
                  <a:lnTo>
                    <a:pt x="10334" y="35390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4" name="Graphique 3">
            <a:extLst>
              <a:ext uri="{FF2B5EF4-FFF2-40B4-BE49-F238E27FC236}">
                <a16:creationId xmlns:a16="http://schemas.microsoft.com/office/drawing/2014/main" id="{4CF55532-1488-4AC5-9C73-D639AA5B79E4}"/>
              </a:ext>
            </a:extLst>
          </p:cNvPr>
          <p:cNvGrpSpPr/>
          <p:nvPr/>
        </p:nvGrpSpPr>
        <p:grpSpPr>
          <a:xfrm>
            <a:off x="7655063" y="6383596"/>
            <a:ext cx="51166" cy="50333"/>
            <a:chOff x="7632367" y="6266493"/>
            <a:chExt cx="49523" cy="48717"/>
          </a:xfrm>
          <a:solidFill>
            <a:srgbClr val="CECECE"/>
          </a:solidFill>
        </p:grpSpPr>
        <p:sp>
          <p:nvSpPr>
            <p:cNvPr id="515" name="Forme libre : forme 514">
              <a:extLst>
                <a:ext uri="{FF2B5EF4-FFF2-40B4-BE49-F238E27FC236}">
                  <a16:creationId xmlns:a16="http://schemas.microsoft.com/office/drawing/2014/main" id="{5DECAC78-B923-4ED8-A210-2342DA1394D3}"/>
                </a:ext>
              </a:extLst>
            </p:cNvPr>
            <p:cNvSpPr/>
            <p:nvPr/>
          </p:nvSpPr>
          <p:spPr>
            <a:xfrm>
              <a:off x="7632367" y="6266493"/>
              <a:ext cx="49523" cy="48717"/>
            </a:xfrm>
            <a:custGeom>
              <a:avLst/>
              <a:gdLst>
                <a:gd name="connsiteX0" fmla="*/ 805 w 49523"/>
                <a:gd name="connsiteY0" fmla="*/ 48718 h 48717"/>
                <a:gd name="connsiteX1" fmla="*/ 0 w 49523"/>
                <a:gd name="connsiteY1" fmla="*/ 26305 h 48717"/>
                <a:gd name="connsiteX2" fmla="*/ 6174 w 49523"/>
                <a:gd name="connsiteY2" fmla="*/ 0 h 48717"/>
                <a:gd name="connsiteX3" fmla="*/ 24024 w 49523"/>
                <a:gd name="connsiteY3" fmla="*/ 13287 h 48717"/>
                <a:gd name="connsiteX4" fmla="*/ 48449 w 49523"/>
                <a:gd name="connsiteY4" fmla="*/ 18252 h 48717"/>
                <a:gd name="connsiteX5" fmla="*/ 49523 w 49523"/>
                <a:gd name="connsiteY5" fmla="*/ 27245 h 48717"/>
                <a:gd name="connsiteX6" fmla="*/ 42008 w 49523"/>
                <a:gd name="connsiteY6" fmla="*/ 46034 h 48717"/>
                <a:gd name="connsiteX7" fmla="*/ 40800 w 49523"/>
                <a:gd name="connsiteY7" fmla="*/ 46168 h 4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23" h="48717">
                  <a:moveTo>
                    <a:pt x="805" y="48718"/>
                  </a:moveTo>
                  <a:lnTo>
                    <a:pt x="0" y="26305"/>
                  </a:lnTo>
                  <a:lnTo>
                    <a:pt x="6174" y="0"/>
                  </a:lnTo>
                  <a:lnTo>
                    <a:pt x="24024" y="13287"/>
                  </a:lnTo>
                  <a:lnTo>
                    <a:pt x="48449" y="18252"/>
                  </a:lnTo>
                  <a:lnTo>
                    <a:pt x="49523" y="27245"/>
                  </a:lnTo>
                  <a:lnTo>
                    <a:pt x="42008" y="46034"/>
                  </a:lnTo>
                  <a:lnTo>
                    <a:pt x="40800" y="461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" name="Forme libre : forme 515">
              <a:extLst>
                <a:ext uri="{FF2B5EF4-FFF2-40B4-BE49-F238E27FC236}">
                  <a16:creationId xmlns:a16="http://schemas.microsoft.com/office/drawing/2014/main" id="{59F03C9C-425D-4984-A7E4-1806AA791D5C}"/>
                </a:ext>
              </a:extLst>
            </p:cNvPr>
            <p:cNvSpPr/>
            <p:nvPr/>
          </p:nvSpPr>
          <p:spPr>
            <a:xfrm>
              <a:off x="7636259" y="6273070"/>
              <a:ext cx="41604" cy="38115"/>
            </a:xfrm>
            <a:custGeom>
              <a:avLst/>
              <a:gdLst>
                <a:gd name="connsiteX0" fmla="*/ 0 w 41604"/>
                <a:gd name="connsiteY0" fmla="*/ 20131 h 38115"/>
                <a:gd name="connsiteX1" fmla="*/ 537 w 41604"/>
                <a:gd name="connsiteY1" fmla="*/ 38115 h 38115"/>
                <a:gd name="connsiteX2" fmla="*/ 35431 w 41604"/>
                <a:gd name="connsiteY2" fmla="*/ 35834 h 38115"/>
                <a:gd name="connsiteX3" fmla="*/ 41605 w 41604"/>
                <a:gd name="connsiteY3" fmla="*/ 20131 h 38115"/>
                <a:gd name="connsiteX4" fmla="*/ 41068 w 41604"/>
                <a:gd name="connsiteY4" fmla="*/ 14763 h 38115"/>
                <a:gd name="connsiteX5" fmla="*/ 18252 w 41604"/>
                <a:gd name="connsiteY5" fmla="*/ 9931 h 38115"/>
                <a:gd name="connsiteX6" fmla="*/ 4697 w 41604"/>
                <a:gd name="connsiteY6" fmla="*/ 0 h 38115"/>
                <a:gd name="connsiteX7" fmla="*/ 3623 w 41604"/>
                <a:gd name="connsiteY7" fmla="*/ 4832 h 3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4" h="38115">
                  <a:moveTo>
                    <a:pt x="0" y="20131"/>
                  </a:moveTo>
                  <a:lnTo>
                    <a:pt x="537" y="38115"/>
                  </a:lnTo>
                  <a:lnTo>
                    <a:pt x="35431" y="35834"/>
                  </a:lnTo>
                  <a:lnTo>
                    <a:pt x="41605" y="20131"/>
                  </a:lnTo>
                  <a:lnTo>
                    <a:pt x="41068" y="14763"/>
                  </a:lnTo>
                  <a:lnTo>
                    <a:pt x="18252" y="9931"/>
                  </a:lnTo>
                  <a:lnTo>
                    <a:pt x="4697" y="0"/>
                  </a:lnTo>
                  <a:lnTo>
                    <a:pt x="3623" y="483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5" name="Graphique 3">
            <a:extLst>
              <a:ext uri="{FF2B5EF4-FFF2-40B4-BE49-F238E27FC236}">
                <a16:creationId xmlns:a16="http://schemas.microsoft.com/office/drawing/2014/main" id="{5F0C8748-9852-4BA8-9614-8015AD9069AE}"/>
              </a:ext>
            </a:extLst>
          </p:cNvPr>
          <p:cNvGrpSpPr/>
          <p:nvPr/>
        </p:nvGrpSpPr>
        <p:grpSpPr>
          <a:xfrm>
            <a:off x="5896978" y="4684442"/>
            <a:ext cx="53800" cy="134917"/>
            <a:chOff x="5930730" y="4621895"/>
            <a:chExt cx="52073" cy="130585"/>
          </a:xfrm>
          <a:solidFill>
            <a:srgbClr val="CECECE"/>
          </a:solidFill>
        </p:grpSpPr>
        <p:sp>
          <p:nvSpPr>
            <p:cNvPr id="513" name="Forme libre : forme 512">
              <a:extLst>
                <a:ext uri="{FF2B5EF4-FFF2-40B4-BE49-F238E27FC236}">
                  <a16:creationId xmlns:a16="http://schemas.microsoft.com/office/drawing/2014/main" id="{42711DD7-FF6D-45B1-B08A-FB5E5BC435F8}"/>
                </a:ext>
              </a:extLst>
            </p:cNvPr>
            <p:cNvSpPr/>
            <p:nvPr/>
          </p:nvSpPr>
          <p:spPr>
            <a:xfrm>
              <a:off x="5930730" y="4621895"/>
              <a:ext cx="52073" cy="130585"/>
            </a:xfrm>
            <a:custGeom>
              <a:avLst/>
              <a:gdLst>
                <a:gd name="connsiteX0" fmla="*/ 28855 w 52073"/>
                <a:gd name="connsiteY0" fmla="*/ 130585 h 130585"/>
                <a:gd name="connsiteX1" fmla="*/ 22547 w 52073"/>
                <a:gd name="connsiteY1" fmla="*/ 120788 h 130585"/>
                <a:gd name="connsiteX2" fmla="*/ 15703 w 52073"/>
                <a:gd name="connsiteY2" fmla="*/ 104817 h 130585"/>
                <a:gd name="connsiteX3" fmla="*/ 13555 w 52073"/>
                <a:gd name="connsiteY3" fmla="*/ 91665 h 130585"/>
                <a:gd name="connsiteX4" fmla="*/ 18924 w 52073"/>
                <a:gd name="connsiteY4" fmla="*/ 69789 h 130585"/>
                <a:gd name="connsiteX5" fmla="*/ 12884 w 52073"/>
                <a:gd name="connsiteY5" fmla="*/ 60528 h 130585"/>
                <a:gd name="connsiteX6" fmla="*/ 10603 w 52073"/>
                <a:gd name="connsiteY6" fmla="*/ 40934 h 130585"/>
                <a:gd name="connsiteX7" fmla="*/ 10468 w 52073"/>
                <a:gd name="connsiteY7" fmla="*/ 23352 h 130585"/>
                <a:gd name="connsiteX8" fmla="*/ 0 w 52073"/>
                <a:gd name="connsiteY8" fmla="*/ 10200 h 130585"/>
                <a:gd name="connsiteX9" fmla="*/ 2416 w 52073"/>
                <a:gd name="connsiteY9" fmla="*/ 0 h 130585"/>
                <a:gd name="connsiteX10" fmla="*/ 28050 w 52073"/>
                <a:gd name="connsiteY10" fmla="*/ 537 h 130585"/>
                <a:gd name="connsiteX11" fmla="*/ 24695 w 52073"/>
                <a:gd name="connsiteY11" fmla="*/ 15031 h 130585"/>
                <a:gd name="connsiteX12" fmla="*/ 40531 w 52073"/>
                <a:gd name="connsiteY12" fmla="*/ 30868 h 130585"/>
                <a:gd name="connsiteX13" fmla="*/ 41471 w 52073"/>
                <a:gd name="connsiteY13" fmla="*/ 43081 h 130585"/>
                <a:gd name="connsiteX14" fmla="*/ 46437 w 52073"/>
                <a:gd name="connsiteY14" fmla="*/ 48315 h 130585"/>
                <a:gd name="connsiteX15" fmla="*/ 45363 w 52073"/>
                <a:gd name="connsiteY15" fmla="*/ 105757 h 130585"/>
                <a:gd name="connsiteX16" fmla="*/ 52073 w 52073"/>
                <a:gd name="connsiteY16" fmla="*/ 124546 h 1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073" h="130585">
                  <a:moveTo>
                    <a:pt x="28855" y="130585"/>
                  </a:moveTo>
                  <a:lnTo>
                    <a:pt x="22547" y="120788"/>
                  </a:lnTo>
                  <a:lnTo>
                    <a:pt x="15703" y="104817"/>
                  </a:lnTo>
                  <a:lnTo>
                    <a:pt x="13555" y="91665"/>
                  </a:lnTo>
                  <a:lnTo>
                    <a:pt x="18924" y="69789"/>
                  </a:lnTo>
                  <a:lnTo>
                    <a:pt x="12884" y="60528"/>
                  </a:lnTo>
                  <a:lnTo>
                    <a:pt x="10603" y="40934"/>
                  </a:lnTo>
                  <a:lnTo>
                    <a:pt x="10468" y="23352"/>
                  </a:lnTo>
                  <a:lnTo>
                    <a:pt x="0" y="10200"/>
                  </a:lnTo>
                  <a:lnTo>
                    <a:pt x="2416" y="0"/>
                  </a:lnTo>
                  <a:lnTo>
                    <a:pt x="28050" y="537"/>
                  </a:lnTo>
                  <a:lnTo>
                    <a:pt x="24695" y="15031"/>
                  </a:lnTo>
                  <a:lnTo>
                    <a:pt x="40531" y="30868"/>
                  </a:lnTo>
                  <a:lnTo>
                    <a:pt x="41471" y="43081"/>
                  </a:lnTo>
                  <a:lnTo>
                    <a:pt x="46437" y="48315"/>
                  </a:lnTo>
                  <a:lnTo>
                    <a:pt x="45363" y="105757"/>
                  </a:lnTo>
                  <a:lnTo>
                    <a:pt x="52073" y="12454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" name="Forme libre : forme 513">
              <a:extLst>
                <a:ext uri="{FF2B5EF4-FFF2-40B4-BE49-F238E27FC236}">
                  <a16:creationId xmlns:a16="http://schemas.microsoft.com/office/drawing/2014/main" id="{378D606A-538A-415F-9F58-09B2D391CA46}"/>
                </a:ext>
              </a:extLst>
            </p:cNvPr>
            <p:cNvSpPr/>
            <p:nvPr/>
          </p:nvSpPr>
          <p:spPr>
            <a:xfrm>
              <a:off x="5934890" y="4625787"/>
              <a:ext cx="42812" cy="122398"/>
            </a:xfrm>
            <a:custGeom>
              <a:avLst/>
              <a:gdLst>
                <a:gd name="connsiteX0" fmla="*/ 13287 w 42812"/>
                <a:gd name="connsiteY0" fmla="*/ 87907 h 122398"/>
                <a:gd name="connsiteX1" fmla="*/ 15166 w 42812"/>
                <a:gd name="connsiteY1" fmla="*/ 99852 h 122398"/>
                <a:gd name="connsiteX2" fmla="*/ 21742 w 42812"/>
                <a:gd name="connsiteY2" fmla="*/ 115151 h 122398"/>
                <a:gd name="connsiteX3" fmla="*/ 26305 w 42812"/>
                <a:gd name="connsiteY3" fmla="*/ 122399 h 122398"/>
                <a:gd name="connsiteX4" fmla="*/ 42813 w 42812"/>
                <a:gd name="connsiteY4" fmla="*/ 117970 h 122398"/>
                <a:gd name="connsiteX5" fmla="*/ 37311 w 42812"/>
                <a:gd name="connsiteY5" fmla="*/ 102536 h 122398"/>
                <a:gd name="connsiteX6" fmla="*/ 38518 w 42812"/>
                <a:gd name="connsiteY6" fmla="*/ 46034 h 122398"/>
                <a:gd name="connsiteX7" fmla="*/ 33552 w 42812"/>
                <a:gd name="connsiteY7" fmla="*/ 40934 h 122398"/>
                <a:gd name="connsiteX8" fmla="*/ 32613 w 42812"/>
                <a:gd name="connsiteY8" fmla="*/ 28721 h 122398"/>
                <a:gd name="connsiteX9" fmla="*/ 16240 w 42812"/>
                <a:gd name="connsiteY9" fmla="*/ 12347 h 122398"/>
                <a:gd name="connsiteX10" fmla="*/ 19058 w 42812"/>
                <a:gd name="connsiteY10" fmla="*/ 403 h 122398"/>
                <a:gd name="connsiteX11" fmla="*/ 1342 w 42812"/>
                <a:gd name="connsiteY11" fmla="*/ 0 h 122398"/>
                <a:gd name="connsiteX12" fmla="*/ 0 w 42812"/>
                <a:gd name="connsiteY12" fmla="*/ 5368 h 122398"/>
                <a:gd name="connsiteX13" fmla="*/ 10200 w 42812"/>
                <a:gd name="connsiteY13" fmla="*/ 18118 h 122398"/>
                <a:gd name="connsiteX14" fmla="*/ 10200 w 42812"/>
                <a:gd name="connsiteY14" fmla="*/ 36773 h 122398"/>
                <a:gd name="connsiteX15" fmla="*/ 12482 w 42812"/>
                <a:gd name="connsiteY15" fmla="*/ 55697 h 122398"/>
                <a:gd name="connsiteX16" fmla="*/ 18924 w 42812"/>
                <a:gd name="connsiteY16" fmla="*/ 65091 h 12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12" h="122398">
                  <a:moveTo>
                    <a:pt x="13287" y="87907"/>
                  </a:moveTo>
                  <a:lnTo>
                    <a:pt x="15166" y="99852"/>
                  </a:lnTo>
                  <a:lnTo>
                    <a:pt x="21742" y="115151"/>
                  </a:lnTo>
                  <a:lnTo>
                    <a:pt x="26305" y="122399"/>
                  </a:lnTo>
                  <a:lnTo>
                    <a:pt x="42813" y="117970"/>
                  </a:lnTo>
                  <a:lnTo>
                    <a:pt x="37311" y="102536"/>
                  </a:lnTo>
                  <a:lnTo>
                    <a:pt x="38518" y="46034"/>
                  </a:lnTo>
                  <a:lnTo>
                    <a:pt x="33552" y="40934"/>
                  </a:lnTo>
                  <a:lnTo>
                    <a:pt x="32613" y="28721"/>
                  </a:lnTo>
                  <a:lnTo>
                    <a:pt x="16240" y="12347"/>
                  </a:lnTo>
                  <a:lnTo>
                    <a:pt x="19058" y="403"/>
                  </a:lnTo>
                  <a:lnTo>
                    <a:pt x="1342" y="0"/>
                  </a:lnTo>
                  <a:lnTo>
                    <a:pt x="0" y="5368"/>
                  </a:lnTo>
                  <a:lnTo>
                    <a:pt x="10200" y="18118"/>
                  </a:lnTo>
                  <a:lnTo>
                    <a:pt x="10200" y="36773"/>
                  </a:lnTo>
                  <a:lnTo>
                    <a:pt x="12482" y="55697"/>
                  </a:lnTo>
                  <a:lnTo>
                    <a:pt x="18924" y="650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6" name="Graphique 3">
            <a:extLst>
              <a:ext uri="{FF2B5EF4-FFF2-40B4-BE49-F238E27FC236}">
                <a16:creationId xmlns:a16="http://schemas.microsoft.com/office/drawing/2014/main" id="{75355EEF-83C8-40E5-9692-2EC395807CA6}"/>
              </a:ext>
            </a:extLst>
          </p:cNvPr>
          <p:cNvGrpSpPr/>
          <p:nvPr/>
        </p:nvGrpSpPr>
        <p:grpSpPr>
          <a:xfrm>
            <a:off x="8386916" y="4435822"/>
            <a:ext cx="214785" cy="389776"/>
            <a:chOff x="8340722" y="4381258"/>
            <a:chExt cx="207889" cy="377261"/>
          </a:xfrm>
          <a:solidFill>
            <a:srgbClr val="CECECE"/>
          </a:solidFill>
        </p:grpSpPr>
        <p:sp>
          <p:nvSpPr>
            <p:cNvPr id="511" name="Forme libre : forme 510">
              <a:extLst>
                <a:ext uri="{FF2B5EF4-FFF2-40B4-BE49-F238E27FC236}">
                  <a16:creationId xmlns:a16="http://schemas.microsoft.com/office/drawing/2014/main" id="{70175A6F-5F31-48F4-87A8-ED3CFE098408}"/>
                </a:ext>
              </a:extLst>
            </p:cNvPr>
            <p:cNvSpPr/>
            <p:nvPr/>
          </p:nvSpPr>
          <p:spPr>
            <a:xfrm>
              <a:off x="8340722" y="4381258"/>
              <a:ext cx="207889" cy="377261"/>
            </a:xfrm>
            <a:custGeom>
              <a:avLst/>
              <a:gdLst>
                <a:gd name="connsiteX0" fmla="*/ 94483 w 207889"/>
                <a:gd name="connsiteY0" fmla="*/ 377262 h 377261"/>
                <a:gd name="connsiteX1" fmla="*/ 92470 w 207889"/>
                <a:gd name="connsiteY1" fmla="*/ 363572 h 377261"/>
                <a:gd name="connsiteX2" fmla="*/ 74352 w 207889"/>
                <a:gd name="connsiteY2" fmla="*/ 353775 h 377261"/>
                <a:gd name="connsiteX3" fmla="*/ 69789 w 207889"/>
                <a:gd name="connsiteY3" fmla="*/ 358472 h 377261"/>
                <a:gd name="connsiteX4" fmla="*/ 58112 w 207889"/>
                <a:gd name="connsiteY4" fmla="*/ 347065 h 377261"/>
                <a:gd name="connsiteX5" fmla="*/ 54086 w 207889"/>
                <a:gd name="connsiteY5" fmla="*/ 335120 h 377261"/>
                <a:gd name="connsiteX6" fmla="*/ 41202 w 207889"/>
                <a:gd name="connsiteY6" fmla="*/ 321431 h 377261"/>
                <a:gd name="connsiteX7" fmla="*/ 31539 w 207889"/>
                <a:gd name="connsiteY7" fmla="*/ 312036 h 377261"/>
                <a:gd name="connsiteX8" fmla="*/ 26708 w 207889"/>
                <a:gd name="connsiteY8" fmla="*/ 329483 h 377261"/>
                <a:gd name="connsiteX9" fmla="*/ 19863 w 207889"/>
                <a:gd name="connsiteY9" fmla="*/ 309352 h 377261"/>
                <a:gd name="connsiteX10" fmla="*/ 22681 w 207889"/>
                <a:gd name="connsiteY10" fmla="*/ 293247 h 377261"/>
                <a:gd name="connsiteX11" fmla="*/ 29929 w 207889"/>
                <a:gd name="connsiteY11" fmla="*/ 269223 h 377261"/>
                <a:gd name="connsiteX12" fmla="*/ 42007 w 207889"/>
                <a:gd name="connsiteY12" fmla="*/ 243187 h 377261"/>
                <a:gd name="connsiteX13" fmla="*/ 55294 w 207889"/>
                <a:gd name="connsiteY13" fmla="*/ 220506 h 377261"/>
                <a:gd name="connsiteX14" fmla="*/ 45765 w 207889"/>
                <a:gd name="connsiteY14" fmla="*/ 198093 h 377261"/>
                <a:gd name="connsiteX15" fmla="*/ 46168 w 207889"/>
                <a:gd name="connsiteY15" fmla="*/ 185880 h 377261"/>
                <a:gd name="connsiteX16" fmla="*/ 43484 w 207889"/>
                <a:gd name="connsiteY16" fmla="*/ 172727 h 377261"/>
                <a:gd name="connsiteX17" fmla="*/ 27110 w 207889"/>
                <a:gd name="connsiteY17" fmla="*/ 152596 h 377261"/>
                <a:gd name="connsiteX18" fmla="*/ 20400 w 207889"/>
                <a:gd name="connsiteY18" fmla="*/ 138101 h 377261"/>
                <a:gd name="connsiteX19" fmla="*/ 29929 w 207889"/>
                <a:gd name="connsiteY19" fmla="*/ 132867 h 377261"/>
                <a:gd name="connsiteX20" fmla="*/ 38250 w 207889"/>
                <a:gd name="connsiteY20" fmla="*/ 112199 h 377261"/>
                <a:gd name="connsiteX21" fmla="*/ 28721 w 207889"/>
                <a:gd name="connsiteY21" fmla="*/ 96094 h 377261"/>
                <a:gd name="connsiteX22" fmla="*/ 13152 w 207889"/>
                <a:gd name="connsiteY22" fmla="*/ 77573 h 377261"/>
                <a:gd name="connsiteX23" fmla="*/ 0 w 207889"/>
                <a:gd name="connsiteY23" fmla="*/ 52744 h 377261"/>
                <a:gd name="connsiteX24" fmla="*/ 11542 w 207889"/>
                <a:gd name="connsiteY24" fmla="*/ 47510 h 377261"/>
                <a:gd name="connsiteX25" fmla="*/ 23084 w 207889"/>
                <a:gd name="connsiteY25" fmla="*/ 18923 h 377261"/>
                <a:gd name="connsiteX26" fmla="*/ 41068 w 207889"/>
                <a:gd name="connsiteY26" fmla="*/ 17716 h 377261"/>
                <a:gd name="connsiteX27" fmla="*/ 55563 w 207889"/>
                <a:gd name="connsiteY27" fmla="*/ 6442 h 377261"/>
                <a:gd name="connsiteX28" fmla="*/ 70728 w 207889"/>
                <a:gd name="connsiteY28" fmla="*/ 0 h 377261"/>
                <a:gd name="connsiteX29" fmla="*/ 83075 w 207889"/>
                <a:gd name="connsiteY29" fmla="*/ 9260 h 377261"/>
                <a:gd name="connsiteX30" fmla="*/ 84418 w 207889"/>
                <a:gd name="connsiteY30" fmla="*/ 24158 h 377261"/>
                <a:gd name="connsiteX31" fmla="*/ 101596 w 207889"/>
                <a:gd name="connsiteY31" fmla="*/ 25366 h 377261"/>
                <a:gd name="connsiteX32" fmla="*/ 95020 w 207889"/>
                <a:gd name="connsiteY32" fmla="*/ 55026 h 377261"/>
                <a:gd name="connsiteX33" fmla="*/ 95691 w 207889"/>
                <a:gd name="connsiteY33" fmla="*/ 74352 h 377261"/>
                <a:gd name="connsiteX34" fmla="*/ 119849 w 207889"/>
                <a:gd name="connsiteY34" fmla="*/ 60126 h 377261"/>
                <a:gd name="connsiteX35" fmla="*/ 127767 w 207889"/>
                <a:gd name="connsiteY35" fmla="*/ 64957 h 377261"/>
                <a:gd name="connsiteX36" fmla="*/ 140651 w 207889"/>
                <a:gd name="connsiteY36" fmla="*/ 64286 h 377261"/>
                <a:gd name="connsiteX37" fmla="*/ 145751 w 207889"/>
                <a:gd name="connsiteY37" fmla="*/ 55160 h 377261"/>
                <a:gd name="connsiteX38" fmla="*/ 166419 w 207889"/>
                <a:gd name="connsiteY38" fmla="*/ 57039 h 377261"/>
                <a:gd name="connsiteX39" fmla="*/ 186148 w 207889"/>
                <a:gd name="connsiteY39" fmla="*/ 79183 h 377261"/>
                <a:gd name="connsiteX40" fmla="*/ 187758 w 207889"/>
                <a:gd name="connsiteY40" fmla="*/ 104415 h 377261"/>
                <a:gd name="connsiteX41" fmla="*/ 207890 w 207889"/>
                <a:gd name="connsiteY41" fmla="*/ 126828 h 377261"/>
                <a:gd name="connsiteX42" fmla="*/ 206682 w 207889"/>
                <a:gd name="connsiteY42" fmla="*/ 149777 h 377261"/>
                <a:gd name="connsiteX43" fmla="*/ 197556 w 207889"/>
                <a:gd name="connsiteY43" fmla="*/ 162661 h 377261"/>
                <a:gd name="connsiteX44" fmla="*/ 196482 w 207889"/>
                <a:gd name="connsiteY44" fmla="*/ 162393 h 377261"/>
                <a:gd name="connsiteX45" fmla="*/ 173532 w 207889"/>
                <a:gd name="connsiteY45" fmla="*/ 158904 h 377261"/>
                <a:gd name="connsiteX46" fmla="*/ 142664 w 207889"/>
                <a:gd name="connsiteY46" fmla="*/ 163601 h 377261"/>
                <a:gd name="connsiteX47" fmla="*/ 127767 w 207889"/>
                <a:gd name="connsiteY47" fmla="*/ 183330 h 377261"/>
                <a:gd name="connsiteX48" fmla="*/ 134209 w 207889"/>
                <a:gd name="connsiteY48" fmla="*/ 216748 h 377261"/>
                <a:gd name="connsiteX49" fmla="*/ 108844 w 207889"/>
                <a:gd name="connsiteY49" fmla="*/ 203595 h 377261"/>
                <a:gd name="connsiteX50" fmla="*/ 85894 w 207889"/>
                <a:gd name="connsiteY50" fmla="*/ 204132 h 377261"/>
                <a:gd name="connsiteX51" fmla="*/ 89517 w 207889"/>
                <a:gd name="connsiteY51" fmla="*/ 184269 h 377261"/>
                <a:gd name="connsiteX52" fmla="*/ 71802 w 207889"/>
                <a:gd name="connsiteY52" fmla="*/ 184403 h 377261"/>
                <a:gd name="connsiteX53" fmla="*/ 69923 w 207889"/>
                <a:gd name="connsiteY53" fmla="*/ 210842 h 377261"/>
                <a:gd name="connsiteX54" fmla="*/ 48584 w 207889"/>
                <a:gd name="connsiteY54" fmla="*/ 269223 h 377261"/>
                <a:gd name="connsiteX55" fmla="*/ 50194 w 207889"/>
                <a:gd name="connsiteY55" fmla="*/ 285194 h 377261"/>
                <a:gd name="connsiteX56" fmla="*/ 65762 w 207889"/>
                <a:gd name="connsiteY56" fmla="*/ 286000 h 377261"/>
                <a:gd name="connsiteX57" fmla="*/ 76231 w 207889"/>
                <a:gd name="connsiteY57" fmla="*/ 309755 h 377261"/>
                <a:gd name="connsiteX58" fmla="*/ 80794 w 207889"/>
                <a:gd name="connsiteY58" fmla="*/ 330960 h 377261"/>
                <a:gd name="connsiteX59" fmla="*/ 93678 w 207889"/>
                <a:gd name="connsiteY59" fmla="*/ 344381 h 377261"/>
                <a:gd name="connsiteX60" fmla="*/ 108709 w 207889"/>
                <a:gd name="connsiteY60" fmla="*/ 347333 h 377261"/>
                <a:gd name="connsiteX61" fmla="*/ 123070 w 207889"/>
                <a:gd name="connsiteY61" fmla="*/ 361694 h 377261"/>
                <a:gd name="connsiteX62" fmla="*/ 113541 w 207889"/>
                <a:gd name="connsiteY62" fmla="*/ 373772 h 37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7889" h="377261">
                  <a:moveTo>
                    <a:pt x="94483" y="377262"/>
                  </a:moveTo>
                  <a:lnTo>
                    <a:pt x="92470" y="363572"/>
                  </a:lnTo>
                  <a:lnTo>
                    <a:pt x="74352" y="353775"/>
                  </a:lnTo>
                  <a:lnTo>
                    <a:pt x="69789" y="358472"/>
                  </a:lnTo>
                  <a:lnTo>
                    <a:pt x="58112" y="347065"/>
                  </a:lnTo>
                  <a:lnTo>
                    <a:pt x="54086" y="335120"/>
                  </a:lnTo>
                  <a:lnTo>
                    <a:pt x="41202" y="321431"/>
                  </a:lnTo>
                  <a:lnTo>
                    <a:pt x="31539" y="312036"/>
                  </a:lnTo>
                  <a:lnTo>
                    <a:pt x="26708" y="329483"/>
                  </a:lnTo>
                  <a:lnTo>
                    <a:pt x="19863" y="309352"/>
                  </a:lnTo>
                  <a:lnTo>
                    <a:pt x="22681" y="293247"/>
                  </a:lnTo>
                  <a:lnTo>
                    <a:pt x="29929" y="269223"/>
                  </a:lnTo>
                  <a:lnTo>
                    <a:pt x="42007" y="243187"/>
                  </a:lnTo>
                  <a:lnTo>
                    <a:pt x="55294" y="220506"/>
                  </a:lnTo>
                  <a:lnTo>
                    <a:pt x="45765" y="198093"/>
                  </a:lnTo>
                  <a:lnTo>
                    <a:pt x="46168" y="185880"/>
                  </a:lnTo>
                  <a:lnTo>
                    <a:pt x="43484" y="172727"/>
                  </a:lnTo>
                  <a:lnTo>
                    <a:pt x="27110" y="152596"/>
                  </a:lnTo>
                  <a:lnTo>
                    <a:pt x="20400" y="138101"/>
                  </a:lnTo>
                  <a:lnTo>
                    <a:pt x="29929" y="132867"/>
                  </a:lnTo>
                  <a:lnTo>
                    <a:pt x="38250" y="112199"/>
                  </a:lnTo>
                  <a:lnTo>
                    <a:pt x="28721" y="96094"/>
                  </a:lnTo>
                  <a:lnTo>
                    <a:pt x="13152" y="77573"/>
                  </a:lnTo>
                  <a:lnTo>
                    <a:pt x="0" y="52744"/>
                  </a:lnTo>
                  <a:lnTo>
                    <a:pt x="11542" y="47510"/>
                  </a:lnTo>
                  <a:lnTo>
                    <a:pt x="23084" y="18923"/>
                  </a:lnTo>
                  <a:lnTo>
                    <a:pt x="41068" y="17716"/>
                  </a:lnTo>
                  <a:lnTo>
                    <a:pt x="55563" y="6442"/>
                  </a:lnTo>
                  <a:lnTo>
                    <a:pt x="70728" y="0"/>
                  </a:lnTo>
                  <a:lnTo>
                    <a:pt x="83075" y="9260"/>
                  </a:lnTo>
                  <a:lnTo>
                    <a:pt x="84418" y="24158"/>
                  </a:lnTo>
                  <a:lnTo>
                    <a:pt x="101596" y="25366"/>
                  </a:lnTo>
                  <a:lnTo>
                    <a:pt x="95020" y="55026"/>
                  </a:lnTo>
                  <a:lnTo>
                    <a:pt x="95691" y="74352"/>
                  </a:lnTo>
                  <a:lnTo>
                    <a:pt x="119849" y="60126"/>
                  </a:lnTo>
                  <a:lnTo>
                    <a:pt x="127767" y="64957"/>
                  </a:lnTo>
                  <a:lnTo>
                    <a:pt x="140651" y="64286"/>
                  </a:lnTo>
                  <a:lnTo>
                    <a:pt x="145751" y="55160"/>
                  </a:lnTo>
                  <a:lnTo>
                    <a:pt x="166419" y="57039"/>
                  </a:lnTo>
                  <a:lnTo>
                    <a:pt x="186148" y="79183"/>
                  </a:lnTo>
                  <a:lnTo>
                    <a:pt x="187758" y="104415"/>
                  </a:lnTo>
                  <a:lnTo>
                    <a:pt x="207890" y="126828"/>
                  </a:lnTo>
                  <a:lnTo>
                    <a:pt x="206682" y="149777"/>
                  </a:lnTo>
                  <a:lnTo>
                    <a:pt x="197556" y="162661"/>
                  </a:lnTo>
                  <a:lnTo>
                    <a:pt x="196482" y="162393"/>
                  </a:lnTo>
                  <a:lnTo>
                    <a:pt x="173532" y="158904"/>
                  </a:lnTo>
                  <a:lnTo>
                    <a:pt x="142664" y="163601"/>
                  </a:lnTo>
                  <a:lnTo>
                    <a:pt x="127767" y="183330"/>
                  </a:lnTo>
                  <a:lnTo>
                    <a:pt x="134209" y="216748"/>
                  </a:lnTo>
                  <a:lnTo>
                    <a:pt x="108844" y="203595"/>
                  </a:lnTo>
                  <a:lnTo>
                    <a:pt x="85894" y="204132"/>
                  </a:lnTo>
                  <a:lnTo>
                    <a:pt x="89517" y="184269"/>
                  </a:lnTo>
                  <a:lnTo>
                    <a:pt x="71802" y="184403"/>
                  </a:lnTo>
                  <a:lnTo>
                    <a:pt x="69923" y="210842"/>
                  </a:lnTo>
                  <a:lnTo>
                    <a:pt x="48584" y="269223"/>
                  </a:lnTo>
                  <a:lnTo>
                    <a:pt x="50194" y="285194"/>
                  </a:lnTo>
                  <a:lnTo>
                    <a:pt x="65762" y="286000"/>
                  </a:lnTo>
                  <a:lnTo>
                    <a:pt x="76231" y="309755"/>
                  </a:lnTo>
                  <a:lnTo>
                    <a:pt x="80794" y="330960"/>
                  </a:lnTo>
                  <a:lnTo>
                    <a:pt x="93678" y="344381"/>
                  </a:lnTo>
                  <a:lnTo>
                    <a:pt x="108709" y="347333"/>
                  </a:lnTo>
                  <a:lnTo>
                    <a:pt x="123070" y="361694"/>
                  </a:lnTo>
                  <a:lnTo>
                    <a:pt x="113541" y="37377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" name="Forme libre : forme 511">
              <a:extLst>
                <a:ext uri="{FF2B5EF4-FFF2-40B4-BE49-F238E27FC236}">
                  <a16:creationId xmlns:a16="http://schemas.microsoft.com/office/drawing/2014/main" id="{AA9C5B4D-7A63-41A0-975A-44BC323EC718}"/>
                </a:ext>
              </a:extLst>
            </p:cNvPr>
            <p:cNvSpPr/>
            <p:nvPr/>
          </p:nvSpPr>
          <p:spPr>
            <a:xfrm>
              <a:off x="8346091" y="4385687"/>
              <a:ext cx="198629" cy="368269"/>
            </a:xfrm>
            <a:custGeom>
              <a:avLst/>
              <a:gdLst>
                <a:gd name="connsiteX0" fmla="*/ 68312 w 198629"/>
                <a:gd name="connsiteY0" fmla="*/ 344649 h 368269"/>
                <a:gd name="connsiteX1" fmla="*/ 90591 w 198629"/>
                <a:gd name="connsiteY1" fmla="*/ 356594 h 368269"/>
                <a:gd name="connsiteX2" fmla="*/ 92336 w 198629"/>
                <a:gd name="connsiteY2" fmla="*/ 368270 h 368269"/>
                <a:gd name="connsiteX3" fmla="*/ 106159 w 198629"/>
                <a:gd name="connsiteY3" fmla="*/ 365854 h 368269"/>
                <a:gd name="connsiteX4" fmla="*/ 112602 w 198629"/>
                <a:gd name="connsiteY4" fmla="*/ 357533 h 368269"/>
                <a:gd name="connsiteX5" fmla="*/ 101462 w 198629"/>
                <a:gd name="connsiteY5" fmla="*/ 346394 h 368269"/>
                <a:gd name="connsiteX6" fmla="*/ 86431 w 198629"/>
                <a:gd name="connsiteY6" fmla="*/ 343441 h 368269"/>
                <a:gd name="connsiteX7" fmla="*/ 71936 w 198629"/>
                <a:gd name="connsiteY7" fmla="*/ 328410 h 368269"/>
                <a:gd name="connsiteX8" fmla="*/ 67239 w 198629"/>
                <a:gd name="connsiteY8" fmla="*/ 306399 h 368269"/>
                <a:gd name="connsiteX9" fmla="*/ 57844 w 198629"/>
                <a:gd name="connsiteY9" fmla="*/ 285194 h 368269"/>
                <a:gd name="connsiteX10" fmla="*/ 41202 w 198629"/>
                <a:gd name="connsiteY10" fmla="*/ 284389 h 368269"/>
                <a:gd name="connsiteX11" fmla="*/ 39323 w 198629"/>
                <a:gd name="connsiteY11" fmla="*/ 264258 h 368269"/>
                <a:gd name="connsiteX12" fmla="*/ 39592 w 198629"/>
                <a:gd name="connsiteY12" fmla="*/ 263855 h 368269"/>
                <a:gd name="connsiteX13" fmla="*/ 60797 w 198629"/>
                <a:gd name="connsiteY13" fmla="*/ 205474 h 368269"/>
                <a:gd name="connsiteX14" fmla="*/ 62810 w 198629"/>
                <a:gd name="connsiteY14" fmla="*/ 176216 h 368269"/>
                <a:gd name="connsiteX15" fmla="*/ 88712 w 198629"/>
                <a:gd name="connsiteY15" fmla="*/ 175948 h 368269"/>
                <a:gd name="connsiteX16" fmla="*/ 85089 w 198629"/>
                <a:gd name="connsiteY16" fmla="*/ 195811 h 368269"/>
                <a:gd name="connsiteX17" fmla="*/ 104415 w 198629"/>
                <a:gd name="connsiteY17" fmla="*/ 195274 h 368269"/>
                <a:gd name="connsiteX18" fmla="*/ 123607 w 198629"/>
                <a:gd name="connsiteY18" fmla="*/ 205340 h 368269"/>
                <a:gd name="connsiteX19" fmla="*/ 118238 w 198629"/>
                <a:gd name="connsiteY19" fmla="*/ 177827 h 368269"/>
                <a:gd name="connsiteX20" fmla="*/ 135149 w 198629"/>
                <a:gd name="connsiteY20" fmla="*/ 155548 h 368269"/>
                <a:gd name="connsiteX21" fmla="*/ 168164 w 198629"/>
                <a:gd name="connsiteY21" fmla="*/ 150583 h 368269"/>
                <a:gd name="connsiteX22" fmla="*/ 168432 w 198629"/>
                <a:gd name="connsiteY22" fmla="*/ 150583 h 368269"/>
                <a:gd name="connsiteX23" fmla="*/ 190443 w 198629"/>
                <a:gd name="connsiteY23" fmla="*/ 154072 h 368269"/>
                <a:gd name="connsiteX24" fmla="*/ 197556 w 198629"/>
                <a:gd name="connsiteY24" fmla="*/ 144006 h 368269"/>
                <a:gd name="connsiteX25" fmla="*/ 198630 w 198629"/>
                <a:gd name="connsiteY25" fmla="*/ 123875 h 368269"/>
                <a:gd name="connsiteX26" fmla="*/ 178632 w 198629"/>
                <a:gd name="connsiteY26" fmla="*/ 101596 h 368269"/>
                <a:gd name="connsiteX27" fmla="*/ 177022 w 198629"/>
                <a:gd name="connsiteY27" fmla="*/ 76231 h 368269"/>
                <a:gd name="connsiteX28" fmla="*/ 159172 w 198629"/>
                <a:gd name="connsiteY28" fmla="*/ 56368 h 368269"/>
                <a:gd name="connsiteX29" fmla="*/ 142530 w 198629"/>
                <a:gd name="connsiteY29" fmla="*/ 54757 h 368269"/>
                <a:gd name="connsiteX30" fmla="*/ 137564 w 198629"/>
                <a:gd name="connsiteY30" fmla="*/ 63615 h 368269"/>
                <a:gd name="connsiteX31" fmla="*/ 121459 w 198629"/>
                <a:gd name="connsiteY31" fmla="*/ 64420 h 368269"/>
                <a:gd name="connsiteX32" fmla="*/ 114480 w 198629"/>
                <a:gd name="connsiteY32" fmla="*/ 60126 h 368269"/>
                <a:gd name="connsiteX33" fmla="*/ 86565 w 198629"/>
                <a:gd name="connsiteY33" fmla="*/ 76633 h 368269"/>
                <a:gd name="connsiteX34" fmla="*/ 85894 w 198629"/>
                <a:gd name="connsiteY34" fmla="*/ 50194 h 368269"/>
                <a:gd name="connsiteX35" fmla="*/ 91531 w 198629"/>
                <a:gd name="connsiteY35" fmla="*/ 24426 h 368269"/>
                <a:gd name="connsiteX36" fmla="*/ 75426 w 198629"/>
                <a:gd name="connsiteY36" fmla="*/ 23352 h 368269"/>
                <a:gd name="connsiteX37" fmla="*/ 73949 w 198629"/>
                <a:gd name="connsiteY37" fmla="*/ 6845 h 368269"/>
                <a:gd name="connsiteX38" fmla="*/ 64823 w 198629"/>
                <a:gd name="connsiteY38" fmla="*/ 0 h 368269"/>
                <a:gd name="connsiteX39" fmla="*/ 51939 w 198629"/>
                <a:gd name="connsiteY39" fmla="*/ 5503 h 368269"/>
                <a:gd name="connsiteX40" fmla="*/ 37176 w 198629"/>
                <a:gd name="connsiteY40" fmla="*/ 17045 h 368269"/>
                <a:gd name="connsiteX41" fmla="*/ 20400 w 198629"/>
                <a:gd name="connsiteY41" fmla="*/ 18118 h 368269"/>
                <a:gd name="connsiteX42" fmla="*/ 9260 w 198629"/>
                <a:gd name="connsiteY42" fmla="*/ 45899 h 368269"/>
                <a:gd name="connsiteX43" fmla="*/ 0 w 198629"/>
                <a:gd name="connsiteY43" fmla="*/ 50060 h 368269"/>
                <a:gd name="connsiteX44" fmla="*/ 11005 w 198629"/>
                <a:gd name="connsiteY44" fmla="*/ 70997 h 368269"/>
                <a:gd name="connsiteX45" fmla="*/ 26439 w 198629"/>
                <a:gd name="connsiteY45" fmla="*/ 89383 h 368269"/>
                <a:gd name="connsiteX46" fmla="*/ 37176 w 198629"/>
                <a:gd name="connsiteY46" fmla="*/ 107367 h 368269"/>
                <a:gd name="connsiteX47" fmla="*/ 27647 w 198629"/>
                <a:gd name="connsiteY47" fmla="*/ 131122 h 368269"/>
                <a:gd name="connsiteX48" fmla="*/ 19997 w 198629"/>
                <a:gd name="connsiteY48" fmla="*/ 135283 h 368269"/>
                <a:gd name="connsiteX49" fmla="*/ 25097 w 198629"/>
                <a:gd name="connsiteY49" fmla="*/ 146288 h 368269"/>
                <a:gd name="connsiteX50" fmla="*/ 41739 w 198629"/>
                <a:gd name="connsiteY50" fmla="*/ 167090 h 368269"/>
                <a:gd name="connsiteX51" fmla="*/ 44692 w 198629"/>
                <a:gd name="connsiteY51" fmla="*/ 181182 h 368269"/>
                <a:gd name="connsiteX52" fmla="*/ 44289 w 198629"/>
                <a:gd name="connsiteY52" fmla="*/ 192858 h 368269"/>
                <a:gd name="connsiteX53" fmla="*/ 54220 w 198629"/>
                <a:gd name="connsiteY53" fmla="*/ 216345 h 368269"/>
                <a:gd name="connsiteX54" fmla="*/ 40129 w 198629"/>
                <a:gd name="connsiteY54" fmla="*/ 240637 h 368269"/>
                <a:gd name="connsiteX55" fmla="*/ 28184 w 198629"/>
                <a:gd name="connsiteY55" fmla="*/ 266137 h 368269"/>
                <a:gd name="connsiteX56" fmla="*/ 21071 w 198629"/>
                <a:gd name="connsiteY56" fmla="*/ 289757 h 368269"/>
                <a:gd name="connsiteX57" fmla="*/ 18387 w 198629"/>
                <a:gd name="connsiteY57" fmla="*/ 304520 h 368269"/>
                <a:gd name="connsiteX58" fmla="*/ 20937 w 198629"/>
                <a:gd name="connsiteY58" fmla="*/ 312036 h 368269"/>
                <a:gd name="connsiteX59" fmla="*/ 24158 w 198629"/>
                <a:gd name="connsiteY59" fmla="*/ 300360 h 368269"/>
                <a:gd name="connsiteX60" fmla="*/ 38518 w 198629"/>
                <a:gd name="connsiteY60" fmla="*/ 314318 h 368269"/>
                <a:gd name="connsiteX61" fmla="*/ 52207 w 198629"/>
                <a:gd name="connsiteY61" fmla="*/ 329081 h 368269"/>
                <a:gd name="connsiteX62" fmla="*/ 56234 w 198629"/>
                <a:gd name="connsiteY62" fmla="*/ 340891 h 368269"/>
                <a:gd name="connsiteX63" fmla="*/ 64286 w 198629"/>
                <a:gd name="connsiteY63" fmla="*/ 348675 h 3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98629" h="368269">
                  <a:moveTo>
                    <a:pt x="68312" y="344649"/>
                  </a:moveTo>
                  <a:lnTo>
                    <a:pt x="90591" y="356594"/>
                  </a:lnTo>
                  <a:lnTo>
                    <a:pt x="92336" y="368270"/>
                  </a:lnTo>
                  <a:lnTo>
                    <a:pt x="106159" y="365854"/>
                  </a:lnTo>
                  <a:lnTo>
                    <a:pt x="112602" y="357533"/>
                  </a:lnTo>
                  <a:lnTo>
                    <a:pt x="101462" y="346394"/>
                  </a:lnTo>
                  <a:lnTo>
                    <a:pt x="86431" y="343441"/>
                  </a:lnTo>
                  <a:lnTo>
                    <a:pt x="71936" y="328410"/>
                  </a:lnTo>
                  <a:lnTo>
                    <a:pt x="67239" y="306399"/>
                  </a:lnTo>
                  <a:lnTo>
                    <a:pt x="57844" y="285194"/>
                  </a:lnTo>
                  <a:lnTo>
                    <a:pt x="41202" y="284389"/>
                  </a:lnTo>
                  <a:lnTo>
                    <a:pt x="39323" y="264258"/>
                  </a:lnTo>
                  <a:lnTo>
                    <a:pt x="39592" y="263855"/>
                  </a:lnTo>
                  <a:lnTo>
                    <a:pt x="60797" y="205474"/>
                  </a:lnTo>
                  <a:lnTo>
                    <a:pt x="62810" y="176216"/>
                  </a:lnTo>
                  <a:lnTo>
                    <a:pt x="88712" y="175948"/>
                  </a:lnTo>
                  <a:lnTo>
                    <a:pt x="85089" y="195811"/>
                  </a:lnTo>
                  <a:lnTo>
                    <a:pt x="104415" y="195274"/>
                  </a:lnTo>
                  <a:lnTo>
                    <a:pt x="123607" y="205340"/>
                  </a:lnTo>
                  <a:lnTo>
                    <a:pt x="118238" y="177827"/>
                  </a:lnTo>
                  <a:lnTo>
                    <a:pt x="135149" y="155548"/>
                  </a:lnTo>
                  <a:lnTo>
                    <a:pt x="168164" y="150583"/>
                  </a:lnTo>
                  <a:lnTo>
                    <a:pt x="168432" y="150583"/>
                  </a:lnTo>
                  <a:lnTo>
                    <a:pt x="190443" y="154072"/>
                  </a:lnTo>
                  <a:lnTo>
                    <a:pt x="197556" y="144006"/>
                  </a:lnTo>
                  <a:lnTo>
                    <a:pt x="198630" y="123875"/>
                  </a:lnTo>
                  <a:lnTo>
                    <a:pt x="178632" y="101596"/>
                  </a:lnTo>
                  <a:lnTo>
                    <a:pt x="177022" y="76231"/>
                  </a:lnTo>
                  <a:lnTo>
                    <a:pt x="159172" y="56368"/>
                  </a:lnTo>
                  <a:lnTo>
                    <a:pt x="142530" y="54757"/>
                  </a:lnTo>
                  <a:lnTo>
                    <a:pt x="137564" y="63615"/>
                  </a:lnTo>
                  <a:lnTo>
                    <a:pt x="121459" y="64420"/>
                  </a:lnTo>
                  <a:lnTo>
                    <a:pt x="114480" y="60126"/>
                  </a:lnTo>
                  <a:lnTo>
                    <a:pt x="86565" y="76633"/>
                  </a:lnTo>
                  <a:lnTo>
                    <a:pt x="85894" y="50194"/>
                  </a:lnTo>
                  <a:lnTo>
                    <a:pt x="91531" y="24426"/>
                  </a:lnTo>
                  <a:lnTo>
                    <a:pt x="75426" y="23352"/>
                  </a:lnTo>
                  <a:lnTo>
                    <a:pt x="73949" y="6845"/>
                  </a:lnTo>
                  <a:lnTo>
                    <a:pt x="64823" y="0"/>
                  </a:lnTo>
                  <a:lnTo>
                    <a:pt x="51939" y="5503"/>
                  </a:lnTo>
                  <a:lnTo>
                    <a:pt x="37176" y="17045"/>
                  </a:lnTo>
                  <a:lnTo>
                    <a:pt x="20400" y="18118"/>
                  </a:lnTo>
                  <a:lnTo>
                    <a:pt x="9260" y="45899"/>
                  </a:lnTo>
                  <a:lnTo>
                    <a:pt x="0" y="50060"/>
                  </a:lnTo>
                  <a:lnTo>
                    <a:pt x="11005" y="70997"/>
                  </a:lnTo>
                  <a:lnTo>
                    <a:pt x="26439" y="89383"/>
                  </a:lnTo>
                  <a:lnTo>
                    <a:pt x="37176" y="107367"/>
                  </a:lnTo>
                  <a:lnTo>
                    <a:pt x="27647" y="131122"/>
                  </a:lnTo>
                  <a:lnTo>
                    <a:pt x="19997" y="135283"/>
                  </a:lnTo>
                  <a:lnTo>
                    <a:pt x="25097" y="146288"/>
                  </a:lnTo>
                  <a:lnTo>
                    <a:pt x="41739" y="167090"/>
                  </a:lnTo>
                  <a:lnTo>
                    <a:pt x="44692" y="181182"/>
                  </a:lnTo>
                  <a:lnTo>
                    <a:pt x="44289" y="192858"/>
                  </a:lnTo>
                  <a:lnTo>
                    <a:pt x="54220" y="216345"/>
                  </a:lnTo>
                  <a:lnTo>
                    <a:pt x="40129" y="240637"/>
                  </a:lnTo>
                  <a:lnTo>
                    <a:pt x="28184" y="266137"/>
                  </a:lnTo>
                  <a:lnTo>
                    <a:pt x="21071" y="289757"/>
                  </a:lnTo>
                  <a:lnTo>
                    <a:pt x="18387" y="304520"/>
                  </a:lnTo>
                  <a:lnTo>
                    <a:pt x="20937" y="312036"/>
                  </a:lnTo>
                  <a:lnTo>
                    <a:pt x="24158" y="300360"/>
                  </a:lnTo>
                  <a:lnTo>
                    <a:pt x="38518" y="314318"/>
                  </a:lnTo>
                  <a:lnTo>
                    <a:pt x="52207" y="329081"/>
                  </a:lnTo>
                  <a:lnTo>
                    <a:pt x="56234" y="340891"/>
                  </a:lnTo>
                  <a:lnTo>
                    <a:pt x="64286" y="34867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7" name="Graphique 3">
            <a:extLst>
              <a:ext uri="{FF2B5EF4-FFF2-40B4-BE49-F238E27FC236}">
                <a16:creationId xmlns:a16="http://schemas.microsoft.com/office/drawing/2014/main" id="{2F779BA2-4837-4EF4-85E0-EF974A4F9005}"/>
              </a:ext>
            </a:extLst>
          </p:cNvPr>
          <p:cNvGrpSpPr/>
          <p:nvPr/>
        </p:nvGrpSpPr>
        <p:grpSpPr>
          <a:xfrm>
            <a:off x="7621784" y="3821970"/>
            <a:ext cx="197869" cy="143514"/>
            <a:chOff x="7600157" y="3787115"/>
            <a:chExt cx="191516" cy="138906"/>
          </a:xfrm>
          <a:solidFill>
            <a:srgbClr val="CECECE"/>
          </a:solidFill>
        </p:grpSpPr>
        <p:sp>
          <p:nvSpPr>
            <p:cNvPr id="509" name="Forme libre : forme 508">
              <a:extLst>
                <a:ext uri="{FF2B5EF4-FFF2-40B4-BE49-F238E27FC236}">
                  <a16:creationId xmlns:a16="http://schemas.microsoft.com/office/drawing/2014/main" id="{7D6B8E87-CAC4-44C8-9596-7ED53CAE15FC}"/>
                </a:ext>
              </a:extLst>
            </p:cNvPr>
            <p:cNvSpPr/>
            <p:nvPr/>
          </p:nvSpPr>
          <p:spPr>
            <a:xfrm>
              <a:off x="7600157" y="3787115"/>
              <a:ext cx="191516" cy="138906"/>
            </a:xfrm>
            <a:custGeom>
              <a:avLst/>
              <a:gdLst>
                <a:gd name="connsiteX0" fmla="*/ 111259 w 191516"/>
                <a:gd name="connsiteY0" fmla="*/ 138906 h 138906"/>
                <a:gd name="connsiteX1" fmla="*/ 99717 w 191516"/>
                <a:gd name="connsiteY1" fmla="*/ 126962 h 138906"/>
                <a:gd name="connsiteX2" fmla="*/ 101999 w 191516"/>
                <a:gd name="connsiteY2" fmla="*/ 101731 h 138906"/>
                <a:gd name="connsiteX3" fmla="*/ 94215 w 191516"/>
                <a:gd name="connsiteY3" fmla="*/ 100120 h 138906"/>
                <a:gd name="connsiteX4" fmla="*/ 97033 w 191516"/>
                <a:gd name="connsiteY4" fmla="*/ 90054 h 138906"/>
                <a:gd name="connsiteX5" fmla="*/ 86296 w 191516"/>
                <a:gd name="connsiteY5" fmla="*/ 84418 h 138906"/>
                <a:gd name="connsiteX6" fmla="*/ 77036 w 191516"/>
                <a:gd name="connsiteY6" fmla="*/ 93812 h 138906"/>
                <a:gd name="connsiteX7" fmla="*/ 74083 w 191516"/>
                <a:gd name="connsiteY7" fmla="*/ 106696 h 138906"/>
                <a:gd name="connsiteX8" fmla="*/ 69655 w 191516"/>
                <a:gd name="connsiteY8" fmla="*/ 112065 h 138906"/>
                <a:gd name="connsiteX9" fmla="*/ 55026 w 191516"/>
                <a:gd name="connsiteY9" fmla="*/ 111394 h 138906"/>
                <a:gd name="connsiteX10" fmla="*/ 46705 w 191516"/>
                <a:gd name="connsiteY10" fmla="*/ 126425 h 138906"/>
                <a:gd name="connsiteX11" fmla="*/ 37579 w 191516"/>
                <a:gd name="connsiteY11" fmla="*/ 119983 h 138906"/>
                <a:gd name="connsiteX12" fmla="*/ 19729 w 191516"/>
                <a:gd name="connsiteY12" fmla="*/ 129780 h 138906"/>
                <a:gd name="connsiteX13" fmla="*/ 9797 w 191516"/>
                <a:gd name="connsiteY13" fmla="*/ 124814 h 138906"/>
                <a:gd name="connsiteX14" fmla="*/ 24023 w 191516"/>
                <a:gd name="connsiteY14" fmla="*/ 92202 h 138906"/>
                <a:gd name="connsiteX15" fmla="*/ 19192 w 191516"/>
                <a:gd name="connsiteY15" fmla="*/ 70326 h 138906"/>
                <a:gd name="connsiteX16" fmla="*/ 0 w 191516"/>
                <a:gd name="connsiteY16" fmla="*/ 62273 h 138906"/>
                <a:gd name="connsiteX17" fmla="*/ 7918 w 191516"/>
                <a:gd name="connsiteY17" fmla="*/ 45228 h 138906"/>
                <a:gd name="connsiteX18" fmla="*/ 28721 w 191516"/>
                <a:gd name="connsiteY18" fmla="*/ 46705 h 138906"/>
                <a:gd name="connsiteX19" fmla="*/ 39860 w 191516"/>
                <a:gd name="connsiteY19" fmla="*/ 29929 h 138906"/>
                <a:gd name="connsiteX20" fmla="*/ 47913 w 191516"/>
                <a:gd name="connsiteY20" fmla="*/ 8589 h 138906"/>
                <a:gd name="connsiteX21" fmla="*/ 48852 w 191516"/>
                <a:gd name="connsiteY21" fmla="*/ 8455 h 138906"/>
                <a:gd name="connsiteX22" fmla="*/ 85357 w 191516"/>
                <a:gd name="connsiteY22" fmla="*/ 0 h 138906"/>
                <a:gd name="connsiteX23" fmla="*/ 79318 w 191516"/>
                <a:gd name="connsiteY23" fmla="*/ 17716 h 138906"/>
                <a:gd name="connsiteX24" fmla="*/ 82002 w 191516"/>
                <a:gd name="connsiteY24" fmla="*/ 24695 h 138906"/>
                <a:gd name="connsiteX25" fmla="*/ 95691 w 191516"/>
                <a:gd name="connsiteY25" fmla="*/ 23621 h 138906"/>
                <a:gd name="connsiteX26" fmla="*/ 82673 w 191516"/>
                <a:gd name="connsiteY26" fmla="*/ 37981 h 138906"/>
                <a:gd name="connsiteX27" fmla="*/ 56636 w 191516"/>
                <a:gd name="connsiteY27" fmla="*/ 32747 h 138906"/>
                <a:gd name="connsiteX28" fmla="*/ 54891 w 191516"/>
                <a:gd name="connsiteY28" fmla="*/ 46839 h 138906"/>
                <a:gd name="connsiteX29" fmla="*/ 79720 w 191516"/>
                <a:gd name="connsiteY29" fmla="*/ 44557 h 138906"/>
                <a:gd name="connsiteX30" fmla="*/ 80123 w 191516"/>
                <a:gd name="connsiteY30" fmla="*/ 44692 h 138906"/>
                <a:gd name="connsiteX31" fmla="*/ 110320 w 191516"/>
                <a:gd name="connsiteY31" fmla="*/ 54892 h 138906"/>
                <a:gd name="connsiteX32" fmla="*/ 158367 w 191516"/>
                <a:gd name="connsiteY32" fmla="*/ 49926 h 138906"/>
                <a:gd name="connsiteX33" fmla="*/ 164540 w 191516"/>
                <a:gd name="connsiteY33" fmla="*/ 78781 h 138906"/>
                <a:gd name="connsiteX34" fmla="*/ 171251 w 191516"/>
                <a:gd name="connsiteY34" fmla="*/ 76097 h 138906"/>
                <a:gd name="connsiteX35" fmla="*/ 188295 w 191516"/>
                <a:gd name="connsiteY35" fmla="*/ 84149 h 138906"/>
                <a:gd name="connsiteX36" fmla="*/ 187356 w 191516"/>
                <a:gd name="connsiteY36" fmla="*/ 97436 h 138906"/>
                <a:gd name="connsiteX37" fmla="*/ 191516 w 191516"/>
                <a:gd name="connsiteY37" fmla="*/ 117165 h 138906"/>
                <a:gd name="connsiteX38" fmla="*/ 163601 w 191516"/>
                <a:gd name="connsiteY38" fmla="*/ 117165 h 138906"/>
                <a:gd name="connsiteX39" fmla="*/ 147093 w 191516"/>
                <a:gd name="connsiteY39" fmla="*/ 115017 h 138906"/>
                <a:gd name="connsiteX40" fmla="*/ 131659 w 191516"/>
                <a:gd name="connsiteY40" fmla="*/ 128707 h 138906"/>
                <a:gd name="connsiteX41" fmla="*/ 121057 w 191516"/>
                <a:gd name="connsiteY41" fmla="*/ 131659 h 13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516" h="138906">
                  <a:moveTo>
                    <a:pt x="111259" y="138906"/>
                  </a:moveTo>
                  <a:lnTo>
                    <a:pt x="99717" y="126962"/>
                  </a:lnTo>
                  <a:lnTo>
                    <a:pt x="101999" y="101731"/>
                  </a:lnTo>
                  <a:lnTo>
                    <a:pt x="94215" y="100120"/>
                  </a:lnTo>
                  <a:lnTo>
                    <a:pt x="97033" y="90054"/>
                  </a:lnTo>
                  <a:lnTo>
                    <a:pt x="86296" y="84418"/>
                  </a:lnTo>
                  <a:lnTo>
                    <a:pt x="77036" y="93812"/>
                  </a:lnTo>
                  <a:lnTo>
                    <a:pt x="74083" y="106696"/>
                  </a:lnTo>
                  <a:lnTo>
                    <a:pt x="69655" y="112065"/>
                  </a:lnTo>
                  <a:lnTo>
                    <a:pt x="55026" y="111394"/>
                  </a:lnTo>
                  <a:lnTo>
                    <a:pt x="46705" y="126425"/>
                  </a:lnTo>
                  <a:lnTo>
                    <a:pt x="37579" y="119983"/>
                  </a:lnTo>
                  <a:lnTo>
                    <a:pt x="19729" y="129780"/>
                  </a:lnTo>
                  <a:lnTo>
                    <a:pt x="9797" y="124814"/>
                  </a:lnTo>
                  <a:lnTo>
                    <a:pt x="24023" y="92202"/>
                  </a:lnTo>
                  <a:lnTo>
                    <a:pt x="19192" y="70326"/>
                  </a:lnTo>
                  <a:lnTo>
                    <a:pt x="0" y="62273"/>
                  </a:lnTo>
                  <a:lnTo>
                    <a:pt x="7918" y="45228"/>
                  </a:lnTo>
                  <a:lnTo>
                    <a:pt x="28721" y="46705"/>
                  </a:lnTo>
                  <a:lnTo>
                    <a:pt x="39860" y="29929"/>
                  </a:lnTo>
                  <a:lnTo>
                    <a:pt x="47913" y="8589"/>
                  </a:lnTo>
                  <a:lnTo>
                    <a:pt x="48852" y="8455"/>
                  </a:lnTo>
                  <a:lnTo>
                    <a:pt x="85357" y="0"/>
                  </a:lnTo>
                  <a:lnTo>
                    <a:pt x="79318" y="17716"/>
                  </a:lnTo>
                  <a:lnTo>
                    <a:pt x="82002" y="24695"/>
                  </a:lnTo>
                  <a:lnTo>
                    <a:pt x="95691" y="23621"/>
                  </a:lnTo>
                  <a:lnTo>
                    <a:pt x="82673" y="37981"/>
                  </a:lnTo>
                  <a:lnTo>
                    <a:pt x="56636" y="32747"/>
                  </a:lnTo>
                  <a:lnTo>
                    <a:pt x="54891" y="46839"/>
                  </a:lnTo>
                  <a:lnTo>
                    <a:pt x="79720" y="44557"/>
                  </a:lnTo>
                  <a:lnTo>
                    <a:pt x="80123" y="44692"/>
                  </a:lnTo>
                  <a:lnTo>
                    <a:pt x="110320" y="54892"/>
                  </a:lnTo>
                  <a:lnTo>
                    <a:pt x="158367" y="49926"/>
                  </a:lnTo>
                  <a:lnTo>
                    <a:pt x="164540" y="78781"/>
                  </a:lnTo>
                  <a:lnTo>
                    <a:pt x="171251" y="76097"/>
                  </a:lnTo>
                  <a:lnTo>
                    <a:pt x="188295" y="84149"/>
                  </a:lnTo>
                  <a:lnTo>
                    <a:pt x="187356" y="97436"/>
                  </a:lnTo>
                  <a:lnTo>
                    <a:pt x="191516" y="117165"/>
                  </a:lnTo>
                  <a:lnTo>
                    <a:pt x="163601" y="117165"/>
                  </a:lnTo>
                  <a:lnTo>
                    <a:pt x="147093" y="115017"/>
                  </a:lnTo>
                  <a:lnTo>
                    <a:pt x="131659" y="128707"/>
                  </a:lnTo>
                  <a:lnTo>
                    <a:pt x="121057" y="13165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" name="Forme libre : forme 509">
              <a:extLst>
                <a:ext uri="{FF2B5EF4-FFF2-40B4-BE49-F238E27FC236}">
                  <a16:creationId xmlns:a16="http://schemas.microsoft.com/office/drawing/2014/main" id="{BDC8FE28-0DBC-48FC-A059-28EE3B63F4AA}"/>
                </a:ext>
              </a:extLst>
            </p:cNvPr>
            <p:cNvSpPr/>
            <p:nvPr/>
          </p:nvSpPr>
          <p:spPr>
            <a:xfrm>
              <a:off x="7605391" y="3792483"/>
              <a:ext cx="181584" cy="128438"/>
            </a:xfrm>
            <a:custGeom>
              <a:avLst/>
              <a:gdLst>
                <a:gd name="connsiteX0" fmla="*/ 98509 w 181584"/>
                <a:gd name="connsiteY0" fmla="*/ 120117 h 128438"/>
                <a:gd name="connsiteX1" fmla="*/ 106428 w 181584"/>
                <a:gd name="connsiteY1" fmla="*/ 128438 h 128438"/>
                <a:gd name="connsiteX2" fmla="*/ 114480 w 181584"/>
                <a:gd name="connsiteY2" fmla="*/ 122667 h 128438"/>
                <a:gd name="connsiteX3" fmla="*/ 124949 w 181584"/>
                <a:gd name="connsiteY3" fmla="*/ 119714 h 128438"/>
                <a:gd name="connsiteX4" fmla="*/ 140651 w 181584"/>
                <a:gd name="connsiteY4" fmla="*/ 105623 h 128438"/>
                <a:gd name="connsiteX5" fmla="*/ 158635 w 181584"/>
                <a:gd name="connsiteY5" fmla="*/ 108038 h 128438"/>
                <a:gd name="connsiteX6" fmla="*/ 181585 w 181584"/>
                <a:gd name="connsiteY6" fmla="*/ 108038 h 128438"/>
                <a:gd name="connsiteX7" fmla="*/ 178230 w 181584"/>
                <a:gd name="connsiteY7" fmla="*/ 92336 h 128438"/>
                <a:gd name="connsiteX8" fmla="*/ 178364 w 181584"/>
                <a:gd name="connsiteY8" fmla="*/ 92067 h 128438"/>
                <a:gd name="connsiteX9" fmla="*/ 179035 w 181584"/>
                <a:gd name="connsiteY9" fmla="*/ 81196 h 128438"/>
                <a:gd name="connsiteX10" fmla="*/ 165882 w 181584"/>
                <a:gd name="connsiteY10" fmla="*/ 74889 h 128438"/>
                <a:gd name="connsiteX11" fmla="*/ 156488 w 181584"/>
                <a:gd name="connsiteY11" fmla="*/ 78647 h 128438"/>
                <a:gd name="connsiteX12" fmla="*/ 150046 w 181584"/>
                <a:gd name="connsiteY12" fmla="*/ 48718 h 128438"/>
                <a:gd name="connsiteX13" fmla="*/ 104683 w 181584"/>
                <a:gd name="connsiteY13" fmla="*/ 53415 h 128438"/>
                <a:gd name="connsiteX14" fmla="*/ 73949 w 181584"/>
                <a:gd name="connsiteY14" fmla="*/ 43081 h 128438"/>
                <a:gd name="connsiteX15" fmla="*/ 45228 w 181584"/>
                <a:gd name="connsiteY15" fmla="*/ 45765 h 128438"/>
                <a:gd name="connsiteX16" fmla="*/ 48181 w 181584"/>
                <a:gd name="connsiteY16" fmla="*/ 22816 h 128438"/>
                <a:gd name="connsiteX17" fmla="*/ 75962 w 181584"/>
                <a:gd name="connsiteY17" fmla="*/ 28452 h 128438"/>
                <a:gd name="connsiteX18" fmla="*/ 81062 w 181584"/>
                <a:gd name="connsiteY18" fmla="*/ 22816 h 128438"/>
                <a:gd name="connsiteX19" fmla="*/ 74352 w 181584"/>
                <a:gd name="connsiteY19" fmla="*/ 23487 h 128438"/>
                <a:gd name="connsiteX20" fmla="*/ 70057 w 181584"/>
                <a:gd name="connsiteY20" fmla="*/ 12481 h 128438"/>
                <a:gd name="connsiteX21" fmla="*/ 74218 w 181584"/>
                <a:gd name="connsiteY21" fmla="*/ 0 h 128438"/>
                <a:gd name="connsiteX22" fmla="*/ 45497 w 181584"/>
                <a:gd name="connsiteY22" fmla="*/ 6576 h 128438"/>
                <a:gd name="connsiteX23" fmla="*/ 37981 w 181584"/>
                <a:gd name="connsiteY23" fmla="*/ 26305 h 128438"/>
                <a:gd name="connsiteX24" fmla="*/ 25500 w 181584"/>
                <a:gd name="connsiteY24" fmla="*/ 45363 h 128438"/>
                <a:gd name="connsiteX25" fmla="*/ 4966 w 181584"/>
                <a:gd name="connsiteY25" fmla="*/ 43886 h 128438"/>
                <a:gd name="connsiteX26" fmla="*/ 0 w 181584"/>
                <a:gd name="connsiteY26" fmla="*/ 54891 h 128438"/>
                <a:gd name="connsiteX27" fmla="*/ 17179 w 181584"/>
                <a:gd name="connsiteY27" fmla="*/ 62139 h 128438"/>
                <a:gd name="connsiteX28" fmla="*/ 22816 w 181584"/>
                <a:gd name="connsiteY28" fmla="*/ 87236 h 128438"/>
                <a:gd name="connsiteX29" fmla="*/ 9529 w 181584"/>
                <a:gd name="connsiteY29" fmla="*/ 117567 h 128438"/>
                <a:gd name="connsiteX30" fmla="*/ 14495 w 181584"/>
                <a:gd name="connsiteY30" fmla="*/ 119983 h 128438"/>
                <a:gd name="connsiteX31" fmla="*/ 32479 w 181584"/>
                <a:gd name="connsiteY31" fmla="*/ 110051 h 128438"/>
                <a:gd name="connsiteX32" fmla="*/ 40129 w 181584"/>
                <a:gd name="connsiteY32" fmla="*/ 115420 h 128438"/>
                <a:gd name="connsiteX33" fmla="*/ 47644 w 181584"/>
                <a:gd name="connsiteY33" fmla="*/ 102133 h 128438"/>
                <a:gd name="connsiteX34" fmla="*/ 62676 w 181584"/>
                <a:gd name="connsiteY34" fmla="*/ 102804 h 128438"/>
                <a:gd name="connsiteX35" fmla="*/ 65628 w 181584"/>
                <a:gd name="connsiteY35" fmla="*/ 99315 h 128438"/>
                <a:gd name="connsiteX36" fmla="*/ 68178 w 181584"/>
                <a:gd name="connsiteY36" fmla="*/ 86565 h 128438"/>
                <a:gd name="connsiteX37" fmla="*/ 80257 w 181584"/>
                <a:gd name="connsiteY37" fmla="*/ 74352 h 128438"/>
                <a:gd name="connsiteX38" fmla="*/ 96228 w 181584"/>
                <a:gd name="connsiteY38" fmla="*/ 82673 h 128438"/>
                <a:gd name="connsiteX39" fmla="*/ 93812 w 181584"/>
                <a:gd name="connsiteY39" fmla="*/ 91799 h 128438"/>
                <a:gd name="connsiteX40" fmla="*/ 100925 w 181584"/>
                <a:gd name="connsiteY40" fmla="*/ 93275 h 128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584" h="128438">
                  <a:moveTo>
                    <a:pt x="98509" y="120117"/>
                  </a:moveTo>
                  <a:lnTo>
                    <a:pt x="106428" y="128438"/>
                  </a:lnTo>
                  <a:lnTo>
                    <a:pt x="114480" y="122667"/>
                  </a:lnTo>
                  <a:lnTo>
                    <a:pt x="124949" y="119714"/>
                  </a:lnTo>
                  <a:lnTo>
                    <a:pt x="140651" y="105623"/>
                  </a:lnTo>
                  <a:lnTo>
                    <a:pt x="158635" y="108038"/>
                  </a:lnTo>
                  <a:lnTo>
                    <a:pt x="181585" y="108038"/>
                  </a:lnTo>
                  <a:lnTo>
                    <a:pt x="178230" y="92336"/>
                  </a:lnTo>
                  <a:lnTo>
                    <a:pt x="178364" y="92067"/>
                  </a:lnTo>
                  <a:lnTo>
                    <a:pt x="179035" y="81196"/>
                  </a:lnTo>
                  <a:lnTo>
                    <a:pt x="165882" y="74889"/>
                  </a:lnTo>
                  <a:lnTo>
                    <a:pt x="156488" y="78647"/>
                  </a:lnTo>
                  <a:lnTo>
                    <a:pt x="150046" y="48718"/>
                  </a:lnTo>
                  <a:lnTo>
                    <a:pt x="104683" y="53415"/>
                  </a:lnTo>
                  <a:lnTo>
                    <a:pt x="73949" y="43081"/>
                  </a:lnTo>
                  <a:lnTo>
                    <a:pt x="45228" y="45765"/>
                  </a:lnTo>
                  <a:lnTo>
                    <a:pt x="48181" y="22816"/>
                  </a:lnTo>
                  <a:lnTo>
                    <a:pt x="75962" y="28452"/>
                  </a:lnTo>
                  <a:lnTo>
                    <a:pt x="81062" y="22816"/>
                  </a:lnTo>
                  <a:lnTo>
                    <a:pt x="74352" y="23487"/>
                  </a:lnTo>
                  <a:lnTo>
                    <a:pt x="70057" y="12481"/>
                  </a:lnTo>
                  <a:lnTo>
                    <a:pt x="74218" y="0"/>
                  </a:lnTo>
                  <a:lnTo>
                    <a:pt x="45497" y="6576"/>
                  </a:lnTo>
                  <a:lnTo>
                    <a:pt x="37981" y="26305"/>
                  </a:lnTo>
                  <a:lnTo>
                    <a:pt x="25500" y="45363"/>
                  </a:lnTo>
                  <a:lnTo>
                    <a:pt x="4966" y="43886"/>
                  </a:lnTo>
                  <a:lnTo>
                    <a:pt x="0" y="54891"/>
                  </a:lnTo>
                  <a:lnTo>
                    <a:pt x="17179" y="62139"/>
                  </a:lnTo>
                  <a:lnTo>
                    <a:pt x="22816" y="87236"/>
                  </a:lnTo>
                  <a:lnTo>
                    <a:pt x="9529" y="117567"/>
                  </a:lnTo>
                  <a:lnTo>
                    <a:pt x="14495" y="119983"/>
                  </a:lnTo>
                  <a:lnTo>
                    <a:pt x="32479" y="110051"/>
                  </a:lnTo>
                  <a:lnTo>
                    <a:pt x="40129" y="115420"/>
                  </a:lnTo>
                  <a:lnTo>
                    <a:pt x="47644" y="102133"/>
                  </a:lnTo>
                  <a:lnTo>
                    <a:pt x="62676" y="102804"/>
                  </a:lnTo>
                  <a:lnTo>
                    <a:pt x="65628" y="99315"/>
                  </a:lnTo>
                  <a:lnTo>
                    <a:pt x="68178" y="86565"/>
                  </a:lnTo>
                  <a:lnTo>
                    <a:pt x="80257" y="74352"/>
                  </a:lnTo>
                  <a:lnTo>
                    <a:pt x="96228" y="82673"/>
                  </a:lnTo>
                  <a:lnTo>
                    <a:pt x="93812" y="91799"/>
                  </a:lnTo>
                  <a:lnTo>
                    <a:pt x="100925" y="9327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8" name="Graphique 3">
            <a:extLst>
              <a:ext uri="{FF2B5EF4-FFF2-40B4-BE49-F238E27FC236}">
                <a16:creationId xmlns:a16="http://schemas.microsoft.com/office/drawing/2014/main" id="{27FD92CA-3BBE-4BD0-878E-71BE39E1B7FE}"/>
              </a:ext>
            </a:extLst>
          </p:cNvPr>
          <p:cNvGrpSpPr/>
          <p:nvPr/>
        </p:nvGrpSpPr>
        <p:grpSpPr>
          <a:xfrm>
            <a:off x="9092841" y="5176689"/>
            <a:ext cx="66973" cy="33694"/>
            <a:chOff x="9023981" y="5098337"/>
            <a:chExt cx="64823" cy="32612"/>
          </a:xfrm>
          <a:solidFill>
            <a:srgbClr val="CECECE"/>
          </a:solidFill>
        </p:grpSpPr>
        <p:sp>
          <p:nvSpPr>
            <p:cNvPr id="507" name="Forme libre : forme 506">
              <a:extLst>
                <a:ext uri="{FF2B5EF4-FFF2-40B4-BE49-F238E27FC236}">
                  <a16:creationId xmlns:a16="http://schemas.microsoft.com/office/drawing/2014/main" id="{DAD294C8-45A3-453B-AAA3-17D7AB4FBD6A}"/>
                </a:ext>
              </a:extLst>
            </p:cNvPr>
            <p:cNvSpPr/>
            <p:nvPr/>
          </p:nvSpPr>
          <p:spPr>
            <a:xfrm>
              <a:off x="9023981" y="5098337"/>
              <a:ext cx="64823" cy="32612"/>
            </a:xfrm>
            <a:custGeom>
              <a:avLst/>
              <a:gdLst>
                <a:gd name="connsiteX0" fmla="*/ 3355 w 64823"/>
                <a:gd name="connsiteY0" fmla="*/ 32613 h 32612"/>
                <a:gd name="connsiteX1" fmla="*/ 2684 w 64823"/>
                <a:gd name="connsiteY1" fmla="*/ 22816 h 32612"/>
                <a:gd name="connsiteX2" fmla="*/ 0 w 64823"/>
                <a:gd name="connsiteY2" fmla="*/ 17447 h 32612"/>
                <a:gd name="connsiteX3" fmla="*/ 3758 w 64823"/>
                <a:gd name="connsiteY3" fmla="*/ 9931 h 32612"/>
                <a:gd name="connsiteX4" fmla="*/ 25902 w 64823"/>
                <a:gd name="connsiteY4" fmla="*/ 4160 h 32612"/>
                <a:gd name="connsiteX5" fmla="*/ 43215 w 64823"/>
                <a:gd name="connsiteY5" fmla="*/ 3221 h 32612"/>
                <a:gd name="connsiteX6" fmla="*/ 51268 w 64823"/>
                <a:gd name="connsiteY6" fmla="*/ 0 h 32612"/>
                <a:gd name="connsiteX7" fmla="*/ 64823 w 64823"/>
                <a:gd name="connsiteY7" fmla="*/ 4429 h 32612"/>
                <a:gd name="connsiteX8" fmla="*/ 52744 w 64823"/>
                <a:gd name="connsiteY8" fmla="*/ 13421 h 32612"/>
                <a:gd name="connsiteX9" fmla="*/ 26573 w 64823"/>
                <a:gd name="connsiteY9" fmla="*/ 24426 h 3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823" h="32612">
                  <a:moveTo>
                    <a:pt x="3355" y="32613"/>
                  </a:moveTo>
                  <a:lnTo>
                    <a:pt x="2684" y="22816"/>
                  </a:lnTo>
                  <a:lnTo>
                    <a:pt x="0" y="17447"/>
                  </a:lnTo>
                  <a:lnTo>
                    <a:pt x="3758" y="9931"/>
                  </a:lnTo>
                  <a:lnTo>
                    <a:pt x="25902" y="4160"/>
                  </a:lnTo>
                  <a:lnTo>
                    <a:pt x="43215" y="3221"/>
                  </a:lnTo>
                  <a:lnTo>
                    <a:pt x="51268" y="0"/>
                  </a:lnTo>
                  <a:lnTo>
                    <a:pt x="64823" y="4429"/>
                  </a:lnTo>
                  <a:lnTo>
                    <a:pt x="52744" y="13421"/>
                  </a:lnTo>
                  <a:lnTo>
                    <a:pt x="26573" y="2442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" name="Forme libre : forme 507">
              <a:extLst>
                <a:ext uri="{FF2B5EF4-FFF2-40B4-BE49-F238E27FC236}">
                  <a16:creationId xmlns:a16="http://schemas.microsoft.com/office/drawing/2014/main" id="{5F87E6E0-BEFE-4015-B2F3-4AC0EE50A0E0}"/>
                </a:ext>
              </a:extLst>
            </p:cNvPr>
            <p:cNvSpPr/>
            <p:nvPr/>
          </p:nvSpPr>
          <p:spPr>
            <a:xfrm>
              <a:off x="9028275" y="5102364"/>
              <a:ext cx="52207" cy="23218"/>
            </a:xfrm>
            <a:custGeom>
              <a:avLst/>
              <a:gdLst>
                <a:gd name="connsiteX0" fmla="*/ 0 w 52207"/>
                <a:gd name="connsiteY0" fmla="*/ 13421 h 23218"/>
                <a:gd name="connsiteX1" fmla="*/ 2282 w 52207"/>
                <a:gd name="connsiteY1" fmla="*/ 18252 h 23218"/>
                <a:gd name="connsiteX2" fmla="*/ 2550 w 52207"/>
                <a:gd name="connsiteY2" fmla="*/ 23218 h 23218"/>
                <a:gd name="connsiteX3" fmla="*/ 20802 w 52207"/>
                <a:gd name="connsiteY3" fmla="*/ 16910 h 23218"/>
                <a:gd name="connsiteX4" fmla="*/ 46571 w 52207"/>
                <a:gd name="connsiteY4" fmla="*/ 6039 h 23218"/>
                <a:gd name="connsiteX5" fmla="*/ 52207 w 52207"/>
                <a:gd name="connsiteY5" fmla="*/ 1745 h 23218"/>
                <a:gd name="connsiteX6" fmla="*/ 47107 w 52207"/>
                <a:gd name="connsiteY6" fmla="*/ 0 h 23218"/>
                <a:gd name="connsiteX7" fmla="*/ 39458 w 52207"/>
                <a:gd name="connsiteY7" fmla="*/ 3087 h 23218"/>
                <a:gd name="connsiteX8" fmla="*/ 22145 w 52207"/>
                <a:gd name="connsiteY8" fmla="*/ 3892 h 23218"/>
                <a:gd name="connsiteX9" fmla="*/ 2147 w 52207"/>
                <a:gd name="connsiteY9" fmla="*/ 9126 h 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07" h="23218">
                  <a:moveTo>
                    <a:pt x="0" y="13421"/>
                  </a:moveTo>
                  <a:lnTo>
                    <a:pt x="2282" y="18252"/>
                  </a:lnTo>
                  <a:lnTo>
                    <a:pt x="2550" y="23218"/>
                  </a:lnTo>
                  <a:lnTo>
                    <a:pt x="20802" y="16910"/>
                  </a:lnTo>
                  <a:lnTo>
                    <a:pt x="46571" y="6039"/>
                  </a:lnTo>
                  <a:lnTo>
                    <a:pt x="52207" y="1745"/>
                  </a:lnTo>
                  <a:lnTo>
                    <a:pt x="47107" y="0"/>
                  </a:lnTo>
                  <a:lnTo>
                    <a:pt x="39458" y="3087"/>
                  </a:lnTo>
                  <a:lnTo>
                    <a:pt x="22145" y="3892"/>
                  </a:lnTo>
                  <a:lnTo>
                    <a:pt x="2147" y="912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9" name="Graphique 3">
            <a:extLst>
              <a:ext uri="{FF2B5EF4-FFF2-40B4-BE49-F238E27FC236}">
                <a16:creationId xmlns:a16="http://schemas.microsoft.com/office/drawing/2014/main" id="{FA2E447F-7847-4B41-AD24-7F42A13CF6BB}"/>
              </a:ext>
            </a:extLst>
          </p:cNvPr>
          <p:cNvGrpSpPr/>
          <p:nvPr/>
        </p:nvGrpSpPr>
        <p:grpSpPr>
          <a:xfrm>
            <a:off x="7240327" y="3761097"/>
            <a:ext cx="363291" cy="250005"/>
            <a:chOff x="7230947" y="3728197"/>
            <a:chExt cx="351627" cy="241978"/>
          </a:xfrm>
          <a:solidFill>
            <a:srgbClr val="CECECE"/>
          </a:solidFill>
        </p:grpSpPr>
        <p:sp>
          <p:nvSpPr>
            <p:cNvPr id="504" name="Forme libre : forme 503">
              <a:extLst>
                <a:ext uri="{FF2B5EF4-FFF2-40B4-BE49-F238E27FC236}">
                  <a16:creationId xmlns:a16="http://schemas.microsoft.com/office/drawing/2014/main" id="{3D9FAC9A-1CBA-4524-9A80-B881799978FC}"/>
                </a:ext>
              </a:extLst>
            </p:cNvPr>
            <p:cNvSpPr/>
            <p:nvPr/>
          </p:nvSpPr>
          <p:spPr>
            <a:xfrm>
              <a:off x="7230947" y="3728197"/>
              <a:ext cx="351627" cy="241978"/>
            </a:xfrm>
            <a:custGeom>
              <a:avLst/>
              <a:gdLst>
                <a:gd name="connsiteX0" fmla="*/ 242650 w 351627"/>
                <a:gd name="connsiteY0" fmla="*/ 241979 h 241978"/>
                <a:gd name="connsiteX1" fmla="*/ 242113 w 351627"/>
                <a:gd name="connsiteY1" fmla="*/ 241711 h 241978"/>
                <a:gd name="connsiteX2" fmla="*/ 215808 w 351627"/>
                <a:gd name="connsiteY2" fmla="*/ 229766 h 241978"/>
                <a:gd name="connsiteX3" fmla="*/ 213661 w 351627"/>
                <a:gd name="connsiteY3" fmla="*/ 204669 h 241978"/>
                <a:gd name="connsiteX4" fmla="*/ 196214 w 351627"/>
                <a:gd name="connsiteY4" fmla="*/ 203595 h 241978"/>
                <a:gd name="connsiteX5" fmla="*/ 167896 w 351627"/>
                <a:gd name="connsiteY5" fmla="*/ 176216 h 241978"/>
                <a:gd name="connsiteX6" fmla="*/ 148033 w 351627"/>
                <a:gd name="connsiteY6" fmla="*/ 172727 h 241978"/>
                <a:gd name="connsiteX7" fmla="*/ 121057 w 351627"/>
                <a:gd name="connsiteY7" fmla="*/ 157025 h 241978"/>
                <a:gd name="connsiteX8" fmla="*/ 104281 w 351627"/>
                <a:gd name="connsiteY8" fmla="*/ 154340 h 241978"/>
                <a:gd name="connsiteX9" fmla="*/ 93544 w 351627"/>
                <a:gd name="connsiteY9" fmla="*/ 160111 h 241978"/>
                <a:gd name="connsiteX10" fmla="*/ 77439 w 351627"/>
                <a:gd name="connsiteY10" fmla="*/ 159172 h 241978"/>
                <a:gd name="connsiteX11" fmla="*/ 60126 w 351627"/>
                <a:gd name="connsiteY11" fmla="*/ 176753 h 241978"/>
                <a:gd name="connsiteX12" fmla="*/ 35834 w 351627"/>
                <a:gd name="connsiteY12" fmla="*/ 183464 h 241978"/>
                <a:gd name="connsiteX13" fmla="*/ 30734 w 351627"/>
                <a:gd name="connsiteY13" fmla="*/ 159172 h 241978"/>
                <a:gd name="connsiteX14" fmla="*/ 30868 w 351627"/>
                <a:gd name="connsiteY14" fmla="*/ 158904 h 241978"/>
                <a:gd name="connsiteX15" fmla="*/ 34223 w 351627"/>
                <a:gd name="connsiteY15" fmla="*/ 127230 h 241978"/>
                <a:gd name="connsiteX16" fmla="*/ 14763 w 351627"/>
                <a:gd name="connsiteY16" fmla="*/ 116359 h 241978"/>
                <a:gd name="connsiteX17" fmla="*/ 20937 w 351627"/>
                <a:gd name="connsiteY17" fmla="*/ 95154 h 241978"/>
                <a:gd name="connsiteX18" fmla="*/ 4697 w 351627"/>
                <a:gd name="connsiteY18" fmla="*/ 93275 h 241978"/>
                <a:gd name="connsiteX19" fmla="*/ 10603 w 351627"/>
                <a:gd name="connsiteY19" fmla="*/ 63347 h 241978"/>
                <a:gd name="connsiteX20" fmla="*/ 0 w 351627"/>
                <a:gd name="connsiteY20" fmla="*/ 34089 h 241978"/>
                <a:gd name="connsiteX21" fmla="*/ 12079 w 351627"/>
                <a:gd name="connsiteY21" fmla="*/ 21876 h 241978"/>
                <a:gd name="connsiteX22" fmla="*/ 12616 w 351627"/>
                <a:gd name="connsiteY22" fmla="*/ 21742 h 241978"/>
                <a:gd name="connsiteX23" fmla="*/ 41471 w 351627"/>
                <a:gd name="connsiteY23" fmla="*/ 14629 h 241978"/>
                <a:gd name="connsiteX24" fmla="*/ 42142 w 351627"/>
                <a:gd name="connsiteY24" fmla="*/ 14897 h 241978"/>
                <a:gd name="connsiteX25" fmla="*/ 59589 w 351627"/>
                <a:gd name="connsiteY25" fmla="*/ 24963 h 241978"/>
                <a:gd name="connsiteX26" fmla="*/ 76231 w 351627"/>
                <a:gd name="connsiteY26" fmla="*/ 49792 h 241978"/>
                <a:gd name="connsiteX27" fmla="*/ 87639 w 351627"/>
                <a:gd name="connsiteY27" fmla="*/ 48315 h 241978"/>
                <a:gd name="connsiteX28" fmla="*/ 113407 w 351627"/>
                <a:gd name="connsiteY28" fmla="*/ 47913 h 241978"/>
                <a:gd name="connsiteX29" fmla="*/ 109515 w 351627"/>
                <a:gd name="connsiteY29" fmla="*/ 32210 h 241978"/>
                <a:gd name="connsiteX30" fmla="*/ 131793 w 351627"/>
                <a:gd name="connsiteY30" fmla="*/ 20131 h 241978"/>
                <a:gd name="connsiteX31" fmla="*/ 153401 w 351627"/>
                <a:gd name="connsiteY31" fmla="*/ 0 h 241978"/>
                <a:gd name="connsiteX32" fmla="*/ 188966 w 351627"/>
                <a:gd name="connsiteY32" fmla="*/ 18789 h 241978"/>
                <a:gd name="connsiteX33" fmla="*/ 191651 w 351627"/>
                <a:gd name="connsiteY33" fmla="*/ 45228 h 241978"/>
                <a:gd name="connsiteX34" fmla="*/ 199838 w 351627"/>
                <a:gd name="connsiteY34" fmla="*/ 51134 h 241978"/>
                <a:gd name="connsiteX35" fmla="*/ 226545 w 351627"/>
                <a:gd name="connsiteY35" fmla="*/ 49657 h 241978"/>
                <a:gd name="connsiteX36" fmla="*/ 235805 w 351627"/>
                <a:gd name="connsiteY36" fmla="*/ 56368 h 241978"/>
                <a:gd name="connsiteX37" fmla="*/ 236074 w 351627"/>
                <a:gd name="connsiteY37" fmla="*/ 56905 h 241978"/>
                <a:gd name="connsiteX38" fmla="*/ 248019 w 351627"/>
                <a:gd name="connsiteY38" fmla="*/ 89786 h 241978"/>
                <a:gd name="connsiteX39" fmla="*/ 275934 w 351627"/>
                <a:gd name="connsiteY39" fmla="*/ 111662 h 241978"/>
                <a:gd name="connsiteX40" fmla="*/ 292173 w 351627"/>
                <a:gd name="connsiteY40" fmla="*/ 126693 h 241978"/>
                <a:gd name="connsiteX41" fmla="*/ 317673 w 351627"/>
                <a:gd name="connsiteY41" fmla="*/ 141859 h 241978"/>
                <a:gd name="connsiteX42" fmla="*/ 351628 w 351627"/>
                <a:gd name="connsiteY42" fmla="*/ 155683 h 241978"/>
                <a:gd name="connsiteX43" fmla="*/ 350823 w 351627"/>
                <a:gd name="connsiteY43" fmla="*/ 178095 h 241978"/>
                <a:gd name="connsiteX44" fmla="*/ 340489 w 351627"/>
                <a:gd name="connsiteY44" fmla="*/ 176619 h 241978"/>
                <a:gd name="connsiteX45" fmla="*/ 330826 w 351627"/>
                <a:gd name="connsiteY45" fmla="*/ 169775 h 241978"/>
                <a:gd name="connsiteX46" fmla="*/ 327470 w 351627"/>
                <a:gd name="connsiteY46" fmla="*/ 179303 h 241978"/>
                <a:gd name="connsiteX47" fmla="*/ 306802 w 351627"/>
                <a:gd name="connsiteY47" fmla="*/ 185209 h 241978"/>
                <a:gd name="connsiteX48" fmla="*/ 301836 w 351627"/>
                <a:gd name="connsiteY48" fmla="*/ 209500 h 241978"/>
                <a:gd name="connsiteX49" fmla="*/ 286671 w 351627"/>
                <a:gd name="connsiteY49" fmla="*/ 219566 h 241978"/>
                <a:gd name="connsiteX50" fmla="*/ 268150 w 351627"/>
                <a:gd name="connsiteY50" fmla="*/ 223861 h 241978"/>
                <a:gd name="connsiteX51" fmla="*/ 262916 w 351627"/>
                <a:gd name="connsiteY51" fmla="*/ 237550 h 24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1627" h="241978">
                  <a:moveTo>
                    <a:pt x="242650" y="241979"/>
                  </a:moveTo>
                  <a:lnTo>
                    <a:pt x="242113" y="241711"/>
                  </a:lnTo>
                  <a:lnTo>
                    <a:pt x="215808" y="229766"/>
                  </a:lnTo>
                  <a:lnTo>
                    <a:pt x="213661" y="204669"/>
                  </a:lnTo>
                  <a:lnTo>
                    <a:pt x="196214" y="203595"/>
                  </a:lnTo>
                  <a:lnTo>
                    <a:pt x="167896" y="176216"/>
                  </a:lnTo>
                  <a:lnTo>
                    <a:pt x="148033" y="172727"/>
                  </a:lnTo>
                  <a:lnTo>
                    <a:pt x="121057" y="157025"/>
                  </a:lnTo>
                  <a:lnTo>
                    <a:pt x="104281" y="154340"/>
                  </a:lnTo>
                  <a:lnTo>
                    <a:pt x="93544" y="160111"/>
                  </a:lnTo>
                  <a:lnTo>
                    <a:pt x="77439" y="159172"/>
                  </a:lnTo>
                  <a:lnTo>
                    <a:pt x="60126" y="176753"/>
                  </a:lnTo>
                  <a:lnTo>
                    <a:pt x="35834" y="183464"/>
                  </a:lnTo>
                  <a:lnTo>
                    <a:pt x="30734" y="159172"/>
                  </a:lnTo>
                  <a:lnTo>
                    <a:pt x="30868" y="158904"/>
                  </a:lnTo>
                  <a:lnTo>
                    <a:pt x="34223" y="127230"/>
                  </a:lnTo>
                  <a:lnTo>
                    <a:pt x="14763" y="116359"/>
                  </a:lnTo>
                  <a:lnTo>
                    <a:pt x="20937" y="95154"/>
                  </a:lnTo>
                  <a:lnTo>
                    <a:pt x="4697" y="93275"/>
                  </a:lnTo>
                  <a:lnTo>
                    <a:pt x="10603" y="63347"/>
                  </a:lnTo>
                  <a:lnTo>
                    <a:pt x="0" y="34089"/>
                  </a:lnTo>
                  <a:lnTo>
                    <a:pt x="12079" y="21876"/>
                  </a:lnTo>
                  <a:lnTo>
                    <a:pt x="12616" y="21742"/>
                  </a:lnTo>
                  <a:lnTo>
                    <a:pt x="41471" y="14629"/>
                  </a:lnTo>
                  <a:lnTo>
                    <a:pt x="42142" y="14897"/>
                  </a:lnTo>
                  <a:lnTo>
                    <a:pt x="59589" y="24963"/>
                  </a:lnTo>
                  <a:lnTo>
                    <a:pt x="76231" y="49792"/>
                  </a:lnTo>
                  <a:lnTo>
                    <a:pt x="87639" y="48315"/>
                  </a:lnTo>
                  <a:lnTo>
                    <a:pt x="113407" y="47913"/>
                  </a:lnTo>
                  <a:lnTo>
                    <a:pt x="109515" y="32210"/>
                  </a:lnTo>
                  <a:lnTo>
                    <a:pt x="131793" y="20131"/>
                  </a:lnTo>
                  <a:lnTo>
                    <a:pt x="153401" y="0"/>
                  </a:lnTo>
                  <a:lnTo>
                    <a:pt x="188966" y="18789"/>
                  </a:lnTo>
                  <a:lnTo>
                    <a:pt x="191651" y="45228"/>
                  </a:lnTo>
                  <a:lnTo>
                    <a:pt x="199838" y="51134"/>
                  </a:lnTo>
                  <a:lnTo>
                    <a:pt x="226545" y="49657"/>
                  </a:lnTo>
                  <a:lnTo>
                    <a:pt x="235805" y="56368"/>
                  </a:lnTo>
                  <a:lnTo>
                    <a:pt x="236074" y="56905"/>
                  </a:lnTo>
                  <a:lnTo>
                    <a:pt x="248019" y="89786"/>
                  </a:lnTo>
                  <a:lnTo>
                    <a:pt x="275934" y="111662"/>
                  </a:lnTo>
                  <a:lnTo>
                    <a:pt x="292173" y="126693"/>
                  </a:lnTo>
                  <a:lnTo>
                    <a:pt x="317673" y="141859"/>
                  </a:lnTo>
                  <a:lnTo>
                    <a:pt x="351628" y="155683"/>
                  </a:lnTo>
                  <a:lnTo>
                    <a:pt x="350823" y="178095"/>
                  </a:lnTo>
                  <a:lnTo>
                    <a:pt x="340489" y="176619"/>
                  </a:lnTo>
                  <a:lnTo>
                    <a:pt x="330826" y="169775"/>
                  </a:lnTo>
                  <a:lnTo>
                    <a:pt x="327470" y="179303"/>
                  </a:lnTo>
                  <a:lnTo>
                    <a:pt x="306802" y="185209"/>
                  </a:lnTo>
                  <a:lnTo>
                    <a:pt x="301836" y="209500"/>
                  </a:lnTo>
                  <a:lnTo>
                    <a:pt x="286671" y="219566"/>
                  </a:lnTo>
                  <a:lnTo>
                    <a:pt x="268150" y="223861"/>
                  </a:lnTo>
                  <a:lnTo>
                    <a:pt x="262916" y="23755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" name="Forme libre : forme 504">
              <a:extLst>
                <a:ext uri="{FF2B5EF4-FFF2-40B4-BE49-F238E27FC236}">
                  <a16:creationId xmlns:a16="http://schemas.microsoft.com/office/drawing/2014/main" id="{B2A6269B-30D6-45F4-B2F9-7D1D91EDD3F3}"/>
                </a:ext>
              </a:extLst>
            </p:cNvPr>
            <p:cNvSpPr/>
            <p:nvPr/>
          </p:nvSpPr>
          <p:spPr>
            <a:xfrm>
              <a:off x="7235376" y="3732894"/>
              <a:ext cx="343306" cy="233255"/>
            </a:xfrm>
            <a:custGeom>
              <a:avLst/>
              <a:gdLst>
                <a:gd name="connsiteX0" fmla="*/ 215003 w 343306"/>
                <a:gd name="connsiteY0" fmla="*/ 222519 h 233255"/>
                <a:gd name="connsiteX1" fmla="*/ 238624 w 343306"/>
                <a:gd name="connsiteY1" fmla="*/ 233255 h 233255"/>
                <a:gd name="connsiteX2" fmla="*/ 255668 w 343306"/>
                <a:gd name="connsiteY2" fmla="*/ 229498 h 233255"/>
                <a:gd name="connsiteX3" fmla="*/ 260903 w 343306"/>
                <a:gd name="connsiteY3" fmla="*/ 215942 h 233255"/>
                <a:gd name="connsiteX4" fmla="*/ 281034 w 343306"/>
                <a:gd name="connsiteY4" fmla="*/ 211111 h 233255"/>
                <a:gd name="connsiteX5" fmla="*/ 294052 w 343306"/>
                <a:gd name="connsiteY5" fmla="*/ 202522 h 233255"/>
                <a:gd name="connsiteX6" fmla="*/ 299018 w 343306"/>
                <a:gd name="connsiteY6" fmla="*/ 177559 h 233255"/>
                <a:gd name="connsiteX7" fmla="*/ 320089 w 343306"/>
                <a:gd name="connsiteY7" fmla="*/ 171519 h 233255"/>
                <a:gd name="connsiteX8" fmla="*/ 324383 w 343306"/>
                <a:gd name="connsiteY8" fmla="*/ 159038 h 233255"/>
                <a:gd name="connsiteX9" fmla="*/ 337804 w 343306"/>
                <a:gd name="connsiteY9" fmla="*/ 168432 h 233255"/>
                <a:gd name="connsiteX10" fmla="*/ 342770 w 343306"/>
                <a:gd name="connsiteY10" fmla="*/ 169103 h 233255"/>
                <a:gd name="connsiteX11" fmla="*/ 343307 w 343306"/>
                <a:gd name="connsiteY11" fmla="*/ 153535 h 233255"/>
                <a:gd name="connsiteX12" fmla="*/ 311634 w 343306"/>
                <a:gd name="connsiteY12" fmla="*/ 140651 h 233255"/>
                <a:gd name="connsiteX13" fmla="*/ 285463 w 343306"/>
                <a:gd name="connsiteY13" fmla="*/ 124949 h 233255"/>
                <a:gd name="connsiteX14" fmla="*/ 268955 w 343306"/>
                <a:gd name="connsiteY14" fmla="*/ 109917 h 233255"/>
                <a:gd name="connsiteX15" fmla="*/ 240369 w 343306"/>
                <a:gd name="connsiteY15" fmla="*/ 87504 h 233255"/>
                <a:gd name="connsiteX16" fmla="*/ 240234 w 343306"/>
                <a:gd name="connsiteY16" fmla="*/ 86968 h 233255"/>
                <a:gd name="connsiteX17" fmla="*/ 228155 w 343306"/>
                <a:gd name="connsiteY17" fmla="*/ 54086 h 233255"/>
                <a:gd name="connsiteX18" fmla="*/ 220908 w 343306"/>
                <a:gd name="connsiteY18" fmla="*/ 48852 h 233255"/>
                <a:gd name="connsiteX19" fmla="*/ 194201 w 343306"/>
                <a:gd name="connsiteY19" fmla="*/ 50328 h 233255"/>
                <a:gd name="connsiteX20" fmla="*/ 183464 w 343306"/>
                <a:gd name="connsiteY20" fmla="*/ 42678 h 233255"/>
                <a:gd name="connsiteX21" fmla="*/ 180914 w 343306"/>
                <a:gd name="connsiteY21" fmla="*/ 16508 h 233255"/>
                <a:gd name="connsiteX22" fmla="*/ 149643 w 343306"/>
                <a:gd name="connsiteY22" fmla="*/ 0 h 233255"/>
                <a:gd name="connsiteX23" fmla="*/ 129378 w 343306"/>
                <a:gd name="connsiteY23" fmla="*/ 18655 h 233255"/>
                <a:gd name="connsiteX24" fmla="*/ 109515 w 343306"/>
                <a:gd name="connsiteY24" fmla="*/ 29526 h 233255"/>
                <a:gd name="connsiteX25" fmla="*/ 113809 w 343306"/>
                <a:gd name="connsiteY25" fmla="*/ 46973 h 233255"/>
                <a:gd name="connsiteX26" fmla="*/ 83478 w 343306"/>
                <a:gd name="connsiteY26" fmla="*/ 47510 h 233255"/>
                <a:gd name="connsiteX27" fmla="*/ 69923 w 343306"/>
                <a:gd name="connsiteY27" fmla="*/ 49121 h 233255"/>
                <a:gd name="connsiteX28" fmla="*/ 52207 w 343306"/>
                <a:gd name="connsiteY28" fmla="*/ 22681 h 233255"/>
                <a:gd name="connsiteX29" fmla="*/ 36505 w 343306"/>
                <a:gd name="connsiteY29" fmla="*/ 13958 h 233255"/>
                <a:gd name="connsiteX30" fmla="*/ 9663 w 343306"/>
                <a:gd name="connsiteY30" fmla="*/ 20668 h 233255"/>
                <a:gd name="connsiteX31" fmla="*/ 0 w 343306"/>
                <a:gd name="connsiteY31" fmla="*/ 30331 h 233255"/>
                <a:gd name="connsiteX32" fmla="*/ 4429 w 343306"/>
                <a:gd name="connsiteY32" fmla="*/ 42678 h 233255"/>
                <a:gd name="connsiteX33" fmla="*/ 6174 w 343306"/>
                <a:gd name="connsiteY33" fmla="*/ 25768 h 233255"/>
                <a:gd name="connsiteX34" fmla="*/ 28989 w 343306"/>
                <a:gd name="connsiteY34" fmla="*/ 16105 h 233255"/>
                <a:gd name="connsiteX35" fmla="*/ 36639 w 343306"/>
                <a:gd name="connsiteY35" fmla="*/ 36505 h 233255"/>
                <a:gd name="connsiteX36" fmla="*/ 56234 w 343306"/>
                <a:gd name="connsiteY36" fmla="*/ 57710 h 233255"/>
                <a:gd name="connsiteX37" fmla="*/ 31405 w 343306"/>
                <a:gd name="connsiteY37" fmla="*/ 69789 h 233255"/>
                <a:gd name="connsiteX38" fmla="*/ 9395 w 343306"/>
                <a:gd name="connsiteY38" fmla="*/ 62139 h 233255"/>
                <a:gd name="connsiteX39" fmla="*/ 4832 w 343306"/>
                <a:gd name="connsiteY39" fmla="*/ 85223 h 233255"/>
                <a:gd name="connsiteX40" fmla="*/ 21339 w 343306"/>
                <a:gd name="connsiteY40" fmla="*/ 87236 h 233255"/>
                <a:gd name="connsiteX41" fmla="*/ 14897 w 343306"/>
                <a:gd name="connsiteY41" fmla="*/ 109783 h 233255"/>
                <a:gd name="connsiteX42" fmla="*/ 33955 w 343306"/>
                <a:gd name="connsiteY42" fmla="*/ 120386 h 233255"/>
                <a:gd name="connsiteX43" fmla="*/ 30197 w 343306"/>
                <a:gd name="connsiteY43" fmla="*/ 154340 h 233255"/>
                <a:gd name="connsiteX44" fmla="*/ 34358 w 343306"/>
                <a:gd name="connsiteY44" fmla="*/ 173935 h 233255"/>
                <a:gd name="connsiteX45" fmla="*/ 53684 w 343306"/>
                <a:gd name="connsiteY45" fmla="*/ 168701 h 233255"/>
                <a:gd name="connsiteX46" fmla="*/ 71399 w 343306"/>
                <a:gd name="connsiteY46" fmla="*/ 150583 h 233255"/>
                <a:gd name="connsiteX47" fmla="*/ 88310 w 343306"/>
                <a:gd name="connsiteY47" fmla="*/ 151522 h 233255"/>
                <a:gd name="connsiteX48" fmla="*/ 99181 w 343306"/>
                <a:gd name="connsiteY48" fmla="*/ 145617 h 233255"/>
                <a:gd name="connsiteX49" fmla="*/ 118238 w 343306"/>
                <a:gd name="connsiteY49" fmla="*/ 148838 h 233255"/>
                <a:gd name="connsiteX50" fmla="*/ 145214 w 343306"/>
                <a:gd name="connsiteY50" fmla="*/ 164540 h 233255"/>
                <a:gd name="connsiteX51" fmla="*/ 165212 w 343306"/>
                <a:gd name="connsiteY51" fmla="*/ 168030 h 233255"/>
                <a:gd name="connsiteX52" fmla="*/ 165614 w 343306"/>
                <a:gd name="connsiteY52" fmla="*/ 168432 h 233255"/>
                <a:gd name="connsiteX53" fmla="*/ 193395 w 343306"/>
                <a:gd name="connsiteY53" fmla="*/ 195140 h 233255"/>
                <a:gd name="connsiteX54" fmla="*/ 212856 w 343306"/>
                <a:gd name="connsiteY54" fmla="*/ 196348 h 233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3306" h="233255">
                  <a:moveTo>
                    <a:pt x="215003" y="222519"/>
                  </a:moveTo>
                  <a:lnTo>
                    <a:pt x="238624" y="233255"/>
                  </a:lnTo>
                  <a:lnTo>
                    <a:pt x="255668" y="229498"/>
                  </a:lnTo>
                  <a:lnTo>
                    <a:pt x="260903" y="215942"/>
                  </a:lnTo>
                  <a:lnTo>
                    <a:pt x="281034" y="211111"/>
                  </a:lnTo>
                  <a:lnTo>
                    <a:pt x="294052" y="202522"/>
                  </a:lnTo>
                  <a:lnTo>
                    <a:pt x="299018" y="177559"/>
                  </a:lnTo>
                  <a:lnTo>
                    <a:pt x="320089" y="171519"/>
                  </a:lnTo>
                  <a:lnTo>
                    <a:pt x="324383" y="159038"/>
                  </a:lnTo>
                  <a:lnTo>
                    <a:pt x="337804" y="168432"/>
                  </a:lnTo>
                  <a:lnTo>
                    <a:pt x="342770" y="169103"/>
                  </a:lnTo>
                  <a:lnTo>
                    <a:pt x="343307" y="153535"/>
                  </a:lnTo>
                  <a:lnTo>
                    <a:pt x="311634" y="140651"/>
                  </a:lnTo>
                  <a:lnTo>
                    <a:pt x="285463" y="124949"/>
                  </a:lnTo>
                  <a:lnTo>
                    <a:pt x="268955" y="109917"/>
                  </a:lnTo>
                  <a:lnTo>
                    <a:pt x="240369" y="87504"/>
                  </a:lnTo>
                  <a:lnTo>
                    <a:pt x="240234" y="86968"/>
                  </a:lnTo>
                  <a:lnTo>
                    <a:pt x="228155" y="54086"/>
                  </a:lnTo>
                  <a:lnTo>
                    <a:pt x="220908" y="48852"/>
                  </a:lnTo>
                  <a:lnTo>
                    <a:pt x="194201" y="50328"/>
                  </a:lnTo>
                  <a:lnTo>
                    <a:pt x="183464" y="42678"/>
                  </a:lnTo>
                  <a:lnTo>
                    <a:pt x="180914" y="16508"/>
                  </a:lnTo>
                  <a:lnTo>
                    <a:pt x="149643" y="0"/>
                  </a:lnTo>
                  <a:lnTo>
                    <a:pt x="129378" y="18655"/>
                  </a:lnTo>
                  <a:lnTo>
                    <a:pt x="109515" y="29526"/>
                  </a:lnTo>
                  <a:lnTo>
                    <a:pt x="113809" y="46973"/>
                  </a:lnTo>
                  <a:lnTo>
                    <a:pt x="83478" y="47510"/>
                  </a:lnTo>
                  <a:lnTo>
                    <a:pt x="69923" y="49121"/>
                  </a:lnTo>
                  <a:lnTo>
                    <a:pt x="52207" y="22681"/>
                  </a:lnTo>
                  <a:lnTo>
                    <a:pt x="36505" y="13958"/>
                  </a:lnTo>
                  <a:lnTo>
                    <a:pt x="9663" y="20668"/>
                  </a:lnTo>
                  <a:lnTo>
                    <a:pt x="0" y="30331"/>
                  </a:lnTo>
                  <a:lnTo>
                    <a:pt x="4429" y="42678"/>
                  </a:lnTo>
                  <a:lnTo>
                    <a:pt x="6174" y="25768"/>
                  </a:lnTo>
                  <a:lnTo>
                    <a:pt x="28989" y="16105"/>
                  </a:lnTo>
                  <a:lnTo>
                    <a:pt x="36639" y="36505"/>
                  </a:lnTo>
                  <a:lnTo>
                    <a:pt x="56234" y="57710"/>
                  </a:lnTo>
                  <a:lnTo>
                    <a:pt x="31405" y="69789"/>
                  </a:lnTo>
                  <a:lnTo>
                    <a:pt x="9395" y="62139"/>
                  </a:lnTo>
                  <a:lnTo>
                    <a:pt x="4832" y="85223"/>
                  </a:lnTo>
                  <a:lnTo>
                    <a:pt x="21339" y="87236"/>
                  </a:lnTo>
                  <a:lnTo>
                    <a:pt x="14897" y="109783"/>
                  </a:lnTo>
                  <a:lnTo>
                    <a:pt x="33955" y="120386"/>
                  </a:lnTo>
                  <a:lnTo>
                    <a:pt x="30197" y="154340"/>
                  </a:lnTo>
                  <a:lnTo>
                    <a:pt x="34358" y="173935"/>
                  </a:lnTo>
                  <a:lnTo>
                    <a:pt x="53684" y="168701"/>
                  </a:lnTo>
                  <a:lnTo>
                    <a:pt x="71399" y="150583"/>
                  </a:lnTo>
                  <a:lnTo>
                    <a:pt x="88310" y="151522"/>
                  </a:lnTo>
                  <a:lnTo>
                    <a:pt x="99181" y="145617"/>
                  </a:lnTo>
                  <a:lnTo>
                    <a:pt x="118238" y="148838"/>
                  </a:lnTo>
                  <a:lnTo>
                    <a:pt x="145214" y="164540"/>
                  </a:lnTo>
                  <a:lnTo>
                    <a:pt x="165212" y="168030"/>
                  </a:lnTo>
                  <a:lnTo>
                    <a:pt x="165614" y="168432"/>
                  </a:lnTo>
                  <a:lnTo>
                    <a:pt x="193395" y="195140"/>
                  </a:lnTo>
                  <a:lnTo>
                    <a:pt x="212856" y="19634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" name="Forme libre : forme 505">
              <a:extLst>
                <a:ext uri="{FF2B5EF4-FFF2-40B4-BE49-F238E27FC236}">
                  <a16:creationId xmlns:a16="http://schemas.microsoft.com/office/drawing/2014/main" id="{2FD27D26-294E-45D6-A19A-3068E8F6CDD7}"/>
                </a:ext>
              </a:extLst>
            </p:cNvPr>
            <p:cNvSpPr/>
            <p:nvPr/>
          </p:nvSpPr>
          <p:spPr>
            <a:xfrm>
              <a:off x="7242221" y="3754099"/>
              <a:ext cx="43081" cy="44423"/>
            </a:xfrm>
            <a:custGeom>
              <a:avLst/>
              <a:gdLst>
                <a:gd name="connsiteX0" fmla="*/ 0 w 43081"/>
                <a:gd name="connsiteY0" fmla="*/ 35968 h 44423"/>
                <a:gd name="connsiteX1" fmla="*/ 24292 w 43081"/>
                <a:gd name="connsiteY1" fmla="*/ 44423 h 44423"/>
                <a:gd name="connsiteX2" fmla="*/ 43081 w 43081"/>
                <a:gd name="connsiteY2" fmla="*/ 35431 h 44423"/>
                <a:gd name="connsiteX3" fmla="*/ 26305 w 43081"/>
                <a:gd name="connsiteY3" fmla="*/ 16910 h 44423"/>
                <a:gd name="connsiteX4" fmla="*/ 19997 w 43081"/>
                <a:gd name="connsiteY4" fmla="*/ 0 h 44423"/>
                <a:gd name="connsiteX5" fmla="*/ 2953 w 43081"/>
                <a:gd name="connsiteY5" fmla="*/ 7247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81" h="44423">
                  <a:moveTo>
                    <a:pt x="0" y="35968"/>
                  </a:moveTo>
                  <a:lnTo>
                    <a:pt x="24292" y="44423"/>
                  </a:lnTo>
                  <a:lnTo>
                    <a:pt x="43081" y="35431"/>
                  </a:lnTo>
                  <a:lnTo>
                    <a:pt x="26305" y="16910"/>
                  </a:lnTo>
                  <a:lnTo>
                    <a:pt x="19997" y="0"/>
                  </a:lnTo>
                  <a:lnTo>
                    <a:pt x="2953" y="72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0" name="Graphique 3">
            <a:extLst>
              <a:ext uri="{FF2B5EF4-FFF2-40B4-BE49-F238E27FC236}">
                <a16:creationId xmlns:a16="http://schemas.microsoft.com/office/drawing/2014/main" id="{38C61E74-8F2D-49E0-86C2-D0844CE71788}"/>
              </a:ext>
            </a:extLst>
          </p:cNvPr>
          <p:cNvGrpSpPr/>
          <p:nvPr/>
        </p:nvGrpSpPr>
        <p:grpSpPr>
          <a:xfrm>
            <a:off x="6090826" y="3941357"/>
            <a:ext cx="105382" cy="221026"/>
            <a:chOff x="6118354" y="3902669"/>
            <a:chExt cx="101998" cy="213929"/>
          </a:xfrm>
          <a:solidFill>
            <a:srgbClr val="CECECE"/>
          </a:solidFill>
        </p:grpSpPr>
        <p:sp>
          <p:nvSpPr>
            <p:cNvPr id="502" name="Forme libre : forme 501">
              <a:extLst>
                <a:ext uri="{FF2B5EF4-FFF2-40B4-BE49-F238E27FC236}">
                  <a16:creationId xmlns:a16="http://schemas.microsoft.com/office/drawing/2014/main" id="{00528B0E-63E0-4B42-873D-33A87A9BF756}"/>
                </a:ext>
              </a:extLst>
            </p:cNvPr>
            <p:cNvSpPr/>
            <p:nvPr/>
          </p:nvSpPr>
          <p:spPr>
            <a:xfrm>
              <a:off x="6118354" y="3902669"/>
              <a:ext cx="101998" cy="213929"/>
            </a:xfrm>
            <a:custGeom>
              <a:avLst/>
              <a:gdLst>
                <a:gd name="connsiteX0" fmla="*/ 48986 w 101998"/>
                <a:gd name="connsiteY0" fmla="*/ 213929 h 213929"/>
                <a:gd name="connsiteX1" fmla="*/ 38115 w 101998"/>
                <a:gd name="connsiteY1" fmla="*/ 160380 h 213929"/>
                <a:gd name="connsiteX2" fmla="*/ 22681 w 101998"/>
                <a:gd name="connsiteY2" fmla="*/ 148569 h 213929"/>
                <a:gd name="connsiteX3" fmla="*/ 22413 w 101998"/>
                <a:gd name="connsiteY3" fmla="*/ 141322 h 213929"/>
                <a:gd name="connsiteX4" fmla="*/ 2282 w 101998"/>
                <a:gd name="connsiteY4" fmla="*/ 123875 h 213929"/>
                <a:gd name="connsiteX5" fmla="*/ 0 w 101998"/>
                <a:gd name="connsiteY5" fmla="*/ 99986 h 213929"/>
                <a:gd name="connsiteX6" fmla="*/ 15434 w 101998"/>
                <a:gd name="connsiteY6" fmla="*/ 83075 h 213929"/>
                <a:gd name="connsiteX7" fmla="*/ 21071 w 101998"/>
                <a:gd name="connsiteY7" fmla="*/ 59052 h 213929"/>
                <a:gd name="connsiteX8" fmla="*/ 17044 w 101998"/>
                <a:gd name="connsiteY8" fmla="*/ 30063 h 213929"/>
                <a:gd name="connsiteX9" fmla="*/ 22547 w 101998"/>
                <a:gd name="connsiteY9" fmla="*/ 13018 h 213929"/>
                <a:gd name="connsiteX10" fmla="*/ 23218 w 101998"/>
                <a:gd name="connsiteY10" fmla="*/ 12616 h 213929"/>
                <a:gd name="connsiteX11" fmla="*/ 50865 w 101998"/>
                <a:gd name="connsiteY11" fmla="*/ 0 h 213929"/>
                <a:gd name="connsiteX12" fmla="*/ 70325 w 101998"/>
                <a:gd name="connsiteY12" fmla="*/ 4160 h 213929"/>
                <a:gd name="connsiteX13" fmla="*/ 69789 w 101998"/>
                <a:gd name="connsiteY13" fmla="*/ 17984 h 213929"/>
                <a:gd name="connsiteX14" fmla="*/ 89786 w 101998"/>
                <a:gd name="connsiteY14" fmla="*/ 7113 h 213929"/>
                <a:gd name="connsiteX15" fmla="*/ 92604 w 101998"/>
                <a:gd name="connsiteY15" fmla="*/ 16239 h 213929"/>
                <a:gd name="connsiteX16" fmla="*/ 79855 w 101998"/>
                <a:gd name="connsiteY16" fmla="*/ 31539 h 213929"/>
                <a:gd name="connsiteX17" fmla="*/ 79855 w 101998"/>
                <a:gd name="connsiteY17" fmla="*/ 44155 h 213929"/>
                <a:gd name="connsiteX18" fmla="*/ 88444 w 101998"/>
                <a:gd name="connsiteY18" fmla="*/ 51670 h 213929"/>
                <a:gd name="connsiteX19" fmla="*/ 84954 w 101998"/>
                <a:gd name="connsiteY19" fmla="*/ 79586 h 213929"/>
                <a:gd name="connsiteX20" fmla="*/ 68984 w 101998"/>
                <a:gd name="connsiteY20" fmla="*/ 94349 h 213929"/>
                <a:gd name="connsiteX21" fmla="*/ 73010 w 101998"/>
                <a:gd name="connsiteY21" fmla="*/ 108038 h 213929"/>
                <a:gd name="connsiteX22" fmla="*/ 85625 w 101998"/>
                <a:gd name="connsiteY22" fmla="*/ 108575 h 213929"/>
                <a:gd name="connsiteX23" fmla="*/ 92068 w 101998"/>
                <a:gd name="connsiteY23" fmla="*/ 123070 h 213929"/>
                <a:gd name="connsiteX24" fmla="*/ 101999 w 101998"/>
                <a:gd name="connsiteY24" fmla="*/ 127901 h 213929"/>
                <a:gd name="connsiteX25" fmla="*/ 100522 w 101998"/>
                <a:gd name="connsiteY25" fmla="*/ 152596 h 213929"/>
                <a:gd name="connsiteX26" fmla="*/ 87907 w 101998"/>
                <a:gd name="connsiteY26" fmla="*/ 161319 h 213929"/>
                <a:gd name="connsiteX27" fmla="*/ 79989 w 101998"/>
                <a:gd name="connsiteY27" fmla="*/ 170714 h 213929"/>
                <a:gd name="connsiteX28" fmla="*/ 64152 w 101998"/>
                <a:gd name="connsiteY28" fmla="*/ 181182 h 213929"/>
                <a:gd name="connsiteX29" fmla="*/ 66568 w 101998"/>
                <a:gd name="connsiteY29" fmla="*/ 192187 h 213929"/>
                <a:gd name="connsiteX30" fmla="*/ 64152 w 101998"/>
                <a:gd name="connsiteY30" fmla="*/ 205608 h 21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998" h="213929">
                  <a:moveTo>
                    <a:pt x="48986" y="213929"/>
                  </a:moveTo>
                  <a:lnTo>
                    <a:pt x="38115" y="160380"/>
                  </a:lnTo>
                  <a:lnTo>
                    <a:pt x="22681" y="148569"/>
                  </a:lnTo>
                  <a:lnTo>
                    <a:pt x="22413" y="141322"/>
                  </a:lnTo>
                  <a:lnTo>
                    <a:pt x="2282" y="123875"/>
                  </a:lnTo>
                  <a:lnTo>
                    <a:pt x="0" y="99986"/>
                  </a:lnTo>
                  <a:lnTo>
                    <a:pt x="15434" y="83075"/>
                  </a:lnTo>
                  <a:lnTo>
                    <a:pt x="21071" y="59052"/>
                  </a:lnTo>
                  <a:lnTo>
                    <a:pt x="17044" y="30063"/>
                  </a:lnTo>
                  <a:lnTo>
                    <a:pt x="22547" y="13018"/>
                  </a:lnTo>
                  <a:lnTo>
                    <a:pt x="23218" y="12616"/>
                  </a:lnTo>
                  <a:lnTo>
                    <a:pt x="50865" y="0"/>
                  </a:lnTo>
                  <a:lnTo>
                    <a:pt x="70325" y="4160"/>
                  </a:lnTo>
                  <a:lnTo>
                    <a:pt x="69789" y="17984"/>
                  </a:lnTo>
                  <a:lnTo>
                    <a:pt x="89786" y="7113"/>
                  </a:lnTo>
                  <a:lnTo>
                    <a:pt x="92604" y="16239"/>
                  </a:lnTo>
                  <a:lnTo>
                    <a:pt x="79855" y="31539"/>
                  </a:lnTo>
                  <a:lnTo>
                    <a:pt x="79855" y="44155"/>
                  </a:lnTo>
                  <a:lnTo>
                    <a:pt x="88444" y="51670"/>
                  </a:lnTo>
                  <a:lnTo>
                    <a:pt x="84954" y="79586"/>
                  </a:lnTo>
                  <a:lnTo>
                    <a:pt x="68984" y="94349"/>
                  </a:lnTo>
                  <a:lnTo>
                    <a:pt x="73010" y="108038"/>
                  </a:lnTo>
                  <a:lnTo>
                    <a:pt x="85625" y="108575"/>
                  </a:lnTo>
                  <a:lnTo>
                    <a:pt x="92068" y="123070"/>
                  </a:lnTo>
                  <a:lnTo>
                    <a:pt x="101999" y="127901"/>
                  </a:lnTo>
                  <a:lnTo>
                    <a:pt x="100522" y="152596"/>
                  </a:lnTo>
                  <a:lnTo>
                    <a:pt x="87907" y="161319"/>
                  </a:lnTo>
                  <a:lnTo>
                    <a:pt x="79989" y="170714"/>
                  </a:lnTo>
                  <a:lnTo>
                    <a:pt x="64152" y="181182"/>
                  </a:lnTo>
                  <a:lnTo>
                    <a:pt x="66568" y="192187"/>
                  </a:lnTo>
                  <a:lnTo>
                    <a:pt x="64152" y="20560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" name="Forme libre : forme 502">
              <a:extLst>
                <a:ext uri="{FF2B5EF4-FFF2-40B4-BE49-F238E27FC236}">
                  <a16:creationId xmlns:a16="http://schemas.microsoft.com/office/drawing/2014/main" id="{ACEDFE77-7712-4939-88A8-B917252CDCDB}"/>
                </a:ext>
              </a:extLst>
            </p:cNvPr>
            <p:cNvSpPr/>
            <p:nvPr/>
          </p:nvSpPr>
          <p:spPr>
            <a:xfrm>
              <a:off x="6122246" y="3906561"/>
              <a:ext cx="94214" cy="204132"/>
            </a:xfrm>
            <a:custGeom>
              <a:avLst/>
              <a:gdLst>
                <a:gd name="connsiteX0" fmla="*/ 22547 w 94214"/>
                <a:gd name="connsiteY0" fmla="*/ 142664 h 204132"/>
                <a:gd name="connsiteX1" fmla="*/ 37578 w 94214"/>
                <a:gd name="connsiteY1" fmla="*/ 154340 h 204132"/>
                <a:gd name="connsiteX2" fmla="*/ 47778 w 94214"/>
                <a:gd name="connsiteY2" fmla="*/ 204132 h 204132"/>
                <a:gd name="connsiteX3" fmla="*/ 56905 w 94214"/>
                <a:gd name="connsiteY3" fmla="*/ 199300 h 204132"/>
                <a:gd name="connsiteX4" fmla="*/ 58784 w 94214"/>
                <a:gd name="connsiteY4" fmla="*/ 188295 h 204132"/>
                <a:gd name="connsiteX5" fmla="*/ 55831 w 94214"/>
                <a:gd name="connsiteY5" fmla="*/ 175546 h 204132"/>
                <a:gd name="connsiteX6" fmla="*/ 73815 w 94214"/>
                <a:gd name="connsiteY6" fmla="*/ 163869 h 204132"/>
                <a:gd name="connsiteX7" fmla="*/ 81599 w 94214"/>
                <a:gd name="connsiteY7" fmla="*/ 154475 h 204132"/>
                <a:gd name="connsiteX8" fmla="*/ 92872 w 94214"/>
                <a:gd name="connsiteY8" fmla="*/ 146556 h 204132"/>
                <a:gd name="connsiteX9" fmla="*/ 94215 w 94214"/>
                <a:gd name="connsiteY9" fmla="*/ 126291 h 204132"/>
                <a:gd name="connsiteX10" fmla="*/ 85223 w 94214"/>
                <a:gd name="connsiteY10" fmla="*/ 121996 h 204132"/>
                <a:gd name="connsiteX11" fmla="*/ 79183 w 94214"/>
                <a:gd name="connsiteY11" fmla="*/ 108307 h 204132"/>
                <a:gd name="connsiteX12" fmla="*/ 66165 w 94214"/>
                <a:gd name="connsiteY12" fmla="*/ 107770 h 204132"/>
                <a:gd name="connsiteX13" fmla="*/ 60797 w 94214"/>
                <a:gd name="connsiteY13" fmla="*/ 89249 h 204132"/>
                <a:gd name="connsiteX14" fmla="*/ 77439 w 94214"/>
                <a:gd name="connsiteY14" fmla="*/ 73815 h 204132"/>
                <a:gd name="connsiteX15" fmla="*/ 80525 w 94214"/>
                <a:gd name="connsiteY15" fmla="*/ 49389 h 204132"/>
                <a:gd name="connsiteX16" fmla="*/ 72070 w 94214"/>
                <a:gd name="connsiteY16" fmla="*/ 42007 h 204132"/>
                <a:gd name="connsiteX17" fmla="*/ 72205 w 94214"/>
                <a:gd name="connsiteY17" fmla="*/ 26305 h 204132"/>
                <a:gd name="connsiteX18" fmla="*/ 84417 w 94214"/>
                <a:gd name="connsiteY18" fmla="*/ 11542 h 204132"/>
                <a:gd name="connsiteX19" fmla="*/ 83612 w 94214"/>
                <a:gd name="connsiteY19" fmla="*/ 8858 h 204132"/>
                <a:gd name="connsiteX20" fmla="*/ 61736 w 94214"/>
                <a:gd name="connsiteY20" fmla="*/ 20668 h 204132"/>
                <a:gd name="connsiteX21" fmla="*/ 62541 w 94214"/>
                <a:gd name="connsiteY21" fmla="*/ 3221 h 204132"/>
                <a:gd name="connsiteX22" fmla="*/ 47376 w 94214"/>
                <a:gd name="connsiteY22" fmla="*/ 0 h 204132"/>
                <a:gd name="connsiteX23" fmla="*/ 21742 w 94214"/>
                <a:gd name="connsiteY23" fmla="*/ 11945 h 204132"/>
                <a:gd name="connsiteX24" fmla="*/ 17044 w 94214"/>
                <a:gd name="connsiteY24" fmla="*/ 26439 h 204132"/>
                <a:gd name="connsiteX25" fmla="*/ 21071 w 94214"/>
                <a:gd name="connsiteY25" fmla="*/ 55294 h 204132"/>
                <a:gd name="connsiteX26" fmla="*/ 15031 w 94214"/>
                <a:gd name="connsiteY26" fmla="*/ 81062 h 204132"/>
                <a:gd name="connsiteX27" fmla="*/ 0 w 94214"/>
                <a:gd name="connsiteY27" fmla="*/ 97436 h 204132"/>
                <a:gd name="connsiteX28" fmla="*/ 2013 w 94214"/>
                <a:gd name="connsiteY28" fmla="*/ 118104 h 204132"/>
                <a:gd name="connsiteX29" fmla="*/ 22279 w 94214"/>
                <a:gd name="connsiteY29" fmla="*/ 135551 h 20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214" h="204132">
                  <a:moveTo>
                    <a:pt x="22547" y="142664"/>
                  </a:moveTo>
                  <a:lnTo>
                    <a:pt x="37578" y="154340"/>
                  </a:lnTo>
                  <a:lnTo>
                    <a:pt x="47778" y="204132"/>
                  </a:lnTo>
                  <a:lnTo>
                    <a:pt x="56905" y="199300"/>
                  </a:lnTo>
                  <a:lnTo>
                    <a:pt x="58784" y="188295"/>
                  </a:lnTo>
                  <a:lnTo>
                    <a:pt x="55831" y="175546"/>
                  </a:lnTo>
                  <a:lnTo>
                    <a:pt x="73815" y="163869"/>
                  </a:lnTo>
                  <a:lnTo>
                    <a:pt x="81599" y="154475"/>
                  </a:lnTo>
                  <a:lnTo>
                    <a:pt x="92872" y="146556"/>
                  </a:lnTo>
                  <a:lnTo>
                    <a:pt x="94215" y="126291"/>
                  </a:lnTo>
                  <a:lnTo>
                    <a:pt x="85223" y="121996"/>
                  </a:lnTo>
                  <a:lnTo>
                    <a:pt x="79183" y="108307"/>
                  </a:lnTo>
                  <a:lnTo>
                    <a:pt x="66165" y="107770"/>
                  </a:lnTo>
                  <a:lnTo>
                    <a:pt x="60797" y="89249"/>
                  </a:lnTo>
                  <a:lnTo>
                    <a:pt x="77439" y="73815"/>
                  </a:lnTo>
                  <a:lnTo>
                    <a:pt x="80525" y="49389"/>
                  </a:lnTo>
                  <a:lnTo>
                    <a:pt x="72070" y="42007"/>
                  </a:lnTo>
                  <a:lnTo>
                    <a:pt x="72205" y="26305"/>
                  </a:lnTo>
                  <a:lnTo>
                    <a:pt x="84417" y="11542"/>
                  </a:lnTo>
                  <a:lnTo>
                    <a:pt x="83612" y="8858"/>
                  </a:lnTo>
                  <a:lnTo>
                    <a:pt x="61736" y="20668"/>
                  </a:lnTo>
                  <a:lnTo>
                    <a:pt x="62541" y="3221"/>
                  </a:lnTo>
                  <a:lnTo>
                    <a:pt x="47376" y="0"/>
                  </a:lnTo>
                  <a:lnTo>
                    <a:pt x="21742" y="11945"/>
                  </a:lnTo>
                  <a:lnTo>
                    <a:pt x="17044" y="26439"/>
                  </a:lnTo>
                  <a:lnTo>
                    <a:pt x="21071" y="55294"/>
                  </a:lnTo>
                  <a:lnTo>
                    <a:pt x="15031" y="81062"/>
                  </a:lnTo>
                  <a:lnTo>
                    <a:pt x="0" y="97436"/>
                  </a:lnTo>
                  <a:lnTo>
                    <a:pt x="2013" y="118104"/>
                  </a:lnTo>
                  <a:lnTo>
                    <a:pt x="22279" y="13555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1" name="Graphique 3">
            <a:extLst>
              <a:ext uri="{FF2B5EF4-FFF2-40B4-BE49-F238E27FC236}">
                <a16:creationId xmlns:a16="http://schemas.microsoft.com/office/drawing/2014/main" id="{0B347BB4-D833-4565-9B19-6EFD5F3EF349}"/>
              </a:ext>
            </a:extLst>
          </p:cNvPr>
          <p:cNvGrpSpPr/>
          <p:nvPr/>
        </p:nvGrpSpPr>
        <p:grpSpPr>
          <a:xfrm>
            <a:off x="6564077" y="3782589"/>
            <a:ext cx="484759" cy="212290"/>
            <a:chOff x="6576410" y="3748999"/>
            <a:chExt cx="469194" cy="205474"/>
          </a:xfrm>
          <a:solidFill>
            <a:srgbClr val="CECECE"/>
          </a:solidFill>
        </p:grpSpPr>
        <p:sp>
          <p:nvSpPr>
            <p:cNvPr id="498" name="Forme libre : forme 497">
              <a:extLst>
                <a:ext uri="{FF2B5EF4-FFF2-40B4-BE49-F238E27FC236}">
                  <a16:creationId xmlns:a16="http://schemas.microsoft.com/office/drawing/2014/main" id="{530A323D-DE4F-4B4F-8AA0-AA94DE53BC16}"/>
                </a:ext>
              </a:extLst>
            </p:cNvPr>
            <p:cNvSpPr/>
            <p:nvPr/>
          </p:nvSpPr>
          <p:spPr>
            <a:xfrm>
              <a:off x="6578825" y="3752355"/>
              <a:ext cx="466779" cy="202118"/>
            </a:xfrm>
            <a:custGeom>
              <a:avLst/>
              <a:gdLst>
                <a:gd name="connsiteX0" fmla="*/ 249361 w 466779"/>
                <a:gd name="connsiteY0" fmla="*/ 202119 h 202118"/>
                <a:gd name="connsiteX1" fmla="*/ 238221 w 466779"/>
                <a:gd name="connsiteY1" fmla="*/ 185074 h 202118"/>
                <a:gd name="connsiteX2" fmla="*/ 245200 w 466779"/>
                <a:gd name="connsiteY2" fmla="*/ 176619 h 202118"/>
                <a:gd name="connsiteX3" fmla="*/ 234732 w 466779"/>
                <a:gd name="connsiteY3" fmla="*/ 178364 h 202118"/>
                <a:gd name="connsiteX4" fmla="*/ 234195 w 466779"/>
                <a:gd name="connsiteY4" fmla="*/ 178230 h 202118"/>
                <a:gd name="connsiteX5" fmla="*/ 214735 w 466779"/>
                <a:gd name="connsiteY5" fmla="*/ 171519 h 202118"/>
                <a:gd name="connsiteX6" fmla="*/ 197958 w 466779"/>
                <a:gd name="connsiteY6" fmla="*/ 188832 h 202118"/>
                <a:gd name="connsiteX7" fmla="*/ 197287 w 466779"/>
                <a:gd name="connsiteY7" fmla="*/ 188966 h 202118"/>
                <a:gd name="connsiteX8" fmla="*/ 158904 w 466779"/>
                <a:gd name="connsiteY8" fmla="*/ 192456 h 202118"/>
                <a:gd name="connsiteX9" fmla="*/ 138772 w 466779"/>
                <a:gd name="connsiteY9" fmla="*/ 175948 h 202118"/>
                <a:gd name="connsiteX10" fmla="*/ 114078 w 466779"/>
                <a:gd name="connsiteY10" fmla="*/ 175009 h 202118"/>
                <a:gd name="connsiteX11" fmla="*/ 108441 w 466779"/>
                <a:gd name="connsiteY11" fmla="*/ 187356 h 202118"/>
                <a:gd name="connsiteX12" fmla="*/ 89517 w 466779"/>
                <a:gd name="connsiteY12" fmla="*/ 191382 h 202118"/>
                <a:gd name="connsiteX13" fmla="*/ 65494 w 466779"/>
                <a:gd name="connsiteY13" fmla="*/ 174874 h 202118"/>
                <a:gd name="connsiteX14" fmla="*/ 37847 w 466779"/>
                <a:gd name="connsiteY14" fmla="*/ 175411 h 202118"/>
                <a:gd name="connsiteX15" fmla="*/ 22816 w 466779"/>
                <a:gd name="connsiteY15" fmla="*/ 144006 h 202118"/>
                <a:gd name="connsiteX16" fmla="*/ 4026 w 466779"/>
                <a:gd name="connsiteY16" fmla="*/ 125888 h 202118"/>
                <a:gd name="connsiteX17" fmla="*/ 15971 w 466779"/>
                <a:gd name="connsiteY17" fmla="*/ 101462 h 202118"/>
                <a:gd name="connsiteX18" fmla="*/ 0 w 466779"/>
                <a:gd name="connsiteY18" fmla="*/ 85894 h 202118"/>
                <a:gd name="connsiteX19" fmla="*/ 29123 w 466779"/>
                <a:gd name="connsiteY19" fmla="*/ 53281 h 202118"/>
                <a:gd name="connsiteX20" fmla="*/ 66836 w 466779"/>
                <a:gd name="connsiteY20" fmla="*/ 51939 h 202118"/>
                <a:gd name="connsiteX21" fmla="*/ 77305 w 466779"/>
                <a:gd name="connsiteY21" fmla="*/ 26976 h 202118"/>
                <a:gd name="connsiteX22" fmla="*/ 125217 w 466779"/>
                <a:gd name="connsiteY22" fmla="*/ 31271 h 202118"/>
                <a:gd name="connsiteX23" fmla="*/ 154877 w 466779"/>
                <a:gd name="connsiteY23" fmla="*/ 10066 h 202118"/>
                <a:gd name="connsiteX24" fmla="*/ 184269 w 466779"/>
                <a:gd name="connsiteY24" fmla="*/ 671 h 202118"/>
                <a:gd name="connsiteX25" fmla="*/ 225740 w 466779"/>
                <a:gd name="connsiteY25" fmla="*/ 0 h 202118"/>
                <a:gd name="connsiteX26" fmla="*/ 269358 w 466779"/>
                <a:gd name="connsiteY26" fmla="*/ 23487 h 202118"/>
                <a:gd name="connsiteX27" fmla="*/ 304252 w 466779"/>
                <a:gd name="connsiteY27" fmla="*/ 35834 h 202118"/>
                <a:gd name="connsiteX28" fmla="*/ 332839 w 466779"/>
                <a:gd name="connsiteY28" fmla="*/ 30868 h 202118"/>
                <a:gd name="connsiteX29" fmla="*/ 333107 w 466779"/>
                <a:gd name="connsiteY29" fmla="*/ 30868 h 202118"/>
                <a:gd name="connsiteX30" fmla="*/ 353775 w 466779"/>
                <a:gd name="connsiteY30" fmla="*/ 33686 h 202118"/>
                <a:gd name="connsiteX31" fmla="*/ 383301 w 466779"/>
                <a:gd name="connsiteY31" fmla="*/ 16642 h 202118"/>
                <a:gd name="connsiteX32" fmla="*/ 410277 w 466779"/>
                <a:gd name="connsiteY32" fmla="*/ 15031 h 202118"/>
                <a:gd name="connsiteX33" fmla="*/ 435240 w 466779"/>
                <a:gd name="connsiteY33" fmla="*/ 31942 h 202118"/>
                <a:gd name="connsiteX34" fmla="*/ 439803 w 466779"/>
                <a:gd name="connsiteY34" fmla="*/ 44423 h 202118"/>
                <a:gd name="connsiteX35" fmla="*/ 437522 w 466779"/>
                <a:gd name="connsiteY35" fmla="*/ 59186 h 202118"/>
                <a:gd name="connsiteX36" fmla="*/ 455103 w 466779"/>
                <a:gd name="connsiteY36" fmla="*/ 67105 h 202118"/>
                <a:gd name="connsiteX37" fmla="*/ 466779 w 466779"/>
                <a:gd name="connsiteY37" fmla="*/ 78244 h 202118"/>
                <a:gd name="connsiteX38" fmla="*/ 448795 w 466779"/>
                <a:gd name="connsiteY38" fmla="*/ 87907 h 202118"/>
                <a:gd name="connsiteX39" fmla="*/ 456311 w 466779"/>
                <a:gd name="connsiteY39" fmla="*/ 123338 h 202118"/>
                <a:gd name="connsiteX40" fmla="*/ 451614 w 466779"/>
                <a:gd name="connsiteY40" fmla="*/ 132867 h 202118"/>
                <a:gd name="connsiteX41" fmla="*/ 465706 w 466779"/>
                <a:gd name="connsiteY41" fmla="*/ 158635 h 202118"/>
                <a:gd name="connsiteX42" fmla="*/ 450808 w 466779"/>
                <a:gd name="connsiteY42" fmla="*/ 165211 h 202118"/>
                <a:gd name="connsiteX43" fmla="*/ 441682 w 466779"/>
                <a:gd name="connsiteY43" fmla="*/ 156890 h 202118"/>
                <a:gd name="connsiteX44" fmla="*/ 414035 w 466779"/>
                <a:gd name="connsiteY44" fmla="*/ 153133 h 202118"/>
                <a:gd name="connsiteX45" fmla="*/ 403433 w 466779"/>
                <a:gd name="connsiteY45" fmla="*/ 157830 h 202118"/>
                <a:gd name="connsiteX46" fmla="*/ 375383 w 466779"/>
                <a:gd name="connsiteY46" fmla="*/ 162661 h 202118"/>
                <a:gd name="connsiteX47" fmla="*/ 361962 w 466779"/>
                <a:gd name="connsiteY47" fmla="*/ 162125 h 202118"/>
                <a:gd name="connsiteX48" fmla="*/ 333241 w 466779"/>
                <a:gd name="connsiteY48" fmla="*/ 173666 h 202118"/>
                <a:gd name="connsiteX49" fmla="*/ 312439 w 466779"/>
                <a:gd name="connsiteY49" fmla="*/ 173801 h 202118"/>
                <a:gd name="connsiteX50" fmla="*/ 299555 w 466779"/>
                <a:gd name="connsiteY50" fmla="*/ 168030 h 202118"/>
                <a:gd name="connsiteX51" fmla="*/ 272042 w 466779"/>
                <a:gd name="connsiteY51" fmla="*/ 176753 h 202118"/>
                <a:gd name="connsiteX52" fmla="*/ 265868 w 466779"/>
                <a:gd name="connsiteY52" fmla="*/ 172190 h 202118"/>
                <a:gd name="connsiteX53" fmla="*/ 264795 w 466779"/>
                <a:gd name="connsiteY53" fmla="*/ 186551 h 20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66779" h="202118">
                  <a:moveTo>
                    <a:pt x="249361" y="202119"/>
                  </a:moveTo>
                  <a:lnTo>
                    <a:pt x="238221" y="185074"/>
                  </a:lnTo>
                  <a:lnTo>
                    <a:pt x="245200" y="176619"/>
                  </a:lnTo>
                  <a:lnTo>
                    <a:pt x="234732" y="178364"/>
                  </a:lnTo>
                  <a:lnTo>
                    <a:pt x="234195" y="178230"/>
                  </a:lnTo>
                  <a:lnTo>
                    <a:pt x="214735" y="171519"/>
                  </a:lnTo>
                  <a:lnTo>
                    <a:pt x="197958" y="188832"/>
                  </a:lnTo>
                  <a:lnTo>
                    <a:pt x="197287" y="188966"/>
                  </a:lnTo>
                  <a:lnTo>
                    <a:pt x="158904" y="192456"/>
                  </a:lnTo>
                  <a:lnTo>
                    <a:pt x="138772" y="175948"/>
                  </a:lnTo>
                  <a:lnTo>
                    <a:pt x="114078" y="175009"/>
                  </a:lnTo>
                  <a:lnTo>
                    <a:pt x="108441" y="187356"/>
                  </a:lnTo>
                  <a:lnTo>
                    <a:pt x="89517" y="191382"/>
                  </a:lnTo>
                  <a:lnTo>
                    <a:pt x="65494" y="174874"/>
                  </a:lnTo>
                  <a:lnTo>
                    <a:pt x="37847" y="175411"/>
                  </a:lnTo>
                  <a:lnTo>
                    <a:pt x="22816" y="144006"/>
                  </a:lnTo>
                  <a:lnTo>
                    <a:pt x="4026" y="125888"/>
                  </a:lnTo>
                  <a:lnTo>
                    <a:pt x="15971" y="101462"/>
                  </a:lnTo>
                  <a:lnTo>
                    <a:pt x="0" y="85894"/>
                  </a:lnTo>
                  <a:lnTo>
                    <a:pt x="29123" y="53281"/>
                  </a:lnTo>
                  <a:lnTo>
                    <a:pt x="66836" y="51939"/>
                  </a:lnTo>
                  <a:lnTo>
                    <a:pt x="77305" y="26976"/>
                  </a:lnTo>
                  <a:lnTo>
                    <a:pt x="125217" y="31271"/>
                  </a:lnTo>
                  <a:lnTo>
                    <a:pt x="154877" y="10066"/>
                  </a:lnTo>
                  <a:lnTo>
                    <a:pt x="184269" y="671"/>
                  </a:lnTo>
                  <a:lnTo>
                    <a:pt x="225740" y="0"/>
                  </a:lnTo>
                  <a:lnTo>
                    <a:pt x="269358" y="23487"/>
                  </a:lnTo>
                  <a:lnTo>
                    <a:pt x="304252" y="35834"/>
                  </a:lnTo>
                  <a:lnTo>
                    <a:pt x="332839" y="30868"/>
                  </a:lnTo>
                  <a:lnTo>
                    <a:pt x="333107" y="30868"/>
                  </a:lnTo>
                  <a:lnTo>
                    <a:pt x="353775" y="33686"/>
                  </a:lnTo>
                  <a:lnTo>
                    <a:pt x="383301" y="16642"/>
                  </a:lnTo>
                  <a:lnTo>
                    <a:pt x="410277" y="15031"/>
                  </a:lnTo>
                  <a:lnTo>
                    <a:pt x="435240" y="31942"/>
                  </a:lnTo>
                  <a:lnTo>
                    <a:pt x="439803" y="44423"/>
                  </a:lnTo>
                  <a:lnTo>
                    <a:pt x="437522" y="59186"/>
                  </a:lnTo>
                  <a:lnTo>
                    <a:pt x="455103" y="67105"/>
                  </a:lnTo>
                  <a:lnTo>
                    <a:pt x="466779" y="78244"/>
                  </a:lnTo>
                  <a:lnTo>
                    <a:pt x="448795" y="87907"/>
                  </a:lnTo>
                  <a:lnTo>
                    <a:pt x="456311" y="123338"/>
                  </a:lnTo>
                  <a:lnTo>
                    <a:pt x="451614" y="132867"/>
                  </a:lnTo>
                  <a:lnTo>
                    <a:pt x="465706" y="158635"/>
                  </a:lnTo>
                  <a:lnTo>
                    <a:pt x="450808" y="165211"/>
                  </a:lnTo>
                  <a:lnTo>
                    <a:pt x="441682" y="156890"/>
                  </a:lnTo>
                  <a:lnTo>
                    <a:pt x="414035" y="153133"/>
                  </a:lnTo>
                  <a:lnTo>
                    <a:pt x="403433" y="157830"/>
                  </a:lnTo>
                  <a:lnTo>
                    <a:pt x="375383" y="162661"/>
                  </a:lnTo>
                  <a:lnTo>
                    <a:pt x="361962" y="162125"/>
                  </a:lnTo>
                  <a:lnTo>
                    <a:pt x="333241" y="173666"/>
                  </a:lnTo>
                  <a:lnTo>
                    <a:pt x="312439" y="173801"/>
                  </a:lnTo>
                  <a:lnTo>
                    <a:pt x="299555" y="168030"/>
                  </a:lnTo>
                  <a:lnTo>
                    <a:pt x="272042" y="176753"/>
                  </a:lnTo>
                  <a:lnTo>
                    <a:pt x="265868" y="172190"/>
                  </a:lnTo>
                  <a:lnTo>
                    <a:pt x="264795" y="18655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" name="Forme libre : forme 498">
              <a:extLst>
                <a:ext uri="{FF2B5EF4-FFF2-40B4-BE49-F238E27FC236}">
                  <a16:creationId xmlns:a16="http://schemas.microsoft.com/office/drawing/2014/main" id="{7285B475-298C-483D-B3EB-ECBDFD6B48BC}"/>
                </a:ext>
              </a:extLst>
            </p:cNvPr>
            <p:cNvSpPr/>
            <p:nvPr/>
          </p:nvSpPr>
          <p:spPr>
            <a:xfrm>
              <a:off x="6584060" y="3756247"/>
              <a:ext cx="455103" cy="192187"/>
            </a:xfrm>
            <a:custGeom>
              <a:avLst/>
              <a:gdLst>
                <a:gd name="connsiteX0" fmla="*/ 237684 w 455103"/>
                <a:gd name="connsiteY0" fmla="*/ 181451 h 192187"/>
                <a:gd name="connsiteX1" fmla="*/ 244797 w 455103"/>
                <a:gd name="connsiteY1" fmla="*/ 192188 h 192187"/>
                <a:gd name="connsiteX2" fmla="*/ 255803 w 455103"/>
                <a:gd name="connsiteY2" fmla="*/ 180914 h 192187"/>
                <a:gd name="connsiteX3" fmla="*/ 257413 w 455103"/>
                <a:gd name="connsiteY3" fmla="*/ 161051 h 192187"/>
                <a:gd name="connsiteX4" fmla="*/ 267479 w 455103"/>
                <a:gd name="connsiteY4" fmla="*/ 168567 h 192187"/>
                <a:gd name="connsiteX5" fmla="*/ 294589 w 455103"/>
                <a:gd name="connsiteY5" fmla="*/ 160111 h 192187"/>
                <a:gd name="connsiteX6" fmla="*/ 308010 w 455103"/>
                <a:gd name="connsiteY6" fmla="*/ 166017 h 192187"/>
                <a:gd name="connsiteX7" fmla="*/ 327604 w 455103"/>
                <a:gd name="connsiteY7" fmla="*/ 166017 h 192187"/>
                <a:gd name="connsiteX8" fmla="*/ 356057 w 455103"/>
                <a:gd name="connsiteY8" fmla="*/ 154340 h 192187"/>
                <a:gd name="connsiteX9" fmla="*/ 369880 w 455103"/>
                <a:gd name="connsiteY9" fmla="*/ 154877 h 192187"/>
                <a:gd name="connsiteX10" fmla="*/ 397393 w 455103"/>
                <a:gd name="connsiteY10" fmla="*/ 150180 h 192187"/>
                <a:gd name="connsiteX11" fmla="*/ 408264 w 455103"/>
                <a:gd name="connsiteY11" fmla="*/ 145214 h 192187"/>
                <a:gd name="connsiteX12" fmla="*/ 438058 w 455103"/>
                <a:gd name="connsiteY12" fmla="*/ 149375 h 192187"/>
                <a:gd name="connsiteX13" fmla="*/ 446245 w 455103"/>
                <a:gd name="connsiteY13" fmla="*/ 156756 h 192187"/>
                <a:gd name="connsiteX14" fmla="*/ 455103 w 455103"/>
                <a:gd name="connsiteY14" fmla="*/ 152864 h 192187"/>
                <a:gd name="connsiteX15" fmla="*/ 442085 w 455103"/>
                <a:gd name="connsiteY15" fmla="*/ 128975 h 192187"/>
                <a:gd name="connsiteX16" fmla="*/ 447050 w 455103"/>
                <a:gd name="connsiteY16" fmla="*/ 119043 h 192187"/>
                <a:gd name="connsiteX17" fmla="*/ 439132 w 455103"/>
                <a:gd name="connsiteY17" fmla="*/ 82002 h 192187"/>
                <a:gd name="connsiteX18" fmla="*/ 455103 w 455103"/>
                <a:gd name="connsiteY18" fmla="*/ 73412 h 192187"/>
                <a:gd name="connsiteX19" fmla="*/ 447453 w 455103"/>
                <a:gd name="connsiteY19" fmla="*/ 66165 h 192187"/>
                <a:gd name="connsiteX20" fmla="*/ 428127 w 455103"/>
                <a:gd name="connsiteY20" fmla="*/ 57710 h 192187"/>
                <a:gd name="connsiteX21" fmla="*/ 430677 w 455103"/>
                <a:gd name="connsiteY21" fmla="*/ 40934 h 192187"/>
                <a:gd name="connsiteX22" fmla="*/ 426785 w 455103"/>
                <a:gd name="connsiteY22" fmla="*/ 30466 h 192187"/>
                <a:gd name="connsiteX23" fmla="*/ 403969 w 455103"/>
                <a:gd name="connsiteY23" fmla="*/ 15031 h 192187"/>
                <a:gd name="connsiteX24" fmla="*/ 378738 w 455103"/>
                <a:gd name="connsiteY24" fmla="*/ 16508 h 192187"/>
                <a:gd name="connsiteX25" fmla="*/ 349346 w 455103"/>
                <a:gd name="connsiteY25" fmla="*/ 33821 h 192187"/>
                <a:gd name="connsiteX26" fmla="*/ 327739 w 455103"/>
                <a:gd name="connsiteY26" fmla="*/ 30868 h 192187"/>
                <a:gd name="connsiteX27" fmla="*/ 298615 w 455103"/>
                <a:gd name="connsiteY27" fmla="*/ 35834 h 192187"/>
                <a:gd name="connsiteX28" fmla="*/ 298213 w 455103"/>
                <a:gd name="connsiteY28" fmla="*/ 35700 h 192187"/>
                <a:gd name="connsiteX29" fmla="*/ 262379 w 455103"/>
                <a:gd name="connsiteY29" fmla="*/ 22950 h 192187"/>
                <a:gd name="connsiteX30" fmla="*/ 219566 w 455103"/>
                <a:gd name="connsiteY30" fmla="*/ 0 h 192187"/>
                <a:gd name="connsiteX31" fmla="*/ 179438 w 455103"/>
                <a:gd name="connsiteY31" fmla="*/ 671 h 192187"/>
                <a:gd name="connsiteX32" fmla="*/ 151120 w 455103"/>
                <a:gd name="connsiteY32" fmla="*/ 9797 h 192187"/>
                <a:gd name="connsiteX33" fmla="*/ 121057 w 455103"/>
                <a:gd name="connsiteY33" fmla="*/ 31405 h 192187"/>
                <a:gd name="connsiteX34" fmla="*/ 120251 w 455103"/>
                <a:gd name="connsiteY34" fmla="*/ 31271 h 192187"/>
                <a:gd name="connsiteX35" fmla="*/ 74620 w 455103"/>
                <a:gd name="connsiteY35" fmla="*/ 27110 h 192187"/>
                <a:gd name="connsiteX36" fmla="*/ 64286 w 455103"/>
                <a:gd name="connsiteY36" fmla="*/ 51805 h 192187"/>
                <a:gd name="connsiteX37" fmla="*/ 25768 w 455103"/>
                <a:gd name="connsiteY37" fmla="*/ 53147 h 192187"/>
                <a:gd name="connsiteX38" fmla="*/ 0 w 455103"/>
                <a:gd name="connsiteY38" fmla="*/ 81868 h 192187"/>
                <a:gd name="connsiteX39" fmla="*/ 15434 w 455103"/>
                <a:gd name="connsiteY39" fmla="*/ 96765 h 192187"/>
                <a:gd name="connsiteX40" fmla="*/ 3490 w 455103"/>
                <a:gd name="connsiteY40" fmla="*/ 121191 h 192187"/>
                <a:gd name="connsiteX41" fmla="*/ 20937 w 455103"/>
                <a:gd name="connsiteY41" fmla="*/ 138101 h 192187"/>
                <a:gd name="connsiteX42" fmla="*/ 35029 w 455103"/>
                <a:gd name="connsiteY42" fmla="*/ 167627 h 192187"/>
                <a:gd name="connsiteX43" fmla="*/ 61468 w 455103"/>
                <a:gd name="connsiteY43" fmla="*/ 167225 h 192187"/>
                <a:gd name="connsiteX44" fmla="*/ 85089 w 455103"/>
                <a:gd name="connsiteY44" fmla="*/ 183330 h 192187"/>
                <a:gd name="connsiteX45" fmla="*/ 100523 w 455103"/>
                <a:gd name="connsiteY45" fmla="*/ 180109 h 192187"/>
                <a:gd name="connsiteX46" fmla="*/ 106428 w 455103"/>
                <a:gd name="connsiteY46" fmla="*/ 167090 h 192187"/>
                <a:gd name="connsiteX47" fmla="*/ 135014 w 455103"/>
                <a:gd name="connsiteY47" fmla="*/ 168298 h 192187"/>
                <a:gd name="connsiteX48" fmla="*/ 154877 w 455103"/>
                <a:gd name="connsiteY48" fmla="*/ 184672 h 192187"/>
                <a:gd name="connsiteX49" fmla="*/ 190980 w 455103"/>
                <a:gd name="connsiteY49" fmla="*/ 181317 h 192187"/>
                <a:gd name="connsiteX50" fmla="*/ 208427 w 455103"/>
                <a:gd name="connsiteY50" fmla="*/ 163333 h 192187"/>
                <a:gd name="connsiteX51" fmla="*/ 229766 w 455103"/>
                <a:gd name="connsiteY51" fmla="*/ 170580 h 192187"/>
                <a:gd name="connsiteX52" fmla="*/ 249495 w 455103"/>
                <a:gd name="connsiteY52" fmla="*/ 167090 h 19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5103" h="192187">
                  <a:moveTo>
                    <a:pt x="237684" y="181451"/>
                  </a:moveTo>
                  <a:lnTo>
                    <a:pt x="244797" y="192188"/>
                  </a:lnTo>
                  <a:lnTo>
                    <a:pt x="255803" y="180914"/>
                  </a:lnTo>
                  <a:lnTo>
                    <a:pt x="257413" y="161051"/>
                  </a:lnTo>
                  <a:lnTo>
                    <a:pt x="267479" y="168567"/>
                  </a:lnTo>
                  <a:lnTo>
                    <a:pt x="294589" y="160111"/>
                  </a:lnTo>
                  <a:lnTo>
                    <a:pt x="308010" y="166017"/>
                  </a:lnTo>
                  <a:lnTo>
                    <a:pt x="327604" y="166017"/>
                  </a:lnTo>
                  <a:lnTo>
                    <a:pt x="356057" y="154340"/>
                  </a:lnTo>
                  <a:lnTo>
                    <a:pt x="369880" y="154877"/>
                  </a:lnTo>
                  <a:lnTo>
                    <a:pt x="397393" y="150180"/>
                  </a:lnTo>
                  <a:lnTo>
                    <a:pt x="408264" y="145214"/>
                  </a:lnTo>
                  <a:lnTo>
                    <a:pt x="438058" y="149375"/>
                  </a:lnTo>
                  <a:lnTo>
                    <a:pt x="446245" y="156756"/>
                  </a:lnTo>
                  <a:lnTo>
                    <a:pt x="455103" y="152864"/>
                  </a:lnTo>
                  <a:lnTo>
                    <a:pt x="442085" y="128975"/>
                  </a:lnTo>
                  <a:lnTo>
                    <a:pt x="447050" y="119043"/>
                  </a:lnTo>
                  <a:lnTo>
                    <a:pt x="439132" y="82002"/>
                  </a:lnTo>
                  <a:lnTo>
                    <a:pt x="455103" y="73412"/>
                  </a:lnTo>
                  <a:lnTo>
                    <a:pt x="447453" y="66165"/>
                  </a:lnTo>
                  <a:lnTo>
                    <a:pt x="428127" y="57710"/>
                  </a:lnTo>
                  <a:lnTo>
                    <a:pt x="430677" y="40934"/>
                  </a:lnTo>
                  <a:lnTo>
                    <a:pt x="426785" y="30466"/>
                  </a:lnTo>
                  <a:lnTo>
                    <a:pt x="403969" y="15031"/>
                  </a:lnTo>
                  <a:lnTo>
                    <a:pt x="378738" y="16508"/>
                  </a:lnTo>
                  <a:lnTo>
                    <a:pt x="349346" y="33821"/>
                  </a:lnTo>
                  <a:lnTo>
                    <a:pt x="327739" y="30868"/>
                  </a:lnTo>
                  <a:lnTo>
                    <a:pt x="298615" y="35834"/>
                  </a:lnTo>
                  <a:lnTo>
                    <a:pt x="298213" y="35700"/>
                  </a:lnTo>
                  <a:lnTo>
                    <a:pt x="262379" y="22950"/>
                  </a:lnTo>
                  <a:lnTo>
                    <a:pt x="219566" y="0"/>
                  </a:lnTo>
                  <a:lnTo>
                    <a:pt x="179438" y="671"/>
                  </a:lnTo>
                  <a:lnTo>
                    <a:pt x="151120" y="9797"/>
                  </a:lnTo>
                  <a:lnTo>
                    <a:pt x="121057" y="31405"/>
                  </a:lnTo>
                  <a:lnTo>
                    <a:pt x="120251" y="31271"/>
                  </a:lnTo>
                  <a:lnTo>
                    <a:pt x="74620" y="27110"/>
                  </a:lnTo>
                  <a:lnTo>
                    <a:pt x="64286" y="51805"/>
                  </a:lnTo>
                  <a:lnTo>
                    <a:pt x="25768" y="53147"/>
                  </a:lnTo>
                  <a:lnTo>
                    <a:pt x="0" y="81868"/>
                  </a:lnTo>
                  <a:lnTo>
                    <a:pt x="15434" y="96765"/>
                  </a:lnTo>
                  <a:lnTo>
                    <a:pt x="3490" y="121191"/>
                  </a:lnTo>
                  <a:lnTo>
                    <a:pt x="20937" y="138101"/>
                  </a:lnTo>
                  <a:lnTo>
                    <a:pt x="35029" y="167627"/>
                  </a:lnTo>
                  <a:lnTo>
                    <a:pt x="61468" y="167225"/>
                  </a:lnTo>
                  <a:lnTo>
                    <a:pt x="85089" y="183330"/>
                  </a:lnTo>
                  <a:lnTo>
                    <a:pt x="100523" y="180109"/>
                  </a:lnTo>
                  <a:lnTo>
                    <a:pt x="106428" y="167090"/>
                  </a:lnTo>
                  <a:lnTo>
                    <a:pt x="135014" y="168298"/>
                  </a:lnTo>
                  <a:lnTo>
                    <a:pt x="154877" y="184672"/>
                  </a:lnTo>
                  <a:lnTo>
                    <a:pt x="190980" y="181317"/>
                  </a:lnTo>
                  <a:lnTo>
                    <a:pt x="208427" y="163333"/>
                  </a:lnTo>
                  <a:lnTo>
                    <a:pt x="229766" y="170580"/>
                  </a:lnTo>
                  <a:lnTo>
                    <a:pt x="249495" y="167090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" name="Forme libre : forme 499">
              <a:extLst>
                <a:ext uri="{FF2B5EF4-FFF2-40B4-BE49-F238E27FC236}">
                  <a16:creationId xmlns:a16="http://schemas.microsoft.com/office/drawing/2014/main" id="{50C55F94-F9D4-4201-BD5E-964F1B62B3AD}"/>
                </a:ext>
              </a:extLst>
            </p:cNvPr>
            <p:cNvSpPr/>
            <p:nvPr/>
          </p:nvSpPr>
          <p:spPr>
            <a:xfrm>
              <a:off x="6576410" y="3748999"/>
              <a:ext cx="77706" cy="70191"/>
            </a:xfrm>
            <a:custGeom>
              <a:avLst/>
              <a:gdLst>
                <a:gd name="connsiteX0" fmla="*/ 9260 w 77706"/>
                <a:gd name="connsiteY0" fmla="*/ 70191 h 70191"/>
                <a:gd name="connsiteX1" fmla="*/ 134 w 77706"/>
                <a:gd name="connsiteY1" fmla="*/ 52476 h 70191"/>
                <a:gd name="connsiteX2" fmla="*/ 671 w 77706"/>
                <a:gd name="connsiteY2" fmla="*/ 44155 h 70191"/>
                <a:gd name="connsiteX3" fmla="*/ 6845 w 77706"/>
                <a:gd name="connsiteY3" fmla="*/ 40397 h 70191"/>
                <a:gd name="connsiteX4" fmla="*/ 13689 w 77706"/>
                <a:gd name="connsiteY4" fmla="*/ 21876 h 70191"/>
                <a:gd name="connsiteX5" fmla="*/ 0 w 77706"/>
                <a:gd name="connsiteY5" fmla="*/ 11945 h 70191"/>
                <a:gd name="connsiteX6" fmla="*/ 28989 w 77706"/>
                <a:gd name="connsiteY6" fmla="*/ 0 h 70191"/>
                <a:gd name="connsiteX7" fmla="*/ 52073 w 77706"/>
                <a:gd name="connsiteY7" fmla="*/ 4697 h 70191"/>
                <a:gd name="connsiteX8" fmla="*/ 55026 w 77706"/>
                <a:gd name="connsiteY8" fmla="*/ 17716 h 70191"/>
                <a:gd name="connsiteX9" fmla="*/ 77707 w 77706"/>
                <a:gd name="connsiteY9" fmla="*/ 28855 h 70191"/>
                <a:gd name="connsiteX10" fmla="*/ 71668 w 77706"/>
                <a:gd name="connsiteY10" fmla="*/ 39592 h 70191"/>
                <a:gd name="connsiteX11" fmla="*/ 41873 w 77706"/>
                <a:gd name="connsiteY11" fmla="*/ 41336 h 70191"/>
                <a:gd name="connsiteX12" fmla="*/ 31807 w 77706"/>
                <a:gd name="connsiteY12" fmla="*/ 51134 h 70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6" h="70191">
                  <a:moveTo>
                    <a:pt x="9260" y="70191"/>
                  </a:moveTo>
                  <a:lnTo>
                    <a:pt x="134" y="52476"/>
                  </a:lnTo>
                  <a:lnTo>
                    <a:pt x="671" y="44155"/>
                  </a:lnTo>
                  <a:lnTo>
                    <a:pt x="6845" y="40397"/>
                  </a:lnTo>
                  <a:lnTo>
                    <a:pt x="13689" y="21876"/>
                  </a:lnTo>
                  <a:lnTo>
                    <a:pt x="0" y="11945"/>
                  </a:lnTo>
                  <a:lnTo>
                    <a:pt x="28989" y="0"/>
                  </a:lnTo>
                  <a:lnTo>
                    <a:pt x="52073" y="4697"/>
                  </a:lnTo>
                  <a:lnTo>
                    <a:pt x="55026" y="17716"/>
                  </a:lnTo>
                  <a:lnTo>
                    <a:pt x="77707" y="28855"/>
                  </a:lnTo>
                  <a:lnTo>
                    <a:pt x="71668" y="39592"/>
                  </a:lnTo>
                  <a:lnTo>
                    <a:pt x="41873" y="41336"/>
                  </a:lnTo>
                  <a:lnTo>
                    <a:pt x="31807" y="5113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" name="Forme libre : forme 500">
              <a:extLst>
                <a:ext uri="{FF2B5EF4-FFF2-40B4-BE49-F238E27FC236}">
                  <a16:creationId xmlns:a16="http://schemas.microsoft.com/office/drawing/2014/main" id="{25C7CCA0-4511-4BA0-A10C-135388988A55}"/>
                </a:ext>
              </a:extLst>
            </p:cNvPr>
            <p:cNvSpPr/>
            <p:nvPr/>
          </p:nvSpPr>
          <p:spPr>
            <a:xfrm>
              <a:off x="6580436" y="3753026"/>
              <a:ext cx="68312" cy="59991"/>
            </a:xfrm>
            <a:custGeom>
              <a:avLst/>
              <a:gdLst>
                <a:gd name="connsiteX0" fmla="*/ 0 w 68312"/>
                <a:gd name="connsiteY0" fmla="*/ 47510 h 59991"/>
                <a:gd name="connsiteX1" fmla="*/ 6442 w 68312"/>
                <a:gd name="connsiteY1" fmla="*/ 59991 h 59991"/>
                <a:gd name="connsiteX2" fmla="*/ 25231 w 68312"/>
                <a:gd name="connsiteY2" fmla="*/ 44155 h 59991"/>
                <a:gd name="connsiteX3" fmla="*/ 36236 w 68312"/>
                <a:gd name="connsiteY3" fmla="*/ 33552 h 59991"/>
                <a:gd name="connsiteX4" fmla="*/ 65360 w 68312"/>
                <a:gd name="connsiteY4" fmla="*/ 31808 h 59991"/>
                <a:gd name="connsiteX5" fmla="*/ 68312 w 68312"/>
                <a:gd name="connsiteY5" fmla="*/ 26439 h 59991"/>
                <a:gd name="connsiteX6" fmla="*/ 47644 w 68312"/>
                <a:gd name="connsiteY6" fmla="*/ 16374 h 59991"/>
                <a:gd name="connsiteX7" fmla="*/ 44826 w 68312"/>
                <a:gd name="connsiteY7" fmla="*/ 4026 h 59991"/>
                <a:gd name="connsiteX8" fmla="*/ 25366 w 68312"/>
                <a:gd name="connsiteY8" fmla="*/ 0 h 59991"/>
                <a:gd name="connsiteX9" fmla="*/ 3892 w 68312"/>
                <a:gd name="connsiteY9" fmla="*/ 8858 h 59991"/>
                <a:gd name="connsiteX10" fmla="*/ 14360 w 68312"/>
                <a:gd name="connsiteY10" fmla="*/ 16374 h 59991"/>
                <a:gd name="connsiteX11" fmla="*/ 5905 w 68312"/>
                <a:gd name="connsiteY11" fmla="*/ 38921 h 59991"/>
                <a:gd name="connsiteX12" fmla="*/ 268 w 68312"/>
                <a:gd name="connsiteY12" fmla="*/ 42410 h 5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312" h="59991">
                  <a:moveTo>
                    <a:pt x="0" y="47510"/>
                  </a:moveTo>
                  <a:lnTo>
                    <a:pt x="6442" y="59991"/>
                  </a:lnTo>
                  <a:lnTo>
                    <a:pt x="25231" y="44155"/>
                  </a:lnTo>
                  <a:lnTo>
                    <a:pt x="36236" y="33552"/>
                  </a:lnTo>
                  <a:lnTo>
                    <a:pt x="65360" y="31808"/>
                  </a:lnTo>
                  <a:lnTo>
                    <a:pt x="68312" y="26439"/>
                  </a:lnTo>
                  <a:lnTo>
                    <a:pt x="47644" y="16374"/>
                  </a:lnTo>
                  <a:lnTo>
                    <a:pt x="44826" y="4026"/>
                  </a:lnTo>
                  <a:lnTo>
                    <a:pt x="25366" y="0"/>
                  </a:lnTo>
                  <a:lnTo>
                    <a:pt x="3892" y="8858"/>
                  </a:lnTo>
                  <a:lnTo>
                    <a:pt x="14360" y="16374"/>
                  </a:lnTo>
                  <a:lnTo>
                    <a:pt x="5905" y="38921"/>
                  </a:lnTo>
                  <a:lnTo>
                    <a:pt x="268" y="424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2" name="Graphique 3">
            <a:extLst>
              <a:ext uri="{FF2B5EF4-FFF2-40B4-BE49-F238E27FC236}">
                <a16:creationId xmlns:a16="http://schemas.microsoft.com/office/drawing/2014/main" id="{306482C7-DD07-4C5E-BC0E-D2112361289D}"/>
              </a:ext>
            </a:extLst>
          </p:cNvPr>
          <p:cNvGrpSpPr/>
          <p:nvPr/>
        </p:nvGrpSpPr>
        <p:grpSpPr>
          <a:xfrm>
            <a:off x="4313328" y="4687770"/>
            <a:ext cx="32585" cy="27038"/>
            <a:chOff x="4397928" y="4625116"/>
            <a:chExt cx="31539" cy="26170"/>
          </a:xfrm>
          <a:solidFill>
            <a:srgbClr val="CECECE"/>
          </a:solidFill>
        </p:grpSpPr>
        <p:sp>
          <p:nvSpPr>
            <p:cNvPr id="496" name="Forme libre : forme 495">
              <a:extLst>
                <a:ext uri="{FF2B5EF4-FFF2-40B4-BE49-F238E27FC236}">
                  <a16:creationId xmlns:a16="http://schemas.microsoft.com/office/drawing/2014/main" id="{4207A1D5-DC2B-4E22-B4A2-5E903A40F2CF}"/>
                </a:ext>
              </a:extLst>
            </p:cNvPr>
            <p:cNvSpPr/>
            <p:nvPr/>
          </p:nvSpPr>
          <p:spPr>
            <a:xfrm>
              <a:off x="4397928" y="4625116"/>
              <a:ext cx="31539" cy="26170"/>
            </a:xfrm>
            <a:custGeom>
              <a:avLst/>
              <a:gdLst>
                <a:gd name="connsiteX0" fmla="*/ 7516 w 31539"/>
                <a:gd name="connsiteY0" fmla="*/ 26171 h 26170"/>
                <a:gd name="connsiteX1" fmla="*/ 0 w 31539"/>
                <a:gd name="connsiteY1" fmla="*/ 22547 h 26170"/>
                <a:gd name="connsiteX2" fmla="*/ 8590 w 31539"/>
                <a:gd name="connsiteY2" fmla="*/ 14360 h 26170"/>
                <a:gd name="connsiteX3" fmla="*/ 8053 w 31539"/>
                <a:gd name="connsiteY3" fmla="*/ 3624 h 26170"/>
                <a:gd name="connsiteX4" fmla="*/ 24292 w 31539"/>
                <a:gd name="connsiteY4" fmla="*/ 0 h 26170"/>
                <a:gd name="connsiteX5" fmla="*/ 31539 w 31539"/>
                <a:gd name="connsiteY5" fmla="*/ 1208 h 26170"/>
                <a:gd name="connsiteX6" fmla="*/ 30331 w 31539"/>
                <a:gd name="connsiteY6" fmla="*/ 23084 h 2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39" h="26170">
                  <a:moveTo>
                    <a:pt x="7516" y="26171"/>
                  </a:moveTo>
                  <a:lnTo>
                    <a:pt x="0" y="22547"/>
                  </a:lnTo>
                  <a:lnTo>
                    <a:pt x="8590" y="14360"/>
                  </a:lnTo>
                  <a:lnTo>
                    <a:pt x="8053" y="3624"/>
                  </a:lnTo>
                  <a:lnTo>
                    <a:pt x="24292" y="0"/>
                  </a:lnTo>
                  <a:lnTo>
                    <a:pt x="31539" y="1208"/>
                  </a:lnTo>
                  <a:lnTo>
                    <a:pt x="30331" y="2308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" name="Forme libre : forme 496">
              <a:extLst>
                <a:ext uri="{FF2B5EF4-FFF2-40B4-BE49-F238E27FC236}">
                  <a16:creationId xmlns:a16="http://schemas.microsoft.com/office/drawing/2014/main" id="{437FEEAD-4BA3-48E4-99B4-811FB12DC6CD}"/>
                </a:ext>
              </a:extLst>
            </p:cNvPr>
            <p:cNvSpPr/>
            <p:nvPr/>
          </p:nvSpPr>
          <p:spPr>
            <a:xfrm>
              <a:off x="4404638" y="4629008"/>
              <a:ext cx="20802" cy="18252"/>
            </a:xfrm>
            <a:custGeom>
              <a:avLst/>
              <a:gdLst>
                <a:gd name="connsiteX0" fmla="*/ 0 w 20802"/>
                <a:gd name="connsiteY0" fmla="*/ 17581 h 18252"/>
                <a:gd name="connsiteX1" fmla="*/ 1477 w 20802"/>
                <a:gd name="connsiteY1" fmla="*/ 18252 h 18252"/>
                <a:gd name="connsiteX2" fmla="*/ 19997 w 20802"/>
                <a:gd name="connsiteY2" fmla="*/ 15837 h 18252"/>
                <a:gd name="connsiteX3" fmla="*/ 20803 w 20802"/>
                <a:gd name="connsiteY3" fmla="*/ 537 h 18252"/>
                <a:gd name="connsiteX4" fmla="*/ 17581 w 20802"/>
                <a:gd name="connsiteY4" fmla="*/ 0 h 18252"/>
                <a:gd name="connsiteX5" fmla="*/ 5368 w 20802"/>
                <a:gd name="connsiteY5" fmla="*/ 2818 h 18252"/>
                <a:gd name="connsiteX6" fmla="*/ 5905 w 20802"/>
                <a:gd name="connsiteY6" fmla="*/ 11945 h 1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02" h="18252">
                  <a:moveTo>
                    <a:pt x="0" y="17581"/>
                  </a:moveTo>
                  <a:lnTo>
                    <a:pt x="1477" y="18252"/>
                  </a:lnTo>
                  <a:lnTo>
                    <a:pt x="19997" y="15837"/>
                  </a:lnTo>
                  <a:lnTo>
                    <a:pt x="20803" y="537"/>
                  </a:lnTo>
                  <a:lnTo>
                    <a:pt x="17581" y="0"/>
                  </a:lnTo>
                  <a:lnTo>
                    <a:pt x="5368" y="2818"/>
                  </a:lnTo>
                  <a:lnTo>
                    <a:pt x="5905" y="1194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3" name="Graphique 3">
            <a:extLst>
              <a:ext uri="{FF2B5EF4-FFF2-40B4-BE49-F238E27FC236}">
                <a16:creationId xmlns:a16="http://schemas.microsoft.com/office/drawing/2014/main" id="{1000D0D0-F72A-494F-A89B-3C85A5804E36}"/>
              </a:ext>
            </a:extLst>
          </p:cNvPr>
          <p:cNvGrpSpPr/>
          <p:nvPr/>
        </p:nvGrpSpPr>
        <p:grpSpPr>
          <a:xfrm>
            <a:off x="8968600" y="4300905"/>
            <a:ext cx="51581" cy="99142"/>
            <a:chOff x="8903729" y="4250673"/>
            <a:chExt cx="49925" cy="95959"/>
          </a:xfrm>
          <a:solidFill>
            <a:srgbClr val="CECECE"/>
          </a:solidFill>
        </p:grpSpPr>
        <p:sp>
          <p:nvSpPr>
            <p:cNvPr id="494" name="Forme libre : forme 493">
              <a:extLst>
                <a:ext uri="{FF2B5EF4-FFF2-40B4-BE49-F238E27FC236}">
                  <a16:creationId xmlns:a16="http://schemas.microsoft.com/office/drawing/2014/main" id="{5C64A641-E263-48EA-8E0F-9D4BD88B7498}"/>
                </a:ext>
              </a:extLst>
            </p:cNvPr>
            <p:cNvSpPr/>
            <p:nvPr/>
          </p:nvSpPr>
          <p:spPr>
            <a:xfrm>
              <a:off x="8903729" y="4250673"/>
              <a:ext cx="49925" cy="95959"/>
            </a:xfrm>
            <a:custGeom>
              <a:avLst/>
              <a:gdLst>
                <a:gd name="connsiteX0" fmla="*/ 18118 w 49925"/>
                <a:gd name="connsiteY0" fmla="*/ 95960 h 95959"/>
                <a:gd name="connsiteX1" fmla="*/ 2953 w 49925"/>
                <a:gd name="connsiteY1" fmla="*/ 69520 h 95959"/>
                <a:gd name="connsiteX2" fmla="*/ 0 w 49925"/>
                <a:gd name="connsiteY2" fmla="*/ 49121 h 95959"/>
                <a:gd name="connsiteX3" fmla="*/ 403 w 49925"/>
                <a:gd name="connsiteY3" fmla="*/ 48449 h 95959"/>
                <a:gd name="connsiteX4" fmla="*/ 15166 w 49925"/>
                <a:gd name="connsiteY4" fmla="*/ 21608 h 95959"/>
                <a:gd name="connsiteX5" fmla="*/ 36236 w 49925"/>
                <a:gd name="connsiteY5" fmla="*/ 0 h 95959"/>
                <a:gd name="connsiteX6" fmla="*/ 49926 w 49925"/>
                <a:gd name="connsiteY6" fmla="*/ 9663 h 95959"/>
                <a:gd name="connsiteX7" fmla="*/ 45228 w 49925"/>
                <a:gd name="connsiteY7" fmla="*/ 27513 h 95959"/>
                <a:gd name="connsiteX8" fmla="*/ 30331 w 49925"/>
                <a:gd name="connsiteY8" fmla="*/ 70594 h 9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25" h="95959">
                  <a:moveTo>
                    <a:pt x="18118" y="95960"/>
                  </a:moveTo>
                  <a:lnTo>
                    <a:pt x="2953" y="69520"/>
                  </a:lnTo>
                  <a:lnTo>
                    <a:pt x="0" y="49121"/>
                  </a:lnTo>
                  <a:lnTo>
                    <a:pt x="403" y="48449"/>
                  </a:lnTo>
                  <a:lnTo>
                    <a:pt x="15166" y="21608"/>
                  </a:lnTo>
                  <a:lnTo>
                    <a:pt x="36236" y="0"/>
                  </a:lnTo>
                  <a:lnTo>
                    <a:pt x="49926" y="9663"/>
                  </a:lnTo>
                  <a:lnTo>
                    <a:pt x="45228" y="27513"/>
                  </a:lnTo>
                  <a:lnTo>
                    <a:pt x="30331" y="7059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" name="Forme libre : forme 494">
              <a:extLst>
                <a:ext uri="{FF2B5EF4-FFF2-40B4-BE49-F238E27FC236}">
                  <a16:creationId xmlns:a16="http://schemas.microsoft.com/office/drawing/2014/main" id="{496D8C8F-2CC9-4DBF-A23C-E16F0C0040EA}"/>
                </a:ext>
              </a:extLst>
            </p:cNvPr>
            <p:cNvSpPr/>
            <p:nvPr/>
          </p:nvSpPr>
          <p:spPr>
            <a:xfrm>
              <a:off x="8907756" y="4255639"/>
              <a:ext cx="41470" cy="82807"/>
            </a:xfrm>
            <a:custGeom>
              <a:avLst/>
              <a:gdLst>
                <a:gd name="connsiteX0" fmla="*/ 2684 w 41470"/>
                <a:gd name="connsiteY0" fmla="*/ 63749 h 82807"/>
                <a:gd name="connsiteX1" fmla="*/ 13689 w 41470"/>
                <a:gd name="connsiteY1" fmla="*/ 82807 h 82807"/>
                <a:gd name="connsiteX2" fmla="*/ 22816 w 41470"/>
                <a:gd name="connsiteY2" fmla="*/ 64152 h 82807"/>
                <a:gd name="connsiteX3" fmla="*/ 37578 w 41470"/>
                <a:gd name="connsiteY3" fmla="*/ 21473 h 82807"/>
                <a:gd name="connsiteX4" fmla="*/ 41471 w 41470"/>
                <a:gd name="connsiteY4" fmla="*/ 6308 h 82807"/>
                <a:gd name="connsiteX5" fmla="*/ 32613 w 41470"/>
                <a:gd name="connsiteY5" fmla="*/ 0 h 82807"/>
                <a:gd name="connsiteX6" fmla="*/ 14092 w 41470"/>
                <a:gd name="connsiteY6" fmla="*/ 19192 h 82807"/>
                <a:gd name="connsiteX7" fmla="*/ 0 w 41470"/>
                <a:gd name="connsiteY7" fmla="*/ 44826 h 8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70" h="82807">
                  <a:moveTo>
                    <a:pt x="2684" y="63749"/>
                  </a:moveTo>
                  <a:lnTo>
                    <a:pt x="13689" y="82807"/>
                  </a:lnTo>
                  <a:lnTo>
                    <a:pt x="22816" y="64152"/>
                  </a:lnTo>
                  <a:lnTo>
                    <a:pt x="37578" y="21473"/>
                  </a:lnTo>
                  <a:lnTo>
                    <a:pt x="41471" y="6308"/>
                  </a:lnTo>
                  <a:lnTo>
                    <a:pt x="32613" y="0"/>
                  </a:lnTo>
                  <a:lnTo>
                    <a:pt x="14092" y="19192"/>
                  </a:lnTo>
                  <a:lnTo>
                    <a:pt x="0" y="4482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4" name="Graphique 3">
            <a:extLst>
              <a:ext uri="{FF2B5EF4-FFF2-40B4-BE49-F238E27FC236}">
                <a16:creationId xmlns:a16="http://schemas.microsoft.com/office/drawing/2014/main" id="{42F6CE69-476C-4A4D-8685-E6CDB676E20D}"/>
              </a:ext>
            </a:extLst>
          </p:cNvPr>
          <p:cNvGrpSpPr/>
          <p:nvPr/>
        </p:nvGrpSpPr>
        <p:grpSpPr>
          <a:xfrm>
            <a:off x="6648105" y="4990051"/>
            <a:ext cx="286474" cy="279679"/>
            <a:chOff x="6657740" y="4917692"/>
            <a:chExt cx="277276" cy="270699"/>
          </a:xfrm>
          <a:solidFill>
            <a:srgbClr val="CECECE"/>
          </a:solidFill>
        </p:grpSpPr>
        <p:sp>
          <p:nvSpPr>
            <p:cNvPr id="492" name="Forme libre : forme 491">
              <a:extLst>
                <a:ext uri="{FF2B5EF4-FFF2-40B4-BE49-F238E27FC236}">
                  <a16:creationId xmlns:a16="http://schemas.microsoft.com/office/drawing/2014/main" id="{6C849699-7319-4D62-98AF-B94C61715B56}"/>
                </a:ext>
              </a:extLst>
            </p:cNvPr>
            <p:cNvSpPr/>
            <p:nvPr/>
          </p:nvSpPr>
          <p:spPr>
            <a:xfrm>
              <a:off x="6657740" y="4917692"/>
              <a:ext cx="277276" cy="270699"/>
            </a:xfrm>
            <a:custGeom>
              <a:avLst/>
              <a:gdLst>
                <a:gd name="connsiteX0" fmla="*/ 179974 w 277276"/>
                <a:gd name="connsiteY0" fmla="*/ 270700 h 270699"/>
                <a:gd name="connsiteX1" fmla="*/ 179303 w 277276"/>
                <a:gd name="connsiteY1" fmla="*/ 270566 h 270699"/>
                <a:gd name="connsiteX2" fmla="*/ 149912 w 277276"/>
                <a:gd name="connsiteY2" fmla="*/ 263587 h 270699"/>
                <a:gd name="connsiteX3" fmla="*/ 129914 w 277276"/>
                <a:gd name="connsiteY3" fmla="*/ 265734 h 270699"/>
                <a:gd name="connsiteX4" fmla="*/ 122801 w 277276"/>
                <a:gd name="connsiteY4" fmla="*/ 230437 h 270699"/>
                <a:gd name="connsiteX5" fmla="*/ 110051 w 277276"/>
                <a:gd name="connsiteY5" fmla="*/ 212856 h 270699"/>
                <a:gd name="connsiteX6" fmla="*/ 86028 w 277276"/>
                <a:gd name="connsiteY6" fmla="*/ 208158 h 270699"/>
                <a:gd name="connsiteX7" fmla="*/ 71936 w 277276"/>
                <a:gd name="connsiteY7" fmla="*/ 200777 h 270699"/>
                <a:gd name="connsiteX8" fmla="*/ 56636 w 277276"/>
                <a:gd name="connsiteY8" fmla="*/ 196751 h 270699"/>
                <a:gd name="connsiteX9" fmla="*/ 46436 w 277276"/>
                <a:gd name="connsiteY9" fmla="*/ 192456 h 270699"/>
                <a:gd name="connsiteX10" fmla="*/ 35431 w 277276"/>
                <a:gd name="connsiteY10" fmla="*/ 185745 h 270699"/>
                <a:gd name="connsiteX11" fmla="*/ 35163 w 277276"/>
                <a:gd name="connsiteY11" fmla="*/ 185074 h 270699"/>
                <a:gd name="connsiteX12" fmla="*/ 22010 w 277276"/>
                <a:gd name="connsiteY12" fmla="*/ 154206 h 270699"/>
                <a:gd name="connsiteX13" fmla="*/ 7382 w 277276"/>
                <a:gd name="connsiteY13" fmla="*/ 139846 h 270699"/>
                <a:gd name="connsiteX14" fmla="*/ 2282 w 277276"/>
                <a:gd name="connsiteY14" fmla="*/ 125083 h 270699"/>
                <a:gd name="connsiteX15" fmla="*/ 4832 w 277276"/>
                <a:gd name="connsiteY15" fmla="*/ 112065 h 270699"/>
                <a:gd name="connsiteX16" fmla="*/ 0 w 277276"/>
                <a:gd name="connsiteY16" fmla="*/ 87639 h 270699"/>
                <a:gd name="connsiteX17" fmla="*/ 11676 w 277276"/>
                <a:gd name="connsiteY17" fmla="*/ 86296 h 270699"/>
                <a:gd name="connsiteX18" fmla="*/ 20131 w 277276"/>
                <a:gd name="connsiteY18" fmla="*/ 77975 h 270699"/>
                <a:gd name="connsiteX19" fmla="*/ 29660 w 277276"/>
                <a:gd name="connsiteY19" fmla="*/ 65226 h 270699"/>
                <a:gd name="connsiteX20" fmla="*/ 35297 w 277276"/>
                <a:gd name="connsiteY20" fmla="*/ 60394 h 270699"/>
                <a:gd name="connsiteX21" fmla="*/ 35163 w 277276"/>
                <a:gd name="connsiteY21" fmla="*/ 54086 h 270699"/>
                <a:gd name="connsiteX22" fmla="*/ 29929 w 277276"/>
                <a:gd name="connsiteY22" fmla="*/ 48584 h 270699"/>
                <a:gd name="connsiteX23" fmla="*/ 28184 w 277276"/>
                <a:gd name="connsiteY23" fmla="*/ 36773 h 270699"/>
                <a:gd name="connsiteX24" fmla="*/ 35565 w 277276"/>
                <a:gd name="connsiteY24" fmla="*/ 33552 h 270699"/>
                <a:gd name="connsiteX25" fmla="*/ 36908 w 277276"/>
                <a:gd name="connsiteY25" fmla="*/ 20937 h 270699"/>
                <a:gd name="connsiteX26" fmla="*/ 25902 w 277276"/>
                <a:gd name="connsiteY26" fmla="*/ 5637 h 270699"/>
                <a:gd name="connsiteX27" fmla="*/ 37713 w 277276"/>
                <a:gd name="connsiteY27" fmla="*/ 1611 h 270699"/>
                <a:gd name="connsiteX28" fmla="*/ 64823 w 277276"/>
                <a:gd name="connsiteY28" fmla="*/ 2013 h 270699"/>
                <a:gd name="connsiteX29" fmla="*/ 115688 w 277276"/>
                <a:gd name="connsiteY29" fmla="*/ 0 h 270699"/>
                <a:gd name="connsiteX30" fmla="*/ 120520 w 277276"/>
                <a:gd name="connsiteY30" fmla="*/ 3087 h 270699"/>
                <a:gd name="connsiteX31" fmla="*/ 210842 w 277276"/>
                <a:gd name="connsiteY31" fmla="*/ 53549 h 270699"/>
                <a:gd name="connsiteX32" fmla="*/ 212587 w 277276"/>
                <a:gd name="connsiteY32" fmla="*/ 67910 h 270699"/>
                <a:gd name="connsiteX33" fmla="*/ 248689 w 277276"/>
                <a:gd name="connsiteY33" fmla="*/ 93007 h 270699"/>
                <a:gd name="connsiteX34" fmla="*/ 236879 w 277276"/>
                <a:gd name="connsiteY34" fmla="*/ 124412 h 270699"/>
                <a:gd name="connsiteX35" fmla="*/ 238087 w 277276"/>
                <a:gd name="connsiteY35" fmla="*/ 136893 h 270699"/>
                <a:gd name="connsiteX36" fmla="*/ 254058 w 277276"/>
                <a:gd name="connsiteY36" fmla="*/ 146019 h 270699"/>
                <a:gd name="connsiteX37" fmla="*/ 254863 w 277276"/>
                <a:gd name="connsiteY37" fmla="*/ 153938 h 270699"/>
                <a:gd name="connsiteX38" fmla="*/ 248153 w 277276"/>
                <a:gd name="connsiteY38" fmla="*/ 168835 h 270699"/>
                <a:gd name="connsiteX39" fmla="*/ 249495 w 277276"/>
                <a:gd name="connsiteY39" fmla="*/ 176082 h 270699"/>
                <a:gd name="connsiteX40" fmla="*/ 247884 w 277276"/>
                <a:gd name="connsiteY40" fmla="*/ 187624 h 270699"/>
                <a:gd name="connsiteX41" fmla="*/ 256339 w 277276"/>
                <a:gd name="connsiteY41" fmla="*/ 202656 h 270699"/>
                <a:gd name="connsiteX42" fmla="*/ 266405 w 277276"/>
                <a:gd name="connsiteY42" fmla="*/ 226813 h 270699"/>
                <a:gd name="connsiteX43" fmla="*/ 277276 w 277276"/>
                <a:gd name="connsiteY43" fmla="*/ 233524 h 270699"/>
                <a:gd name="connsiteX44" fmla="*/ 254863 w 277276"/>
                <a:gd name="connsiteY44" fmla="*/ 249897 h 270699"/>
                <a:gd name="connsiteX45" fmla="*/ 227484 w 277276"/>
                <a:gd name="connsiteY45" fmla="*/ 259695 h 270699"/>
                <a:gd name="connsiteX46" fmla="*/ 227082 w 277276"/>
                <a:gd name="connsiteY46" fmla="*/ 259695 h 270699"/>
                <a:gd name="connsiteX47" fmla="*/ 212990 w 277276"/>
                <a:gd name="connsiteY47" fmla="*/ 259426 h 270699"/>
                <a:gd name="connsiteX48" fmla="*/ 204266 w 277276"/>
                <a:gd name="connsiteY48" fmla="*/ 266808 h 270699"/>
                <a:gd name="connsiteX49" fmla="*/ 186819 w 277276"/>
                <a:gd name="connsiteY49" fmla="*/ 267479 h 27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7276" h="270699">
                  <a:moveTo>
                    <a:pt x="179974" y="270700"/>
                  </a:moveTo>
                  <a:lnTo>
                    <a:pt x="179303" y="270566"/>
                  </a:lnTo>
                  <a:lnTo>
                    <a:pt x="149912" y="263587"/>
                  </a:lnTo>
                  <a:lnTo>
                    <a:pt x="129914" y="265734"/>
                  </a:lnTo>
                  <a:lnTo>
                    <a:pt x="122801" y="230437"/>
                  </a:lnTo>
                  <a:lnTo>
                    <a:pt x="110051" y="212856"/>
                  </a:lnTo>
                  <a:lnTo>
                    <a:pt x="86028" y="208158"/>
                  </a:lnTo>
                  <a:lnTo>
                    <a:pt x="71936" y="200777"/>
                  </a:lnTo>
                  <a:lnTo>
                    <a:pt x="56636" y="196751"/>
                  </a:lnTo>
                  <a:lnTo>
                    <a:pt x="46436" y="192456"/>
                  </a:lnTo>
                  <a:lnTo>
                    <a:pt x="35431" y="185745"/>
                  </a:lnTo>
                  <a:lnTo>
                    <a:pt x="35163" y="185074"/>
                  </a:lnTo>
                  <a:lnTo>
                    <a:pt x="22010" y="154206"/>
                  </a:lnTo>
                  <a:lnTo>
                    <a:pt x="7382" y="139846"/>
                  </a:lnTo>
                  <a:lnTo>
                    <a:pt x="2282" y="125083"/>
                  </a:lnTo>
                  <a:lnTo>
                    <a:pt x="4832" y="112065"/>
                  </a:lnTo>
                  <a:lnTo>
                    <a:pt x="0" y="87639"/>
                  </a:lnTo>
                  <a:lnTo>
                    <a:pt x="11676" y="86296"/>
                  </a:lnTo>
                  <a:lnTo>
                    <a:pt x="20131" y="77975"/>
                  </a:lnTo>
                  <a:lnTo>
                    <a:pt x="29660" y="65226"/>
                  </a:lnTo>
                  <a:lnTo>
                    <a:pt x="35297" y="60394"/>
                  </a:lnTo>
                  <a:lnTo>
                    <a:pt x="35163" y="54086"/>
                  </a:lnTo>
                  <a:lnTo>
                    <a:pt x="29929" y="48584"/>
                  </a:lnTo>
                  <a:lnTo>
                    <a:pt x="28184" y="36773"/>
                  </a:lnTo>
                  <a:lnTo>
                    <a:pt x="35565" y="33552"/>
                  </a:lnTo>
                  <a:lnTo>
                    <a:pt x="36908" y="20937"/>
                  </a:lnTo>
                  <a:lnTo>
                    <a:pt x="25902" y="5637"/>
                  </a:lnTo>
                  <a:lnTo>
                    <a:pt x="37713" y="1611"/>
                  </a:lnTo>
                  <a:lnTo>
                    <a:pt x="64823" y="2013"/>
                  </a:lnTo>
                  <a:lnTo>
                    <a:pt x="115688" y="0"/>
                  </a:lnTo>
                  <a:lnTo>
                    <a:pt x="120520" y="3087"/>
                  </a:lnTo>
                  <a:lnTo>
                    <a:pt x="210842" y="53549"/>
                  </a:lnTo>
                  <a:lnTo>
                    <a:pt x="212587" y="67910"/>
                  </a:lnTo>
                  <a:lnTo>
                    <a:pt x="248689" y="93007"/>
                  </a:lnTo>
                  <a:lnTo>
                    <a:pt x="236879" y="124412"/>
                  </a:lnTo>
                  <a:lnTo>
                    <a:pt x="238087" y="136893"/>
                  </a:lnTo>
                  <a:lnTo>
                    <a:pt x="254058" y="146019"/>
                  </a:lnTo>
                  <a:lnTo>
                    <a:pt x="254863" y="153938"/>
                  </a:lnTo>
                  <a:lnTo>
                    <a:pt x="248153" y="168835"/>
                  </a:lnTo>
                  <a:lnTo>
                    <a:pt x="249495" y="176082"/>
                  </a:lnTo>
                  <a:lnTo>
                    <a:pt x="247884" y="187624"/>
                  </a:lnTo>
                  <a:lnTo>
                    <a:pt x="256339" y="202656"/>
                  </a:lnTo>
                  <a:lnTo>
                    <a:pt x="266405" y="226813"/>
                  </a:lnTo>
                  <a:lnTo>
                    <a:pt x="277276" y="233524"/>
                  </a:lnTo>
                  <a:lnTo>
                    <a:pt x="254863" y="249897"/>
                  </a:lnTo>
                  <a:lnTo>
                    <a:pt x="227484" y="259695"/>
                  </a:lnTo>
                  <a:lnTo>
                    <a:pt x="227082" y="259695"/>
                  </a:lnTo>
                  <a:lnTo>
                    <a:pt x="212990" y="259426"/>
                  </a:lnTo>
                  <a:lnTo>
                    <a:pt x="204266" y="266808"/>
                  </a:lnTo>
                  <a:lnTo>
                    <a:pt x="186819" y="26747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" name="Forme libre : forme 492">
              <a:extLst>
                <a:ext uri="{FF2B5EF4-FFF2-40B4-BE49-F238E27FC236}">
                  <a16:creationId xmlns:a16="http://schemas.microsoft.com/office/drawing/2014/main" id="{11D03442-F3C0-45FB-AE3F-0A4CF54375F6}"/>
                </a:ext>
              </a:extLst>
            </p:cNvPr>
            <p:cNvSpPr/>
            <p:nvPr/>
          </p:nvSpPr>
          <p:spPr>
            <a:xfrm>
              <a:off x="6662303" y="4921584"/>
              <a:ext cx="265868" cy="262781"/>
            </a:xfrm>
            <a:custGeom>
              <a:avLst/>
              <a:gdLst>
                <a:gd name="connsiteX0" fmla="*/ 145617 w 265868"/>
                <a:gd name="connsiteY0" fmla="*/ 255803 h 262781"/>
                <a:gd name="connsiteX1" fmla="*/ 175009 w 265868"/>
                <a:gd name="connsiteY1" fmla="*/ 262781 h 262781"/>
                <a:gd name="connsiteX2" fmla="*/ 181719 w 265868"/>
                <a:gd name="connsiteY2" fmla="*/ 259695 h 262781"/>
                <a:gd name="connsiteX3" fmla="*/ 198227 w 265868"/>
                <a:gd name="connsiteY3" fmla="*/ 259158 h 262781"/>
                <a:gd name="connsiteX4" fmla="*/ 207085 w 265868"/>
                <a:gd name="connsiteY4" fmla="*/ 251642 h 262781"/>
                <a:gd name="connsiteX5" fmla="*/ 222250 w 265868"/>
                <a:gd name="connsiteY5" fmla="*/ 251910 h 262781"/>
                <a:gd name="connsiteX6" fmla="*/ 248689 w 265868"/>
                <a:gd name="connsiteY6" fmla="*/ 242516 h 262781"/>
                <a:gd name="connsiteX7" fmla="*/ 265868 w 265868"/>
                <a:gd name="connsiteY7" fmla="*/ 229900 h 262781"/>
                <a:gd name="connsiteX8" fmla="*/ 258755 w 265868"/>
                <a:gd name="connsiteY8" fmla="*/ 225605 h 262781"/>
                <a:gd name="connsiteX9" fmla="*/ 248287 w 265868"/>
                <a:gd name="connsiteY9" fmla="*/ 200374 h 262781"/>
                <a:gd name="connsiteX10" fmla="*/ 239429 w 265868"/>
                <a:gd name="connsiteY10" fmla="*/ 184537 h 262781"/>
                <a:gd name="connsiteX11" fmla="*/ 241040 w 265868"/>
                <a:gd name="connsiteY11" fmla="*/ 172190 h 262781"/>
                <a:gd name="connsiteX12" fmla="*/ 239563 w 265868"/>
                <a:gd name="connsiteY12" fmla="*/ 164406 h 262781"/>
                <a:gd name="connsiteX13" fmla="*/ 246408 w 265868"/>
                <a:gd name="connsiteY13" fmla="*/ 149375 h 262781"/>
                <a:gd name="connsiteX14" fmla="*/ 245871 w 265868"/>
                <a:gd name="connsiteY14" fmla="*/ 144409 h 262781"/>
                <a:gd name="connsiteX15" fmla="*/ 230034 w 265868"/>
                <a:gd name="connsiteY15" fmla="*/ 135417 h 262781"/>
                <a:gd name="connsiteX16" fmla="*/ 228424 w 265868"/>
                <a:gd name="connsiteY16" fmla="*/ 119983 h 262781"/>
                <a:gd name="connsiteX17" fmla="*/ 239429 w 265868"/>
                <a:gd name="connsiteY17" fmla="*/ 90457 h 262781"/>
                <a:gd name="connsiteX18" fmla="*/ 204535 w 265868"/>
                <a:gd name="connsiteY18" fmla="*/ 66165 h 262781"/>
                <a:gd name="connsiteX19" fmla="*/ 202790 w 265868"/>
                <a:gd name="connsiteY19" fmla="*/ 52073 h 262781"/>
                <a:gd name="connsiteX20" fmla="*/ 113944 w 265868"/>
                <a:gd name="connsiteY20" fmla="*/ 2550 h 262781"/>
                <a:gd name="connsiteX21" fmla="*/ 110051 w 265868"/>
                <a:gd name="connsiteY21" fmla="*/ 0 h 262781"/>
                <a:gd name="connsiteX22" fmla="*/ 60260 w 265868"/>
                <a:gd name="connsiteY22" fmla="*/ 2013 h 262781"/>
                <a:gd name="connsiteX23" fmla="*/ 33418 w 265868"/>
                <a:gd name="connsiteY23" fmla="*/ 1611 h 262781"/>
                <a:gd name="connsiteX24" fmla="*/ 27513 w 265868"/>
                <a:gd name="connsiteY24" fmla="*/ 3624 h 262781"/>
                <a:gd name="connsiteX25" fmla="*/ 36236 w 265868"/>
                <a:gd name="connsiteY25" fmla="*/ 15971 h 262781"/>
                <a:gd name="connsiteX26" fmla="*/ 34626 w 265868"/>
                <a:gd name="connsiteY26" fmla="*/ 32344 h 262781"/>
                <a:gd name="connsiteX27" fmla="*/ 27781 w 265868"/>
                <a:gd name="connsiteY27" fmla="*/ 35297 h 262781"/>
                <a:gd name="connsiteX28" fmla="*/ 28989 w 265868"/>
                <a:gd name="connsiteY28" fmla="*/ 42947 h 262781"/>
                <a:gd name="connsiteX29" fmla="*/ 34357 w 265868"/>
                <a:gd name="connsiteY29" fmla="*/ 48584 h 262781"/>
                <a:gd name="connsiteX30" fmla="*/ 34626 w 265868"/>
                <a:gd name="connsiteY30" fmla="*/ 58247 h 262781"/>
                <a:gd name="connsiteX31" fmla="*/ 27916 w 265868"/>
                <a:gd name="connsiteY31" fmla="*/ 64018 h 262781"/>
                <a:gd name="connsiteX32" fmla="*/ 18387 w 265868"/>
                <a:gd name="connsiteY32" fmla="*/ 76499 h 262781"/>
                <a:gd name="connsiteX33" fmla="*/ 8858 w 265868"/>
                <a:gd name="connsiteY33" fmla="*/ 86162 h 262781"/>
                <a:gd name="connsiteX34" fmla="*/ 0 w 265868"/>
                <a:gd name="connsiteY34" fmla="*/ 87102 h 262781"/>
                <a:gd name="connsiteX35" fmla="*/ 4160 w 265868"/>
                <a:gd name="connsiteY35" fmla="*/ 108173 h 262781"/>
                <a:gd name="connsiteX36" fmla="*/ 1745 w 265868"/>
                <a:gd name="connsiteY36" fmla="*/ 120922 h 262781"/>
                <a:gd name="connsiteX37" fmla="*/ 6308 w 265868"/>
                <a:gd name="connsiteY37" fmla="*/ 134209 h 262781"/>
                <a:gd name="connsiteX38" fmla="*/ 20802 w 265868"/>
                <a:gd name="connsiteY38" fmla="*/ 148435 h 262781"/>
                <a:gd name="connsiteX39" fmla="*/ 33821 w 265868"/>
                <a:gd name="connsiteY39" fmla="*/ 179169 h 262781"/>
                <a:gd name="connsiteX40" fmla="*/ 43618 w 265868"/>
                <a:gd name="connsiteY40" fmla="*/ 185074 h 262781"/>
                <a:gd name="connsiteX41" fmla="*/ 53281 w 265868"/>
                <a:gd name="connsiteY41" fmla="*/ 189235 h 262781"/>
                <a:gd name="connsiteX42" fmla="*/ 68715 w 265868"/>
                <a:gd name="connsiteY42" fmla="*/ 193261 h 262781"/>
                <a:gd name="connsiteX43" fmla="*/ 83075 w 265868"/>
                <a:gd name="connsiteY43" fmla="*/ 200777 h 262781"/>
                <a:gd name="connsiteX44" fmla="*/ 107636 w 265868"/>
                <a:gd name="connsiteY44" fmla="*/ 205474 h 262781"/>
                <a:gd name="connsiteX45" fmla="*/ 113138 w 265868"/>
                <a:gd name="connsiteY45" fmla="*/ 212990 h 262781"/>
                <a:gd name="connsiteX46" fmla="*/ 121862 w 265868"/>
                <a:gd name="connsiteY46" fmla="*/ 225337 h 262781"/>
                <a:gd name="connsiteX47" fmla="*/ 128438 w 265868"/>
                <a:gd name="connsiteY47" fmla="*/ 257681 h 26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5868" h="262781">
                  <a:moveTo>
                    <a:pt x="145617" y="255803"/>
                  </a:moveTo>
                  <a:lnTo>
                    <a:pt x="175009" y="262781"/>
                  </a:lnTo>
                  <a:lnTo>
                    <a:pt x="181719" y="259695"/>
                  </a:lnTo>
                  <a:lnTo>
                    <a:pt x="198227" y="259158"/>
                  </a:lnTo>
                  <a:lnTo>
                    <a:pt x="207085" y="251642"/>
                  </a:lnTo>
                  <a:lnTo>
                    <a:pt x="222250" y="251910"/>
                  </a:lnTo>
                  <a:lnTo>
                    <a:pt x="248689" y="242516"/>
                  </a:lnTo>
                  <a:lnTo>
                    <a:pt x="265868" y="229900"/>
                  </a:lnTo>
                  <a:lnTo>
                    <a:pt x="258755" y="225605"/>
                  </a:lnTo>
                  <a:lnTo>
                    <a:pt x="248287" y="200374"/>
                  </a:lnTo>
                  <a:lnTo>
                    <a:pt x="239429" y="184537"/>
                  </a:lnTo>
                  <a:lnTo>
                    <a:pt x="241040" y="172190"/>
                  </a:lnTo>
                  <a:lnTo>
                    <a:pt x="239563" y="164406"/>
                  </a:lnTo>
                  <a:lnTo>
                    <a:pt x="246408" y="149375"/>
                  </a:lnTo>
                  <a:lnTo>
                    <a:pt x="245871" y="144409"/>
                  </a:lnTo>
                  <a:lnTo>
                    <a:pt x="230034" y="135417"/>
                  </a:lnTo>
                  <a:lnTo>
                    <a:pt x="228424" y="119983"/>
                  </a:lnTo>
                  <a:lnTo>
                    <a:pt x="239429" y="90457"/>
                  </a:lnTo>
                  <a:lnTo>
                    <a:pt x="204535" y="66165"/>
                  </a:lnTo>
                  <a:lnTo>
                    <a:pt x="202790" y="52073"/>
                  </a:lnTo>
                  <a:lnTo>
                    <a:pt x="113944" y="2550"/>
                  </a:lnTo>
                  <a:lnTo>
                    <a:pt x="110051" y="0"/>
                  </a:lnTo>
                  <a:lnTo>
                    <a:pt x="60260" y="2013"/>
                  </a:lnTo>
                  <a:lnTo>
                    <a:pt x="33418" y="1611"/>
                  </a:lnTo>
                  <a:lnTo>
                    <a:pt x="27513" y="3624"/>
                  </a:lnTo>
                  <a:lnTo>
                    <a:pt x="36236" y="15971"/>
                  </a:lnTo>
                  <a:lnTo>
                    <a:pt x="34626" y="32344"/>
                  </a:lnTo>
                  <a:lnTo>
                    <a:pt x="27781" y="35297"/>
                  </a:lnTo>
                  <a:lnTo>
                    <a:pt x="28989" y="42947"/>
                  </a:lnTo>
                  <a:lnTo>
                    <a:pt x="34357" y="48584"/>
                  </a:lnTo>
                  <a:lnTo>
                    <a:pt x="34626" y="58247"/>
                  </a:lnTo>
                  <a:lnTo>
                    <a:pt x="27916" y="64018"/>
                  </a:lnTo>
                  <a:lnTo>
                    <a:pt x="18387" y="76499"/>
                  </a:lnTo>
                  <a:lnTo>
                    <a:pt x="8858" y="86162"/>
                  </a:lnTo>
                  <a:lnTo>
                    <a:pt x="0" y="87102"/>
                  </a:lnTo>
                  <a:lnTo>
                    <a:pt x="4160" y="108173"/>
                  </a:lnTo>
                  <a:lnTo>
                    <a:pt x="1745" y="120922"/>
                  </a:lnTo>
                  <a:lnTo>
                    <a:pt x="6308" y="134209"/>
                  </a:lnTo>
                  <a:lnTo>
                    <a:pt x="20802" y="148435"/>
                  </a:lnTo>
                  <a:lnTo>
                    <a:pt x="33821" y="179169"/>
                  </a:lnTo>
                  <a:lnTo>
                    <a:pt x="43618" y="185074"/>
                  </a:lnTo>
                  <a:lnTo>
                    <a:pt x="53281" y="189235"/>
                  </a:lnTo>
                  <a:lnTo>
                    <a:pt x="68715" y="193261"/>
                  </a:lnTo>
                  <a:lnTo>
                    <a:pt x="83075" y="200777"/>
                  </a:lnTo>
                  <a:lnTo>
                    <a:pt x="107636" y="205474"/>
                  </a:lnTo>
                  <a:lnTo>
                    <a:pt x="113138" y="212990"/>
                  </a:lnTo>
                  <a:lnTo>
                    <a:pt x="121862" y="225337"/>
                  </a:lnTo>
                  <a:lnTo>
                    <a:pt x="128438" y="25768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5" name="Graphique 3">
            <a:extLst>
              <a:ext uri="{FF2B5EF4-FFF2-40B4-BE49-F238E27FC236}">
                <a16:creationId xmlns:a16="http://schemas.microsoft.com/office/drawing/2014/main" id="{5B7E94C1-9ECD-4471-86E8-1A1035EED86D}"/>
              </a:ext>
            </a:extLst>
          </p:cNvPr>
          <p:cNvGrpSpPr/>
          <p:nvPr/>
        </p:nvGrpSpPr>
        <p:grpSpPr>
          <a:xfrm>
            <a:off x="6462715" y="3398082"/>
            <a:ext cx="464237" cy="311016"/>
            <a:chOff x="6478303" y="3376838"/>
            <a:chExt cx="449331" cy="301030"/>
          </a:xfrm>
          <a:solidFill>
            <a:srgbClr val="CECECE"/>
          </a:solidFill>
        </p:grpSpPr>
        <p:sp>
          <p:nvSpPr>
            <p:cNvPr id="490" name="Forme libre : forme 489">
              <a:extLst>
                <a:ext uri="{FF2B5EF4-FFF2-40B4-BE49-F238E27FC236}">
                  <a16:creationId xmlns:a16="http://schemas.microsoft.com/office/drawing/2014/main" id="{FDD0DEB0-DD6B-493D-A850-1F5159368388}"/>
                </a:ext>
              </a:extLst>
            </p:cNvPr>
            <p:cNvSpPr/>
            <p:nvPr/>
          </p:nvSpPr>
          <p:spPr>
            <a:xfrm>
              <a:off x="6478303" y="3376838"/>
              <a:ext cx="449331" cy="301030"/>
            </a:xfrm>
            <a:custGeom>
              <a:avLst/>
              <a:gdLst>
                <a:gd name="connsiteX0" fmla="*/ 294186 w 449331"/>
                <a:gd name="connsiteY0" fmla="*/ 301031 h 301030"/>
                <a:gd name="connsiteX1" fmla="*/ 278081 w 449331"/>
                <a:gd name="connsiteY1" fmla="*/ 292844 h 301030"/>
                <a:gd name="connsiteX2" fmla="*/ 283450 w 449331"/>
                <a:gd name="connsiteY2" fmla="*/ 276739 h 301030"/>
                <a:gd name="connsiteX3" fmla="*/ 255937 w 449331"/>
                <a:gd name="connsiteY3" fmla="*/ 266271 h 301030"/>
                <a:gd name="connsiteX4" fmla="*/ 261842 w 449331"/>
                <a:gd name="connsiteY4" fmla="*/ 257010 h 301030"/>
                <a:gd name="connsiteX5" fmla="*/ 288550 w 449331"/>
                <a:gd name="connsiteY5" fmla="*/ 243321 h 301030"/>
                <a:gd name="connsiteX6" fmla="*/ 286939 w 449331"/>
                <a:gd name="connsiteY6" fmla="*/ 240100 h 301030"/>
                <a:gd name="connsiteX7" fmla="*/ 283986 w 449331"/>
                <a:gd name="connsiteY7" fmla="*/ 242918 h 301030"/>
                <a:gd name="connsiteX8" fmla="*/ 278886 w 449331"/>
                <a:gd name="connsiteY8" fmla="*/ 240369 h 301030"/>
                <a:gd name="connsiteX9" fmla="*/ 239563 w 449331"/>
                <a:gd name="connsiteY9" fmla="*/ 231242 h 301030"/>
                <a:gd name="connsiteX10" fmla="*/ 237953 w 449331"/>
                <a:gd name="connsiteY10" fmla="*/ 218627 h 301030"/>
                <a:gd name="connsiteX11" fmla="*/ 217955 w 449331"/>
                <a:gd name="connsiteY11" fmla="*/ 222519 h 301030"/>
                <a:gd name="connsiteX12" fmla="*/ 209232 w 449331"/>
                <a:gd name="connsiteY12" fmla="*/ 241308 h 301030"/>
                <a:gd name="connsiteX13" fmla="*/ 188832 w 449331"/>
                <a:gd name="connsiteY13" fmla="*/ 268955 h 301030"/>
                <a:gd name="connsiteX14" fmla="*/ 177022 w 449331"/>
                <a:gd name="connsiteY14" fmla="*/ 262647 h 301030"/>
                <a:gd name="connsiteX15" fmla="*/ 165345 w 449331"/>
                <a:gd name="connsiteY15" fmla="*/ 268284 h 301030"/>
                <a:gd name="connsiteX16" fmla="*/ 150717 w 449331"/>
                <a:gd name="connsiteY16" fmla="*/ 259695 h 301030"/>
                <a:gd name="connsiteX17" fmla="*/ 159038 w 449331"/>
                <a:gd name="connsiteY17" fmla="*/ 254595 h 301030"/>
                <a:gd name="connsiteX18" fmla="*/ 163064 w 449331"/>
                <a:gd name="connsiteY18" fmla="*/ 243053 h 301030"/>
                <a:gd name="connsiteX19" fmla="*/ 169640 w 449331"/>
                <a:gd name="connsiteY19" fmla="*/ 232048 h 301030"/>
                <a:gd name="connsiteX20" fmla="*/ 167627 w 449331"/>
                <a:gd name="connsiteY20" fmla="*/ 225069 h 301030"/>
                <a:gd name="connsiteX21" fmla="*/ 175948 w 449331"/>
                <a:gd name="connsiteY21" fmla="*/ 220506 h 301030"/>
                <a:gd name="connsiteX22" fmla="*/ 178766 w 449331"/>
                <a:gd name="connsiteY22" fmla="*/ 226277 h 301030"/>
                <a:gd name="connsiteX23" fmla="*/ 191919 w 449331"/>
                <a:gd name="connsiteY23" fmla="*/ 227082 h 301030"/>
                <a:gd name="connsiteX24" fmla="*/ 194871 w 449331"/>
                <a:gd name="connsiteY24" fmla="*/ 225874 h 301030"/>
                <a:gd name="connsiteX25" fmla="*/ 191919 w 449331"/>
                <a:gd name="connsiteY25" fmla="*/ 223458 h 301030"/>
                <a:gd name="connsiteX26" fmla="*/ 193664 w 449331"/>
                <a:gd name="connsiteY26" fmla="*/ 217956 h 301030"/>
                <a:gd name="connsiteX27" fmla="*/ 185343 w 449331"/>
                <a:gd name="connsiteY27" fmla="*/ 209232 h 301030"/>
                <a:gd name="connsiteX28" fmla="*/ 181988 w 449331"/>
                <a:gd name="connsiteY28" fmla="*/ 194335 h 301030"/>
                <a:gd name="connsiteX29" fmla="*/ 172593 w 449331"/>
                <a:gd name="connsiteY29" fmla="*/ 188161 h 301030"/>
                <a:gd name="connsiteX30" fmla="*/ 174337 w 449331"/>
                <a:gd name="connsiteY30" fmla="*/ 175546 h 301030"/>
                <a:gd name="connsiteX31" fmla="*/ 164272 w 449331"/>
                <a:gd name="connsiteY31" fmla="*/ 166688 h 301030"/>
                <a:gd name="connsiteX32" fmla="*/ 153938 w 449331"/>
                <a:gd name="connsiteY32" fmla="*/ 165077 h 301030"/>
                <a:gd name="connsiteX33" fmla="*/ 136356 w 449331"/>
                <a:gd name="connsiteY33" fmla="*/ 153938 h 301030"/>
                <a:gd name="connsiteX34" fmla="*/ 121325 w 449331"/>
                <a:gd name="connsiteY34" fmla="*/ 157427 h 301030"/>
                <a:gd name="connsiteX35" fmla="*/ 115151 w 449331"/>
                <a:gd name="connsiteY35" fmla="*/ 163064 h 301030"/>
                <a:gd name="connsiteX36" fmla="*/ 104951 w 449331"/>
                <a:gd name="connsiteY36" fmla="*/ 162930 h 301030"/>
                <a:gd name="connsiteX37" fmla="*/ 98912 w 449331"/>
                <a:gd name="connsiteY37" fmla="*/ 171385 h 301030"/>
                <a:gd name="connsiteX38" fmla="*/ 80257 w 449331"/>
                <a:gd name="connsiteY38" fmla="*/ 175009 h 301030"/>
                <a:gd name="connsiteX39" fmla="*/ 70997 w 449331"/>
                <a:gd name="connsiteY39" fmla="*/ 181182 h 301030"/>
                <a:gd name="connsiteX40" fmla="*/ 58918 w 449331"/>
                <a:gd name="connsiteY40" fmla="*/ 171922 h 301030"/>
                <a:gd name="connsiteX41" fmla="*/ 43752 w 449331"/>
                <a:gd name="connsiteY41" fmla="*/ 171653 h 301030"/>
                <a:gd name="connsiteX42" fmla="*/ 28855 w 449331"/>
                <a:gd name="connsiteY42" fmla="*/ 167761 h 301030"/>
                <a:gd name="connsiteX43" fmla="*/ 16374 w 449331"/>
                <a:gd name="connsiteY43" fmla="*/ 176888 h 301030"/>
                <a:gd name="connsiteX44" fmla="*/ 14226 w 449331"/>
                <a:gd name="connsiteY44" fmla="*/ 164809 h 301030"/>
                <a:gd name="connsiteX45" fmla="*/ 0 w 449331"/>
                <a:gd name="connsiteY45" fmla="*/ 154340 h 301030"/>
                <a:gd name="connsiteX46" fmla="*/ 5502 w 449331"/>
                <a:gd name="connsiteY46" fmla="*/ 137430 h 301030"/>
                <a:gd name="connsiteX47" fmla="*/ 13152 w 449331"/>
                <a:gd name="connsiteY47" fmla="*/ 126425 h 301030"/>
                <a:gd name="connsiteX48" fmla="*/ 16105 w 449331"/>
                <a:gd name="connsiteY48" fmla="*/ 127633 h 301030"/>
                <a:gd name="connsiteX49" fmla="*/ 10737 w 449331"/>
                <a:gd name="connsiteY49" fmla="*/ 113675 h 301030"/>
                <a:gd name="connsiteX50" fmla="*/ 34223 w 449331"/>
                <a:gd name="connsiteY50" fmla="*/ 80525 h 301030"/>
                <a:gd name="connsiteX51" fmla="*/ 46034 w 449331"/>
                <a:gd name="connsiteY51" fmla="*/ 76231 h 301030"/>
                <a:gd name="connsiteX52" fmla="*/ 48315 w 449331"/>
                <a:gd name="connsiteY52" fmla="*/ 66836 h 301030"/>
                <a:gd name="connsiteX53" fmla="*/ 35297 w 449331"/>
                <a:gd name="connsiteY53" fmla="*/ 30734 h 301030"/>
                <a:gd name="connsiteX54" fmla="*/ 48986 w 449331"/>
                <a:gd name="connsiteY54" fmla="*/ 28989 h 301030"/>
                <a:gd name="connsiteX55" fmla="*/ 62676 w 449331"/>
                <a:gd name="connsiteY55" fmla="*/ 18118 h 301030"/>
                <a:gd name="connsiteX56" fmla="*/ 82404 w 449331"/>
                <a:gd name="connsiteY56" fmla="*/ 17179 h 301030"/>
                <a:gd name="connsiteX57" fmla="*/ 107636 w 449331"/>
                <a:gd name="connsiteY57" fmla="*/ 20400 h 301030"/>
                <a:gd name="connsiteX58" fmla="*/ 135417 w 449331"/>
                <a:gd name="connsiteY58" fmla="*/ 29929 h 301030"/>
                <a:gd name="connsiteX59" fmla="*/ 155146 w 449331"/>
                <a:gd name="connsiteY59" fmla="*/ 30734 h 301030"/>
                <a:gd name="connsiteX60" fmla="*/ 163735 w 449331"/>
                <a:gd name="connsiteY60" fmla="*/ 36102 h 301030"/>
                <a:gd name="connsiteX61" fmla="*/ 173532 w 449331"/>
                <a:gd name="connsiteY61" fmla="*/ 28721 h 301030"/>
                <a:gd name="connsiteX62" fmla="*/ 180511 w 449331"/>
                <a:gd name="connsiteY62" fmla="*/ 38786 h 301030"/>
                <a:gd name="connsiteX63" fmla="*/ 202253 w 449331"/>
                <a:gd name="connsiteY63" fmla="*/ 36907 h 301030"/>
                <a:gd name="connsiteX64" fmla="*/ 210037 w 449331"/>
                <a:gd name="connsiteY64" fmla="*/ 39860 h 301030"/>
                <a:gd name="connsiteX65" fmla="*/ 211648 w 449331"/>
                <a:gd name="connsiteY65" fmla="*/ 21876 h 301030"/>
                <a:gd name="connsiteX66" fmla="*/ 220103 w 449331"/>
                <a:gd name="connsiteY66" fmla="*/ 12079 h 301030"/>
                <a:gd name="connsiteX67" fmla="*/ 220774 w 449331"/>
                <a:gd name="connsiteY67" fmla="*/ 11945 h 301030"/>
                <a:gd name="connsiteX68" fmla="*/ 242382 w 449331"/>
                <a:gd name="connsiteY68" fmla="*/ 9529 h 301030"/>
                <a:gd name="connsiteX69" fmla="*/ 250568 w 449331"/>
                <a:gd name="connsiteY69" fmla="*/ 11005 h 301030"/>
                <a:gd name="connsiteX70" fmla="*/ 256876 w 449331"/>
                <a:gd name="connsiteY70" fmla="*/ 1745 h 301030"/>
                <a:gd name="connsiteX71" fmla="*/ 265331 w 449331"/>
                <a:gd name="connsiteY71" fmla="*/ 4026 h 301030"/>
                <a:gd name="connsiteX72" fmla="*/ 291770 w 449331"/>
                <a:gd name="connsiteY72" fmla="*/ 0 h 301030"/>
                <a:gd name="connsiteX73" fmla="*/ 309084 w 449331"/>
                <a:gd name="connsiteY73" fmla="*/ 24829 h 301030"/>
                <a:gd name="connsiteX74" fmla="*/ 302507 w 449331"/>
                <a:gd name="connsiteY74" fmla="*/ 33418 h 301030"/>
                <a:gd name="connsiteX75" fmla="*/ 304252 w 449331"/>
                <a:gd name="connsiteY75" fmla="*/ 43350 h 301030"/>
                <a:gd name="connsiteX76" fmla="*/ 323578 w 449331"/>
                <a:gd name="connsiteY76" fmla="*/ 45228 h 301030"/>
                <a:gd name="connsiteX77" fmla="*/ 333107 w 449331"/>
                <a:gd name="connsiteY77" fmla="*/ 63615 h 301030"/>
                <a:gd name="connsiteX78" fmla="*/ 332570 w 449331"/>
                <a:gd name="connsiteY78" fmla="*/ 70460 h 301030"/>
                <a:gd name="connsiteX79" fmla="*/ 362096 w 449331"/>
                <a:gd name="connsiteY79" fmla="*/ 83210 h 301030"/>
                <a:gd name="connsiteX80" fmla="*/ 381690 w 449331"/>
                <a:gd name="connsiteY80" fmla="*/ 77036 h 301030"/>
                <a:gd name="connsiteX81" fmla="*/ 397125 w 449331"/>
                <a:gd name="connsiteY81" fmla="*/ 95288 h 301030"/>
                <a:gd name="connsiteX82" fmla="*/ 411082 w 449331"/>
                <a:gd name="connsiteY82" fmla="*/ 95020 h 301030"/>
                <a:gd name="connsiteX83" fmla="*/ 411351 w 449331"/>
                <a:gd name="connsiteY83" fmla="*/ 95020 h 301030"/>
                <a:gd name="connsiteX84" fmla="*/ 449064 w 449331"/>
                <a:gd name="connsiteY84" fmla="*/ 107904 h 301030"/>
                <a:gd name="connsiteX85" fmla="*/ 449332 w 449331"/>
                <a:gd name="connsiteY85" fmla="*/ 120922 h 301030"/>
                <a:gd name="connsiteX86" fmla="*/ 439535 w 449331"/>
                <a:gd name="connsiteY86" fmla="*/ 140383 h 301030"/>
                <a:gd name="connsiteX87" fmla="*/ 444903 w 449331"/>
                <a:gd name="connsiteY87" fmla="*/ 160783 h 301030"/>
                <a:gd name="connsiteX88" fmla="*/ 440474 w 449331"/>
                <a:gd name="connsiteY88" fmla="*/ 174740 h 301030"/>
                <a:gd name="connsiteX89" fmla="*/ 415914 w 449331"/>
                <a:gd name="connsiteY89" fmla="*/ 177559 h 301030"/>
                <a:gd name="connsiteX90" fmla="*/ 404238 w 449331"/>
                <a:gd name="connsiteY90" fmla="*/ 186819 h 301030"/>
                <a:gd name="connsiteX91" fmla="*/ 403433 w 449331"/>
                <a:gd name="connsiteY91" fmla="*/ 203729 h 301030"/>
                <a:gd name="connsiteX92" fmla="*/ 382496 w 449331"/>
                <a:gd name="connsiteY92" fmla="*/ 206816 h 301030"/>
                <a:gd name="connsiteX93" fmla="*/ 365988 w 449331"/>
                <a:gd name="connsiteY93" fmla="*/ 218492 h 301030"/>
                <a:gd name="connsiteX94" fmla="*/ 342770 w 449331"/>
                <a:gd name="connsiteY94" fmla="*/ 220371 h 301030"/>
                <a:gd name="connsiteX95" fmla="*/ 321833 w 449331"/>
                <a:gd name="connsiteY95" fmla="*/ 233524 h 301030"/>
                <a:gd name="connsiteX96" fmla="*/ 312036 w 449331"/>
                <a:gd name="connsiteY96" fmla="*/ 241174 h 301030"/>
                <a:gd name="connsiteX97" fmla="*/ 323712 w 449331"/>
                <a:gd name="connsiteY97" fmla="*/ 252581 h 301030"/>
                <a:gd name="connsiteX98" fmla="*/ 334986 w 449331"/>
                <a:gd name="connsiteY98" fmla="*/ 260500 h 301030"/>
                <a:gd name="connsiteX99" fmla="*/ 362499 w 449331"/>
                <a:gd name="connsiteY99" fmla="*/ 258084 h 301030"/>
                <a:gd name="connsiteX100" fmla="*/ 356191 w 449331"/>
                <a:gd name="connsiteY100" fmla="*/ 274458 h 301030"/>
                <a:gd name="connsiteX101" fmla="*/ 328410 w 449331"/>
                <a:gd name="connsiteY101" fmla="*/ 280631 h 30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49331" h="301030">
                  <a:moveTo>
                    <a:pt x="294186" y="301031"/>
                  </a:moveTo>
                  <a:lnTo>
                    <a:pt x="278081" y="292844"/>
                  </a:lnTo>
                  <a:lnTo>
                    <a:pt x="283450" y="276739"/>
                  </a:lnTo>
                  <a:lnTo>
                    <a:pt x="255937" y="266271"/>
                  </a:lnTo>
                  <a:lnTo>
                    <a:pt x="261842" y="257010"/>
                  </a:lnTo>
                  <a:lnTo>
                    <a:pt x="288550" y="243321"/>
                  </a:lnTo>
                  <a:lnTo>
                    <a:pt x="286939" y="240100"/>
                  </a:lnTo>
                  <a:lnTo>
                    <a:pt x="283986" y="242918"/>
                  </a:lnTo>
                  <a:lnTo>
                    <a:pt x="278886" y="240369"/>
                  </a:lnTo>
                  <a:lnTo>
                    <a:pt x="239563" y="231242"/>
                  </a:lnTo>
                  <a:lnTo>
                    <a:pt x="237953" y="218627"/>
                  </a:lnTo>
                  <a:lnTo>
                    <a:pt x="217955" y="222519"/>
                  </a:lnTo>
                  <a:lnTo>
                    <a:pt x="209232" y="241308"/>
                  </a:lnTo>
                  <a:lnTo>
                    <a:pt x="188832" y="268955"/>
                  </a:lnTo>
                  <a:lnTo>
                    <a:pt x="177022" y="262647"/>
                  </a:lnTo>
                  <a:lnTo>
                    <a:pt x="165345" y="268284"/>
                  </a:lnTo>
                  <a:lnTo>
                    <a:pt x="150717" y="259695"/>
                  </a:lnTo>
                  <a:lnTo>
                    <a:pt x="159038" y="254595"/>
                  </a:lnTo>
                  <a:lnTo>
                    <a:pt x="163064" y="243053"/>
                  </a:lnTo>
                  <a:lnTo>
                    <a:pt x="169640" y="232048"/>
                  </a:lnTo>
                  <a:lnTo>
                    <a:pt x="167627" y="225069"/>
                  </a:lnTo>
                  <a:lnTo>
                    <a:pt x="175948" y="220506"/>
                  </a:lnTo>
                  <a:lnTo>
                    <a:pt x="178766" y="226277"/>
                  </a:lnTo>
                  <a:lnTo>
                    <a:pt x="191919" y="227082"/>
                  </a:lnTo>
                  <a:lnTo>
                    <a:pt x="194871" y="225874"/>
                  </a:lnTo>
                  <a:lnTo>
                    <a:pt x="191919" y="223458"/>
                  </a:lnTo>
                  <a:lnTo>
                    <a:pt x="193664" y="217956"/>
                  </a:lnTo>
                  <a:lnTo>
                    <a:pt x="185343" y="209232"/>
                  </a:lnTo>
                  <a:lnTo>
                    <a:pt x="181988" y="194335"/>
                  </a:lnTo>
                  <a:lnTo>
                    <a:pt x="172593" y="188161"/>
                  </a:lnTo>
                  <a:lnTo>
                    <a:pt x="174337" y="175546"/>
                  </a:lnTo>
                  <a:lnTo>
                    <a:pt x="164272" y="166688"/>
                  </a:lnTo>
                  <a:lnTo>
                    <a:pt x="153938" y="165077"/>
                  </a:lnTo>
                  <a:lnTo>
                    <a:pt x="136356" y="153938"/>
                  </a:lnTo>
                  <a:lnTo>
                    <a:pt x="121325" y="157427"/>
                  </a:lnTo>
                  <a:lnTo>
                    <a:pt x="115151" y="163064"/>
                  </a:lnTo>
                  <a:lnTo>
                    <a:pt x="104951" y="162930"/>
                  </a:lnTo>
                  <a:lnTo>
                    <a:pt x="98912" y="171385"/>
                  </a:lnTo>
                  <a:lnTo>
                    <a:pt x="80257" y="175009"/>
                  </a:lnTo>
                  <a:lnTo>
                    <a:pt x="70997" y="181182"/>
                  </a:lnTo>
                  <a:lnTo>
                    <a:pt x="58918" y="171922"/>
                  </a:lnTo>
                  <a:lnTo>
                    <a:pt x="43752" y="171653"/>
                  </a:lnTo>
                  <a:lnTo>
                    <a:pt x="28855" y="167761"/>
                  </a:lnTo>
                  <a:lnTo>
                    <a:pt x="16374" y="176888"/>
                  </a:lnTo>
                  <a:lnTo>
                    <a:pt x="14226" y="164809"/>
                  </a:lnTo>
                  <a:lnTo>
                    <a:pt x="0" y="154340"/>
                  </a:lnTo>
                  <a:lnTo>
                    <a:pt x="5502" y="137430"/>
                  </a:lnTo>
                  <a:lnTo>
                    <a:pt x="13152" y="126425"/>
                  </a:lnTo>
                  <a:lnTo>
                    <a:pt x="16105" y="127633"/>
                  </a:lnTo>
                  <a:lnTo>
                    <a:pt x="10737" y="113675"/>
                  </a:lnTo>
                  <a:lnTo>
                    <a:pt x="34223" y="80525"/>
                  </a:lnTo>
                  <a:lnTo>
                    <a:pt x="46034" y="76231"/>
                  </a:lnTo>
                  <a:lnTo>
                    <a:pt x="48315" y="66836"/>
                  </a:lnTo>
                  <a:lnTo>
                    <a:pt x="35297" y="30734"/>
                  </a:lnTo>
                  <a:lnTo>
                    <a:pt x="48986" y="28989"/>
                  </a:lnTo>
                  <a:lnTo>
                    <a:pt x="62676" y="18118"/>
                  </a:lnTo>
                  <a:lnTo>
                    <a:pt x="82404" y="17179"/>
                  </a:lnTo>
                  <a:lnTo>
                    <a:pt x="107636" y="20400"/>
                  </a:lnTo>
                  <a:lnTo>
                    <a:pt x="135417" y="29929"/>
                  </a:lnTo>
                  <a:lnTo>
                    <a:pt x="155146" y="30734"/>
                  </a:lnTo>
                  <a:lnTo>
                    <a:pt x="163735" y="36102"/>
                  </a:lnTo>
                  <a:lnTo>
                    <a:pt x="173532" y="28721"/>
                  </a:lnTo>
                  <a:lnTo>
                    <a:pt x="180511" y="38786"/>
                  </a:lnTo>
                  <a:lnTo>
                    <a:pt x="202253" y="36907"/>
                  </a:lnTo>
                  <a:lnTo>
                    <a:pt x="210037" y="39860"/>
                  </a:lnTo>
                  <a:lnTo>
                    <a:pt x="211648" y="21876"/>
                  </a:lnTo>
                  <a:lnTo>
                    <a:pt x="220103" y="12079"/>
                  </a:lnTo>
                  <a:lnTo>
                    <a:pt x="220774" y="11945"/>
                  </a:lnTo>
                  <a:lnTo>
                    <a:pt x="242382" y="9529"/>
                  </a:lnTo>
                  <a:lnTo>
                    <a:pt x="250568" y="11005"/>
                  </a:lnTo>
                  <a:lnTo>
                    <a:pt x="256876" y="1745"/>
                  </a:lnTo>
                  <a:lnTo>
                    <a:pt x="265331" y="4026"/>
                  </a:lnTo>
                  <a:lnTo>
                    <a:pt x="291770" y="0"/>
                  </a:lnTo>
                  <a:lnTo>
                    <a:pt x="309084" y="24829"/>
                  </a:lnTo>
                  <a:lnTo>
                    <a:pt x="302507" y="33418"/>
                  </a:lnTo>
                  <a:lnTo>
                    <a:pt x="304252" y="43350"/>
                  </a:lnTo>
                  <a:lnTo>
                    <a:pt x="323578" y="45228"/>
                  </a:lnTo>
                  <a:lnTo>
                    <a:pt x="333107" y="63615"/>
                  </a:lnTo>
                  <a:lnTo>
                    <a:pt x="332570" y="70460"/>
                  </a:lnTo>
                  <a:lnTo>
                    <a:pt x="362096" y="83210"/>
                  </a:lnTo>
                  <a:lnTo>
                    <a:pt x="381690" y="77036"/>
                  </a:lnTo>
                  <a:lnTo>
                    <a:pt x="397125" y="95288"/>
                  </a:lnTo>
                  <a:lnTo>
                    <a:pt x="411082" y="95020"/>
                  </a:lnTo>
                  <a:lnTo>
                    <a:pt x="411351" y="95020"/>
                  </a:lnTo>
                  <a:lnTo>
                    <a:pt x="449064" y="107904"/>
                  </a:lnTo>
                  <a:lnTo>
                    <a:pt x="449332" y="120922"/>
                  </a:lnTo>
                  <a:lnTo>
                    <a:pt x="439535" y="140383"/>
                  </a:lnTo>
                  <a:lnTo>
                    <a:pt x="444903" y="160783"/>
                  </a:lnTo>
                  <a:lnTo>
                    <a:pt x="440474" y="174740"/>
                  </a:lnTo>
                  <a:lnTo>
                    <a:pt x="415914" y="177559"/>
                  </a:lnTo>
                  <a:lnTo>
                    <a:pt x="404238" y="186819"/>
                  </a:lnTo>
                  <a:lnTo>
                    <a:pt x="403433" y="203729"/>
                  </a:lnTo>
                  <a:lnTo>
                    <a:pt x="382496" y="206816"/>
                  </a:lnTo>
                  <a:lnTo>
                    <a:pt x="365988" y="218492"/>
                  </a:lnTo>
                  <a:lnTo>
                    <a:pt x="342770" y="220371"/>
                  </a:lnTo>
                  <a:lnTo>
                    <a:pt x="321833" y="233524"/>
                  </a:lnTo>
                  <a:lnTo>
                    <a:pt x="312036" y="241174"/>
                  </a:lnTo>
                  <a:lnTo>
                    <a:pt x="323712" y="252581"/>
                  </a:lnTo>
                  <a:lnTo>
                    <a:pt x="334986" y="260500"/>
                  </a:lnTo>
                  <a:lnTo>
                    <a:pt x="362499" y="258084"/>
                  </a:lnTo>
                  <a:lnTo>
                    <a:pt x="356191" y="274458"/>
                  </a:lnTo>
                  <a:lnTo>
                    <a:pt x="328410" y="28063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" name="Forme libre : forme 490">
              <a:extLst>
                <a:ext uri="{FF2B5EF4-FFF2-40B4-BE49-F238E27FC236}">
                  <a16:creationId xmlns:a16="http://schemas.microsoft.com/office/drawing/2014/main" id="{08821AC5-FCD8-49A4-A441-94015AC011B6}"/>
                </a:ext>
              </a:extLst>
            </p:cNvPr>
            <p:cNvSpPr/>
            <p:nvPr/>
          </p:nvSpPr>
          <p:spPr>
            <a:xfrm>
              <a:off x="6482866" y="3380998"/>
              <a:ext cx="441011" cy="292575"/>
            </a:xfrm>
            <a:custGeom>
              <a:avLst/>
              <a:gdLst>
                <a:gd name="connsiteX0" fmla="*/ 278215 w 441011"/>
                <a:gd name="connsiteY0" fmla="*/ 286805 h 292575"/>
                <a:gd name="connsiteX1" fmla="*/ 289489 w 441011"/>
                <a:gd name="connsiteY1" fmla="*/ 292576 h 292575"/>
                <a:gd name="connsiteX2" fmla="*/ 322773 w 441011"/>
                <a:gd name="connsiteY2" fmla="*/ 272847 h 292575"/>
                <a:gd name="connsiteX3" fmla="*/ 348809 w 441011"/>
                <a:gd name="connsiteY3" fmla="*/ 267076 h 292575"/>
                <a:gd name="connsiteX4" fmla="*/ 352165 w 441011"/>
                <a:gd name="connsiteY4" fmla="*/ 258352 h 292575"/>
                <a:gd name="connsiteX5" fmla="*/ 329349 w 441011"/>
                <a:gd name="connsiteY5" fmla="*/ 260231 h 292575"/>
                <a:gd name="connsiteX6" fmla="*/ 316733 w 441011"/>
                <a:gd name="connsiteY6" fmla="*/ 251374 h 292575"/>
                <a:gd name="connsiteX7" fmla="*/ 301702 w 441011"/>
                <a:gd name="connsiteY7" fmla="*/ 236611 h 292575"/>
                <a:gd name="connsiteX8" fmla="*/ 315123 w 441011"/>
                <a:gd name="connsiteY8" fmla="*/ 226277 h 292575"/>
                <a:gd name="connsiteX9" fmla="*/ 337536 w 441011"/>
                <a:gd name="connsiteY9" fmla="*/ 212453 h 292575"/>
                <a:gd name="connsiteX10" fmla="*/ 360083 w 441011"/>
                <a:gd name="connsiteY10" fmla="*/ 210574 h 292575"/>
                <a:gd name="connsiteX11" fmla="*/ 376993 w 441011"/>
                <a:gd name="connsiteY11" fmla="*/ 198898 h 292575"/>
                <a:gd name="connsiteX12" fmla="*/ 395112 w 441011"/>
                <a:gd name="connsiteY12" fmla="*/ 196214 h 292575"/>
                <a:gd name="connsiteX13" fmla="*/ 395917 w 441011"/>
                <a:gd name="connsiteY13" fmla="*/ 180780 h 292575"/>
                <a:gd name="connsiteX14" fmla="*/ 409740 w 441011"/>
                <a:gd name="connsiteY14" fmla="*/ 169640 h 292575"/>
                <a:gd name="connsiteX15" fmla="*/ 432958 w 441011"/>
                <a:gd name="connsiteY15" fmla="*/ 166956 h 292575"/>
                <a:gd name="connsiteX16" fmla="*/ 436314 w 441011"/>
                <a:gd name="connsiteY16" fmla="*/ 156488 h 292575"/>
                <a:gd name="connsiteX17" fmla="*/ 430945 w 441011"/>
                <a:gd name="connsiteY17" fmla="*/ 135685 h 292575"/>
                <a:gd name="connsiteX18" fmla="*/ 441011 w 441011"/>
                <a:gd name="connsiteY18" fmla="*/ 115823 h 292575"/>
                <a:gd name="connsiteX19" fmla="*/ 440743 w 441011"/>
                <a:gd name="connsiteY19" fmla="*/ 106428 h 292575"/>
                <a:gd name="connsiteX20" fmla="*/ 405848 w 441011"/>
                <a:gd name="connsiteY20" fmla="*/ 94617 h 292575"/>
                <a:gd name="connsiteX21" fmla="*/ 390817 w 441011"/>
                <a:gd name="connsiteY21" fmla="*/ 95020 h 292575"/>
                <a:gd name="connsiteX22" fmla="*/ 375785 w 441011"/>
                <a:gd name="connsiteY22" fmla="*/ 77304 h 292575"/>
                <a:gd name="connsiteX23" fmla="*/ 357399 w 441011"/>
                <a:gd name="connsiteY23" fmla="*/ 83210 h 292575"/>
                <a:gd name="connsiteX24" fmla="*/ 356728 w 441011"/>
                <a:gd name="connsiteY24" fmla="*/ 82941 h 292575"/>
                <a:gd name="connsiteX25" fmla="*/ 324115 w 441011"/>
                <a:gd name="connsiteY25" fmla="*/ 68849 h 292575"/>
                <a:gd name="connsiteX26" fmla="*/ 324652 w 441011"/>
                <a:gd name="connsiteY26" fmla="*/ 60260 h 292575"/>
                <a:gd name="connsiteX27" fmla="*/ 316599 w 441011"/>
                <a:gd name="connsiteY27" fmla="*/ 44692 h 292575"/>
                <a:gd name="connsiteX28" fmla="*/ 296334 w 441011"/>
                <a:gd name="connsiteY28" fmla="*/ 42813 h 292575"/>
                <a:gd name="connsiteX29" fmla="*/ 293918 w 441011"/>
                <a:gd name="connsiteY29" fmla="*/ 28184 h 292575"/>
                <a:gd name="connsiteX30" fmla="*/ 299823 w 441011"/>
                <a:gd name="connsiteY30" fmla="*/ 20534 h 292575"/>
                <a:gd name="connsiteX31" fmla="*/ 285463 w 441011"/>
                <a:gd name="connsiteY31" fmla="*/ 0 h 292575"/>
                <a:gd name="connsiteX32" fmla="*/ 260500 w 441011"/>
                <a:gd name="connsiteY32" fmla="*/ 3758 h 292575"/>
                <a:gd name="connsiteX33" fmla="*/ 254058 w 441011"/>
                <a:gd name="connsiteY33" fmla="*/ 2013 h 292575"/>
                <a:gd name="connsiteX34" fmla="*/ 247750 w 441011"/>
                <a:gd name="connsiteY34" fmla="*/ 11139 h 292575"/>
                <a:gd name="connsiteX35" fmla="*/ 237684 w 441011"/>
                <a:gd name="connsiteY35" fmla="*/ 9260 h 292575"/>
                <a:gd name="connsiteX36" fmla="*/ 217419 w 441011"/>
                <a:gd name="connsiteY36" fmla="*/ 11542 h 292575"/>
                <a:gd name="connsiteX37" fmla="*/ 210708 w 441011"/>
                <a:gd name="connsiteY37" fmla="*/ 19326 h 292575"/>
                <a:gd name="connsiteX38" fmla="*/ 208829 w 441011"/>
                <a:gd name="connsiteY38" fmla="*/ 41202 h 292575"/>
                <a:gd name="connsiteX39" fmla="*/ 197153 w 441011"/>
                <a:gd name="connsiteY39" fmla="*/ 36639 h 292575"/>
                <a:gd name="connsiteX40" fmla="*/ 174203 w 441011"/>
                <a:gd name="connsiteY40" fmla="*/ 38652 h 292575"/>
                <a:gd name="connsiteX41" fmla="*/ 168164 w 441011"/>
                <a:gd name="connsiteY41" fmla="*/ 30063 h 292575"/>
                <a:gd name="connsiteX42" fmla="*/ 159440 w 441011"/>
                <a:gd name="connsiteY42" fmla="*/ 36505 h 292575"/>
                <a:gd name="connsiteX43" fmla="*/ 149509 w 441011"/>
                <a:gd name="connsiteY43" fmla="*/ 30331 h 292575"/>
                <a:gd name="connsiteX44" fmla="*/ 129914 w 441011"/>
                <a:gd name="connsiteY44" fmla="*/ 29526 h 292575"/>
                <a:gd name="connsiteX45" fmla="*/ 102267 w 441011"/>
                <a:gd name="connsiteY45" fmla="*/ 19997 h 292575"/>
                <a:gd name="connsiteX46" fmla="*/ 77707 w 441011"/>
                <a:gd name="connsiteY46" fmla="*/ 16910 h 292575"/>
                <a:gd name="connsiteX47" fmla="*/ 59455 w 441011"/>
                <a:gd name="connsiteY47" fmla="*/ 17716 h 292575"/>
                <a:gd name="connsiteX48" fmla="*/ 45899 w 441011"/>
                <a:gd name="connsiteY48" fmla="*/ 28587 h 292575"/>
                <a:gd name="connsiteX49" fmla="*/ 35968 w 441011"/>
                <a:gd name="connsiteY49" fmla="*/ 29794 h 292575"/>
                <a:gd name="connsiteX50" fmla="*/ 47778 w 441011"/>
                <a:gd name="connsiteY50" fmla="*/ 62407 h 292575"/>
                <a:gd name="connsiteX51" fmla="*/ 44826 w 441011"/>
                <a:gd name="connsiteY51" fmla="*/ 74889 h 292575"/>
                <a:gd name="connsiteX52" fmla="*/ 32076 w 441011"/>
                <a:gd name="connsiteY52" fmla="*/ 79586 h 292575"/>
                <a:gd name="connsiteX53" fmla="*/ 10602 w 441011"/>
                <a:gd name="connsiteY53" fmla="*/ 110186 h 292575"/>
                <a:gd name="connsiteX54" fmla="*/ 18118 w 441011"/>
                <a:gd name="connsiteY54" fmla="*/ 130183 h 292575"/>
                <a:gd name="connsiteX55" fmla="*/ 10066 w 441011"/>
                <a:gd name="connsiteY55" fmla="*/ 126962 h 292575"/>
                <a:gd name="connsiteX56" fmla="*/ 4295 w 441011"/>
                <a:gd name="connsiteY56" fmla="*/ 135283 h 292575"/>
                <a:gd name="connsiteX57" fmla="*/ 0 w 441011"/>
                <a:gd name="connsiteY57" fmla="*/ 148704 h 292575"/>
                <a:gd name="connsiteX58" fmla="*/ 13152 w 441011"/>
                <a:gd name="connsiteY58" fmla="*/ 158367 h 292575"/>
                <a:gd name="connsiteX59" fmla="*/ 14495 w 441011"/>
                <a:gd name="connsiteY59" fmla="*/ 166017 h 292575"/>
                <a:gd name="connsiteX60" fmla="*/ 23487 w 441011"/>
                <a:gd name="connsiteY60" fmla="*/ 159440 h 292575"/>
                <a:gd name="connsiteX61" fmla="*/ 39726 w 441011"/>
                <a:gd name="connsiteY61" fmla="*/ 163735 h 292575"/>
                <a:gd name="connsiteX62" fmla="*/ 55697 w 441011"/>
                <a:gd name="connsiteY62" fmla="*/ 163869 h 292575"/>
                <a:gd name="connsiteX63" fmla="*/ 56099 w 441011"/>
                <a:gd name="connsiteY63" fmla="*/ 164272 h 292575"/>
                <a:gd name="connsiteX64" fmla="*/ 66568 w 441011"/>
                <a:gd name="connsiteY64" fmla="*/ 172325 h 292575"/>
                <a:gd name="connsiteX65" fmla="*/ 74620 w 441011"/>
                <a:gd name="connsiteY65" fmla="*/ 167225 h 292575"/>
                <a:gd name="connsiteX66" fmla="*/ 92067 w 441011"/>
                <a:gd name="connsiteY66" fmla="*/ 163735 h 292575"/>
                <a:gd name="connsiteX67" fmla="*/ 98509 w 441011"/>
                <a:gd name="connsiteY67" fmla="*/ 154877 h 292575"/>
                <a:gd name="connsiteX68" fmla="*/ 109112 w 441011"/>
                <a:gd name="connsiteY68" fmla="*/ 155012 h 292575"/>
                <a:gd name="connsiteX69" fmla="*/ 114883 w 441011"/>
                <a:gd name="connsiteY69" fmla="*/ 149777 h 292575"/>
                <a:gd name="connsiteX70" fmla="*/ 115420 w 441011"/>
                <a:gd name="connsiteY70" fmla="*/ 149643 h 292575"/>
                <a:gd name="connsiteX71" fmla="*/ 132599 w 441011"/>
                <a:gd name="connsiteY71" fmla="*/ 145751 h 292575"/>
                <a:gd name="connsiteX72" fmla="*/ 151119 w 441011"/>
                <a:gd name="connsiteY72" fmla="*/ 157562 h 292575"/>
                <a:gd name="connsiteX73" fmla="*/ 161454 w 441011"/>
                <a:gd name="connsiteY73" fmla="*/ 158904 h 292575"/>
                <a:gd name="connsiteX74" fmla="*/ 173801 w 441011"/>
                <a:gd name="connsiteY74" fmla="*/ 169909 h 292575"/>
                <a:gd name="connsiteX75" fmla="*/ 172056 w 441011"/>
                <a:gd name="connsiteY75" fmla="*/ 182122 h 292575"/>
                <a:gd name="connsiteX76" fmla="*/ 180780 w 441011"/>
                <a:gd name="connsiteY76" fmla="*/ 187759 h 292575"/>
                <a:gd name="connsiteX77" fmla="*/ 184269 w 441011"/>
                <a:gd name="connsiteY77" fmla="*/ 203193 h 292575"/>
                <a:gd name="connsiteX78" fmla="*/ 193395 w 441011"/>
                <a:gd name="connsiteY78" fmla="*/ 212856 h 292575"/>
                <a:gd name="connsiteX79" fmla="*/ 191785 w 441011"/>
                <a:gd name="connsiteY79" fmla="*/ 217956 h 292575"/>
                <a:gd name="connsiteX80" fmla="*/ 197958 w 441011"/>
                <a:gd name="connsiteY80" fmla="*/ 222921 h 292575"/>
                <a:gd name="connsiteX81" fmla="*/ 187893 w 441011"/>
                <a:gd name="connsiteY81" fmla="*/ 226813 h 292575"/>
                <a:gd name="connsiteX82" fmla="*/ 171788 w 441011"/>
                <a:gd name="connsiteY82" fmla="*/ 225740 h 292575"/>
                <a:gd name="connsiteX83" fmla="*/ 169774 w 441011"/>
                <a:gd name="connsiteY83" fmla="*/ 221713 h 292575"/>
                <a:gd name="connsiteX84" fmla="*/ 167627 w 441011"/>
                <a:gd name="connsiteY84" fmla="*/ 222787 h 292575"/>
                <a:gd name="connsiteX85" fmla="*/ 169238 w 441011"/>
                <a:gd name="connsiteY85" fmla="*/ 228424 h 292575"/>
                <a:gd name="connsiteX86" fmla="*/ 161990 w 441011"/>
                <a:gd name="connsiteY86" fmla="*/ 240503 h 292575"/>
                <a:gd name="connsiteX87" fmla="*/ 157561 w 441011"/>
                <a:gd name="connsiteY87" fmla="*/ 252984 h 292575"/>
                <a:gd name="connsiteX88" fmla="*/ 153535 w 441011"/>
                <a:gd name="connsiteY88" fmla="*/ 255534 h 292575"/>
                <a:gd name="connsiteX89" fmla="*/ 160917 w 441011"/>
                <a:gd name="connsiteY89" fmla="*/ 259829 h 292575"/>
                <a:gd name="connsiteX90" fmla="*/ 172459 w 441011"/>
                <a:gd name="connsiteY90" fmla="*/ 254192 h 292575"/>
                <a:gd name="connsiteX91" fmla="*/ 183195 w 441011"/>
                <a:gd name="connsiteY91" fmla="*/ 259829 h 292575"/>
                <a:gd name="connsiteX92" fmla="*/ 201314 w 441011"/>
                <a:gd name="connsiteY92" fmla="*/ 235134 h 292575"/>
                <a:gd name="connsiteX93" fmla="*/ 210708 w 441011"/>
                <a:gd name="connsiteY93" fmla="*/ 214869 h 292575"/>
                <a:gd name="connsiteX94" fmla="*/ 236611 w 441011"/>
                <a:gd name="connsiteY94" fmla="*/ 209903 h 292575"/>
                <a:gd name="connsiteX95" fmla="*/ 238355 w 441011"/>
                <a:gd name="connsiteY95" fmla="*/ 223995 h 292575"/>
                <a:gd name="connsiteX96" fmla="*/ 275531 w 441011"/>
                <a:gd name="connsiteY96" fmla="*/ 232719 h 292575"/>
                <a:gd name="connsiteX97" fmla="*/ 278752 w 441011"/>
                <a:gd name="connsiteY97" fmla="*/ 234195 h 292575"/>
                <a:gd name="connsiteX98" fmla="*/ 283584 w 441011"/>
                <a:gd name="connsiteY98" fmla="*/ 229766 h 292575"/>
                <a:gd name="connsiteX99" fmla="*/ 289086 w 441011"/>
                <a:gd name="connsiteY99" fmla="*/ 240905 h 292575"/>
                <a:gd name="connsiteX100" fmla="*/ 259963 w 441011"/>
                <a:gd name="connsiteY100" fmla="*/ 255803 h 292575"/>
                <a:gd name="connsiteX101" fmla="*/ 257145 w 441011"/>
                <a:gd name="connsiteY101" fmla="*/ 260231 h 292575"/>
                <a:gd name="connsiteX102" fmla="*/ 283584 w 441011"/>
                <a:gd name="connsiteY102" fmla="*/ 270297 h 29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441011" h="292575">
                  <a:moveTo>
                    <a:pt x="278215" y="286805"/>
                  </a:moveTo>
                  <a:lnTo>
                    <a:pt x="289489" y="292576"/>
                  </a:lnTo>
                  <a:lnTo>
                    <a:pt x="322773" y="272847"/>
                  </a:lnTo>
                  <a:lnTo>
                    <a:pt x="348809" y="267076"/>
                  </a:lnTo>
                  <a:lnTo>
                    <a:pt x="352165" y="258352"/>
                  </a:lnTo>
                  <a:lnTo>
                    <a:pt x="329349" y="260231"/>
                  </a:lnTo>
                  <a:lnTo>
                    <a:pt x="316733" y="251374"/>
                  </a:lnTo>
                  <a:lnTo>
                    <a:pt x="301702" y="236611"/>
                  </a:lnTo>
                  <a:lnTo>
                    <a:pt x="315123" y="226277"/>
                  </a:lnTo>
                  <a:lnTo>
                    <a:pt x="337536" y="212453"/>
                  </a:lnTo>
                  <a:lnTo>
                    <a:pt x="360083" y="210574"/>
                  </a:lnTo>
                  <a:lnTo>
                    <a:pt x="376993" y="198898"/>
                  </a:lnTo>
                  <a:lnTo>
                    <a:pt x="395112" y="196214"/>
                  </a:lnTo>
                  <a:lnTo>
                    <a:pt x="395917" y="180780"/>
                  </a:lnTo>
                  <a:lnTo>
                    <a:pt x="409740" y="169640"/>
                  </a:lnTo>
                  <a:lnTo>
                    <a:pt x="432958" y="166956"/>
                  </a:lnTo>
                  <a:lnTo>
                    <a:pt x="436314" y="156488"/>
                  </a:lnTo>
                  <a:lnTo>
                    <a:pt x="430945" y="135685"/>
                  </a:lnTo>
                  <a:lnTo>
                    <a:pt x="441011" y="115823"/>
                  </a:lnTo>
                  <a:lnTo>
                    <a:pt x="440743" y="106428"/>
                  </a:lnTo>
                  <a:lnTo>
                    <a:pt x="405848" y="94617"/>
                  </a:lnTo>
                  <a:lnTo>
                    <a:pt x="390817" y="95020"/>
                  </a:lnTo>
                  <a:lnTo>
                    <a:pt x="375785" y="77304"/>
                  </a:lnTo>
                  <a:lnTo>
                    <a:pt x="357399" y="83210"/>
                  </a:lnTo>
                  <a:lnTo>
                    <a:pt x="356728" y="82941"/>
                  </a:lnTo>
                  <a:lnTo>
                    <a:pt x="324115" y="68849"/>
                  </a:lnTo>
                  <a:lnTo>
                    <a:pt x="324652" y="60260"/>
                  </a:lnTo>
                  <a:lnTo>
                    <a:pt x="316599" y="44692"/>
                  </a:lnTo>
                  <a:lnTo>
                    <a:pt x="296334" y="42813"/>
                  </a:lnTo>
                  <a:lnTo>
                    <a:pt x="293918" y="28184"/>
                  </a:lnTo>
                  <a:lnTo>
                    <a:pt x="299823" y="20534"/>
                  </a:lnTo>
                  <a:lnTo>
                    <a:pt x="285463" y="0"/>
                  </a:lnTo>
                  <a:lnTo>
                    <a:pt x="260500" y="3758"/>
                  </a:lnTo>
                  <a:lnTo>
                    <a:pt x="254058" y="2013"/>
                  </a:lnTo>
                  <a:lnTo>
                    <a:pt x="247750" y="11139"/>
                  </a:lnTo>
                  <a:lnTo>
                    <a:pt x="237684" y="9260"/>
                  </a:lnTo>
                  <a:lnTo>
                    <a:pt x="217419" y="11542"/>
                  </a:lnTo>
                  <a:lnTo>
                    <a:pt x="210708" y="19326"/>
                  </a:lnTo>
                  <a:lnTo>
                    <a:pt x="208829" y="41202"/>
                  </a:lnTo>
                  <a:lnTo>
                    <a:pt x="197153" y="36639"/>
                  </a:lnTo>
                  <a:lnTo>
                    <a:pt x="174203" y="38652"/>
                  </a:lnTo>
                  <a:lnTo>
                    <a:pt x="168164" y="30063"/>
                  </a:lnTo>
                  <a:lnTo>
                    <a:pt x="159440" y="36505"/>
                  </a:lnTo>
                  <a:lnTo>
                    <a:pt x="149509" y="30331"/>
                  </a:lnTo>
                  <a:lnTo>
                    <a:pt x="129914" y="29526"/>
                  </a:lnTo>
                  <a:lnTo>
                    <a:pt x="102267" y="19997"/>
                  </a:lnTo>
                  <a:lnTo>
                    <a:pt x="77707" y="16910"/>
                  </a:lnTo>
                  <a:lnTo>
                    <a:pt x="59455" y="17716"/>
                  </a:lnTo>
                  <a:lnTo>
                    <a:pt x="45899" y="28587"/>
                  </a:lnTo>
                  <a:lnTo>
                    <a:pt x="35968" y="29794"/>
                  </a:lnTo>
                  <a:lnTo>
                    <a:pt x="47778" y="62407"/>
                  </a:lnTo>
                  <a:lnTo>
                    <a:pt x="44826" y="74889"/>
                  </a:lnTo>
                  <a:lnTo>
                    <a:pt x="32076" y="79586"/>
                  </a:lnTo>
                  <a:lnTo>
                    <a:pt x="10602" y="110186"/>
                  </a:lnTo>
                  <a:lnTo>
                    <a:pt x="18118" y="130183"/>
                  </a:lnTo>
                  <a:lnTo>
                    <a:pt x="10066" y="126962"/>
                  </a:lnTo>
                  <a:lnTo>
                    <a:pt x="4295" y="135283"/>
                  </a:lnTo>
                  <a:lnTo>
                    <a:pt x="0" y="148704"/>
                  </a:lnTo>
                  <a:lnTo>
                    <a:pt x="13152" y="158367"/>
                  </a:lnTo>
                  <a:lnTo>
                    <a:pt x="14495" y="166017"/>
                  </a:lnTo>
                  <a:lnTo>
                    <a:pt x="23487" y="159440"/>
                  </a:lnTo>
                  <a:lnTo>
                    <a:pt x="39726" y="163735"/>
                  </a:lnTo>
                  <a:lnTo>
                    <a:pt x="55697" y="163869"/>
                  </a:lnTo>
                  <a:lnTo>
                    <a:pt x="56099" y="164272"/>
                  </a:lnTo>
                  <a:lnTo>
                    <a:pt x="66568" y="172325"/>
                  </a:lnTo>
                  <a:lnTo>
                    <a:pt x="74620" y="167225"/>
                  </a:lnTo>
                  <a:lnTo>
                    <a:pt x="92067" y="163735"/>
                  </a:lnTo>
                  <a:lnTo>
                    <a:pt x="98509" y="154877"/>
                  </a:lnTo>
                  <a:lnTo>
                    <a:pt x="109112" y="155012"/>
                  </a:lnTo>
                  <a:lnTo>
                    <a:pt x="114883" y="149777"/>
                  </a:lnTo>
                  <a:lnTo>
                    <a:pt x="115420" y="149643"/>
                  </a:lnTo>
                  <a:lnTo>
                    <a:pt x="132599" y="145751"/>
                  </a:lnTo>
                  <a:lnTo>
                    <a:pt x="151119" y="157562"/>
                  </a:lnTo>
                  <a:lnTo>
                    <a:pt x="161454" y="158904"/>
                  </a:lnTo>
                  <a:lnTo>
                    <a:pt x="173801" y="169909"/>
                  </a:lnTo>
                  <a:lnTo>
                    <a:pt x="172056" y="182122"/>
                  </a:lnTo>
                  <a:lnTo>
                    <a:pt x="180780" y="187759"/>
                  </a:lnTo>
                  <a:lnTo>
                    <a:pt x="184269" y="203193"/>
                  </a:lnTo>
                  <a:lnTo>
                    <a:pt x="193395" y="212856"/>
                  </a:lnTo>
                  <a:lnTo>
                    <a:pt x="191785" y="217956"/>
                  </a:lnTo>
                  <a:lnTo>
                    <a:pt x="197958" y="222921"/>
                  </a:lnTo>
                  <a:lnTo>
                    <a:pt x="187893" y="226813"/>
                  </a:lnTo>
                  <a:lnTo>
                    <a:pt x="171788" y="225740"/>
                  </a:lnTo>
                  <a:lnTo>
                    <a:pt x="169774" y="221713"/>
                  </a:lnTo>
                  <a:lnTo>
                    <a:pt x="167627" y="222787"/>
                  </a:lnTo>
                  <a:lnTo>
                    <a:pt x="169238" y="228424"/>
                  </a:lnTo>
                  <a:lnTo>
                    <a:pt x="161990" y="240503"/>
                  </a:lnTo>
                  <a:lnTo>
                    <a:pt x="157561" y="252984"/>
                  </a:lnTo>
                  <a:lnTo>
                    <a:pt x="153535" y="255534"/>
                  </a:lnTo>
                  <a:lnTo>
                    <a:pt x="160917" y="259829"/>
                  </a:lnTo>
                  <a:lnTo>
                    <a:pt x="172459" y="254192"/>
                  </a:lnTo>
                  <a:lnTo>
                    <a:pt x="183195" y="259829"/>
                  </a:lnTo>
                  <a:lnTo>
                    <a:pt x="201314" y="235134"/>
                  </a:lnTo>
                  <a:lnTo>
                    <a:pt x="210708" y="214869"/>
                  </a:lnTo>
                  <a:lnTo>
                    <a:pt x="236611" y="209903"/>
                  </a:lnTo>
                  <a:lnTo>
                    <a:pt x="238355" y="223995"/>
                  </a:lnTo>
                  <a:lnTo>
                    <a:pt x="275531" y="232719"/>
                  </a:lnTo>
                  <a:lnTo>
                    <a:pt x="278752" y="234195"/>
                  </a:lnTo>
                  <a:lnTo>
                    <a:pt x="283584" y="229766"/>
                  </a:lnTo>
                  <a:lnTo>
                    <a:pt x="289086" y="240905"/>
                  </a:lnTo>
                  <a:lnTo>
                    <a:pt x="259963" y="255803"/>
                  </a:lnTo>
                  <a:lnTo>
                    <a:pt x="257145" y="260231"/>
                  </a:lnTo>
                  <a:lnTo>
                    <a:pt x="283584" y="2702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6" name="Graphique 3">
            <a:extLst>
              <a:ext uri="{FF2B5EF4-FFF2-40B4-BE49-F238E27FC236}">
                <a16:creationId xmlns:a16="http://schemas.microsoft.com/office/drawing/2014/main" id="{1E948012-AD08-40DB-86B7-746F0E2EC29F}"/>
              </a:ext>
            </a:extLst>
          </p:cNvPr>
          <p:cNvGrpSpPr/>
          <p:nvPr/>
        </p:nvGrpSpPr>
        <p:grpSpPr>
          <a:xfrm>
            <a:off x="6654622" y="4857214"/>
            <a:ext cx="143652" cy="149615"/>
            <a:chOff x="6664048" y="4789120"/>
            <a:chExt cx="139040" cy="144811"/>
          </a:xfrm>
          <a:solidFill>
            <a:srgbClr val="CECECE"/>
          </a:solidFill>
        </p:grpSpPr>
        <p:sp>
          <p:nvSpPr>
            <p:cNvPr id="488" name="Forme libre : forme 487">
              <a:extLst>
                <a:ext uri="{FF2B5EF4-FFF2-40B4-BE49-F238E27FC236}">
                  <a16:creationId xmlns:a16="http://schemas.microsoft.com/office/drawing/2014/main" id="{734C0DEE-C3A3-49A6-825A-8D3EC89F9AE2}"/>
                </a:ext>
              </a:extLst>
            </p:cNvPr>
            <p:cNvSpPr/>
            <p:nvPr/>
          </p:nvSpPr>
          <p:spPr>
            <a:xfrm>
              <a:off x="6664048" y="4789120"/>
              <a:ext cx="139040" cy="144811"/>
            </a:xfrm>
            <a:custGeom>
              <a:avLst/>
              <a:gdLst>
                <a:gd name="connsiteX0" fmla="*/ 8052 w 139040"/>
                <a:gd name="connsiteY0" fmla="*/ 144812 h 144811"/>
                <a:gd name="connsiteX1" fmla="*/ 0 w 139040"/>
                <a:gd name="connsiteY1" fmla="*/ 141456 h 144811"/>
                <a:gd name="connsiteX2" fmla="*/ 134 w 139040"/>
                <a:gd name="connsiteY2" fmla="*/ 121057 h 144811"/>
                <a:gd name="connsiteX3" fmla="*/ 5905 w 139040"/>
                <a:gd name="connsiteY3" fmla="*/ 111662 h 144811"/>
                <a:gd name="connsiteX4" fmla="*/ 7516 w 139040"/>
                <a:gd name="connsiteY4" fmla="*/ 91799 h 144811"/>
                <a:gd name="connsiteX5" fmla="*/ 12750 w 139040"/>
                <a:gd name="connsiteY5" fmla="*/ 80391 h 144811"/>
                <a:gd name="connsiteX6" fmla="*/ 22816 w 139040"/>
                <a:gd name="connsiteY6" fmla="*/ 66702 h 144811"/>
                <a:gd name="connsiteX7" fmla="*/ 32344 w 139040"/>
                <a:gd name="connsiteY7" fmla="*/ 60126 h 144811"/>
                <a:gd name="connsiteX8" fmla="*/ 37981 w 139040"/>
                <a:gd name="connsiteY8" fmla="*/ 53952 h 144811"/>
                <a:gd name="connsiteX9" fmla="*/ 29526 w 139040"/>
                <a:gd name="connsiteY9" fmla="*/ 51134 h 144811"/>
                <a:gd name="connsiteX10" fmla="*/ 31136 w 139040"/>
                <a:gd name="connsiteY10" fmla="*/ 19863 h 144811"/>
                <a:gd name="connsiteX11" fmla="*/ 42813 w 139040"/>
                <a:gd name="connsiteY11" fmla="*/ 12079 h 144811"/>
                <a:gd name="connsiteX12" fmla="*/ 58918 w 139040"/>
                <a:gd name="connsiteY12" fmla="*/ 17716 h 144811"/>
                <a:gd name="connsiteX13" fmla="*/ 78781 w 139040"/>
                <a:gd name="connsiteY13" fmla="*/ 12079 h 144811"/>
                <a:gd name="connsiteX14" fmla="*/ 95557 w 139040"/>
                <a:gd name="connsiteY14" fmla="*/ 12079 h 144811"/>
                <a:gd name="connsiteX15" fmla="*/ 111930 w 139040"/>
                <a:gd name="connsiteY15" fmla="*/ 0 h 144811"/>
                <a:gd name="connsiteX16" fmla="*/ 125083 w 139040"/>
                <a:gd name="connsiteY16" fmla="*/ 19326 h 144811"/>
                <a:gd name="connsiteX17" fmla="*/ 127901 w 139040"/>
                <a:gd name="connsiteY17" fmla="*/ 31673 h 144811"/>
                <a:gd name="connsiteX18" fmla="*/ 139041 w 139040"/>
                <a:gd name="connsiteY18" fmla="*/ 60528 h 144811"/>
                <a:gd name="connsiteX19" fmla="*/ 129646 w 139040"/>
                <a:gd name="connsiteY19" fmla="*/ 79183 h 144811"/>
                <a:gd name="connsiteX20" fmla="*/ 117299 w 139040"/>
                <a:gd name="connsiteY20" fmla="*/ 95691 h 144811"/>
                <a:gd name="connsiteX21" fmla="*/ 110588 w 139040"/>
                <a:gd name="connsiteY21" fmla="*/ 105086 h 144811"/>
                <a:gd name="connsiteX22" fmla="*/ 110857 w 139040"/>
                <a:gd name="connsiteY22" fmla="*/ 132330 h 144811"/>
                <a:gd name="connsiteX23" fmla="*/ 58515 w 139040"/>
                <a:gd name="connsiteY23" fmla="*/ 134478 h 144811"/>
                <a:gd name="connsiteX24" fmla="*/ 31673 w 139040"/>
                <a:gd name="connsiteY24" fmla="*/ 134075 h 144811"/>
                <a:gd name="connsiteX25" fmla="*/ 23352 w 139040"/>
                <a:gd name="connsiteY25" fmla="*/ 136893 h 14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040" h="144811">
                  <a:moveTo>
                    <a:pt x="8052" y="144812"/>
                  </a:moveTo>
                  <a:lnTo>
                    <a:pt x="0" y="141456"/>
                  </a:lnTo>
                  <a:lnTo>
                    <a:pt x="134" y="121057"/>
                  </a:lnTo>
                  <a:lnTo>
                    <a:pt x="5905" y="111662"/>
                  </a:lnTo>
                  <a:lnTo>
                    <a:pt x="7516" y="91799"/>
                  </a:lnTo>
                  <a:lnTo>
                    <a:pt x="12750" y="80391"/>
                  </a:lnTo>
                  <a:lnTo>
                    <a:pt x="22816" y="66702"/>
                  </a:lnTo>
                  <a:lnTo>
                    <a:pt x="32344" y="60126"/>
                  </a:lnTo>
                  <a:lnTo>
                    <a:pt x="37981" y="53952"/>
                  </a:lnTo>
                  <a:lnTo>
                    <a:pt x="29526" y="51134"/>
                  </a:lnTo>
                  <a:lnTo>
                    <a:pt x="31136" y="19863"/>
                  </a:lnTo>
                  <a:lnTo>
                    <a:pt x="42813" y="12079"/>
                  </a:lnTo>
                  <a:lnTo>
                    <a:pt x="58918" y="17716"/>
                  </a:lnTo>
                  <a:lnTo>
                    <a:pt x="78781" y="12079"/>
                  </a:lnTo>
                  <a:lnTo>
                    <a:pt x="95557" y="12079"/>
                  </a:lnTo>
                  <a:lnTo>
                    <a:pt x="111930" y="0"/>
                  </a:lnTo>
                  <a:lnTo>
                    <a:pt x="125083" y="19326"/>
                  </a:lnTo>
                  <a:lnTo>
                    <a:pt x="127901" y="31673"/>
                  </a:lnTo>
                  <a:lnTo>
                    <a:pt x="139041" y="60528"/>
                  </a:lnTo>
                  <a:lnTo>
                    <a:pt x="129646" y="79183"/>
                  </a:lnTo>
                  <a:lnTo>
                    <a:pt x="117299" y="95691"/>
                  </a:lnTo>
                  <a:lnTo>
                    <a:pt x="110588" y="105086"/>
                  </a:lnTo>
                  <a:lnTo>
                    <a:pt x="110857" y="132330"/>
                  </a:lnTo>
                  <a:lnTo>
                    <a:pt x="58515" y="134478"/>
                  </a:lnTo>
                  <a:lnTo>
                    <a:pt x="31673" y="134075"/>
                  </a:lnTo>
                  <a:lnTo>
                    <a:pt x="23352" y="13689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" name="Forme libre : forme 488">
              <a:extLst>
                <a:ext uri="{FF2B5EF4-FFF2-40B4-BE49-F238E27FC236}">
                  <a16:creationId xmlns:a16="http://schemas.microsoft.com/office/drawing/2014/main" id="{D9D71446-ED73-4451-8431-125E5EA917D5}"/>
                </a:ext>
              </a:extLst>
            </p:cNvPr>
            <p:cNvSpPr/>
            <p:nvPr/>
          </p:nvSpPr>
          <p:spPr>
            <a:xfrm>
              <a:off x="6667940" y="4794488"/>
              <a:ext cx="130988" cy="135282"/>
            </a:xfrm>
            <a:custGeom>
              <a:avLst/>
              <a:gdLst>
                <a:gd name="connsiteX0" fmla="*/ 0 w 130988"/>
                <a:gd name="connsiteY0" fmla="*/ 133538 h 135282"/>
                <a:gd name="connsiteX1" fmla="*/ 4026 w 130988"/>
                <a:gd name="connsiteY1" fmla="*/ 135283 h 135282"/>
                <a:gd name="connsiteX2" fmla="*/ 17850 w 130988"/>
                <a:gd name="connsiteY2" fmla="*/ 128035 h 135282"/>
                <a:gd name="connsiteX3" fmla="*/ 27513 w 130988"/>
                <a:gd name="connsiteY3" fmla="*/ 124814 h 135282"/>
                <a:gd name="connsiteX4" fmla="*/ 54623 w 130988"/>
                <a:gd name="connsiteY4" fmla="*/ 125217 h 135282"/>
                <a:gd name="connsiteX5" fmla="*/ 103073 w 130988"/>
                <a:gd name="connsiteY5" fmla="*/ 123338 h 135282"/>
                <a:gd name="connsiteX6" fmla="*/ 102938 w 130988"/>
                <a:gd name="connsiteY6" fmla="*/ 98509 h 135282"/>
                <a:gd name="connsiteX7" fmla="*/ 110320 w 130988"/>
                <a:gd name="connsiteY7" fmla="*/ 88041 h 135282"/>
                <a:gd name="connsiteX8" fmla="*/ 122533 w 130988"/>
                <a:gd name="connsiteY8" fmla="*/ 71802 h 135282"/>
                <a:gd name="connsiteX9" fmla="*/ 130988 w 130988"/>
                <a:gd name="connsiteY9" fmla="*/ 54892 h 135282"/>
                <a:gd name="connsiteX10" fmla="*/ 120386 w 130988"/>
                <a:gd name="connsiteY10" fmla="*/ 27513 h 135282"/>
                <a:gd name="connsiteX11" fmla="*/ 117567 w 130988"/>
                <a:gd name="connsiteY11" fmla="*/ 15300 h 135282"/>
                <a:gd name="connsiteX12" fmla="*/ 107099 w 130988"/>
                <a:gd name="connsiteY12" fmla="*/ 0 h 135282"/>
                <a:gd name="connsiteX13" fmla="*/ 92873 w 130988"/>
                <a:gd name="connsiteY13" fmla="*/ 10468 h 135282"/>
                <a:gd name="connsiteX14" fmla="*/ 75157 w 130988"/>
                <a:gd name="connsiteY14" fmla="*/ 10468 h 135282"/>
                <a:gd name="connsiteX15" fmla="*/ 54892 w 130988"/>
                <a:gd name="connsiteY15" fmla="*/ 16373 h 135282"/>
                <a:gd name="connsiteX16" fmla="*/ 39458 w 130988"/>
                <a:gd name="connsiteY16" fmla="*/ 10871 h 135282"/>
                <a:gd name="connsiteX17" fmla="*/ 31002 w 130988"/>
                <a:gd name="connsiteY17" fmla="*/ 16642 h 135282"/>
                <a:gd name="connsiteX18" fmla="*/ 29660 w 130988"/>
                <a:gd name="connsiteY18" fmla="*/ 42947 h 135282"/>
                <a:gd name="connsiteX19" fmla="*/ 40934 w 130988"/>
                <a:gd name="connsiteY19" fmla="*/ 46705 h 135282"/>
                <a:gd name="connsiteX20" fmla="*/ 31002 w 130988"/>
                <a:gd name="connsiteY20" fmla="*/ 57710 h 135282"/>
                <a:gd name="connsiteX21" fmla="*/ 21339 w 130988"/>
                <a:gd name="connsiteY21" fmla="*/ 64286 h 135282"/>
                <a:gd name="connsiteX22" fmla="*/ 12079 w 130988"/>
                <a:gd name="connsiteY22" fmla="*/ 76902 h 135282"/>
                <a:gd name="connsiteX23" fmla="*/ 7247 w 130988"/>
                <a:gd name="connsiteY23" fmla="*/ 87639 h 135282"/>
                <a:gd name="connsiteX24" fmla="*/ 5637 w 130988"/>
                <a:gd name="connsiteY24" fmla="*/ 107904 h 135282"/>
                <a:gd name="connsiteX25" fmla="*/ 134 w 130988"/>
                <a:gd name="connsiteY25" fmla="*/ 116762 h 13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0988" h="135282">
                  <a:moveTo>
                    <a:pt x="0" y="133538"/>
                  </a:moveTo>
                  <a:lnTo>
                    <a:pt x="4026" y="135283"/>
                  </a:lnTo>
                  <a:lnTo>
                    <a:pt x="17850" y="128035"/>
                  </a:lnTo>
                  <a:lnTo>
                    <a:pt x="27513" y="124814"/>
                  </a:lnTo>
                  <a:lnTo>
                    <a:pt x="54623" y="125217"/>
                  </a:lnTo>
                  <a:lnTo>
                    <a:pt x="103073" y="123338"/>
                  </a:lnTo>
                  <a:lnTo>
                    <a:pt x="102938" y="98509"/>
                  </a:lnTo>
                  <a:lnTo>
                    <a:pt x="110320" y="88041"/>
                  </a:lnTo>
                  <a:lnTo>
                    <a:pt x="122533" y="71802"/>
                  </a:lnTo>
                  <a:lnTo>
                    <a:pt x="130988" y="54892"/>
                  </a:lnTo>
                  <a:lnTo>
                    <a:pt x="120386" y="27513"/>
                  </a:lnTo>
                  <a:lnTo>
                    <a:pt x="117567" y="15300"/>
                  </a:lnTo>
                  <a:lnTo>
                    <a:pt x="107099" y="0"/>
                  </a:lnTo>
                  <a:lnTo>
                    <a:pt x="92873" y="10468"/>
                  </a:lnTo>
                  <a:lnTo>
                    <a:pt x="75157" y="10468"/>
                  </a:lnTo>
                  <a:lnTo>
                    <a:pt x="54892" y="16373"/>
                  </a:lnTo>
                  <a:lnTo>
                    <a:pt x="39458" y="10871"/>
                  </a:lnTo>
                  <a:lnTo>
                    <a:pt x="31002" y="16642"/>
                  </a:lnTo>
                  <a:lnTo>
                    <a:pt x="29660" y="42947"/>
                  </a:lnTo>
                  <a:lnTo>
                    <a:pt x="40934" y="46705"/>
                  </a:lnTo>
                  <a:lnTo>
                    <a:pt x="31002" y="57710"/>
                  </a:lnTo>
                  <a:lnTo>
                    <a:pt x="21339" y="64286"/>
                  </a:lnTo>
                  <a:lnTo>
                    <a:pt x="12079" y="76902"/>
                  </a:lnTo>
                  <a:lnTo>
                    <a:pt x="7247" y="87639"/>
                  </a:lnTo>
                  <a:lnTo>
                    <a:pt x="5637" y="107904"/>
                  </a:lnTo>
                  <a:lnTo>
                    <a:pt x="134" y="11676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7" name="Graphique 3">
            <a:extLst>
              <a:ext uri="{FF2B5EF4-FFF2-40B4-BE49-F238E27FC236}">
                <a16:creationId xmlns:a16="http://schemas.microsoft.com/office/drawing/2014/main" id="{62727B72-6A1A-4E1D-A6AE-2370820B8C45}"/>
              </a:ext>
            </a:extLst>
          </p:cNvPr>
          <p:cNvGrpSpPr/>
          <p:nvPr/>
        </p:nvGrpSpPr>
        <p:grpSpPr>
          <a:xfrm>
            <a:off x="7328238" y="3660567"/>
            <a:ext cx="443299" cy="291882"/>
            <a:chOff x="7316036" y="3630895"/>
            <a:chExt cx="429066" cy="282510"/>
          </a:xfrm>
          <a:solidFill>
            <a:srgbClr val="CECECE"/>
          </a:solidFill>
        </p:grpSpPr>
        <p:sp>
          <p:nvSpPr>
            <p:cNvPr id="486" name="Forme libre : forme 485">
              <a:extLst>
                <a:ext uri="{FF2B5EF4-FFF2-40B4-BE49-F238E27FC236}">
                  <a16:creationId xmlns:a16="http://schemas.microsoft.com/office/drawing/2014/main" id="{013FF0E0-F693-407B-8ADF-3651F8F471DC}"/>
                </a:ext>
              </a:extLst>
            </p:cNvPr>
            <p:cNvSpPr/>
            <p:nvPr/>
          </p:nvSpPr>
          <p:spPr>
            <a:xfrm>
              <a:off x="7316036" y="3630895"/>
              <a:ext cx="429066" cy="282510"/>
            </a:xfrm>
            <a:custGeom>
              <a:avLst/>
              <a:gdLst>
                <a:gd name="connsiteX0" fmla="*/ 297407 w 429066"/>
                <a:gd name="connsiteY0" fmla="*/ 282510 h 282510"/>
                <a:gd name="connsiteX1" fmla="*/ 277276 w 429066"/>
                <a:gd name="connsiteY1" fmla="*/ 275397 h 282510"/>
                <a:gd name="connsiteX2" fmla="*/ 261842 w 429066"/>
                <a:gd name="connsiteY2" fmla="*/ 275129 h 282510"/>
                <a:gd name="connsiteX3" fmla="*/ 262647 w 429066"/>
                <a:gd name="connsiteY3" fmla="*/ 255534 h 282510"/>
                <a:gd name="connsiteX4" fmla="*/ 230974 w 429066"/>
                <a:gd name="connsiteY4" fmla="*/ 242650 h 282510"/>
                <a:gd name="connsiteX5" fmla="*/ 204803 w 429066"/>
                <a:gd name="connsiteY5" fmla="*/ 226948 h 282510"/>
                <a:gd name="connsiteX6" fmla="*/ 188295 w 429066"/>
                <a:gd name="connsiteY6" fmla="*/ 211916 h 282510"/>
                <a:gd name="connsiteX7" fmla="*/ 159709 w 429066"/>
                <a:gd name="connsiteY7" fmla="*/ 189503 h 282510"/>
                <a:gd name="connsiteX8" fmla="*/ 159575 w 429066"/>
                <a:gd name="connsiteY8" fmla="*/ 188966 h 282510"/>
                <a:gd name="connsiteX9" fmla="*/ 147496 w 429066"/>
                <a:gd name="connsiteY9" fmla="*/ 156085 h 282510"/>
                <a:gd name="connsiteX10" fmla="*/ 140248 w 429066"/>
                <a:gd name="connsiteY10" fmla="*/ 150851 h 282510"/>
                <a:gd name="connsiteX11" fmla="*/ 113541 w 429066"/>
                <a:gd name="connsiteY11" fmla="*/ 152327 h 282510"/>
                <a:gd name="connsiteX12" fmla="*/ 102804 w 429066"/>
                <a:gd name="connsiteY12" fmla="*/ 144677 h 282510"/>
                <a:gd name="connsiteX13" fmla="*/ 100254 w 429066"/>
                <a:gd name="connsiteY13" fmla="*/ 118507 h 282510"/>
                <a:gd name="connsiteX14" fmla="*/ 68983 w 429066"/>
                <a:gd name="connsiteY14" fmla="*/ 101999 h 282510"/>
                <a:gd name="connsiteX15" fmla="*/ 48718 w 429066"/>
                <a:gd name="connsiteY15" fmla="*/ 120654 h 282510"/>
                <a:gd name="connsiteX16" fmla="*/ 28855 w 429066"/>
                <a:gd name="connsiteY16" fmla="*/ 131525 h 282510"/>
                <a:gd name="connsiteX17" fmla="*/ 33150 w 429066"/>
                <a:gd name="connsiteY17" fmla="*/ 148972 h 282510"/>
                <a:gd name="connsiteX18" fmla="*/ 939 w 429066"/>
                <a:gd name="connsiteY18" fmla="*/ 149509 h 282510"/>
                <a:gd name="connsiteX19" fmla="*/ 0 w 429066"/>
                <a:gd name="connsiteY19" fmla="*/ 21473 h 282510"/>
                <a:gd name="connsiteX20" fmla="*/ 65897 w 429066"/>
                <a:gd name="connsiteY20" fmla="*/ 0 h 282510"/>
                <a:gd name="connsiteX21" fmla="*/ 71265 w 429066"/>
                <a:gd name="connsiteY21" fmla="*/ 3624 h 282510"/>
                <a:gd name="connsiteX22" fmla="*/ 130317 w 429066"/>
                <a:gd name="connsiteY22" fmla="*/ 42142 h 282510"/>
                <a:gd name="connsiteX23" fmla="*/ 153267 w 429066"/>
                <a:gd name="connsiteY23" fmla="*/ 72070 h 282510"/>
                <a:gd name="connsiteX24" fmla="*/ 181182 w 429066"/>
                <a:gd name="connsiteY24" fmla="*/ 67373 h 282510"/>
                <a:gd name="connsiteX25" fmla="*/ 224532 w 429066"/>
                <a:gd name="connsiteY25" fmla="*/ 64689 h 282510"/>
                <a:gd name="connsiteX26" fmla="*/ 255400 w 429066"/>
                <a:gd name="connsiteY26" fmla="*/ 90457 h 282510"/>
                <a:gd name="connsiteX27" fmla="*/ 253655 w 429066"/>
                <a:gd name="connsiteY27" fmla="*/ 122936 h 282510"/>
                <a:gd name="connsiteX28" fmla="*/ 265331 w 429066"/>
                <a:gd name="connsiteY28" fmla="*/ 123204 h 282510"/>
                <a:gd name="connsiteX29" fmla="*/ 270297 w 429066"/>
                <a:gd name="connsiteY29" fmla="*/ 150314 h 282510"/>
                <a:gd name="connsiteX30" fmla="*/ 301568 w 429066"/>
                <a:gd name="connsiteY30" fmla="*/ 151254 h 282510"/>
                <a:gd name="connsiteX31" fmla="*/ 308144 w 429066"/>
                <a:gd name="connsiteY31" fmla="*/ 166688 h 282510"/>
                <a:gd name="connsiteX32" fmla="*/ 314989 w 429066"/>
                <a:gd name="connsiteY32" fmla="*/ 166554 h 282510"/>
                <a:gd name="connsiteX33" fmla="*/ 325591 w 429066"/>
                <a:gd name="connsiteY33" fmla="*/ 143738 h 282510"/>
                <a:gd name="connsiteX34" fmla="*/ 325994 w 429066"/>
                <a:gd name="connsiteY34" fmla="*/ 143470 h 282510"/>
                <a:gd name="connsiteX35" fmla="*/ 358472 w 429066"/>
                <a:gd name="connsiteY35" fmla="*/ 120520 h 282510"/>
                <a:gd name="connsiteX36" fmla="*/ 373772 w 429066"/>
                <a:gd name="connsiteY36" fmla="*/ 113809 h 282510"/>
                <a:gd name="connsiteX37" fmla="*/ 384375 w 429066"/>
                <a:gd name="connsiteY37" fmla="*/ 118507 h 282510"/>
                <a:gd name="connsiteX38" fmla="*/ 363438 w 429066"/>
                <a:gd name="connsiteY38" fmla="*/ 140248 h 282510"/>
                <a:gd name="connsiteX39" fmla="*/ 378872 w 429066"/>
                <a:gd name="connsiteY39" fmla="*/ 150717 h 282510"/>
                <a:gd name="connsiteX40" fmla="*/ 396454 w 429066"/>
                <a:gd name="connsiteY40" fmla="*/ 142530 h 282510"/>
                <a:gd name="connsiteX41" fmla="*/ 429066 w 429066"/>
                <a:gd name="connsiteY41" fmla="*/ 161856 h 282510"/>
                <a:gd name="connsiteX42" fmla="*/ 394441 w 429066"/>
                <a:gd name="connsiteY42" fmla="*/ 187356 h 282510"/>
                <a:gd name="connsiteX43" fmla="*/ 375114 w 429066"/>
                <a:gd name="connsiteY43" fmla="*/ 184001 h 282510"/>
                <a:gd name="connsiteX44" fmla="*/ 363707 w 429066"/>
                <a:gd name="connsiteY44" fmla="*/ 185074 h 282510"/>
                <a:gd name="connsiteX45" fmla="*/ 359412 w 429066"/>
                <a:gd name="connsiteY45" fmla="*/ 174069 h 282510"/>
                <a:gd name="connsiteX46" fmla="*/ 363572 w 429066"/>
                <a:gd name="connsiteY46" fmla="*/ 161588 h 282510"/>
                <a:gd name="connsiteX47" fmla="*/ 334852 w 429066"/>
                <a:gd name="connsiteY47" fmla="*/ 168164 h 282510"/>
                <a:gd name="connsiteX48" fmla="*/ 327336 w 429066"/>
                <a:gd name="connsiteY48" fmla="*/ 187893 h 282510"/>
                <a:gd name="connsiteX49" fmla="*/ 314854 w 429066"/>
                <a:gd name="connsiteY49" fmla="*/ 206950 h 282510"/>
                <a:gd name="connsiteX50" fmla="*/ 294320 w 429066"/>
                <a:gd name="connsiteY50" fmla="*/ 205474 h 282510"/>
                <a:gd name="connsiteX51" fmla="*/ 289355 w 429066"/>
                <a:gd name="connsiteY51" fmla="*/ 216479 h 282510"/>
                <a:gd name="connsiteX52" fmla="*/ 306534 w 429066"/>
                <a:gd name="connsiteY52" fmla="*/ 223727 h 282510"/>
                <a:gd name="connsiteX53" fmla="*/ 312170 w 429066"/>
                <a:gd name="connsiteY53" fmla="*/ 248824 h 28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29066" h="282510">
                  <a:moveTo>
                    <a:pt x="297407" y="282510"/>
                  </a:moveTo>
                  <a:lnTo>
                    <a:pt x="277276" y="275397"/>
                  </a:lnTo>
                  <a:lnTo>
                    <a:pt x="261842" y="275129"/>
                  </a:lnTo>
                  <a:lnTo>
                    <a:pt x="262647" y="255534"/>
                  </a:lnTo>
                  <a:lnTo>
                    <a:pt x="230974" y="242650"/>
                  </a:lnTo>
                  <a:lnTo>
                    <a:pt x="204803" y="226948"/>
                  </a:lnTo>
                  <a:lnTo>
                    <a:pt x="188295" y="211916"/>
                  </a:lnTo>
                  <a:lnTo>
                    <a:pt x="159709" y="189503"/>
                  </a:lnTo>
                  <a:lnTo>
                    <a:pt x="159575" y="188966"/>
                  </a:lnTo>
                  <a:lnTo>
                    <a:pt x="147496" y="156085"/>
                  </a:lnTo>
                  <a:lnTo>
                    <a:pt x="140248" y="150851"/>
                  </a:lnTo>
                  <a:lnTo>
                    <a:pt x="113541" y="152327"/>
                  </a:lnTo>
                  <a:lnTo>
                    <a:pt x="102804" y="144677"/>
                  </a:lnTo>
                  <a:lnTo>
                    <a:pt x="100254" y="118507"/>
                  </a:lnTo>
                  <a:lnTo>
                    <a:pt x="68983" y="101999"/>
                  </a:lnTo>
                  <a:lnTo>
                    <a:pt x="48718" y="120654"/>
                  </a:lnTo>
                  <a:lnTo>
                    <a:pt x="28855" y="131525"/>
                  </a:lnTo>
                  <a:lnTo>
                    <a:pt x="33150" y="148972"/>
                  </a:lnTo>
                  <a:lnTo>
                    <a:pt x="939" y="149509"/>
                  </a:lnTo>
                  <a:lnTo>
                    <a:pt x="0" y="21473"/>
                  </a:lnTo>
                  <a:lnTo>
                    <a:pt x="65897" y="0"/>
                  </a:lnTo>
                  <a:lnTo>
                    <a:pt x="71265" y="3624"/>
                  </a:lnTo>
                  <a:lnTo>
                    <a:pt x="130317" y="42142"/>
                  </a:lnTo>
                  <a:lnTo>
                    <a:pt x="153267" y="72070"/>
                  </a:lnTo>
                  <a:lnTo>
                    <a:pt x="181182" y="67373"/>
                  </a:lnTo>
                  <a:lnTo>
                    <a:pt x="224532" y="64689"/>
                  </a:lnTo>
                  <a:lnTo>
                    <a:pt x="255400" y="90457"/>
                  </a:lnTo>
                  <a:lnTo>
                    <a:pt x="253655" y="122936"/>
                  </a:lnTo>
                  <a:lnTo>
                    <a:pt x="265331" y="123204"/>
                  </a:lnTo>
                  <a:lnTo>
                    <a:pt x="270297" y="150314"/>
                  </a:lnTo>
                  <a:lnTo>
                    <a:pt x="301568" y="151254"/>
                  </a:lnTo>
                  <a:lnTo>
                    <a:pt x="308144" y="166688"/>
                  </a:lnTo>
                  <a:lnTo>
                    <a:pt x="314989" y="166554"/>
                  </a:lnTo>
                  <a:lnTo>
                    <a:pt x="325591" y="143738"/>
                  </a:lnTo>
                  <a:lnTo>
                    <a:pt x="325994" y="143470"/>
                  </a:lnTo>
                  <a:lnTo>
                    <a:pt x="358472" y="120520"/>
                  </a:lnTo>
                  <a:lnTo>
                    <a:pt x="373772" y="113809"/>
                  </a:lnTo>
                  <a:lnTo>
                    <a:pt x="384375" y="118507"/>
                  </a:lnTo>
                  <a:lnTo>
                    <a:pt x="363438" y="140248"/>
                  </a:lnTo>
                  <a:lnTo>
                    <a:pt x="378872" y="150717"/>
                  </a:lnTo>
                  <a:lnTo>
                    <a:pt x="396454" y="142530"/>
                  </a:lnTo>
                  <a:lnTo>
                    <a:pt x="429066" y="161856"/>
                  </a:lnTo>
                  <a:lnTo>
                    <a:pt x="394441" y="187356"/>
                  </a:lnTo>
                  <a:lnTo>
                    <a:pt x="375114" y="184001"/>
                  </a:lnTo>
                  <a:lnTo>
                    <a:pt x="363707" y="185074"/>
                  </a:lnTo>
                  <a:lnTo>
                    <a:pt x="359412" y="174069"/>
                  </a:lnTo>
                  <a:lnTo>
                    <a:pt x="363572" y="161588"/>
                  </a:lnTo>
                  <a:lnTo>
                    <a:pt x="334852" y="168164"/>
                  </a:lnTo>
                  <a:lnTo>
                    <a:pt x="327336" y="187893"/>
                  </a:lnTo>
                  <a:lnTo>
                    <a:pt x="314854" y="206950"/>
                  </a:lnTo>
                  <a:lnTo>
                    <a:pt x="294320" y="205474"/>
                  </a:lnTo>
                  <a:lnTo>
                    <a:pt x="289355" y="216479"/>
                  </a:lnTo>
                  <a:lnTo>
                    <a:pt x="306534" y="223727"/>
                  </a:lnTo>
                  <a:lnTo>
                    <a:pt x="312170" y="24882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" name="Forme libre : forme 486">
              <a:extLst>
                <a:ext uri="{FF2B5EF4-FFF2-40B4-BE49-F238E27FC236}">
                  <a16:creationId xmlns:a16="http://schemas.microsoft.com/office/drawing/2014/main" id="{818A9C60-05F5-49AC-BB32-51625F1EC9C6}"/>
                </a:ext>
              </a:extLst>
            </p:cNvPr>
            <p:cNvSpPr/>
            <p:nvPr/>
          </p:nvSpPr>
          <p:spPr>
            <a:xfrm>
              <a:off x="7319794" y="3635056"/>
              <a:ext cx="418329" cy="273518"/>
            </a:xfrm>
            <a:custGeom>
              <a:avLst/>
              <a:gdLst>
                <a:gd name="connsiteX0" fmla="*/ 262110 w 418329"/>
                <a:gd name="connsiteY0" fmla="*/ 267210 h 273518"/>
                <a:gd name="connsiteX1" fmla="*/ 274458 w 418329"/>
                <a:gd name="connsiteY1" fmla="*/ 267613 h 273518"/>
                <a:gd name="connsiteX2" fmla="*/ 291502 w 418329"/>
                <a:gd name="connsiteY2" fmla="*/ 273518 h 273518"/>
                <a:gd name="connsiteX3" fmla="*/ 304386 w 418329"/>
                <a:gd name="connsiteY3" fmla="*/ 244261 h 273518"/>
                <a:gd name="connsiteX4" fmla="*/ 299555 w 418329"/>
                <a:gd name="connsiteY4" fmla="*/ 222384 h 273518"/>
                <a:gd name="connsiteX5" fmla="*/ 280363 w 418329"/>
                <a:gd name="connsiteY5" fmla="*/ 214332 h 273518"/>
                <a:gd name="connsiteX6" fmla="*/ 288281 w 418329"/>
                <a:gd name="connsiteY6" fmla="*/ 197287 h 273518"/>
                <a:gd name="connsiteX7" fmla="*/ 309084 w 418329"/>
                <a:gd name="connsiteY7" fmla="*/ 198764 h 273518"/>
                <a:gd name="connsiteX8" fmla="*/ 320223 w 418329"/>
                <a:gd name="connsiteY8" fmla="*/ 181988 h 273518"/>
                <a:gd name="connsiteX9" fmla="*/ 328275 w 418329"/>
                <a:gd name="connsiteY9" fmla="*/ 160648 h 273518"/>
                <a:gd name="connsiteX10" fmla="*/ 329215 w 418329"/>
                <a:gd name="connsiteY10" fmla="*/ 160514 h 273518"/>
                <a:gd name="connsiteX11" fmla="*/ 365720 w 418329"/>
                <a:gd name="connsiteY11" fmla="*/ 152059 h 273518"/>
                <a:gd name="connsiteX12" fmla="*/ 359680 w 418329"/>
                <a:gd name="connsiteY12" fmla="*/ 169775 h 273518"/>
                <a:gd name="connsiteX13" fmla="*/ 362365 w 418329"/>
                <a:gd name="connsiteY13" fmla="*/ 176753 h 273518"/>
                <a:gd name="connsiteX14" fmla="*/ 371491 w 418329"/>
                <a:gd name="connsiteY14" fmla="*/ 176082 h 273518"/>
                <a:gd name="connsiteX15" fmla="*/ 389743 w 418329"/>
                <a:gd name="connsiteY15" fmla="*/ 179169 h 273518"/>
                <a:gd name="connsiteX16" fmla="*/ 418330 w 418329"/>
                <a:gd name="connsiteY16" fmla="*/ 157964 h 273518"/>
                <a:gd name="connsiteX17" fmla="*/ 392427 w 418329"/>
                <a:gd name="connsiteY17" fmla="*/ 142664 h 273518"/>
                <a:gd name="connsiteX18" fmla="*/ 374712 w 418329"/>
                <a:gd name="connsiteY18" fmla="*/ 150985 h 273518"/>
                <a:gd name="connsiteX19" fmla="*/ 353641 w 418329"/>
                <a:gd name="connsiteY19" fmla="*/ 136759 h 273518"/>
                <a:gd name="connsiteX20" fmla="*/ 374175 w 418329"/>
                <a:gd name="connsiteY20" fmla="*/ 115554 h 273518"/>
                <a:gd name="connsiteX21" fmla="*/ 370014 w 418329"/>
                <a:gd name="connsiteY21" fmla="*/ 113809 h 273518"/>
                <a:gd name="connsiteX22" fmla="*/ 356593 w 418329"/>
                <a:gd name="connsiteY22" fmla="*/ 119580 h 273518"/>
                <a:gd name="connsiteX23" fmla="*/ 324786 w 418329"/>
                <a:gd name="connsiteY23" fmla="*/ 142127 h 273518"/>
                <a:gd name="connsiteX24" fmla="*/ 313647 w 418329"/>
                <a:gd name="connsiteY24" fmla="*/ 166151 h 273518"/>
                <a:gd name="connsiteX25" fmla="*/ 301970 w 418329"/>
                <a:gd name="connsiteY25" fmla="*/ 166419 h 273518"/>
                <a:gd name="connsiteX26" fmla="*/ 295260 w 418329"/>
                <a:gd name="connsiteY26" fmla="*/ 150851 h 273518"/>
                <a:gd name="connsiteX27" fmla="*/ 263318 w 418329"/>
                <a:gd name="connsiteY27" fmla="*/ 149777 h 273518"/>
                <a:gd name="connsiteX28" fmla="*/ 258353 w 418329"/>
                <a:gd name="connsiteY28" fmla="*/ 122801 h 273518"/>
                <a:gd name="connsiteX29" fmla="*/ 245871 w 418329"/>
                <a:gd name="connsiteY29" fmla="*/ 122533 h 273518"/>
                <a:gd name="connsiteX30" fmla="*/ 247750 w 418329"/>
                <a:gd name="connsiteY30" fmla="*/ 88041 h 273518"/>
                <a:gd name="connsiteX31" fmla="*/ 219566 w 418329"/>
                <a:gd name="connsiteY31" fmla="*/ 64420 h 273518"/>
                <a:gd name="connsiteX32" fmla="*/ 177827 w 418329"/>
                <a:gd name="connsiteY32" fmla="*/ 66970 h 273518"/>
                <a:gd name="connsiteX33" fmla="*/ 147898 w 418329"/>
                <a:gd name="connsiteY33" fmla="*/ 72070 h 273518"/>
                <a:gd name="connsiteX34" fmla="*/ 123741 w 418329"/>
                <a:gd name="connsiteY34" fmla="*/ 40531 h 273518"/>
                <a:gd name="connsiteX35" fmla="*/ 61602 w 418329"/>
                <a:gd name="connsiteY35" fmla="*/ 0 h 273518"/>
                <a:gd name="connsiteX36" fmla="*/ 0 w 418329"/>
                <a:gd name="connsiteY36" fmla="*/ 20131 h 273518"/>
                <a:gd name="connsiteX37" fmla="*/ 939 w 418329"/>
                <a:gd name="connsiteY37" fmla="*/ 141456 h 273518"/>
                <a:gd name="connsiteX38" fmla="*/ 24560 w 418329"/>
                <a:gd name="connsiteY38" fmla="*/ 141054 h 273518"/>
                <a:gd name="connsiteX39" fmla="*/ 20668 w 418329"/>
                <a:gd name="connsiteY39" fmla="*/ 125351 h 273518"/>
                <a:gd name="connsiteX40" fmla="*/ 42947 w 418329"/>
                <a:gd name="connsiteY40" fmla="*/ 113273 h 273518"/>
                <a:gd name="connsiteX41" fmla="*/ 64555 w 418329"/>
                <a:gd name="connsiteY41" fmla="*/ 93141 h 273518"/>
                <a:gd name="connsiteX42" fmla="*/ 100120 w 418329"/>
                <a:gd name="connsiteY42" fmla="*/ 111930 h 273518"/>
                <a:gd name="connsiteX43" fmla="*/ 102804 w 418329"/>
                <a:gd name="connsiteY43" fmla="*/ 138370 h 273518"/>
                <a:gd name="connsiteX44" fmla="*/ 110991 w 418329"/>
                <a:gd name="connsiteY44" fmla="*/ 144275 h 273518"/>
                <a:gd name="connsiteX45" fmla="*/ 137698 w 418329"/>
                <a:gd name="connsiteY45" fmla="*/ 142798 h 273518"/>
                <a:gd name="connsiteX46" fmla="*/ 146959 w 418329"/>
                <a:gd name="connsiteY46" fmla="*/ 149509 h 273518"/>
                <a:gd name="connsiteX47" fmla="*/ 147227 w 418329"/>
                <a:gd name="connsiteY47" fmla="*/ 150046 h 273518"/>
                <a:gd name="connsiteX48" fmla="*/ 159172 w 418329"/>
                <a:gd name="connsiteY48" fmla="*/ 182927 h 273518"/>
                <a:gd name="connsiteX49" fmla="*/ 187088 w 418329"/>
                <a:gd name="connsiteY49" fmla="*/ 204803 h 273518"/>
                <a:gd name="connsiteX50" fmla="*/ 203327 w 418329"/>
                <a:gd name="connsiteY50" fmla="*/ 219835 h 273518"/>
                <a:gd name="connsiteX51" fmla="*/ 228827 w 418329"/>
                <a:gd name="connsiteY51" fmla="*/ 235000 h 273518"/>
                <a:gd name="connsiteX52" fmla="*/ 262781 w 418329"/>
                <a:gd name="connsiteY52" fmla="*/ 248824 h 273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8329" h="273518">
                  <a:moveTo>
                    <a:pt x="262110" y="267210"/>
                  </a:moveTo>
                  <a:lnTo>
                    <a:pt x="274458" y="267613"/>
                  </a:lnTo>
                  <a:lnTo>
                    <a:pt x="291502" y="273518"/>
                  </a:lnTo>
                  <a:lnTo>
                    <a:pt x="304386" y="244261"/>
                  </a:lnTo>
                  <a:lnTo>
                    <a:pt x="299555" y="222384"/>
                  </a:lnTo>
                  <a:lnTo>
                    <a:pt x="280363" y="214332"/>
                  </a:lnTo>
                  <a:lnTo>
                    <a:pt x="288281" y="197287"/>
                  </a:lnTo>
                  <a:lnTo>
                    <a:pt x="309084" y="198764"/>
                  </a:lnTo>
                  <a:lnTo>
                    <a:pt x="320223" y="181988"/>
                  </a:lnTo>
                  <a:lnTo>
                    <a:pt x="328275" y="160648"/>
                  </a:lnTo>
                  <a:lnTo>
                    <a:pt x="329215" y="160514"/>
                  </a:lnTo>
                  <a:lnTo>
                    <a:pt x="365720" y="152059"/>
                  </a:lnTo>
                  <a:lnTo>
                    <a:pt x="359680" y="169775"/>
                  </a:lnTo>
                  <a:lnTo>
                    <a:pt x="362365" y="176753"/>
                  </a:lnTo>
                  <a:lnTo>
                    <a:pt x="371491" y="176082"/>
                  </a:lnTo>
                  <a:lnTo>
                    <a:pt x="389743" y="179169"/>
                  </a:lnTo>
                  <a:lnTo>
                    <a:pt x="418330" y="157964"/>
                  </a:lnTo>
                  <a:lnTo>
                    <a:pt x="392427" y="142664"/>
                  </a:lnTo>
                  <a:lnTo>
                    <a:pt x="374712" y="150985"/>
                  </a:lnTo>
                  <a:lnTo>
                    <a:pt x="353641" y="136759"/>
                  </a:lnTo>
                  <a:lnTo>
                    <a:pt x="374175" y="115554"/>
                  </a:lnTo>
                  <a:lnTo>
                    <a:pt x="370014" y="113809"/>
                  </a:lnTo>
                  <a:lnTo>
                    <a:pt x="356593" y="119580"/>
                  </a:lnTo>
                  <a:lnTo>
                    <a:pt x="324786" y="142127"/>
                  </a:lnTo>
                  <a:lnTo>
                    <a:pt x="313647" y="166151"/>
                  </a:lnTo>
                  <a:lnTo>
                    <a:pt x="301970" y="166419"/>
                  </a:lnTo>
                  <a:lnTo>
                    <a:pt x="295260" y="150851"/>
                  </a:lnTo>
                  <a:lnTo>
                    <a:pt x="263318" y="149777"/>
                  </a:lnTo>
                  <a:lnTo>
                    <a:pt x="258353" y="122801"/>
                  </a:lnTo>
                  <a:lnTo>
                    <a:pt x="245871" y="122533"/>
                  </a:lnTo>
                  <a:lnTo>
                    <a:pt x="247750" y="88041"/>
                  </a:lnTo>
                  <a:lnTo>
                    <a:pt x="219566" y="64420"/>
                  </a:lnTo>
                  <a:lnTo>
                    <a:pt x="177827" y="66970"/>
                  </a:lnTo>
                  <a:lnTo>
                    <a:pt x="147898" y="72070"/>
                  </a:lnTo>
                  <a:lnTo>
                    <a:pt x="123741" y="40531"/>
                  </a:lnTo>
                  <a:lnTo>
                    <a:pt x="61602" y="0"/>
                  </a:lnTo>
                  <a:lnTo>
                    <a:pt x="0" y="20131"/>
                  </a:lnTo>
                  <a:lnTo>
                    <a:pt x="939" y="141456"/>
                  </a:lnTo>
                  <a:lnTo>
                    <a:pt x="24560" y="141054"/>
                  </a:lnTo>
                  <a:lnTo>
                    <a:pt x="20668" y="125351"/>
                  </a:lnTo>
                  <a:lnTo>
                    <a:pt x="42947" y="113273"/>
                  </a:lnTo>
                  <a:lnTo>
                    <a:pt x="64555" y="93141"/>
                  </a:lnTo>
                  <a:lnTo>
                    <a:pt x="100120" y="111930"/>
                  </a:lnTo>
                  <a:lnTo>
                    <a:pt x="102804" y="138370"/>
                  </a:lnTo>
                  <a:lnTo>
                    <a:pt x="110991" y="144275"/>
                  </a:lnTo>
                  <a:lnTo>
                    <a:pt x="137698" y="142798"/>
                  </a:lnTo>
                  <a:lnTo>
                    <a:pt x="146959" y="149509"/>
                  </a:lnTo>
                  <a:lnTo>
                    <a:pt x="147227" y="150046"/>
                  </a:lnTo>
                  <a:lnTo>
                    <a:pt x="159172" y="182927"/>
                  </a:lnTo>
                  <a:lnTo>
                    <a:pt x="187088" y="204803"/>
                  </a:lnTo>
                  <a:lnTo>
                    <a:pt x="203327" y="219835"/>
                  </a:lnTo>
                  <a:lnTo>
                    <a:pt x="228827" y="235000"/>
                  </a:lnTo>
                  <a:lnTo>
                    <a:pt x="262781" y="24882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raphique 3">
            <a:extLst>
              <a:ext uri="{FF2B5EF4-FFF2-40B4-BE49-F238E27FC236}">
                <a16:creationId xmlns:a16="http://schemas.microsoft.com/office/drawing/2014/main" id="{9507938E-D87D-444C-870A-4EE77B3A1AD8}"/>
              </a:ext>
            </a:extLst>
          </p:cNvPr>
          <p:cNvGrpSpPr/>
          <p:nvPr/>
        </p:nvGrpSpPr>
        <p:grpSpPr>
          <a:xfrm>
            <a:off x="4023665" y="4653521"/>
            <a:ext cx="352753" cy="298121"/>
            <a:chOff x="4117565" y="4591967"/>
            <a:chExt cx="341427" cy="288549"/>
          </a:xfrm>
          <a:solidFill>
            <a:srgbClr val="CECECE"/>
          </a:solidFill>
        </p:grpSpPr>
        <p:sp>
          <p:nvSpPr>
            <p:cNvPr id="483" name="Forme libre : forme 482">
              <a:extLst>
                <a:ext uri="{FF2B5EF4-FFF2-40B4-BE49-F238E27FC236}">
                  <a16:creationId xmlns:a16="http://schemas.microsoft.com/office/drawing/2014/main" id="{7F0265F4-C5C0-4D33-B38C-14A683EC6C32}"/>
                </a:ext>
              </a:extLst>
            </p:cNvPr>
            <p:cNvSpPr/>
            <p:nvPr/>
          </p:nvSpPr>
          <p:spPr>
            <a:xfrm>
              <a:off x="4117565" y="4591967"/>
              <a:ext cx="341427" cy="288549"/>
            </a:xfrm>
            <a:custGeom>
              <a:avLst/>
              <a:gdLst>
                <a:gd name="connsiteX0" fmla="*/ 174874 w 341427"/>
                <a:gd name="connsiteY0" fmla="*/ 288550 h 288549"/>
                <a:gd name="connsiteX1" fmla="*/ 160246 w 341427"/>
                <a:gd name="connsiteY1" fmla="*/ 274592 h 288549"/>
                <a:gd name="connsiteX2" fmla="*/ 152596 w 341427"/>
                <a:gd name="connsiteY2" fmla="*/ 250032 h 288549"/>
                <a:gd name="connsiteX3" fmla="*/ 146422 w 341427"/>
                <a:gd name="connsiteY3" fmla="*/ 241845 h 288549"/>
                <a:gd name="connsiteX4" fmla="*/ 135685 w 341427"/>
                <a:gd name="connsiteY4" fmla="*/ 235403 h 288549"/>
                <a:gd name="connsiteX5" fmla="*/ 149240 w 341427"/>
                <a:gd name="connsiteY5" fmla="*/ 222116 h 288549"/>
                <a:gd name="connsiteX6" fmla="*/ 148703 w 341427"/>
                <a:gd name="connsiteY6" fmla="*/ 218090 h 288549"/>
                <a:gd name="connsiteX7" fmla="*/ 141590 w 341427"/>
                <a:gd name="connsiteY7" fmla="*/ 210440 h 288549"/>
                <a:gd name="connsiteX8" fmla="*/ 136490 w 341427"/>
                <a:gd name="connsiteY8" fmla="*/ 193798 h 288549"/>
                <a:gd name="connsiteX9" fmla="*/ 138772 w 341427"/>
                <a:gd name="connsiteY9" fmla="*/ 174740 h 288549"/>
                <a:gd name="connsiteX10" fmla="*/ 144140 w 341427"/>
                <a:gd name="connsiteY10" fmla="*/ 166688 h 288549"/>
                <a:gd name="connsiteX11" fmla="*/ 148033 w 341427"/>
                <a:gd name="connsiteY11" fmla="*/ 155280 h 288549"/>
                <a:gd name="connsiteX12" fmla="*/ 141456 w 341427"/>
                <a:gd name="connsiteY12" fmla="*/ 152059 h 288549"/>
                <a:gd name="connsiteX13" fmla="*/ 127633 w 341427"/>
                <a:gd name="connsiteY13" fmla="*/ 154743 h 288549"/>
                <a:gd name="connsiteX14" fmla="*/ 127364 w 341427"/>
                <a:gd name="connsiteY14" fmla="*/ 154743 h 288549"/>
                <a:gd name="connsiteX15" fmla="*/ 109917 w 341427"/>
                <a:gd name="connsiteY15" fmla="*/ 153401 h 288549"/>
                <a:gd name="connsiteX16" fmla="*/ 99046 w 341427"/>
                <a:gd name="connsiteY16" fmla="*/ 156354 h 288549"/>
                <a:gd name="connsiteX17" fmla="*/ 81196 w 341427"/>
                <a:gd name="connsiteY17" fmla="*/ 134612 h 288549"/>
                <a:gd name="connsiteX18" fmla="*/ 67775 w 341427"/>
                <a:gd name="connsiteY18" fmla="*/ 131659 h 288549"/>
                <a:gd name="connsiteX19" fmla="*/ 35163 w 341427"/>
                <a:gd name="connsiteY19" fmla="*/ 134075 h 288549"/>
                <a:gd name="connsiteX20" fmla="*/ 28989 w 341427"/>
                <a:gd name="connsiteY20" fmla="*/ 125083 h 288549"/>
                <a:gd name="connsiteX21" fmla="*/ 22413 w 341427"/>
                <a:gd name="connsiteY21" fmla="*/ 122801 h 288549"/>
                <a:gd name="connsiteX22" fmla="*/ 21339 w 341427"/>
                <a:gd name="connsiteY22" fmla="*/ 116091 h 288549"/>
                <a:gd name="connsiteX23" fmla="*/ 24157 w 341427"/>
                <a:gd name="connsiteY23" fmla="*/ 106830 h 288549"/>
                <a:gd name="connsiteX24" fmla="*/ 22413 w 341427"/>
                <a:gd name="connsiteY24" fmla="*/ 97973 h 288549"/>
                <a:gd name="connsiteX25" fmla="*/ 17044 w 341427"/>
                <a:gd name="connsiteY25" fmla="*/ 92604 h 288549"/>
                <a:gd name="connsiteX26" fmla="*/ 14092 w 341427"/>
                <a:gd name="connsiteY26" fmla="*/ 81868 h 288549"/>
                <a:gd name="connsiteX27" fmla="*/ 0 w 341427"/>
                <a:gd name="connsiteY27" fmla="*/ 80123 h 288549"/>
                <a:gd name="connsiteX28" fmla="*/ 7784 w 341427"/>
                <a:gd name="connsiteY28" fmla="*/ 63212 h 288549"/>
                <a:gd name="connsiteX29" fmla="*/ 11274 w 341427"/>
                <a:gd name="connsiteY29" fmla="*/ 44960 h 288549"/>
                <a:gd name="connsiteX30" fmla="*/ 18789 w 341427"/>
                <a:gd name="connsiteY30" fmla="*/ 35163 h 288549"/>
                <a:gd name="connsiteX31" fmla="*/ 28050 w 341427"/>
                <a:gd name="connsiteY31" fmla="*/ 28318 h 288549"/>
                <a:gd name="connsiteX32" fmla="*/ 34491 w 341427"/>
                <a:gd name="connsiteY32" fmla="*/ 15434 h 288549"/>
                <a:gd name="connsiteX33" fmla="*/ 53952 w 341427"/>
                <a:gd name="connsiteY33" fmla="*/ 10334 h 288549"/>
                <a:gd name="connsiteX34" fmla="*/ 52744 w 341427"/>
                <a:gd name="connsiteY34" fmla="*/ 20400 h 288549"/>
                <a:gd name="connsiteX35" fmla="*/ 39726 w 341427"/>
                <a:gd name="connsiteY35" fmla="*/ 22950 h 288549"/>
                <a:gd name="connsiteX36" fmla="*/ 46436 w 341427"/>
                <a:gd name="connsiteY36" fmla="*/ 32479 h 288549"/>
                <a:gd name="connsiteX37" fmla="*/ 46034 w 341427"/>
                <a:gd name="connsiteY37" fmla="*/ 46839 h 288549"/>
                <a:gd name="connsiteX38" fmla="*/ 35565 w 341427"/>
                <a:gd name="connsiteY38" fmla="*/ 60931 h 288549"/>
                <a:gd name="connsiteX39" fmla="*/ 43752 w 341427"/>
                <a:gd name="connsiteY39" fmla="*/ 78378 h 288549"/>
                <a:gd name="connsiteX40" fmla="*/ 51805 w 341427"/>
                <a:gd name="connsiteY40" fmla="*/ 77170 h 288549"/>
                <a:gd name="connsiteX41" fmla="*/ 56770 w 341427"/>
                <a:gd name="connsiteY41" fmla="*/ 61334 h 288549"/>
                <a:gd name="connsiteX42" fmla="*/ 49389 w 341427"/>
                <a:gd name="connsiteY42" fmla="*/ 52744 h 288549"/>
                <a:gd name="connsiteX43" fmla="*/ 47912 w 341427"/>
                <a:gd name="connsiteY43" fmla="*/ 31808 h 288549"/>
                <a:gd name="connsiteX44" fmla="*/ 78378 w 341427"/>
                <a:gd name="connsiteY44" fmla="*/ 21742 h 288549"/>
                <a:gd name="connsiteX45" fmla="*/ 75157 w 341427"/>
                <a:gd name="connsiteY45" fmla="*/ 10468 h 288549"/>
                <a:gd name="connsiteX46" fmla="*/ 86565 w 341427"/>
                <a:gd name="connsiteY46" fmla="*/ 0 h 288549"/>
                <a:gd name="connsiteX47" fmla="*/ 96093 w 341427"/>
                <a:gd name="connsiteY47" fmla="*/ 18923 h 288549"/>
                <a:gd name="connsiteX48" fmla="*/ 113004 w 341427"/>
                <a:gd name="connsiteY48" fmla="*/ 19326 h 288549"/>
                <a:gd name="connsiteX49" fmla="*/ 130183 w 341427"/>
                <a:gd name="connsiteY49" fmla="*/ 34223 h 288549"/>
                <a:gd name="connsiteX50" fmla="*/ 130988 w 341427"/>
                <a:gd name="connsiteY50" fmla="*/ 41605 h 288549"/>
                <a:gd name="connsiteX51" fmla="*/ 151522 w 341427"/>
                <a:gd name="connsiteY51" fmla="*/ 41739 h 288549"/>
                <a:gd name="connsiteX52" fmla="*/ 178498 w 341427"/>
                <a:gd name="connsiteY52" fmla="*/ 39055 h 288549"/>
                <a:gd name="connsiteX53" fmla="*/ 179169 w 341427"/>
                <a:gd name="connsiteY53" fmla="*/ 39592 h 288549"/>
                <a:gd name="connsiteX54" fmla="*/ 192992 w 341427"/>
                <a:gd name="connsiteY54" fmla="*/ 50463 h 288549"/>
                <a:gd name="connsiteX55" fmla="*/ 210708 w 341427"/>
                <a:gd name="connsiteY55" fmla="*/ 53415 h 288549"/>
                <a:gd name="connsiteX56" fmla="*/ 223055 w 341427"/>
                <a:gd name="connsiteY56" fmla="*/ 46436 h 288549"/>
                <a:gd name="connsiteX57" fmla="*/ 223324 w 341427"/>
                <a:gd name="connsiteY57" fmla="*/ 39457 h 288549"/>
                <a:gd name="connsiteX58" fmla="*/ 255803 w 341427"/>
                <a:gd name="connsiteY58" fmla="*/ 37847 h 288549"/>
                <a:gd name="connsiteX59" fmla="*/ 297139 w 341427"/>
                <a:gd name="connsiteY59" fmla="*/ 37310 h 288549"/>
                <a:gd name="connsiteX60" fmla="*/ 267479 w 341427"/>
                <a:gd name="connsiteY60" fmla="*/ 47778 h 288549"/>
                <a:gd name="connsiteX61" fmla="*/ 273920 w 341427"/>
                <a:gd name="connsiteY61" fmla="*/ 56770 h 288549"/>
                <a:gd name="connsiteX62" fmla="*/ 293784 w 341427"/>
                <a:gd name="connsiteY62" fmla="*/ 58918 h 288549"/>
                <a:gd name="connsiteX63" fmla="*/ 313110 w 341427"/>
                <a:gd name="connsiteY63" fmla="*/ 71668 h 288549"/>
                <a:gd name="connsiteX64" fmla="*/ 317002 w 341427"/>
                <a:gd name="connsiteY64" fmla="*/ 90725 h 288549"/>
                <a:gd name="connsiteX65" fmla="*/ 328812 w 341427"/>
                <a:gd name="connsiteY65" fmla="*/ 90188 h 288549"/>
                <a:gd name="connsiteX66" fmla="*/ 341428 w 341427"/>
                <a:gd name="connsiteY66" fmla="*/ 97838 h 288549"/>
                <a:gd name="connsiteX67" fmla="*/ 320088 w 341427"/>
                <a:gd name="connsiteY67" fmla="*/ 113675 h 288549"/>
                <a:gd name="connsiteX68" fmla="*/ 318344 w 341427"/>
                <a:gd name="connsiteY68" fmla="*/ 121057 h 288549"/>
                <a:gd name="connsiteX69" fmla="*/ 327604 w 341427"/>
                <a:gd name="connsiteY69" fmla="*/ 131122 h 288549"/>
                <a:gd name="connsiteX70" fmla="*/ 319149 w 341427"/>
                <a:gd name="connsiteY70" fmla="*/ 137296 h 288549"/>
                <a:gd name="connsiteX71" fmla="*/ 305326 w 341427"/>
                <a:gd name="connsiteY71" fmla="*/ 140920 h 288549"/>
                <a:gd name="connsiteX72" fmla="*/ 305862 w 341427"/>
                <a:gd name="connsiteY72" fmla="*/ 151656 h 288549"/>
                <a:gd name="connsiteX73" fmla="*/ 299823 w 341427"/>
                <a:gd name="connsiteY73" fmla="*/ 157696 h 288549"/>
                <a:gd name="connsiteX74" fmla="*/ 315525 w 341427"/>
                <a:gd name="connsiteY74" fmla="*/ 175545 h 288549"/>
                <a:gd name="connsiteX75" fmla="*/ 319552 w 341427"/>
                <a:gd name="connsiteY75" fmla="*/ 183732 h 288549"/>
                <a:gd name="connsiteX76" fmla="*/ 308681 w 341427"/>
                <a:gd name="connsiteY76" fmla="*/ 194603 h 288549"/>
                <a:gd name="connsiteX77" fmla="*/ 281034 w 341427"/>
                <a:gd name="connsiteY77" fmla="*/ 203729 h 288549"/>
                <a:gd name="connsiteX78" fmla="*/ 263452 w 341427"/>
                <a:gd name="connsiteY78" fmla="*/ 207621 h 288549"/>
                <a:gd name="connsiteX79" fmla="*/ 255936 w 341427"/>
                <a:gd name="connsiteY79" fmla="*/ 213795 h 288549"/>
                <a:gd name="connsiteX80" fmla="*/ 235269 w 341427"/>
                <a:gd name="connsiteY80" fmla="*/ 207353 h 288549"/>
                <a:gd name="connsiteX81" fmla="*/ 217821 w 341427"/>
                <a:gd name="connsiteY81" fmla="*/ 204266 h 288549"/>
                <a:gd name="connsiteX82" fmla="*/ 216882 w 341427"/>
                <a:gd name="connsiteY82" fmla="*/ 204669 h 288549"/>
                <a:gd name="connsiteX83" fmla="*/ 225874 w 341427"/>
                <a:gd name="connsiteY83" fmla="*/ 209903 h 288549"/>
                <a:gd name="connsiteX84" fmla="*/ 224934 w 341427"/>
                <a:gd name="connsiteY84" fmla="*/ 227350 h 288549"/>
                <a:gd name="connsiteX85" fmla="*/ 228021 w 341427"/>
                <a:gd name="connsiteY85" fmla="*/ 241174 h 288549"/>
                <a:gd name="connsiteX86" fmla="*/ 248823 w 341427"/>
                <a:gd name="connsiteY86" fmla="*/ 243321 h 288549"/>
                <a:gd name="connsiteX87" fmla="*/ 250971 w 341427"/>
                <a:gd name="connsiteY87" fmla="*/ 251374 h 288549"/>
                <a:gd name="connsiteX88" fmla="*/ 232584 w 341427"/>
                <a:gd name="connsiteY88" fmla="*/ 258755 h 288549"/>
                <a:gd name="connsiteX89" fmla="*/ 229766 w 341427"/>
                <a:gd name="connsiteY89" fmla="*/ 269089 h 288549"/>
                <a:gd name="connsiteX90" fmla="*/ 218626 w 341427"/>
                <a:gd name="connsiteY90" fmla="*/ 273518 h 288549"/>
                <a:gd name="connsiteX91" fmla="*/ 200777 w 341427"/>
                <a:gd name="connsiteY91" fmla="*/ 279021 h 288549"/>
                <a:gd name="connsiteX92" fmla="*/ 195945 w 341427"/>
                <a:gd name="connsiteY92" fmla="*/ 286805 h 28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41427" h="288549">
                  <a:moveTo>
                    <a:pt x="174874" y="288550"/>
                  </a:moveTo>
                  <a:lnTo>
                    <a:pt x="160246" y="274592"/>
                  </a:lnTo>
                  <a:lnTo>
                    <a:pt x="152596" y="250032"/>
                  </a:lnTo>
                  <a:lnTo>
                    <a:pt x="146422" y="241845"/>
                  </a:lnTo>
                  <a:lnTo>
                    <a:pt x="135685" y="235403"/>
                  </a:lnTo>
                  <a:lnTo>
                    <a:pt x="149240" y="222116"/>
                  </a:lnTo>
                  <a:lnTo>
                    <a:pt x="148703" y="218090"/>
                  </a:lnTo>
                  <a:lnTo>
                    <a:pt x="141590" y="210440"/>
                  </a:lnTo>
                  <a:lnTo>
                    <a:pt x="136490" y="193798"/>
                  </a:lnTo>
                  <a:lnTo>
                    <a:pt x="138772" y="174740"/>
                  </a:lnTo>
                  <a:lnTo>
                    <a:pt x="144140" y="166688"/>
                  </a:lnTo>
                  <a:lnTo>
                    <a:pt x="148033" y="155280"/>
                  </a:lnTo>
                  <a:lnTo>
                    <a:pt x="141456" y="152059"/>
                  </a:lnTo>
                  <a:lnTo>
                    <a:pt x="127633" y="154743"/>
                  </a:lnTo>
                  <a:lnTo>
                    <a:pt x="127364" y="154743"/>
                  </a:lnTo>
                  <a:lnTo>
                    <a:pt x="109917" y="153401"/>
                  </a:lnTo>
                  <a:lnTo>
                    <a:pt x="99046" y="156354"/>
                  </a:lnTo>
                  <a:lnTo>
                    <a:pt x="81196" y="134612"/>
                  </a:lnTo>
                  <a:lnTo>
                    <a:pt x="67775" y="131659"/>
                  </a:lnTo>
                  <a:lnTo>
                    <a:pt x="35163" y="134075"/>
                  </a:lnTo>
                  <a:lnTo>
                    <a:pt x="28989" y="125083"/>
                  </a:lnTo>
                  <a:lnTo>
                    <a:pt x="22413" y="122801"/>
                  </a:lnTo>
                  <a:lnTo>
                    <a:pt x="21339" y="116091"/>
                  </a:lnTo>
                  <a:lnTo>
                    <a:pt x="24157" y="106830"/>
                  </a:lnTo>
                  <a:lnTo>
                    <a:pt x="22413" y="97973"/>
                  </a:lnTo>
                  <a:lnTo>
                    <a:pt x="17044" y="92604"/>
                  </a:lnTo>
                  <a:lnTo>
                    <a:pt x="14092" y="81868"/>
                  </a:lnTo>
                  <a:lnTo>
                    <a:pt x="0" y="80123"/>
                  </a:lnTo>
                  <a:lnTo>
                    <a:pt x="7784" y="63212"/>
                  </a:lnTo>
                  <a:lnTo>
                    <a:pt x="11274" y="44960"/>
                  </a:lnTo>
                  <a:lnTo>
                    <a:pt x="18789" y="35163"/>
                  </a:lnTo>
                  <a:lnTo>
                    <a:pt x="28050" y="28318"/>
                  </a:lnTo>
                  <a:lnTo>
                    <a:pt x="34491" y="15434"/>
                  </a:lnTo>
                  <a:lnTo>
                    <a:pt x="53952" y="10334"/>
                  </a:lnTo>
                  <a:lnTo>
                    <a:pt x="52744" y="20400"/>
                  </a:lnTo>
                  <a:lnTo>
                    <a:pt x="39726" y="22950"/>
                  </a:lnTo>
                  <a:lnTo>
                    <a:pt x="46436" y="32479"/>
                  </a:lnTo>
                  <a:lnTo>
                    <a:pt x="46034" y="46839"/>
                  </a:lnTo>
                  <a:lnTo>
                    <a:pt x="35565" y="60931"/>
                  </a:lnTo>
                  <a:lnTo>
                    <a:pt x="43752" y="78378"/>
                  </a:lnTo>
                  <a:lnTo>
                    <a:pt x="51805" y="77170"/>
                  </a:lnTo>
                  <a:lnTo>
                    <a:pt x="56770" y="61334"/>
                  </a:lnTo>
                  <a:lnTo>
                    <a:pt x="49389" y="52744"/>
                  </a:lnTo>
                  <a:lnTo>
                    <a:pt x="47912" y="31808"/>
                  </a:lnTo>
                  <a:lnTo>
                    <a:pt x="78378" y="21742"/>
                  </a:lnTo>
                  <a:lnTo>
                    <a:pt x="75157" y="10468"/>
                  </a:lnTo>
                  <a:lnTo>
                    <a:pt x="86565" y="0"/>
                  </a:lnTo>
                  <a:lnTo>
                    <a:pt x="96093" y="18923"/>
                  </a:lnTo>
                  <a:lnTo>
                    <a:pt x="113004" y="19326"/>
                  </a:lnTo>
                  <a:lnTo>
                    <a:pt x="130183" y="34223"/>
                  </a:lnTo>
                  <a:lnTo>
                    <a:pt x="130988" y="41605"/>
                  </a:lnTo>
                  <a:lnTo>
                    <a:pt x="151522" y="41739"/>
                  </a:lnTo>
                  <a:lnTo>
                    <a:pt x="178498" y="39055"/>
                  </a:lnTo>
                  <a:lnTo>
                    <a:pt x="179169" y="39592"/>
                  </a:lnTo>
                  <a:lnTo>
                    <a:pt x="192992" y="50463"/>
                  </a:lnTo>
                  <a:lnTo>
                    <a:pt x="210708" y="53415"/>
                  </a:lnTo>
                  <a:lnTo>
                    <a:pt x="223055" y="46436"/>
                  </a:lnTo>
                  <a:lnTo>
                    <a:pt x="223324" y="39457"/>
                  </a:lnTo>
                  <a:lnTo>
                    <a:pt x="255803" y="37847"/>
                  </a:lnTo>
                  <a:lnTo>
                    <a:pt x="297139" y="37310"/>
                  </a:lnTo>
                  <a:lnTo>
                    <a:pt x="267479" y="47778"/>
                  </a:lnTo>
                  <a:lnTo>
                    <a:pt x="273920" y="56770"/>
                  </a:lnTo>
                  <a:lnTo>
                    <a:pt x="293784" y="58918"/>
                  </a:lnTo>
                  <a:lnTo>
                    <a:pt x="313110" y="71668"/>
                  </a:lnTo>
                  <a:lnTo>
                    <a:pt x="317002" y="90725"/>
                  </a:lnTo>
                  <a:lnTo>
                    <a:pt x="328812" y="90188"/>
                  </a:lnTo>
                  <a:lnTo>
                    <a:pt x="341428" y="97838"/>
                  </a:lnTo>
                  <a:lnTo>
                    <a:pt x="320088" y="113675"/>
                  </a:lnTo>
                  <a:lnTo>
                    <a:pt x="318344" y="121057"/>
                  </a:lnTo>
                  <a:lnTo>
                    <a:pt x="327604" y="131122"/>
                  </a:lnTo>
                  <a:lnTo>
                    <a:pt x="319149" y="137296"/>
                  </a:lnTo>
                  <a:lnTo>
                    <a:pt x="305326" y="140920"/>
                  </a:lnTo>
                  <a:lnTo>
                    <a:pt x="305862" y="151656"/>
                  </a:lnTo>
                  <a:lnTo>
                    <a:pt x="299823" y="157696"/>
                  </a:lnTo>
                  <a:lnTo>
                    <a:pt x="315525" y="175545"/>
                  </a:lnTo>
                  <a:lnTo>
                    <a:pt x="319552" y="183732"/>
                  </a:lnTo>
                  <a:lnTo>
                    <a:pt x="308681" y="194603"/>
                  </a:lnTo>
                  <a:lnTo>
                    <a:pt x="281034" y="203729"/>
                  </a:lnTo>
                  <a:lnTo>
                    <a:pt x="263452" y="207621"/>
                  </a:lnTo>
                  <a:lnTo>
                    <a:pt x="255936" y="213795"/>
                  </a:lnTo>
                  <a:lnTo>
                    <a:pt x="235269" y="207353"/>
                  </a:lnTo>
                  <a:lnTo>
                    <a:pt x="217821" y="204266"/>
                  </a:lnTo>
                  <a:lnTo>
                    <a:pt x="216882" y="204669"/>
                  </a:lnTo>
                  <a:lnTo>
                    <a:pt x="225874" y="209903"/>
                  </a:lnTo>
                  <a:lnTo>
                    <a:pt x="224934" y="227350"/>
                  </a:lnTo>
                  <a:lnTo>
                    <a:pt x="228021" y="241174"/>
                  </a:lnTo>
                  <a:lnTo>
                    <a:pt x="248823" y="243321"/>
                  </a:lnTo>
                  <a:lnTo>
                    <a:pt x="250971" y="251374"/>
                  </a:lnTo>
                  <a:lnTo>
                    <a:pt x="232584" y="258755"/>
                  </a:lnTo>
                  <a:lnTo>
                    <a:pt x="229766" y="269089"/>
                  </a:lnTo>
                  <a:lnTo>
                    <a:pt x="218626" y="273518"/>
                  </a:lnTo>
                  <a:lnTo>
                    <a:pt x="200777" y="279021"/>
                  </a:lnTo>
                  <a:lnTo>
                    <a:pt x="195945" y="28680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" name="Forme libre : forme 483">
              <a:extLst>
                <a:ext uri="{FF2B5EF4-FFF2-40B4-BE49-F238E27FC236}">
                  <a16:creationId xmlns:a16="http://schemas.microsoft.com/office/drawing/2014/main" id="{B36439E2-3389-44A7-8E26-DA49BCB61AA0}"/>
                </a:ext>
              </a:extLst>
            </p:cNvPr>
            <p:cNvSpPr/>
            <p:nvPr/>
          </p:nvSpPr>
          <p:spPr>
            <a:xfrm>
              <a:off x="4123336" y="4598274"/>
              <a:ext cx="328812" cy="278349"/>
            </a:xfrm>
            <a:custGeom>
              <a:avLst/>
              <a:gdLst>
                <a:gd name="connsiteX0" fmla="*/ 157830 w 328812"/>
                <a:gd name="connsiteY0" fmla="*/ 266137 h 278349"/>
                <a:gd name="connsiteX1" fmla="*/ 170445 w 328812"/>
                <a:gd name="connsiteY1" fmla="*/ 278350 h 278349"/>
                <a:gd name="connsiteX2" fmla="*/ 187893 w 328812"/>
                <a:gd name="connsiteY2" fmla="*/ 276873 h 278349"/>
                <a:gd name="connsiteX3" fmla="*/ 192590 w 328812"/>
                <a:gd name="connsiteY3" fmla="*/ 269492 h 278349"/>
                <a:gd name="connsiteX4" fmla="*/ 211514 w 328812"/>
                <a:gd name="connsiteY4" fmla="*/ 263587 h 278349"/>
                <a:gd name="connsiteX5" fmla="*/ 220774 w 328812"/>
                <a:gd name="connsiteY5" fmla="*/ 259963 h 278349"/>
                <a:gd name="connsiteX6" fmla="*/ 223592 w 328812"/>
                <a:gd name="connsiteY6" fmla="*/ 249495 h 278349"/>
                <a:gd name="connsiteX7" fmla="*/ 240637 w 328812"/>
                <a:gd name="connsiteY7" fmla="*/ 242784 h 278349"/>
                <a:gd name="connsiteX8" fmla="*/ 240100 w 328812"/>
                <a:gd name="connsiteY8" fmla="*/ 240637 h 278349"/>
                <a:gd name="connsiteX9" fmla="*/ 219029 w 328812"/>
                <a:gd name="connsiteY9" fmla="*/ 238490 h 278349"/>
                <a:gd name="connsiteX10" fmla="*/ 215272 w 328812"/>
                <a:gd name="connsiteY10" fmla="*/ 221311 h 278349"/>
                <a:gd name="connsiteX11" fmla="*/ 216211 w 328812"/>
                <a:gd name="connsiteY11" fmla="*/ 205743 h 278349"/>
                <a:gd name="connsiteX12" fmla="*/ 203058 w 328812"/>
                <a:gd name="connsiteY12" fmla="*/ 198227 h 278349"/>
                <a:gd name="connsiteX13" fmla="*/ 211379 w 328812"/>
                <a:gd name="connsiteY13" fmla="*/ 194066 h 278349"/>
                <a:gd name="connsiteX14" fmla="*/ 230437 w 328812"/>
                <a:gd name="connsiteY14" fmla="*/ 197287 h 278349"/>
                <a:gd name="connsiteX15" fmla="*/ 249360 w 328812"/>
                <a:gd name="connsiteY15" fmla="*/ 203193 h 278349"/>
                <a:gd name="connsiteX16" fmla="*/ 256473 w 328812"/>
                <a:gd name="connsiteY16" fmla="*/ 197690 h 278349"/>
                <a:gd name="connsiteX17" fmla="*/ 274189 w 328812"/>
                <a:gd name="connsiteY17" fmla="*/ 193798 h 278349"/>
                <a:gd name="connsiteX18" fmla="*/ 301299 w 328812"/>
                <a:gd name="connsiteY18" fmla="*/ 184806 h 278349"/>
                <a:gd name="connsiteX19" fmla="*/ 309084 w 328812"/>
                <a:gd name="connsiteY19" fmla="*/ 176619 h 278349"/>
                <a:gd name="connsiteX20" fmla="*/ 306399 w 328812"/>
                <a:gd name="connsiteY20" fmla="*/ 171117 h 278349"/>
                <a:gd name="connsiteX21" fmla="*/ 288818 w 328812"/>
                <a:gd name="connsiteY21" fmla="*/ 151254 h 278349"/>
                <a:gd name="connsiteX22" fmla="*/ 296200 w 328812"/>
                <a:gd name="connsiteY22" fmla="*/ 143872 h 278349"/>
                <a:gd name="connsiteX23" fmla="*/ 295528 w 328812"/>
                <a:gd name="connsiteY23" fmla="*/ 131659 h 278349"/>
                <a:gd name="connsiteX24" fmla="*/ 312036 w 328812"/>
                <a:gd name="connsiteY24" fmla="*/ 127364 h 278349"/>
                <a:gd name="connsiteX25" fmla="*/ 316062 w 328812"/>
                <a:gd name="connsiteY25" fmla="*/ 124278 h 278349"/>
                <a:gd name="connsiteX26" fmla="*/ 308412 w 328812"/>
                <a:gd name="connsiteY26" fmla="*/ 115822 h 278349"/>
                <a:gd name="connsiteX27" fmla="*/ 310962 w 328812"/>
                <a:gd name="connsiteY27" fmla="*/ 105086 h 278349"/>
                <a:gd name="connsiteX28" fmla="*/ 328812 w 328812"/>
                <a:gd name="connsiteY28" fmla="*/ 91799 h 278349"/>
                <a:gd name="connsiteX29" fmla="*/ 322102 w 328812"/>
                <a:gd name="connsiteY29" fmla="*/ 87773 h 278349"/>
                <a:gd name="connsiteX30" fmla="*/ 308144 w 328812"/>
                <a:gd name="connsiteY30" fmla="*/ 88444 h 278349"/>
                <a:gd name="connsiteX31" fmla="*/ 303984 w 328812"/>
                <a:gd name="connsiteY31" fmla="*/ 67641 h 278349"/>
                <a:gd name="connsiteX32" fmla="*/ 286268 w 328812"/>
                <a:gd name="connsiteY32" fmla="*/ 56099 h 278349"/>
                <a:gd name="connsiteX33" fmla="*/ 266003 w 328812"/>
                <a:gd name="connsiteY33" fmla="*/ 54220 h 278349"/>
                <a:gd name="connsiteX34" fmla="*/ 255668 w 328812"/>
                <a:gd name="connsiteY34" fmla="*/ 39592 h 278349"/>
                <a:gd name="connsiteX35" fmla="*/ 268150 w 328812"/>
                <a:gd name="connsiteY35" fmla="*/ 35163 h 278349"/>
                <a:gd name="connsiteX36" fmla="*/ 250166 w 328812"/>
                <a:gd name="connsiteY36" fmla="*/ 35431 h 278349"/>
                <a:gd name="connsiteX37" fmla="*/ 221176 w 328812"/>
                <a:gd name="connsiteY37" fmla="*/ 36773 h 278349"/>
                <a:gd name="connsiteX38" fmla="*/ 221042 w 328812"/>
                <a:gd name="connsiteY38" fmla="*/ 42410 h 278349"/>
                <a:gd name="connsiteX39" fmla="*/ 205608 w 328812"/>
                <a:gd name="connsiteY39" fmla="*/ 51134 h 278349"/>
                <a:gd name="connsiteX40" fmla="*/ 204937 w 328812"/>
                <a:gd name="connsiteY40" fmla="*/ 50999 h 278349"/>
                <a:gd name="connsiteX41" fmla="*/ 185208 w 328812"/>
                <a:gd name="connsiteY41" fmla="*/ 47510 h 278349"/>
                <a:gd name="connsiteX42" fmla="*/ 171654 w 328812"/>
                <a:gd name="connsiteY42" fmla="*/ 36773 h 278349"/>
                <a:gd name="connsiteX43" fmla="*/ 145885 w 328812"/>
                <a:gd name="connsiteY43" fmla="*/ 39189 h 278349"/>
                <a:gd name="connsiteX44" fmla="*/ 121862 w 328812"/>
                <a:gd name="connsiteY44" fmla="*/ 39055 h 278349"/>
                <a:gd name="connsiteX45" fmla="*/ 120788 w 328812"/>
                <a:gd name="connsiteY45" fmla="*/ 29794 h 278349"/>
                <a:gd name="connsiteX46" fmla="*/ 105757 w 328812"/>
                <a:gd name="connsiteY46" fmla="*/ 16776 h 278349"/>
                <a:gd name="connsiteX47" fmla="*/ 87907 w 328812"/>
                <a:gd name="connsiteY47" fmla="*/ 16373 h 278349"/>
                <a:gd name="connsiteX48" fmla="*/ 79586 w 328812"/>
                <a:gd name="connsiteY48" fmla="*/ 0 h 278349"/>
                <a:gd name="connsiteX49" fmla="*/ 73681 w 328812"/>
                <a:gd name="connsiteY49" fmla="*/ 5368 h 278349"/>
                <a:gd name="connsiteX50" fmla="*/ 77439 w 328812"/>
                <a:gd name="connsiteY50" fmla="*/ 17850 h 278349"/>
                <a:gd name="connsiteX51" fmla="*/ 46168 w 328812"/>
                <a:gd name="connsiteY51" fmla="*/ 28184 h 278349"/>
                <a:gd name="connsiteX52" fmla="*/ 47376 w 328812"/>
                <a:gd name="connsiteY52" fmla="*/ 44960 h 278349"/>
                <a:gd name="connsiteX53" fmla="*/ 55294 w 328812"/>
                <a:gd name="connsiteY53" fmla="*/ 54086 h 278349"/>
                <a:gd name="connsiteX54" fmla="*/ 48986 w 328812"/>
                <a:gd name="connsiteY54" fmla="*/ 74218 h 278349"/>
                <a:gd name="connsiteX55" fmla="*/ 35834 w 328812"/>
                <a:gd name="connsiteY55" fmla="*/ 76231 h 278349"/>
                <a:gd name="connsiteX56" fmla="*/ 25365 w 328812"/>
                <a:gd name="connsiteY56" fmla="*/ 54220 h 278349"/>
                <a:gd name="connsiteX57" fmla="*/ 36505 w 328812"/>
                <a:gd name="connsiteY57" fmla="*/ 39189 h 278349"/>
                <a:gd name="connsiteX58" fmla="*/ 36773 w 328812"/>
                <a:gd name="connsiteY58" fmla="*/ 27379 h 278349"/>
                <a:gd name="connsiteX59" fmla="*/ 29257 w 328812"/>
                <a:gd name="connsiteY59" fmla="*/ 16642 h 278349"/>
                <a:gd name="connsiteX60" fmla="*/ 24829 w 328812"/>
                <a:gd name="connsiteY60" fmla="*/ 24829 h 278349"/>
                <a:gd name="connsiteX61" fmla="*/ 15434 w 328812"/>
                <a:gd name="connsiteY61" fmla="*/ 31808 h 278349"/>
                <a:gd name="connsiteX62" fmla="*/ 8724 w 328812"/>
                <a:gd name="connsiteY62" fmla="*/ 40665 h 278349"/>
                <a:gd name="connsiteX63" fmla="*/ 5637 w 328812"/>
                <a:gd name="connsiteY63" fmla="*/ 58381 h 278349"/>
                <a:gd name="connsiteX64" fmla="*/ 0 w 328812"/>
                <a:gd name="connsiteY64" fmla="*/ 70594 h 278349"/>
                <a:gd name="connsiteX65" fmla="*/ 11274 w 328812"/>
                <a:gd name="connsiteY65" fmla="*/ 72070 h 278349"/>
                <a:gd name="connsiteX66" fmla="*/ 14763 w 328812"/>
                <a:gd name="connsiteY66" fmla="*/ 84283 h 278349"/>
                <a:gd name="connsiteX67" fmla="*/ 20266 w 328812"/>
                <a:gd name="connsiteY67" fmla="*/ 89786 h 278349"/>
                <a:gd name="connsiteX68" fmla="*/ 22413 w 328812"/>
                <a:gd name="connsiteY68" fmla="*/ 100791 h 278349"/>
                <a:gd name="connsiteX69" fmla="*/ 19460 w 328812"/>
                <a:gd name="connsiteY69" fmla="*/ 110051 h 278349"/>
                <a:gd name="connsiteX70" fmla="*/ 20131 w 328812"/>
                <a:gd name="connsiteY70" fmla="*/ 113675 h 278349"/>
                <a:gd name="connsiteX71" fmla="*/ 25634 w 328812"/>
                <a:gd name="connsiteY71" fmla="*/ 115554 h 278349"/>
                <a:gd name="connsiteX72" fmla="*/ 31271 w 328812"/>
                <a:gd name="connsiteY72" fmla="*/ 123741 h 278349"/>
                <a:gd name="connsiteX73" fmla="*/ 62273 w 328812"/>
                <a:gd name="connsiteY73" fmla="*/ 121459 h 278349"/>
                <a:gd name="connsiteX74" fmla="*/ 77573 w 328812"/>
                <a:gd name="connsiteY74" fmla="*/ 124814 h 278349"/>
                <a:gd name="connsiteX75" fmla="*/ 94752 w 328812"/>
                <a:gd name="connsiteY75" fmla="*/ 145617 h 278349"/>
                <a:gd name="connsiteX76" fmla="*/ 103743 w 328812"/>
                <a:gd name="connsiteY76" fmla="*/ 143201 h 278349"/>
                <a:gd name="connsiteX77" fmla="*/ 104146 w 328812"/>
                <a:gd name="connsiteY77" fmla="*/ 143201 h 278349"/>
                <a:gd name="connsiteX78" fmla="*/ 121728 w 328812"/>
                <a:gd name="connsiteY78" fmla="*/ 144543 h 278349"/>
                <a:gd name="connsiteX79" fmla="*/ 136222 w 328812"/>
                <a:gd name="connsiteY79" fmla="*/ 141725 h 278349"/>
                <a:gd name="connsiteX80" fmla="*/ 146959 w 328812"/>
                <a:gd name="connsiteY80" fmla="*/ 146959 h 278349"/>
                <a:gd name="connsiteX81" fmla="*/ 141725 w 328812"/>
                <a:gd name="connsiteY81" fmla="*/ 162259 h 278349"/>
                <a:gd name="connsiteX82" fmla="*/ 136490 w 328812"/>
                <a:gd name="connsiteY82" fmla="*/ 170177 h 278349"/>
                <a:gd name="connsiteX83" fmla="*/ 134612 w 328812"/>
                <a:gd name="connsiteY83" fmla="*/ 187087 h 278349"/>
                <a:gd name="connsiteX84" fmla="*/ 139309 w 328812"/>
                <a:gd name="connsiteY84" fmla="*/ 202521 h 278349"/>
                <a:gd name="connsiteX85" fmla="*/ 146556 w 328812"/>
                <a:gd name="connsiteY85" fmla="*/ 210037 h 278349"/>
                <a:gd name="connsiteX86" fmla="*/ 147496 w 328812"/>
                <a:gd name="connsiteY86" fmla="*/ 217150 h 278349"/>
                <a:gd name="connsiteX87" fmla="*/ 136088 w 328812"/>
                <a:gd name="connsiteY87" fmla="*/ 228424 h 278349"/>
                <a:gd name="connsiteX88" fmla="*/ 143470 w 328812"/>
                <a:gd name="connsiteY88" fmla="*/ 232987 h 278349"/>
                <a:gd name="connsiteX89" fmla="*/ 150448 w 328812"/>
                <a:gd name="connsiteY89" fmla="*/ 242247 h 27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8812" h="278349">
                  <a:moveTo>
                    <a:pt x="157830" y="266137"/>
                  </a:moveTo>
                  <a:lnTo>
                    <a:pt x="170445" y="278350"/>
                  </a:lnTo>
                  <a:lnTo>
                    <a:pt x="187893" y="276873"/>
                  </a:lnTo>
                  <a:lnTo>
                    <a:pt x="192590" y="269492"/>
                  </a:lnTo>
                  <a:lnTo>
                    <a:pt x="211514" y="263587"/>
                  </a:lnTo>
                  <a:lnTo>
                    <a:pt x="220774" y="259963"/>
                  </a:lnTo>
                  <a:lnTo>
                    <a:pt x="223592" y="249495"/>
                  </a:lnTo>
                  <a:lnTo>
                    <a:pt x="240637" y="242784"/>
                  </a:lnTo>
                  <a:lnTo>
                    <a:pt x="240100" y="240637"/>
                  </a:lnTo>
                  <a:lnTo>
                    <a:pt x="219029" y="238490"/>
                  </a:lnTo>
                  <a:lnTo>
                    <a:pt x="215272" y="221311"/>
                  </a:lnTo>
                  <a:lnTo>
                    <a:pt x="216211" y="205743"/>
                  </a:lnTo>
                  <a:lnTo>
                    <a:pt x="203058" y="198227"/>
                  </a:lnTo>
                  <a:lnTo>
                    <a:pt x="211379" y="194066"/>
                  </a:lnTo>
                  <a:lnTo>
                    <a:pt x="230437" y="197287"/>
                  </a:lnTo>
                  <a:lnTo>
                    <a:pt x="249360" y="203193"/>
                  </a:lnTo>
                  <a:lnTo>
                    <a:pt x="256473" y="197690"/>
                  </a:lnTo>
                  <a:lnTo>
                    <a:pt x="274189" y="193798"/>
                  </a:lnTo>
                  <a:lnTo>
                    <a:pt x="301299" y="184806"/>
                  </a:lnTo>
                  <a:lnTo>
                    <a:pt x="309084" y="176619"/>
                  </a:lnTo>
                  <a:lnTo>
                    <a:pt x="306399" y="171117"/>
                  </a:lnTo>
                  <a:lnTo>
                    <a:pt x="288818" y="151254"/>
                  </a:lnTo>
                  <a:lnTo>
                    <a:pt x="296200" y="143872"/>
                  </a:lnTo>
                  <a:lnTo>
                    <a:pt x="295528" y="131659"/>
                  </a:lnTo>
                  <a:lnTo>
                    <a:pt x="312036" y="127364"/>
                  </a:lnTo>
                  <a:lnTo>
                    <a:pt x="316062" y="124278"/>
                  </a:lnTo>
                  <a:lnTo>
                    <a:pt x="308412" y="115822"/>
                  </a:lnTo>
                  <a:lnTo>
                    <a:pt x="310962" y="105086"/>
                  </a:lnTo>
                  <a:lnTo>
                    <a:pt x="328812" y="91799"/>
                  </a:lnTo>
                  <a:lnTo>
                    <a:pt x="322102" y="87773"/>
                  </a:lnTo>
                  <a:lnTo>
                    <a:pt x="308144" y="88444"/>
                  </a:lnTo>
                  <a:lnTo>
                    <a:pt x="303984" y="67641"/>
                  </a:lnTo>
                  <a:lnTo>
                    <a:pt x="286268" y="56099"/>
                  </a:lnTo>
                  <a:lnTo>
                    <a:pt x="266003" y="54220"/>
                  </a:lnTo>
                  <a:lnTo>
                    <a:pt x="255668" y="39592"/>
                  </a:lnTo>
                  <a:lnTo>
                    <a:pt x="268150" y="35163"/>
                  </a:lnTo>
                  <a:lnTo>
                    <a:pt x="250166" y="35431"/>
                  </a:lnTo>
                  <a:lnTo>
                    <a:pt x="221176" y="36773"/>
                  </a:lnTo>
                  <a:lnTo>
                    <a:pt x="221042" y="42410"/>
                  </a:lnTo>
                  <a:lnTo>
                    <a:pt x="205608" y="51134"/>
                  </a:lnTo>
                  <a:lnTo>
                    <a:pt x="204937" y="50999"/>
                  </a:lnTo>
                  <a:lnTo>
                    <a:pt x="185208" y="47510"/>
                  </a:lnTo>
                  <a:lnTo>
                    <a:pt x="171654" y="36773"/>
                  </a:lnTo>
                  <a:lnTo>
                    <a:pt x="145885" y="39189"/>
                  </a:lnTo>
                  <a:lnTo>
                    <a:pt x="121862" y="39055"/>
                  </a:lnTo>
                  <a:lnTo>
                    <a:pt x="120788" y="29794"/>
                  </a:lnTo>
                  <a:lnTo>
                    <a:pt x="105757" y="16776"/>
                  </a:lnTo>
                  <a:lnTo>
                    <a:pt x="87907" y="16373"/>
                  </a:lnTo>
                  <a:lnTo>
                    <a:pt x="79586" y="0"/>
                  </a:lnTo>
                  <a:lnTo>
                    <a:pt x="73681" y="5368"/>
                  </a:lnTo>
                  <a:lnTo>
                    <a:pt x="77439" y="17850"/>
                  </a:lnTo>
                  <a:lnTo>
                    <a:pt x="46168" y="28184"/>
                  </a:lnTo>
                  <a:lnTo>
                    <a:pt x="47376" y="44960"/>
                  </a:lnTo>
                  <a:lnTo>
                    <a:pt x="55294" y="54086"/>
                  </a:lnTo>
                  <a:lnTo>
                    <a:pt x="48986" y="74218"/>
                  </a:lnTo>
                  <a:lnTo>
                    <a:pt x="35834" y="76231"/>
                  </a:lnTo>
                  <a:lnTo>
                    <a:pt x="25365" y="54220"/>
                  </a:lnTo>
                  <a:lnTo>
                    <a:pt x="36505" y="39189"/>
                  </a:lnTo>
                  <a:lnTo>
                    <a:pt x="36773" y="27379"/>
                  </a:lnTo>
                  <a:lnTo>
                    <a:pt x="29257" y="16642"/>
                  </a:lnTo>
                  <a:lnTo>
                    <a:pt x="24829" y="24829"/>
                  </a:lnTo>
                  <a:lnTo>
                    <a:pt x="15434" y="31808"/>
                  </a:lnTo>
                  <a:lnTo>
                    <a:pt x="8724" y="40665"/>
                  </a:lnTo>
                  <a:lnTo>
                    <a:pt x="5637" y="58381"/>
                  </a:lnTo>
                  <a:lnTo>
                    <a:pt x="0" y="70594"/>
                  </a:lnTo>
                  <a:lnTo>
                    <a:pt x="11274" y="72070"/>
                  </a:lnTo>
                  <a:lnTo>
                    <a:pt x="14763" y="84283"/>
                  </a:lnTo>
                  <a:lnTo>
                    <a:pt x="20266" y="89786"/>
                  </a:lnTo>
                  <a:lnTo>
                    <a:pt x="22413" y="100791"/>
                  </a:lnTo>
                  <a:lnTo>
                    <a:pt x="19460" y="110051"/>
                  </a:lnTo>
                  <a:lnTo>
                    <a:pt x="20131" y="113675"/>
                  </a:lnTo>
                  <a:lnTo>
                    <a:pt x="25634" y="115554"/>
                  </a:lnTo>
                  <a:lnTo>
                    <a:pt x="31271" y="123741"/>
                  </a:lnTo>
                  <a:lnTo>
                    <a:pt x="62273" y="121459"/>
                  </a:lnTo>
                  <a:lnTo>
                    <a:pt x="77573" y="124814"/>
                  </a:lnTo>
                  <a:lnTo>
                    <a:pt x="94752" y="145617"/>
                  </a:lnTo>
                  <a:lnTo>
                    <a:pt x="103743" y="143201"/>
                  </a:lnTo>
                  <a:lnTo>
                    <a:pt x="104146" y="143201"/>
                  </a:lnTo>
                  <a:lnTo>
                    <a:pt x="121728" y="144543"/>
                  </a:lnTo>
                  <a:lnTo>
                    <a:pt x="136222" y="141725"/>
                  </a:lnTo>
                  <a:lnTo>
                    <a:pt x="146959" y="146959"/>
                  </a:lnTo>
                  <a:lnTo>
                    <a:pt x="141725" y="162259"/>
                  </a:lnTo>
                  <a:lnTo>
                    <a:pt x="136490" y="170177"/>
                  </a:lnTo>
                  <a:lnTo>
                    <a:pt x="134612" y="187087"/>
                  </a:lnTo>
                  <a:lnTo>
                    <a:pt x="139309" y="202521"/>
                  </a:lnTo>
                  <a:lnTo>
                    <a:pt x="146556" y="210037"/>
                  </a:lnTo>
                  <a:lnTo>
                    <a:pt x="147496" y="217150"/>
                  </a:lnTo>
                  <a:lnTo>
                    <a:pt x="136088" y="228424"/>
                  </a:lnTo>
                  <a:lnTo>
                    <a:pt x="143470" y="232987"/>
                  </a:lnTo>
                  <a:lnTo>
                    <a:pt x="150448" y="2422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" name="Forme libre : forme 484">
              <a:extLst>
                <a:ext uri="{FF2B5EF4-FFF2-40B4-BE49-F238E27FC236}">
                  <a16:creationId xmlns:a16="http://schemas.microsoft.com/office/drawing/2014/main" id="{E1C08F21-C4D5-46C0-B355-45E156661BF4}"/>
                </a:ext>
              </a:extLst>
            </p:cNvPr>
            <p:cNvSpPr/>
            <p:nvPr/>
          </p:nvSpPr>
          <p:spPr>
            <a:xfrm>
              <a:off x="4154204" y="4607401"/>
              <a:ext cx="12750" cy="4294"/>
            </a:xfrm>
            <a:custGeom>
              <a:avLst/>
              <a:gdLst>
                <a:gd name="connsiteX0" fmla="*/ 537 w 12750"/>
                <a:gd name="connsiteY0" fmla="*/ 3355 h 4294"/>
                <a:gd name="connsiteX1" fmla="*/ 0 w 12750"/>
                <a:gd name="connsiteY1" fmla="*/ 4295 h 4294"/>
                <a:gd name="connsiteX2" fmla="*/ 12616 w 12750"/>
                <a:gd name="connsiteY2" fmla="*/ 1745 h 4294"/>
                <a:gd name="connsiteX3" fmla="*/ 12750 w 12750"/>
                <a:gd name="connsiteY3" fmla="*/ 0 h 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50" h="4294">
                  <a:moveTo>
                    <a:pt x="537" y="3355"/>
                  </a:moveTo>
                  <a:lnTo>
                    <a:pt x="0" y="4295"/>
                  </a:lnTo>
                  <a:lnTo>
                    <a:pt x="12616" y="1745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9" name="Graphique 3">
            <a:extLst>
              <a:ext uri="{FF2B5EF4-FFF2-40B4-BE49-F238E27FC236}">
                <a16:creationId xmlns:a16="http://schemas.microsoft.com/office/drawing/2014/main" id="{1EC3E757-C434-49B9-ADE9-1256FA6FFF71}"/>
              </a:ext>
            </a:extLst>
          </p:cNvPr>
          <p:cNvGrpSpPr/>
          <p:nvPr/>
        </p:nvGrpSpPr>
        <p:grpSpPr>
          <a:xfrm>
            <a:off x="8509216" y="4355122"/>
            <a:ext cx="188162" cy="396570"/>
            <a:chOff x="8459095" y="4303149"/>
            <a:chExt cx="182121" cy="383837"/>
          </a:xfrm>
          <a:solidFill>
            <a:srgbClr val="CECECE"/>
          </a:solidFill>
        </p:grpSpPr>
        <p:sp>
          <p:nvSpPr>
            <p:cNvPr id="481" name="Forme libre : forme 480">
              <a:extLst>
                <a:ext uri="{FF2B5EF4-FFF2-40B4-BE49-F238E27FC236}">
                  <a16:creationId xmlns:a16="http://schemas.microsoft.com/office/drawing/2014/main" id="{3F832F93-838A-4588-B15A-EEBD7A269E92}"/>
                </a:ext>
              </a:extLst>
            </p:cNvPr>
            <p:cNvSpPr/>
            <p:nvPr/>
          </p:nvSpPr>
          <p:spPr>
            <a:xfrm>
              <a:off x="8459095" y="4303149"/>
              <a:ext cx="182121" cy="383837"/>
            </a:xfrm>
            <a:custGeom>
              <a:avLst/>
              <a:gdLst>
                <a:gd name="connsiteX0" fmla="*/ 76231 w 182121"/>
                <a:gd name="connsiteY0" fmla="*/ 383838 h 383837"/>
                <a:gd name="connsiteX1" fmla="*/ 65762 w 182121"/>
                <a:gd name="connsiteY1" fmla="*/ 365183 h 383837"/>
                <a:gd name="connsiteX2" fmla="*/ 72473 w 182121"/>
                <a:gd name="connsiteY2" fmla="*/ 348809 h 383837"/>
                <a:gd name="connsiteX3" fmla="*/ 52744 w 182121"/>
                <a:gd name="connsiteY3" fmla="*/ 333510 h 383837"/>
                <a:gd name="connsiteX4" fmla="*/ 77841 w 182121"/>
                <a:gd name="connsiteY4" fmla="*/ 321968 h 383837"/>
                <a:gd name="connsiteX5" fmla="*/ 100254 w 182121"/>
                <a:gd name="connsiteY5" fmla="*/ 320491 h 383837"/>
                <a:gd name="connsiteX6" fmla="*/ 90054 w 182121"/>
                <a:gd name="connsiteY6" fmla="*/ 306131 h 383837"/>
                <a:gd name="connsiteX7" fmla="*/ 132733 w 182121"/>
                <a:gd name="connsiteY7" fmla="*/ 286268 h 383837"/>
                <a:gd name="connsiteX8" fmla="*/ 135685 w 182121"/>
                <a:gd name="connsiteY8" fmla="*/ 257547 h 383837"/>
                <a:gd name="connsiteX9" fmla="*/ 129914 w 182121"/>
                <a:gd name="connsiteY9" fmla="*/ 240637 h 383837"/>
                <a:gd name="connsiteX10" fmla="*/ 130049 w 182121"/>
                <a:gd name="connsiteY10" fmla="*/ 240100 h 383837"/>
                <a:gd name="connsiteX11" fmla="*/ 134477 w 182121"/>
                <a:gd name="connsiteY11" fmla="*/ 215137 h 383837"/>
                <a:gd name="connsiteX12" fmla="*/ 128438 w 182121"/>
                <a:gd name="connsiteY12" fmla="*/ 198093 h 383837"/>
                <a:gd name="connsiteX13" fmla="*/ 110051 w 182121"/>
                <a:gd name="connsiteY13" fmla="*/ 180645 h 383837"/>
                <a:gd name="connsiteX14" fmla="*/ 94215 w 182121"/>
                <a:gd name="connsiteY14" fmla="*/ 157561 h 383837"/>
                <a:gd name="connsiteX15" fmla="*/ 73949 w 182121"/>
                <a:gd name="connsiteY15" fmla="*/ 127499 h 383837"/>
                <a:gd name="connsiteX16" fmla="*/ 42678 w 182121"/>
                <a:gd name="connsiteY16" fmla="*/ 111125 h 383837"/>
                <a:gd name="connsiteX17" fmla="*/ 51536 w 182121"/>
                <a:gd name="connsiteY17" fmla="*/ 99449 h 383837"/>
                <a:gd name="connsiteX18" fmla="*/ 51939 w 182121"/>
                <a:gd name="connsiteY18" fmla="*/ 99181 h 383837"/>
                <a:gd name="connsiteX19" fmla="*/ 66031 w 182121"/>
                <a:gd name="connsiteY19" fmla="*/ 93275 h 383837"/>
                <a:gd name="connsiteX20" fmla="*/ 57710 w 182121"/>
                <a:gd name="connsiteY20" fmla="*/ 73278 h 383837"/>
                <a:gd name="connsiteX21" fmla="*/ 27244 w 182121"/>
                <a:gd name="connsiteY21" fmla="*/ 73010 h 383837"/>
                <a:gd name="connsiteX22" fmla="*/ 15568 w 182121"/>
                <a:gd name="connsiteY22" fmla="*/ 47913 h 383837"/>
                <a:gd name="connsiteX23" fmla="*/ 0 w 182121"/>
                <a:gd name="connsiteY23" fmla="*/ 25500 h 383837"/>
                <a:gd name="connsiteX24" fmla="*/ 16239 w 182121"/>
                <a:gd name="connsiteY24" fmla="*/ 17716 h 383837"/>
                <a:gd name="connsiteX25" fmla="*/ 35968 w 182121"/>
                <a:gd name="connsiteY25" fmla="*/ 17850 h 383837"/>
                <a:gd name="connsiteX26" fmla="*/ 59320 w 182121"/>
                <a:gd name="connsiteY26" fmla="*/ 14897 h 383837"/>
                <a:gd name="connsiteX27" fmla="*/ 81196 w 182121"/>
                <a:gd name="connsiteY27" fmla="*/ 0 h 383837"/>
                <a:gd name="connsiteX28" fmla="*/ 93812 w 182121"/>
                <a:gd name="connsiteY28" fmla="*/ 10737 h 383837"/>
                <a:gd name="connsiteX29" fmla="*/ 117970 w 182121"/>
                <a:gd name="connsiteY29" fmla="*/ 15837 h 383837"/>
                <a:gd name="connsiteX30" fmla="*/ 113809 w 182121"/>
                <a:gd name="connsiteY30" fmla="*/ 32076 h 383837"/>
                <a:gd name="connsiteX31" fmla="*/ 124412 w 182121"/>
                <a:gd name="connsiteY31" fmla="*/ 41739 h 383837"/>
                <a:gd name="connsiteX32" fmla="*/ 152864 w 182121"/>
                <a:gd name="connsiteY32" fmla="*/ 49657 h 383837"/>
                <a:gd name="connsiteX33" fmla="*/ 116762 w 182121"/>
                <a:gd name="connsiteY33" fmla="*/ 74352 h 383837"/>
                <a:gd name="connsiteX34" fmla="*/ 96496 w 182121"/>
                <a:gd name="connsiteY34" fmla="*/ 98644 h 383837"/>
                <a:gd name="connsiteX35" fmla="*/ 91396 w 182121"/>
                <a:gd name="connsiteY35" fmla="*/ 115554 h 383837"/>
                <a:gd name="connsiteX36" fmla="*/ 109783 w 182121"/>
                <a:gd name="connsiteY36" fmla="*/ 141993 h 383837"/>
                <a:gd name="connsiteX37" fmla="*/ 132733 w 182121"/>
                <a:gd name="connsiteY37" fmla="*/ 175411 h 383837"/>
                <a:gd name="connsiteX38" fmla="*/ 155280 w 182121"/>
                <a:gd name="connsiteY38" fmla="*/ 191516 h 383837"/>
                <a:gd name="connsiteX39" fmla="*/ 170714 w 182121"/>
                <a:gd name="connsiteY39" fmla="*/ 212721 h 383837"/>
                <a:gd name="connsiteX40" fmla="*/ 182122 w 182121"/>
                <a:gd name="connsiteY40" fmla="*/ 259963 h 383837"/>
                <a:gd name="connsiteX41" fmla="*/ 178632 w 182121"/>
                <a:gd name="connsiteY41" fmla="*/ 305326 h 383837"/>
                <a:gd name="connsiteX42" fmla="*/ 157427 w 182121"/>
                <a:gd name="connsiteY42" fmla="*/ 322370 h 383837"/>
                <a:gd name="connsiteX43" fmla="*/ 128975 w 182121"/>
                <a:gd name="connsiteY43" fmla="*/ 338610 h 383837"/>
                <a:gd name="connsiteX44" fmla="*/ 109112 w 182121"/>
                <a:gd name="connsiteY44" fmla="*/ 359278 h 38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21" h="383837">
                  <a:moveTo>
                    <a:pt x="76231" y="383838"/>
                  </a:moveTo>
                  <a:lnTo>
                    <a:pt x="65762" y="365183"/>
                  </a:lnTo>
                  <a:lnTo>
                    <a:pt x="72473" y="348809"/>
                  </a:lnTo>
                  <a:lnTo>
                    <a:pt x="52744" y="333510"/>
                  </a:lnTo>
                  <a:lnTo>
                    <a:pt x="77841" y="321968"/>
                  </a:lnTo>
                  <a:lnTo>
                    <a:pt x="100254" y="320491"/>
                  </a:lnTo>
                  <a:lnTo>
                    <a:pt x="90054" y="306131"/>
                  </a:lnTo>
                  <a:lnTo>
                    <a:pt x="132733" y="286268"/>
                  </a:lnTo>
                  <a:lnTo>
                    <a:pt x="135685" y="257547"/>
                  </a:lnTo>
                  <a:lnTo>
                    <a:pt x="129914" y="240637"/>
                  </a:lnTo>
                  <a:lnTo>
                    <a:pt x="130049" y="240100"/>
                  </a:lnTo>
                  <a:lnTo>
                    <a:pt x="134477" y="215137"/>
                  </a:lnTo>
                  <a:lnTo>
                    <a:pt x="128438" y="198093"/>
                  </a:lnTo>
                  <a:lnTo>
                    <a:pt x="110051" y="180645"/>
                  </a:lnTo>
                  <a:lnTo>
                    <a:pt x="94215" y="157561"/>
                  </a:lnTo>
                  <a:lnTo>
                    <a:pt x="73949" y="127499"/>
                  </a:lnTo>
                  <a:lnTo>
                    <a:pt x="42678" y="111125"/>
                  </a:lnTo>
                  <a:lnTo>
                    <a:pt x="51536" y="99449"/>
                  </a:lnTo>
                  <a:lnTo>
                    <a:pt x="51939" y="99181"/>
                  </a:lnTo>
                  <a:lnTo>
                    <a:pt x="66031" y="93275"/>
                  </a:lnTo>
                  <a:lnTo>
                    <a:pt x="57710" y="73278"/>
                  </a:lnTo>
                  <a:lnTo>
                    <a:pt x="27244" y="73010"/>
                  </a:lnTo>
                  <a:lnTo>
                    <a:pt x="15568" y="47913"/>
                  </a:lnTo>
                  <a:lnTo>
                    <a:pt x="0" y="25500"/>
                  </a:lnTo>
                  <a:lnTo>
                    <a:pt x="16239" y="17716"/>
                  </a:lnTo>
                  <a:lnTo>
                    <a:pt x="35968" y="17850"/>
                  </a:lnTo>
                  <a:lnTo>
                    <a:pt x="59320" y="14897"/>
                  </a:lnTo>
                  <a:lnTo>
                    <a:pt x="81196" y="0"/>
                  </a:lnTo>
                  <a:lnTo>
                    <a:pt x="93812" y="10737"/>
                  </a:lnTo>
                  <a:lnTo>
                    <a:pt x="117970" y="15837"/>
                  </a:lnTo>
                  <a:lnTo>
                    <a:pt x="113809" y="32076"/>
                  </a:lnTo>
                  <a:lnTo>
                    <a:pt x="124412" y="41739"/>
                  </a:lnTo>
                  <a:lnTo>
                    <a:pt x="152864" y="49657"/>
                  </a:lnTo>
                  <a:lnTo>
                    <a:pt x="116762" y="74352"/>
                  </a:lnTo>
                  <a:lnTo>
                    <a:pt x="96496" y="98644"/>
                  </a:lnTo>
                  <a:lnTo>
                    <a:pt x="91396" y="115554"/>
                  </a:lnTo>
                  <a:lnTo>
                    <a:pt x="109783" y="141993"/>
                  </a:lnTo>
                  <a:lnTo>
                    <a:pt x="132733" y="175411"/>
                  </a:lnTo>
                  <a:lnTo>
                    <a:pt x="155280" y="191516"/>
                  </a:lnTo>
                  <a:lnTo>
                    <a:pt x="170714" y="212721"/>
                  </a:lnTo>
                  <a:lnTo>
                    <a:pt x="182122" y="259963"/>
                  </a:lnTo>
                  <a:lnTo>
                    <a:pt x="178632" y="305326"/>
                  </a:lnTo>
                  <a:lnTo>
                    <a:pt x="157427" y="322370"/>
                  </a:lnTo>
                  <a:lnTo>
                    <a:pt x="128975" y="338610"/>
                  </a:lnTo>
                  <a:lnTo>
                    <a:pt x="109112" y="35927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" name="Forme libre : forme 481">
              <a:extLst>
                <a:ext uri="{FF2B5EF4-FFF2-40B4-BE49-F238E27FC236}">
                  <a16:creationId xmlns:a16="http://schemas.microsoft.com/office/drawing/2014/main" id="{3862A6CA-2974-4983-BEC3-5C5602FBB0A6}"/>
                </a:ext>
              </a:extLst>
            </p:cNvPr>
            <p:cNvSpPr/>
            <p:nvPr/>
          </p:nvSpPr>
          <p:spPr>
            <a:xfrm>
              <a:off x="8464866" y="4307980"/>
              <a:ext cx="172458" cy="373369"/>
            </a:xfrm>
            <a:custGeom>
              <a:avLst/>
              <a:gdLst>
                <a:gd name="connsiteX0" fmla="*/ 64152 w 172458"/>
                <a:gd name="connsiteY0" fmla="*/ 360083 h 373369"/>
                <a:gd name="connsiteX1" fmla="*/ 71668 w 172458"/>
                <a:gd name="connsiteY1" fmla="*/ 373370 h 373369"/>
                <a:gd name="connsiteX2" fmla="*/ 100791 w 172458"/>
                <a:gd name="connsiteY2" fmla="*/ 351494 h 373369"/>
                <a:gd name="connsiteX3" fmla="*/ 121191 w 172458"/>
                <a:gd name="connsiteY3" fmla="*/ 330557 h 373369"/>
                <a:gd name="connsiteX4" fmla="*/ 149509 w 172458"/>
                <a:gd name="connsiteY4" fmla="*/ 314452 h 373369"/>
                <a:gd name="connsiteX5" fmla="*/ 169238 w 172458"/>
                <a:gd name="connsiteY5" fmla="*/ 298615 h 373369"/>
                <a:gd name="connsiteX6" fmla="*/ 172459 w 172458"/>
                <a:gd name="connsiteY6" fmla="*/ 255400 h 373369"/>
                <a:gd name="connsiteX7" fmla="*/ 161319 w 172458"/>
                <a:gd name="connsiteY7" fmla="*/ 209098 h 373369"/>
                <a:gd name="connsiteX8" fmla="*/ 146691 w 172458"/>
                <a:gd name="connsiteY8" fmla="*/ 189101 h 373369"/>
                <a:gd name="connsiteX9" fmla="*/ 124009 w 172458"/>
                <a:gd name="connsiteY9" fmla="*/ 172996 h 373369"/>
                <a:gd name="connsiteX10" fmla="*/ 81465 w 172458"/>
                <a:gd name="connsiteY10" fmla="*/ 111394 h 373369"/>
                <a:gd name="connsiteX11" fmla="*/ 87504 w 172458"/>
                <a:gd name="connsiteY11" fmla="*/ 91665 h 373369"/>
                <a:gd name="connsiteX12" fmla="*/ 108575 w 172458"/>
                <a:gd name="connsiteY12" fmla="*/ 66568 h 373369"/>
                <a:gd name="connsiteX13" fmla="*/ 138101 w 172458"/>
                <a:gd name="connsiteY13" fmla="*/ 46302 h 373369"/>
                <a:gd name="connsiteX14" fmla="*/ 116493 w 172458"/>
                <a:gd name="connsiteY14" fmla="*/ 39994 h 373369"/>
                <a:gd name="connsiteX15" fmla="*/ 103744 w 172458"/>
                <a:gd name="connsiteY15" fmla="*/ 28587 h 373369"/>
                <a:gd name="connsiteX16" fmla="*/ 107501 w 172458"/>
                <a:gd name="connsiteY16" fmla="*/ 13958 h 373369"/>
                <a:gd name="connsiteX17" fmla="*/ 86028 w 172458"/>
                <a:gd name="connsiteY17" fmla="*/ 9126 h 373369"/>
                <a:gd name="connsiteX18" fmla="*/ 75157 w 172458"/>
                <a:gd name="connsiteY18" fmla="*/ 0 h 373369"/>
                <a:gd name="connsiteX19" fmla="*/ 54489 w 172458"/>
                <a:gd name="connsiteY19" fmla="*/ 13824 h 373369"/>
                <a:gd name="connsiteX20" fmla="*/ 30331 w 172458"/>
                <a:gd name="connsiteY20" fmla="*/ 16910 h 373369"/>
                <a:gd name="connsiteX21" fmla="*/ 10871 w 172458"/>
                <a:gd name="connsiteY21" fmla="*/ 16776 h 373369"/>
                <a:gd name="connsiteX22" fmla="*/ 0 w 172458"/>
                <a:gd name="connsiteY22" fmla="*/ 22144 h 373369"/>
                <a:gd name="connsiteX23" fmla="*/ 13152 w 172458"/>
                <a:gd name="connsiteY23" fmla="*/ 41202 h 373369"/>
                <a:gd name="connsiteX24" fmla="*/ 23889 w 172458"/>
                <a:gd name="connsiteY24" fmla="*/ 64420 h 373369"/>
                <a:gd name="connsiteX25" fmla="*/ 54489 w 172458"/>
                <a:gd name="connsiteY25" fmla="*/ 64689 h 373369"/>
                <a:gd name="connsiteX26" fmla="*/ 65226 w 172458"/>
                <a:gd name="connsiteY26" fmla="*/ 90457 h 373369"/>
                <a:gd name="connsiteX27" fmla="*/ 48181 w 172458"/>
                <a:gd name="connsiteY27" fmla="*/ 97704 h 373369"/>
                <a:gd name="connsiteX28" fmla="*/ 42678 w 172458"/>
                <a:gd name="connsiteY28" fmla="*/ 104952 h 373369"/>
                <a:gd name="connsiteX29" fmla="*/ 71131 w 172458"/>
                <a:gd name="connsiteY29" fmla="*/ 120117 h 373369"/>
                <a:gd name="connsiteX30" fmla="*/ 91665 w 172458"/>
                <a:gd name="connsiteY30" fmla="*/ 150583 h 373369"/>
                <a:gd name="connsiteX31" fmla="*/ 107233 w 172458"/>
                <a:gd name="connsiteY31" fmla="*/ 173264 h 373369"/>
                <a:gd name="connsiteX32" fmla="*/ 126156 w 172458"/>
                <a:gd name="connsiteY32" fmla="*/ 191516 h 373369"/>
                <a:gd name="connsiteX33" fmla="*/ 132599 w 172458"/>
                <a:gd name="connsiteY33" fmla="*/ 210037 h 373369"/>
                <a:gd name="connsiteX34" fmla="*/ 128170 w 172458"/>
                <a:gd name="connsiteY34" fmla="*/ 235403 h 373369"/>
                <a:gd name="connsiteX35" fmla="*/ 133806 w 172458"/>
                <a:gd name="connsiteY35" fmla="*/ 252313 h 373369"/>
                <a:gd name="connsiteX36" fmla="*/ 133806 w 172458"/>
                <a:gd name="connsiteY36" fmla="*/ 252716 h 373369"/>
                <a:gd name="connsiteX37" fmla="*/ 130585 w 172458"/>
                <a:gd name="connsiteY37" fmla="*/ 283986 h 373369"/>
                <a:gd name="connsiteX38" fmla="*/ 90054 w 172458"/>
                <a:gd name="connsiteY38" fmla="*/ 302776 h 373369"/>
                <a:gd name="connsiteX39" fmla="*/ 101596 w 172458"/>
                <a:gd name="connsiteY39" fmla="*/ 319015 h 373369"/>
                <a:gd name="connsiteX40" fmla="*/ 72607 w 172458"/>
                <a:gd name="connsiteY40" fmla="*/ 320894 h 373369"/>
                <a:gd name="connsiteX41" fmla="*/ 54355 w 172458"/>
                <a:gd name="connsiteY41" fmla="*/ 329483 h 373369"/>
                <a:gd name="connsiteX42" fmla="*/ 71399 w 172458"/>
                <a:gd name="connsiteY42" fmla="*/ 342770 h 37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458" h="373369">
                  <a:moveTo>
                    <a:pt x="64152" y="360083"/>
                  </a:moveTo>
                  <a:lnTo>
                    <a:pt x="71668" y="373370"/>
                  </a:lnTo>
                  <a:lnTo>
                    <a:pt x="100791" y="351494"/>
                  </a:lnTo>
                  <a:lnTo>
                    <a:pt x="121191" y="330557"/>
                  </a:lnTo>
                  <a:lnTo>
                    <a:pt x="149509" y="314452"/>
                  </a:lnTo>
                  <a:lnTo>
                    <a:pt x="169238" y="298615"/>
                  </a:lnTo>
                  <a:lnTo>
                    <a:pt x="172459" y="255400"/>
                  </a:lnTo>
                  <a:lnTo>
                    <a:pt x="161319" y="209098"/>
                  </a:lnTo>
                  <a:lnTo>
                    <a:pt x="146691" y="189101"/>
                  </a:lnTo>
                  <a:lnTo>
                    <a:pt x="124009" y="172996"/>
                  </a:lnTo>
                  <a:lnTo>
                    <a:pt x="81465" y="111394"/>
                  </a:lnTo>
                  <a:lnTo>
                    <a:pt x="87504" y="91665"/>
                  </a:lnTo>
                  <a:lnTo>
                    <a:pt x="108575" y="66568"/>
                  </a:lnTo>
                  <a:lnTo>
                    <a:pt x="138101" y="46302"/>
                  </a:lnTo>
                  <a:lnTo>
                    <a:pt x="116493" y="39994"/>
                  </a:lnTo>
                  <a:lnTo>
                    <a:pt x="103744" y="28587"/>
                  </a:lnTo>
                  <a:lnTo>
                    <a:pt x="107501" y="13958"/>
                  </a:lnTo>
                  <a:lnTo>
                    <a:pt x="86028" y="9126"/>
                  </a:lnTo>
                  <a:lnTo>
                    <a:pt x="75157" y="0"/>
                  </a:lnTo>
                  <a:lnTo>
                    <a:pt x="54489" y="13824"/>
                  </a:lnTo>
                  <a:lnTo>
                    <a:pt x="30331" y="16910"/>
                  </a:lnTo>
                  <a:lnTo>
                    <a:pt x="10871" y="16776"/>
                  </a:lnTo>
                  <a:lnTo>
                    <a:pt x="0" y="22144"/>
                  </a:lnTo>
                  <a:lnTo>
                    <a:pt x="13152" y="41202"/>
                  </a:lnTo>
                  <a:lnTo>
                    <a:pt x="23889" y="64420"/>
                  </a:lnTo>
                  <a:lnTo>
                    <a:pt x="54489" y="64689"/>
                  </a:lnTo>
                  <a:lnTo>
                    <a:pt x="65226" y="90457"/>
                  </a:lnTo>
                  <a:lnTo>
                    <a:pt x="48181" y="97704"/>
                  </a:lnTo>
                  <a:lnTo>
                    <a:pt x="42678" y="104952"/>
                  </a:lnTo>
                  <a:lnTo>
                    <a:pt x="71131" y="120117"/>
                  </a:lnTo>
                  <a:lnTo>
                    <a:pt x="91665" y="150583"/>
                  </a:lnTo>
                  <a:lnTo>
                    <a:pt x="107233" y="173264"/>
                  </a:lnTo>
                  <a:lnTo>
                    <a:pt x="126156" y="191516"/>
                  </a:lnTo>
                  <a:lnTo>
                    <a:pt x="132599" y="210037"/>
                  </a:lnTo>
                  <a:lnTo>
                    <a:pt x="128170" y="235403"/>
                  </a:lnTo>
                  <a:lnTo>
                    <a:pt x="133806" y="252313"/>
                  </a:lnTo>
                  <a:lnTo>
                    <a:pt x="133806" y="252716"/>
                  </a:lnTo>
                  <a:lnTo>
                    <a:pt x="130585" y="283986"/>
                  </a:lnTo>
                  <a:lnTo>
                    <a:pt x="90054" y="302776"/>
                  </a:lnTo>
                  <a:lnTo>
                    <a:pt x="101596" y="319015"/>
                  </a:lnTo>
                  <a:lnTo>
                    <a:pt x="72607" y="320894"/>
                  </a:lnTo>
                  <a:lnTo>
                    <a:pt x="54355" y="329483"/>
                  </a:lnTo>
                  <a:lnTo>
                    <a:pt x="71399" y="34277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0" name="Graphique 3">
            <a:extLst>
              <a:ext uri="{FF2B5EF4-FFF2-40B4-BE49-F238E27FC236}">
                <a16:creationId xmlns:a16="http://schemas.microsoft.com/office/drawing/2014/main" id="{F52A4A3A-A5DC-47D2-8888-ABD8C7F66CC6}"/>
              </a:ext>
            </a:extLst>
          </p:cNvPr>
          <p:cNvGrpSpPr/>
          <p:nvPr/>
        </p:nvGrpSpPr>
        <p:grpSpPr>
          <a:xfrm>
            <a:off x="10158036" y="5339754"/>
            <a:ext cx="36606" cy="58237"/>
            <a:chOff x="10054975" y="5256167"/>
            <a:chExt cx="35431" cy="56367"/>
          </a:xfrm>
          <a:solidFill>
            <a:srgbClr val="CECECE"/>
          </a:solidFill>
        </p:grpSpPr>
        <p:sp>
          <p:nvSpPr>
            <p:cNvPr id="478" name="Forme libre : forme 477">
              <a:extLst>
                <a:ext uri="{FF2B5EF4-FFF2-40B4-BE49-F238E27FC236}">
                  <a16:creationId xmlns:a16="http://schemas.microsoft.com/office/drawing/2014/main" id="{E08DB84C-6829-4831-8172-71A3C63FF0DE}"/>
                </a:ext>
              </a:extLst>
            </p:cNvPr>
            <p:cNvSpPr/>
            <p:nvPr/>
          </p:nvSpPr>
          <p:spPr>
            <a:xfrm>
              <a:off x="10054975" y="5256167"/>
              <a:ext cx="35431" cy="56367"/>
            </a:xfrm>
            <a:custGeom>
              <a:avLst/>
              <a:gdLst>
                <a:gd name="connsiteX0" fmla="*/ 23218 w 35431"/>
                <a:gd name="connsiteY0" fmla="*/ 56368 h 56367"/>
                <a:gd name="connsiteX1" fmla="*/ 13555 w 35431"/>
                <a:gd name="connsiteY1" fmla="*/ 43350 h 56367"/>
                <a:gd name="connsiteX2" fmla="*/ 14897 w 35431"/>
                <a:gd name="connsiteY2" fmla="*/ 32747 h 56367"/>
                <a:gd name="connsiteX3" fmla="*/ 11005 w 35431"/>
                <a:gd name="connsiteY3" fmla="*/ 30868 h 56367"/>
                <a:gd name="connsiteX4" fmla="*/ 5100 w 35431"/>
                <a:gd name="connsiteY4" fmla="*/ 32479 h 56367"/>
                <a:gd name="connsiteX5" fmla="*/ 671 w 35431"/>
                <a:gd name="connsiteY5" fmla="*/ 23218 h 56367"/>
                <a:gd name="connsiteX6" fmla="*/ 0 w 35431"/>
                <a:gd name="connsiteY6" fmla="*/ 0 h 56367"/>
                <a:gd name="connsiteX7" fmla="*/ 15434 w 35431"/>
                <a:gd name="connsiteY7" fmla="*/ 10334 h 56367"/>
                <a:gd name="connsiteX8" fmla="*/ 20400 w 35431"/>
                <a:gd name="connsiteY8" fmla="*/ 35431 h 56367"/>
                <a:gd name="connsiteX9" fmla="*/ 17045 w 35431"/>
                <a:gd name="connsiteY9" fmla="*/ 33821 h 56367"/>
                <a:gd name="connsiteX10" fmla="*/ 35431 w 35431"/>
                <a:gd name="connsiteY10" fmla="*/ 51268 h 5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431" h="56367">
                  <a:moveTo>
                    <a:pt x="23218" y="56368"/>
                  </a:moveTo>
                  <a:lnTo>
                    <a:pt x="13555" y="43350"/>
                  </a:lnTo>
                  <a:lnTo>
                    <a:pt x="14897" y="32747"/>
                  </a:lnTo>
                  <a:lnTo>
                    <a:pt x="11005" y="30868"/>
                  </a:lnTo>
                  <a:lnTo>
                    <a:pt x="5100" y="32479"/>
                  </a:lnTo>
                  <a:lnTo>
                    <a:pt x="671" y="23218"/>
                  </a:lnTo>
                  <a:lnTo>
                    <a:pt x="0" y="0"/>
                  </a:lnTo>
                  <a:lnTo>
                    <a:pt x="15434" y="10334"/>
                  </a:lnTo>
                  <a:lnTo>
                    <a:pt x="20400" y="35431"/>
                  </a:lnTo>
                  <a:lnTo>
                    <a:pt x="17045" y="33821"/>
                  </a:lnTo>
                  <a:lnTo>
                    <a:pt x="35431" y="512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" name="Forme libre : forme 478">
              <a:extLst>
                <a:ext uri="{FF2B5EF4-FFF2-40B4-BE49-F238E27FC236}">
                  <a16:creationId xmlns:a16="http://schemas.microsoft.com/office/drawing/2014/main" id="{33901459-634B-49E3-8BE1-8B9312D92548}"/>
                </a:ext>
              </a:extLst>
            </p:cNvPr>
            <p:cNvSpPr/>
            <p:nvPr/>
          </p:nvSpPr>
          <p:spPr>
            <a:xfrm>
              <a:off x="10072556" y="5296027"/>
              <a:ext cx="11005" cy="11810"/>
            </a:xfrm>
            <a:custGeom>
              <a:avLst/>
              <a:gdLst>
                <a:gd name="connsiteX0" fmla="*/ 0 w 11005"/>
                <a:gd name="connsiteY0" fmla="*/ 2416 h 11810"/>
                <a:gd name="connsiteX1" fmla="*/ 6979 w 11005"/>
                <a:gd name="connsiteY1" fmla="*/ 11810 h 11810"/>
                <a:gd name="connsiteX2" fmla="*/ 11005 w 11005"/>
                <a:gd name="connsiteY2" fmla="*/ 10066 h 11810"/>
                <a:gd name="connsiteX3" fmla="*/ 268 w 11005"/>
                <a:gd name="connsiteY3" fmla="*/ 0 h 1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5" h="11810">
                  <a:moveTo>
                    <a:pt x="0" y="2416"/>
                  </a:moveTo>
                  <a:lnTo>
                    <a:pt x="6979" y="11810"/>
                  </a:lnTo>
                  <a:lnTo>
                    <a:pt x="11005" y="10066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" name="Forme libre : forme 479">
              <a:extLst>
                <a:ext uri="{FF2B5EF4-FFF2-40B4-BE49-F238E27FC236}">
                  <a16:creationId xmlns:a16="http://schemas.microsoft.com/office/drawing/2014/main" id="{EF4C10E3-0678-498F-8D1E-911C91BB0593}"/>
                </a:ext>
              </a:extLst>
            </p:cNvPr>
            <p:cNvSpPr/>
            <p:nvPr/>
          </p:nvSpPr>
          <p:spPr>
            <a:xfrm>
              <a:off x="10059001" y="5263415"/>
              <a:ext cx="11139" cy="21339"/>
            </a:xfrm>
            <a:custGeom>
              <a:avLst/>
              <a:gdLst>
                <a:gd name="connsiteX0" fmla="*/ 7382 w 11139"/>
                <a:gd name="connsiteY0" fmla="*/ 19595 h 21339"/>
                <a:gd name="connsiteX1" fmla="*/ 11139 w 11139"/>
                <a:gd name="connsiteY1" fmla="*/ 21339 h 21339"/>
                <a:gd name="connsiteX2" fmla="*/ 8053 w 11139"/>
                <a:gd name="connsiteY2" fmla="*/ 5368 h 21339"/>
                <a:gd name="connsiteX3" fmla="*/ 0 w 11139"/>
                <a:gd name="connsiteY3" fmla="*/ 0 h 21339"/>
                <a:gd name="connsiteX4" fmla="*/ 403 w 11139"/>
                <a:gd name="connsiteY4" fmla="*/ 15434 h 21339"/>
                <a:gd name="connsiteX5" fmla="*/ 3087 w 11139"/>
                <a:gd name="connsiteY5" fmla="*/ 20668 h 2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39" h="21339">
                  <a:moveTo>
                    <a:pt x="7382" y="19595"/>
                  </a:moveTo>
                  <a:lnTo>
                    <a:pt x="11139" y="21339"/>
                  </a:lnTo>
                  <a:lnTo>
                    <a:pt x="8053" y="5368"/>
                  </a:lnTo>
                  <a:lnTo>
                    <a:pt x="0" y="0"/>
                  </a:lnTo>
                  <a:lnTo>
                    <a:pt x="403" y="15434"/>
                  </a:lnTo>
                  <a:lnTo>
                    <a:pt x="3087" y="206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raphique 3">
            <a:extLst>
              <a:ext uri="{FF2B5EF4-FFF2-40B4-BE49-F238E27FC236}">
                <a16:creationId xmlns:a16="http://schemas.microsoft.com/office/drawing/2014/main" id="{2C28CEC2-E894-4CC7-A46E-98ABBD4CDB85}"/>
              </a:ext>
            </a:extLst>
          </p:cNvPr>
          <p:cNvGrpSpPr/>
          <p:nvPr/>
        </p:nvGrpSpPr>
        <p:grpSpPr>
          <a:xfrm>
            <a:off x="6986299" y="4474231"/>
            <a:ext cx="274410" cy="173465"/>
            <a:chOff x="6985076" y="4418434"/>
            <a:chExt cx="265599" cy="167895"/>
          </a:xfrm>
          <a:solidFill>
            <a:srgbClr val="CECECE"/>
          </a:solidFill>
        </p:grpSpPr>
        <p:sp>
          <p:nvSpPr>
            <p:cNvPr id="476" name="Forme libre : forme 475">
              <a:extLst>
                <a:ext uri="{FF2B5EF4-FFF2-40B4-BE49-F238E27FC236}">
                  <a16:creationId xmlns:a16="http://schemas.microsoft.com/office/drawing/2014/main" id="{E8448298-6CCD-4888-BB1B-5A2C3B48A356}"/>
                </a:ext>
              </a:extLst>
            </p:cNvPr>
            <p:cNvSpPr/>
            <p:nvPr/>
          </p:nvSpPr>
          <p:spPr>
            <a:xfrm>
              <a:off x="6985076" y="4418434"/>
              <a:ext cx="265599" cy="167895"/>
            </a:xfrm>
            <a:custGeom>
              <a:avLst/>
              <a:gdLst>
                <a:gd name="connsiteX0" fmla="*/ 42276 w 265599"/>
                <a:gd name="connsiteY0" fmla="*/ 167896 h 167895"/>
                <a:gd name="connsiteX1" fmla="*/ 23621 w 265599"/>
                <a:gd name="connsiteY1" fmla="*/ 166553 h 167895"/>
                <a:gd name="connsiteX2" fmla="*/ 16508 w 265599"/>
                <a:gd name="connsiteY2" fmla="*/ 150448 h 167895"/>
                <a:gd name="connsiteX3" fmla="*/ 17179 w 265599"/>
                <a:gd name="connsiteY3" fmla="*/ 136625 h 167895"/>
                <a:gd name="connsiteX4" fmla="*/ 13421 w 265599"/>
                <a:gd name="connsiteY4" fmla="*/ 129646 h 167895"/>
                <a:gd name="connsiteX5" fmla="*/ 8589 w 265599"/>
                <a:gd name="connsiteY5" fmla="*/ 110722 h 167895"/>
                <a:gd name="connsiteX6" fmla="*/ 0 w 265599"/>
                <a:gd name="connsiteY6" fmla="*/ 98241 h 167895"/>
                <a:gd name="connsiteX7" fmla="*/ 5905 w 265599"/>
                <a:gd name="connsiteY7" fmla="*/ 96765 h 167895"/>
                <a:gd name="connsiteX8" fmla="*/ 3489 w 265599"/>
                <a:gd name="connsiteY8" fmla="*/ 86296 h 167895"/>
                <a:gd name="connsiteX9" fmla="*/ 6576 w 265599"/>
                <a:gd name="connsiteY9" fmla="*/ 81196 h 167895"/>
                <a:gd name="connsiteX10" fmla="*/ 5503 w 265599"/>
                <a:gd name="connsiteY10" fmla="*/ 69654 h 167895"/>
                <a:gd name="connsiteX11" fmla="*/ 16239 w 265599"/>
                <a:gd name="connsiteY11" fmla="*/ 61602 h 167895"/>
                <a:gd name="connsiteX12" fmla="*/ 13689 w 265599"/>
                <a:gd name="connsiteY12" fmla="*/ 51268 h 167895"/>
                <a:gd name="connsiteX13" fmla="*/ 21742 w 265599"/>
                <a:gd name="connsiteY13" fmla="*/ 36102 h 167895"/>
                <a:gd name="connsiteX14" fmla="*/ 32747 w 265599"/>
                <a:gd name="connsiteY14" fmla="*/ 43484 h 167895"/>
                <a:gd name="connsiteX15" fmla="*/ 39189 w 265599"/>
                <a:gd name="connsiteY15" fmla="*/ 41202 h 167895"/>
                <a:gd name="connsiteX16" fmla="*/ 68312 w 265599"/>
                <a:gd name="connsiteY16" fmla="*/ 40665 h 167895"/>
                <a:gd name="connsiteX17" fmla="*/ 73010 w 265599"/>
                <a:gd name="connsiteY17" fmla="*/ 43350 h 167895"/>
                <a:gd name="connsiteX18" fmla="*/ 96496 w 265599"/>
                <a:gd name="connsiteY18" fmla="*/ 45899 h 167895"/>
                <a:gd name="connsiteX19" fmla="*/ 106562 w 265599"/>
                <a:gd name="connsiteY19" fmla="*/ 44423 h 167895"/>
                <a:gd name="connsiteX20" fmla="*/ 112601 w 265599"/>
                <a:gd name="connsiteY20" fmla="*/ 52744 h 167895"/>
                <a:gd name="connsiteX21" fmla="*/ 122130 w 265599"/>
                <a:gd name="connsiteY21" fmla="*/ 49121 h 167895"/>
                <a:gd name="connsiteX22" fmla="*/ 139846 w 265599"/>
                <a:gd name="connsiteY22" fmla="*/ 22145 h 167895"/>
                <a:gd name="connsiteX23" fmla="*/ 140383 w 265599"/>
                <a:gd name="connsiteY23" fmla="*/ 22010 h 167895"/>
                <a:gd name="connsiteX24" fmla="*/ 164004 w 265599"/>
                <a:gd name="connsiteY24" fmla="*/ 10066 h 167895"/>
                <a:gd name="connsiteX25" fmla="*/ 236745 w 265599"/>
                <a:gd name="connsiteY25" fmla="*/ 0 h 167895"/>
                <a:gd name="connsiteX26" fmla="*/ 265600 w 265599"/>
                <a:gd name="connsiteY26" fmla="*/ 63749 h 167895"/>
                <a:gd name="connsiteX27" fmla="*/ 246542 w 265599"/>
                <a:gd name="connsiteY27" fmla="*/ 71131 h 167895"/>
                <a:gd name="connsiteX28" fmla="*/ 242247 w 265599"/>
                <a:gd name="connsiteY28" fmla="*/ 81331 h 167895"/>
                <a:gd name="connsiteX29" fmla="*/ 241576 w 265599"/>
                <a:gd name="connsiteY29" fmla="*/ 90994 h 167895"/>
                <a:gd name="connsiteX30" fmla="*/ 215942 w 265599"/>
                <a:gd name="connsiteY30" fmla="*/ 102133 h 167895"/>
                <a:gd name="connsiteX31" fmla="*/ 176485 w 265599"/>
                <a:gd name="connsiteY31" fmla="*/ 114078 h 167895"/>
                <a:gd name="connsiteX32" fmla="*/ 154206 w 265599"/>
                <a:gd name="connsiteY32" fmla="*/ 132062 h 167895"/>
                <a:gd name="connsiteX33" fmla="*/ 142530 w 265599"/>
                <a:gd name="connsiteY33" fmla="*/ 133538 h 167895"/>
                <a:gd name="connsiteX34" fmla="*/ 142262 w 265599"/>
                <a:gd name="connsiteY34" fmla="*/ 133404 h 167895"/>
                <a:gd name="connsiteX35" fmla="*/ 135685 w 265599"/>
                <a:gd name="connsiteY35" fmla="*/ 132196 h 167895"/>
                <a:gd name="connsiteX36" fmla="*/ 121325 w 265599"/>
                <a:gd name="connsiteY36" fmla="*/ 142530 h 167895"/>
                <a:gd name="connsiteX37" fmla="*/ 105488 w 265599"/>
                <a:gd name="connsiteY37" fmla="*/ 147362 h 167895"/>
                <a:gd name="connsiteX38" fmla="*/ 84283 w 265599"/>
                <a:gd name="connsiteY38" fmla="*/ 148704 h 167895"/>
                <a:gd name="connsiteX39" fmla="*/ 78915 w 265599"/>
                <a:gd name="connsiteY39" fmla="*/ 150046 h 167895"/>
                <a:gd name="connsiteX40" fmla="*/ 73681 w 265599"/>
                <a:gd name="connsiteY40" fmla="*/ 156622 h 167895"/>
                <a:gd name="connsiteX41" fmla="*/ 67239 w 265599"/>
                <a:gd name="connsiteY41" fmla="*/ 158367 h 167895"/>
                <a:gd name="connsiteX42" fmla="*/ 63213 w 265599"/>
                <a:gd name="connsiteY42" fmla="*/ 165211 h 167895"/>
                <a:gd name="connsiteX43" fmla="*/ 50328 w 265599"/>
                <a:gd name="connsiteY43" fmla="*/ 164540 h 1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5599" h="167895">
                  <a:moveTo>
                    <a:pt x="42276" y="167896"/>
                  </a:moveTo>
                  <a:lnTo>
                    <a:pt x="23621" y="166553"/>
                  </a:lnTo>
                  <a:lnTo>
                    <a:pt x="16508" y="150448"/>
                  </a:lnTo>
                  <a:lnTo>
                    <a:pt x="17179" y="136625"/>
                  </a:lnTo>
                  <a:lnTo>
                    <a:pt x="13421" y="129646"/>
                  </a:lnTo>
                  <a:lnTo>
                    <a:pt x="8589" y="110722"/>
                  </a:lnTo>
                  <a:lnTo>
                    <a:pt x="0" y="98241"/>
                  </a:lnTo>
                  <a:lnTo>
                    <a:pt x="5905" y="96765"/>
                  </a:lnTo>
                  <a:lnTo>
                    <a:pt x="3489" y="86296"/>
                  </a:lnTo>
                  <a:lnTo>
                    <a:pt x="6576" y="81196"/>
                  </a:lnTo>
                  <a:lnTo>
                    <a:pt x="5503" y="69654"/>
                  </a:lnTo>
                  <a:lnTo>
                    <a:pt x="16239" y="61602"/>
                  </a:lnTo>
                  <a:lnTo>
                    <a:pt x="13689" y="51268"/>
                  </a:lnTo>
                  <a:lnTo>
                    <a:pt x="21742" y="36102"/>
                  </a:lnTo>
                  <a:lnTo>
                    <a:pt x="32747" y="43484"/>
                  </a:lnTo>
                  <a:lnTo>
                    <a:pt x="39189" y="41202"/>
                  </a:lnTo>
                  <a:lnTo>
                    <a:pt x="68312" y="40665"/>
                  </a:lnTo>
                  <a:lnTo>
                    <a:pt x="73010" y="43350"/>
                  </a:lnTo>
                  <a:lnTo>
                    <a:pt x="96496" y="45899"/>
                  </a:lnTo>
                  <a:lnTo>
                    <a:pt x="106562" y="44423"/>
                  </a:lnTo>
                  <a:lnTo>
                    <a:pt x="112601" y="52744"/>
                  </a:lnTo>
                  <a:lnTo>
                    <a:pt x="122130" y="49121"/>
                  </a:lnTo>
                  <a:lnTo>
                    <a:pt x="139846" y="22145"/>
                  </a:lnTo>
                  <a:lnTo>
                    <a:pt x="140383" y="22010"/>
                  </a:lnTo>
                  <a:lnTo>
                    <a:pt x="164004" y="10066"/>
                  </a:lnTo>
                  <a:lnTo>
                    <a:pt x="236745" y="0"/>
                  </a:lnTo>
                  <a:lnTo>
                    <a:pt x="265600" y="63749"/>
                  </a:lnTo>
                  <a:lnTo>
                    <a:pt x="246542" y="71131"/>
                  </a:lnTo>
                  <a:lnTo>
                    <a:pt x="242247" y="81331"/>
                  </a:lnTo>
                  <a:lnTo>
                    <a:pt x="241576" y="90994"/>
                  </a:lnTo>
                  <a:lnTo>
                    <a:pt x="215942" y="102133"/>
                  </a:lnTo>
                  <a:lnTo>
                    <a:pt x="176485" y="114078"/>
                  </a:lnTo>
                  <a:lnTo>
                    <a:pt x="154206" y="132062"/>
                  </a:lnTo>
                  <a:lnTo>
                    <a:pt x="142530" y="133538"/>
                  </a:lnTo>
                  <a:lnTo>
                    <a:pt x="142262" y="133404"/>
                  </a:lnTo>
                  <a:lnTo>
                    <a:pt x="135685" y="132196"/>
                  </a:lnTo>
                  <a:lnTo>
                    <a:pt x="121325" y="142530"/>
                  </a:lnTo>
                  <a:lnTo>
                    <a:pt x="105488" y="147362"/>
                  </a:lnTo>
                  <a:lnTo>
                    <a:pt x="84283" y="148704"/>
                  </a:lnTo>
                  <a:lnTo>
                    <a:pt x="78915" y="150046"/>
                  </a:lnTo>
                  <a:lnTo>
                    <a:pt x="73681" y="156622"/>
                  </a:lnTo>
                  <a:lnTo>
                    <a:pt x="67239" y="158367"/>
                  </a:lnTo>
                  <a:lnTo>
                    <a:pt x="63213" y="165211"/>
                  </a:lnTo>
                  <a:lnTo>
                    <a:pt x="50328" y="16454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" name="Forme libre : forme 476">
              <a:extLst>
                <a:ext uri="{FF2B5EF4-FFF2-40B4-BE49-F238E27FC236}">
                  <a16:creationId xmlns:a16="http://schemas.microsoft.com/office/drawing/2014/main" id="{10A12F3E-2F6B-474F-B69D-F733708F52BE}"/>
                </a:ext>
              </a:extLst>
            </p:cNvPr>
            <p:cNvSpPr/>
            <p:nvPr/>
          </p:nvSpPr>
          <p:spPr>
            <a:xfrm>
              <a:off x="6991384" y="4422595"/>
              <a:ext cx="254192" cy="159843"/>
            </a:xfrm>
            <a:custGeom>
              <a:avLst/>
              <a:gdLst>
                <a:gd name="connsiteX0" fmla="*/ 19863 w 254192"/>
                <a:gd name="connsiteY0" fmla="*/ 158769 h 159843"/>
                <a:gd name="connsiteX1" fmla="*/ 35297 w 254192"/>
                <a:gd name="connsiteY1" fmla="*/ 159843 h 159843"/>
                <a:gd name="connsiteX2" fmla="*/ 43215 w 254192"/>
                <a:gd name="connsiteY2" fmla="*/ 156622 h 159843"/>
                <a:gd name="connsiteX3" fmla="*/ 54757 w 254192"/>
                <a:gd name="connsiteY3" fmla="*/ 157025 h 159843"/>
                <a:gd name="connsiteX4" fmla="*/ 58381 w 254192"/>
                <a:gd name="connsiteY4" fmla="*/ 150985 h 159843"/>
                <a:gd name="connsiteX5" fmla="*/ 65091 w 254192"/>
                <a:gd name="connsiteY5" fmla="*/ 149106 h 159843"/>
                <a:gd name="connsiteX6" fmla="*/ 70594 w 254192"/>
                <a:gd name="connsiteY6" fmla="*/ 142396 h 159843"/>
                <a:gd name="connsiteX7" fmla="*/ 77439 w 254192"/>
                <a:gd name="connsiteY7" fmla="*/ 140785 h 159843"/>
                <a:gd name="connsiteX8" fmla="*/ 98509 w 254192"/>
                <a:gd name="connsiteY8" fmla="*/ 139443 h 159843"/>
                <a:gd name="connsiteX9" fmla="*/ 113541 w 254192"/>
                <a:gd name="connsiteY9" fmla="*/ 134746 h 159843"/>
                <a:gd name="connsiteX10" fmla="*/ 128438 w 254192"/>
                <a:gd name="connsiteY10" fmla="*/ 123875 h 159843"/>
                <a:gd name="connsiteX11" fmla="*/ 136356 w 254192"/>
                <a:gd name="connsiteY11" fmla="*/ 125485 h 159843"/>
                <a:gd name="connsiteX12" fmla="*/ 146422 w 254192"/>
                <a:gd name="connsiteY12" fmla="*/ 124278 h 159843"/>
                <a:gd name="connsiteX13" fmla="*/ 168701 w 254192"/>
                <a:gd name="connsiteY13" fmla="*/ 106294 h 159843"/>
                <a:gd name="connsiteX14" fmla="*/ 208293 w 254192"/>
                <a:gd name="connsiteY14" fmla="*/ 94483 h 159843"/>
                <a:gd name="connsiteX15" fmla="*/ 231645 w 254192"/>
                <a:gd name="connsiteY15" fmla="*/ 84283 h 159843"/>
                <a:gd name="connsiteX16" fmla="*/ 232316 w 254192"/>
                <a:gd name="connsiteY16" fmla="*/ 75962 h 159843"/>
                <a:gd name="connsiteX17" fmla="*/ 237416 w 254192"/>
                <a:gd name="connsiteY17" fmla="*/ 64018 h 159843"/>
                <a:gd name="connsiteX18" fmla="*/ 254192 w 254192"/>
                <a:gd name="connsiteY18" fmla="*/ 57441 h 159843"/>
                <a:gd name="connsiteX19" fmla="*/ 246945 w 254192"/>
                <a:gd name="connsiteY19" fmla="*/ 41336 h 159843"/>
                <a:gd name="connsiteX20" fmla="*/ 228155 w 254192"/>
                <a:gd name="connsiteY20" fmla="*/ 0 h 159843"/>
                <a:gd name="connsiteX21" fmla="*/ 158501 w 254192"/>
                <a:gd name="connsiteY21" fmla="*/ 9663 h 159843"/>
                <a:gd name="connsiteX22" fmla="*/ 136222 w 254192"/>
                <a:gd name="connsiteY22" fmla="*/ 20937 h 159843"/>
                <a:gd name="connsiteX23" fmla="*/ 118372 w 254192"/>
                <a:gd name="connsiteY23" fmla="*/ 48181 h 159843"/>
                <a:gd name="connsiteX24" fmla="*/ 104817 w 254192"/>
                <a:gd name="connsiteY24" fmla="*/ 53147 h 159843"/>
                <a:gd name="connsiteX25" fmla="*/ 98509 w 254192"/>
                <a:gd name="connsiteY25" fmla="*/ 44289 h 159843"/>
                <a:gd name="connsiteX26" fmla="*/ 90189 w 254192"/>
                <a:gd name="connsiteY26" fmla="*/ 45497 h 159843"/>
                <a:gd name="connsiteX27" fmla="*/ 65091 w 254192"/>
                <a:gd name="connsiteY27" fmla="*/ 42678 h 159843"/>
                <a:gd name="connsiteX28" fmla="*/ 60931 w 254192"/>
                <a:gd name="connsiteY28" fmla="*/ 40263 h 159843"/>
                <a:gd name="connsiteX29" fmla="*/ 33284 w 254192"/>
                <a:gd name="connsiteY29" fmla="*/ 40934 h 159843"/>
                <a:gd name="connsiteX30" fmla="*/ 26037 w 254192"/>
                <a:gd name="connsiteY30" fmla="*/ 43484 h 159843"/>
                <a:gd name="connsiteX31" fmla="*/ 16776 w 254192"/>
                <a:gd name="connsiteY31" fmla="*/ 37444 h 159843"/>
                <a:gd name="connsiteX32" fmla="*/ 11542 w 254192"/>
                <a:gd name="connsiteY32" fmla="*/ 47510 h 159843"/>
                <a:gd name="connsiteX33" fmla="*/ 14226 w 254192"/>
                <a:gd name="connsiteY33" fmla="*/ 58918 h 159843"/>
                <a:gd name="connsiteX34" fmla="*/ 3221 w 254192"/>
                <a:gd name="connsiteY34" fmla="*/ 67239 h 159843"/>
                <a:gd name="connsiteX35" fmla="*/ 4160 w 254192"/>
                <a:gd name="connsiteY35" fmla="*/ 77975 h 159843"/>
                <a:gd name="connsiteX36" fmla="*/ 1342 w 254192"/>
                <a:gd name="connsiteY36" fmla="*/ 82807 h 159843"/>
                <a:gd name="connsiteX37" fmla="*/ 4026 w 254192"/>
                <a:gd name="connsiteY37" fmla="*/ 95423 h 159843"/>
                <a:gd name="connsiteX38" fmla="*/ 0 w 254192"/>
                <a:gd name="connsiteY38" fmla="*/ 96496 h 159843"/>
                <a:gd name="connsiteX39" fmla="*/ 5905 w 254192"/>
                <a:gd name="connsiteY39" fmla="*/ 105354 h 159843"/>
                <a:gd name="connsiteX40" fmla="*/ 10737 w 254192"/>
                <a:gd name="connsiteY40" fmla="*/ 124009 h 159843"/>
                <a:gd name="connsiteX41" fmla="*/ 14763 w 254192"/>
                <a:gd name="connsiteY41" fmla="*/ 131525 h 159843"/>
                <a:gd name="connsiteX42" fmla="*/ 14092 w 254192"/>
                <a:gd name="connsiteY42" fmla="*/ 145483 h 15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4192" h="159843">
                  <a:moveTo>
                    <a:pt x="19863" y="158769"/>
                  </a:moveTo>
                  <a:lnTo>
                    <a:pt x="35297" y="159843"/>
                  </a:lnTo>
                  <a:lnTo>
                    <a:pt x="43215" y="156622"/>
                  </a:lnTo>
                  <a:lnTo>
                    <a:pt x="54757" y="157025"/>
                  </a:lnTo>
                  <a:lnTo>
                    <a:pt x="58381" y="150985"/>
                  </a:lnTo>
                  <a:lnTo>
                    <a:pt x="65091" y="149106"/>
                  </a:lnTo>
                  <a:lnTo>
                    <a:pt x="70594" y="142396"/>
                  </a:lnTo>
                  <a:lnTo>
                    <a:pt x="77439" y="140785"/>
                  </a:lnTo>
                  <a:lnTo>
                    <a:pt x="98509" y="139443"/>
                  </a:lnTo>
                  <a:lnTo>
                    <a:pt x="113541" y="134746"/>
                  </a:lnTo>
                  <a:lnTo>
                    <a:pt x="128438" y="123875"/>
                  </a:lnTo>
                  <a:lnTo>
                    <a:pt x="136356" y="125485"/>
                  </a:lnTo>
                  <a:lnTo>
                    <a:pt x="146422" y="124278"/>
                  </a:lnTo>
                  <a:lnTo>
                    <a:pt x="168701" y="106294"/>
                  </a:lnTo>
                  <a:lnTo>
                    <a:pt x="208293" y="94483"/>
                  </a:lnTo>
                  <a:lnTo>
                    <a:pt x="231645" y="84283"/>
                  </a:lnTo>
                  <a:lnTo>
                    <a:pt x="232316" y="75962"/>
                  </a:lnTo>
                  <a:lnTo>
                    <a:pt x="237416" y="64018"/>
                  </a:lnTo>
                  <a:lnTo>
                    <a:pt x="254192" y="57441"/>
                  </a:lnTo>
                  <a:lnTo>
                    <a:pt x="246945" y="41336"/>
                  </a:lnTo>
                  <a:lnTo>
                    <a:pt x="228155" y="0"/>
                  </a:lnTo>
                  <a:lnTo>
                    <a:pt x="158501" y="9663"/>
                  </a:lnTo>
                  <a:lnTo>
                    <a:pt x="136222" y="20937"/>
                  </a:lnTo>
                  <a:lnTo>
                    <a:pt x="118372" y="48181"/>
                  </a:lnTo>
                  <a:lnTo>
                    <a:pt x="104817" y="53147"/>
                  </a:lnTo>
                  <a:lnTo>
                    <a:pt x="98509" y="44289"/>
                  </a:lnTo>
                  <a:lnTo>
                    <a:pt x="90189" y="45497"/>
                  </a:lnTo>
                  <a:lnTo>
                    <a:pt x="65091" y="42678"/>
                  </a:lnTo>
                  <a:lnTo>
                    <a:pt x="60931" y="40263"/>
                  </a:lnTo>
                  <a:lnTo>
                    <a:pt x="33284" y="40934"/>
                  </a:lnTo>
                  <a:lnTo>
                    <a:pt x="26037" y="43484"/>
                  </a:lnTo>
                  <a:lnTo>
                    <a:pt x="16776" y="37444"/>
                  </a:lnTo>
                  <a:lnTo>
                    <a:pt x="11542" y="47510"/>
                  </a:lnTo>
                  <a:lnTo>
                    <a:pt x="14226" y="58918"/>
                  </a:lnTo>
                  <a:lnTo>
                    <a:pt x="3221" y="67239"/>
                  </a:lnTo>
                  <a:lnTo>
                    <a:pt x="4160" y="77975"/>
                  </a:lnTo>
                  <a:lnTo>
                    <a:pt x="1342" y="82807"/>
                  </a:lnTo>
                  <a:lnTo>
                    <a:pt x="4026" y="95423"/>
                  </a:lnTo>
                  <a:lnTo>
                    <a:pt x="0" y="96496"/>
                  </a:lnTo>
                  <a:lnTo>
                    <a:pt x="5905" y="105354"/>
                  </a:lnTo>
                  <a:lnTo>
                    <a:pt x="10737" y="124009"/>
                  </a:lnTo>
                  <a:lnTo>
                    <a:pt x="14763" y="131525"/>
                  </a:lnTo>
                  <a:lnTo>
                    <a:pt x="14092" y="14548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2" name="Graphique 3">
            <a:extLst>
              <a:ext uri="{FF2B5EF4-FFF2-40B4-BE49-F238E27FC236}">
                <a16:creationId xmlns:a16="http://schemas.microsoft.com/office/drawing/2014/main" id="{3DF49702-4B10-4CE6-8584-10468DFCB7E2}"/>
              </a:ext>
            </a:extLst>
          </p:cNvPr>
          <p:cNvGrpSpPr/>
          <p:nvPr/>
        </p:nvGrpSpPr>
        <p:grpSpPr>
          <a:xfrm>
            <a:off x="6543000" y="5364437"/>
            <a:ext cx="199117" cy="186221"/>
            <a:chOff x="6556010" y="5280057"/>
            <a:chExt cx="192724" cy="180242"/>
          </a:xfrm>
          <a:solidFill>
            <a:srgbClr val="CECECE"/>
          </a:solidFill>
        </p:grpSpPr>
        <p:sp>
          <p:nvSpPr>
            <p:cNvPr id="474" name="Forme libre : forme 473">
              <a:extLst>
                <a:ext uri="{FF2B5EF4-FFF2-40B4-BE49-F238E27FC236}">
                  <a16:creationId xmlns:a16="http://schemas.microsoft.com/office/drawing/2014/main" id="{6799ABC1-5867-4D59-9720-581F52F21183}"/>
                </a:ext>
              </a:extLst>
            </p:cNvPr>
            <p:cNvSpPr/>
            <p:nvPr/>
          </p:nvSpPr>
          <p:spPr>
            <a:xfrm>
              <a:off x="6556010" y="5280057"/>
              <a:ext cx="192724" cy="180242"/>
            </a:xfrm>
            <a:custGeom>
              <a:avLst/>
              <a:gdLst>
                <a:gd name="connsiteX0" fmla="*/ 128304 w 192724"/>
                <a:gd name="connsiteY0" fmla="*/ 180243 h 180242"/>
                <a:gd name="connsiteX1" fmla="*/ 116091 w 192724"/>
                <a:gd name="connsiteY1" fmla="*/ 175545 h 180242"/>
                <a:gd name="connsiteX2" fmla="*/ 105622 w 192724"/>
                <a:gd name="connsiteY2" fmla="*/ 175277 h 180242"/>
                <a:gd name="connsiteX3" fmla="*/ 89786 w 192724"/>
                <a:gd name="connsiteY3" fmla="*/ 163198 h 180242"/>
                <a:gd name="connsiteX4" fmla="*/ 70057 w 192724"/>
                <a:gd name="connsiteY4" fmla="*/ 159038 h 180242"/>
                <a:gd name="connsiteX5" fmla="*/ 62273 w 192724"/>
                <a:gd name="connsiteY5" fmla="*/ 140651 h 180242"/>
                <a:gd name="connsiteX6" fmla="*/ 62139 w 192724"/>
                <a:gd name="connsiteY6" fmla="*/ 132733 h 180242"/>
                <a:gd name="connsiteX7" fmla="*/ 52476 w 192724"/>
                <a:gd name="connsiteY7" fmla="*/ 130183 h 180242"/>
                <a:gd name="connsiteX8" fmla="*/ 52073 w 192724"/>
                <a:gd name="connsiteY8" fmla="*/ 129780 h 180242"/>
                <a:gd name="connsiteX9" fmla="*/ 23889 w 192724"/>
                <a:gd name="connsiteY9" fmla="*/ 100657 h 180242"/>
                <a:gd name="connsiteX10" fmla="*/ 16105 w 192724"/>
                <a:gd name="connsiteY10" fmla="*/ 85894 h 180242"/>
                <a:gd name="connsiteX11" fmla="*/ 11005 w 192724"/>
                <a:gd name="connsiteY11" fmla="*/ 80928 h 180242"/>
                <a:gd name="connsiteX12" fmla="*/ 0 w 192724"/>
                <a:gd name="connsiteY12" fmla="*/ 57173 h 180242"/>
                <a:gd name="connsiteX13" fmla="*/ 31539 w 192724"/>
                <a:gd name="connsiteY13" fmla="*/ 60394 h 180242"/>
                <a:gd name="connsiteX14" fmla="*/ 39189 w 192724"/>
                <a:gd name="connsiteY14" fmla="*/ 63212 h 180242"/>
                <a:gd name="connsiteX15" fmla="*/ 46302 w 192724"/>
                <a:gd name="connsiteY15" fmla="*/ 62676 h 180242"/>
                <a:gd name="connsiteX16" fmla="*/ 59455 w 192724"/>
                <a:gd name="connsiteY16" fmla="*/ 46705 h 180242"/>
                <a:gd name="connsiteX17" fmla="*/ 81465 w 192724"/>
                <a:gd name="connsiteY17" fmla="*/ 24963 h 180242"/>
                <a:gd name="connsiteX18" fmla="*/ 89920 w 192724"/>
                <a:gd name="connsiteY18" fmla="*/ 23084 h 180242"/>
                <a:gd name="connsiteX19" fmla="*/ 92739 w 192724"/>
                <a:gd name="connsiteY19" fmla="*/ 14629 h 180242"/>
                <a:gd name="connsiteX20" fmla="*/ 108038 w 192724"/>
                <a:gd name="connsiteY20" fmla="*/ 3892 h 180242"/>
                <a:gd name="connsiteX21" fmla="*/ 128706 w 192724"/>
                <a:gd name="connsiteY21" fmla="*/ 0 h 180242"/>
                <a:gd name="connsiteX22" fmla="*/ 130317 w 192724"/>
                <a:gd name="connsiteY22" fmla="*/ 9797 h 180242"/>
                <a:gd name="connsiteX23" fmla="*/ 149777 w 192724"/>
                <a:gd name="connsiteY23" fmla="*/ 9260 h 180242"/>
                <a:gd name="connsiteX24" fmla="*/ 162393 w 192724"/>
                <a:gd name="connsiteY24" fmla="*/ 15300 h 180242"/>
                <a:gd name="connsiteX25" fmla="*/ 167225 w 192724"/>
                <a:gd name="connsiteY25" fmla="*/ 21205 h 180242"/>
                <a:gd name="connsiteX26" fmla="*/ 179035 w 192724"/>
                <a:gd name="connsiteY26" fmla="*/ 23218 h 180242"/>
                <a:gd name="connsiteX27" fmla="*/ 192724 w 192724"/>
                <a:gd name="connsiteY27" fmla="*/ 32076 h 180242"/>
                <a:gd name="connsiteX28" fmla="*/ 192724 w 192724"/>
                <a:gd name="connsiteY28" fmla="*/ 66165 h 180242"/>
                <a:gd name="connsiteX29" fmla="*/ 187893 w 192724"/>
                <a:gd name="connsiteY29" fmla="*/ 84149 h 180242"/>
                <a:gd name="connsiteX30" fmla="*/ 186953 w 192724"/>
                <a:gd name="connsiteY30" fmla="*/ 102670 h 180242"/>
                <a:gd name="connsiteX31" fmla="*/ 190979 w 192724"/>
                <a:gd name="connsiteY31" fmla="*/ 110588 h 180242"/>
                <a:gd name="connsiteX32" fmla="*/ 187893 w 192724"/>
                <a:gd name="connsiteY32" fmla="*/ 127364 h 180242"/>
                <a:gd name="connsiteX33" fmla="*/ 184001 w 192724"/>
                <a:gd name="connsiteY33" fmla="*/ 129780 h 180242"/>
                <a:gd name="connsiteX34" fmla="*/ 177290 w 192724"/>
                <a:gd name="connsiteY34" fmla="*/ 148838 h 180242"/>
                <a:gd name="connsiteX35" fmla="*/ 150583 w 192724"/>
                <a:gd name="connsiteY35" fmla="*/ 179706 h 180242"/>
                <a:gd name="connsiteX36" fmla="*/ 136893 w 192724"/>
                <a:gd name="connsiteY36" fmla="*/ 177022 h 18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2724" h="180242">
                  <a:moveTo>
                    <a:pt x="128304" y="180243"/>
                  </a:moveTo>
                  <a:lnTo>
                    <a:pt x="116091" y="175545"/>
                  </a:lnTo>
                  <a:lnTo>
                    <a:pt x="105622" y="175277"/>
                  </a:lnTo>
                  <a:lnTo>
                    <a:pt x="89786" y="163198"/>
                  </a:lnTo>
                  <a:lnTo>
                    <a:pt x="70057" y="159038"/>
                  </a:lnTo>
                  <a:lnTo>
                    <a:pt x="62273" y="140651"/>
                  </a:lnTo>
                  <a:lnTo>
                    <a:pt x="62139" y="132733"/>
                  </a:lnTo>
                  <a:lnTo>
                    <a:pt x="52476" y="130183"/>
                  </a:lnTo>
                  <a:lnTo>
                    <a:pt x="52073" y="129780"/>
                  </a:lnTo>
                  <a:lnTo>
                    <a:pt x="23889" y="100657"/>
                  </a:lnTo>
                  <a:lnTo>
                    <a:pt x="16105" y="85894"/>
                  </a:lnTo>
                  <a:lnTo>
                    <a:pt x="11005" y="80928"/>
                  </a:lnTo>
                  <a:lnTo>
                    <a:pt x="0" y="57173"/>
                  </a:lnTo>
                  <a:lnTo>
                    <a:pt x="31539" y="60394"/>
                  </a:lnTo>
                  <a:lnTo>
                    <a:pt x="39189" y="63212"/>
                  </a:lnTo>
                  <a:lnTo>
                    <a:pt x="46302" y="62676"/>
                  </a:lnTo>
                  <a:lnTo>
                    <a:pt x="59455" y="46705"/>
                  </a:lnTo>
                  <a:lnTo>
                    <a:pt x="81465" y="24963"/>
                  </a:lnTo>
                  <a:lnTo>
                    <a:pt x="89920" y="23084"/>
                  </a:lnTo>
                  <a:lnTo>
                    <a:pt x="92739" y="14629"/>
                  </a:lnTo>
                  <a:lnTo>
                    <a:pt x="108038" y="3892"/>
                  </a:lnTo>
                  <a:lnTo>
                    <a:pt x="128706" y="0"/>
                  </a:lnTo>
                  <a:lnTo>
                    <a:pt x="130317" y="9797"/>
                  </a:lnTo>
                  <a:lnTo>
                    <a:pt x="149777" y="9260"/>
                  </a:lnTo>
                  <a:lnTo>
                    <a:pt x="162393" y="15300"/>
                  </a:lnTo>
                  <a:lnTo>
                    <a:pt x="167225" y="21205"/>
                  </a:lnTo>
                  <a:lnTo>
                    <a:pt x="179035" y="23218"/>
                  </a:lnTo>
                  <a:lnTo>
                    <a:pt x="192724" y="32076"/>
                  </a:lnTo>
                  <a:lnTo>
                    <a:pt x="192724" y="66165"/>
                  </a:lnTo>
                  <a:lnTo>
                    <a:pt x="187893" y="84149"/>
                  </a:lnTo>
                  <a:lnTo>
                    <a:pt x="186953" y="102670"/>
                  </a:lnTo>
                  <a:lnTo>
                    <a:pt x="190979" y="110588"/>
                  </a:lnTo>
                  <a:lnTo>
                    <a:pt x="187893" y="127364"/>
                  </a:lnTo>
                  <a:lnTo>
                    <a:pt x="184001" y="129780"/>
                  </a:lnTo>
                  <a:lnTo>
                    <a:pt x="177290" y="148838"/>
                  </a:lnTo>
                  <a:lnTo>
                    <a:pt x="150583" y="179706"/>
                  </a:lnTo>
                  <a:lnTo>
                    <a:pt x="136893" y="17702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" name="Forme libre : forme 474">
              <a:extLst>
                <a:ext uri="{FF2B5EF4-FFF2-40B4-BE49-F238E27FC236}">
                  <a16:creationId xmlns:a16="http://schemas.microsoft.com/office/drawing/2014/main" id="{1FA0D11D-8D41-488D-BDE6-F298FDC36102}"/>
                </a:ext>
              </a:extLst>
            </p:cNvPr>
            <p:cNvSpPr/>
            <p:nvPr/>
          </p:nvSpPr>
          <p:spPr>
            <a:xfrm>
              <a:off x="6562318" y="5284485"/>
              <a:ext cx="182658" cy="171653"/>
            </a:xfrm>
            <a:custGeom>
              <a:avLst/>
              <a:gdLst>
                <a:gd name="connsiteX0" fmla="*/ 100657 w 182658"/>
                <a:gd name="connsiteY0" fmla="*/ 167090 h 171653"/>
                <a:gd name="connsiteX1" fmla="*/ 110723 w 182658"/>
                <a:gd name="connsiteY1" fmla="*/ 167493 h 171653"/>
                <a:gd name="connsiteX2" fmla="*/ 121996 w 182658"/>
                <a:gd name="connsiteY2" fmla="*/ 171653 h 171653"/>
                <a:gd name="connsiteX3" fmla="*/ 130183 w 182658"/>
                <a:gd name="connsiteY3" fmla="*/ 168567 h 171653"/>
                <a:gd name="connsiteX4" fmla="*/ 142798 w 182658"/>
                <a:gd name="connsiteY4" fmla="*/ 171117 h 171653"/>
                <a:gd name="connsiteX5" fmla="*/ 167896 w 182658"/>
                <a:gd name="connsiteY5" fmla="*/ 142127 h 171653"/>
                <a:gd name="connsiteX6" fmla="*/ 174472 w 182658"/>
                <a:gd name="connsiteY6" fmla="*/ 122936 h 171653"/>
                <a:gd name="connsiteX7" fmla="*/ 178230 w 182658"/>
                <a:gd name="connsiteY7" fmla="*/ 120520 h 171653"/>
                <a:gd name="connsiteX8" fmla="*/ 180646 w 182658"/>
                <a:gd name="connsiteY8" fmla="*/ 106696 h 171653"/>
                <a:gd name="connsiteX9" fmla="*/ 176753 w 182658"/>
                <a:gd name="connsiteY9" fmla="*/ 99046 h 171653"/>
                <a:gd name="connsiteX10" fmla="*/ 177827 w 182658"/>
                <a:gd name="connsiteY10" fmla="*/ 79183 h 171653"/>
                <a:gd name="connsiteX11" fmla="*/ 182659 w 182658"/>
                <a:gd name="connsiteY11" fmla="*/ 60931 h 171653"/>
                <a:gd name="connsiteX12" fmla="*/ 182524 w 182658"/>
                <a:gd name="connsiteY12" fmla="*/ 29660 h 171653"/>
                <a:gd name="connsiteX13" fmla="*/ 170982 w 182658"/>
                <a:gd name="connsiteY13" fmla="*/ 22145 h 171653"/>
                <a:gd name="connsiteX14" fmla="*/ 158904 w 182658"/>
                <a:gd name="connsiteY14" fmla="*/ 20266 h 171653"/>
                <a:gd name="connsiteX15" fmla="*/ 153401 w 182658"/>
                <a:gd name="connsiteY15" fmla="*/ 13689 h 171653"/>
                <a:gd name="connsiteX16" fmla="*/ 142664 w 182658"/>
                <a:gd name="connsiteY16" fmla="*/ 8724 h 171653"/>
                <a:gd name="connsiteX17" fmla="*/ 120788 w 182658"/>
                <a:gd name="connsiteY17" fmla="*/ 9260 h 171653"/>
                <a:gd name="connsiteX18" fmla="*/ 119312 w 182658"/>
                <a:gd name="connsiteY18" fmla="*/ 0 h 171653"/>
                <a:gd name="connsiteX19" fmla="*/ 102804 w 182658"/>
                <a:gd name="connsiteY19" fmla="*/ 3087 h 171653"/>
                <a:gd name="connsiteX20" fmla="*/ 89652 w 182658"/>
                <a:gd name="connsiteY20" fmla="*/ 12616 h 171653"/>
                <a:gd name="connsiteX21" fmla="*/ 86565 w 182658"/>
                <a:gd name="connsiteY21" fmla="*/ 22010 h 171653"/>
                <a:gd name="connsiteX22" fmla="*/ 77036 w 182658"/>
                <a:gd name="connsiteY22" fmla="*/ 24023 h 171653"/>
                <a:gd name="connsiteX23" fmla="*/ 55965 w 182658"/>
                <a:gd name="connsiteY23" fmla="*/ 44826 h 171653"/>
                <a:gd name="connsiteX24" fmla="*/ 41873 w 182658"/>
                <a:gd name="connsiteY24" fmla="*/ 62005 h 171653"/>
                <a:gd name="connsiteX25" fmla="*/ 32210 w 182658"/>
                <a:gd name="connsiteY25" fmla="*/ 62676 h 171653"/>
                <a:gd name="connsiteX26" fmla="*/ 24023 w 182658"/>
                <a:gd name="connsiteY26" fmla="*/ 59723 h 171653"/>
                <a:gd name="connsiteX27" fmla="*/ 0 w 182658"/>
                <a:gd name="connsiteY27" fmla="*/ 57173 h 171653"/>
                <a:gd name="connsiteX28" fmla="*/ 8053 w 182658"/>
                <a:gd name="connsiteY28" fmla="*/ 74486 h 171653"/>
                <a:gd name="connsiteX29" fmla="*/ 13018 w 182658"/>
                <a:gd name="connsiteY29" fmla="*/ 79452 h 171653"/>
                <a:gd name="connsiteX30" fmla="*/ 20802 w 182658"/>
                <a:gd name="connsiteY30" fmla="*/ 94215 h 171653"/>
                <a:gd name="connsiteX31" fmla="*/ 48181 w 182658"/>
                <a:gd name="connsiteY31" fmla="*/ 122399 h 171653"/>
                <a:gd name="connsiteX32" fmla="*/ 59723 w 182658"/>
                <a:gd name="connsiteY32" fmla="*/ 125351 h 171653"/>
                <a:gd name="connsiteX33" fmla="*/ 59723 w 182658"/>
                <a:gd name="connsiteY33" fmla="*/ 135685 h 171653"/>
                <a:gd name="connsiteX34" fmla="*/ 66433 w 182658"/>
                <a:gd name="connsiteY34" fmla="*/ 151254 h 171653"/>
                <a:gd name="connsiteX35" fmla="*/ 85357 w 182658"/>
                <a:gd name="connsiteY35" fmla="*/ 155414 h 17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2658" h="171653">
                  <a:moveTo>
                    <a:pt x="100657" y="167090"/>
                  </a:moveTo>
                  <a:lnTo>
                    <a:pt x="110723" y="167493"/>
                  </a:lnTo>
                  <a:lnTo>
                    <a:pt x="121996" y="171653"/>
                  </a:lnTo>
                  <a:lnTo>
                    <a:pt x="130183" y="168567"/>
                  </a:lnTo>
                  <a:lnTo>
                    <a:pt x="142798" y="171117"/>
                  </a:lnTo>
                  <a:lnTo>
                    <a:pt x="167896" y="142127"/>
                  </a:lnTo>
                  <a:lnTo>
                    <a:pt x="174472" y="122936"/>
                  </a:lnTo>
                  <a:lnTo>
                    <a:pt x="178230" y="120520"/>
                  </a:lnTo>
                  <a:lnTo>
                    <a:pt x="180646" y="106696"/>
                  </a:lnTo>
                  <a:lnTo>
                    <a:pt x="176753" y="99046"/>
                  </a:lnTo>
                  <a:lnTo>
                    <a:pt x="177827" y="79183"/>
                  </a:lnTo>
                  <a:lnTo>
                    <a:pt x="182659" y="60931"/>
                  </a:lnTo>
                  <a:lnTo>
                    <a:pt x="182524" y="29660"/>
                  </a:lnTo>
                  <a:lnTo>
                    <a:pt x="170982" y="22145"/>
                  </a:lnTo>
                  <a:lnTo>
                    <a:pt x="158904" y="20266"/>
                  </a:lnTo>
                  <a:lnTo>
                    <a:pt x="153401" y="13689"/>
                  </a:lnTo>
                  <a:lnTo>
                    <a:pt x="142664" y="8724"/>
                  </a:lnTo>
                  <a:lnTo>
                    <a:pt x="120788" y="9260"/>
                  </a:lnTo>
                  <a:lnTo>
                    <a:pt x="119312" y="0"/>
                  </a:lnTo>
                  <a:lnTo>
                    <a:pt x="102804" y="3087"/>
                  </a:lnTo>
                  <a:lnTo>
                    <a:pt x="89652" y="12616"/>
                  </a:lnTo>
                  <a:lnTo>
                    <a:pt x="86565" y="22010"/>
                  </a:lnTo>
                  <a:lnTo>
                    <a:pt x="77036" y="24023"/>
                  </a:lnTo>
                  <a:lnTo>
                    <a:pt x="55965" y="44826"/>
                  </a:lnTo>
                  <a:lnTo>
                    <a:pt x="41873" y="62005"/>
                  </a:lnTo>
                  <a:lnTo>
                    <a:pt x="32210" y="62676"/>
                  </a:lnTo>
                  <a:lnTo>
                    <a:pt x="24023" y="59723"/>
                  </a:lnTo>
                  <a:lnTo>
                    <a:pt x="0" y="57173"/>
                  </a:lnTo>
                  <a:lnTo>
                    <a:pt x="8053" y="74486"/>
                  </a:lnTo>
                  <a:lnTo>
                    <a:pt x="13018" y="79452"/>
                  </a:lnTo>
                  <a:lnTo>
                    <a:pt x="20802" y="94215"/>
                  </a:lnTo>
                  <a:lnTo>
                    <a:pt x="48181" y="122399"/>
                  </a:lnTo>
                  <a:lnTo>
                    <a:pt x="59723" y="125351"/>
                  </a:lnTo>
                  <a:lnTo>
                    <a:pt x="59723" y="135685"/>
                  </a:lnTo>
                  <a:lnTo>
                    <a:pt x="66433" y="151254"/>
                  </a:lnTo>
                  <a:lnTo>
                    <a:pt x="85357" y="15541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3" name="Graphique 3">
            <a:extLst>
              <a:ext uri="{FF2B5EF4-FFF2-40B4-BE49-F238E27FC236}">
                <a16:creationId xmlns:a16="http://schemas.microsoft.com/office/drawing/2014/main" id="{BB86ADFE-18CB-4CE1-9EB9-F05364E1671D}"/>
              </a:ext>
            </a:extLst>
          </p:cNvPr>
          <p:cNvGrpSpPr/>
          <p:nvPr/>
        </p:nvGrpSpPr>
        <p:grpSpPr>
          <a:xfrm>
            <a:off x="9205849" y="3659874"/>
            <a:ext cx="417231" cy="480599"/>
            <a:chOff x="9133361" y="3630224"/>
            <a:chExt cx="403835" cy="465168"/>
          </a:xfrm>
          <a:solidFill>
            <a:srgbClr val="CECECE"/>
          </a:solidFill>
        </p:grpSpPr>
        <p:sp>
          <p:nvSpPr>
            <p:cNvPr id="468" name="Forme libre : forme 467">
              <a:extLst>
                <a:ext uri="{FF2B5EF4-FFF2-40B4-BE49-F238E27FC236}">
                  <a16:creationId xmlns:a16="http://schemas.microsoft.com/office/drawing/2014/main" id="{53199804-8CA6-402E-81C5-E1A7DA431448}"/>
                </a:ext>
              </a:extLst>
            </p:cNvPr>
            <p:cNvSpPr/>
            <p:nvPr/>
          </p:nvSpPr>
          <p:spPr>
            <a:xfrm>
              <a:off x="9133361" y="3773962"/>
              <a:ext cx="313780" cy="321430"/>
            </a:xfrm>
            <a:custGeom>
              <a:avLst/>
              <a:gdLst>
                <a:gd name="connsiteX0" fmla="*/ 34089 w 313780"/>
                <a:gd name="connsiteY0" fmla="*/ 321431 h 321430"/>
                <a:gd name="connsiteX1" fmla="*/ 20131 w 313780"/>
                <a:gd name="connsiteY1" fmla="*/ 308412 h 321430"/>
                <a:gd name="connsiteX2" fmla="*/ 26037 w 313780"/>
                <a:gd name="connsiteY2" fmla="*/ 282644 h 321430"/>
                <a:gd name="connsiteX3" fmla="*/ 11274 w 313780"/>
                <a:gd name="connsiteY3" fmla="*/ 274592 h 321430"/>
                <a:gd name="connsiteX4" fmla="*/ 0 w 313780"/>
                <a:gd name="connsiteY4" fmla="*/ 252045 h 321430"/>
                <a:gd name="connsiteX5" fmla="*/ 24829 w 313780"/>
                <a:gd name="connsiteY5" fmla="*/ 242382 h 321430"/>
                <a:gd name="connsiteX6" fmla="*/ 37981 w 313780"/>
                <a:gd name="connsiteY6" fmla="*/ 223727 h 321430"/>
                <a:gd name="connsiteX7" fmla="*/ 62676 w 313780"/>
                <a:gd name="connsiteY7" fmla="*/ 208427 h 321430"/>
                <a:gd name="connsiteX8" fmla="*/ 81062 w 313780"/>
                <a:gd name="connsiteY8" fmla="*/ 187624 h 321430"/>
                <a:gd name="connsiteX9" fmla="*/ 131391 w 313780"/>
                <a:gd name="connsiteY9" fmla="*/ 178364 h 321430"/>
                <a:gd name="connsiteX10" fmla="*/ 156622 w 313780"/>
                <a:gd name="connsiteY10" fmla="*/ 184269 h 321430"/>
                <a:gd name="connsiteX11" fmla="*/ 182927 w 313780"/>
                <a:gd name="connsiteY11" fmla="*/ 128975 h 321430"/>
                <a:gd name="connsiteX12" fmla="*/ 200106 w 313780"/>
                <a:gd name="connsiteY12" fmla="*/ 144275 h 321430"/>
                <a:gd name="connsiteX13" fmla="*/ 248824 w 313780"/>
                <a:gd name="connsiteY13" fmla="*/ 102536 h 321430"/>
                <a:gd name="connsiteX14" fmla="*/ 263989 w 313780"/>
                <a:gd name="connsiteY14" fmla="*/ 64689 h 321430"/>
                <a:gd name="connsiteX15" fmla="*/ 259695 w 313780"/>
                <a:gd name="connsiteY15" fmla="*/ 28452 h 321430"/>
                <a:gd name="connsiteX16" fmla="*/ 270834 w 313780"/>
                <a:gd name="connsiteY16" fmla="*/ 6576 h 321430"/>
                <a:gd name="connsiteX17" fmla="*/ 271639 w 313780"/>
                <a:gd name="connsiteY17" fmla="*/ 6442 h 321430"/>
                <a:gd name="connsiteX18" fmla="*/ 299689 w 313780"/>
                <a:gd name="connsiteY18" fmla="*/ 0 h 321430"/>
                <a:gd name="connsiteX19" fmla="*/ 313781 w 313780"/>
                <a:gd name="connsiteY19" fmla="*/ 47107 h 321430"/>
                <a:gd name="connsiteX20" fmla="*/ 313110 w 313780"/>
                <a:gd name="connsiteY20" fmla="*/ 73949 h 321430"/>
                <a:gd name="connsiteX21" fmla="*/ 290294 w 313780"/>
                <a:gd name="connsiteY21" fmla="*/ 105622 h 321430"/>
                <a:gd name="connsiteX22" fmla="*/ 290697 w 313780"/>
                <a:gd name="connsiteY22" fmla="*/ 137430 h 321430"/>
                <a:gd name="connsiteX23" fmla="*/ 281436 w 313780"/>
                <a:gd name="connsiteY23" fmla="*/ 161722 h 321430"/>
                <a:gd name="connsiteX24" fmla="*/ 285865 w 313780"/>
                <a:gd name="connsiteY24" fmla="*/ 177156 h 321430"/>
                <a:gd name="connsiteX25" fmla="*/ 285463 w 313780"/>
                <a:gd name="connsiteY25" fmla="*/ 177827 h 321430"/>
                <a:gd name="connsiteX26" fmla="*/ 272176 w 313780"/>
                <a:gd name="connsiteY26" fmla="*/ 199703 h 321430"/>
                <a:gd name="connsiteX27" fmla="*/ 271639 w 313780"/>
                <a:gd name="connsiteY27" fmla="*/ 199971 h 321430"/>
                <a:gd name="connsiteX28" fmla="*/ 239429 w 313780"/>
                <a:gd name="connsiteY28" fmla="*/ 214332 h 321430"/>
                <a:gd name="connsiteX29" fmla="*/ 196616 w 313780"/>
                <a:gd name="connsiteY29" fmla="*/ 216077 h 321430"/>
                <a:gd name="connsiteX30" fmla="*/ 160648 w 313780"/>
                <a:gd name="connsiteY30" fmla="*/ 250568 h 321430"/>
                <a:gd name="connsiteX31" fmla="*/ 141993 w 313780"/>
                <a:gd name="connsiteY31" fmla="*/ 237684 h 321430"/>
                <a:gd name="connsiteX32" fmla="*/ 141054 w 313780"/>
                <a:gd name="connsiteY32" fmla="*/ 216748 h 321430"/>
                <a:gd name="connsiteX33" fmla="*/ 116762 w 313780"/>
                <a:gd name="connsiteY33" fmla="*/ 220505 h 321430"/>
                <a:gd name="connsiteX34" fmla="*/ 133538 w 313780"/>
                <a:gd name="connsiteY34" fmla="*/ 226276 h 321430"/>
                <a:gd name="connsiteX35" fmla="*/ 137296 w 313780"/>
                <a:gd name="connsiteY35" fmla="*/ 238355 h 321430"/>
                <a:gd name="connsiteX36" fmla="*/ 121459 w 313780"/>
                <a:gd name="connsiteY36" fmla="*/ 258755 h 321430"/>
                <a:gd name="connsiteX37" fmla="*/ 110723 w 313780"/>
                <a:gd name="connsiteY37" fmla="*/ 248824 h 321430"/>
                <a:gd name="connsiteX38" fmla="*/ 99852 w 313780"/>
                <a:gd name="connsiteY38" fmla="*/ 254595 h 321430"/>
                <a:gd name="connsiteX39" fmla="*/ 92873 w 313780"/>
                <a:gd name="connsiteY39" fmla="*/ 273250 h 321430"/>
                <a:gd name="connsiteX40" fmla="*/ 73815 w 313780"/>
                <a:gd name="connsiteY40" fmla="*/ 263318 h 321430"/>
                <a:gd name="connsiteX41" fmla="*/ 73949 w 313780"/>
                <a:gd name="connsiteY41" fmla="*/ 247481 h 321430"/>
                <a:gd name="connsiteX42" fmla="*/ 88578 w 313780"/>
                <a:gd name="connsiteY42" fmla="*/ 228558 h 321430"/>
                <a:gd name="connsiteX43" fmla="*/ 70594 w 313780"/>
                <a:gd name="connsiteY43" fmla="*/ 237013 h 321430"/>
                <a:gd name="connsiteX44" fmla="*/ 46705 w 313780"/>
                <a:gd name="connsiteY44" fmla="*/ 237550 h 321430"/>
                <a:gd name="connsiteX45" fmla="*/ 68849 w 313780"/>
                <a:gd name="connsiteY45" fmla="*/ 256742 h 321430"/>
                <a:gd name="connsiteX46" fmla="*/ 51805 w 313780"/>
                <a:gd name="connsiteY46" fmla="*/ 308010 h 32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3780" h="321430">
                  <a:moveTo>
                    <a:pt x="34089" y="321431"/>
                  </a:moveTo>
                  <a:lnTo>
                    <a:pt x="20131" y="308412"/>
                  </a:lnTo>
                  <a:lnTo>
                    <a:pt x="26037" y="282644"/>
                  </a:lnTo>
                  <a:lnTo>
                    <a:pt x="11274" y="274592"/>
                  </a:lnTo>
                  <a:lnTo>
                    <a:pt x="0" y="252045"/>
                  </a:lnTo>
                  <a:lnTo>
                    <a:pt x="24829" y="242382"/>
                  </a:lnTo>
                  <a:lnTo>
                    <a:pt x="37981" y="223727"/>
                  </a:lnTo>
                  <a:lnTo>
                    <a:pt x="62676" y="208427"/>
                  </a:lnTo>
                  <a:lnTo>
                    <a:pt x="81062" y="187624"/>
                  </a:lnTo>
                  <a:lnTo>
                    <a:pt x="131391" y="178364"/>
                  </a:lnTo>
                  <a:lnTo>
                    <a:pt x="156622" y="184269"/>
                  </a:lnTo>
                  <a:lnTo>
                    <a:pt x="182927" y="128975"/>
                  </a:lnTo>
                  <a:lnTo>
                    <a:pt x="200106" y="144275"/>
                  </a:lnTo>
                  <a:lnTo>
                    <a:pt x="248824" y="102536"/>
                  </a:lnTo>
                  <a:lnTo>
                    <a:pt x="263989" y="64689"/>
                  </a:lnTo>
                  <a:lnTo>
                    <a:pt x="259695" y="28452"/>
                  </a:lnTo>
                  <a:lnTo>
                    <a:pt x="270834" y="6576"/>
                  </a:lnTo>
                  <a:lnTo>
                    <a:pt x="271639" y="6442"/>
                  </a:lnTo>
                  <a:lnTo>
                    <a:pt x="299689" y="0"/>
                  </a:lnTo>
                  <a:lnTo>
                    <a:pt x="313781" y="47107"/>
                  </a:lnTo>
                  <a:lnTo>
                    <a:pt x="313110" y="73949"/>
                  </a:lnTo>
                  <a:lnTo>
                    <a:pt x="290294" y="105622"/>
                  </a:lnTo>
                  <a:lnTo>
                    <a:pt x="290697" y="137430"/>
                  </a:lnTo>
                  <a:lnTo>
                    <a:pt x="281436" y="161722"/>
                  </a:lnTo>
                  <a:lnTo>
                    <a:pt x="285865" y="177156"/>
                  </a:lnTo>
                  <a:lnTo>
                    <a:pt x="285463" y="177827"/>
                  </a:lnTo>
                  <a:lnTo>
                    <a:pt x="272176" y="199703"/>
                  </a:lnTo>
                  <a:lnTo>
                    <a:pt x="271639" y="199971"/>
                  </a:lnTo>
                  <a:lnTo>
                    <a:pt x="239429" y="214332"/>
                  </a:lnTo>
                  <a:lnTo>
                    <a:pt x="196616" y="216077"/>
                  </a:lnTo>
                  <a:lnTo>
                    <a:pt x="160648" y="250568"/>
                  </a:lnTo>
                  <a:lnTo>
                    <a:pt x="141993" y="237684"/>
                  </a:lnTo>
                  <a:lnTo>
                    <a:pt x="141054" y="216748"/>
                  </a:lnTo>
                  <a:lnTo>
                    <a:pt x="116762" y="220505"/>
                  </a:lnTo>
                  <a:lnTo>
                    <a:pt x="133538" y="226276"/>
                  </a:lnTo>
                  <a:lnTo>
                    <a:pt x="137296" y="238355"/>
                  </a:lnTo>
                  <a:lnTo>
                    <a:pt x="121459" y="258755"/>
                  </a:lnTo>
                  <a:lnTo>
                    <a:pt x="110723" y="248824"/>
                  </a:lnTo>
                  <a:lnTo>
                    <a:pt x="99852" y="254595"/>
                  </a:lnTo>
                  <a:lnTo>
                    <a:pt x="92873" y="273250"/>
                  </a:lnTo>
                  <a:lnTo>
                    <a:pt x="73815" y="263318"/>
                  </a:lnTo>
                  <a:lnTo>
                    <a:pt x="73949" y="247481"/>
                  </a:lnTo>
                  <a:lnTo>
                    <a:pt x="88578" y="228558"/>
                  </a:lnTo>
                  <a:lnTo>
                    <a:pt x="70594" y="237013"/>
                  </a:lnTo>
                  <a:lnTo>
                    <a:pt x="46705" y="237550"/>
                  </a:lnTo>
                  <a:lnTo>
                    <a:pt x="68849" y="256742"/>
                  </a:lnTo>
                  <a:lnTo>
                    <a:pt x="51805" y="3080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" name="Forme libre : forme 468">
              <a:extLst>
                <a:ext uri="{FF2B5EF4-FFF2-40B4-BE49-F238E27FC236}">
                  <a16:creationId xmlns:a16="http://schemas.microsoft.com/office/drawing/2014/main" id="{4884B3C7-D628-4B5C-BAF9-8284AB02AFBC}"/>
                </a:ext>
              </a:extLst>
            </p:cNvPr>
            <p:cNvSpPr/>
            <p:nvPr/>
          </p:nvSpPr>
          <p:spPr>
            <a:xfrm>
              <a:off x="9138595" y="3778525"/>
              <a:ext cx="304788" cy="311901"/>
            </a:xfrm>
            <a:custGeom>
              <a:avLst/>
              <a:gdLst>
                <a:gd name="connsiteX0" fmla="*/ 19058 w 304788"/>
                <a:gd name="connsiteY0" fmla="*/ 302507 h 311901"/>
                <a:gd name="connsiteX1" fmla="*/ 29123 w 304788"/>
                <a:gd name="connsiteY1" fmla="*/ 311902 h 311901"/>
                <a:gd name="connsiteX2" fmla="*/ 43350 w 304788"/>
                <a:gd name="connsiteY2" fmla="*/ 301165 h 311901"/>
                <a:gd name="connsiteX3" fmla="*/ 59186 w 304788"/>
                <a:gd name="connsiteY3" fmla="*/ 253387 h 311901"/>
                <a:gd name="connsiteX4" fmla="*/ 31405 w 304788"/>
                <a:gd name="connsiteY4" fmla="*/ 229229 h 311901"/>
                <a:gd name="connsiteX5" fmla="*/ 64957 w 304788"/>
                <a:gd name="connsiteY5" fmla="*/ 228692 h 311901"/>
                <a:gd name="connsiteX6" fmla="*/ 94349 w 304788"/>
                <a:gd name="connsiteY6" fmla="*/ 214600 h 311901"/>
                <a:gd name="connsiteX7" fmla="*/ 139577 w 304788"/>
                <a:gd name="connsiteY7" fmla="*/ 207756 h 311901"/>
                <a:gd name="connsiteX8" fmla="*/ 140517 w 304788"/>
                <a:gd name="connsiteY8" fmla="*/ 231108 h 311901"/>
                <a:gd name="connsiteX9" fmla="*/ 155011 w 304788"/>
                <a:gd name="connsiteY9" fmla="*/ 241040 h 311901"/>
                <a:gd name="connsiteX10" fmla="*/ 189772 w 304788"/>
                <a:gd name="connsiteY10" fmla="*/ 207756 h 311901"/>
                <a:gd name="connsiteX11" fmla="*/ 233658 w 304788"/>
                <a:gd name="connsiteY11" fmla="*/ 205877 h 311901"/>
                <a:gd name="connsiteX12" fmla="*/ 264258 w 304788"/>
                <a:gd name="connsiteY12" fmla="*/ 192187 h 311901"/>
                <a:gd name="connsiteX13" fmla="*/ 276471 w 304788"/>
                <a:gd name="connsiteY13" fmla="*/ 172056 h 311901"/>
                <a:gd name="connsiteX14" fmla="*/ 272176 w 304788"/>
                <a:gd name="connsiteY14" fmla="*/ 157025 h 311901"/>
                <a:gd name="connsiteX15" fmla="*/ 281705 w 304788"/>
                <a:gd name="connsiteY15" fmla="*/ 132196 h 311901"/>
                <a:gd name="connsiteX16" fmla="*/ 281168 w 304788"/>
                <a:gd name="connsiteY16" fmla="*/ 99852 h 311901"/>
                <a:gd name="connsiteX17" fmla="*/ 281571 w 304788"/>
                <a:gd name="connsiteY17" fmla="*/ 99315 h 311901"/>
                <a:gd name="connsiteX18" fmla="*/ 304118 w 304788"/>
                <a:gd name="connsiteY18" fmla="*/ 68044 h 311901"/>
                <a:gd name="connsiteX19" fmla="*/ 304789 w 304788"/>
                <a:gd name="connsiteY19" fmla="*/ 43081 h 311901"/>
                <a:gd name="connsiteX20" fmla="*/ 291905 w 304788"/>
                <a:gd name="connsiteY20" fmla="*/ 0 h 311901"/>
                <a:gd name="connsiteX21" fmla="*/ 268150 w 304788"/>
                <a:gd name="connsiteY21" fmla="*/ 5368 h 311901"/>
                <a:gd name="connsiteX22" fmla="*/ 258487 w 304788"/>
                <a:gd name="connsiteY22" fmla="*/ 24560 h 311901"/>
                <a:gd name="connsiteX23" fmla="*/ 262647 w 304788"/>
                <a:gd name="connsiteY23" fmla="*/ 60662 h 311901"/>
                <a:gd name="connsiteX24" fmla="*/ 262513 w 304788"/>
                <a:gd name="connsiteY24" fmla="*/ 61199 h 311901"/>
                <a:gd name="connsiteX25" fmla="*/ 246408 w 304788"/>
                <a:gd name="connsiteY25" fmla="*/ 100523 h 311901"/>
                <a:gd name="connsiteX26" fmla="*/ 232450 w 304788"/>
                <a:gd name="connsiteY26" fmla="*/ 112736 h 311901"/>
                <a:gd name="connsiteX27" fmla="*/ 194872 w 304788"/>
                <a:gd name="connsiteY27" fmla="*/ 144812 h 311901"/>
                <a:gd name="connsiteX28" fmla="*/ 179035 w 304788"/>
                <a:gd name="connsiteY28" fmla="*/ 130585 h 311901"/>
                <a:gd name="connsiteX29" fmla="*/ 153535 w 304788"/>
                <a:gd name="connsiteY29" fmla="*/ 184135 h 311901"/>
                <a:gd name="connsiteX30" fmla="*/ 126022 w 304788"/>
                <a:gd name="connsiteY30" fmla="*/ 177693 h 311901"/>
                <a:gd name="connsiteX31" fmla="*/ 77841 w 304788"/>
                <a:gd name="connsiteY31" fmla="*/ 186551 h 311901"/>
                <a:gd name="connsiteX32" fmla="*/ 59589 w 304788"/>
                <a:gd name="connsiteY32" fmla="*/ 206950 h 311901"/>
                <a:gd name="connsiteX33" fmla="*/ 35163 w 304788"/>
                <a:gd name="connsiteY33" fmla="*/ 222250 h 311901"/>
                <a:gd name="connsiteX34" fmla="*/ 22010 w 304788"/>
                <a:gd name="connsiteY34" fmla="*/ 240905 h 311901"/>
                <a:gd name="connsiteX35" fmla="*/ 0 w 304788"/>
                <a:gd name="connsiteY35" fmla="*/ 249495 h 311901"/>
                <a:gd name="connsiteX36" fmla="*/ 8858 w 304788"/>
                <a:gd name="connsiteY36" fmla="*/ 267210 h 311901"/>
                <a:gd name="connsiteX37" fmla="*/ 25231 w 304788"/>
                <a:gd name="connsiteY37" fmla="*/ 276068 h 31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04788" h="311901">
                  <a:moveTo>
                    <a:pt x="19058" y="302507"/>
                  </a:moveTo>
                  <a:lnTo>
                    <a:pt x="29123" y="311902"/>
                  </a:lnTo>
                  <a:lnTo>
                    <a:pt x="43350" y="301165"/>
                  </a:lnTo>
                  <a:lnTo>
                    <a:pt x="59186" y="253387"/>
                  </a:lnTo>
                  <a:lnTo>
                    <a:pt x="31405" y="229229"/>
                  </a:lnTo>
                  <a:lnTo>
                    <a:pt x="64957" y="228692"/>
                  </a:lnTo>
                  <a:lnTo>
                    <a:pt x="94349" y="214600"/>
                  </a:lnTo>
                  <a:lnTo>
                    <a:pt x="139577" y="207756"/>
                  </a:lnTo>
                  <a:lnTo>
                    <a:pt x="140517" y="231108"/>
                  </a:lnTo>
                  <a:lnTo>
                    <a:pt x="155011" y="241040"/>
                  </a:lnTo>
                  <a:lnTo>
                    <a:pt x="189772" y="207756"/>
                  </a:lnTo>
                  <a:lnTo>
                    <a:pt x="233658" y="205877"/>
                  </a:lnTo>
                  <a:lnTo>
                    <a:pt x="264258" y="192187"/>
                  </a:lnTo>
                  <a:lnTo>
                    <a:pt x="276471" y="172056"/>
                  </a:lnTo>
                  <a:lnTo>
                    <a:pt x="272176" y="157025"/>
                  </a:lnTo>
                  <a:lnTo>
                    <a:pt x="281705" y="132196"/>
                  </a:lnTo>
                  <a:lnTo>
                    <a:pt x="281168" y="99852"/>
                  </a:lnTo>
                  <a:lnTo>
                    <a:pt x="281571" y="99315"/>
                  </a:lnTo>
                  <a:lnTo>
                    <a:pt x="304118" y="68044"/>
                  </a:lnTo>
                  <a:lnTo>
                    <a:pt x="304789" y="43081"/>
                  </a:lnTo>
                  <a:lnTo>
                    <a:pt x="291905" y="0"/>
                  </a:lnTo>
                  <a:lnTo>
                    <a:pt x="268150" y="5368"/>
                  </a:lnTo>
                  <a:lnTo>
                    <a:pt x="258487" y="24560"/>
                  </a:lnTo>
                  <a:lnTo>
                    <a:pt x="262647" y="60662"/>
                  </a:lnTo>
                  <a:lnTo>
                    <a:pt x="262513" y="61199"/>
                  </a:lnTo>
                  <a:lnTo>
                    <a:pt x="246408" y="100523"/>
                  </a:lnTo>
                  <a:lnTo>
                    <a:pt x="232450" y="112736"/>
                  </a:lnTo>
                  <a:lnTo>
                    <a:pt x="194872" y="144812"/>
                  </a:lnTo>
                  <a:lnTo>
                    <a:pt x="179035" y="130585"/>
                  </a:lnTo>
                  <a:lnTo>
                    <a:pt x="153535" y="184135"/>
                  </a:lnTo>
                  <a:lnTo>
                    <a:pt x="126022" y="177693"/>
                  </a:lnTo>
                  <a:lnTo>
                    <a:pt x="77841" y="186551"/>
                  </a:lnTo>
                  <a:lnTo>
                    <a:pt x="59589" y="206950"/>
                  </a:lnTo>
                  <a:lnTo>
                    <a:pt x="35163" y="222250"/>
                  </a:lnTo>
                  <a:lnTo>
                    <a:pt x="22010" y="240905"/>
                  </a:lnTo>
                  <a:lnTo>
                    <a:pt x="0" y="249495"/>
                  </a:lnTo>
                  <a:lnTo>
                    <a:pt x="8858" y="267210"/>
                  </a:lnTo>
                  <a:lnTo>
                    <a:pt x="25231" y="2760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" name="Forme libre : forme 469">
              <a:extLst>
                <a:ext uri="{FF2B5EF4-FFF2-40B4-BE49-F238E27FC236}">
                  <a16:creationId xmlns:a16="http://schemas.microsoft.com/office/drawing/2014/main" id="{B46D05EE-8F3D-4CDA-8E43-B6DC816A35AB}"/>
                </a:ext>
              </a:extLst>
            </p:cNvPr>
            <p:cNvSpPr/>
            <p:nvPr/>
          </p:nvSpPr>
          <p:spPr>
            <a:xfrm>
              <a:off x="9210934" y="3997689"/>
              <a:ext cx="55428" cy="44020"/>
            </a:xfrm>
            <a:custGeom>
              <a:avLst/>
              <a:gdLst>
                <a:gd name="connsiteX0" fmla="*/ 0 w 55428"/>
                <a:gd name="connsiteY0" fmla="*/ 37310 h 44020"/>
                <a:gd name="connsiteX1" fmla="*/ 13287 w 55428"/>
                <a:gd name="connsiteY1" fmla="*/ 44021 h 44020"/>
                <a:gd name="connsiteX2" fmla="*/ 19192 w 55428"/>
                <a:gd name="connsiteY2" fmla="*/ 28184 h 44020"/>
                <a:gd name="connsiteX3" fmla="*/ 33821 w 55428"/>
                <a:gd name="connsiteY3" fmla="*/ 20400 h 44020"/>
                <a:gd name="connsiteX4" fmla="*/ 43484 w 55428"/>
                <a:gd name="connsiteY4" fmla="*/ 29258 h 44020"/>
                <a:gd name="connsiteX5" fmla="*/ 55428 w 55428"/>
                <a:gd name="connsiteY5" fmla="*/ 13824 h 44020"/>
                <a:gd name="connsiteX6" fmla="*/ 52878 w 55428"/>
                <a:gd name="connsiteY6" fmla="*/ 5637 h 44020"/>
                <a:gd name="connsiteX7" fmla="*/ 36773 w 55428"/>
                <a:gd name="connsiteY7" fmla="*/ 0 h 44020"/>
                <a:gd name="connsiteX8" fmla="*/ 26708 w 55428"/>
                <a:gd name="connsiteY8" fmla="*/ 12481 h 44020"/>
                <a:gd name="connsiteX9" fmla="*/ 12750 w 55428"/>
                <a:gd name="connsiteY9" fmla="*/ 8992 h 44020"/>
                <a:gd name="connsiteX10" fmla="*/ 268 w 55428"/>
                <a:gd name="connsiteY10" fmla="*/ 25097 h 4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428" h="44020">
                  <a:moveTo>
                    <a:pt x="0" y="37310"/>
                  </a:moveTo>
                  <a:lnTo>
                    <a:pt x="13287" y="44021"/>
                  </a:lnTo>
                  <a:lnTo>
                    <a:pt x="19192" y="28184"/>
                  </a:lnTo>
                  <a:lnTo>
                    <a:pt x="33821" y="20400"/>
                  </a:lnTo>
                  <a:lnTo>
                    <a:pt x="43484" y="29258"/>
                  </a:lnTo>
                  <a:lnTo>
                    <a:pt x="55428" y="13824"/>
                  </a:lnTo>
                  <a:lnTo>
                    <a:pt x="52878" y="5637"/>
                  </a:lnTo>
                  <a:lnTo>
                    <a:pt x="36773" y="0"/>
                  </a:lnTo>
                  <a:lnTo>
                    <a:pt x="26708" y="12481"/>
                  </a:lnTo>
                  <a:lnTo>
                    <a:pt x="12750" y="8992"/>
                  </a:lnTo>
                  <a:lnTo>
                    <a:pt x="268" y="250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" name="Forme libre : forme 470">
              <a:extLst>
                <a:ext uri="{FF2B5EF4-FFF2-40B4-BE49-F238E27FC236}">
                  <a16:creationId xmlns:a16="http://schemas.microsoft.com/office/drawing/2014/main" id="{AE572371-89D9-47E8-A824-F4A2866F4CB1}"/>
                </a:ext>
              </a:extLst>
            </p:cNvPr>
            <p:cNvSpPr/>
            <p:nvPr/>
          </p:nvSpPr>
          <p:spPr>
            <a:xfrm>
              <a:off x="9222342" y="3995273"/>
              <a:ext cx="22412" cy="10468"/>
            </a:xfrm>
            <a:custGeom>
              <a:avLst/>
              <a:gdLst>
                <a:gd name="connsiteX0" fmla="*/ 0 w 22412"/>
                <a:gd name="connsiteY0" fmla="*/ 7113 h 10468"/>
                <a:gd name="connsiteX1" fmla="*/ 13824 w 22412"/>
                <a:gd name="connsiteY1" fmla="*/ 10468 h 10468"/>
                <a:gd name="connsiteX2" fmla="*/ 22413 w 22412"/>
                <a:gd name="connsiteY2" fmla="*/ 0 h 10468"/>
                <a:gd name="connsiteX3" fmla="*/ 11408 w 22412"/>
                <a:gd name="connsiteY3" fmla="*/ 1610 h 1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12" h="10468">
                  <a:moveTo>
                    <a:pt x="0" y="7113"/>
                  </a:moveTo>
                  <a:lnTo>
                    <a:pt x="13824" y="10468"/>
                  </a:lnTo>
                  <a:lnTo>
                    <a:pt x="22413" y="0"/>
                  </a:lnTo>
                  <a:lnTo>
                    <a:pt x="11408" y="16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" name="Forme libre : forme 471">
              <a:extLst>
                <a:ext uri="{FF2B5EF4-FFF2-40B4-BE49-F238E27FC236}">
                  <a16:creationId xmlns:a16="http://schemas.microsoft.com/office/drawing/2014/main" id="{7BCA9362-3E28-43F6-8125-D4C69652289E}"/>
                </a:ext>
              </a:extLst>
            </p:cNvPr>
            <p:cNvSpPr/>
            <p:nvPr/>
          </p:nvSpPr>
          <p:spPr>
            <a:xfrm>
              <a:off x="9391311" y="3630224"/>
              <a:ext cx="145885" cy="141724"/>
            </a:xfrm>
            <a:custGeom>
              <a:avLst/>
              <a:gdLst>
                <a:gd name="connsiteX0" fmla="*/ 3758 w 145885"/>
                <a:gd name="connsiteY0" fmla="*/ 141725 h 141724"/>
                <a:gd name="connsiteX1" fmla="*/ 0 w 145885"/>
                <a:gd name="connsiteY1" fmla="*/ 106428 h 141724"/>
                <a:gd name="connsiteX2" fmla="*/ 13018 w 145885"/>
                <a:gd name="connsiteY2" fmla="*/ 78915 h 141724"/>
                <a:gd name="connsiteX3" fmla="*/ 14092 w 145885"/>
                <a:gd name="connsiteY3" fmla="*/ 78915 h 141724"/>
                <a:gd name="connsiteX4" fmla="*/ 39055 w 145885"/>
                <a:gd name="connsiteY4" fmla="*/ 77170 h 141724"/>
                <a:gd name="connsiteX5" fmla="*/ 46034 w 145885"/>
                <a:gd name="connsiteY5" fmla="*/ 31137 h 141724"/>
                <a:gd name="connsiteX6" fmla="*/ 54355 w 145885"/>
                <a:gd name="connsiteY6" fmla="*/ 0 h 141724"/>
                <a:gd name="connsiteX7" fmla="*/ 85625 w 145885"/>
                <a:gd name="connsiteY7" fmla="*/ 39055 h 141724"/>
                <a:gd name="connsiteX8" fmla="*/ 104280 w 145885"/>
                <a:gd name="connsiteY8" fmla="*/ 50328 h 141724"/>
                <a:gd name="connsiteX9" fmla="*/ 120520 w 145885"/>
                <a:gd name="connsiteY9" fmla="*/ 57173 h 141724"/>
                <a:gd name="connsiteX10" fmla="*/ 139712 w 145885"/>
                <a:gd name="connsiteY10" fmla="*/ 41068 h 141724"/>
                <a:gd name="connsiteX11" fmla="*/ 145885 w 145885"/>
                <a:gd name="connsiteY11" fmla="*/ 84552 h 141724"/>
                <a:gd name="connsiteX12" fmla="*/ 108307 w 145885"/>
                <a:gd name="connsiteY12" fmla="*/ 94081 h 141724"/>
                <a:gd name="connsiteX13" fmla="*/ 86028 w 145885"/>
                <a:gd name="connsiteY13" fmla="*/ 128170 h 141724"/>
                <a:gd name="connsiteX14" fmla="*/ 47510 w 145885"/>
                <a:gd name="connsiteY14" fmla="*/ 105623 h 141724"/>
                <a:gd name="connsiteX15" fmla="*/ 34358 w 145885"/>
                <a:gd name="connsiteY15" fmla="*/ 141054 h 14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885" h="141724">
                  <a:moveTo>
                    <a:pt x="3758" y="141725"/>
                  </a:moveTo>
                  <a:lnTo>
                    <a:pt x="0" y="106428"/>
                  </a:lnTo>
                  <a:lnTo>
                    <a:pt x="13018" y="78915"/>
                  </a:lnTo>
                  <a:lnTo>
                    <a:pt x="14092" y="78915"/>
                  </a:lnTo>
                  <a:lnTo>
                    <a:pt x="39055" y="77170"/>
                  </a:lnTo>
                  <a:lnTo>
                    <a:pt x="46034" y="31137"/>
                  </a:lnTo>
                  <a:lnTo>
                    <a:pt x="54355" y="0"/>
                  </a:lnTo>
                  <a:lnTo>
                    <a:pt x="85625" y="39055"/>
                  </a:lnTo>
                  <a:lnTo>
                    <a:pt x="104280" y="50328"/>
                  </a:lnTo>
                  <a:lnTo>
                    <a:pt x="120520" y="57173"/>
                  </a:lnTo>
                  <a:lnTo>
                    <a:pt x="139712" y="41068"/>
                  </a:lnTo>
                  <a:lnTo>
                    <a:pt x="145885" y="84552"/>
                  </a:lnTo>
                  <a:lnTo>
                    <a:pt x="108307" y="94081"/>
                  </a:lnTo>
                  <a:lnTo>
                    <a:pt x="86028" y="128170"/>
                  </a:lnTo>
                  <a:lnTo>
                    <a:pt x="47510" y="105623"/>
                  </a:lnTo>
                  <a:lnTo>
                    <a:pt x="34358" y="14105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" name="Forme libre : forme 472">
              <a:extLst>
                <a:ext uri="{FF2B5EF4-FFF2-40B4-BE49-F238E27FC236}">
                  <a16:creationId xmlns:a16="http://schemas.microsoft.com/office/drawing/2014/main" id="{C816D578-2C44-41F5-BDC2-54BED1163FAB}"/>
                </a:ext>
              </a:extLst>
            </p:cNvPr>
            <p:cNvSpPr/>
            <p:nvPr/>
          </p:nvSpPr>
          <p:spPr>
            <a:xfrm>
              <a:off x="9395203" y="3638545"/>
              <a:ext cx="137698" cy="129511"/>
            </a:xfrm>
            <a:custGeom>
              <a:avLst/>
              <a:gdLst>
                <a:gd name="connsiteX0" fmla="*/ 0 w 137698"/>
                <a:gd name="connsiteY0" fmla="*/ 98778 h 129511"/>
                <a:gd name="connsiteX1" fmla="*/ 3221 w 137698"/>
                <a:gd name="connsiteY1" fmla="*/ 129512 h 129511"/>
                <a:gd name="connsiteX2" fmla="*/ 27781 w 137698"/>
                <a:gd name="connsiteY2" fmla="*/ 128975 h 129511"/>
                <a:gd name="connsiteX3" fmla="*/ 41605 w 137698"/>
                <a:gd name="connsiteY3" fmla="*/ 91665 h 129511"/>
                <a:gd name="connsiteX4" fmla="*/ 80928 w 137698"/>
                <a:gd name="connsiteY4" fmla="*/ 114749 h 129511"/>
                <a:gd name="connsiteX5" fmla="*/ 101999 w 137698"/>
                <a:gd name="connsiteY5" fmla="*/ 82404 h 129511"/>
                <a:gd name="connsiteX6" fmla="*/ 137699 w 137698"/>
                <a:gd name="connsiteY6" fmla="*/ 73412 h 129511"/>
                <a:gd name="connsiteX7" fmla="*/ 133001 w 137698"/>
                <a:gd name="connsiteY7" fmla="*/ 40128 h 129511"/>
                <a:gd name="connsiteX8" fmla="*/ 117299 w 137698"/>
                <a:gd name="connsiteY8" fmla="*/ 53281 h 129511"/>
                <a:gd name="connsiteX9" fmla="*/ 98644 w 137698"/>
                <a:gd name="connsiteY9" fmla="*/ 45363 h 129511"/>
                <a:gd name="connsiteX10" fmla="*/ 78915 w 137698"/>
                <a:gd name="connsiteY10" fmla="*/ 33418 h 129511"/>
                <a:gd name="connsiteX11" fmla="*/ 52207 w 137698"/>
                <a:gd name="connsiteY11" fmla="*/ 0 h 129511"/>
                <a:gd name="connsiteX12" fmla="*/ 45900 w 137698"/>
                <a:gd name="connsiteY12" fmla="*/ 23621 h 129511"/>
                <a:gd name="connsiteX13" fmla="*/ 38518 w 137698"/>
                <a:gd name="connsiteY13" fmla="*/ 72473 h 129511"/>
                <a:gd name="connsiteX14" fmla="*/ 11676 w 137698"/>
                <a:gd name="connsiteY14" fmla="*/ 74352 h 12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98" h="129511">
                  <a:moveTo>
                    <a:pt x="0" y="98778"/>
                  </a:moveTo>
                  <a:lnTo>
                    <a:pt x="3221" y="129512"/>
                  </a:lnTo>
                  <a:lnTo>
                    <a:pt x="27781" y="128975"/>
                  </a:lnTo>
                  <a:lnTo>
                    <a:pt x="41605" y="91665"/>
                  </a:lnTo>
                  <a:lnTo>
                    <a:pt x="80928" y="114749"/>
                  </a:lnTo>
                  <a:lnTo>
                    <a:pt x="101999" y="82404"/>
                  </a:lnTo>
                  <a:lnTo>
                    <a:pt x="137699" y="73412"/>
                  </a:lnTo>
                  <a:lnTo>
                    <a:pt x="133001" y="40128"/>
                  </a:lnTo>
                  <a:lnTo>
                    <a:pt x="117299" y="53281"/>
                  </a:lnTo>
                  <a:lnTo>
                    <a:pt x="98644" y="45363"/>
                  </a:lnTo>
                  <a:lnTo>
                    <a:pt x="78915" y="33418"/>
                  </a:lnTo>
                  <a:lnTo>
                    <a:pt x="52207" y="0"/>
                  </a:lnTo>
                  <a:lnTo>
                    <a:pt x="45900" y="23621"/>
                  </a:lnTo>
                  <a:lnTo>
                    <a:pt x="38518" y="72473"/>
                  </a:lnTo>
                  <a:lnTo>
                    <a:pt x="11676" y="7435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4" name="Graphique 3">
            <a:extLst>
              <a:ext uri="{FF2B5EF4-FFF2-40B4-BE49-F238E27FC236}">
                <a16:creationId xmlns:a16="http://schemas.microsoft.com/office/drawing/2014/main" id="{9A7D3CCD-494F-4E53-A530-693673F09CB9}"/>
              </a:ext>
            </a:extLst>
          </p:cNvPr>
          <p:cNvGrpSpPr/>
          <p:nvPr/>
        </p:nvGrpSpPr>
        <p:grpSpPr>
          <a:xfrm>
            <a:off x="6764997" y="4825737"/>
            <a:ext cx="209516" cy="263594"/>
            <a:chOff x="6770879" y="4758654"/>
            <a:chExt cx="202789" cy="255131"/>
          </a:xfrm>
          <a:solidFill>
            <a:srgbClr val="CECECE"/>
          </a:solidFill>
        </p:grpSpPr>
        <p:sp>
          <p:nvSpPr>
            <p:cNvPr id="466" name="Forme libre : forme 465">
              <a:extLst>
                <a:ext uri="{FF2B5EF4-FFF2-40B4-BE49-F238E27FC236}">
                  <a16:creationId xmlns:a16="http://schemas.microsoft.com/office/drawing/2014/main" id="{43B187CC-9407-406F-B927-8262DA35BE85}"/>
                </a:ext>
              </a:extLst>
            </p:cNvPr>
            <p:cNvSpPr/>
            <p:nvPr/>
          </p:nvSpPr>
          <p:spPr>
            <a:xfrm>
              <a:off x="6770879" y="4758654"/>
              <a:ext cx="202789" cy="255131"/>
            </a:xfrm>
            <a:custGeom>
              <a:avLst/>
              <a:gdLst>
                <a:gd name="connsiteX0" fmla="*/ 133270 w 202789"/>
                <a:gd name="connsiteY0" fmla="*/ 255131 h 255131"/>
                <a:gd name="connsiteX1" fmla="*/ 95960 w 202789"/>
                <a:gd name="connsiteY1" fmla="*/ 229095 h 255131"/>
                <a:gd name="connsiteX2" fmla="*/ 94215 w 202789"/>
                <a:gd name="connsiteY2" fmla="*/ 215003 h 255131"/>
                <a:gd name="connsiteX3" fmla="*/ 5368 w 202789"/>
                <a:gd name="connsiteY3" fmla="*/ 165480 h 255131"/>
                <a:gd name="connsiteX4" fmla="*/ 134 w 202789"/>
                <a:gd name="connsiteY4" fmla="*/ 162125 h 255131"/>
                <a:gd name="connsiteX5" fmla="*/ 0 w 202789"/>
                <a:gd name="connsiteY5" fmla="*/ 134343 h 255131"/>
                <a:gd name="connsiteX6" fmla="*/ 7382 w 202789"/>
                <a:gd name="connsiteY6" fmla="*/ 123875 h 255131"/>
                <a:gd name="connsiteX7" fmla="*/ 19595 w 202789"/>
                <a:gd name="connsiteY7" fmla="*/ 107636 h 255131"/>
                <a:gd name="connsiteX8" fmla="*/ 28050 w 202789"/>
                <a:gd name="connsiteY8" fmla="*/ 90725 h 255131"/>
                <a:gd name="connsiteX9" fmla="*/ 17447 w 202789"/>
                <a:gd name="connsiteY9" fmla="*/ 63347 h 255131"/>
                <a:gd name="connsiteX10" fmla="*/ 14629 w 202789"/>
                <a:gd name="connsiteY10" fmla="*/ 51134 h 255131"/>
                <a:gd name="connsiteX11" fmla="*/ 2147 w 202789"/>
                <a:gd name="connsiteY11" fmla="*/ 32881 h 255131"/>
                <a:gd name="connsiteX12" fmla="*/ 36102 w 202789"/>
                <a:gd name="connsiteY12" fmla="*/ 0 h 255131"/>
                <a:gd name="connsiteX13" fmla="*/ 51402 w 202789"/>
                <a:gd name="connsiteY13" fmla="*/ 4966 h 255131"/>
                <a:gd name="connsiteX14" fmla="*/ 51402 w 202789"/>
                <a:gd name="connsiteY14" fmla="*/ 19326 h 255131"/>
                <a:gd name="connsiteX15" fmla="*/ 58650 w 202789"/>
                <a:gd name="connsiteY15" fmla="*/ 26305 h 255131"/>
                <a:gd name="connsiteX16" fmla="*/ 75694 w 202789"/>
                <a:gd name="connsiteY16" fmla="*/ 26305 h 255131"/>
                <a:gd name="connsiteX17" fmla="*/ 107099 w 202789"/>
                <a:gd name="connsiteY17" fmla="*/ 47376 h 255131"/>
                <a:gd name="connsiteX18" fmla="*/ 114212 w 202789"/>
                <a:gd name="connsiteY18" fmla="*/ 47510 h 255131"/>
                <a:gd name="connsiteX19" fmla="*/ 120386 w 202789"/>
                <a:gd name="connsiteY19" fmla="*/ 46839 h 255131"/>
                <a:gd name="connsiteX20" fmla="*/ 126022 w 202789"/>
                <a:gd name="connsiteY20" fmla="*/ 49792 h 255131"/>
                <a:gd name="connsiteX21" fmla="*/ 141054 w 202789"/>
                <a:gd name="connsiteY21" fmla="*/ 51536 h 255131"/>
                <a:gd name="connsiteX22" fmla="*/ 148033 w 202789"/>
                <a:gd name="connsiteY22" fmla="*/ 41739 h 255131"/>
                <a:gd name="connsiteX23" fmla="*/ 148570 w 202789"/>
                <a:gd name="connsiteY23" fmla="*/ 41605 h 255131"/>
                <a:gd name="connsiteX24" fmla="*/ 172190 w 202789"/>
                <a:gd name="connsiteY24" fmla="*/ 30734 h 255131"/>
                <a:gd name="connsiteX25" fmla="*/ 182524 w 202789"/>
                <a:gd name="connsiteY25" fmla="*/ 39323 h 255131"/>
                <a:gd name="connsiteX26" fmla="*/ 202790 w 202789"/>
                <a:gd name="connsiteY26" fmla="*/ 39323 h 255131"/>
                <a:gd name="connsiteX27" fmla="*/ 179169 w 202789"/>
                <a:gd name="connsiteY27" fmla="*/ 69923 h 255131"/>
                <a:gd name="connsiteX28" fmla="*/ 179438 w 202789"/>
                <a:gd name="connsiteY28" fmla="*/ 158233 h 255131"/>
                <a:gd name="connsiteX29" fmla="*/ 194872 w 202789"/>
                <a:gd name="connsiteY29" fmla="*/ 179572 h 255131"/>
                <a:gd name="connsiteX30" fmla="*/ 176217 w 202789"/>
                <a:gd name="connsiteY30" fmla="*/ 190308 h 255131"/>
                <a:gd name="connsiteX31" fmla="*/ 169909 w 202789"/>
                <a:gd name="connsiteY31" fmla="*/ 200911 h 255131"/>
                <a:gd name="connsiteX32" fmla="*/ 161051 w 202789"/>
                <a:gd name="connsiteY32" fmla="*/ 202522 h 255131"/>
                <a:gd name="connsiteX33" fmla="*/ 157427 w 202789"/>
                <a:gd name="connsiteY33" fmla="*/ 219432 h 255131"/>
                <a:gd name="connsiteX34" fmla="*/ 149777 w 202789"/>
                <a:gd name="connsiteY34" fmla="*/ 229095 h 255131"/>
                <a:gd name="connsiteX35" fmla="*/ 144812 w 202789"/>
                <a:gd name="connsiteY35" fmla="*/ 245737 h 25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2789" h="255131">
                  <a:moveTo>
                    <a:pt x="133270" y="255131"/>
                  </a:moveTo>
                  <a:lnTo>
                    <a:pt x="95960" y="229095"/>
                  </a:lnTo>
                  <a:lnTo>
                    <a:pt x="94215" y="215003"/>
                  </a:lnTo>
                  <a:lnTo>
                    <a:pt x="5368" y="165480"/>
                  </a:lnTo>
                  <a:lnTo>
                    <a:pt x="134" y="162125"/>
                  </a:lnTo>
                  <a:lnTo>
                    <a:pt x="0" y="134343"/>
                  </a:lnTo>
                  <a:lnTo>
                    <a:pt x="7382" y="123875"/>
                  </a:lnTo>
                  <a:lnTo>
                    <a:pt x="19595" y="107636"/>
                  </a:lnTo>
                  <a:lnTo>
                    <a:pt x="28050" y="90725"/>
                  </a:lnTo>
                  <a:lnTo>
                    <a:pt x="17447" y="63347"/>
                  </a:lnTo>
                  <a:lnTo>
                    <a:pt x="14629" y="51134"/>
                  </a:lnTo>
                  <a:lnTo>
                    <a:pt x="2147" y="32881"/>
                  </a:lnTo>
                  <a:lnTo>
                    <a:pt x="36102" y="0"/>
                  </a:lnTo>
                  <a:lnTo>
                    <a:pt x="51402" y="4966"/>
                  </a:lnTo>
                  <a:lnTo>
                    <a:pt x="51402" y="19326"/>
                  </a:lnTo>
                  <a:lnTo>
                    <a:pt x="58650" y="26305"/>
                  </a:lnTo>
                  <a:lnTo>
                    <a:pt x="75694" y="26305"/>
                  </a:lnTo>
                  <a:lnTo>
                    <a:pt x="107099" y="47376"/>
                  </a:lnTo>
                  <a:lnTo>
                    <a:pt x="114212" y="47510"/>
                  </a:lnTo>
                  <a:lnTo>
                    <a:pt x="120386" y="46839"/>
                  </a:lnTo>
                  <a:lnTo>
                    <a:pt x="126022" y="49792"/>
                  </a:lnTo>
                  <a:lnTo>
                    <a:pt x="141054" y="51536"/>
                  </a:lnTo>
                  <a:lnTo>
                    <a:pt x="148033" y="41739"/>
                  </a:lnTo>
                  <a:lnTo>
                    <a:pt x="148570" y="41605"/>
                  </a:lnTo>
                  <a:lnTo>
                    <a:pt x="172190" y="30734"/>
                  </a:lnTo>
                  <a:lnTo>
                    <a:pt x="182524" y="39323"/>
                  </a:lnTo>
                  <a:lnTo>
                    <a:pt x="202790" y="39323"/>
                  </a:lnTo>
                  <a:lnTo>
                    <a:pt x="179169" y="69923"/>
                  </a:lnTo>
                  <a:lnTo>
                    <a:pt x="179438" y="158233"/>
                  </a:lnTo>
                  <a:lnTo>
                    <a:pt x="194872" y="179572"/>
                  </a:lnTo>
                  <a:lnTo>
                    <a:pt x="176217" y="190308"/>
                  </a:lnTo>
                  <a:lnTo>
                    <a:pt x="169909" y="200911"/>
                  </a:lnTo>
                  <a:lnTo>
                    <a:pt x="161051" y="202522"/>
                  </a:lnTo>
                  <a:lnTo>
                    <a:pt x="157427" y="219432"/>
                  </a:lnTo>
                  <a:lnTo>
                    <a:pt x="149777" y="229095"/>
                  </a:lnTo>
                  <a:lnTo>
                    <a:pt x="144812" y="2457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" name="Forme libre : forme 466">
              <a:extLst>
                <a:ext uri="{FF2B5EF4-FFF2-40B4-BE49-F238E27FC236}">
                  <a16:creationId xmlns:a16="http://schemas.microsoft.com/office/drawing/2014/main" id="{01C8C801-0B5A-455D-9233-345B45E59D1C}"/>
                </a:ext>
              </a:extLst>
            </p:cNvPr>
            <p:cNvSpPr/>
            <p:nvPr/>
          </p:nvSpPr>
          <p:spPr>
            <a:xfrm>
              <a:off x="6774636" y="4762949"/>
              <a:ext cx="191113" cy="246005"/>
            </a:xfrm>
            <a:custGeom>
              <a:avLst/>
              <a:gdLst>
                <a:gd name="connsiteX0" fmla="*/ 95691 w 191113"/>
                <a:gd name="connsiteY0" fmla="*/ 222653 h 246005"/>
                <a:gd name="connsiteX1" fmla="*/ 129378 w 191113"/>
                <a:gd name="connsiteY1" fmla="*/ 246005 h 246005"/>
                <a:gd name="connsiteX2" fmla="*/ 137699 w 191113"/>
                <a:gd name="connsiteY2" fmla="*/ 239161 h 246005"/>
                <a:gd name="connsiteX3" fmla="*/ 142799 w 191113"/>
                <a:gd name="connsiteY3" fmla="*/ 222653 h 246005"/>
                <a:gd name="connsiteX4" fmla="*/ 150448 w 191113"/>
                <a:gd name="connsiteY4" fmla="*/ 213124 h 246005"/>
                <a:gd name="connsiteX5" fmla="*/ 153938 w 191113"/>
                <a:gd name="connsiteY5" fmla="*/ 195006 h 246005"/>
                <a:gd name="connsiteX6" fmla="*/ 163735 w 191113"/>
                <a:gd name="connsiteY6" fmla="*/ 193127 h 246005"/>
                <a:gd name="connsiteX7" fmla="*/ 169640 w 191113"/>
                <a:gd name="connsiteY7" fmla="*/ 183195 h 246005"/>
                <a:gd name="connsiteX8" fmla="*/ 185611 w 191113"/>
                <a:gd name="connsiteY8" fmla="*/ 174069 h 246005"/>
                <a:gd name="connsiteX9" fmla="*/ 171788 w 191113"/>
                <a:gd name="connsiteY9" fmla="*/ 155146 h 246005"/>
                <a:gd name="connsiteX10" fmla="*/ 171788 w 191113"/>
                <a:gd name="connsiteY10" fmla="*/ 154475 h 246005"/>
                <a:gd name="connsiteX11" fmla="*/ 171519 w 191113"/>
                <a:gd name="connsiteY11" fmla="*/ 64286 h 246005"/>
                <a:gd name="connsiteX12" fmla="*/ 191114 w 191113"/>
                <a:gd name="connsiteY12" fmla="*/ 38921 h 246005"/>
                <a:gd name="connsiteX13" fmla="*/ 177424 w 191113"/>
                <a:gd name="connsiteY13" fmla="*/ 38921 h 246005"/>
                <a:gd name="connsiteX14" fmla="*/ 167896 w 191113"/>
                <a:gd name="connsiteY14" fmla="*/ 30868 h 246005"/>
                <a:gd name="connsiteX15" fmla="*/ 146825 w 191113"/>
                <a:gd name="connsiteY15" fmla="*/ 40531 h 246005"/>
                <a:gd name="connsiteX16" fmla="*/ 139175 w 191113"/>
                <a:gd name="connsiteY16" fmla="*/ 51268 h 246005"/>
                <a:gd name="connsiteX17" fmla="*/ 120923 w 191113"/>
                <a:gd name="connsiteY17" fmla="*/ 48986 h 246005"/>
                <a:gd name="connsiteX18" fmla="*/ 115957 w 191113"/>
                <a:gd name="connsiteY18" fmla="*/ 46436 h 246005"/>
                <a:gd name="connsiteX19" fmla="*/ 110588 w 191113"/>
                <a:gd name="connsiteY19" fmla="*/ 46973 h 246005"/>
                <a:gd name="connsiteX20" fmla="*/ 102133 w 191113"/>
                <a:gd name="connsiteY20" fmla="*/ 46839 h 246005"/>
                <a:gd name="connsiteX21" fmla="*/ 70728 w 191113"/>
                <a:gd name="connsiteY21" fmla="*/ 25768 h 246005"/>
                <a:gd name="connsiteX22" fmla="*/ 53415 w 191113"/>
                <a:gd name="connsiteY22" fmla="*/ 25768 h 246005"/>
                <a:gd name="connsiteX23" fmla="*/ 43752 w 191113"/>
                <a:gd name="connsiteY23" fmla="*/ 16776 h 246005"/>
                <a:gd name="connsiteX24" fmla="*/ 43752 w 191113"/>
                <a:gd name="connsiteY24" fmla="*/ 3489 h 246005"/>
                <a:gd name="connsiteX25" fmla="*/ 33284 w 191113"/>
                <a:gd name="connsiteY25" fmla="*/ 0 h 246005"/>
                <a:gd name="connsiteX26" fmla="*/ 3355 w 191113"/>
                <a:gd name="connsiteY26" fmla="*/ 29123 h 246005"/>
                <a:gd name="connsiteX27" fmla="*/ 14495 w 191113"/>
                <a:gd name="connsiteY27" fmla="*/ 45497 h 246005"/>
                <a:gd name="connsiteX28" fmla="*/ 17313 w 191113"/>
                <a:gd name="connsiteY28" fmla="*/ 57844 h 246005"/>
                <a:gd name="connsiteX29" fmla="*/ 28452 w 191113"/>
                <a:gd name="connsiteY29" fmla="*/ 86699 h 246005"/>
                <a:gd name="connsiteX30" fmla="*/ 19058 w 191113"/>
                <a:gd name="connsiteY30" fmla="*/ 105354 h 246005"/>
                <a:gd name="connsiteX31" fmla="*/ 6710 w 191113"/>
                <a:gd name="connsiteY31" fmla="*/ 121862 h 246005"/>
                <a:gd name="connsiteX32" fmla="*/ 0 w 191113"/>
                <a:gd name="connsiteY32" fmla="*/ 131256 h 246005"/>
                <a:gd name="connsiteX33" fmla="*/ 268 w 191113"/>
                <a:gd name="connsiteY33" fmla="*/ 155683 h 246005"/>
                <a:gd name="connsiteX34" fmla="*/ 3624 w 191113"/>
                <a:gd name="connsiteY34" fmla="*/ 157830 h 246005"/>
                <a:gd name="connsiteX35" fmla="*/ 93946 w 191113"/>
                <a:gd name="connsiteY35" fmla="*/ 208292 h 246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113" h="246005">
                  <a:moveTo>
                    <a:pt x="95691" y="222653"/>
                  </a:moveTo>
                  <a:lnTo>
                    <a:pt x="129378" y="246005"/>
                  </a:lnTo>
                  <a:lnTo>
                    <a:pt x="137699" y="239161"/>
                  </a:lnTo>
                  <a:lnTo>
                    <a:pt x="142799" y="222653"/>
                  </a:lnTo>
                  <a:lnTo>
                    <a:pt x="150448" y="213124"/>
                  </a:lnTo>
                  <a:lnTo>
                    <a:pt x="153938" y="195006"/>
                  </a:lnTo>
                  <a:lnTo>
                    <a:pt x="163735" y="193127"/>
                  </a:lnTo>
                  <a:lnTo>
                    <a:pt x="169640" y="183195"/>
                  </a:lnTo>
                  <a:lnTo>
                    <a:pt x="185611" y="174069"/>
                  </a:lnTo>
                  <a:lnTo>
                    <a:pt x="171788" y="155146"/>
                  </a:lnTo>
                  <a:lnTo>
                    <a:pt x="171788" y="154475"/>
                  </a:lnTo>
                  <a:lnTo>
                    <a:pt x="171519" y="64286"/>
                  </a:lnTo>
                  <a:lnTo>
                    <a:pt x="191114" y="38921"/>
                  </a:lnTo>
                  <a:lnTo>
                    <a:pt x="177424" y="38921"/>
                  </a:lnTo>
                  <a:lnTo>
                    <a:pt x="167896" y="30868"/>
                  </a:lnTo>
                  <a:lnTo>
                    <a:pt x="146825" y="40531"/>
                  </a:lnTo>
                  <a:lnTo>
                    <a:pt x="139175" y="51268"/>
                  </a:lnTo>
                  <a:lnTo>
                    <a:pt x="120923" y="48986"/>
                  </a:lnTo>
                  <a:lnTo>
                    <a:pt x="115957" y="46436"/>
                  </a:lnTo>
                  <a:lnTo>
                    <a:pt x="110588" y="46973"/>
                  </a:lnTo>
                  <a:lnTo>
                    <a:pt x="102133" y="46839"/>
                  </a:lnTo>
                  <a:lnTo>
                    <a:pt x="70728" y="25768"/>
                  </a:lnTo>
                  <a:lnTo>
                    <a:pt x="53415" y="25768"/>
                  </a:lnTo>
                  <a:lnTo>
                    <a:pt x="43752" y="16776"/>
                  </a:lnTo>
                  <a:lnTo>
                    <a:pt x="43752" y="3489"/>
                  </a:lnTo>
                  <a:lnTo>
                    <a:pt x="33284" y="0"/>
                  </a:lnTo>
                  <a:lnTo>
                    <a:pt x="3355" y="29123"/>
                  </a:lnTo>
                  <a:lnTo>
                    <a:pt x="14495" y="45497"/>
                  </a:lnTo>
                  <a:lnTo>
                    <a:pt x="17313" y="57844"/>
                  </a:lnTo>
                  <a:lnTo>
                    <a:pt x="28452" y="86699"/>
                  </a:lnTo>
                  <a:lnTo>
                    <a:pt x="19058" y="105354"/>
                  </a:lnTo>
                  <a:lnTo>
                    <a:pt x="6710" y="121862"/>
                  </a:lnTo>
                  <a:lnTo>
                    <a:pt x="0" y="131256"/>
                  </a:lnTo>
                  <a:lnTo>
                    <a:pt x="268" y="155683"/>
                  </a:lnTo>
                  <a:lnTo>
                    <a:pt x="3624" y="157830"/>
                  </a:lnTo>
                  <a:lnTo>
                    <a:pt x="93946" y="20829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5" name="Graphique 3">
            <a:extLst>
              <a:ext uri="{FF2B5EF4-FFF2-40B4-BE49-F238E27FC236}">
                <a16:creationId xmlns:a16="http://schemas.microsoft.com/office/drawing/2014/main" id="{3D831589-9FC9-409E-883A-AF44556C1EDF}"/>
              </a:ext>
            </a:extLst>
          </p:cNvPr>
          <p:cNvGrpSpPr/>
          <p:nvPr/>
        </p:nvGrpSpPr>
        <p:grpSpPr>
          <a:xfrm>
            <a:off x="8793471" y="5237561"/>
            <a:ext cx="1034828" cy="968132"/>
            <a:chOff x="8734223" y="5157255"/>
            <a:chExt cx="1001602" cy="937047"/>
          </a:xfrm>
          <a:solidFill>
            <a:srgbClr val="CECECE"/>
          </a:solidFill>
        </p:grpSpPr>
        <p:sp>
          <p:nvSpPr>
            <p:cNvPr id="462" name="Forme libre : forme 461">
              <a:extLst>
                <a:ext uri="{FF2B5EF4-FFF2-40B4-BE49-F238E27FC236}">
                  <a16:creationId xmlns:a16="http://schemas.microsoft.com/office/drawing/2014/main" id="{11FCEDA5-5F59-4C7C-94CF-9223E50A81A2}"/>
                </a:ext>
              </a:extLst>
            </p:cNvPr>
            <p:cNvSpPr/>
            <p:nvPr/>
          </p:nvSpPr>
          <p:spPr>
            <a:xfrm>
              <a:off x="9512905" y="5992036"/>
              <a:ext cx="93946" cy="102267"/>
            </a:xfrm>
            <a:custGeom>
              <a:avLst/>
              <a:gdLst>
                <a:gd name="connsiteX0" fmla="*/ 55831 w 93946"/>
                <a:gd name="connsiteY0" fmla="*/ 102267 h 102267"/>
                <a:gd name="connsiteX1" fmla="*/ 49657 w 93946"/>
                <a:gd name="connsiteY1" fmla="*/ 99986 h 102267"/>
                <a:gd name="connsiteX2" fmla="*/ 33686 w 93946"/>
                <a:gd name="connsiteY2" fmla="*/ 98912 h 102267"/>
                <a:gd name="connsiteX3" fmla="*/ 17716 w 93946"/>
                <a:gd name="connsiteY3" fmla="*/ 68312 h 102267"/>
                <a:gd name="connsiteX4" fmla="*/ 14360 w 93946"/>
                <a:gd name="connsiteY4" fmla="*/ 46571 h 102267"/>
                <a:gd name="connsiteX5" fmla="*/ 0 w 93946"/>
                <a:gd name="connsiteY5" fmla="*/ 17716 h 102267"/>
                <a:gd name="connsiteX6" fmla="*/ 671 w 93946"/>
                <a:gd name="connsiteY6" fmla="*/ 0 h 102267"/>
                <a:gd name="connsiteX7" fmla="*/ 19460 w 93946"/>
                <a:gd name="connsiteY7" fmla="*/ 3624 h 102267"/>
                <a:gd name="connsiteX8" fmla="*/ 42678 w 93946"/>
                <a:gd name="connsiteY8" fmla="*/ 14629 h 102267"/>
                <a:gd name="connsiteX9" fmla="*/ 75291 w 93946"/>
                <a:gd name="connsiteY9" fmla="*/ 3892 h 102267"/>
                <a:gd name="connsiteX10" fmla="*/ 92067 w 93946"/>
                <a:gd name="connsiteY10" fmla="*/ 6442 h 102267"/>
                <a:gd name="connsiteX11" fmla="*/ 93946 w 93946"/>
                <a:gd name="connsiteY11" fmla="*/ 47778 h 102267"/>
                <a:gd name="connsiteX12" fmla="*/ 85357 w 93946"/>
                <a:gd name="connsiteY12" fmla="*/ 59320 h 102267"/>
                <a:gd name="connsiteX13" fmla="*/ 82539 w 93946"/>
                <a:gd name="connsiteY13" fmla="*/ 90054 h 102267"/>
                <a:gd name="connsiteX14" fmla="*/ 72473 w 93946"/>
                <a:gd name="connsiteY14" fmla="*/ 79452 h 10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3946" h="102267">
                  <a:moveTo>
                    <a:pt x="55831" y="102267"/>
                  </a:moveTo>
                  <a:lnTo>
                    <a:pt x="49657" y="99986"/>
                  </a:lnTo>
                  <a:lnTo>
                    <a:pt x="33686" y="98912"/>
                  </a:lnTo>
                  <a:lnTo>
                    <a:pt x="17716" y="68312"/>
                  </a:lnTo>
                  <a:lnTo>
                    <a:pt x="14360" y="46571"/>
                  </a:lnTo>
                  <a:lnTo>
                    <a:pt x="0" y="17716"/>
                  </a:lnTo>
                  <a:lnTo>
                    <a:pt x="671" y="0"/>
                  </a:lnTo>
                  <a:lnTo>
                    <a:pt x="19460" y="3624"/>
                  </a:lnTo>
                  <a:lnTo>
                    <a:pt x="42678" y="14629"/>
                  </a:lnTo>
                  <a:lnTo>
                    <a:pt x="75291" y="3892"/>
                  </a:lnTo>
                  <a:lnTo>
                    <a:pt x="92067" y="6442"/>
                  </a:lnTo>
                  <a:lnTo>
                    <a:pt x="93946" y="47778"/>
                  </a:lnTo>
                  <a:lnTo>
                    <a:pt x="85357" y="59320"/>
                  </a:lnTo>
                  <a:lnTo>
                    <a:pt x="82539" y="90054"/>
                  </a:lnTo>
                  <a:lnTo>
                    <a:pt x="72473" y="7945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" name="Forme libre : forme 462">
              <a:extLst>
                <a:ext uri="{FF2B5EF4-FFF2-40B4-BE49-F238E27FC236}">
                  <a16:creationId xmlns:a16="http://schemas.microsoft.com/office/drawing/2014/main" id="{D3DE48BB-7622-4BC5-9375-CF597EFA4928}"/>
                </a:ext>
              </a:extLst>
            </p:cNvPr>
            <p:cNvSpPr/>
            <p:nvPr/>
          </p:nvSpPr>
          <p:spPr>
            <a:xfrm>
              <a:off x="9516797" y="5996733"/>
              <a:ext cx="86162" cy="93006"/>
            </a:xfrm>
            <a:custGeom>
              <a:avLst/>
              <a:gdLst>
                <a:gd name="connsiteX0" fmla="*/ 32076 w 86162"/>
                <a:gd name="connsiteY0" fmla="*/ 90457 h 93006"/>
                <a:gd name="connsiteX1" fmla="*/ 46705 w 86162"/>
                <a:gd name="connsiteY1" fmla="*/ 91665 h 93006"/>
                <a:gd name="connsiteX2" fmla="*/ 50463 w 86162"/>
                <a:gd name="connsiteY2" fmla="*/ 93007 h 93006"/>
                <a:gd name="connsiteX3" fmla="*/ 68312 w 86162"/>
                <a:gd name="connsiteY3" fmla="*/ 68715 h 93006"/>
                <a:gd name="connsiteX4" fmla="*/ 75560 w 86162"/>
                <a:gd name="connsiteY4" fmla="*/ 76499 h 93006"/>
                <a:gd name="connsiteX5" fmla="*/ 77841 w 86162"/>
                <a:gd name="connsiteY5" fmla="*/ 53281 h 93006"/>
                <a:gd name="connsiteX6" fmla="*/ 86162 w 86162"/>
                <a:gd name="connsiteY6" fmla="*/ 41873 h 93006"/>
                <a:gd name="connsiteX7" fmla="*/ 84552 w 86162"/>
                <a:gd name="connsiteY7" fmla="*/ 5100 h 93006"/>
                <a:gd name="connsiteX8" fmla="*/ 71668 w 86162"/>
                <a:gd name="connsiteY8" fmla="*/ 3087 h 93006"/>
                <a:gd name="connsiteX9" fmla="*/ 38518 w 86162"/>
                <a:gd name="connsiteY9" fmla="*/ 13958 h 93006"/>
                <a:gd name="connsiteX10" fmla="*/ 14226 w 86162"/>
                <a:gd name="connsiteY10" fmla="*/ 2550 h 93006"/>
                <a:gd name="connsiteX11" fmla="*/ 403 w 86162"/>
                <a:gd name="connsiteY11" fmla="*/ 0 h 93006"/>
                <a:gd name="connsiteX12" fmla="*/ 0 w 86162"/>
                <a:gd name="connsiteY12" fmla="*/ 12213 h 93006"/>
                <a:gd name="connsiteX13" fmla="*/ 14226 w 86162"/>
                <a:gd name="connsiteY13" fmla="*/ 41068 h 93006"/>
                <a:gd name="connsiteX14" fmla="*/ 17581 w 86162"/>
                <a:gd name="connsiteY14" fmla="*/ 62810 h 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162" h="93006">
                  <a:moveTo>
                    <a:pt x="32076" y="90457"/>
                  </a:moveTo>
                  <a:lnTo>
                    <a:pt x="46705" y="91665"/>
                  </a:lnTo>
                  <a:lnTo>
                    <a:pt x="50463" y="93007"/>
                  </a:lnTo>
                  <a:lnTo>
                    <a:pt x="68312" y="68715"/>
                  </a:lnTo>
                  <a:lnTo>
                    <a:pt x="75560" y="76499"/>
                  </a:lnTo>
                  <a:lnTo>
                    <a:pt x="77841" y="53281"/>
                  </a:lnTo>
                  <a:lnTo>
                    <a:pt x="86162" y="41873"/>
                  </a:lnTo>
                  <a:lnTo>
                    <a:pt x="84552" y="5100"/>
                  </a:lnTo>
                  <a:lnTo>
                    <a:pt x="71668" y="3087"/>
                  </a:lnTo>
                  <a:lnTo>
                    <a:pt x="38518" y="13958"/>
                  </a:lnTo>
                  <a:lnTo>
                    <a:pt x="14226" y="2550"/>
                  </a:lnTo>
                  <a:lnTo>
                    <a:pt x="403" y="0"/>
                  </a:lnTo>
                  <a:lnTo>
                    <a:pt x="0" y="12213"/>
                  </a:lnTo>
                  <a:lnTo>
                    <a:pt x="14226" y="41068"/>
                  </a:lnTo>
                  <a:lnTo>
                    <a:pt x="17581" y="628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" name="Forme libre : forme 463">
              <a:extLst>
                <a:ext uri="{FF2B5EF4-FFF2-40B4-BE49-F238E27FC236}">
                  <a16:creationId xmlns:a16="http://schemas.microsoft.com/office/drawing/2014/main" id="{65500A24-42B9-4840-9DEC-E5DB44DE1BC6}"/>
                </a:ext>
              </a:extLst>
            </p:cNvPr>
            <p:cNvSpPr/>
            <p:nvPr/>
          </p:nvSpPr>
          <p:spPr>
            <a:xfrm>
              <a:off x="8734223" y="5157255"/>
              <a:ext cx="1001602" cy="786331"/>
            </a:xfrm>
            <a:custGeom>
              <a:avLst/>
              <a:gdLst>
                <a:gd name="connsiteX0" fmla="*/ 820420 w 1001602"/>
                <a:gd name="connsiteY0" fmla="*/ 786331 h 786331"/>
                <a:gd name="connsiteX1" fmla="*/ 798678 w 1001602"/>
                <a:gd name="connsiteY1" fmla="*/ 771434 h 786331"/>
                <a:gd name="connsiteX2" fmla="*/ 782305 w 1001602"/>
                <a:gd name="connsiteY2" fmla="*/ 765529 h 786331"/>
                <a:gd name="connsiteX3" fmla="*/ 785660 w 1001602"/>
                <a:gd name="connsiteY3" fmla="*/ 751302 h 786331"/>
                <a:gd name="connsiteX4" fmla="*/ 776131 w 1001602"/>
                <a:gd name="connsiteY4" fmla="*/ 755463 h 786331"/>
                <a:gd name="connsiteX5" fmla="*/ 753718 w 1001602"/>
                <a:gd name="connsiteY5" fmla="*/ 778950 h 786331"/>
                <a:gd name="connsiteX6" fmla="*/ 731171 w 1001602"/>
                <a:gd name="connsiteY6" fmla="*/ 769958 h 786331"/>
                <a:gd name="connsiteX7" fmla="*/ 717213 w 1001602"/>
                <a:gd name="connsiteY7" fmla="*/ 764992 h 786331"/>
                <a:gd name="connsiteX8" fmla="*/ 703390 w 1001602"/>
                <a:gd name="connsiteY8" fmla="*/ 762844 h 786331"/>
                <a:gd name="connsiteX9" fmla="*/ 678695 w 1001602"/>
                <a:gd name="connsiteY9" fmla="*/ 753450 h 786331"/>
                <a:gd name="connsiteX10" fmla="*/ 661919 w 1001602"/>
                <a:gd name="connsiteY10" fmla="*/ 733050 h 786331"/>
                <a:gd name="connsiteX11" fmla="*/ 657356 w 1001602"/>
                <a:gd name="connsiteY11" fmla="*/ 709563 h 786331"/>
                <a:gd name="connsiteX12" fmla="*/ 651854 w 1001602"/>
                <a:gd name="connsiteY12" fmla="*/ 694800 h 786331"/>
                <a:gd name="connsiteX13" fmla="*/ 640446 w 1001602"/>
                <a:gd name="connsiteY13" fmla="*/ 683124 h 786331"/>
                <a:gd name="connsiteX14" fmla="*/ 614543 w 1001602"/>
                <a:gd name="connsiteY14" fmla="*/ 679232 h 786331"/>
                <a:gd name="connsiteX15" fmla="*/ 623535 w 1001602"/>
                <a:gd name="connsiteY15" fmla="*/ 662859 h 786331"/>
                <a:gd name="connsiteX16" fmla="*/ 618972 w 1001602"/>
                <a:gd name="connsiteY16" fmla="*/ 645814 h 786331"/>
                <a:gd name="connsiteX17" fmla="*/ 608772 w 1001602"/>
                <a:gd name="connsiteY17" fmla="*/ 663261 h 786331"/>
                <a:gd name="connsiteX18" fmla="*/ 580589 w 1001602"/>
                <a:gd name="connsiteY18" fmla="*/ 670374 h 786331"/>
                <a:gd name="connsiteX19" fmla="*/ 596694 w 1001602"/>
                <a:gd name="connsiteY19" fmla="*/ 649706 h 786331"/>
                <a:gd name="connsiteX20" fmla="*/ 600586 w 1001602"/>
                <a:gd name="connsiteY20" fmla="*/ 632259 h 786331"/>
                <a:gd name="connsiteX21" fmla="*/ 609712 w 1001602"/>
                <a:gd name="connsiteY21" fmla="*/ 618301 h 786331"/>
                <a:gd name="connsiteX22" fmla="*/ 608236 w 1001602"/>
                <a:gd name="connsiteY22" fmla="*/ 601928 h 786331"/>
                <a:gd name="connsiteX23" fmla="*/ 590654 w 1001602"/>
                <a:gd name="connsiteY23" fmla="*/ 623804 h 786331"/>
                <a:gd name="connsiteX24" fmla="*/ 575757 w 1001602"/>
                <a:gd name="connsiteY24" fmla="*/ 633601 h 786331"/>
                <a:gd name="connsiteX25" fmla="*/ 565691 w 1001602"/>
                <a:gd name="connsiteY25" fmla="*/ 658967 h 786331"/>
                <a:gd name="connsiteX26" fmla="*/ 543413 w 1001602"/>
                <a:gd name="connsiteY26" fmla="*/ 644740 h 786331"/>
                <a:gd name="connsiteX27" fmla="*/ 544218 w 1001602"/>
                <a:gd name="connsiteY27" fmla="*/ 628501 h 786331"/>
                <a:gd name="connsiteX28" fmla="*/ 529186 w 1001602"/>
                <a:gd name="connsiteY28" fmla="*/ 607565 h 786331"/>
                <a:gd name="connsiteX29" fmla="*/ 515094 w 1001602"/>
                <a:gd name="connsiteY29" fmla="*/ 595754 h 786331"/>
                <a:gd name="connsiteX30" fmla="*/ 519658 w 1001602"/>
                <a:gd name="connsiteY30" fmla="*/ 589312 h 786331"/>
                <a:gd name="connsiteX31" fmla="*/ 490132 w 1001602"/>
                <a:gd name="connsiteY31" fmla="*/ 572939 h 786331"/>
                <a:gd name="connsiteX32" fmla="*/ 472282 w 1001602"/>
                <a:gd name="connsiteY32" fmla="*/ 571865 h 786331"/>
                <a:gd name="connsiteX33" fmla="*/ 448929 w 1001602"/>
                <a:gd name="connsiteY33" fmla="*/ 558041 h 786331"/>
                <a:gd name="connsiteX34" fmla="*/ 405446 w 1001602"/>
                <a:gd name="connsiteY34" fmla="*/ 560726 h 786331"/>
                <a:gd name="connsiteX35" fmla="*/ 373638 w 1001602"/>
                <a:gd name="connsiteY35" fmla="*/ 571060 h 786331"/>
                <a:gd name="connsiteX36" fmla="*/ 345186 w 1001602"/>
                <a:gd name="connsiteY36" fmla="*/ 580857 h 786331"/>
                <a:gd name="connsiteX37" fmla="*/ 321699 w 1001602"/>
                <a:gd name="connsiteY37" fmla="*/ 578978 h 786331"/>
                <a:gd name="connsiteX38" fmla="*/ 296065 w 1001602"/>
                <a:gd name="connsiteY38" fmla="*/ 593607 h 786331"/>
                <a:gd name="connsiteX39" fmla="*/ 275129 w 1001602"/>
                <a:gd name="connsiteY39" fmla="*/ 600317 h 786331"/>
                <a:gd name="connsiteX40" fmla="*/ 270431 w 1001602"/>
                <a:gd name="connsiteY40" fmla="*/ 615349 h 786331"/>
                <a:gd name="connsiteX41" fmla="*/ 260634 w 1001602"/>
                <a:gd name="connsiteY41" fmla="*/ 628099 h 786331"/>
                <a:gd name="connsiteX42" fmla="*/ 238758 w 1001602"/>
                <a:gd name="connsiteY42" fmla="*/ 628904 h 786331"/>
                <a:gd name="connsiteX43" fmla="*/ 223056 w 1001602"/>
                <a:gd name="connsiteY43" fmla="*/ 631588 h 786331"/>
                <a:gd name="connsiteX44" fmla="*/ 222653 w 1001602"/>
                <a:gd name="connsiteY44" fmla="*/ 631454 h 786331"/>
                <a:gd name="connsiteX45" fmla="*/ 201179 w 1001602"/>
                <a:gd name="connsiteY45" fmla="*/ 626220 h 786331"/>
                <a:gd name="connsiteX46" fmla="*/ 183732 w 1001602"/>
                <a:gd name="connsiteY46" fmla="*/ 629306 h 786331"/>
                <a:gd name="connsiteX47" fmla="*/ 167359 w 1001602"/>
                <a:gd name="connsiteY47" fmla="*/ 630649 h 786331"/>
                <a:gd name="connsiteX48" fmla="*/ 152462 w 1001602"/>
                <a:gd name="connsiteY48" fmla="*/ 646754 h 786331"/>
                <a:gd name="connsiteX49" fmla="*/ 144946 w 1001602"/>
                <a:gd name="connsiteY49" fmla="*/ 645412 h 786331"/>
                <a:gd name="connsiteX50" fmla="*/ 133135 w 1001602"/>
                <a:gd name="connsiteY50" fmla="*/ 653464 h 786331"/>
                <a:gd name="connsiteX51" fmla="*/ 120788 w 1001602"/>
                <a:gd name="connsiteY51" fmla="*/ 663261 h 786331"/>
                <a:gd name="connsiteX52" fmla="*/ 101999 w 1001602"/>
                <a:gd name="connsiteY52" fmla="*/ 662053 h 786331"/>
                <a:gd name="connsiteX53" fmla="*/ 84820 w 1001602"/>
                <a:gd name="connsiteY53" fmla="*/ 662053 h 786331"/>
                <a:gd name="connsiteX54" fmla="*/ 84418 w 1001602"/>
                <a:gd name="connsiteY54" fmla="*/ 661785 h 786331"/>
                <a:gd name="connsiteX55" fmla="*/ 58112 w 1001602"/>
                <a:gd name="connsiteY55" fmla="*/ 642593 h 786331"/>
                <a:gd name="connsiteX56" fmla="*/ 44021 w 1001602"/>
                <a:gd name="connsiteY56" fmla="*/ 636688 h 786331"/>
                <a:gd name="connsiteX57" fmla="*/ 44692 w 1001602"/>
                <a:gd name="connsiteY57" fmla="*/ 616959 h 786331"/>
                <a:gd name="connsiteX58" fmla="*/ 57576 w 1001602"/>
                <a:gd name="connsiteY58" fmla="*/ 612665 h 786331"/>
                <a:gd name="connsiteX59" fmla="*/ 61065 w 1001602"/>
                <a:gd name="connsiteY59" fmla="*/ 607162 h 786331"/>
                <a:gd name="connsiteX60" fmla="*/ 60260 w 1001602"/>
                <a:gd name="connsiteY60" fmla="*/ 597230 h 786331"/>
                <a:gd name="connsiteX61" fmla="*/ 63212 w 1001602"/>
                <a:gd name="connsiteY61" fmla="*/ 576696 h 786331"/>
                <a:gd name="connsiteX62" fmla="*/ 60528 w 1001602"/>
                <a:gd name="connsiteY62" fmla="*/ 560055 h 786331"/>
                <a:gd name="connsiteX63" fmla="*/ 47644 w 1001602"/>
                <a:gd name="connsiteY63" fmla="*/ 531334 h 786331"/>
                <a:gd name="connsiteX64" fmla="*/ 43349 w 1001602"/>
                <a:gd name="connsiteY64" fmla="*/ 514289 h 786331"/>
                <a:gd name="connsiteX65" fmla="*/ 44423 w 1001602"/>
                <a:gd name="connsiteY65" fmla="*/ 498453 h 786331"/>
                <a:gd name="connsiteX66" fmla="*/ 34492 w 1001602"/>
                <a:gd name="connsiteY66" fmla="*/ 479797 h 786331"/>
                <a:gd name="connsiteX67" fmla="*/ 33955 w 1001602"/>
                <a:gd name="connsiteY67" fmla="*/ 472282 h 786331"/>
                <a:gd name="connsiteX68" fmla="*/ 23084 w 1001602"/>
                <a:gd name="connsiteY68" fmla="*/ 461277 h 786331"/>
                <a:gd name="connsiteX69" fmla="*/ 19997 w 1001602"/>
                <a:gd name="connsiteY69" fmla="*/ 439266 h 786331"/>
                <a:gd name="connsiteX70" fmla="*/ 5771 w 1001602"/>
                <a:gd name="connsiteY70" fmla="*/ 417122 h 786331"/>
                <a:gd name="connsiteX71" fmla="*/ 0 w 1001602"/>
                <a:gd name="connsiteY71" fmla="*/ 397527 h 786331"/>
                <a:gd name="connsiteX72" fmla="*/ 10468 w 1001602"/>
                <a:gd name="connsiteY72" fmla="*/ 408935 h 786331"/>
                <a:gd name="connsiteX73" fmla="*/ 3221 w 1001602"/>
                <a:gd name="connsiteY73" fmla="*/ 386791 h 786331"/>
                <a:gd name="connsiteX74" fmla="*/ 20534 w 1001602"/>
                <a:gd name="connsiteY74" fmla="*/ 398198 h 786331"/>
                <a:gd name="connsiteX75" fmla="*/ 24158 w 1001602"/>
                <a:gd name="connsiteY75" fmla="*/ 403567 h 786331"/>
                <a:gd name="connsiteX76" fmla="*/ 23889 w 1001602"/>
                <a:gd name="connsiteY76" fmla="*/ 396454 h 786331"/>
                <a:gd name="connsiteX77" fmla="*/ 11945 w 1001602"/>
                <a:gd name="connsiteY77" fmla="*/ 375383 h 786331"/>
                <a:gd name="connsiteX78" fmla="*/ 9395 w 1001602"/>
                <a:gd name="connsiteY78" fmla="*/ 366793 h 786331"/>
                <a:gd name="connsiteX79" fmla="*/ 3489 w 1001602"/>
                <a:gd name="connsiteY79" fmla="*/ 358204 h 786331"/>
                <a:gd name="connsiteX80" fmla="*/ 6576 w 1001602"/>
                <a:gd name="connsiteY80" fmla="*/ 341025 h 786331"/>
                <a:gd name="connsiteX81" fmla="*/ 11408 w 1001602"/>
                <a:gd name="connsiteY81" fmla="*/ 334717 h 786331"/>
                <a:gd name="connsiteX82" fmla="*/ 14495 w 1001602"/>
                <a:gd name="connsiteY82" fmla="*/ 322102 h 786331"/>
                <a:gd name="connsiteX83" fmla="*/ 11810 w 1001602"/>
                <a:gd name="connsiteY83" fmla="*/ 306131 h 786331"/>
                <a:gd name="connsiteX84" fmla="*/ 25366 w 1001602"/>
                <a:gd name="connsiteY84" fmla="*/ 280765 h 786331"/>
                <a:gd name="connsiteX85" fmla="*/ 27244 w 1001602"/>
                <a:gd name="connsiteY85" fmla="*/ 301299 h 786331"/>
                <a:gd name="connsiteX86" fmla="*/ 35029 w 1001602"/>
                <a:gd name="connsiteY86" fmla="*/ 287879 h 786331"/>
                <a:gd name="connsiteX87" fmla="*/ 55428 w 1001602"/>
                <a:gd name="connsiteY87" fmla="*/ 278886 h 786331"/>
                <a:gd name="connsiteX88" fmla="*/ 67641 w 1001602"/>
                <a:gd name="connsiteY88" fmla="*/ 267479 h 786331"/>
                <a:gd name="connsiteX89" fmla="*/ 87102 w 1001602"/>
                <a:gd name="connsiteY89" fmla="*/ 257547 h 786331"/>
                <a:gd name="connsiteX90" fmla="*/ 98912 w 1001602"/>
                <a:gd name="connsiteY90" fmla="*/ 255534 h 786331"/>
                <a:gd name="connsiteX91" fmla="*/ 105488 w 1001602"/>
                <a:gd name="connsiteY91" fmla="*/ 258621 h 786331"/>
                <a:gd name="connsiteX92" fmla="*/ 124546 w 1001602"/>
                <a:gd name="connsiteY92" fmla="*/ 249092 h 786331"/>
                <a:gd name="connsiteX93" fmla="*/ 138772 w 1001602"/>
                <a:gd name="connsiteY93" fmla="*/ 246274 h 786331"/>
                <a:gd name="connsiteX94" fmla="*/ 142396 w 1001602"/>
                <a:gd name="connsiteY94" fmla="*/ 240637 h 786331"/>
                <a:gd name="connsiteX95" fmla="*/ 149912 w 1001602"/>
                <a:gd name="connsiteY95" fmla="*/ 237953 h 786331"/>
                <a:gd name="connsiteX96" fmla="*/ 163601 w 1001602"/>
                <a:gd name="connsiteY96" fmla="*/ 238624 h 786331"/>
                <a:gd name="connsiteX97" fmla="*/ 188966 w 1001602"/>
                <a:gd name="connsiteY97" fmla="*/ 231108 h 786331"/>
                <a:gd name="connsiteX98" fmla="*/ 201716 w 1001602"/>
                <a:gd name="connsiteY98" fmla="*/ 220103 h 786331"/>
                <a:gd name="connsiteX99" fmla="*/ 208427 w 1001602"/>
                <a:gd name="connsiteY99" fmla="*/ 205877 h 786331"/>
                <a:gd name="connsiteX100" fmla="*/ 222250 w 1001602"/>
                <a:gd name="connsiteY100" fmla="*/ 193261 h 786331"/>
                <a:gd name="connsiteX101" fmla="*/ 223324 w 1001602"/>
                <a:gd name="connsiteY101" fmla="*/ 183598 h 786331"/>
                <a:gd name="connsiteX102" fmla="*/ 223995 w 1001602"/>
                <a:gd name="connsiteY102" fmla="*/ 169103 h 786331"/>
                <a:gd name="connsiteX103" fmla="*/ 224398 w 1001602"/>
                <a:gd name="connsiteY103" fmla="*/ 168701 h 786331"/>
                <a:gd name="connsiteX104" fmla="*/ 243589 w 1001602"/>
                <a:gd name="connsiteY104" fmla="*/ 144409 h 786331"/>
                <a:gd name="connsiteX105" fmla="*/ 254460 w 1001602"/>
                <a:gd name="connsiteY105" fmla="*/ 167627 h 786331"/>
                <a:gd name="connsiteX106" fmla="*/ 261171 w 1001602"/>
                <a:gd name="connsiteY106" fmla="*/ 164406 h 786331"/>
                <a:gd name="connsiteX107" fmla="*/ 252984 w 1001602"/>
                <a:gd name="connsiteY107" fmla="*/ 152998 h 786331"/>
                <a:gd name="connsiteX108" fmla="*/ 262379 w 1001602"/>
                <a:gd name="connsiteY108" fmla="*/ 137967 h 786331"/>
                <a:gd name="connsiteX109" fmla="*/ 272444 w 1001602"/>
                <a:gd name="connsiteY109" fmla="*/ 143067 h 786331"/>
                <a:gd name="connsiteX110" fmla="*/ 275263 w 1001602"/>
                <a:gd name="connsiteY110" fmla="*/ 125485 h 786331"/>
                <a:gd name="connsiteX111" fmla="*/ 288952 w 1001602"/>
                <a:gd name="connsiteY111" fmla="*/ 112736 h 786331"/>
                <a:gd name="connsiteX112" fmla="*/ 295260 w 1001602"/>
                <a:gd name="connsiteY112" fmla="*/ 102267 h 786331"/>
                <a:gd name="connsiteX113" fmla="*/ 307070 w 1001602"/>
                <a:gd name="connsiteY113" fmla="*/ 98241 h 786331"/>
                <a:gd name="connsiteX114" fmla="*/ 307473 w 1001602"/>
                <a:gd name="connsiteY114" fmla="*/ 90054 h 786331"/>
                <a:gd name="connsiteX115" fmla="*/ 318344 w 1001602"/>
                <a:gd name="connsiteY115" fmla="*/ 93007 h 786331"/>
                <a:gd name="connsiteX116" fmla="*/ 318747 w 1001602"/>
                <a:gd name="connsiteY116" fmla="*/ 87773 h 786331"/>
                <a:gd name="connsiteX117" fmla="*/ 330825 w 1001602"/>
                <a:gd name="connsiteY117" fmla="*/ 83746 h 786331"/>
                <a:gd name="connsiteX118" fmla="*/ 343709 w 1001602"/>
                <a:gd name="connsiteY118" fmla="*/ 79989 h 786331"/>
                <a:gd name="connsiteX119" fmla="*/ 363170 w 1001602"/>
                <a:gd name="connsiteY119" fmla="*/ 92470 h 786331"/>
                <a:gd name="connsiteX120" fmla="*/ 376322 w 1001602"/>
                <a:gd name="connsiteY120" fmla="*/ 106965 h 786331"/>
                <a:gd name="connsiteX121" fmla="*/ 390951 w 1001602"/>
                <a:gd name="connsiteY121" fmla="*/ 107099 h 786331"/>
                <a:gd name="connsiteX122" fmla="*/ 403701 w 1001602"/>
                <a:gd name="connsiteY122" fmla="*/ 108978 h 786331"/>
                <a:gd name="connsiteX123" fmla="*/ 399272 w 1001602"/>
                <a:gd name="connsiteY123" fmla="*/ 97302 h 786331"/>
                <a:gd name="connsiteX124" fmla="*/ 412290 w 1001602"/>
                <a:gd name="connsiteY124" fmla="*/ 75560 h 786331"/>
                <a:gd name="connsiteX125" fmla="*/ 421685 w 1001602"/>
                <a:gd name="connsiteY125" fmla="*/ 69923 h 786331"/>
                <a:gd name="connsiteX126" fmla="*/ 418195 w 1001602"/>
                <a:gd name="connsiteY126" fmla="*/ 64152 h 786331"/>
                <a:gd name="connsiteX127" fmla="*/ 430274 w 1001602"/>
                <a:gd name="connsiteY127" fmla="*/ 48315 h 786331"/>
                <a:gd name="connsiteX128" fmla="*/ 445977 w 1001602"/>
                <a:gd name="connsiteY128" fmla="*/ 38921 h 786331"/>
                <a:gd name="connsiteX129" fmla="*/ 446648 w 1001602"/>
                <a:gd name="connsiteY129" fmla="*/ 39189 h 786331"/>
                <a:gd name="connsiteX130" fmla="*/ 458861 w 1001602"/>
                <a:gd name="connsiteY130" fmla="*/ 42007 h 786331"/>
                <a:gd name="connsiteX131" fmla="*/ 477650 w 1001602"/>
                <a:gd name="connsiteY131" fmla="*/ 37713 h 786331"/>
                <a:gd name="connsiteX132" fmla="*/ 477382 w 1001602"/>
                <a:gd name="connsiteY132" fmla="*/ 27647 h 786331"/>
                <a:gd name="connsiteX133" fmla="*/ 455640 w 1001602"/>
                <a:gd name="connsiteY133" fmla="*/ 17716 h 786331"/>
                <a:gd name="connsiteX134" fmla="*/ 474429 w 1001602"/>
                <a:gd name="connsiteY134" fmla="*/ 12481 h 786331"/>
                <a:gd name="connsiteX135" fmla="*/ 474966 w 1001602"/>
                <a:gd name="connsiteY135" fmla="*/ 12750 h 786331"/>
                <a:gd name="connsiteX136" fmla="*/ 491876 w 1001602"/>
                <a:gd name="connsiteY136" fmla="*/ 19192 h 786331"/>
                <a:gd name="connsiteX137" fmla="*/ 504760 w 1001602"/>
                <a:gd name="connsiteY137" fmla="*/ 29258 h 786331"/>
                <a:gd name="connsiteX138" fmla="*/ 524623 w 1001602"/>
                <a:gd name="connsiteY138" fmla="*/ 35431 h 786331"/>
                <a:gd name="connsiteX139" fmla="*/ 531871 w 1001602"/>
                <a:gd name="connsiteY139" fmla="*/ 32881 h 786331"/>
                <a:gd name="connsiteX140" fmla="*/ 547170 w 1001602"/>
                <a:gd name="connsiteY140" fmla="*/ 40531 h 786331"/>
                <a:gd name="connsiteX141" fmla="*/ 561397 w 1001602"/>
                <a:gd name="connsiteY141" fmla="*/ 33418 h 786331"/>
                <a:gd name="connsiteX142" fmla="*/ 570389 w 1001602"/>
                <a:gd name="connsiteY142" fmla="*/ 35565 h 786331"/>
                <a:gd name="connsiteX143" fmla="*/ 576831 w 1001602"/>
                <a:gd name="connsiteY143" fmla="*/ 30197 h 786331"/>
                <a:gd name="connsiteX144" fmla="*/ 590386 w 1001602"/>
                <a:gd name="connsiteY144" fmla="*/ 44960 h 786331"/>
                <a:gd name="connsiteX145" fmla="*/ 582870 w 1001602"/>
                <a:gd name="connsiteY145" fmla="*/ 59991 h 786331"/>
                <a:gd name="connsiteX146" fmla="*/ 572939 w 1001602"/>
                <a:gd name="connsiteY146" fmla="*/ 70862 h 786331"/>
                <a:gd name="connsiteX147" fmla="*/ 566094 w 1001602"/>
                <a:gd name="connsiteY147" fmla="*/ 71533 h 786331"/>
                <a:gd name="connsiteX148" fmla="*/ 568644 w 1001602"/>
                <a:gd name="connsiteY148" fmla="*/ 80257 h 786331"/>
                <a:gd name="connsiteX149" fmla="*/ 560994 w 1001602"/>
                <a:gd name="connsiteY149" fmla="*/ 93544 h 786331"/>
                <a:gd name="connsiteX150" fmla="*/ 552539 w 1001602"/>
                <a:gd name="connsiteY150" fmla="*/ 105488 h 786331"/>
                <a:gd name="connsiteX151" fmla="*/ 553881 w 1001602"/>
                <a:gd name="connsiteY151" fmla="*/ 111125 h 786331"/>
                <a:gd name="connsiteX152" fmla="*/ 573073 w 1001602"/>
                <a:gd name="connsiteY152" fmla="*/ 124814 h 786331"/>
                <a:gd name="connsiteX153" fmla="*/ 591728 w 1001602"/>
                <a:gd name="connsiteY153" fmla="*/ 132733 h 786331"/>
                <a:gd name="connsiteX154" fmla="*/ 604746 w 1001602"/>
                <a:gd name="connsiteY154" fmla="*/ 141725 h 786331"/>
                <a:gd name="connsiteX155" fmla="*/ 622328 w 1001602"/>
                <a:gd name="connsiteY155" fmla="*/ 156622 h 786331"/>
                <a:gd name="connsiteX156" fmla="*/ 629441 w 1001602"/>
                <a:gd name="connsiteY156" fmla="*/ 156890 h 786331"/>
                <a:gd name="connsiteX157" fmla="*/ 642996 w 1001602"/>
                <a:gd name="connsiteY157" fmla="*/ 163735 h 786331"/>
                <a:gd name="connsiteX158" fmla="*/ 646754 w 1001602"/>
                <a:gd name="connsiteY158" fmla="*/ 171519 h 786331"/>
                <a:gd name="connsiteX159" fmla="*/ 668764 w 1001602"/>
                <a:gd name="connsiteY159" fmla="*/ 179706 h 786331"/>
                <a:gd name="connsiteX160" fmla="*/ 683661 w 1001602"/>
                <a:gd name="connsiteY160" fmla="*/ 171653 h 786331"/>
                <a:gd name="connsiteX161" fmla="*/ 688358 w 1001602"/>
                <a:gd name="connsiteY161" fmla="*/ 158501 h 786331"/>
                <a:gd name="connsiteX162" fmla="*/ 693458 w 1001602"/>
                <a:gd name="connsiteY162" fmla="*/ 146959 h 786331"/>
                <a:gd name="connsiteX163" fmla="*/ 696411 w 1001602"/>
                <a:gd name="connsiteY163" fmla="*/ 133270 h 786331"/>
                <a:gd name="connsiteX164" fmla="*/ 703792 w 1001602"/>
                <a:gd name="connsiteY164" fmla="*/ 113407 h 786331"/>
                <a:gd name="connsiteX165" fmla="*/ 700303 w 1001602"/>
                <a:gd name="connsiteY165" fmla="*/ 101194 h 786331"/>
                <a:gd name="connsiteX166" fmla="*/ 702182 w 1001602"/>
                <a:gd name="connsiteY166" fmla="*/ 93678 h 786331"/>
                <a:gd name="connsiteX167" fmla="*/ 699364 w 1001602"/>
                <a:gd name="connsiteY167" fmla="*/ 79318 h 786331"/>
                <a:gd name="connsiteX168" fmla="*/ 702719 w 1001602"/>
                <a:gd name="connsiteY168" fmla="*/ 59320 h 786331"/>
                <a:gd name="connsiteX169" fmla="*/ 707013 w 1001602"/>
                <a:gd name="connsiteY169" fmla="*/ 54757 h 786331"/>
                <a:gd name="connsiteX170" fmla="*/ 703256 w 1001602"/>
                <a:gd name="connsiteY170" fmla="*/ 46705 h 786331"/>
                <a:gd name="connsiteX171" fmla="*/ 709698 w 1001602"/>
                <a:gd name="connsiteY171" fmla="*/ 32613 h 786331"/>
                <a:gd name="connsiteX172" fmla="*/ 714261 w 1001602"/>
                <a:gd name="connsiteY172" fmla="*/ 19058 h 786331"/>
                <a:gd name="connsiteX173" fmla="*/ 714798 w 1001602"/>
                <a:gd name="connsiteY173" fmla="*/ 11676 h 786331"/>
                <a:gd name="connsiteX174" fmla="*/ 726340 w 1001602"/>
                <a:gd name="connsiteY174" fmla="*/ 0 h 786331"/>
                <a:gd name="connsiteX175" fmla="*/ 734795 w 1001602"/>
                <a:gd name="connsiteY175" fmla="*/ 15166 h 786331"/>
                <a:gd name="connsiteX176" fmla="*/ 736271 w 1001602"/>
                <a:gd name="connsiteY176" fmla="*/ 29794 h 786331"/>
                <a:gd name="connsiteX177" fmla="*/ 742445 w 1001602"/>
                <a:gd name="connsiteY177" fmla="*/ 32881 h 786331"/>
                <a:gd name="connsiteX178" fmla="*/ 743653 w 1001602"/>
                <a:gd name="connsiteY178" fmla="*/ 44021 h 786331"/>
                <a:gd name="connsiteX179" fmla="*/ 752645 w 1001602"/>
                <a:gd name="connsiteY179" fmla="*/ 57307 h 786331"/>
                <a:gd name="connsiteX180" fmla="*/ 754523 w 1001602"/>
                <a:gd name="connsiteY180" fmla="*/ 71533 h 786331"/>
                <a:gd name="connsiteX181" fmla="*/ 753852 w 1001602"/>
                <a:gd name="connsiteY181" fmla="*/ 80391 h 786331"/>
                <a:gd name="connsiteX182" fmla="*/ 761637 w 1001602"/>
                <a:gd name="connsiteY182" fmla="*/ 97838 h 786331"/>
                <a:gd name="connsiteX183" fmla="*/ 777205 w 1001602"/>
                <a:gd name="connsiteY183" fmla="*/ 88444 h 786331"/>
                <a:gd name="connsiteX184" fmla="*/ 786465 w 1001602"/>
                <a:gd name="connsiteY184" fmla="*/ 100657 h 786331"/>
                <a:gd name="connsiteX185" fmla="*/ 798947 w 1001602"/>
                <a:gd name="connsiteY185" fmla="*/ 110991 h 786331"/>
                <a:gd name="connsiteX186" fmla="*/ 796263 w 1001602"/>
                <a:gd name="connsiteY186" fmla="*/ 123070 h 786331"/>
                <a:gd name="connsiteX187" fmla="*/ 801497 w 1001602"/>
                <a:gd name="connsiteY187" fmla="*/ 144543 h 786331"/>
                <a:gd name="connsiteX188" fmla="*/ 804986 w 1001602"/>
                <a:gd name="connsiteY188" fmla="*/ 156354 h 786331"/>
                <a:gd name="connsiteX189" fmla="*/ 811160 w 1001602"/>
                <a:gd name="connsiteY189" fmla="*/ 159440 h 786331"/>
                <a:gd name="connsiteX190" fmla="*/ 818273 w 1001602"/>
                <a:gd name="connsiteY190" fmla="*/ 182793 h 786331"/>
                <a:gd name="connsiteX191" fmla="*/ 815991 w 1001602"/>
                <a:gd name="connsiteY191" fmla="*/ 196079 h 786331"/>
                <a:gd name="connsiteX192" fmla="*/ 823507 w 1001602"/>
                <a:gd name="connsiteY192" fmla="*/ 212453 h 786331"/>
                <a:gd name="connsiteX193" fmla="*/ 849678 w 1001602"/>
                <a:gd name="connsiteY193" fmla="*/ 225740 h 786331"/>
                <a:gd name="connsiteX194" fmla="*/ 867393 w 1001602"/>
                <a:gd name="connsiteY194" fmla="*/ 238355 h 786331"/>
                <a:gd name="connsiteX195" fmla="*/ 885377 w 1001602"/>
                <a:gd name="connsiteY195" fmla="*/ 250703 h 786331"/>
                <a:gd name="connsiteX196" fmla="*/ 881888 w 1001602"/>
                <a:gd name="connsiteY196" fmla="*/ 257413 h 786331"/>
                <a:gd name="connsiteX197" fmla="*/ 895577 w 1001602"/>
                <a:gd name="connsiteY197" fmla="*/ 273518 h 786331"/>
                <a:gd name="connsiteX198" fmla="*/ 904435 w 1001602"/>
                <a:gd name="connsiteY198" fmla="*/ 299957 h 786331"/>
                <a:gd name="connsiteX199" fmla="*/ 913561 w 1001602"/>
                <a:gd name="connsiteY199" fmla="*/ 294589 h 786331"/>
                <a:gd name="connsiteX200" fmla="*/ 923627 w 1001602"/>
                <a:gd name="connsiteY200" fmla="*/ 305997 h 786331"/>
                <a:gd name="connsiteX201" fmla="*/ 930874 w 1001602"/>
                <a:gd name="connsiteY201" fmla="*/ 301299 h 786331"/>
                <a:gd name="connsiteX202" fmla="*/ 935437 w 1001602"/>
                <a:gd name="connsiteY202" fmla="*/ 331899 h 786331"/>
                <a:gd name="connsiteX203" fmla="*/ 952482 w 1001602"/>
                <a:gd name="connsiteY203" fmla="*/ 347870 h 786331"/>
                <a:gd name="connsiteX204" fmla="*/ 963890 w 1001602"/>
                <a:gd name="connsiteY204" fmla="*/ 358204 h 786331"/>
                <a:gd name="connsiteX205" fmla="*/ 983753 w 1001602"/>
                <a:gd name="connsiteY205" fmla="*/ 381020 h 786331"/>
                <a:gd name="connsiteX206" fmla="*/ 990866 w 1001602"/>
                <a:gd name="connsiteY206" fmla="*/ 403567 h 786331"/>
                <a:gd name="connsiteX207" fmla="*/ 991403 w 1001602"/>
                <a:gd name="connsiteY207" fmla="*/ 419135 h 786331"/>
                <a:gd name="connsiteX208" fmla="*/ 989792 w 1001602"/>
                <a:gd name="connsiteY208" fmla="*/ 435911 h 786331"/>
                <a:gd name="connsiteX209" fmla="*/ 1001602 w 1001602"/>
                <a:gd name="connsiteY209" fmla="*/ 459532 h 786331"/>
                <a:gd name="connsiteX210" fmla="*/ 1001602 w 1001602"/>
                <a:gd name="connsiteY210" fmla="*/ 460069 h 786331"/>
                <a:gd name="connsiteX211" fmla="*/ 1000126 w 1001602"/>
                <a:gd name="connsiteY211" fmla="*/ 485434 h 786331"/>
                <a:gd name="connsiteX212" fmla="*/ 995831 w 1001602"/>
                <a:gd name="connsiteY212" fmla="*/ 498453 h 786331"/>
                <a:gd name="connsiteX213" fmla="*/ 989121 w 1001602"/>
                <a:gd name="connsiteY213" fmla="*/ 523415 h 786331"/>
                <a:gd name="connsiteX214" fmla="*/ 989658 w 1001602"/>
                <a:gd name="connsiteY214" fmla="*/ 539789 h 786331"/>
                <a:gd name="connsiteX215" fmla="*/ 989658 w 1001602"/>
                <a:gd name="connsiteY215" fmla="*/ 540057 h 786331"/>
                <a:gd name="connsiteX216" fmla="*/ 984826 w 1001602"/>
                <a:gd name="connsiteY216" fmla="*/ 560591 h 786331"/>
                <a:gd name="connsiteX217" fmla="*/ 973553 w 1001602"/>
                <a:gd name="connsiteY217" fmla="*/ 587836 h 786331"/>
                <a:gd name="connsiteX218" fmla="*/ 955166 w 1001602"/>
                <a:gd name="connsiteY218" fmla="*/ 602196 h 786331"/>
                <a:gd name="connsiteX219" fmla="*/ 946442 w 1001602"/>
                <a:gd name="connsiteY219" fmla="*/ 624609 h 786331"/>
                <a:gd name="connsiteX220" fmla="*/ 937987 w 1001602"/>
                <a:gd name="connsiteY220" fmla="*/ 639641 h 786331"/>
                <a:gd name="connsiteX221" fmla="*/ 930606 w 1001602"/>
                <a:gd name="connsiteY221" fmla="*/ 665543 h 786331"/>
                <a:gd name="connsiteX222" fmla="*/ 921211 w 1001602"/>
                <a:gd name="connsiteY222" fmla="*/ 680440 h 786331"/>
                <a:gd name="connsiteX223" fmla="*/ 915038 w 1001602"/>
                <a:gd name="connsiteY223" fmla="*/ 702853 h 786331"/>
                <a:gd name="connsiteX224" fmla="*/ 911951 w 1001602"/>
                <a:gd name="connsiteY224" fmla="*/ 723521 h 786331"/>
                <a:gd name="connsiteX225" fmla="*/ 913293 w 1001602"/>
                <a:gd name="connsiteY225" fmla="*/ 734258 h 786331"/>
                <a:gd name="connsiteX226" fmla="*/ 897725 w 1001602"/>
                <a:gd name="connsiteY226" fmla="*/ 746068 h 786331"/>
                <a:gd name="connsiteX227" fmla="*/ 869943 w 1001602"/>
                <a:gd name="connsiteY227" fmla="*/ 747142 h 786331"/>
                <a:gd name="connsiteX228" fmla="*/ 847665 w 1001602"/>
                <a:gd name="connsiteY228" fmla="*/ 759623 h 786331"/>
                <a:gd name="connsiteX229" fmla="*/ 836525 w 1001602"/>
                <a:gd name="connsiteY229" fmla="*/ 771568 h 78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</a:cxnLst>
              <a:rect l="l" t="t" r="r" b="b"/>
              <a:pathLst>
                <a:path w="1001602" h="786331">
                  <a:moveTo>
                    <a:pt x="820420" y="786331"/>
                  </a:moveTo>
                  <a:lnTo>
                    <a:pt x="798678" y="771434"/>
                  </a:lnTo>
                  <a:lnTo>
                    <a:pt x="782305" y="765529"/>
                  </a:lnTo>
                  <a:lnTo>
                    <a:pt x="785660" y="751302"/>
                  </a:lnTo>
                  <a:lnTo>
                    <a:pt x="776131" y="755463"/>
                  </a:lnTo>
                  <a:lnTo>
                    <a:pt x="753718" y="778950"/>
                  </a:lnTo>
                  <a:lnTo>
                    <a:pt x="731171" y="769958"/>
                  </a:lnTo>
                  <a:lnTo>
                    <a:pt x="717213" y="764992"/>
                  </a:lnTo>
                  <a:lnTo>
                    <a:pt x="703390" y="762844"/>
                  </a:lnTo>
                  <a:lnTo>
                    <a:pt x="678695" y="753450"/>
                  </a:lnTo>
                  <a:lnTo>
                    <a:pt x="661919" y="733050"/>
                  </a:lnTo>
                  <a:lnTo>
                    <a:pt x="657356" y="709563"/>
                  </a:lnTo>
                  <a:lnTo>
                    <a:pt x="651854" y="694800"/>
                  </a:lnTo>
                  <a:lnTo>
                    <a:pt x="640446" y="683124"/>
                  </a:lnTo>
                  <a:lnTo>
                    <a:pt x="614543" y="679232"/>
                  </a:lnTo>
                  <a:lnTo>
                    <a:pt x="623535" y="662859"/>
                  </a:lnTo>
                  <a:lnTo>
                    <a:pt x="618972" y="645814"/>
                  </a:lnTo>
                  <a:lnTo>
                    <a:pt x="608772" y="663261"/>
                  </a:lnTo>
                  <a:lnTo>
                    <a:pt x="580589" y="670374"/>
                  </a:lnTo>
                  <a:lnTo>
                    <a:pt x="596694" y="649706"/>
                  </a:lnTo>
                  <a:lnTo>
                    <a:pt x="600586" y="632259"/>
                  </a:lnTo>
                  <a:lnTo>
                    <a:pt x="609712" y="618301"/>
                  </a:lnTo>
                  <a:lnTo>
                    <a:pt x="608236" y="601928"/>
                  </a:lnTo>
                  <a:lnTo>
                    <a:pt x="590654" y="623804"/>
                  </a:lnTo>
                  <a:lnTo>
                    <a:pt x="575757" y="633601"/>
                  </a:lnTo>
                  <a:lnTo>
                    <a:pt x="565691" y="658967"/>
                  </a:lnTo>
                  <a:lnTo>
                    <a:pt x="543413" y="644740"/>
                  </a:lnTo>
                  <a:lnTo>
                    <a:pt x="544218" y="628501"/>
                  </a:lnTo>
                  <a:lnTo>
                    <a:pt x="529186" y="607565"/>
                  </a:lnTo>
                  <a:lnTo>
                    <a:pt x="515094" y="595754"/>
                  </a:lnTo>
                  <a:lnTo>
                    <a:pt x="519658" y="589312"/>
                  </a:lnTo>
                  <a:lnTo>
                    <a:pt x="490132" y="572939"/>
                  </a:lnTo>
                  <a:lnTo>
                    <a:pt x="472282" y="571865"/>
                  </a:lnTo>
                  <a:lnTo>
                    <a:pt x="448929" y="558041"/>
                  </a:lnTo>
                  <a:lnTo>
                    <a:pt x="405446" y="560726"/>
                  </a:lnTo>
                  <a:lnTo>
                    <a:pt x="373638" y="571060"/>
                  </a:lnTo>
                  <a:lnTo>
                    <a:pt x="345186" y="580857"/>
                  </a:lnTo>
                  <a:lnTo>
                    <a:pt x="321699" y="578978"/>
                  </a:lnTo>
                  <a:lnTo>
                    <a:pt x="296065" y="593607"/>
                  </a:lnTo>
                  <a:lnTo>
                    <a:pt x="275129" y="600317"/>
                  </a:lnTo>
                  <a:lnTo>
                    <a:pt x="270431" y="615349"/>
                  </a:lnTo>
                  <a:lnTo>
                    <a:pt x="260634" y="628099"/>
                  </a:lnTo>
                  <a:lnTo>
                    <a:pt x="238758" y="628904"/>
                  </a:lnTo>
                  <a:lnTo>
                    <a:pt x="223056" y="631588"/>
                  </a:lnTo>
                  <a:lnTo>
                    <a:pt x="222653" y="631454"/>
                  </a:lnTo>
                  <a:lnTo>
                    <a:pt x="201179" y="626220"/>
                  </a:lnTo>
                  <a:lnTo>
                    <a:pt x="183732" y="629306"/>
                  </a:lnTo>
                  <a:lnTo>
                    <a:pt x="167359" y="630649"/>
                  </a:lnTo>
                  <a:lnTo>
                    <a:pt x="152462" y="646754"/>
                  </a:lnTo>
                  <a:lnTo>
                    <a:pt x="144946" y="645412"/>
                  </a:lnTo>
                  <a:lnTo>
                    <a:pt x="133135" y="653464"/>
                  </a:lnTo>
                  <a:lnTo>
                    <a:pt x="120788" y="663261"/>
                  </a:lnTo>
                  <a:lnTo>
                    <a:pt x="101999" y="662053"/>
                  </a:lnTo>
                  <a:lnTo>
                    <a:pt x="84820" y="662053"/>
                  </a:lnTo>
                  <a:lnTo>
                    <a:pt x="84418" y="661785"/>
                  </a:lnTo>
                  <a:lnTo>
                    <a:pt x="58112" y="642593"/>
                  </a:lnTo>
                  <a:lnTo>
                    <a:pt x="44021" y="636688"/>
                  </a:lnTo>
                  <a:lnTo>
                    <a:pt x="44692" y="616959"/>
                  </a:lnTo>
                  <a:lnTo>
                    <a:pt x="57576" y="612665"/>
                  </a:lnTo>
                  <a:lnTo>
                    <a:pt x="61065" y="607162"/>
                  </a:lnTo>
                  <a:lnTo>
                    <a:pt x="60260" y="597230"/>
                  </a:lnTo>
                  <a:lnTo>
                    <a:pt x="63212" y="576696"/>
                  </a:lnTo>
                  <a:lnTo>
                    <a:pt x="60528" y="560055"/>
                  </a:lnTo>
                  <a:lnTo>
                    <a:pt x="47644" y="531334"/>
                  </a:lnTo>
                  <a:lnTo>
                    <a:pt x="43349" y="514289"/>
                  </a:lnTo>
                  <a:lnTo>
                    <a:pt x="44423" y="498453"/>
                  </a:lnTo>
                  <a:lnTo>
                    <a:pt x="34492" y="479797"/>
                  </a:lnTo>
                  <a:lnTo>
                    <a:pt x="33955" y="472282"/>
                  </a:lnTo>
                  <a:lnTo>
                    <a:pt x="23084" y="461277"/>
                  </a:lnTo>
                  <a:lnTo>
                    <a:pt x="19997" y="439266"/>
                  </a:lnTo>
                  <a:lnTo>
                    <a:pt x="5771" y="417122"/>
                  </a:lnTo>
                  <a:lnTo>
                    <a:pt x="0" y="397527"/>
                  </a:lnTo>
                  <a:lnTo>
                    <a:pt x="10468" y="408935"/>
                  </a:lnTo>
                  <a:lnTo>
                    <a:pt x="3221" y="386791"/>
                  </a:lnTo>
                  <a:lnTo>
                    <a:pt x="20534" y="398198"/>
                  </a:lnTo>
                  <a:lnTo>
                    <a:pt x="24158" y="403567"/>
                  </a:lnTo>
                  <a:lnTo>
                    <a:pt x="23889" y="396454"/>
                  </a:lnTo>
                  <a:lnTo>
                    <a:pt x="11945" y="375383"/>
                  </a:lnTo>
                  <a:lnTo>
                    <a:pt x="9395" y="366793"/>
                  </a:lnTo>
                  <a:lnTo>
                    <a:pt x="3489" y="358204"/>
                  </a:lnTo>
                  <a:lnTo>
                    <a:pt x="6576" y="341025"/>
                  </a:lnTo>
                  <a:lnTo>
                    <a:pt x="11408" y="334717"/>
                  </a:lnTo>
                  <a:lnTo>
                    <a:pt x="14495" y="322102"/>
                  </a:lnTo>
                  <a:lnTo>
                    <a:pt x="11810" y="306131"/>
                  </a:lnTo>
                  <a:lnTo>
                    <a:pt x="25366" y="280765"/>
                  </a:lnTo>
                  <a:lnTo>
                    <a:pt x="27244" y="301299"/>
                  </a:lnTo>
                  <a:lnTo>
                    <a:pt x="35029" y="287879"/>
                  </a:lnTo>
                  <a:lnTo>
                    <a:pt x="55428" y="278886"/>
                  </a:lnTo>
                  <a:lnTo>
                    <a:pt x="67641" y="267479"/>
                  </a:lnTo>
                  <a:lnTo>
                    <a:pt x="87102" y="257547"/>
                  </a:lnTo>
                  <a:lnTo>
                    <a:pt x="98912" y="255534"/>
                  </a:lnTo>
                  <a:lnTo>
                    <a:pt x="105488" y="258621"/>
                  </a:lnTo>
                  <a:lnTo>
                    <a:pt x="124546" y="249092"/>
                  </a:lnTo>
                  <a:lnTo>
                    <a:pt x="138772" y="246274"/>
                  </a:lnTo>
                  <a:lnTo>
                    <a:pt x="142396" y="240637"/>
                  </a:lnTo>
                  <a:lnTo>
                    <a:pt x="149912" y="237953"/>
                  </a:lnTo>
                  <a:lnTo>
                    <a:pt x="163601" y="238624"/>
                  </a:lnTo>
                  <a:lnTo>
                    <a:pt x="188966" y="231108"/>
                  </a:lnTo>
                  <a:lnTo>
                    <a:pt x="201716" y="220103"/>
                  </a:lnTo>
                  <a:lnTo>
                    <a:pt x="208427" y="205877"/>
                  </a:lnTo>
                  <a:lnTo>
                    <a:pt x="222250" y="193261"/>
                  </a:lnTo>
                  <a:lnTo>
                    <a:pt x="223324" y="183598"/>
                  </a:lnTo>
                  <a:lnTo>
                    <a:pt x="223995" y="169103"/>
                  </a:lnTo>
                  <a:lnTo>
                    <a:pt x="224398" y="168701"/>
                  </a:lnTo>
                  <a:lnTo>
                    <a:pt x="243589" y="144409"/>
                  </a:lnTo>
                  <a:lnTo>
                    <a:pt x="254460" y="167627"/>
                  </a:lnTo>
                  <a:lnTo>
                    <a:pt x="261171" y="164406"/>
                  </a:lnTo>
                  <a:lnTo>
                    <a:pt x="252984" y="152998"/>
                  </a:lnTo>
                  <a:lnTo>
                    <a:pt x="262379" y="137967"/>
                  </a:lnTo>
                  <a:lnTo>
                    <a:pt x="272444" y="143067"/>
                  </a:lnTo>
                  <a:lnTo>
                    <a:pt x="275263" y="125485"/>
                  </a:lnTo>
                  <a:lnTo>
                    <a:pt x="288952" y="112736"/>
                  </a:lnTo>
                  <a:lnTo>
                    <a:pt x="295260" y="102267"/>
                  </a:lnTo>
                  <a:lnTo>
                    <a:pt x="307070" y="98241"/>
                  </a:lnTo>
                  <a:lnTo>
                    <a:pt x="307473" y="90054"/>
                  </a:lnTo>
                  <a:lnTo>
                    <a:pt x="318344" y="93007"/>
                  </a:lnTo>
                  <a:lnTo>
                    <a:pt x="318747" y="87773"/>
                  </a:lnTo>
                  <a:lnTo>
                    <a:pt x="330825" y="83746"/>
                  </a:lnTo>
                  <a:lnTo>
                    <a:pt x="343709" y="79989"/>
                  </a:lnTo>
                  <a:lnTo>
                    <a:pt x="363170" y="92470"/>
                  </a:lnTo>
                  <a:lnTo>
                    <a:pt x="376322" y="106965"/>
                  </a:lnTo>
                  <a:lnTo>
                    <a:pt x="390951" y="107099"/>
                  </a:lnTo>
                  <a:lnTo>
                    <a:pt x="403701" y="108978"/>
                  </a:lnTo>
                  <a:lnTo>
                    <a:pt x="399272" y="97302"/>
                  </a:lnTo>
                  <a:lnTo>
                    <a:pt x="412290" y="75560"/>
                  </a:lnTo>
                  <a:lnTo>
                    <a:pt x="421685" y="69923"/>
                  </a:lnTo>
                  <a:lnTo>
                    <a:pt x="418195" y="64152"/>
                  </a:lnTo>
                  <a:lnTo>
                    <a:pt x="430274" y="48315"/>
                  </a:lnTo>
                  <a:lnTo>
                    <a:pt x="445977" y="38921"/>
                  </a:lnTo>
                  <a:lnTo>
                    <a:pt x="446648" y="39189"/>
                  </a:lnTo>
                  <a:lnTo>
                    <a:pt x="458861" y="42007"/>
                  </a:lnTo>
                  <a:lnTo>
                    <a:pt x="477650" y="37713"/>
                  </a:lnTo>
                  <a:lnTo>
                    <a:pt x="477382" y="27647"/>
                  </a:lnTo>
                  <a:lnTo>
                    <a:pt x="455640" y="17716"/>
                  </a:lnTo>
                  <a:lnTo>
                    <a:pt x="474429" y="12481"/>
                  </a:lnTo>
                  <a:lnTo>
                    <a:pt x="474966" y="12750"/>
                  </a:lnTo>
                  <a:lnTo>
                    <a:pt x="491876" y="19192"/>
                  </a:lnTo>
                  <a:lnTo>
                    <a:pt x="504760" y="29258"/>
                  </a:lnTo>
                  <a:lnTo>
                    <a:pt x="524623" y="35431"/>
                  </a:lnTo>
                  <a:lnTo>
                    <a:pt x="531871" y="32881"/>
                  </a:lnTo>
                  <a:lnTo>
                    <a:pt x="547170" y="40531"/>
                  </a:lnTo>
                  <a:lnTo>
                    <a:pt x="561397" y="33418"/>
                  </a:lnTo>
                  <a:lnTo>
                    <a:pt x="570389" y="35565"/>
                  </a:lnTo>
                  <a:lnTo>
                    <a:pt x="576831" y="30197"/>
                  </a:lnTo>
                  <a:lnTo>
                    <a:pt x="590386" y="44960"/>
                  </a:lnTo>
                  <a:lnTo>
                    <a:pt x="582870" y="59991"/>
                  </a:lnTo>
                  <a:lnTo>
                    <a:pt x="572939" y="70862"/>
                  </a:lnTo>
                  <a:lnTo>
                    <a:pt x="566094" y="71533"/>
                  </a:lnTo>
                  <a:lnTo>
                    <a:pt x="568644" y="80257"/>
                  </a:lnTo>
                  <a:lnTo>
                    <a:pt x="560994" y="93544"/>
                  </a:lnTo>
                  <a:lnTo>
                    <a:pt x="552539" y="105488"/>
                  </a:lnTo>
                  <a:lnTo>
                    <a:pt x="553881" y="111125"/>
                  </a:lnTo>
                  <a:lnTo>
                    <a:pt x="573073" y="124814"/>
                  </a:lnTo>
                  <a:lnTo>
                    <a:pt x="591728" y="132733"/>
                  </a:lnTo>
                  <a:lnTo>
                    <a:pt x="604746" y="141725"/>
                  </a:lnTo>
                  <a:lnTo>
                    <a:pt x="622328" y="156622"/>
                  </a:lnTo>
                  <a:lnTo>
                    <a:pt x="629441" y="156890"/>
                  </a:lnTo>
                  <a:lnTo>
                    <a:pt x="642996" y="163735"/>
                  </a:lnTo>
                  <a:lnTo>
                    <a:pt x="646754" y="171519"/>
                  </a:lnTo>
                  <a:lnTo>
                    <a:pt x="668764" y="179706"/>
                  </a:lnTo>
                  <a:lnTo>
                    <a:pt x="683661" y="171653"/>
                  </a:lnTo>
                  <a:lnTo>
                    <a:pt x="688358" y="158501"/>
                  </a:lnTo>
                  <a:lnTo>
                    <a:pt x="693458" y="146959"/>
                  </a:lnTo>
                  <a:lnTo>
                    <a:pt x="696411" y="133270"/>
                  </a:lnTo>
                  <a:lnTo>
                    <a:pt x="703792" y="113407"/>
                  </a:lnTo>
                  <a:lnTo>
                    <a:pt x="700303" y="101194"/>
                  </a:lnTo>
                  <a:lnTo>
                    <a:pt x="702182" y="93678"/>
                  </a:lnTo>
                  <a:lnTo>
                    <a:pt x="699364" y="79318"/>
                  </a:lnTo>
                  <a:lnTo>
                    <a:pt x="702719" y="59320"/>
                  </a:lnTo>
                  <a:lnTo>
                    <a:pt x="707013" y="54757"/>
                  </a:lnTo>
                  <a:lnTo>
                    <a:pt x="703256" y="46705"/>
                  </a:lnTo>
                  <a:lnTo>
                    <a:pt x="709698" y="32613"/>
                  </a:lnTo>
                  <a:lnTo>
                    <a:pt x="714261" y="19058"/>
                  </a:lnTo>
                  <a:lnTo>
                    <a:pt x="714798" y="11676"/>
                  </a:lnTo>
                  <a:lnTo>
                    <a:pt x="726340" y="0"/>
                  </a:lnTo>
                  <a:lnTo>
                    <a:pt x="734795" y="15166"/>
                  </a:lnTo>
                  <a:lnTo>
                    <a:pt x="736271" y="29794"/>
                  </a:lnTo>
                  <a:lnTo>
                    <a:pt x="742445" y="32881"/>
                  </a:lnTo>
                  <a:lnTo>
                    <a:pt x="743653" y="44021"/>
                  </a:lnTo>
                  <a:lnTo>
                    <a:pt x="752645" y="57307"/>
                  </a:lnTo>
                  <a:lnTo>
                    <a:pt x="754523" y="71533"/>
                  </a:lnTo>
                  <a:lnTo>
                    <a:pt x="753852" y="80391"/>
                  </a:lnTo>
                  <a:lnTo>
                    <a:pt x="761637" y="97838"/>
                  </a:lnTo>
                  <a:lnTo>
                    <a:pt x="777205" y="88444"/>
                  </a:lnTo>
                  <a:lnTo>
                    <a:pt x="786465" y="100657"/>
                  </a:lnTo>
                  <a:lnTo>
                    <a:pt x="798947" y="110991"/>
                  </a:lnTo>
                  <a:lnTo>
                    <a:pt x="796263" y="123070"/>
                  </a:lnTo>
                  <a:lnTo>
                    <a:pt x="801497" y="144543"/>
                  </a:lnTo>
                  <a:lnTo>
                    <a:pt x="804986" y="156354"/>
                  </a:lnTo>
                  <a:lnTo>
                    <a:pt x="811160" y="159440"/>
                  </a:lnTo>
                  <a:lnTo>
                    <a:pt x="818273" y="182793"/>
                  </a:lnTo>
                  <a:lnTo>
                    <a:pt x="815991" y="196079"/>
                  </a:lnTo>
                  <a:lnTo>
                    <a:pt x="823507" y="212453"/>
                  </a:lnTo>
                  <a:lnTo>
                    <a:pt x="849678" y="225740"/>
                  </a:lnTo>
                  <a:lnTo>
                    <a:pt x="867393" y="238355"/>
                  </a:lnTo>
                  <a:lnTo>
                    <a:pt x="885377" y="250703"/>
                  </a:lnTo>
                  <a:lnTo>
                    <a:pt x="881888" y="257413"/>
                  </a:lnTo>
                  <a:lnTo>
                    <a:pt x="895577" y="273518"/>
                  </a:lnTo>
                  <a:lnTo>
                    <a:pt x="904435" y="299957"/>
                  </a:lnTo>
                  <a:lnTo>
                    <a:pt x="913561" y="294589"/>
                  </a:lnTo>
                  <a:lnTo>
                    <a:pt x="923627" y="305997"/>
                  </a:lnTo>
                  <a:lnTo>
                    <a:pt x="930874" y="301299"/>
                  </a:lnTo>
                  <a:lnTo>
                    <a:pt x="935437" y="331899"/>
                  </a:lnTo>
                  <a:lnTo>
                    <a:pt x="952482" y="347870"/>
                  </a:lnTo>
                  <a:lnTo>
                    <a:pt x="963890" y="358204"/>
                  </a:lnTo>
                  <a:lnTo>
                    <a:pt x="983753" y="381020"/>
                  </a:lnTo>
                  <a:lnTo>
                    <a:pt x="990866" y="403567"/>
                  </a:lnTo>
                  <a:lnTo>
                    <a:pt x="991403" y="419135"/>
                  </a:lnTo>
                  <a:lnTo>
                    <a:pt x="989792" y="435911"/>
                  </a:lnTo>
                  <a:lnTo>
                    <a:pt x="1001602" y="459532"/>
                  </a:lnTo>
                  <a:lnTo>
                    <a:pt x="1001602" y="460069"/>
                  </a:lnTo>
                  <a:lnTo>
                    <a:pt x="1000126" y="485434"/>
                  </a:lnTo>
                  <a:lnTo>
                    <a:pt x="995831" y="498453"/>
                  </a:lnTo>
                  <a:lnTo>
                    <a:pt x="989121" y="523415"/>
                  </a:lnTo>
                  <a:lnTo>
                    <a:pt x="989658" y="539789"/>
                  </a:lnTo>
                  <a:lnTo>
                    <a:pt x="989658" y="540057"/>
                  </a:lnTo>
                  <a:lnTo>
                    <a:pt x="984826" y="560591"/>
                  </a:lnTo>
                  <a:lnTo>
                    <a:pt x="973553" y="587836"/>
                  </a:lnTo>
                  <a:lnTo>
                    <a:pt x="955166" y="602196"/>
                  </a:lnTo>
                  <a:lnTo>
                    <a:pt x="946442" y="624609"/>
                  </a:lnTo>
                  <a:lnTo>
                    <a:pt x="937987" y="639641"/>
                  </a:lnTo>
                  <a:lnTo>
                    <a:pt x="930606" y="665543"/>
                  </a:lnTo>
                  <a:lnTo>
                    <a:pt x="921211" y="680440"/>
                  </a:lnTo>
                  <a:lnTo>
                    <a:pt x="915038" y="702853"/>
                  </a:lnTo>
                  <a:lnTo>
                    <a:pt x="911951" y="723521"/>
                  </a:lnTo>
                  <a:lnTo>
                    <a:pt x="913293" y="734258"/>
                  </a:lnTo>
                  <a:lnTo>
                    <a:pt x="897725" y="746068"/>
                  </a:lnTo>
                  <a:lnTo>
                    <a:pt x="869943" y="747142"/>
                  </a:lnTo>
                  <a:lnTo>
                    <a:pt x="847665" y="759623"/>
                  </a:lnTo>
                  <a:lnTo>
                    <a:pt x="836525" y="7715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" name="Forme libre : forme 464">
              <a:extLst>
                <a:ext uri="{FF2B5EF4-FFF2-40B4-BE49-F238E27FC236}">
                  <a16:creationId xmlns:a16="http://schemas.microsoft.com/office/drawing/2014/main" id="{66A06B7D-085C-459A-AC08-AE575DBF6961}"/>
                </a:ext>
              </a:extLst>
            </p:cNvPr>
            <p:cNvSpPr/>
            <p:nvPr/>
          </p:nvSpPr>
          <p:spPr>
            <a:xfrm>
              <a:off x="8741739" y="5163563"/>
              <a:ext cx="990194" cy="775057"/>
            </a:xfrm>
            <a:custGeom>
              <a:avLst/>
              <a:gdLst>
                <a:gd name="connsiteX0" fmla="*/ 779352 w 990194"/>
                <a:gd name="connsiteY0" fmla="*/ 756805 h 775057"/>
                <a:gd name="connsiteX1" fmla="*/ 792907 w 990194"/>
                <a:gd name="connsiteY1" fmla="*/ 761771 h 775057"/>
                <a:gd name="connsiteX2" fmla="*/ 812502 w 990194"/>
                <a:gd name="connsiteY2" fmla="*/ 775057 h 775057"/>
                <a:gd name="connsiteX3" fmla="*/ 826325 w 990194"/>
                <a:gd name="connsiteY3" fmla="*/ 762576 h 775057"/>
                <a:gd name="connsiteX4" fmla="*/ 838002 w 990194"/>
                <a:gd name="connsiteY4" fmla="*/ 750095 h 775057"/>
                <a:gd name="connsiteX5" fmla="*/ 861757 w 990194"/>
                <a:gd name="connsiteY5" fmla="*/ 737076 h 775057"/>
                <a:gd name="connsiteX6" fmla="*/ 888867 w 990194"/>
                <a:gd name="connsiteY6" fmla="*/ 735868 h 775057"/>
                <a:gd name="connsiteX7" fmla="*/ 901751 w 990194"/>
                <a:gd name="connsiteY7" fmla="*/ 726205 h 775057"/>
                <a:gd name="connsiteX8" fmla="*/ 900543 w 990194"/>
                <a:gd name="connsiteY8" fmla="*/ 717213 h 775057"/>
                <a:gd name="connsiteX9" fmla="*/ 903764 w 990194"/>
                <a:gd name="connsiteY9" fmla="*/ 695740 h 775057"/>
                <a:gd name="connsiteX10" fmla="*/ 910340 w 990194"/>
                <a:gd name="connsiteY10" fmla="*/ 672253 h 775057"/>
                <a:gd name="connsiteX11" fmla="*/ 919735 w 990194"/>
                <a:gd name="connsiteY11" fmla="*/ 657490 h 775057"/>
                <a:gd name="connsiteX12" fmla="*/ 926982 w 990194"/>
                <a:gd name="connsiteY12" fmla="*/ 631856 h 775057"/>
                <a:gd name="connsiteX13" fmla="*/ 935437 w 990194"/>
                <a:gd name="connsiteY13" fmla="*/ 616691 h 775057"/>
                <a:gd name="connsiteX14" fmla="*/ 944564 w 990194"/>
                <a:gd name="connsiteY14" fmla="*/ 593607 h 775057"/>
                <a:gd name="connsiteX15" fmla="*/ 962950 w 990194"/>
                <a:gd name="connsiteY15" fmla="*/ 579246 h 775057"/>
                <a:gd name="connsiteX16" fmla="*/ 973687 w 990194"/>
                <a:gd name="connsiteY16" fmla="*/ 553210 h 775057"/>
                <a:gd name="connsiteX17" fmla="*/ 978384 w 990194"/>
                <a:gd name="connsiteY17" fmla="*/ 533078 h 775057"/>
                <a:gd name="connsiteX18" fmla="*/ 977847 w 990194"/>
                <a:gd name="connsiteY18" fmla="*/ 516571 h 775057"/>
                <a:gd name="connsiteX19" fmla="*/ 977847 w 990194"/>
                <a:gd name="connsiteY19" fmla="*/ 516302 h 775057"/>
                <a:gd name="connsiteX20" fmla="*/ 984558 w 990194"/>
                <a:gd name="connsiteY20" fmla="*/ 491071 h 775057"/>
                <a:gd name="connsiteX21" fmla="*/ 988853 w 990194"/>
                <a:gd name="connsiteY21" fmla="*/ 478053 h 775057"/>
                <a:gd name="connsiteX22" fmla="*/ 990195 w 990194"/>
                <a:gd name="connsiteY22" fmla="*/ 454029 h 775057"/>
                <a:gd name="connsiteX23" fmla="*/ 978384 w 990194"/>
                <a:gd name="connsiteY23" fmla="*/ 430409 h 775057"/>
                <a:gd name="connsiteX24" fmla="*/ 980129 w 990194"/>
                <a:gd name="connsiteY24" fmla="*/ 412693 h 775057"/>
                <a:gd name="connsiteX25" fmla="*/ 979458 w 990194"/>
                <a:gd name="connsiteY25" fmla="*/ 397662 h 775057"/>
                <a:gd name="connsiteX26" fmla="*/ 972748 w 990194"/>
                <a:gd name="connsiteY26" fmla="*/ 376322 h 775057"/>
                <a:gd name="connsiteX27" fmla="*/ 953690 w 990194"/>
                <a:gd name="connsiteY27" fmla="*/ 354580 h 775057"/>
                <a:gd name="connsiteX28" fmla="*/ 942416 w 990194"/>
                <a:gd name="connsiteY28" fmla="*/ 344381 h 775057"/>
                <a:gd name="connsiteX29" fmla="*/ 924298 w 990194"/>
                <a:gd name="connsiteY29" fmla="*/ 327470 h 775057"/>
                <a:gd name="connsiteX30" fmla="*/ 920406 w 990194"/>
                <a:gd name="connsiteY30" fmla="*/ 301434 h 775057"/>
                <a:gd name="connsiteX31" fmla="*/ 915440 w 990194"/>
                <a:gd name="connsiteY31" fmla="*/ 304789 h 775057"/>
                <a:gd name="connsiteX32" fmla="*/ 905375 w 990194"/>
                <a:gd name="connsiteY32" fmla="*/ 293113 h 775057"/>
                <a:gd name="connsiteX33" fmla="*/ 894772 w 990194"/>
                <a:gd name="connsiteY33" fmla="*/ 299420 h 775057"/>
                <a:gd name="connsiteX34" fmla="*/ 884438 w 990194"/>
                <a:gd name="connsiteY34" fmla="*/ 268821 h 775057"/>
                <a:gd name="connsiteX35" fmla="*/ 869809 w 990194"/>
                <a:gd name="connsiteY35" fmla="*/ 251642 h 775057"/>
                <a:gd name="connsiteX36" fmla="*/ 872896 w 990194"/>
                <a:gd name="connsiteY36" fmla="*/ 245603 h 775057"/>
                <a:gd name="connsiteX37" fmla="*/ 857730 w 990194"/>
                <a:gd name="connsiteY37" fmla="*/ 235134 h 775057"/>
                <a:gd name="connsiteX38" fmla="*/ 840149 w 990194"/>
                <a:gd name="connsiteY38" fmla="*/ 222653 h 775057"/>
                <a:gd name="connsiteX39" fmla="*/ 813039 w 990194"/>
                <a:gd name="connsiteY39" fmla="*/ 208964 h 775057"/>
                <a:gd name="connsiteX40" fmla="*/ 804449 w 990194"/>
                <a:gd name="connsiteY40" fmla="*/ 190308 h 775057"/>
                <a:gd name="connsiteX41" fmla="*/ 806865 w 990194"/>
                <a:gd name="connsiteY41" fmla="*/ 176753 h 775057"/>
                <a:gd name="connsiteX42" fmla="*/ 800557 w 990194"/>
                <a:gd name="connsiteY42" fmla="*/ 155817 h 775057"/>
                <a:gd name="connsiteX43" fmla="*/ 794249 w 990194"/>
                <a:gd name="connsiteY43" fmla="*/ 152730 h 775057"/>
                <a:gd name="connsiteX44" fmla="*/ 790223 w 990194"/>
                <a:gd name="connsiteY44" fmla="*/ 139175 h 775057"/>
                <a:gd name="connsiteX45" fmla="*/ 784721 w 990194"/>
                <a:gd name="connsiteY45" fmla="*/ 116762 h 775057"/>
                <a:gd name="connsiteX46" fmla="*/ 787136 w 990194"/>
                <a:gd name="connsiteY46" fmla="*/ 106159 h 775057"/>
                <a:gd name="connsiteX47" fmla="*/ 776131 w 990194"/>
                <a:gd name="connsiteY47" fmla="*/ 96899 h 775057"/>
                <a:gd name="connsiteX48" fmla="*/ 768750 w 990194"/>
                <a:gd name="connsiteY48" fmla="*/ 87236 h 775057"/>
                <a:gd name="connsiteX49" fmla="*/ 752510 w 990194"/>
                <a:gd name="connsiteY49" fmla="*/ 97033 h 775057"/>
                <a:gd name="connsiteX50" fmla="*/ 742445 w 990194"/>
                <a:gd name="connsiteY50" fmla="*/ 74754 h 775057"/>
                <a:gd name="connsiteX51" fmla="*/ 743250 w 990194"/>
                <a:gd name="connsiteY51" fmla="*/ 65360 h 775057"/>
                <a:gd name="connsiteX52" fmla="*/ 741371 w 990194"/>
                <a:gd name="connsiteY52" fmla="*/ 51939 h 775057"/>
                <a:gd name="connsiteX53" fmla="*/ 732379 w 990194"/>
                <a:gd name="connsiteY53" fmla="*/ 39055 h 775057"/>
                <a:gd name="connsiteX54" fmla="*/ 731440 w 990194"/>
                <a:gd name="connsiteY54" fmla="*/ 29123 h 775057"/>
                <a:gd name="connsiteX55" fmla="*/ 725266 w 990194"/>
                <a:gd name="connsiteY55" fmla="*/ 26037 h 775057"/>
                <a:gd name="connsiteX56" fmla="*/ 723521 w 990194"/>
                <a:gd name="connsiteY56" fmla="*/ 9663 h 775057"/>
                <a:gd name="connsiteX57" fmla="*/ 718019 w 990194"/>
                <a:gd name="connsiteY57" fmla="*/ 0 h 775057"/>
                <a:gd name="connsiteX58" fmla="*/ 711040 w 990194"/>
                <a:gd name="connsiteY58" fmla="*/ 6979 h 775057"/>
                <a:gd name="connsiteX59" fmla="*/ 710503 w 990194"/>
                <a:gd name="connsiteY59" fmla="*/ 13555 h 775057"/>
                <a:gd name="connsiteX60" fmla="*/ 705671 w 990194"/>
                <a:gd name="connsiteY60" fmla="*/ 27781 h 775057"/>
                <a:gd name="connsiteX61" fmla="*/ 700035 w 990194"/>
                <a:gd name="connsiteY61" fmla="*/ 40397 h 775057"/>
                <a:gd name="connsiteX62" fmla="*/ 704061 w 990194"/>
                <a:gd name="connsiteY62" fmla="*/ 49121 h 775057"/>
                <a:gd name="connsiteX63" fmla="*/ 698827 w 990194"/>
                <a:gd name="connsiteY63" fmla="*/ 54757 h 775057"/>
                <a:gd name="connsiteX64" fmla="*/ 695740 w 990194"/>
                <a:gd name="connsiteY64" fmla="*/ 73010 h 775057"/>
                <a:gd name="connsiteX65" fmla="*/ 698558 w 990194"/>
                <a:gd name="connsiteY65" fmla="*/ 87504 h 775057"/>
                <a:gd name="connsiteX66" fmla="*/ 696814 w 990194"/>
                <a:gd name="connsiteY66" fmla="*/ 94886 h 775057"/>
                <a:gd name="connsiteX67" fmla="*/ 700303 w 990194"/>
                <a:gd name="connsiteY67" fmla="*/ 107233 h 775057"/>
                <a:gd name="connsiteX68" fmla="*/ 692519 w 990194"/>
                <a:gd name="connsiteY68" fmla="*/ 128035 h 775057"/>
                <a:gd name="connsiteX69" fmla="*/ 689566 w 990194"/>
                <a:gd name="connsiteY69" fmla="*/ 141859 h 775057"/>
                <a:gd name="connsiteX70" fmla="*/ 684332 w 990194"/>
                <a:gd name="connsiteY70" fmla="*/ 153669 h 775057"/>
                <a:gd name="connsiteX71" fmla="*/ 679366 w 990194"/>
                <a:gd name="connsiteY71" fmla="*/ 168030 h 775057"/>
                <a:gd name="connsiteX72" fmla="*/ 661651 w 990194"/>
                <a:gd name="connsiteY72" fmla="*/ 177693 h 775057"/>
                <a:gd name="connsiteX73" fmla="*/ 636420 w 990194"/>
                <a:gd name="connsiteY73" fmla="*/ 168298 h 775057"/>
                <a:gd name="connsiteX74" fmla="*/ 632527 w 990194"/>
                <a:gd name="connsiteY74" fmla="*/ 160246 h 775057"/>
                <a:gd name="connsiteX75" fmla="*/ 620583 w 990194"/>
                <a:gd name="connsiteY75" fmla="*/ 154206 h 775057"/>
                <a:gd name="connsiteX76" fmla="*/ 613336 w 990194"/>
                <a:gd name="connsiteY76" fmla="*/ 154206 h 775057"/>
                <a:gd name="connsiteX77" fmla="*/ 594949 w 990194"/>
                <a:gd name="connsiteY77" fmla="*/ 138504 h 775057"/>
                <a:gd name="connsiteX78" fmla="*/ 582333 w 990194"/>
                <a:gd name="connsiteY78" fmla="*/ 129780 h 775057"/>
                <a:gd name="connsiteX79" fmla="*/ 563678 w 990194"/>
                <a:gd name="connsiteY79" fmla="*/ 121728 h 775057"/>
                <a:gd name="connsiteX80" fmla="*/ 543010 w 990194"/>
                <a:gd name="connsiteY80" fmla="*/ 107099 h 775057"/>
                <a:gd name="connsiteX81" fmla="*/ 540863 w 990194"/>
                <a:gd name="connsiteY81" fmla="*/ 98375 h 775057"/>
                <a:gd name="connsiteX82" fmla="*/ 550257 w 990194"/>
                <a:gd name="connsiteY82" fmla="*/ 85223 h 775057"/>
                <a:gd name="connsiteX83" fmla="*/ 556968 w 990194"/>
                <a:gd name="connsiteY83" fmla="*/ 73412 h 775057"/>
                <a:gd name="connsiteX84" fmla="*/ 553613 w 990194"/>
                <a:gd name="connsiteY84" fmla="*/ 61870 h 775057"/>
                <a:gd name="connsiteX85" fmla="*/ 563678 w 990194"/>
                <a:gd name="connsiteY85" fmla="*/ 60797 h 775057"/>
                <a:gd name="connsiteX86" fmla="*/ 572268 w 990194"/>
                <a:gd name="connsiteY86" fmla="*/ 51402 h 775057"/>
                <a:gd name="connsiteX87" fmla="*/ 578173 w 990194"/>
                <a:gd name="connsiteY87" fmla="*/ 39189 h 775057"/>
                <a:gd name="connsiteX88" fmla="*/ 568912 w 990194"/>
                <a:gd name="connsiteY88" fmla="*/ 29123 h 775057"/>
                <a:gd name="connsiteX89" fmla="*/ 563812 w 990194"/>
                <a:gd name="connsiteY89" fmla="*/ 33418 h 775057"/>
                <a:gd name="connsiteX90" fmla="*/ 554284 w 990194"/>
                <a:gd name="connsiteY90" fmla="*/ 31137 h 775057"/>
                <a:gd name="connsiteX91" fmla="*/ 539521 w 990194"/>
                <a:gd name="connsiteY91" fmla="*/ 38518 h 775057"/>
                <a:gd name="connsiteX92" fmla="*/ 524087 w 990194"/>
                <a:gd name="connsiteY92" fmla="*/ 30734 h 775057"/>
                <a:gd name="connsiteX93" fmla="*/ 517242 w 990194"/>
                <a:gd name="connsiteY93" fmla="*/ 33150 h 775057"/>
                <a:gd name="connsiteX94" fmla="*/ 495232 w 990194"/>
                <a:gd name="connsiteY94" fmla="*/ 26171 h 775057"/>
                <a:gd name="connsiteX95" fmla="*/ 482213 w 990194"/>
                <a:gd name="connsiteY95" fmla="*/ 16105 h 775057"/>
                <a:gd name="connsiteX96" fmla="*/ 466645 w 990194"/>
                <a:gd name="connsiteY96" fmla="*/ 10200 h 775057"/>
                <a:gd name="connsiteX97" fmla="*/ 459264 w 990194"/>
                <a:gd name="connsiteY97" fmla="*/ 12347 h 775057"/>
                <a:gd name="connsiteX98" fmla="*/ 473624 w 990194"/>
                <a:gd name="connsiteY98" fmla="*/ 18923 h 775057"/>
                <a:gd name="connsiteX99" fmla="*/ 474161 w 990194"/>
                <a:gd name="connsiteY99" fmla="*/ 34492 h 775057"/>
                <a:gd name="connsiteX100" fmla="*/ 451345 w 990194"/>
                <a:gd name="connsiteY100" fmla="*/ 39592 h 775057"/>
                <a:gd name="connsiteX101" fmla="*/ 450943 w 990194"/>
                <a:gd name="connsiteY101" fmla="*/ 39592 h 775057"/>
                <a:gd name="connsiteX102" fmla="*/ 438998 w 990194"/>
                <a:gd name="connsiteY102" fmla="*/ 36773 h 775057"/>
                <a:gd name="connsiteX103" fmla="*/ 425040 w 990194"/>
                <a:gd name="connsiteY103" fmla="*/ 45094 h 775057"/>
                <a:gd name="connsiteX104" fmla="*/ 415243 w 990194"/>
                <a:gd name="connsiteY104" fmla="*/ 58113 h 775057"/>
                <a:gd name="connsiteX105" fmla="*/ 419538 w 990194"/>
                <a:gd name="connsiteY105" fmla="*/ 64957 h 775057"/>
                <a:gd name="connsiteX106" fmla="*/ 407190 w 990194"/>
                <a:gd name="connsiteY106" fmla="*/ 72204 h 775057"/>
                <a:gd name="connsiteX107" fmla="*/ 396051 w 990194"/>
                <a:gd name="connsiteY107" fmla="*/ 91396 h 775057"/>
                <a:gd name="connsiteX108" fmla="*/ 402090 w 990194"/>
                <a:gd name="connsiteY108" fmla="*/ 107501 h 775057"/>
                <a:gd name="connsiteX109" fmla="*/ 383167 w 990194"/>
                <a:gd name="connsiteY109" fmla="*/ 104683 h 775057"/>
                <a:gd name="connsiteX110" fmla="*/ 367062 w 990194"/>
                <a:gd name="connsiteY110" fmla="*/ 104415 h 775057"/>
                <a:gd name="connsiteX111" fmla="*/ 352970 w 990194"/>
                <a:gd name="connsiteY111" fmla="*/ 88981 h 775057"/>
                <a:gd name="connsiteX112" fmla="*/ 335657 w 990194"/>
                <a:gd name="connsiteY112" fmla="*/ 77841 h 775057"/>
                <a:gd name="connsiteX113" fmla="*/ 324518 w 990194"/>
                <a:gd name="connsiteY113" fmla="*/ 81062 h 775057"/>
                <a:gd name="connsiteX114" fmla="*/ 314855 w 990194"/>
                <a:gd name="connsiteY114" fmla="*/ 84283 h 775057"/>
                <a:gd name="connsiteX115" fmla="*/ 314318 w 990194"/>
                <a:gd name="connsiteY115" fmla="*/ 91665 h 775057"/>
                <a:gd name="connsiteX116" fmla="*/ 303581 w 990194"/>
                <a:gd name="connsiteY116" fmla="*/ 88712 h 775057"/>
                <a:gd name="connsiteX117" fmla="*/ 303313 w 990194"/>
                <a:gd name="connsiteY117" fmla="*/ 94617 h 775057"/>
                <a:gd name="connsiteX118" fmla="*/ 290294 w 990194"/>
                <a:gd name="connsiteY118" fmla="*/ 99181 h 775057"/>
                <a:gd name="connsiteX119" fmla="*/ 284255 w 990194"/>
                <a:gd name="connsiteY119" fmla="*/ 109112 h 775057"/>
                <a:gd name="connsiteX120" fmla="*/ 271237 w 990194"/>
                <a:gd name="connsiteY120" fmla="*/ 121191 h 775057"/>
                <a:gd name="connsiteX121" fmla="*/ 268016 w 990194"/>
                <a:gd name="connsiteY121" fmla="*/ 142664 h 775057"/>
                <a:gd name="connsiteX122" fmla="*/ 256205 w 990194"/>
                <a:gd name="connsiteY122" fmla="*/ 136625 h 775057"/>
                <a:gd name="connsiteX123" fmla="*/ 250032 w 990194"/>
                <a:gd name="connsiteY123" fmla="*/ 146556 h 775057"/>
                <a:gd name="connsiteX124" fmla="*/ 259426 w 990194"/>
                <a:gd name="connsiteY124" fmla="*/ 159440 h 775057"/>
                <a:gd name="connsiteX125" fmla="*/ 245200 w 990194"/>
                <a:gd name="connsiteY125" fmla="*/ 166419 h 775057"/>
                <a:gd name="connsiteX126" fmla="*/ 235269 w 990194"/>
                <a:gd name="connsiteY126" fmla="*/ 145348 h 775057"/>
                <a:gd name="connsiteX127" fmla="*/ 220237 w 990194"/>
                <a:gd name="connsiteY127" fmla="*/ 164272 h 775057"/>
                <a:gd name="connsiteX128" fmla="*/ 219700 w 990194"/>
                <a:gd name="connsiteY128" fmla="*/ 177693 h 775057"/>
                <a:gd name="connsiteX129" fmla="*/ 218492 w 990194"/>
                <a:gd name="connsiteY129" fmla="*/ 188832 h 775057"/>
                <a:gd name="connsiteX130" fmla="*/ 203729 w 990194"/>
                <a:gd name="connsiteY130" fmla="*/ 202119 h 775057"/>
                <a:gd name="connsiteX131" fmla="*/ 197019 w 990194"/>
                <a:gd name="connsiteY131" fmla="*/ 216479 h 775057"/>
                <a:gd name="connsiteX132" fmla="*/ 182927 w 990194"/>
                <a:gd name="connsiteY132" fmla="*/ 228424 h 775057"/>
                <a:gd name="connsiteX133" fmla="*/ 156622 w 990194"/>
                <a:gd name="connsiteY133" fmla="*/ 236208 h 775057"/>
                <a:gd name="connsiteX134" fmla="*/ 142933 w 990194"/>
                <a:gd name="connsiteY134" fmla="*/ 235537 h 775057"/>
                <a:gd name="connsiteX135" fmla="*/ 137430 w 990194"/>
                <a:gd name="connsiteY135" fmla="*/ 237550 h 775057"/>
                <a:gd name="connsiteX136" fmla="*/ 133538 w 990194"/>
                <a:gd name="connsiteY136" fmla="*/ 243455 h 775057"/>
                <a:gd name="connsiteX137" fmla="*/ 118104 w 990194"/>
                <a:gd name="connsiteY137" fmla="*/ 246408 h 775057"/>
                <a:gd name="connsiteX138" fmla="*/ 97973 w 990194"/>
                <a:gd name="connsiteY138" fmla="*/ 256608 h 775057"/>
                <a:gd name="connsiteX139" fmla="*/ 90860 w 990194"/>
                <a:gd name="connsiteY139" fmla="*/ 253118 h 775057"/>
                <a:gd name="connsiteX140" fmla="*/ 80525 w 990194"/>
                <a:gd name="connsiteY140" fmla="*/ 254997 h 775057"/>
                <a:gd name="connsiteX141" fmla="*/ 62139 w 990194"/>
                <a:gd name="connsiteY141" fmla="*/ 264526 h 775057"/>
                <a:gd name="connsiteX142" fmla="*/ 49792 w 990194"/>
                <a:gd name="connsiteY142" fmla="*/ 275934 h 775057"/>
                <a:gd name="connsiteX143" fmla="*/ 30197 w 990194"/>
                <a:gd name="connsiteY143" fmla="*/ 284523 h 775057"/>
                <a:gd name="connsiteX144" fmla="*/ 17045 w 990194"/>
                <a:gd name="connsiteY144" fmla="*/ 307473 h 775057"/>
                <a:gd name="connsiteX145" fmla="*/ 15300 w 990194"/>
                <a:gd name="connsiteY145" fmla="*/ 287610 h 775057"/>
                <a:gd name="connsiteX146" fmla="*/ 8321 w 990194"/>
                <a:gd name="connsiteY146" fmla="*/ 300494 h 775057"/>
                <a:gd name="connsiteX147" fmla="*/ 11005 w 990194"/>
                <a:gd name="connsiteY147" fmla="*/ 315928 h 775057"/>
                <a:gd name="connsiteX148" fmla="*/ 7113 w 990194"/>
                <a:gd name="connsiteY148" fmla="*/ 330423 h 775057"/>
                <a:gd name="connsiteX149" fmla="*/ 2416 w 990194"/>
                <a:gd name="connsiteY149" fmla="*/ 336596 h 775057"/>
                <a:gd name="connsiteX150" fmla="*/ 0 w 990194"/>
                <a:gd name="connsiteY150" fmla="*/ 350957 h 775057"/>
                <a:gd name="connsiteX151" fmla="*/ 5503 w 990194"/>
                <a:gd name="connsiteY151" fmla="*/ 359144 h 775057"/>
                <a:gd name="connsiteX152" fmla="*/ 7918 w 990194"/>
                <a:gd name="connsiteY152" fmla="*/ 367599 h 775057"/>
                <a:gd name="connsiteX153" fmla="*/ 20266 w 990194"/>
                <a:gd name="connsiteY153" fmla="*/ 389609 h 775057"/>
                <a:gd name="connsiteX154" fmla="*/ 20937 w 990194"/>
                <a:gd name="connsiteY154" fmla="*/ 410143 h 775057"/>
                <a:gd name="connsiteX155" fmla="*/ 10066 w 990194"/>
                <a:gd name="connsiteY155" fmla="*/ 394441 h 775057"/>
                <a:gd name="connsiteX156" fmla="*/ 2684 w 990194"/>
                <a:gd name="connsiteY156" fmla="*/ 389743 h 775057"/>
                <a:gd name="connsiteX157" fmla="*/ 12213 w 990194"/>
                <a:gd name="connsiteY157" fmla="*/ 418464 h 775057"/>
                <a:gd name="connsiteX158" fmla="*/ 939 w 990194"/>
                <a:gd name="connsiteY158" fmla="*/ 405983 h 775057"/>
                <a:gd name="connsiteX159" fmla="*/ 1879 w 990194"/>
                <a:gd name="connsiteY159" fmla="*/ 409472 h 775057"/>
                <a:gd name="connsiteX160" fmla="*/ 16105 w 990194"/>
                <a:gd name="connsiteY160" fmla="*/ 432019 h 775057"/>
                <a:gd name="connsiteX161" fmla="*/ 19192 w 990194"/>
                <a:gd name="connsiteY161" fmla="*/ 453090 h 775057"/>
                <a:gd name="connsiteX162" fmla="*/ 30197 w 990194"/>
                <a:gd name="connsiteY162" fmla="*/ 464363 h 775057"/>
                <a:gd name="connsiteX163" fmla="*/ 30868 w 990194"/>
                <a:gd name="connsiteY163" fmla="*/ 472819 h 775057"/>
                <a:gd name="connsiteX164" fmla="*/ 40800 w 990194"/>
                <a:gd name="connsiteY164" fmla="*/ 491339 h 775057"/>
                <a:gd name="connsiteX165" fmla="*/ 39726 w 990194"/>
                <a:gd name="connsiteY165" fmla="*/ 507713 h 775057"/>
                <a:gd name="connsiteX166" fmla="*/ 43618 w 990194"/>
                <a:gd name="connsiteY166" fmla="*/ 523684 h 775057"/>
                <a:gd name="connsiteX167" fmla="*/ 56770 w 990194"/>
                <a:gd name="connsiteY167" fmla="*/ 552941 h 775057"/>
                <a:gd name="connsiteX168" fmla="*/ 59589 w 990194"/>
                <a:gd name="connsiteY168" fmla="*/ 570389 h 775057"/>
                <a:gd name="connsiteX169" fmla="*/ 56502 w 990194"/>
                <a:gd name="connsiteY169" fmla="*/ 591057 h 775057"/>
                <a:gd name="connsiteX170" fmla="*/ 57441 w 990194"/>
                <a:gd name="connsiteY170" fmla="*/ 601794 h 775057"/>
                <a:gd name="connsiteX171" fmla="*/ 52476 w 990194"/>
                <a:gd name="connsiteY171" fmla="*/ 609578 h 775057"/>
                <a:gd name="connsiteX172" fmla="*/ 40800 w 990194"/>
                <a:gd name="connsiteY172" fmla="*/ 613470 h 775057"/>
                <a:gd name="connsiteX173" fmla="*/ 40397 w 990194"/>
                <a:gd name="connsiteY173" fmla="*/ 627830 h 775057"/>
                <a:gd name="connsiteX174" fmla="*/ 52476 w 990194"/>
                <a:gd name="connsiteY174" fmla="*/ 632930 h 775057"/>
                <a:gd name="connsiteX175" fmla="*/ 78647 w 990194"/>
                <a:gd name="connsiteY175" fmla="*/ 651988 h 775057"/>
                <a:gd name="connsiteX176" fmla="*/ 94617 w 990194"/>
                <a:gd name="connsiteY176" fmla="*/ 651988 h 775057"/>
                <a:gd name="connsiteX177" fmla="*/ 112065 w 990194"/>
                <a:gd name="connsiteY177" fmla="*/ 653061 h 775057"/>
                <a:gd name="connsiteX178" fmla="*/ 123338 w 990194"/>
                <a:gd name="connsiteY178" fmla="*/ 644069 h 775057"/>
                <a:gd name="connsiteX179" fmla="*/ 136625 w 990194"/>
                <a:gd name="connsiteY179" fmla="*/ 635077 h 775057"/>
                <a:gd name="connsiteX180" fmla="*/ 143604 w 990194"/>
                <a:gd name="connsiteY180" fmla="*/ 636285 h 775057"/>
                <a:gd name="connsiteX181" fmla="*/ 158098 w 990194"/>
                <a:gd name="connsiteY181" fmla="*/ 620583 h 775057"/>
                <a:gd name="connsiteX182" fmla="*/ 175814 w 990194"/>
                <a:gd name="connsiteY182" fmla="*/ 619241 h 775057"/>
                <a:gd name="connsiteX183" fmla="*/ 193798 w 990194"/>
                <a:gd name="connsiteY183" fmla="*/ 615886 h 775057"/>
                <a:gd name="connsiteX184" fmla="*/ 194201 w 990194"/>
                <a:gd name="connsiteY184" fmla="*/ 616020 h 775057"/>
                <a:gd name="connsiteX185" fmla="*/ 215674 w 990194"/>
                <a:gd name="connsiteY185" fmla="*/ 621254 h 775057"/>
                <a:gd name="connsiteX186" fmla="*/ 230840 w 990194"/>
                <a:gd name="connsiteY186" fmla="*/ 618704 h 775057"/>
                <a:gd name="connsiteX187" fmla="*/ 251239 w 990194"/>
                <a:gd name="connsiteY187" fmla="*/ 618033 h 775057"/>
                <a:gd name="connsiteX188" fmla="*/ 259560 w 990194"/>
                <a:gd name="connsiteY188" fmla="*/ 607028 h 775057"/>
                <a:gd name="connsiteX189" fmla="*/ 264526 w 990194"/>
                <a:gd name="connsiteY189" fmla="*/ 590923 h 775057"/>
                <a:gd name="connsiteX190" fmla="*/ 286939 w 990194"/>
                <a:gd name="connsiteY190" fmla="*/ 583810 h 775057"/>
                <a:gd name="connsiteX191" fmla="*/ 313378 w 990194"/>
                <a:gd name="connsiteY191" fmla="*/ 568644 h 775057"/>
                <a:gd name="connsiteX192" fmla="*/ 337133 w 990194"/>
                <a:gd name="connsiteY192" fmla="*/ 570657 h 775057"/>
                <a:gd name="connsiteX193" fmla="*/ 364915 w 990194"/>
                <a:gd name="connsiteY193" fmla="*/ 561128 h 775057"/>
                <a:gd name="connsiteX194" fmla="*/ 397527 w 990194"/>
                <a:gd name="connsiteY194" fmla="*/ 550526 h 775057"/>
                <a:gd name="connsiteX195" fmla="*/ 442353 w 990194"/>
                <a:gd name="connsiteY195" fmla="*/ 547842 h 775057"/>
                <a:gd name="connsiteX196" fmla="*/ 466242 w 990194"/>
                <a:gd name="connsiteY196" fmla="*/ 561933 h 775057"/>
                <a:gd name="connsiteX197" fmla="*/ 484092 w 990194"/>
                <a:gd name="connsiteY197" fmla="*/ 563007 h 775057"/>
                <a:gd name="connsiteX198" fmla="*/ 517644 w 990194"/>
                <a:gd name="connsiteY198" fmla="*/ 581662 h 775057"/>
                <a:gd name="connsiteX199" fmla="*/ 512813 w 990194"/>
                <a:gd name="connsiteY199" fmla="*/ 588775 h 775057"/>
                <a:gd name="connsiteX200" fmla="*/ 524489 w 990194"/>
                <a:gd name="connsiteY200" fmla="*/ 598707 h 775057"/>
                <a:gd name="connsiteX201" fmla="*/ 540594 w 990194"/>
                <a:gd name="connsiteY201" fmla="*/ 620985 h 775057"/>
                <a:gd name="connsiteX202" fmla="*/ 539923 w 990194"/>
                <a:gd name="connsiteY202" fmla="*/ 636419 h 775057"/>
                <a:gd name="connsiteX203" fmla="*/ 556297 w 990194"/>
                <a:gd name="connsiteY203" fmla="*/ 646888 h 775057"/>
                <a:gd name="connsiteX204" fmla="*/ 565155 w 990194"/>
                <a:gd name="connsiteY204" fmla="*/ 624743 h 775057"/>
                <a:gd name="connsiteX205" fmla="*/ 580857 w 990194"/>
                <a:gd name="connsiteY205" fmla="*/ 614409 h 775057"/>
                <a:gd name="connsiteX206" fmla="*/ 603673 w 990194"/>
                <a:gd name="connsiteY206" fmla="*/ 585823 h 775057"/>
                <a:gd name="connsiteX207" fmla="*/ 606088 w 990194"/>
                <a:gd name="connsiteY207" fmla="*/ 612933 h 775057"/>
                <a:gd name="connsiteX208" fmla="*/ 596425 w 990194"/>
                <a:gd name="connsiteY208" fmla="*/ 627830 h 775057"/>
                <a:gd name="connsiteX209" fmla="*/ 592399 w 990194"/>
                <a:gd name="connsiteY209" fmla="*/ 645412 h 775057"/>
                <a:gd name="connsiteX210" fmla="*/ 582870 w 990194"/>
                <a:gd name="connsiteY210" fmla="*/ 657625 h 775057"/>
                <a:gd name="connsiteX211" fmla="*/ 598841 w 990194"/>
                <a:gd name="connsiteY211" fmla="*/ 653598 h 775057"/>
                <a:gd name="connsiteX212" fmla="*/ 612799 w 990194"/>
                <a:gd name="connsiteY212" fmla="*/ 629575 h 775057"/>
                <a:gd name="connsiteX213" fmla="*/ 620180 w 990194"/>
                <a:gd name="connsiteY213" fmla="*/ 657088 h 775057"/>
                <a:gd name="connsiteX214" fmla="*/ 613067 w 990194"/>
                <a:gd name="connsiteY214" fmla="*/ 669972 h 775057"/>
                <a:gd name="connsiteX215" fmla="*/ 634809 w 990194"/>
                <a:gd name="connsiteY215" fmla="*/ 673327 h 775057"/>
                <a:gd name="connsiteX216" fmla="*/ 647827 w 990194"/>
                <a:gd name="connsiteY216" fmla="*/ 686748 h 775057"/>
                <a:gd name="connsiteX217" fmla="*/ 653598 w 990194"/>
                <a:gd name="connsiteY217" fmla="*/ 702182 h 775057"/>
                <a:gd name="connsiteX218" fmla="*/ 658161 w 990194"/>
                <a:gd name="connsiteY218" fmla="*/ 725534 h 775057"/>
                <a:gd name="connsiteX219" fmla="*/ 673461 w 990194"/>
                <a:gd name="connsiteY219" fmla="*/ 743921 h 775057"/>
                <a:gd name="connsiteX220" fmla="*/ 696948 w 990194"/>
                <a:gd name="connsiteY220" fmla="*/ 752913 h 775057"/>
                <a:gd name="connsiteX221" fmla="*/ 710637 w 990194"/>
                <a:gd name="connsiteY221" fmla="*/ 754926 h 775057"/>
                <a:gd name="connsiteX222" fmla="*/ 724998 w 990194"/>
                <a:gd name="connsiteY222" fmla="*/ 760026 h 775057"/>
                <a:gd name="connsiteX223" fmla="*/ 745263 w 990194"/>
                <a:gd name="connsiteY223" fmla="*/ 768079 h 775057"/>
                <a:gd name="connsiteX224" fmla="*/ 766602 w 990194"/>
                <a:gd name="connsiteY224" fmla="*/ 745800 h 775057"/>
                <a:gd name="connsiteX225" fmla="*/ 783647 w 990194"/>
                <a:gd name="connsiteY225" fmla="*/ 738418 h 7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</a:cxnLst>
              <a:rect l="l" t="t" r="r" b="b"/>
              <a:pathLst>
                <a:path w="990194" h="775057">
                  <a:moveTo>
                    <a:pt x="779352" y="756805"/>
                  </a:moveTo>
                  <a:lnTo>
                    <a:pt x="792907" y="761771"/>
                  </a:lnTo>
                  <a:lnTo>
                    <a:pt x="812502" y="775057"/>
                  </a:lnTo>
                  <a:lnTo>
                    <a:pt x="826325" y="762576"/>
                  </a:lnTo>
                  <a:lnTo>
                    <a:pt x="838002" y="750095"/>
                  </a:lnTo>
                  <a:lnTo>
                    <a:pt x="861757" y="737076"/>
                  </a:lnTo>
                  <a:lnTo>
                    <a:pt x="888867" y="735868"/>
                  </a:lnTo>
                  <a:lnTo>
                    <a:pt x="901751" y="726205"/>
                  </a:lnTo>
                  <a:lnTo>
                    <a:pt x="900543" y="717213"/>
                  </a:lnTo>
                  <a:lnTo>
                    <a:pt x="903764" y="695740"/>
                  </a:lnTo>
                  <a:lnTo>
                    <a:pt x="910340" y="672253"/>
                  </a:lnTo>
                  <a:lnTo>
                    <a:pt x="919735" y="657490"/>
                  </a:lnTo>
                  <a:lnTo>
                    <a:pt x="926982" y="631856"/>
                  </a:lnTo>
                  <a:lnTo>
                    <a:pt x="935437" y="616691"/>
                  </a:lnTo>
                  <a:lnTo>
                    <a:pt x="944564" y="593607"/>
                  </a:lnTo>
                  <a:lnTo>
                    <a:pt x="962950" y="579246"/>
                  </a:lnTo>
                  <a:lnTo>
                    <a:pt x="973687" y="553210"/>
                  </a:lnTo>
                  <a:lnTo>
                    <a:pt x="978384" y="533078"/>
                  </a:lnTo>
                  <a:lnTo>
                    <a:pt x="977847" y="516571"/>
                  </a:lnTo>
                  <a:lnTo>
                    <a:pt x="977847" y="516302"/>
                  </a:lnTo>
                  <a:lnTo>
                    <a:pt x="984558" y="491071"/>
                  </a:lnTo>
                  <a:lnTo>
                    <a:pt x="988853" y="478053"/>
                  </a:lnTo>
                  <a:lnTo>
                    <a:pt x="990195" y="454029"/>
                  </a:lnTo>
                  <a:lnTo>
                    <a:pt x="978384" y="430409"/>
                  </a:lnTo>
                  <a:lnTo>
                    <a:pt x="980129" y="412693"/>
                  </a:lnTo>
                  <a:lnTo>
                    <a:pt x="979458" y="397662"/>
                  </a:lnTo>
                  <a:lnTo>
                    <a:pt x="972748" y="376322"/>
                  </a:lnTo>
                  <a:lnTo>
                    <a:pt x="953690" y="354580"/>
                  </a:lnTo>
                  <a:lnTo>
                    <a:pt x="942416" y="344381"/>
                  </a:lnTo>
                  <a:lnTo>
                    <a:pt x="924298" y="327470"/>
                  </a:lnTo>
                  <a:lnTo>
                    <a:pt x="920406" y="301434"/>
                  </a:lnTo>
                  <a:lnTo>
                    <a:pt x="915440" y="304789"/>
                  </a:lnTo>
                  <a:lnTo>
                    <a:pt x="905375" y="293113"/>
                  </a:lnTo>
                  <a:lnTo>
                    <a:pt x="894772" y="299420"/>
                  </a:lnTo>
                  <a:lnTo>
                    <a:pt x="884438" y="268821"/>
                  </a:lnTo>
                  <a:lnTo>
                    <a:pt x="869809" y="251642"/>
                  </a:lnTo>
                  <a:lnTo>
                    <a:pt x="872896" y="245603"/>
                  </a:lnTo>
                  <a:lnTo>
                    <a:pt x="857730" y="235134"/>
                  </a:lnTo>
                  <a:lnTo>
                    <a:pt x="840149" y="222653"/>
                  </a:lnTo>
                  <a:lnTo>
                    <a:pt x="813039" y="208964"/>
                  </a:lnTo>
                  <a:lnTo>
                    <a:pt x="804449" y="190308"/>
                  </a:lnTo>
                  <a:lnTo>
                    <a:pt x="806865" y="176753"/>
                  </a:lnTo>
                  <a:lnTo>
                    <a:pt x="800557" y="155817"/>
                  </a:lnTo>
                  <a:lnTo>
                    <a:pt x="794249" y="152730"/>
                  </a:lnTo>
                  <a:lnTo>
                    <a:pt x="790223" y="139175"/>
                  </a:lnTo>
                  <a:lnTo>
                    <a:pt x="784721" y="116762"/>
                  </a:lnTo>
                  <a:lnTo>
                    <a:pt x="787136" y="106159"/>
                  </a:lnTo>
                  <a:lnTo>
                    <a:pt x="776131" y="96899"/>
                  </a:lnTo>
                  <a:lnTo>
                    <a:pt x="768750" y="87236"/>
                  </a:lnTo>
                  <a:lnTo>
                    <a:pt x="752510" y="97033"/>
                  </a:lnTo>
                  <a:lnTo>
                    <a:pt x="742445" y="74754"/>
                  </a:lnTo>
                  <a:lnTo>
                    <a:pt x="743250" y="65360"/>
                  </a:lnTo>
                  <a:lnTo>
                    <a:pt x="741371" y="51939"/>
                  </a:lnTo>
                  <a:lnTo>
                    <a:pt x="732379" y="39055"/>
                  </a:lnTo>
                  <a:lnTo>
                    <a:pt x="731440" y="29123"/>
                  </a:lnTo>
                  <a:lnTo>
                    <a:pt x="725266" y="26037"/>
                  </a:lnTo>
                  <a:lnTo>
                    <a:pt x="723521" y="9663"/>
                  </a:lnTo>
                  <a:lnTo>
                    <a:pt x="718019" y="0"/>
                  </a:lnTo>
                  <a:lnTo>
                    <a:pt x="711040" y="6979"/>
                  </a:lnTo>
                  <a:lnTo>
                    <a:pt x="710503" y="13555"/>
                  </a:lnTo>
                  <a:lnTo>
                    <a:pt x="705671" y="27781"/>
                  </a:lnTo>
                  <a:lnTo>
                    <a:pt x="700035" y="40397"/>
                  </a:lnTo>
                  <a:lnTo>
                    <a:pt x="704061" y="49121"/>
                  </a:lnTo>
                  <a:lnTo>
                    <a:pt x="698827" y="54757"/>
                  </a:lnTo>
                  <a:lnTo>
                    <a:pt x="695740" y="73010"/>
                  </a:lnTo>
                  <a:lnTo>
                    <a:pt x="698558" y="87504"/>
                  </a:lnTo>
                  <a:lnTo>
                    <a:pt x="696814" y="94886"/>
                  </a:lnTo>
                  <a:lnTo>
                    <a:pt x="700303" y="107233"/>
                  </a:lnTo>
                  <a:lnTo>
                    <a:pt x="692519" y="128035"/>
                  </a:lnTo>
                  <a:lnTo>
                    <a:pt x="689566" y="141859"/>
                  </a:lnTo>
                  <a:lnTo>
                    <a:pt x="684332" y="153669"/>
                  </a:lnTo>
                  <a:lnTo>
                    <a:pt x="679366" y="168030"/>
                  </a:lnTo>
                  <a:lnTo>
                    <a:pt x="661651" y="177693"/>
                  </a:lnTo>
                  <a:lnTo>
                    <a:pt x="636420" y="168298"/>
                  </a:lnTo>
                  <a:lnTo>
                    <a:pt x="632527" y="160246"/>
                  </a:lnTo>
                  <a:lnTo>
                    <a:pt x="620583" y="154206"/>
                  </a:lnTo>
                  <a:lnTo>
                    <a:pt x="613336" y="154206"/>
                  </a:lnTo>
                  <a:lnTo>
                    <a:pt x="594949" y="138504"/>
                  </a:lnTo>
                  <a:lnTo>
                    <a:pt x="582333" y="129780"/>
                  </a:lnTo>
                  <a:lnTo>
                    <a:pt x="563678" y="121728"/>
                  </a:lnTo>
                  <a:lnTo>
                    <a:pt x="543010" y="107099"/>
                  </a:lnTo>
                  <a:lnTo>
                    <a:pt x="540863" y="98375"/>
                  </a:lnTo>
                  <a:lnTo>
                    <a:pt x="550257" y="85223"/>
                  </a:lnTo>
                  <a:lnTo>
                    <a:pt x="556968" y="73412"/>
                  </a:lnTo>
                  <a:lnTo>
                    <a:pt x="553613" y="61870"/>
                  </a:lnTo>
                  <a:lnTo>
                    <a:pt x="563678" y="60797"/>
                  </a:lnTo>
                  <a:lnTo>
                    <a:pt x="572268" y="51402"/>
                  </a:lnTo>
                  <a:lnTo>
                    <a:pt x="578173" y="39189"/>
                  </a:lnTo>
                  <a:lnTo>
                    <a:pt x="568912" y="29123"/>
                  </a:lnTo>
                  <a:lnTo>
                    <a:pt x="563812" y="33418"/>
                  </a:lnTo>
                  <a:lnTo>
                    <a:pt x="554284" y="31137"/>
                  </a:lnTo>
                  <a:lnTo>
                    <a:pt x="539521" y="38518"/>
                  </a:lnTo>
                  <a:lnTo>
                    <a:pt x="524087" y="30734"/>
                  </a:lnTo>
                  <a:lnTo>
                    <a:pt x="517242" y="33150"/>
                  </a:lnTo>
                  <a:lnTo>
                    <a:pt x="495232" y="26171"/>
                  </a:lnTo>
                  <a:lnTo>
                    <a:pt x="482213" y="16105"/>
                  </a:lnTo>
                  <a:lnTo>
                    <a:pt x="466645" y="10200"/>
                  </a:lnTo>
                  <a:lnTo>
                    <a:pt x="459264" y="12347"/>
                  </a:lnTo>
                  <a:lnTo>
                    <a:pt x="473624" y="18923"/>
                  </a:lnTo>
                  <a:lnTo>
                    <a:pt x="474161" y="34492"/>
                  </a:lnTo>
                  <a:lnTo>
                    <a:pt x="451345" y="39592"/>
                  </a:lnTo>
                  <a:lnTo>
                    <a:pt x="450943" y="39592"/>
                  </a:lnTo>
                  <a:lnTo>
                    <a:pt x="438998" y="36773"/>
                  </a:lnTo>
                  <a:lnTo>
                    <a:pt x="425040" y="45094"/>
                  </a:lnTo>
                  <a:lnTo>
                    <a:pt x="415243" y="58113"/>
                  </a:lnTo>
                  <a:lnTo>
                    <a:pt x="419538" y="64957"/>
                  </a:lnTo>
                  <a:lnTo>
                    <a:pt x="407190" y="72204"/>
                  </a:lnTo>
                  <a:lnTo>
                    <a:pt x="396051" y="91396"/>
                  </a:lnTo>
                  <a:lnTo>
                    <a:pt x="402090" y="107501"/>
                  </a:lnTo>
                  <a:lnTo>
                    <a:pt x="383167" y="104683"/>
                  </a:lnTo>
                  <a:lnTo>
                    <a:pt x="367062" y="104415"/>
                  </a:lnTo>
                  <a:lnTo>
                    <a:pt x="352970" y="88981"/>
                  </a:lnTo>
                  <a:lnTo>
                    <a:pt x="335657" y="77841"/>
                  </a:lnTo>
                  <a:lnTo>
                    <a:pt x="324518" y="81062"/>
                  </a:lnTo>
                  <a:lnTo>
                    <a:pt x="314855" y="84283"/>
                  </a:lnTo>
                  <a:lnTo>
                    <a:pt x="314318" y="91665"/>
                  </a:lnTo>
                  <a:lnTo>
                    <a:pt x="303581" y="88712"/>
                  </a:lnTo>
                  <a:lnTo>
                    <a:pt x="303313" y="94617"/>
                  </a:lnTo>
                  <a:lnTo>
                    <a:pt x="290294" y="99181"/>
                  </a:lnTo>
                  <a:lnTo>
                    <a:pt x="284255" y="109112"/>
                  </a:lnTo>
                  <a:lnTo>
                    <a:pt x="271237" y="121191"/>
                  </a:lnTo>
                  <a:lnTo>
                    <a:pt x="268016" y="142664"/>
                  </a:lnTo>
                  <a:lnTo>
                    <a:pt x="256205" y="136625"/>
                  </a:lnTo>
                  <a:lnTo>
                    <a:pt x="250032" y="146556"/>
                  </a:lnTo>
                  <a:lnTo>
                    <a:pt x="259426" y="159440"/>
                  </a:lnTo>
                  <a:lnTo>
                    <a:pt x="245200" y="166419"/>
                  </a:lnTo>
                  <a:lnTo>
                    <a:pt x="235269" y="145348"/>
                  </a:lnTo>
                  <a:lnTo>
                    <a:pt x="220237" y="164272"/>
                  </a:lnTo>
                  <a:lnTo>
                    <a:pt x="219700" y="177693"/>
                  </a:lnTo>
                  <a:lnTo>
                    <a:pt x="218492" y="188832"/>
                  </a:lnTo>
                  <a:lnTo>
                    <a:pt x="203729" y="202119"/>
                  </a:lnTo>
                  <a:lnTo>
                    <a:pt x="197019" y="216479"/>
                  </a:lnTo>
                  <a:lnTo>
                    <a:pt x="182927" y="228424"/>
                  </a:lnTo>
                  <a:lnTo>
                    <a:pt x="156622" y="236208"/>
                  </a:lnTo>
                  <a:lnTo>
                    <a:pt x="142933" y="235537"/>
                  </a:lnTo>
                  <a:lnTo>
                    <a:pt x="137430" y="237550"/>
                  </a:lnTo>
                  <a:lnTo>
                    <a:pt x="133538" y="243455"/>
                  </a:lnTo>
                  <a:lnTo>
                    <a:pt x="118104" y="246408"/>
                  </a:lnTo>
                  <a:lnTo>
                    <a:pt x="97973" y="256608"/>
                  </a:lnTo>
                  <a:lnTo>
                    <a:pt x="90860" y="253118"/>
                  </a:lnTo>
                  <a:lnTo>
                    <a:pt x="80525" y="254997"/>
                  </a:lnTo>
                  <a:lnTo>
                    <a:pt x="62139" y="264526"/>
                  </a:lnTo>
                  <a:lnTo>
                    <a:pt x="49792" y="275934"/>
                  </a:lnTo>
                  <a:lnTo>
                    <a:pt x="30197" y="284523"/>
                  </a:lnTo>
                  <a:lnTo>
                    <a:pt x="17045" y="307473"/>
                  </a:lnTo>
                  <a:lnTo>
                    <a:pt x="15300" y="287610"/>
                  </a:lnTo>
                  <a:lnTo>
                    <a:pt x="8321" y="300494"/>
                  </a:lnTo>
                  <a:lnTo>
                    <a:pt x="11005" y="315928"/>
                  </a:lnTo>
                  <a:lnTo>
                    <a:pt x="7113" y="330423"/>
                  </a:lnTo>
                  <a:lnTo>
                    <a:pt x="2416" y="336596"/>
                  </a:lnTo>
                  <a:lnTo>
                    <a:pt x="0" y="350957"/>
                  </a:lnTo>
                  <a:lnTo>
                    <a:pt x="5503" y="359144"/>
                  </a:lnTo>
                  <a:lnTo>
                    <a:pt x="7918" y="367599"/>
                  </a:lnTo>
                  <a:lnTo>
                    <a:pt x="20266" y="389609"/>
                  </a:lnTo>
                  <a:lnTo>
                    <a:pt x="20937" y="410143"/>
                  </a:lnTo>
                  <a:lnTo>
                    <a:pt x="10066" y="394441"/>
                  </a:lnTo>
                  <a:lnTo>
                    <a:pt x="2684" y="389743"/>
                  </a:lnTo>
                  <a:lnTo>
                    <a:pt x="12213" y="418464"/>
                  </a:lnTo>
                  <a:lnTo>
                    <a:pt x="939" y="405983"/>
                  </a:lnTo>
                  <a:lnTo>
                    <a:pt x="1879" y="409472"/>
                  </a:lnTo>
                  <a:lnTo>
                    <a:pt x="16105" y="432019"/>
                  </a:lnTo>
                  <a:lnTo>
                    <a:pt x="19192" y="453090"/>
                  </a:lnTo>
                  <a:lnTo>
                    <a:pt x="30197" y="464363"/>
                  </a:lnTo>
                  <a:lnTo>
                    <a:pt x="30868" y="472819"/>
                  </a:lnTo>
                  <a:lnTo>
                    <a:pt x="40800" y="491339"/>
                  </a:lnTo>
                  <a:lnTo>
                    <a:pt x="39726" y="507713"/>
                  </a:lnTo>
                  <a:lnTo>
                    <a:pt x="43618" y="523684"/>
                  </a:lnTo>
                  <a:lnTo>
                    <a:pt x="56770" y="552941"/>
                  </a:lnTo>
                  <a:lnTo>
                    <a:pt x="59589" y="570389"/>
                  </a:lnTo>
                  <a:lnTo>
                    <a:pt x="56502" y="591057"/>
                  </a:lnTo>
                  <a:lnTo>
                    <a:pt x="57441" y="601794"/>
                  </a:lnTo>
                  <a:lnTo>
                    <a:pt x="52476" y="609578"/>
                  </a:lnTo>
                  <a:lnTo>
                    <a:pt x="40800" y="613470"/>
                  </a:lnTo>
                  <a:lnTo>
                    <a:pt x="40397" y="627830"/>
                  </a:lnTo>
                  <a:lnTo>
                    <a:pt x="52476" y="632930"/>
                  </a:lnTo>
                  <a:lnTo>
                    <a:pt x="78647" y="651988"/>
                  </a:lnTo>
                  <a:lnTo>
                    <a:pt x="94617" y="651988"/>
                  </a:lnTo>
                  <a:lnTo>
                    <a:pt x="112065" y="653061"/>
                  </a:lnTo>
                  <a:lnTo>
                    <a:pt x="123338" y="644069"/>
                  </a:lnTo>
                  <a:lnTo>
                    <a:pt x="136625" y="635077"/>
                  </a:lnTo>
                  <a:lnTo>
                    <a:pt x="143604" y="636285"/>
                  </a:lnTo>
                  <a:lnTo>
                    <a:pt x="158098" y="620583"/>
                  </a:lnTo>
                  <a:lnTo>
                    <a:pt x="175814" y="619241"/>
                  </a:lnTo>
                  <a:lnTo>
                    <a:pt x="193798" y="615886"/>
                  </a:lnTo>
                  <a:lnTo>
                    <a:pt x="194201" y="616020"/>
                  </a:lnTo>
                  <a:lnTo>
                    <a:pt x="215674" y="621254"/>
                  </a:lnTo>
                  <a:lnTo>
                    <a:pt x="230840" y="618704"/>
                  </a:lnTo>
                  <a:lnTo>
                    <a:pt x="251239" y="618033"/>
                  </a:lnTo>
                  <a:lnTo>
                    <a:pt x="259560" y="607028"/>
                  </a:lnTo>
                  <a:lnTo>
                    <a:pt x="264526" y="590923"/>
                  </a:lnTo>
                  <a:lnTo>
                    <a:pt x="286939" y="583810"/>
                  </a:lnTo>
                  <a:lnTo>
                    <a:pt x="313378" y="568644"/>
                  </a:lnTo>
                  <a:lnTo>
                    <a:pt x="337133" y="570657"/>
                  </a:lnTo>
                  <a:lnTo>
                    <a:pt x="364915" y="561128"/>
                  </a:lnTo>
                  <a:lnTo>
                    <a:pt x="397527" y="550526"/>
                  </a:lnTo>
                  <a:lnTo>
                    <a:pt x="442353" y="547842"/>
                  </a:lnTo>
                  <a:lnTo>
                    <a:pt x="466242" y="561933"/>
                  </a:lnTo>
                  <a:lnTo>
                    <a:pt x="484092" y="563007"/>
                  </a:lnTo>
                  <a:lnTo>
                    <a:pt x="517644" y="581662"/>
                  </a:lnTo>
                  <a:lnTo>
                    <a:pt x="512813" y="588775"/>
                  </a:lnTo>
                  <a:lnTo>
                    <a:pt x="524489" y="598707"/>
                  </a:lnTo>
                  <a:lnTo>
                    <a:pt x="540594" y="620985"/>
                  </a:lnTo>
                  <a:lnTo>
                    <a:pt x="539923" y="636419"/>
                  </a:lnTo>
                  <a:lnTo>
                    <a:pt x="556297" y="646888"/>
                  </a:lnTo>
                  <a:lnTo>
                    <a:pt x="565155" y="624743"/>
                  </a:lnTo>
                  <a:lnTo>
                    <a:pt x="580857" y="614409"/>
                  </a:lnTo>
                  <a:lnTo>
                    <a:pt x="603673" y="585823"/>
                  </a:lnTo>
                  <a:lnTo>
                    <a:pt x="606088" y="612933"/>
                  </a:lnTo>
                  <a:lnTo>
                    <a:pt x="596425" y="627830"/>
                  </a:lnTo>
                  <a:lnTo>
                    <a:pt x="592399" y="645412"/>
                  </a:lnTo>
                  <a:lnTo>
                    <a:pt x="582870" y="657625"/>
                  </a:lnTo>
                  <a:lnTo>
                    <a:pt x="598841" y="653598"/>
                  </a:lnTo>
                  <a:lnTo>
                    <a:pt x="612799" y="629575"/>
                  </a:lnTo>
                  <a:lnTo>
                    <a:pt x="620180" y="657088"/>
                  </a:lnTo>
                  <a:lnTo>
                    <a:pt x="613067" y="669972"/>
                  </a:lnTo>
                  <a:lnTo>
                    <a:pt x="634809" y="673327"/>
                  </a:lnTo>
                  <a:lnTo>
                    <a:pt x="647827" y="686748"/>
                  </a:lnTo>
                  <a:lnTo>
                    <a:pt x="653598" y="702182"/>
                  </a:lnTo>
                  <a:lnTo>
                    <a:pt x="658161" y="725534"/>
                  </a:lnTo>
                  <a:lnTo>
                    <a:pt x="673461" y="743921"/>
                  </a:lnTo>
                  <a:lnTo>
                    <a:pt x="696948" y="752913"/>
                  </a:lnTo>
                  <a:lnTo>
                    <a:pt x="710637" y="754926"/>
                  </a:lnTo>
                  <a:lnTo>
                    <a:pt x="724998" y="760026"/>
                  </a:lnTo>
                  <a:lnTo>
                    <a:pt x="745263" y="768079"/>
                  </a:lnTo>
                  <a:lnTo>
                    <a:pt x="766602" y="745800"/>
                  </a:lnTo>
                  <a:lnTo>
                    <a:pt x="783647" y="73841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6" name="Graphique 3">
            <a:extLst>
              <a:ext uri="{FF2B5EF4-FFF2-40B4-BE49-F238E27FC236}">
                <a16:creationId xmlns:a16="http://schemas.microsoft.com/office/drawing/2014/main" id="{9BB9E200-C7D4-445D-9ED6-A9CA8E7217BB}"/>
              </a:ext>
            </a:extLst>
          </p:cNvPr>
          <p:cNvGrpSpPr/>
          <p:nvPr/>
        </p:nvGrpSpPr>
        <p:grpSpPr>
          <a:xfrm>
            <a:off x="7043012" y="3792019"/>
            <a:ext cx="149476" cy="123685"/>
            <a:chOff x="7039968" y="3758126"/>
            <a:chExt cx="144677" cy="119714"/>
          </a:xfrm>
          <a:solidFill>
            <a:srgbClr val="CECECE"/>
          </a:solidFill>
        </p:grpSpPr>
        <p:sp>
          <p:nvSpPr>
            <p:cNvPr id="458" name="Forme libre : forme 457">
              <a:extLst>
                <a:ext uri="{FF2B5EF4-FFF2-40B4-BE49-F238E27FC236}">
                  <a16:creationId xmlns:a16="http://schemas.microsoft.com/office/drawing/2014/main" id="{B418B0E9-D11C-480B-85BD-D370E4BC4474}"/>
                </a:ext>
              </a:extLst>
            </p:cNvPr>
            <p:cNvSpPr/>
            <p:nvPr/>
          </p:nvSpPr>
          <p:spPr>
            <a:xfrm>
              <a:off x="7044263" y="3758126"/>
              <a:ext cx="140382" cy="119714"/>
            </a:xfrm>
            <a:custGeom>
              <a:avLst/>
              <a:gdLst>
                <a:gd name="connsiteX0" fmla="*/ 92470 w 140382"/>
                <a:gd name="connsiteY0" fmla="*/ 119714 h 119714"/>
                <a:gd name="connsiteX1" fmla="*/ 75291 w 140382"/>
                <a:gd name="connsiteY1" fmla="*/ 101462 h 119714"/>
                <a:gd name="connsiteX2" fmla="*/ 83881 w 140382"/>
                <a:gd name="connsiteY2" fmla="*/ 85625 h 119714"/>
                <a:gd name="connsiteX3" fmla="*/ 78110 w 140382"/>
                <a:gd name="connsiteY3" fmla="*/ 78244 h 119714"/>
                <a:gd name="connsiteX4" fmla="*/ 70460 w 140382"/>
                <a:gd name="connsiteY4" fmla="*/ 80257 h 119714"/>
                <a:gd name="connsiteX5" fmla="*/ 38652 w 140382"/>
                <a:gd name="connsiteY5" fmla="*/ 105891 h 119714"/>
                <a:gd name="connsiteX6" fmla="*/ 37981 w 140382"/>
                <a:gd name="connsiteY6" fmla="*/ 81062 h 119714"/>
                <a:gd name="connsiteX7" fmla="*/ 27513 w 140382"/>
                <a:gd name="connsiteY7" fmla="*/ 76097 h 119714"/>
                <a:gd name="connsiteX8" fmla="*/ 15702 w 140382"/>
                <a:gd name="connsiteY8" fmla="*/ 66299 h 119714"/>
                <a:gd name="connsiteX9" fmla="*/ 22681 w 140382"/>
                <a:gd name="connsiteY9" fmla="*/ 56099 h 119714"/>
                <a:gd name="connsiteX10" fmla="*/ 9663 w 140382"/>
                <a:gd name="connsiteY10" fmla="*/ 44960 h 119714"/>
                <a:gd name="connsiteX11" fmla="*/ 14360 w 140382"/>
                <a:gd name="connsiteY11" fmla="*/ 37176 h 119714"/>
                <a:gd name="connsiteX12" fmla="*/ 5905 w 140382"/>
                <a:gd name="connsiteY12" fmla="*/ 31807 h 119714"/>
                <a:gd name="connsiteX13" fmla="*/ 0 w 140382"/>
                <a:gd name="connsiteY13" fmla="*/ 21876 h 119714"/>
                <a:gd name="connsiteX14" fmla="*/ 8321 w 140382"/>
                <a:gd name="connsiteY14" fmla="*/ 14495 h 119714"/>
                <a:gd name="connsiteX15" fmla="*/ 27647 w 140382"/>
                <a:gd name="connsiteY15" fmla="*/ 24426 h 119714"/>
                <a:gd name="connsiteX16" fmla="*/ 39592 w 140382"/>
                <a:gd name="connsiteY16" fmla="*/ 26171 h 119714"/>
                <a:gd name="connsiteX17" fmla="*/ 41202 w 140382"/>
                <a:gd name="connsiteY17" fmla="*/ 24292 h 119714"/>
                <a:gd name="connsiteX18" fmla="*/ 28855 w 140382"/>
                <a:gd name="connsiteY18" fmla="*/ 6174 h 119714"/>
                <a:gd name="connsiteX19" fmla="*/ 37444 w 140382"/>
                <a:gd name="connsiteY19" fmla="*/ 0 h 119714"/>
                <a:gd name="connsiteX20" fmla="*/ 45899 w 140382"/>
                <a:gd name="connsiteY20" fmla="*/ 1342 h 119714"/>
                <a:gd name="connsiteX21" fmla="*/ 62944 w 140382"/>
                <a:gd name="connsiteY21" fmla="*/ 21473 h 119714"/>
                <a:gd name="connsiteX22" fmla="*/ 71802 w 140382"/>
                <a:gd name="connsiteY22" fmla="*/ 23218 h 119714"/>
                <a:gd name="connsiteX23" fmla="*/ 75828 w 140382"/>
                <a:gd name="connsiteY23" fmla="*/ 15568 h 119714"/>
                <a:gd name="connsiteX24" fmla="*/ 92202 w 140382"/>
                <a:gd name="connsiteY24" fmla="*/ 939 h 119714"/>
                <a:gd name="connsiteX25" fmla="*/ 106428 w 140382"/>
                <a:gd name="connsiteY25" fmla="*/ 19997 h 119714"/>
                <a:gd name="connsiteX26" fmla="*/ 118641 w 140382"/>
                <a:gd name="connsiteY26" fmla="*/ 42410 h 119714"/>
                <a:gd name="connsiteX27" fmla="*/ 130049 w 140382"/>
                <a:gd name="connsiteY27" fmla="*/ 43886 h 119714"/>
                <a:gd name="connsiteX28" fmla="*/ 140383 w 140382"/>
                <a:gd name="connsiteY28" fmla="*/ 55965 h 119714"/>
                <a:gd name="connsiteX29" fmla="*/ 117836 w 140382"/>
                <a:gd name="connsiteY29" fmla="*/ 58784 h 119714"/>
                <a:gd name="connsiteX30" fmla="*/ 113809 w 140382"/>
                <a:gd name="connsiteY30" fmla="*/ 82270 h 119714"/>
                <a:gd name="connsiteX31" fmla="*/ 109246 w 140382"/>
                <a:gd name="connsiteY31" fmla="*/ 94215 h 119714"/>
                <a:gd name="connsiteX32" fmla="*/ 100522 w 140382"/>
                <a:gd name="connsiteY32" fmla="*/ 101328 h 119714"/>
                <a:gd name="connsiteX33" fmla="*/ 101328 w 140382"/>
                <a:gd name="connsiteY33" fmla="*/ 117567 h 11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382" h="119714">
                  <a:moveTo>
                    <a:pt x="92470" y="119714"/>
                  </a:moveTo>
                  <a:lnTo>
                    <a:pt x="75291" y="101462"/>
                  </a:lnTo>
                  <a:lnTo>
                    <a:pt x="83881" y="85625"/>
                  </a:lnTo>
                  <a:lnTo>
                    <a:pt x="78110" y="78244"/>
                  </a:lnTo>
                  <a:lnTo>
                    <a:pt x="70460" y="80257"/>
                  </a:lnTo>
                  <a:lnTo>
                    <a:pt x="38652" y="105891"/>
                  </a:lnTo>
                  <a:lnTo>
                    <a:pt x="37981" y="81062"/>
                  </a:lnTo>
                  <a:lnTo>
                    <a:pt x="27513" y="76097"/>
                  </a:lnTo>
                  <a:lnTo>
                    <a:pt x="15702" y="66299"/>
                  </a:lnTo>
                  <a:lnTo>
                    <a:pt x="22681" y="56099"/>
                  </a:lnTo>
                  <a:lnTo>
                    <a:pt x="9663" y="44960"/>
                  </a:lnTo>
                  <a:lnTo>
                    <a:pt x="14360" y="37176"/>
                  </a:lnTo>
                  <a:lnTo>
                    <a:pt x="5905" y="31807"/>
                  </a:lnTo>
                  <a:lnTo>
                    <a:pt x="0" y="21876"/>
                  </a:lnTo>
                  <a:lnTo>
                    <a:pt x="8321" y="14495"/>
                  </a:lnTo>
                  <a:lnTo>
                    <a:pt x="27647" y="24426"/>
                  </a:lnTo>
                  <a:lnTo>
                    <a:pt x="39592" y="26171"/>
                  </a:lnTo>
                  <a:lnTo>
                    <a:pt x="41202" y="24292"/>
                  </a:lnTo>
                  <a:lnTo>
                    <a:pt x="28855" y="6174"/>
                  </a:lnTo>
                  <a:lnTo>
                    <a:pt x="37444" y="0"/>
                  </a:lnTo>
                  <a:lnTo>
                    <a:pt x="45899" y="1342"/>
                  </a:lnTo>
                  <a:lnTo>
                    <a:pt x="62944" y="21473"/>
                  </a:lnTo>
                  <a:lnTo>
                    <a:pt x="71802" y="23218"/>
                  </a:lnTo>
                  <a:lnTo>
                    <a:pt x="75828" y="15568"/>
                  </a:lnTo>
                  <a:lnTo>
                    <a:pt x="92202" y="939"/>
                  </a:lnTo>
                  <a:lnTo>
                    <a:pt x="106428" y="19997"/>
                  </a:lnTo>
                  <a:lnTo>
                    <a:pt x="118641" y="42410"/>
                  </a:lnTo>
                  <a:lnTo>
                    <a:pt x="130049" y="43886"/>
                  </a:lnTo>
                  <a:lnTo>
                    <a:pt x="140383" y="55965"/>
                  </a:lnTo>
                  <a:lnTo>
                    <a:pt x="117836" y="58784"/>
                  </a:lnTo>
                  <a:lnTo>
                    <a:pt x="113809" y="82270"/>
                  </a:lnTo>
                  <a:lnTo>
                    <a:pt x="109246" y="94215"/>
                  </a:lnTo>
                  <a:lnTo>
                    <a:pt x="100522" y="101328"/>
                  </a:lnTo>
                  <a:lnTo>
                    <a:pt x="101328" y="11756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" name="Forme libre : forme 458">
              <a:extLst>
                <a:ext uri="{FF2B5EF4-FFF2-40B4-BE49-F238E27FC236}">
                  <a16:creationId xmlns:a16="http://schemas.microsoft.com/office/drawing/2014/main" id="{1F01A67D-E863-4B01-957A-24C9AC2DAFAF}"/>
                </a:ext>
              </a:extLst>
            </p:cNvPr>
            <p:cNvSpPr/>
            <p:nvPr/>
          </p:nvSpPr>
          <p:spPr>
            <a:xfrm>
              <a:off x="7049228" y="3762152"/>
              <a:ext cx="127901" cy="111527"/>
            </a:xfrm>
            <a:custGeom>
              <a:avLst/>
              <a:gdLst>
                <a:gd name="connsiteX0" fmla="*/ 75023 w 127901"/>
                <a:gd name="connsiteY0" fmla="*/ 96765 h 111527"/>
                <a:gd name="connsiteX1" fmla="*/ 88712 w 127901"/>
                <a:gd name="connsiteY1" fmla="*/ 111528 h 111527"/>
                <a:gd name="connsiteX2" fmla="*/ 92336 w 127901"/>
                <a:gd name="connsiteY2" fmla="*/ 110588 h 111527"/>
                <a:gd name="connsiteX3" fmla="*/ 91665 w 127901"/>
                <a:gd name="connsiteY3" fmla="*/ 95557 h 111527"/>
                <a:gd name="connsiteX4" fmla="*/ 101059 w 127901"/>
                <a:gd name="connsiteY4" fmla="*/ 87773 h 111527"/>
                <a:gd name="connsiteX5" fmla="*/ 105086 w 127901"/>
                <a:gd name="connsiteY5" fmla="*/ 77170 h 111527"/>
                <a:gd name="connsiteX6" fmla="*/ 109649 w 127901"/>
                <a:gd name="connsiteY6" fmla="*/ 51268 h 111527"/>
                <a:gd name="connsiteX7" fmla="*/ 127901 w 127901"/>
                <a:gd name="connsiteY7" fmla="*/ 48986 h 111527"/>
                <a:gd name="connsiteX8" fmla="*/ 123070 w 127901"/>
                <a:gd name="connsiteY8" fmla="*/ 43484 h 111527"/>
                <a:gd name="connsiteX9" fmla="*/ 111259 w 127901"/>
                <a:gd name="connsiteY9" fmla="*/ 42008 h 111527"/>
                <a:gd name="connsiteX10" fmla="*/ 98241 w 127901"/>
                <a:gd name="connsiteY10" fmla="*/ 17984 h 111527"/>
                <a:gd name="connsiteX11" fmla="*/ 86699 w 127901"/>
                <a:gd name="connsiteY11" fmla="*/ 2550 h 111527"/>
                <a:gd name="connsiteX12" fmla="*/ 73681 w 127901"/>
                <a:gd name="connsiteY12" fmla="*/ 14226 h 111527"/>
                <a:gd name="connsiteX13" fmla="*/ 68983 w 127901"/>
                <a:gd name="connsiteY13" fmla="*/ 23621 h 111527"/>
                <a:gd name="connsiteX14" fmla="*/ 55965 w 127901"/>
                <a:gd name="connsiteY14" fmla="*/ 20937 h 111527"/>
                <a:gd name="connsiteX15" fmla="*/ 38921 w 127901"/>
                <a:gd name="connsiteY15" fmla="*/ 939 h 111527"/>
                <a:gd name="connsiteX16" fmla="*/ 33418 w 127901"/>
                <a:gd name="connsiteY16" fmla="*/ 0 h 111527"/>
                <a:gd name="connsiteX17" fmla="*/ 29258 w 127901"/>
                <a:gd name="connsiteY17" fmla="*/ 3087 h 111527"/>
                <a:gd name="connsiteX18" fmla="*/ 41202 w 127901"/>
                <a:gd name="connsiteY18" fmla="*/ 20534 h 111527"/>
                <a:gd name="connsiteX19" fmla="*/ 36102 w 127901"/>
                <a:gd name="connsiteY19" fmla="*/ 26305 h 111527"/>
                <a:gd name="connsiteX20" fmla="*/ 21205 w 127901"/>
                <a:gd name="connsiteY20" fmla="*/ 24023 h 111527"/>
                <a:gd name="connsiteX21" fmla="*/ 3892 w 127901"/>
                <a:gd name="connsiteY21" fmla="*/ 15166 h 111527"/>
                <a:gd name="connsiteX22" fmla="*/ 0 w 127901"/>
                <a:gd name="connsiteY22" fmla="*/ 18655 h 111527"/>
                <a:gd name="connsiteX23" fmla="*/ 4026 w 127901"/>
                <a:gd name="connsiteY23" fmla="*/ 25366 h 111527"/>
                <a:gd name="connsiteX24" fmla="*/ 14763 w 127901"/>
                <a:gd name="connsiteY24" fmla="*/ 31808 h 111527"/>
                <a:gd name="connsiteX25" fmla="*/ 9663 w 127901"/>
                <a:gd name="connsiteY25" fmla="*/ 40128 h 111527"/>
                <a:gd name="connsiteX26" fmla="*/ 22816 w 127901"/>
                <a:gd name="connsiteY26" fmla="*/ 51268 h 111527"/>
                <a:gd name="connsiteX27" fmla="*/ 15837 w 127901"/>
                <a:gd name="connsiteY27" fmla="*/ 61468 h 111527"/>
                <a:gd name="connsiteX28" fmla="*/ 24829 w 127901"/>
                <a:gd name="connsiteY28" fmla="*/ 68983 h 111527"/>
                <a:gd name="connsiteX29" fmla="*/ 36773 w 127901"/>
                <a:gd name="connsiteY29" fmla="*/ 74620 h 111527"/>
                <a:gd name="connsiteX30" fmla="*/ 37310 w 127901"/>
                <a:gd name="connsiteY30" fmla="*/ 93946 h 111527"/>
                <a:gd name="connsiteX31" fmla="*/ 64152 w 127901"/>
                <a:gd name="connsiteY31" fmla="*/ 72607 h 111527"/>
                <a:gd name="connsiteX32" fmla="*/ 74620 w 127901"/>
                <a:gd name="connsiteY32" fmla="*/ 69923 h 111527"/>
                <a:gd name="connsiteX33" fmla="*/ 83612 w 127901"/>
                <a:gd name="connsiteY33" fmla="*/ 81197 h 1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901" h="111527">
                  <a:moveTo>
                    <a:pt x="75023" y="96765"/>
                  </a:moveTo>
                  <a:lnTo>
                    <a:pt x="88712" y="111528"/>
                  </a:lnTo>
                  <a:lnTo>
                    <a:pt x="92336" y="110588"/>
                  </a:lnTo>
                  <a:lnTo>
                    <a:pt x="91665" y="95557"/>
                  </a:lnTo>
                  <a:lnTo>
                    <a:pt x="101059" y="87773"/>
                  </a:lnTo>
                  <a:lnTo>
                    <a:pt x="105086" y="77170"/>
                  </a:lnTo>
                  <a:lnTo>
                    <a:pt x="109649" y="51268"/>
                  </a:lnTo>
                  <a:lnTo>
                    <a:pt x="127901" y="48986"/>
                  </a:lnTo>
                  <a:lnTo>
                    <a:pt x="123070" y="43484"/>
                  </a:lnTo>
                  <a:lnTo>
                    <a:pt x="111259" y="42008"/>
                  </a:lnTo>
                  <a:lnTo>
                    <a:pt x="98241" y="17984"/>
                  </a:lnTo>
                  <a:lnTo>
                    <a:pt x="86699" y="2550"/>
                  </a:lnTo>
                  <a:lnTo>
                    <a:pt x="73681" y="14226"/>
                  </a:lnTo>
                  <a:lnTo>
                    <a:pt x="68983" y="23621"/>
                  </a:lnTo>
                  <a:lnTo>
                    <a:pt x="55965" y="20937"/>
                  </a:lnTo>
                  <a:lnTo>
                    <a:pt x="38921" y="939"/>
                  </a:lnTo>
                  <a:lnTo>
                    <a:pt x="33418" y="0"/>
                  </a:lnTo>
                  <a:lnTo>
                    <a:pt x="29258" y="3087"/>
                  </a:lnTo>
                  <a:lnTo>
                    <a:pt x="41202" y="20534"/>
                  </a:lnTo>
                  <a:lnTo>
                    <a:pt x="36102" y="26305"/>
                  </a:lnTo>
                  <a:lnTo>
                    <a:pt x="21205" y="24023"/>
                  </a:lnTo>
                  <a:lnTo>
                    <a:pt x="3892" y="15166"/>
                  </a:lnTo>
                  <a:lnTo>
                    <a:pt x="0" y="18655"/>
                  </a:lnTo>
                  <a:lnTo>
                    <a:pt x="4026" y="25366"/>
                  </a:lnTo>
                  <a:lnTo>
                    <a:pt x="14763" y="31808"/>
                  </a:lnTo>
                  <a:lnTo>
                    <a:pt x="9663" y="40128"/>
                  </a:lnTo>
                  <a:lnTo>
                    <a:pt x="22816" y="51268"/>
                  </a:lnTo>
                  <a:lnTo>
                    <a:pt x="15837" y="61468"/>
                  </a:lnTo>
                  <a:lnTo>
                    <a:pt x="24829" y="68983"/>
                  </a:lnTo>
                  <a:lnTo>
                    <a:pt x="36773" y="74620"/>
                  </a:lnTo>
                  <a:lnTo>
                    <a:pt x="37310" y="93946"/>
                  </a:lnTo>
                  <a:lnTo>
                    <a:pt x="64152" y="72607"/>
                  </a:lnTo>
                  <a:lnTo>
                    <a:pt x="74620" y="69923"/>
                  </a:lnTo>
                  <a:lnTo>
                    <a:pt x="83612" y="811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" name="Forme libre : forme 459">
              <a:extLst>
                <a:ext uri="{FF2B5EF4-FFF2-40B4-BE49-F238E27FC236}">
                  <a16:creationId xmlns:a16="http://schemas.microsoft.com/office/drawing/2014/main" id="{76F3914E-1DE4-449F-9B1D-72076F719BA1}"/>
                </a:ext>
              </a:extLst>
            </p:cNvPr>
            <p:cNvSpPr/>
            <p:nvPr/>
          </p:nvSpPr>
          <p:spPr>
            <a:xfrm>
              <a:off x="7039968" y="3827243"/>
              <a:ext cx="39591" cy="36639"/>
            </a:xfrm>
            <a:custGeom>
              <a:avLst/>
              <a:gdLst>
                <a:gd name="connsiteX0" fmla="*/ 39592 w 39591"/>
                <a:gd name="connsiteY0" fmla="*/ 36639 h 36639"/>
                <a:gd name="connsiteX1" fmla="*/ 17850 w 39591"/>
                <a:gd name="connsiteY1" fmla="*/ 31271 h 36639"/>
                <a:gd name="connsiteX2" fmla="*/ 4563 w 39591"/>
                <a:gd name="connsiteY2" fmla="*/ 15434 h 36639"/>
                <a:gd name="connsiteX3" fmla="*/ 0 w 39591"/>
                <a:gd name="connsiteY3" fmla="*/ 1208 h 36639"/>
                <a:gd name="connsiteX4" fmla="*/ 8321 w 39591"/>
                <a:gd name="connsiteY4" fmla="*/ 0 h 36639"/>
                <a:gd name="connsiteX5" fmla="*/ 15837 w 39591"/>
                <a:gd name="connsiteY5" fmla="*/ 8589 h 36639"/>
                <a:gd name="connsiteX6" fmla="*/ 27781 w 39591"/>
                <a:gd name="connsiteY6" fmla="*/ 8589 h 36639"/>
                <a:gd name="connsiteX7" fmla="*/ 27647 w 39591"/>
                <a:gd name="connsiteY7" fmla="*/ 14897 h 3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91" h="36639">
                  <a:moveTo>
                    <a:pt x="39592" y="36639"/>
                  </a:moveTo>
                  <a:lnTo>
                    <a:pt x="17850" y="31271"/>
                  </a:lnTo>
                  <a:lnTo>
                    <a:pt x="4563" y="15434"/>
                  </a:lnTo>
                  <a:lnTo>
                    <a:pt x="0" y="1208"/>
                  </a:lnTo>
                  <a:lnTo>
                    <a:pt x="8321" y="0"/>
                  </a:lnTo>
                  <a:lnTo>
                    <a:pt x="15837" y="8589"/>
                  </a:lnTo>
                  <a:lnTo>
                    <a:pt x="27781" y="8589"/>
                  </a:lnTo>
                  <a:lnTo>
                    <a:pt x="27647" y="148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" name="Forme libre : forme 460">
              <a:extLst>
                <a:ext uri="{FF2B5EF4-FFF2-40B4-BE49-F238E27FC236}">
                  <a16:creationId xmlns:a16="http://schemas.microsoft.com/office/drawing/2014/main" id="{B49DCBE5-3F58-42B6-BD25-8239ABB2DADC}"/>
                </a:ext>
              </a:extLst>
            </p:cNvPr>
            <p:cNvSpPr/>
            <p:nvPr/>
          </p:nvSpPr>
          <p:spPr>
            <a:xfrm>
              <a:off x="7044934" y="3831269"/>
              <a:ext cx="27110" cy="26841"/>
            </a:xfrm>
            <a:custGeom>
              <a:avLst/>
              <a:gdLst>
                <a:gd name="connsiteX0" fmla="*/ 14897 w 27110"/>
                <a:gd name="connsiteY0" fmla="*/ 23755 h 26841"/>
                <a:gd name="connsiteX1" fmla="*/ 27110 w 27110"/>
                <a:gd name="connsiteY1" fmla="*/ 26842 h 26841"/>
                <a:gd name="connsiteX2" fmla="*/ 18923 w 27110"/>
                <a:gd name="connsiteY2" fmla="*/ 11945 h 26841"/>
                <a:gd name="connsiteX3" fmla="*/ 18923 w 27110"/>
                <a:gd name="connsiteY3" fmla="*/ 8321 h 26841"/>
                <a:gd name="connsiteX4" fmla="*/ 8992 w 27110"/>
                <a:gd name="connsiteY4" fmla="*/ 8455 h 26841"/>
                <a:gd name="connsiteX5" fmla="*/ 1879 w 27110"/>
                <a:gd name="connsiteY5" fmla="*/ 0 h 26841"/>
                <a:gd name="connsiteX6" fmla="*/ 0 w 27110"/>
                <a:gd name="connsiteY6" fmla="*/ 403 h 26841"/>
                <a:gd name="connsiteX7" fmla="*/ 3087 w 27110"/>
                <a:gd name="connsiteY7" fmla="*/ 9931 h 2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10" h="26841">
                  <a:moveTo>
                    <a:pt x="14897" y="23755"/>
                  </a:moveTo>
                  <a:lnTo>
                    <a:pt x="27110" y="26842"/>
                  </a:lnTo>
                  <a:lnTo>
                    <a:pt x="18923" y="11945"/>
                  </a:lnTo>
                  <a:lnTo>
                    <a:pt x="18923" y="8321"/>
                  </a:lnTo>
                  <a:lnTo>
                    <a:pt x="8992" y="8455"/>
                  </a:lnTo>
                  <a:lnTo>
                    <a:pt x="1879" y="0"/>
                  </a:lnTo>
                  <a:lnTo>
                    <a:pt x="0" y="403"/>
                  </a:lnTo>
                  <a:lnTo>
                    <a:pt x="3087" y="993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7" name="Graphique 3">
            <a:extLst>
              <a:ext uri="{FF2B5EF4-FFF2-40B4-BE49-F238E27FC236}">
                <a16:creationId xmlns:a16="http://schemas.microsoft.com/office/drawing/2014/main" id="{D848585B-D347-4A78-A2B4-8FFB459A0E2A}"/>
              </a:ext>
            </a:extLst>
          </p:cNvPr>
          <p:cNvGrpSpPr/>
          <p:nvPr/>
        </p:nvGrpSpPr>
        <p:grpSpPr>
          <a:xfrm>
            <a:off x="7781661" y="3350521"/>
            <a:ext cx="1573665" cy="1149501"/>
            <a:chOff x="7754900" y="3330804"/>
            <a:chExt cx="1523138" cy="1112593"/>
          </a:xfrm>
          <a:solidFill>
            <a:srgbClr val="CECECE"/>
          </a:solidFill>
        </p:grpSpPr>
        <p:sp>
          <p:nvSpPr>
            <p:cNvPr id="454" name="Forme libre : forme 453">
              <a:extLst>
                <a:ext uri="{FF2B5EF4-FFF2-40B4-BE49-F238E27FC236}">
                  <a16:creationId xmlns:a16="http://schemas.microsoft.com/office/drawing/2014/main" id="{7B1D8803-725F-49A2-A071-A076A9C34D13}"/>
                </a:ext>
              </a:extLst>
            </p:cNvPr>
            <p:cNvSpPr/>
            <p:nvPr/>
          </p:nvSpPr>
          <p:spPr>
            <a:xfrm>
              <a:off x="8619877" y="4389848"/>
              <a:ext cx="63212" cy="53549"/>
            </a:xfrm>
            <a:custGeom>
              <a:avLst/>
              <a:gdLst>
                <a:gd name="connsiteX0" fmla="*/ 23084 w 63212"/>
                <a:gd name="connsiteY0" fmla="*/ 53549 h 53549"/>
                <a:gd name="connsiteX1" fmla="*/ 805 w 63212"/>
                <a:gd name="connsiteY1" fmla="*/ 44692 h 53549"/>
                <a:gd name="connsiteX2" fmla="*/ 0 w 63212"/>
                <a:gd name="connsiteY2" fmla="*/ 20266 h 53549"/>
                <a:gd name="connsiteX3" fmla="*/ 13153 w 63212"/>
                <a:gd name="connsiteY3" fmla="*/ 7516 h 53549"/>
                <a:gd name="connsiteX4" fmla="*/ 13555 w 63212"/>
                <a:gd name="connsiteY4" fmla="*/ 7381 h 53549"/>
                <a:gd name="connsiteX5" fmla="*/ 40934 w 63212"/>
                <a:gd name="connsiteY5" fmla="*/ 0 h 53549"/>
                <a:gd name="connsiteX6" fmla="*/ 56502 w 63212"/>
                <a:gd name="connsiteY6" fmla="*/ 671 h 53549"/>
                <a:gd name="connsiteX7" fmla="*/ 63212 w 63212"/>
                <a:gd name="connsiteY7" fmla="*/ 12884 h 53549"/>
                <a:gd name="connsiteX8" fmla="*/ 51670 w 63212"/>
                <a:gd name="connsiteY8" fmla="*/ 25097 h 53549"/>
                <a:gd name="connsiteX9" fmla="*/ 45765 w 63212"/>
                <a:gd name="connsiteY9" fmla="*/ 40263 h 5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212" h="53549">
                  <a:moveTo>
                    <a:pt x="23084" y="53549"/>
                  </a:moveTo>
                  <a:lnTo>
                    <a:pt x="805" y="44692"/>
                  </a:lnTo>
                  <a:lnTo>
                    <a:pt x="0" y="20266"/>
                  </a:lnTo>
                  <a:lnTo>
                    <a:pt x="13153" y="7516"/>
                  </a:lnTo>
                  <a:lnTo>
                    <a:pt x="13555" y="7381"/>
                  </a:lnTo>
                  <a:lnTo>
                    <a:pt x="40934" y="0"/>
                  </a:lnTo>
                  <a:lnTo>
                    <a:pt x="56502" y="671"/>
                  </a:lnTo>
                  <a:lnTo>
                    <a:pt x="63212" y="12884"/>
                  </a:lnTo>
                  <a:lnTo>
                    <a:pt x="51670" y="25097"/>
                  </a:lnTo>
                  <a:lnTo>
                    <a:pt x="45765" y="4026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" name="Forme libre : forme 454">
              <a:extLst>
                <a:ext uri="{FF2B5EF4-FFF2-40B4-BE49-F238E27FC236}">
                  <a16:creationId xmlns:a16="http://schemas.microsoft.com/office/drawing/2014/main" id="{F354A992-0C87-4E90-999A-BF024D78D807}"/>
                </a:ext>
              </a:extLst>
            </p:cNvPr>
            <p:cNvSpPr/>
            <p:nvPr/>
          </p:nvSpPr>
          <p:spPr>
            <a:xfrm>
              <a:off x="8623769" y="4393740"/>
              <a:ext cx="54623" cy="45496"/>
            </a:xfrm>
            <a:custGeom>
              <a:avLst/>
              <a:gdLst>
                <a:gd name="connsiteX0" fmla="*/ 671 w 54623"/>
                <a:gd name="connsiteY0" fmla="*/ 38250 h 45496"/>
                <a:gd name="connsiteX1" fmla="*/ 18924 w 54623"/>
                <a:gd name="connsiteY1" fmla="*/ 45497 h 45496"/>
                <a:gd name="connsiteX2" fmla="*/ 38786 w 54623"/>
                <a:gd name="connsiteY2" fmla="*/ 33821 h 45496"/>
                <a:gd name="connsiteX3" fmla="*/ 44692 w 54623"/>
                <a:gd name="connsiteY3" fmla="*/ 18789 h 45496"/>
                <a:gd name="connsiteX4" fmla="*/ 54623 w 54623"/>
                <a:gd name="connsiteY4" fmla="*/ 8321 h 45496"/>
                <a:gd name="connsiteX5" fmla="*/ 50328 w 54623"/>
                <a:gd name="connsiteY5" fmla="*/ 537 h 45496"/>
                <a:gd name="connsiteX6" fmla="*/ 37444 w 54623"/>
                <a:gd name="connsiteY6" fmla="*/ 0 h 45496"/>
                <a:gd name="connsiteX7" fmla="*/ 11139 w 54623"/>
                <a:gd name="connsiteY7" fmla="*/ 7113 h 45496"/>
                <a:gd name="connsiteX8" fmla="*/ 0 w 54623"/>
                <a:gd name="connsiteY8" fmla="*/ 17984 h 4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3" h="45496">
                  <a:moveTo>
                    <a:pt x="671" y="38250"/>
                  </a:moveTo>
                  <a:lnTo>
                    <a:pt x="18924" y="45497"/>
                  </a:lnTo>
                  <a:lnTo>
                    <a:pt x="38786" y="33821"/>
                  </a:lnTo>
                  <a:lnTo>
                    <a:pt x="44692" y="18789"/>
                  </a:lnTo>
                  <a:lnTo>
                    <a:pt x="54623" y="8321"/>
                  </a:lnTo>
                  <a:lnTo>
                    <a:pt x="50328" y="537"/>
                  </a:lnTo>
                  <a:lnTo>
                    <a:pt x="37444" y="0"/>
                  </a:lnTo>
                  <a:lnTo>
                    <a:pt x="11139" y="7113"/>
                  </a:lnTo>
                  <a:lnTo>
                    <a:pt x="0" y="1798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" name="Forme libre : forme 455">
              <a:extLst>
                <a:ext uri="{FF2B5EF4-FFF2-40B4-BE49-F238E27FC236}">
                  <a16:creationId xmlns:a16="http://schemas.microsoft.com/office/drawing/2014/main" id="{97102DF5-CE69-4AA9-A386-0E0BC2DE00D5}"/>
                </a:ext>
              </a:extLst>
            </p:cNvPr>
            <p:cNvSpPr/>
            <p:nvPr/>
          </p:nvSpPr>
          <p:spPr>
            <a:xfrm>
              <a:off x="7754900" y="3330804"/>
              <a:ext cx="1523138" cy="1058104"/>
            </a:xfrm>
            <a:custGeom>
              <a:avLst/>
              <a:gdLst>
                <a:gd name="connsiteX0" fmla="*/ 896785 w 1523138"/>
                <a:gd name="connsiteY0" fmla="*/ 1058104 h 1058104"/>
                <a:gd name="connsiteX1" fmla="*/ 889404 w 1523138"/>
                <a:gd name="connsiteY1" fmla="*/ 1036765 h 1058104"/>
                <a:gd name="connsiteX2" fmla="*/ 894369 w 1523138"/>
                <a:gd name="connsiteY2" fmla="*/ 1028042 h 1058104"/>
                <a:gd name="connsiteX3" fmla="*/ 864307 w 1523138"/>
                <a:gd name="connsiteY3" fmla="*/ 1020257 h 1058104"/>
                <a:gd name="connsiteX4" fmla="*/ 852496 w 1523138"/>
                <a:gd name="connsiteY4" fmla="*/ 1024686 h 1058104"/>
                <a:gd name="connsiteX5" fmla="*/ 826191 w 1523138"/>
                <a:gd name="connsiteY5" fmla="*/ 1017171 h 1058104"/>
                <a:gd name="connsiteX6" fmla="*/ 813710 w 1523138"/>
                <a:gd name="connsiteY6" fmla="*/ 1005629 h 1058104"/>
                <a:gd name="connsiteX7" fmla="*/ 817333 w 1523138"/>
                <a:gd name="connsiteY7" fmla="*/ 991000 h 1058104"/>
                <a:gd name="connsiteX8" fmla="*/ 795860 w 1523138"/>
                <a:gd name="connsiteY8" fmla="*/ 986168 h 1058104"/>
                <a:gd name="connsiteX9" fmla="*/ 784989 w 1523138"/>
                <a:gd name="connsiteY9" fmla="*/ 977042 h 1058104"/>
                <a:gd name="connsiteX10" fmla="*/ 764321 w 1523138"/>
                <a:gd name="connsiteY10" fmla="*/ 990866 h 1058104"/>
                <a:gd name="connsiteX11" fmla="*/ 740297 w 1523138"/>
                <a:gd name="connsiteY11" fmla="*/ 993953 h 1058104"/>
                <a:gd name="connsiteX12" fmla="*/ 720703 w 1523138"/>
                <a:gd name="connsiteY12" fmla="*/ 993818 h 1058104"/>
                <a:gd name="connsiteX13" fmla="*/ 707819 w 1523138"/>
                <a:gd name="connsiteY13" fmla="*/ 1000126 h 1058104"/>
                <a:gd name="connsiteX14" fmla="*/ 696277 w 1523138"/>
                <a:gd name="connsiteY14" fmla="*/ 1003616 h 1058104"/>
                <a:gd name="connsiteX15" fmla="*/ 700035 w 1523138"/>
                <a:gd name="connsiteY15" fmla="*/ 1034618 h 1058104"/>
                <a:gd name="connsiteX16" fmla="*/ 683258 w 1523138"/>
                <a:gd name="connsiteY16" fmla="*/ 1033678 h 1058104"/>
                <a:gd name="connsiteX17" fmla="*/ 680574 w 1523138"/>
                <a:gd name="connsiteY17" fmla="*/ 1025760 h 1058104"/>
                <a:gd name="connsiteX18" fmla="*/ 680037 w 1523138"/>
                <a:gd name="connsiteY18" fmla="*/ 1017573 h 1058104"/>
                <a:gd name="connsiteX19" fmla="*/ 663530 w 1523138"/>
                <a:gd name="connsiteY19" fmla="*/ 1024552 h 1058104"/>
                <a:gd name="connsiteX20" fmla="*/ 652122 w 1523138"/>
                <a:gd name="connsiteY20" fmla="*/ 1019318 h 1058104"/>
                <a:gd name="connsiteX21" fmla="*/ 632259 w 1523138"/>
                <a:gd name="connsiteY21" fmla="*/ 1008581 h 1058104"/>
                <a:gd name="connsiteX22" fmla="*/ 639372 w 1523138"/>
                <a:gd name="connsiteY22" fmla="*/ 986705 h 1058104"/>
                <a:gd name="connsiteX23" fmla="*/ 624475 w 1523138"/>
                <a:gd name="connsiteY23" fmla="*/ 981739 h 1058104"/>
                <a:gd name="connsiteX24" fmla="*/ 618704 w 1523138"/>
                <a:gd name="connsiteY24" fmla="*/ 957716 h 1058104"/>
                <a:gd name="connsiteX25" fmla="*/ 591862 w 1523138"/>
                <a:gd name="connsiteY25" fmla="*/ 962413 h 1058104"/>
                <a:gd name="connsiteX26" fmla="*/ 595217 w 1523138"/>
                <a:gd name="connsiteY26" fmla="*/ 927116 h 1058104"/>
                <a:gd name="connsiteX27" fmla="*/ 618704 w 1523138"/>
                <a:gd name="connsiteY27" fmla="*/ 904435 h 1058104"/>
                <a:gd name="connsiteX28" fmla="*/ 619509 w 1523138"/>
                <a:gd name="connsiteY28" fmla="*/ 882559 h 1058104"/>
                <a:gd name="connsiteX29" fmla="*/ 618838 w 1523138"/>
                <a:gd name="connsiteY29" fmla="*/ 862428 h 1058104"/>
                <a:gd name="connsiteX30" fmla="*/ 608504 w 1523138"/>
                <a:gd name="connsiteY30" fmla="*/ 856120 h 1058104"/>
                <a:gd name="connsiteX31" fmla="*/ 600586 w 1523138"/>
                <a:gd name="connsiteY31" fmla="*/ 840417 h 1058104"/>
                <a:gd name="connsiteX32" fmla="*/ 587299 w 1523138"/>
                <a:gd name="connsiteY32" fmla="*/ 842430 h 1058104"/>
                <a:gd name="connsiteX33" fmla="*/ 557236 w 1523138"/>
                <a:gd name="connsiteY33" fmla="*/ 837733 h 1058104"/>
                <a:gd name="connsiteX34" fmla="*/ 566631 w 1523138"/>
                <a:gd name="connsiteY34" fmla="*/ 824581 h 1058104"/>
                <a:gd name="connsiteX35" fmla="*/ 556834 w 1523138"/>
                <a:gd name="connsiteY35" fmla="*/ 809683 h 1058104"/>
                <a:gd name="connsiteX36" fmla="*/ 540057 w 1523138"/>
                <a:gd name="connsiteY36" fmla="*/ 821091 h 1058104"/>
                <a:gd name="connsiteX37" fmla="*/ 519255 w 1523138"/>
                <a:gd name="connsiteY37" fmla="*/ 814112 h 1058104"/>
                <a:gd name="connsiteX38" fmla="*/ 491474 w 1523138"/>
                <a:gd name="connsiteY38" fmla="*/ 831559 h 1058104"/>
                <a:gd name="connsiteX39" fmla="*/ 468792 w 1523138"/>
                <a:gd name="connsiteY39" fmla="*/ 852630 h 1058104"/>
                <a:gd name="connsiteX40" fmla="*/ 447587 w 1523138"/>
                <a:gd name="connsiteY40" fmla="*/ 856254 h 1058104"/>
                <a:gd name="connsiteX41" fmla="*/ 436448 w 1523138"/>
                <a:gd name="connsiteY41" fmla="*/ 848604 h 1058104"/>
                <a:gd name="connsiteX42" fmla="*/ 423430 w 1523138"/>
                <a:gd name="connsiteY42" fmla="*/ 847799 h 1058104"/>
                <a:gd name="connsiteX43" fmla="*/ 406519 w 1523138"/>
                <a:gd name="connsiteY43" fmla="*/ 841625 h 1058104"/>
                <a:gd name="connsiteX44" fmla="*/ 394441 w 1523138"/>
                <a:gd name="connsiteY44" fmla="*/ 848201 h 1058104"/>
                <a:gd name="connsiteX45" fmla="*/ 375383 w 1523138"/>
                <a:gd name="connsiteY45" fmla="*/ 872225 h 1058104"/>
                <a:gd name="connsiteX46" fmla="*/ 372967 w 1523138"/>
                <a:gd name="connsiteY46" fmla="*/ 848067 h 1058104"/>
                <a:gd name="connsiteX47" fmla="*/ 359815 w 1523138"/>
                <a:gd name="connsiteY47" fmla="*/ 853167 h 1058104"/>
                <a:gd name="connsiteX48" fmla="*/ 330557 w 1523138"/>
                <a:gd name="connsiteY48" fmla="*/ 850349 h 1058104"/>
                <a:gd name="connsiteX49" fmla="*/ 301702 w 1523138"/>
                <a:gd name="connsiteY49" fmla="*/ 843638 h 1058104"/>
                <a:gd name="connsiteX50" fmla="*/ 281839 w 1523138"/>
                <a:gd name="connsiteY50" fmla="*/ 831559 h 1058104"/>
                <a:gd name="connsiteX51" fmla="*/ 262110 w 1523138"/>
                <a:gd name="connsiteY51" fmla="*/ 825923 h 1058104"/>
                <a:gd name="connsiteX52" fmla="*/ 253924 w 1523138"/>
                <a:gd name="connsiteY52" fmla="*/ 812368 h 1058104"/>
                <a:gd name="connsiteX53" fmla="*/ 239966 w 1523138"/>
                <a:gd name="connsiteY53" fmla="*/ 808207 h 1058104"/>
                <a:gd name="connsiteX54" fmla="*/ 215003 w 1523138"/>
                <a:gd name="connsiteY54" fmla="*/ 789820 h 1058104"/>
                <a:gd name="connsiteX55" fmla="*/ 196482 w 1523138"/>
                <a:gd name="connsiteY55" fmla="*/ 781634 h 1058104"/>
                <a:gd name="connsiteX56" fmla="*/ 186148 w 1523138"/>
                <a:gd name="connsiteY56" fmla="*/ 788613 h 1058104"/>
                <a:gd name="connsiteX57" fmla="*/ 150717 w 1523138"/>
                <a:gd name="connsiteY57" fmla="*/ 768079 h 1058104"/>
                <a:gd name="connsiteX58" fmla="*/ 125754 w 1523138"/>
                <a:gd name="connsiteY58" fmla="*/ 749155 h 1058104"/>
                <a:gd name="connsiteX59" fmla="*/ 117970 w 1523138"/>
                <a:gd name="connsiteY59" fmla="*/ 713590 h 1058104"/>
                <a:gd name="connsiteX60" fmla="*/ 136356 w 1523138"/>
                <a:gd name="connsiteY60" fmla="*/ 717616 h 1058104"/>
                <a:gd name="connsiteX61" fmla="*/ 137027 w 1523138"/>
                <a:gd name="connsiteY61" fmla="*/ 705537 h 1058104"/>
                <a:gd name="connsiteX62" fmla="*/ 127096 w 1523138"/>
                <a:gd name="connsiteY62" fmla="*/ 690372 h 1058104"/>
                <a:gd name="connsiteX63" fmla="*/ 129646 w 1523138"/>
                <a:gd name="connsiteY63" fmla="*/ 666348 h 1058104"/>
                <a:gd name="connsiteX64" fmla="*/ 103878 w 1523138"/>
                <a:gd name="connsiteY64" fmla="*/ 632259 h 1058104"/>
                <a:gd name="connsiteX65" fmla="*/ 62810 w 1523138"/>
                <a:gd name="connsiteY65" fmla="*/ 619778 h 1058104"/>
                <a:gd name="connsiteX66" fmla="*/ 55294 w 1523138"/>
                <a:gd name="connsiteY66" fmla="*/ 595888 h 1058104"/>
                <a:gd name="connsiteX67" fmla="*/ 37042 w 1523138"/>
                <a:gd name="connsiteY67" fmla="*/ 581260 h 1058104"/>
                <a:gd name="connsiteX68" fmla="*/ 32479 w 1523138"/>
                <a:gd name="connsiteY68" fmla="*/ 571865 h 1058104"/>
                <a:gd name="connsiteX69" fmla="*/ 28721 w 1523138"/>
                <a:gd name="connsiteY69" fmla="*/ 553881 h 1058104"/>
                <a:gd name="connsiteX70" fmla="*/ 29526 w 1523138"/>
                <a:gd name="connsiteY70" fmla="*/ 542742 h 1058104"/>
                <a:gd name="connsiteX71" fmla="*/ 16374 w 1523138"/>
                <a:gd name="connsiteY71" fmla="*/ 536568 h 1058104"/>
                <a:gd name="connsiteX72" fmla="*/ 6979 w 1523138"/>
                <a:gd name="connsiteY72" fmla="*/ 540192 h 1058104"/>
                <a:gd name="connsiteX73" fmla="*/ 0 w 1523138"/>
                <a:gd name="connsiteY73" fmla="*/ 507713 h 1058104"/>
                <a:gd name="connsiteX74" fmla="*/ 6845 w 1523138"/>
                <a:gd name="connsiteY74" fmla="*/ 500600 h 1058104"/>
                <a:gd name="connsiteX75" fmla="*/ 3355 w 1523138"/>
                <a:gd name="connsiteY75" fmla="*/ 492816 h 1058104"/>
                <a:gd name="connsiteX76" fmla="*/ 28318 w 1523138"/>
                <a:gd name="connsiteY76" fmla="*/ 476576 h 1058104"/>
                <a:gd name="connsiteX77" fmla="*/ 46302 w 1523138"/>
                <a:gd name="connsiteY77" fmla="*/ 469866 h 1058104"/>
                <a:gd name="connsiteX78" fmla="*/ 46839 w 1523138"/>
                <a:gd name="connsiteY78" fmla="*/ 470000 h 1058104"/>
                <a:gd name="connsiteX79" fmla="*/ 71533 w 1523138"/>
                <a:gd name="connsiteY79" fmla="*/ 474026 h 1058104"/>
                <a:gd name="connsiteX80" fmla="*/ 80794 w 1523138"/>
                <a:gd name="connsiteY80" fmla="*/ 453761 h 1058104"/>
                <a:gd name="connsiteX81" fmla="*/ 112736 w 1523138"/>
                <a:gd name="connsiteY81" fmla="*/ 449735 h 1058104"/>
                <a:gd name="connsiteX82" fmla="*/ 121325 w 1523138"/>
                <a:gd name="connsiteY82" fmla="*/ 436985 h 1058104"/>
                <a:gd name="connsiteX83" fmla="*/ 160246 w 1523138"/>
                <a:gd name="connsiteY83" fmla="*/ 419135 h 1058104"/>
                <a:gd name="connsiteX84" fmla="*/ 163198 w 1523138"/>
                <a:gd name="connsiteY84" fmla="*/ 412827 h 1058104"/>
                <a:gd name="connsiteX85" fmla="*/ 161185 w 1523138"/>
                <a:gd name="connsiteY85" fmla="*/ 392830 h 1058104"/>
                <a:gd name="connsiteX86" fmla="*/ 177693 w 1523138"/>
                <a:gd name="connsiteY86" fmla="*/ 384241 h 1058104"/>
                <a:gd name="connsiteX87" fmla="*/ 155280 w 1523138"/>
                <a:gd name="connsiteY87" fmla="*/ 324249 h 1058104"/>
                <a:gd name="connsiteX88" fmla="*/ 206011 w 1523138"/>
                <a:gd name="connsiteY88" fmla="*/ 309889 h 1058104"/>
                <a:gd name="connsiteX89" fmla="*/ 217956 w 1523138"/>
                <a:gd name="connsiteY89" fmla="*/ 302507 h 1058104"/>
                <a:gd name="connsiteX90" fmla="*/ 236074 w 1523138"/>
                <a:gd name="connsiteY90" fmla="*/ 237416 h 1058104"/>
                <a:gd name="connsiteX91" fmla="*/ 237819 w 1523138"/>
                <a:gd name="connsiteY91" fmla="*/ 237819 h 1058104"/>
                <a:gd name="connsiteX92" fmla="*/ 285731 w 1523138"/>
                <a:gd name="connsiteY92" fmla="*/ 249495 h 1058104"/>
                <a:gd name="connsiteX93" fmla="*/ 298347 w 1523138"/>
                <a:gd name="connsiteY93" fmla="*/ 234463 h 1058104"/>
                <a:gd name="connsiteX94" fmla="*/ 299420 w 1523138"/>
                <a:gd name="connsiteY94" fmla="*/ 196616 h 1058104"/>
                <a:gd name="connsiteX95" fmla="*/ 320894 w 1523138"/>
                <a:gd name="connsiteY95" fmla="*/ 192993 h 1058104"/>
                <a:gd name="connsiteX96" fmla="*/ 339549 w 1523138"/>
                <a:gd name="connsiteY96" fmla="*/ 168164 h 1058104"/>
                <a:gd name="connsiteX97" fmla="*/ 351762 w 1523138"/>
                <a:gd name="connsiteY97" fmla="*/ 164272 h 1058104"/>
                <a:gd name="connsiteX98" fmla="*/ 358607 w 1523138"/>
                <a:gd name="connsiteY98" fmla="*/ 191919 h 1058104"/>
                <a:gd name="connsiteX99" fmla="*/ 378872 w 1523138"/>
                <a:gd name="connsiteY99" fmla="*/ 210977 h 1058104"/>
                <a:gd name="connsiteX100" fmla="*/ 414438 w 1523138"/>
                <a:gd name="connsiteY100" fmla="*/ 224934 h 1058104"/>
                <a:gd name="connsiteX101" fmla="*/ 414706 w 1523138"/>
                <a:gd name="connsiteY101" fmla="*/ 225471 h 1058104"/>
                <a:gd name="connsiteX102" fmla="*/ 432153 w 1523138"/>
                <a:gd name="connsiteY102" fmla="*/ 255534 h 1058104"/>
                <a:gd name="connsiteX103" fmla="*/ 432019 w 1523138"/>
                <a:gd name="connsiteY103" fmla="*/ 256205 h 1058104"/>
                <a:gd name="connsiteX104" fmla="*/ 422624 w 1523138"/>
                <a:gd name="connsiteY104" fmla="*/ 297139 h 1058104"/>
                <a:gd name="connsiteX105" fmla="*/ 430677 w 1523138"/>
                <a:gd name="connsiteY105" fmla="*/ 311097 h 1058104"/>
                <a:gd name="connsiteX106" fmla="*/ 459264 w 1523138"/>
                <a:gd name="connsiteY106" fmla="*/ 316868 h 1058104"/>
                <a:gd name="connsiteX107" fmla="*/ 493353 w 1523138"/>
                <a:gd name="connsiteY107" fmla="*/ 322102 h 1058104"/>
                <a:gd name="connsiteX108" fmla="*/ 523013 w 1523138"/>
                <a:gd name="connsiteY108" fmla="*/ 343441 h 1058104"/>
                <a:gd name="connsiteX109" fmla="*/ 538850 w 1523138"/>
                <a:gd name="connsiteY109" fmla="*/ 347467 h 1058104"/>
                <a:gd name="connsiteX110" fmla="*/ 550392 w 1523138"/>
                <a:gd name="connsiteY110" fmla="*/ 379678 h 1058104"/>
                <a:gd name="connsiteX111" fmla="*/ 564215 w 1523138"/>
                <a:gd name="connsiteY111" fmla="*/ 398601 h 1058104"/>
                <a:gd name="connsiteX112" fmla="*/ 590520 w 1523138"/>
                <a:gd name="connsiteY112" fmla="*/ 397930 h 1058104"/>
                <a:gd name="connsiteX113" fmla="*/ 641654 w 1523138"/>
                <a:gd name="connsiteY113" fmla="*/ 405311 h 1058104"/>
                <a:gd name="connsiteX114" fmla="*/ 674535 w 1523138"/>
                <a:gd name="connsiteY114" fmla="*/ 400614 h 1058104"/>
                <a:gd name="connsiteX115" fmla="*/ 674938 w 1523138"/>
                <a:gd name="connsiteY115" fmla="*/ 400748 h 1058104"/>
                <a:gd name="connsiteX116" fmla="*/ 699900 w 1523138"/>
                <a:gd name="connsiteY116" fmla="*/ 405982 h 1058104"/>
                <a:gd name="connsiteX117" fmla="*/ 736137 w 1523138"/>
                <a:gd name="connsiteY117" fmla="*/ 425980 h 1058104"/>
                <a:gd name="connsiteX118" fmla="*/ 766200 w 1523138"/>
                <a:gd name="connsiteY118" fmla="*/ 425980 h 1058104"/>
                <a:gd name="connsiteX119" fmla="*/ 776668 w 1523138"/>
                <a:gd name="connsiteY119" fmla="*/ 435643 h 1058104"/>
                <a:gd name="connsiteX120" fmla="*/ 804718 w 1523138"/>
                <a:gd name="connsiteY120" fmla="*/ 418464 h 1058104"/>
                <a:gd name="connsiteX121" fmla="*/ 844712 w 1523138"/>
                <a:gd name="connsiteY121" fmla="*/ 406922 h 1058104"/>
                <a:gd name="connsiteX122" fmla="*/ 881888 w 1523138"/>
                <a:gd name="connsiteY122" fmla="*/ 405714 h 1058104"/>
                <a:gd name="connsiteX123" fmla="*/ 910072 w 1523138"/>
                <a:gd name="connsiteY123" fmla="*/ 394172 h 1058104"/>
                <a:gd name="connsiteX124" fmla="*/ 927519 w 1523138"/>
                <a:gd name="connsiteY124" fmla="*/ 376322 h 1058104"/>
                <a:gd name="connsiteX125" fmla="*/ 943893 w 1523138"/>
                <a:gd name="connsiteY125" fmla="*/ 365451 h 1058104"/>
                <a:gd name="connsiteX126" fmla="*/ 940403 w 1523138"/>
                <a:gd name="connsiteY126" fmla="*/ 355520 h 1058104"/>
                <a:gd name="connsiteX127" fmla="*/ 932082 w 1523138"/>
                <a:gd name="connsiteY127" fmla="*/ 341696 h 1058104"/>
                <a:gd name="connsiteX128" fmla="*/ 946308 w 1523138"/>
                <a:gd name="connsiteY128" fmla="*/ 317002 h 1058104"/>
                <a:gd name="connsiteX129" fmla="*/ 961608 w 1523138"/>
                <a:gd name="connsiteY129" fmla="*/ 320491 h 1058104"/>
                <a:gd name="connsiteX130" fmla="*/ 986303 w 1523138"/>
                <a:gd name="connsiteY130" fmla="*/ 327336 h 1058104"/>
                <a:gd name="connsiteX131" fmla="*/ 1010594 w 1523138"/>
                <a:gd name="connsiteY131" fmla="*/ 309084 h 1058104"/>
                <a:gd name="connsiteX132" fmla="*/ 1047905 w 1523138"/>
                <a:gd name="connsiteY132" fmla="*/ 295663 h 1058104"/>
                <a:gd name="connsiteX133" fmla="*/ 1066157 w 1523138"/>
                <a:gd name="connsiteY133" fmla="*/ 272176 h 1058104"/>
                <a:gd name="connsiteX134" fmla="*/ 1084275 w 1523138"/>
                <a:gd name="connsiteY134" fmla="*/ 261708 h 1058104"/>
                <a:gd name="connsiteX135" fmla="*/ 1120512 w 1523138"/>
                <a:gd name="connsiteY135" fmla="*/ 256876 h 1058104"/>
                <a:gd name="connsiteX136" fmla="*/ 1120780 w 1523138"/>
                <a:gd name="connsiteY136" fmla="*/ 256876 h 1058104"/>
                <a:gd name="connsiteX137" fmla="*/ 1138496 w 1523138"/>
                <a:gd name="connsiteY137" fmla="*/ 260634 h 1058104"/>
                <a:gd name="connsiteX138" fmla="*/ 1140643 w 1523138"/>
                <a:gd name="connsiteY138" fmla="*/ 250568 h 1058104"/>
                <a:gd name="connsiteX139" fmla="*/ 1119035 w 1523138"/>
                <a:gd name="connsiteY139" fmla="*/ 226008 h 1058104"/>
                <a:gd name="connsiteX140" fmla="*/ 1100515 w 1523138"/>
                <a:gd name="connsiteY140" fmla="*/ 215137 h 1058104"/>
                <a:gd name="connsiteX141" fmla="*/ 1081725 w 1523138"/>
                <a:gd name="connsiteY141" fmla="*/ 228424 h 1058104"/>
                <a:gd name="connsiteX142" fmla="*/ 1057031 w 1523138"/>
                <a:gd name="connsiteY142" fmla="*/ 222653 h 1058104"/>
                <a:gd name="connsiteX143" fmla="*/ 1041731 w 1523138"/>
                <a:gd name="connsiteY143" fmla="*/ 227753 h 1058104"/>
                <a:gd name="connsiteX144" fmla="*/ 1034349 w 1523138"/>
                <a:gd name="connsiteY144" fmla="*/ 210171 h 1058104"/>
                <a:gd name="connsiteX145" fmla="*/ 1052199 w 1523138"/>
                <a:gd name="connsiteY145" fmla="*/ 172056 h 1058104"/>
                <a:gd name="connsiteX146" fmla="*/ 1065083 w 1523138"/>
                <a:gd name="connsiteY146" fmla="*/ 141591 h 1058104"/>
                <a:gd name="connsiteX147" fmla="*/ 1095683 w 1523138"/>
                <a:gd name="connsiteY147" fmla="*/ 156354 h 1058104"/>
                <a:gd name="connsiteX148" fmla="*/ 1128698 w 1523138"/>
                <a:gd name="connsiteY148" fmla="*/ 133404 h 1058104"/>
                <a:gd name="connsiteX149" fmla="*/ 1128430 w 1523138"/>
                <a:gd name="connsiteY149" fmla="*/ 116896 h 1058104"/>
                <a:gd name="connsiteX150" fmla="*/ 1151380 w 1523138"/>
                <a:gd name="connsiteY150" fmla="*/ 74218 h 1058104"/>
                <a:gd name="connsiteX151" fmla="*/ 1164532 w 1523138"/>
                <a:gd name="connsiteY151" fmla="*/ 62005 h 1058104"/>
                <a:gd name="connsiteX152" fmla="*/ 1164264 w 1523138"/>
                <a:gd name="connsiteY152" fmla="*/ 41605 h 1058104"/>
                <a:gd name="connsiteX153" fmla="*/ 1149635 w 1523138"/>
                <a:gd name="connsiteY153" fmla="*/ 31137 h 1058104"/>
                <a:gd name="connsiteX154" fmla="*/ 1172048 w 1523138"/>
                <a:gd name="connsiteY154" fmla="*/ 8858 h 1058104"/>
                <a:gd name="connsiteX155" fmla="*/ 1172585 w 1523138"/>
                <a:gd name="connsiteY155" fmla="*/ 8724 h 1058104"/>
                <a:gd name="connsiteX156" fmla="*/ 1203319 w 1523138"/>
                <a:gd name="connsiteY156" fmla="*/ 1342 h 1058104"/>
                <a:gd name="connsiteX157" fmla="*/ 1236871 w 1523138"/>
                <a:gd name="connsiteY157" fmla="*/ 0 h 1058104"/>
                <a:gd name="connsiteX158" fmla="*/ 1274718 w 1523138"/>
                <a:gd name="connsiteY158" fmla="*/ 12616 h 1058104"/>
                <a:gd name="connsiteX159" fmla="*/ 1296862 w 1523138"/>
                <a:gd name="connsiteY159" fmla="*/ 28184 h 1058104"/>
                <a:gd name="connsiteX160" fmla="*/ 1312431 w 1523138"/>
                <a:gd name="connsiteY160" fmla="*/ 69386 h 1058104"/>
                <a:gd name="connsiteX161" fmla="*/ 1321557 w 1523138"/>
                <a:gd name="connsiteY161" fmla="*/ 86296 h 1058104"/>
                <a:gd name="connsiteX162" fmla="*/ 1330281 w 1523138"/>
                <a:gd name="connsiteY162" fmla="*/ 110588 h 1058104"/>
                <a:gd name="connsiteX163" fmla="*/ 1339407 w 1523138"/>
                <a:gd name="connsiteY163" fmla="*/ 147764 h 1058104"/>
                <a:gd name="connsiteX164" fmla="*/ 1382085 w 1523138"/>
                <a:gd name="connsiteY164" fmla="*/ 159977 h 1058104"/>
                <a:gd name="connsiteX165" fmla="*/ 1411745 w 1523138"/>
                <a:gd name="connsiteY165" fmla="*/ 187088 h 1058104"/>
                <a:gd name="connsiteX166" fmla="*/ 1421543 w 1523138"/>
                <a:gd name="connsiteY166" fmla="*/ 221177 h 1058104"/>
                <a:gd name="connsiteX167" fmla="*/ 1457108 w 1523138"/>
                <a:gd name="connsiteY167" fmla="*/ 221177 h 1058104"/>
                <a:gd name="connsiteX168" fmla="*/ 1478582 w 1523138"/>
                <a:gd name="connsiteY168" fmla="*/ 206682 h 1058104"/>
                <a:gd name="connsiteX169" fmla="*/ 1523139 w 1523138"/>
                <a:gd name="connsiteY169" fmla="*/ 194737 h 1058104"/>
                <a:gd name="connsiteX170" fmla="*/ 1508510 w 1523138"/>
                <a:gd name="connsiteY170" fmla="*/ 231779 h 1058104"/>
                <a:gd name="connsiteX171" fmla="*/ 1499250 w 1523138"/>
                <a:gd name="connsiteY171" fmla="*/ 244797 h 1058104"/>
                <a:gd name="connsiteX172" fmla="*/ 1490795 w 1523138"/>
                <a:gd name="connsiteY172" fmla="*/ 283852 h 1058104"/>
                <a:gd name="connsiteX173" fmla="*/ 1473347 w 1523138"/>
                <a:gd name="connsiteY173" fmla="*/ 319955 h 1058104"/>
                <a:gd name="connsiteX174" fmla="*/ 1442614 w 1523138"/>
                <a:gd name="connsiteY174" fmla="*/ 313512 h 1058104"/>
                <a:gd name="connsiteX175" fmla="*/ 1423153 w 1523138"/>
                <a:gd name="connsiteY175" fmla="*/ 324920 h 1058104"/>
                <a:gd name="connsiteX176" fmla="*/ 1429461 w 1523138"/>
                <a:gd name="connsiteY176" fmla="*/ 353373 h 1058104"/>
                <a:gd name="connsiteX177" fmla="*/ 1429461 w 1523138"/>
                <a:gd name="connsiteY177" fmla="*/ 353775 h 1058104"/>
                <a:gd name="connsiteX178" fmla="*/ 1425703 w 1523138"/>
                <a:gd name="connsiteY178" fmla="*/ 395514 h 1058104"/>
                <a:gd name="connsiteX179" fmla="*/ 1413356 w 1523138"/>
                <a:gd name="connsiteY179" fmla="*/ 396319 h 1058104"/>
                <a:gd name="connsiteX180" fmla="*/ 1413490 w 1523138"/>
                <a:gd name="connsiteY180" fmla="*/ 417122 h 1058104"/>
                <a:gd name="connsiteX181" fmla="*/ 1395909 w 1523138"/>
                <a:gd name="connsiteY181" fmla="*/ 395380 h 1058104"/>
                <a:gd name="connsiteX182" fmla="*/ 1387185 w 1523138"/>
                <a:gd name="connsiteY182" fmla="*/ 412156 h 1058104"/>
                <a:gd name="connsiteX183" fmla="*/ 1349741 w 1523138"/>
                <a:gd name="connsiteY183" fmla="*/ 426114 h 1058104"/>
                <a:gd name="connsiteX184" fmla="*/ 1353901 w 1523138"/>
                <a:gd name="connsiteY184" fmla="*/ 444366 h 1058104"/>
                <a:gd name="connsiteX185" fmla="*/ 1329341 w 1523138"/>
                <a:gd name="connsiteY185" fmla="*/ 443024 h 1058104"/>
                <a:gd name="connsiteX186" fmla="*/ 1318604 w 1523138"/>
                <a:gd name="connsiteY186" fmla="*/ 433630 h 1058104"/>
                <a:gd name="connsiteX187" fmla="*/ 1302365 w 1523138"/>
                <a:gd name="connsiteY187" fmla="*/ 455640 h 1058104"/>
                <a:gd name="connsiteX188" fmla="*/ 1275121 w 1523138"/>
                <a:gd name="connsiteY188" fmla="*/ 473087 h 1058104"/>
                <a:gd name="connsiteX189" fmla="*/ 1254989 w 1523138"/>
                <a:gd name="connsiteY189" fmla="*/ 494024 h 1058104"/>
                <a:gd name="connsiteX190" fmla="*/ 1254452 w 1523138"/>
                <a:gd name="connsiteY190" fmla="*/ 494158 h 1058104"/>
                <a:gd name="connsiteX191" fmla="*/ 1220229 w 1523138"/>
                <a:gd name="connsiteY191" fmla="*/ 503418 h 1058104"/>
                <a:gd name="connsiteX192" fmla="*/ 1201708 w 1523138"/>
                <a:gd name="connsiteY192" fmla="*/ 518316 h 1058104"/>
                <a:gd name="connsiteX193" fmla="*/ 1168424 w 1523138"/>
                <a:gd name="connsiteY193" fmla="*/ 529186 h 1058104"/>
                <a:gd name="connsiteX194" fmla="*/ 1185469 w 1523138"/>
                <a:gd name="connsiteY194" fmla="*/ 510129 h 1058104"/>
                <a:gd name="connsiteX195" fmla="*/ 1180235 w 1523138"/>
                <a:gd name="connsiteY195" fmla="*/ 497647 h 1058104"/>
                <a:gd name="connsiteX196" fmla="*/ 1199561 w 1523138"/>
                <a:gd name="connsiteY196" fmla="*/ 476308 h 1058104"/>
                <a:gd name="connsiteX197" fmla="*/ 1188422 w 1523138"/>
                <a:gd name="connsiteY197" fmla="*/ 461814 h 1058104"/>
                <a:gd name="connsiteX198" fmla="*/ 1168290 w 1523138"/>
                <a:gd name="connsiteY198" fmla="*/ 472550 h 1058104"/>
                <a:gd name="connsiteX199" fmla="*/ 1140912 w 1523138"/>
                <a:gd name="connsiteY199" fmla="*/ 494560 h 1058104"/>
                <a:gd name="connsiteX200" fmla="*/ 1125209 w 1523138"/>
                <a:gd name="connsiteY200" fmla="*/ 515766 h 1058104"/>
                <a:gd name="connsiteX201" fmla="*/ 1100917 w 1523138"/>
                <a:gd name="connsiteY201" fmla="*/ 517242 h 1058104"/>
                <a:gd name="connsiteX202" fmla="*/ 1089644 w 1523138"/>
                <a:gd name="connsiteY202" fmla="*/ 530394 h 1058104"/>
                <a:gd name="connsiteX203" fmla="*/ 1101588 w 1523138"/>
                <a:gd name="connsiteY203" fmla="*/ 549855 h 1058104"/>
                <a:gd name="connsiteX204" fmla="*/ 1122391 w 1523138"/>
                <a:gd name="connsiteY204" fmla="*/ 555089 h 1058104"/>
                <a:gd name="connsiteX205" fmla="*/ 1123196 w 1523138"/>
                <a:gd name="connsiteY205" fmla="*/ 569315 h 1058104"/>
                <a:gd name="connsiteX206" fmla="*/ 1140643 w 1523138"/>
                <a:gd name="connsiteY206" fmla="*/ 577368 h 1058104"/>
                <a:gd name="connsiteX207" fmla="*/ 1168559 w 1523138"/>
                <a:gd name="connsiteY207" fmla="*/ 555089 h 1058104"/>
                <a:gd name="connsiteX208" fmla="*/ 1191240 w 1523138"/>
                <a:gd name="connsiteY208" fmla="*/ 567570 h 1058104"/>
                <a:gd name="connsiteX209" fmla="*/ 1208150 w 1523138"/>
                <a:gd name="connsiteY209" fmla="*/ 568375 h 1058104"/>
                <a:gd name="connsiteX210" fmla="*/ 1212982 w 1523138"/>
                <a:gd name="connsiteY210" fmla="*/ 587970 h 1058104"/>
                <a:gd name="connsiteX211" fmla="*/ 1176745 w 1523138"/>
                <a:gd name="connsiteY211" fmla="*/ 596828 h 1058104"/>
                <a:gd name="connsiteX212" fmla="*/ 1165069 w 1523138"/>
                <a:gd name="connsiteY212" fmla="*/ 613201 h 1058104"/>
                <a:gd name="connsiteX213" fmla="*/ 1141448 w 1523138"/>
                <a:gd name="connsiteY213" fmla="*/ 628233 h 1058104"/>
                <a:gd name="connsiteX214" fmla="*/ 1129906 w 1523138"/>
                <a:gd name="connsiteY214" fmla="*/ 647290 h 1058104"/>
                <a:gd name="connsiteX215" fmla="*/ 1155540 w 1523138"/>
                <a:gd name="connsiteY215" fmla="*/ 663127 h 1058104"/>
                <a:gd name="connsiteX216" fmla="*/ 1155809 w 1523138"/>
                <a:gd name="connsiteY216" fmla="*/ 663798 h 1058104"/>
                <a:gd name="connsiteX217" fmla="*/ 1165472 w 1523138"/>
                <a:gd name="connsiteY217" fmla="*/ 692921 h 1058104"/>
                <a:gd name="connsiteX218" fmla="*/ 1180369 w 1523138"/>
                <a:gd name="connsiteY218" fmla="*/ 719495 h 1058104"/>
                <a:gd name="connsiteX219" fmla="*/ 1197414 w 1523138"/>
                <a:gd name="connsiteY219" fmla="*/ 742176 h 1058104"/>
                <a:gd name="connsiteX220" fmla="*/ 1197011 w 1523138"/>
                <a:gd name="connsiteY220" fmla="*/ 765394 h 1058104"/>
                <a:gd name="connsiteX221" fmla="*/ 1181980 w 1523138"/>
                <a:gd name="connsiteY221" fmla="*/ 773044 h 1058104"/>
                <a:gd name="connsiteX222" fmla="*/ 1186945 w 1523138"/>
                <a:gd name="connsiteY222" fmla="*/ 786063 h 1058104"/>
                <a:gd name="connsiteX223" fmla="*/ 1202111 w 1523138"/>
                <a:gd name="connsiteY223" fmla="*/ 795189 h 1058104"/>
                <a:gd name="connsiteX224" fmla="*/ 1198085 w 1523138"/>
                <a:gd name="connsiteY224" fmla="*/ 819481 h 1058104"/>
                <a:gd name="connsiteX225" fmla="*/ 1191508 w 1523138"/>
                <a:gd name="connsiteY225" fmla="*/ 843101 h 1058104"/>
                <a:gd name="connsiteX226" fmla="*/ 1177282 w 1523138"/>
                <a:gd name="connsiteY226" fmla="*/ 845651 h 1058104"/>
                <a:gd name="connsiteX227" fmla="*/ 1159701 w 1523138"/>
                <a:gd name="connsiteY227" fmla="*/ 875043 h 1058104"/>
                <a:gd name="connsiteX228" fmla="*/ 1139704 w 1523138"/>
                <a:gd name="connsiteY228" fmla="*/ 911011 h 1058104"/>
                <a:gd name="connsiteX229" fmla="*/ 1116217 w 1523138"/>
                <a:gd name="connsiteY229" fmla="*/ 944161 h 1058104"/>
                <a:gd name="connsiteX230" fmla="*/ 1082128 w 1523138"/>
                <a:gd name="connsiteY230" fmla="*/ 968990 h 1058104"/>
                <a:gd name="connsiteX231" fmla="*/ 1046831 w 1523138"/>
                <a:gd name="connsiteY231" fmla="*/ 991939 h 1058104"/>
                <a:gd name="connsiteX232" fmla="*/ 1019452 w 1523138"/>
                <a:gd name="connsiteY232" fmla="*/ 994892 h 1058104"/>
                <a:gd name="connsiteX233" fmla="*/ 1003481 w 1523138"/>
                <a:gd name="connsiteY233" fmla="*/ 1007373 h 1058104"/>
                <a:gd name="connsiteX234" fmla="*/ 995026 w 1523138"/>
                <a:gd name="connsiteY234" fmla="*/ 998918 h 1058104"/>
                <a:gd name="connsiteX235" fmla="*/ 981740 w 1523138"/>
                <a:gd name="connsiteY235" fmla="*/ 1011265 h 1058104"/>
                <a:gd name="connsiteX236" fmla="*/ 947114 w 1523138"/>
                <a:gd name="connsiteY236" fmla="*/ 1024552 h 1058104"/>
                <a:gd name="connsiteX237" fmla="*/ 921614 w 1523138"/>
                <a:gd name="connsiteY237" fmla="*/ 1028444 h 1058104"/>
                <a:gd name="connsiteX238" fmla="*/ 913159 w 1523138"/>
                <a:gd name="connsiteY238" fmla="*/ 1056360 h 105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1523138" h="1058104">
                  <a:moveTo>
                    <a:pt x="896785" y="1058104"/>
                  </a:moveTo>
                  <a:lnTo>
                    <a:pt x="889404" y="1036765"/>
                  </a:lnTo>
                  <a:lnTo>
                    <a:pt x="894369" y="1028042"/>
                  </a:lnTo>
                  <a:lnTo>
                    <a:pt x="864307" y="1020257"/>
                  </a:lnTo>
                  <a:lnTo>
                    <a:pt x="852496" y="1024686"/>
                  </a:lnTo>
                  <a:lnTo>
                    <a:pt x="826191" y="1017171"/>
                  </a:lnTo>
                  <a:lnTo>
                    <a:pt x="813710" y="1005629"/>
                  </a:lnTo>
                  <a:lnTo>
                    <a:pt x="817333" y="991000"/>
                  </a:lnTo>
                  <a:lnTo>
                    <a:pt x="795860" y="986168"/>
                  </a:lnTo>
                  <a:lnTo>
                    <a:pt x="784989" y="977042"/>
                  </a:lnTo>
                  <a:lnTo>
                    <a:pt x="764321" y="990866"/>
                  </a:lnTo>
                  <a:lnTo>
                    <a:pt x="740297" y="993953"/>
                  </a:lnTo>
                  <a:lnTo>
                    <a:pt x="720703" y="993818"/>
                  </a:lnTo>
                  <a:lnTo>
                    <a:pt x="707819" y="1000126"/>
                  </a:lnTo>
                  <a:lnTo>
                    <a:pt x="696277" y="1003616"/>
                  </a:lnTo>
                  <a:lnTo>
                    <a:pt x="700035" y="1034618"/>
                  </a:lnTo>
                  <a:lnTo>
                    <a:pt x="683258" y="1033678"/>
                  </a:lnTo>
                  <a:lnTo>
                    <a:pt x="680574" y="1025760"/>
                  </a:lnTo>
                  <a:lnTo>
                    <a:pt x="680037" y="1017573"/>
                  </a:lnTo>
                  <a:lnTo>
                    <a:pt x="663530" y="1024552"/>
                  </a:lnTo>
                  <a:lnTo>
                    <a:pt x="652122" y="1019318"/>
                  </a:lnTo>
                  <a:lnTo>
                    <a:pt x="632259" y="1008581"/>
                  </a:lnTo>
                  <a:lnTo>
                    <a:pt x="639372" y="986705"/>
                  </a:lnTo>
                  <a:lnTo>
                    <a:pt x="624475" y="981739"/>
                  </a:lnTo>
                  <a:lnTo>
                    <a:pt x="618704" y="957716"/>
                  </a:lnTo>
                  <a:lnTo>
                    <a:pt x="591862" y="962413"/>
                  </a:lnTo>
                  <a:lnTo>
                    <a:pt x="595217" y="927116"/>
                  </a:lnTo>
                  <a:lnTo>
                    <a:pt x="618704" y="904435"/>
                  </a:lnTo>
                  <a:lnTo>
                    <a:pt x="619509" y="882559"/>
                  </a:lnTo>
                  <a:lnTo>
                    <a:pt x="618838" y="862428"/>
                  </a:lnTo>
                  <a:lnTo>
                    <a:pt x="608504" y="856120"/>
                  </a:lnTo>
                  <a:lnTo>
                    <a:pt x="600586" y="840417"/>
                  </a:lnTo>
                  <a:lnTo>
                    <a:pt x="587299" y="842430"/>
                  </a:lnTo>
                  <a:lnTo>
                    <a:pt x="557236" y="837733"/>
                  </a:lnTo>
                  <a:lnTo>
                    <a:pt x="566631" y="824581"/>
                  </a:lnTo>
                  <a:lnTo>
                    <a:pt x="556834" y="809683"/>
                  </a:lnTo>
                  <a:lnTo>
                    <a:pt x="540057" y="821091"/>
                  </a:lnTo>
                  <a:lnTo>
                    <a:pt x="519255" y="814112"/>
                  </a:lnTo>
                  <a:lnTo>
                    <a:pt x="491474" y="831559"/>
                  </a:lnTo>
                  <a:lnTo>
                    <a:pt x="468792" y="852630"/>
                  </a:lnTo>
                  <a:lnTo>
                    <a:pt x="447587" y="856254"/>
                  </a:lnTo>
                  <a:lnTo>
                    <a:pt x="436448" y="848604"/>
                  </a:lnTo>
                  <a:lnTo>
                    <a:pt x="423430" y="847799"/>
                  </a:lnTo>
                  <a:lnTo>
                    <a:pt x="406519" y="841625"/>
                  </a:lnTo>
                  <a:lnTo>
                    <a:pt x="394441" y="848201"/>
                  </a:lnTo>
                  <a:lnTo>
                    <a:pt x="375383" y="872225"/>
                  </a:lnTo>
                  <a:lnTo>
                    <a:pt x="372967" y="848067"/>
                  </a:lnTo>
                  <a:lnTo>
                    <a:pt x="359815" y="853167"/>
                  </a:lnTo>
                  <a:lnTo>
                    <a:pt x="330557" y="850349"/>
                  </a:lnTo>
                  <a:lnTo>
                    <a:pt x="301702" y="843638"/>
                  </a:lnTo>
                  <a:lnTo>
                    <a:pt x="281839" y="831559"/>
                  </a:lnTo>
                  <a:lnTo>
                    <a:pt x="262110" y="825923"/>
                  </a:lnTo>
                  <a:lnTo>
                    <a:pt x="253924" y="812368"/>
                  </a:lnTo>
                  <a:lnTo>
                    <a:pt x="239966" y="808207"/>
                  </a:lnTo>
                  <a:lnTo>
                    <a:pt x="215003" y="789820"/>
                  </a:lnTo>
                  <a:lnTo>
                    <a:pt x="196482" y="781634"/>
                  </a:lnTo>
                  <a:lnTo>
                    <a:pt x="186148" y="788613"/>
                  </a:lnTo>
                  <a:lnTo>
                    <a:pt x="150717" y="768079"/>
                  </a:lnTo>
                  <a:lnTo>
                    <a:pt x="125754" y="749155"/>
                  </a:lnTo>
                  <a:lnTo>
                    <a:pt x="117970" y="713590"/>
                  </a:lnTo>
                  <a:lnTo>
                    <a:pt x="136356" y="717616"/>
                  </a:lnTo>
                  <a:lnTo>
                    <a:pt x="137027" y="705537"/>
                  </a:lnTo>
                  <a:lnTo>
                    <a:pt x="127096" y="690372"/>
                  </a:lnTo>
                  <a:lnTo>
                    <a:pt x="129646" y="666348"/>
                  </a:lnTo>
                  <a:lnTo>
                    <a:pt x="103878" y="632259"/>
                  </a:lnTo>
                  <a:lnTo>
                    <a:pt x="62810" y="619778"/>
                  </a:lnTo>
                  <a:lnTo>
                    <a:pt x="55294" y="595888"/>
                  </a:lnTo>
                  <a:lnTo>
                    <a:pt x="37042" y="581260"/>
                  </a:lnTo>
                  <a:lnTo>
                    <a:pt x="32479" y="571865"/>
                  </a:lnTo>
                  <a:lnTo>
                    <a:pt x="28721" y="553881"/>
                  </a:lnTo>
                  <a:lnTo>
                    <a:pt x="29526" y="542742"/>
                  </a:lnTo>
                  <a:lnTo>
                    <a:pt x="16374" y="536568"/>
                  </a:lnTo>
                  <a:lnTo>
                    <a:pt x="6979" y="540192"/>
                  </a:lnTo>
                  <a:lnTo>
                    <a:pt x="0" y="507713"/>
                  </a:lnTo>
                  <a:lnTo>
                    <a:pt x="6845" y="500600"/>
                  </a:lnTo>
                  <a:lnTo>
                    <a:pt x="3355" y="492816"/>
                  </a:lnTo>
                  <a:lnTo>
                    <a:pt x="28318" y="476576"/>
                  </a:lnTo>
                  <a:lnTo>
                    <a:pt x="46302" y="469866"/>
                  </a:lnTo>
                  <a:lnTo>
                    <a:pt x="46839" y="470000"/>
                  </a:lnTo>
                  <a:lnTo>
                    <a:pt x="71533" y="474026"/>
                  </a:lnTo>
                  <a:lnTo>
                    <a:pt x="80794" y="453761"/>
                  </a:lnTo>
                  <a:lnTo>
                    <a:pt x="112736" y="449735"/>
                  </a:lnTo>
                  <a:lnTo>
                    <a:pt x="121325" y="436985"/>
                  </a:lnTo>
                  <a:lnTo>
                    <a:pt x="160246" y="419135"/>
                  </a:lnTo>
                  <a:lnTo>
                    <a:pt x="163198" y="412827"/>
                  </a:lnTo>
                  <a:lnTo>
                    <a:pt x="161185" y="392830"/>
                  </a:lnTo>
                  <a:lnTo>
                    <a:pt x="177693" y="384241"/>
                  </a:lnTo>
                  <a:lnTo>
                    <a:pt x="155280" y="324249"/>
                  </a:lnTo>
                  <a:lnTo>
                    <a:pt x="206011" y="309889"/>
                  </a:lnTo>
                  <a:lnTo>
                    <a:pt x="217956" y="302507"/>
                  </a:lnTo>
                  <a:lnTo>
                    <a:pt x="236074" y="237416"/>
                  </a:lnTo>
                  <a:lnTo>
                    <a:pt x="237819" y="237819"/>
                  </a:lnTo>
                  <a:lnTo>
                    <a:pt x="285731" y="249495"/>
                  </a:lnTo>
                  <a:lnTo>
                    <a:pt x="298347" y="234463"/>
                  </a:lnTo>
                  <a:lnTo>
                    <a:pt x="299420" y="196616"/>
                  </a:lnTo>
                  <a:lnTo>
                    <a:pt x="320894" y="192993"/>
                  </a:lnTo>
                  <a:lnTo>
                    <a:pt x="339549" y="168164"/>
                  </a:lnTo>
                  <a:lnTo>
                    <a:pt x="351762" y="164272"/>
                  </a:lnTo>
                  <a:lnTo>
                    <a:pt x="358607" y="191919"/>
                  </a:lnTo>
                  <a:lnTo>
                    <a:pt x="378872" y="210977"/>
                  </a:lnTo>
                  <a:lnTo>
                    <a:pt x="414438" y="224934"/>
                  </a:lnTo>
                  <a:lnTo>
                    <a:pt x="414706" y="225471"/>
                  </a:lnTo>
                  <a:lnTo>
                    <a:pt x="432153" y="255534"/>
                  </a:lnTo>
                  <a:lnTo>
                    <a:pt x="432019" y="256205"/>
                  </a:lnTo>
                  <a:lnTo>
                    <a:pt x="422624" y="297139"/>
                  </a:lnTo>
                  <a:lnTo>
                    <a:pt x="430677" y="311097"/>
                  </a:lnTo>
                  <a:lnTo>
                    <a:pt x="459264" y="316868"/>
                  </a:lnTo>
                  <a:lnTo>
                    <a:pt x="493353" y="322102"/>
                  </a:lnTo>
                  <a:lnTo>
                    <a:pt x="523013" y="343441"/>
                  </a:lnTo>
                  <a:lnTo>
                    <a:pt x="538850" y="347467"/>
                  </a:lnTo>
                  <a:lnTo>
                    <a:pt x="550392" y="379678"/>
                  </a:lnTo>
                  <a:lnTo>
                    <a:pt x="564215" y="398601"/>
                  </a:lnTo>
                  <a:lnTo>
                    <a:pt x="590520" y="397930"/>
                  </a:lnTo>
                  <a:lnTo>
                    <a:pt x="641654" y="405311"/>
                  </a:lnTo>
                  <a:lnTo>
                    <a:pt x="674535" y="400614"/>
                  </a:lnTo>
                  <a:lnTo>
                    <a:pt x="674938" y="400748"/>
                  </a:lnTo>
                  <a:lnTo>
                    <a:pt x="699900" y="405982"/>
                  </a:lnTo>
                  <a:lnTo>
                    <a:pt x="736137" y="425980"/>
                  </a:lnTo>
                  <a:lnTo>
                    <a:pt x="766200" y="425980"/>
                  </a:lnTo>
                  <a:lnTo>
                    <a:pt x="776668" y="435643"/>
                  </a:lnTo>
                  <a:lnTo>
                    <a:pt x="804718" y="418464"/>
                  </a:lnTo>
                  <a:lnTo>
                    <a:pt x="844712" y="406922"/>
                  </a:lnTo>
                  <a:lnTo>
                    <a:pt x="881888" y="405714"/>
                  </a:lnTo>
                  <a:lnTo>
                    <a:pt x="910072" y="394172"/>
                  </a:lnTo>
                  <a:lnTo>
                    <a:pt x="927519" y="376322"/>
                  </a:lnTo>
                  <a:lnTo>
                    <a:pt x="943893" y="365451"/>
                  </a:lnTo>
                  <a:lnTo>
                    <a:pt x="940403" y="355520"/>
                  </a:lnTo>
                  <a:lnTo>
                    <a:pt x="932082" y="341696"/>
                  </a:lnTo>
                  <a:lnTo>
                    <a:pt x="946308" y="317002"/>
                  </a:lnTo>
                  <a:lnTo>
                    <a:pt x="961608" y="320491"/>
                  </a:lnTo>
                  <a:lnTo>
                    <a:pt x="986303" y="327336"/>
                  </a:lnTo>
                  <a:lnTo>
                    <a:pt x="1010594" y="309084"/>
                  </a:lnTo>
                  <a:lnTo>
                    <a:pt x="1047905" y="295663"/>
                  </a:lnTo>
                  <a:lnTo>
                    <a:pt x="1066157" y="272176"/>
                  </a:lnTo>
                  <a:lnTo>
                    <a:pt x="1084275" y="261708"/>
                  </a:lnTo>
                  <a:lnTo>
                    <a:pt x="1120512" y="256876"/>
                  </a:lnTo>
                  <a:lnTo>
                    <a:pt x="1120780" y="256876"/>
                  </a:lnTo>
                  <a:lnTo>
                    <a:pt x="1138496" y="260634"/>
                  </a:lnTo>
                  <a:lnTo>
                    <a:pt x="1140643" y="250568"/>
                  </a:lnTo>
                  <a:lnTo>
                    <a:pt x="1119035" y="226008"/>
                  </a:lnTo>
                  <a:lnTo>
                    <a:pt x="1100515" y="215137"/>
                  </a:lnTo>
                  <a:lnTo>
                    <a:pt x="1081725" y="228424"/>
                  </a:lnTo>
                  <a:lnTo>
                    <a:pt x="1057031" y="222653"/>
                  </a:lnTo>
                  <a:lnTo>
                    <a:pt x="1041731" y="227753"/>
                  </a:lnTo>
                  <a:lnTo>
                    <a:pt x="1034349" y="210171"/>
                  </a:lnTo>
                  <a:lnTo>
                    <a:pt x="1052199" y="172056"/>
                  </a:lnTo>
                  <a:lnTo>
                    <a:pt x="1065083" y="141591"/>
                  </a:lnTo>
                  <a:lnTo>
                    <a:pt x="1095683" y="156354"/>
                  </a:lnTo>
                  <a:lnTo>
                    <a:pt x="1128698" y="133404"/>
                  </a:lnTo>
                  <a:lnTo>
                    <a:pt x="1128430" y="116896"/>
                  </a:lnTo>
                  <a:lnTo>
                    <a:pt x="1151380" y="74218"/>
                  </a:lnTo>
                  <a:lnTo>
                    <a:pt x="1164532" y="62005"/>
                  </a:lnTo>
                  <a:lnTo>
                    <a:pt x="1164264" y="41605"/>
                  </a:lnTo>
                  <a:lnTo>
                    <a:pt x="1149635" y="31137"/>
                  </a:lnTo>
                  <a:lnTo>
                    <a:pt x="1172048" y="8858"/>
                  </a:lnTo>
                  <a:lnTo>
                    <a:pt x="1172585" y="8724"/>
                  </a:lnTo>
                  <a:lnTo>
                    <a:pt x="1203319" y="1342"/>
                  </a:lnTo>
                  <a:lnTo>
                    <a:pt x="1236871" y="0"/>
                  </a:lnTo>
                  <a:lnTo>
                    <a:pt x="1274718" y="12616"/>
                  </a:lnTo>
                  <a:lnTo>
                    <a:pt x="1296862" y="28184"/>
                  </a:lnTo>
                  <a:lnTo>
                    <a:pt x="1312431" y="69386"/>
                  </a:lnTo>
                  <a:lnTo>
                    <a:pt x="1321557" y="86296"/>
                  </a:lnTo>
                  <a:lnTo>
                    <a:pt x="1330281" y="110588"/>
                  </a:lnTo>
                  <a:lnTo>
                    <a:pt x="1339407" y="147764"/>
                  </a:lnTo>
                  <a:lnTo>
                    <a:pt x="1382085" y="159977"/>
                  </a:lnTo>
                  <a:lnTo>
                    <a:pt x="1411745" y="187088"/>
                  </a:lnTo>
                  <a:lnTo>
                    <a:pt x="1421543" y="221177"/>
                  </a:lnTo>
                  <a:lnTo>
                    <a:pt x="1457108" y="221177"/>
                  </a:lnTo>
                  <a:lnTo>
                    <a:pt x="1478582" y="206682"/>
                  </a:lnTo>
                  <a:lnTo>
                    <a:pt x="1523139" y="194737"/>
                  </a:lnTo>
                  <a:lnTo>
                    <a:pt x="1508510" y="231779"/>
                  </a:lnTo>
                  <a:lnTo>
                    <a:pt x="1499250" y="244797"/>
                  </a:lnTo>
                  <a:lnTo>
                    <a:pt x="1490795" y="283852"/>
                  </a:lnTo>
                  <a:lnTo>
                    <a:pt x="1473347" y="319955"/>
                  </a:lnTo>
                  <a:lnTo>
                    <a:pt x="1442614" y="313512"/>
                  </a:lnTo>
                  <a:lnTo>
                    <a:pt x="1423153" y="324920"/>
                  </a:lnTo>
                  <a:lnTo>
                    <a:pt x="1429461" y="353373"/>
                  </a:lnTo>
                  <a:lnTo>
                    <a:pt x="1429461" y="353775"/>
                  </a:lnTo>
                  <a:lnTo>
                    <a:pt x="1425703" y="395514"/>
                  </a:lnTo>
                  <a:lnTo>
                    <a:pt x="1413356" y="396319"/>
                  </a:lnTo>
                  <a:lnTo>
                    <a:pt x="1413490" y="417122"/>
                  </a:lnTo>
                  <a:lnTo>
                    <a:pt x="1395909" y="395380"/>
                  </a:lnTo>
                  <a:lnTo>
                    <a:pt x="1387185" y="412156"/>
                  </a:lnTo>
                  <a:lnTo>
                    <a:pt x="1349741" y="426114"/>
                  </a:lnTo>
                  <a:lnTo>
                    <a:pt x="1353901" y="444366"/>
                  </a:lnTo>
                  <a:lnTo>
                    <a:pt x="1329341" y="443024"/>
                  </a:lnTo>
                  <a:lnTo>
                    <a:pt x="1318604" y="433630"/>
                  </a:lnTo>
                  <a:lnTo>
                    <a:pt x="1302365" y="455640"/>
                  </a:lnTo>
                  <a:lnTo>
                    <a:pt x="1275121" y="473087"/>
                  </a:lnTo>
                  <a:lnTo>
                    <a:pt x="1254989" y="494024"/>
                  </a:lnTo>
                  <a:lnTo>
                    <a:pt x="1254452" y="494158"/>
                  </a:lnTo>
                  <a:lnTo>
                    <a:pt x="1220229" y="503418"/>
                  </a:lnTo>
                  <a:lnTo>
                    <a:pt x="1201708" y="518316"/>
                  </a:lnTo>
                  <a:lnTo>
                    <a:pt x="1168424" y="529186"/>
                  </a:lnTo>
                  <a:lnTo>
                    <a:pt x="1185469" y="510129"/>
                  </a:lnTo>
                  <a:lnTo>
                    <a:pt x="1180235" y="497647"/>
                  </a:lnTo>
                  <a:lnTo>
                    <a:pt x="1199561" y="476308"/>
                  </a:lnTo>
                  <a:lnTo>
                    <a:pt x="1188422" y="461814"/>
                  </a:lnTo>
                  <a:lnTo>
                    <a:pt x="1168290" y="472550"/>
                  </a:lnTo>
                  <a:lnTo>
                    <a:pt x="1140912" y="494560"/>
                  </a:lnTo>
                  <a:lnTo>
                    <a:pt x="1125209" y="515766"/>
                  </a:lnTo>
                  <a:lnTo>
                    <a:pt x="1100917" y="517242"/>
                  </a:lnTo>
                  <a:lnTo>
                    <a:pt x="1089644" y="530394"/>
                  </a:lnTo>
                  <a:lnTo>
                    <a:pt x="1101588" y="549855"/>
                  </a:lnTo>
                  <a:lnTo>
                    <a:pt x="1122391" y="555089"/>
                  </a:lnTo>
                  <a:lnTo>
                    <a:pt x="1123196" y="569315"/>
                  </a:lnTo>
                  <a:lnTo>
                    <a:pt x="1140643" y="577368"/>
                  </a:lnTo>
                  <a:lnTo>
                    <a:pt x="1168559" y="555089"/>
                  </a:lnTo>
                  <a:lnTo>
                    <a:pt x="1191240" y="567570"/>
                  </a:lnTo>
                  <a:lnTo>
                    <a:pt x="1208150" y="568375"/>
                  </a:lnTo>
                  <a:lnTo>
                    <a:pt x="1212982" y="587970"/>
                  </a:lnTo>
                  <a:lnTo>
                    <a:pt x="1176745" y="596828"/>
                  </a:lnTo>
                  <a:lnTo>
                    <a:pt x="1165069" y="613201"/>
                  </a:lnTo>
                  <a:lnTo>
                    <a:pt x="1141448" y="628233"/>
                  </a:lnTo>
                  <a:lnTo>
                    <a:pt x="1129906" y="647290"/>
                  </a:lnTo>
                  <a:lnTo>
                    <a:pt x="1155540" y="663127"/>
                  </a:lnTo>
                  <a:lnTo>
                    <a:pt x="1155809" y="663798"/>
                  </a:lnTo>
                  <a:lnTo>
                    <a:pt x="1165472" y="692921"/>
                  </a:lnTo>
                  <a:lnTo>
                    <a:pt x="1180369" y="719495"/>
                  </a:lnTo>
                  <a:lnTo>
                    <a:pt x="1197414" y="742176"/>
                  </a:lnTo>
                  <a:lnTo>
                    <a:pt x="1197011" y="765394"/>
                  </a:lnTo>
                  <a:lnTo>
                    <a:pt x="1181980" y="773044"/>
                  </a:lnTo>
                  <a:lnTo>
                    <a:pt x="1186945" y="786063"/>
                  </a:lnTo>
                  <a:lnTo>
                    <a:pt x="1202111" y="795189"/>
                  </a:lnTo>
                  <a:lnTo>
                    <a:pt x="1198085" y="819481"/>
                  </a:lnTo>
                  <a:lnTo>
                    <a:pt x="1191508" y="843101"/>
                  </a:lnTo>
                  <a:lnTo>
                    <a:pt x="1177282" y="845651"/>
                  </a:lnTo>
                  <a:lnTo>
                    <a:pt x="1159701" y="875043"/>
                  </a:lnTo>
                  <a:lnTo>
                    <a:pt x="1139704" y="911011"/>
                  </a:lnTo>
                  <a:lnTo>
                    <a:pt x="1116217" y="944161"/>
                  </a:lnTo>
                  <a:lnTo>
                    <a:pt x="1082128" y="968990"/>
                  </a:lnTo>
                  <a:lnTo>
                    <a:pt x="1046831" y="991939"/>
                  </a:lnTo>
                  <a:lnTo>
                    <a:pt x="1019452" y="994892"/>
                  </a:lnTo>
                  <a:lnTo>
                    <a:pt x="1003481" y="1007373"/>
                  </a:lnTo>
                  <a:lnTo>
                    <a:pt x="995026" y="998918"/>
                  </a:lnTo>
                  <a:lnTo>
                    <a:pt x="981740" y="1011265"/>
                  </a:lnTo>
                  <a:lnTo>
                    <a:pt x="947114" y="1024552"/>
                  </a:lnTo>
                  <a:lnTo>
                    <a:pt x="921614" y="1028444"/>
                  </a:lnTo>
                  <a:lnTo>
                    <a:pt x="913159" y="105636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" name="Forme libre : forme 456">
              <a:extLst>
                <a:ext uri="{FF2B5EF4-FFF2-40B4-BE49-F238E27FC236}">
                  <a16:creationId xmlns:a16="http://schemas.microsoft.com/office/drawing/2014/main" id="{E9344355-0E4B-4053-B221-6C366F15E012}"/>
                </a:ext>
              </a:extLst>
            </p:cNvPr>
            <p:cNvSpPr/>
            <p:nvPr/>
          </p:nvSpPr>
          <p:spPr>
            <a:xfrm>
              <a:off x="7759060" y="3334696"/>
              <a:ext cx="1512670" cy="1050051"/>
            </a:xfrm>
            <a:custGeom>
              <a:avLst/>
              <a:gdLst>
                <a:gd name="connsiteX0" fmla="*/ 889404 w 1512670"/>
                <a:gd name="connsiteY0" fmla="*/ 1033276 h 1050051"/>
                <a:gd name="connsiteX1" fmla="*/ 895175 w 1512670"/>
                <a:gd name="connsiteY1" fmla="*/ 1050052 h 1050051"/>
                <a:gd name="connsiteX2" fmla="*/ 906046 w 1512670"/>
                <a:gd name="connsiteY2" fmla="*/ 1048844 h 1050051"/>
                <a:gd name="connsiteX3" fmla="*/ 914501 w 1512670"/>
                <a:gd name="connsiteY3" fmla="*/ 1021197 h 1050051"/>
                <a:gd name="connsiteX4" fmla="*/ 942014 w 1512670"/>
                <a:gd name="connsiteY4" fmla="*/ 1016902 h 1050051"/>
                <a:gd name="connsiteX5" fmla="*/ 975834 w 1512670"/>
                <a:gd name="connsiteY5" fmla="*/ 1003884 h 1050051"/>
                <a:gd name="connsiteX6" fmla="*/ 990866 w 1512670"/>
                <a:gd name="connsiteY6" fmla="*/ 989658 h 1050051"/>
                <a:gd name="connsiteX7" fmla="*/ 999589 w 1512670"/>
                <a:gd name="connsiteY7" fmla="*/ 998381 h 1050051"/>
                <a:gd name="connsiteX8" fmla="*/ 1013816 w 1512670"/>
                <a:gd name="connsiteY8" fmla="*/ 987376 h 1050051"/>
                <a:gd name="connsiteX9" fmla="*/ 1041731 w 1512670"/>
                <a:gd name="connsiteY9" fmla="*/ 984155 h 1050051"/>
                <a:gd name="connsiteX10" fmla="*/ 1075820 w 1512670"/>
                <a:gd name="connsiteY10" fmla="*/ 962011 h 1050051"/>
                <a:gd name="connsiteX11" fmla="*/ 1109507 w 1512670"/>
                <a:gd name="connsiteY11" fmla="*/ 937316 h 1050051"/>
                <a:gd name="connsiteX12" fmla="*/ 1132188 w 1512670"/>
                <a:gd name="connsiteY12" fmla="*/ 905106 h 1050051"/>
                <a:gd name="connsiteX13" fmla="*/ 1152185 w 1512670"/>
                <a:gd name="connsiteY13" fmla="*/ 869138 h 1050051"/>
                <a:gd name="connsiteX14" fmla="*/ 1170706 w 1512670"/>
                <a:gd name="connsiteY14" fmla="*/ 838270 h 1050051"/>
                <a:gd name="connsiteX15" fmla="*/ 1184261 w 1512670"/>
                <a:gd name="connsiteY15" fmla="*/ 835854 h 1050051"/>
                <a:gd name="connsiteX16" fmla="*/ 1190166 w 1512670"/>
                <a:gd name="connsiteY16" fmla="*/ 814783 h 1050051"/>
                <a:gd name="connsiteX17" fmla="*/ 1193790 w 1512670"/>
                <a:gd name="connsiteY17" fmla="*/ 793310 h 1050051"/>
                <a:gd name="connsiteX18" fmla="*/ 1179698 w 1512670"/>
                <a:gd name="connsiteY18" fmla="*/ 784721 h 1050051"/>
                <a:gd name="connsiteX19" fmla="*/ 1172988 w 1512670"/>
                <a:gd name="connsiteY19" fmla="*/ 767273 h 1050051"/>
                <a:gd name="connsiteX20" fmla="*/ 1188958 w 1512670"/>
                <a:gd name="connsiteY20" fmla="*/ 759087 h 1050051"/>
                <a:gd name="connsiteX21" fmla="*/ 1189361 w 1512670"/>
                <a:gd name="connsiteY21" fmla="*/ 739492 h 1050051"/>
                <a:gd name="connsiteX22" fmla="*/ 1172988 w 1512670"/>
                <a:gd name="connsiteY22" fmla="*/ 717750 h 1050051"/>
                <a:gd name="connsiteX23" fmla="*/ 1157822 w 1512670"/>
                <a:gd name="connsiteY23" fmla="*/ 690640 h 1050051"/>
                <a:gd name="connsiteX24" fmla="*/ 1148159 w 1512670"/>
                <a:gd name="connsiteY24" fmla="*/ 661785 h 1050051"/>
                <a:gd name="connsiteX25" fmla="*/ 1120512 w 1512670"/>
                <a:gd name="connsiteY25" fmla="*/ 644606 h 1050051"/>
                <a:gd name="connsiteX26" fmla="*/ 1134872 w 1512670"/>
                <a:gd name="connsiteY26" fmla="*/ 621388 h 1050051"/>
                <a:gd name="connsiteX27" fmla="*/ 1158627 w 1512670"/>
                <a:gd name="connsiteY27" fmla="*/ 606222 h 1050051"/>
                <a:gd name="connsiteX28" fmla="*/ 1170303 w 1512670"/>
                <a:gd name="connsiteY28" fmla="*/ 589446 h 1050051"/>
                <a:gd name="connsiteX29" fmla="*/ 1170974 w 1512670"/>
                <a:gd name="connsiteY29" fmla="*/ 589312 h 1050051"/>
                <a:gd name="connsiteX30" fmla="*/ 1204258 w 1512670"/>
                <a:gd name="connsiteY30" fmla="*/ 581260 h 1050051"/>
                <a:gd name="connsiteX31" fmla="*/ 1200903 w 1512670"/>
                <a:gd name="connsiteY31" fmla="*/ 568241 h 1050051"/>
                <a:gd name="connsiteX32" fmla="*/ 1185603 w 1512670"/>
                <a:gd name="connsiteY32" fmla="*/ 567302 h 1050051"/>
                <a:gd name="connsiteX33" fmla="*/ 1164667 w 1512670"/>
                <a:gd name="connsiteY33" fmla="*/ 555760 h 1050051"/>
                <a:gd name="connsiteX34" fmla="*/ 1137154 w 1512670"/>
                <a:gd name="connsiteY34" fmla="*/ 577904 h 1050051"/>
                <a:gd name="connsiteX35" fmla="*/ 1115412 w 1512670"/>
                <a:gd name="connsiteY35" fmla="*/ 567973 h 1050051"/>
                <a:gd name="connsiteX36" fmla="*/ 1114607 w 1512670"/>
                <a:gd name="connsiteY36" fmla="*/ 554284 h 1050051"/>
                <a:gd name="connsiteX37" fmla="*/ 1095012 w 1512670"/>
                <a:gd name="connsiteY37" fmla="*/ 549318 h 1050051"/>
                <a:gd name="connsiteX38" fmla="*/ 1080786 w 1512670"/>
                <a:gd name="connsiteY38" fmla="*/ 526100 h 1050051"/>
                <a:gd name="connsiteX39" fmla="*/ 1094878 w 1512670"/>
                <a:gd name="connsiteY39" fmla="*/ 509592 h 1050051"/>
                <a:gd name="connsiteX40" fmla="*/ 1095683 w 1512670"/>
                <a:gd name="connsiteY40" fmla="*/ 509592 h 1050051"/>
                <a:gd name="connsiteX41" fmla="*/ 1119036 w 1512670"/>
                <a:gd name="connsiteY41" fmla="*/ 508116 h 1050051"/>
                <a:gd name="connsiteX42" fmla="*/ 1134067 w 1512670"/>
                <a:gd name="connsiteY42" fmla="*/ 487850 h 1050051"/>
                <a:gd name="connsiteX43" fmla="*/ 1162117 w 1512670"/>
                <a:gd name="connsiteY43" fmla="*/ 465437 h 1050051"/>
                <a:gd name="connsiteX44" fmla="*/ 1185335 w 1512670"/>
                <a:gd name="connsiteY44" fmla="*/ 452956 h 1050051"/>
                <a:gd name="connsiteX45" fmla="*/ 1200366 w 1512670"/>
                <a:gd name="connsiteY45" fmla="*/ 472550 h 1050051"/>
                <a:gd name="connsiteX46" fmla="*/ 1180503 w 1512670"/>
                <a:gd name="connsiteY46" fmla="*/ 494560 h 1050051"/>
                <a:gd name="connsiteX47" fmla="*/ 1185737 w 1512670"/>
                <a:gd name="connsiteY47" fmla="*/ 506908 h 1050051"/>
                <a:gd name="connsiteX48" fmla="*/ 1176477 w 1512670"/>
                <a:gd name="connsiteY48" fmla="*/ 517242 h 1050051"/>
                <a:gd name="connsiteX49" fmla="*/ 1196072 w 1512670"/>
                <a:gd name="connsiteY49" fmla="*/ 510934 h 1050051"/>
                <a:gd name="connsiteX50" fmla="*/ 1214727 w 1512670"/>
                <a:gd name="connsiteY50" fmla="*/ 495903 h 1050051"/>
                <a:gd name="connsiteX51" fmla="*/ 1248816 w 1512670"/>
                <a:gd name="connsiteY51" fmla="*/ 486642 h 1050051"/>
                <a:gd name="connsiteX52" fmla="*/ 1268544 w 1512670"/>
                <a:gd name="connsiteY52" fmla="*/ 466377 h 1050051"/>
                <a:gd name="connsiteX53" fmla="*/ 1295789 w 1512670"/>
                <a:gd name="connsiteY53" fmla="*/ 448795 h 1050051"/>
                <a:gd name="connsiteX54" fmla="*/ 1313907 w 1512670"/>
                <a:gd name="connsiteY54" fmla="*/ 424101 h 1050051"/>
                <a:gd name="connsiteX55" fmla="*/ 1326657 w 1512670"/>
                <a:gd name="connsiteY55" fmla="*/ 435374 h 1050051"/>
                <a:gd name="connsiteX56" fmla="*/ 1344909 w 1512670"/>
                <a:gd name="connsiteY56" fmla="*/ 436314 h 1050051"/>
                <a:gd name="connsiteX57" fmla="*/ 1341152 w 1512670"/>
                <a:gd name="connsiteY57" fmla="*/ 419806 h 1050051"/>
                <a:gd name="connsiteX58" fmla="*/ 1380206 w 1512670"/>
                <a:gd name="connsiteY58" fmla="*/ 405177 h 1050051"/>
                <a:gd name="connsiteX59" fmla="*/ 1391077 w 1512670"/>
                <a:gd name="connsiteY59" fmla="*/ 384509 h 1050051"/>
                <a:gd name="connsiteX60" fmla="*/ 1405438 w 1512670"/>
                <a:gd name="connsiteY60" fmla="*/ 402225 h 1050051"/>
                <a:gd name="connsiteX61" fmla="*/ 1405303 w 1512670"/>
                <a:gd name="connsiteY61" fmla="*/ 388938 h 1050051"/>
                <a:gd name="connsiteX62" fmla="*/ 1418053 w 1512670"/>
                <a:gd name="connsiteY62" fmla="*/ 387998 h 1050051"/>
                <a:gd name="connsiteX63" fmla="*/ 1421409 w 1512670"/>
                <a:gd name="connsiteY63" fmla="*/ 349749 h 1050051"/>
                <a:gd name="connsiteX64" fmla="*/ 1414698 w 1512670"/>
                <a:gd name="connsiteY64" fmla="*/ 319015 h 1050051"/>
                <a:gd name="connsiteX65" fmla="*/ 1437782 w 1512670"/>
                <a:gd name="connsiteY65" fmla="*/ 305594 h 1050051"/>
                <a:gd name="connsiteX66" fmla="*/ 1467040 w 1512670"/>
                <a:gd name="connsiteY66" fmla="*/ 311634 h 1050051"/>
                <a:gd name="connsiteX67" fmla="*/ 1483011 w 1512670"/>
                <a:gd name="connsiteY67" fmla="*/ 278618 h 1050051"/>
                <a:gd name="connsiteX68" fmla="*/ 1491734 w 1512670"/>
                <a:gd name="connsiteY68" fmla="*/ 239026 h 1050051"/>
                <a:gd name="connsiteX69" fmla="*/ 1501129 w 1512670"/>
                <a:gd name="connsiteY69" fmla="*/ 225874 h 1050051"/>
                <a:gd name="connsiteX70" fmla="*/ 1512671 w 1512670"/>
                <a:gd name="connsiteY70" fmla="*/ 196482 h 1050051"/>
                <a:gd name="connsiteX71" fmla="*/ 1475763 w 1512670"/>
                <a:gd name="connsiteY71" fmla="*/ 206414 h 1050051"/>
                <a:gd name="connsiteX72" fmla="*/ 1454156 w 1512670"/>
                <a:gd name="connsiteY72" fmla="*/ 221042 h 1050051"/>
                <a:gd name="connsiteX73" fmla="*/ 1414430 w 1512670"/>
                <a:gd name="connsiteY73" fmla="*/ 221042 h 1050051"/>
                <a:gd name="connsiteX74" fmla="*/ 1404230 w 1512670"/>
                <a:gd name="connsiteY74" fmla="*/ 185343 h 1050051"/>
                <a:gd name="connsiteX75" fmla="*/ 1375643 w 1512670"/>
                <a:gd name="connsiteY75" fmla="*/ 159306 h 1050051"/>
                <a:gd name="connsiteX76" fmla="*/ 1332025 w 1512670"/>
                <a:gd name="connsiteY76" fmla="*/ 146959 h 1050051"/>
                <a:gd name="connsiteX77" fmla="*/ 1322496 w 1512670"/>
                <a:gd name="connsiteY77" fmla="*/ 107770 h 1050051"/>
                <a:gd name="connsiteX78" fmla="*/ 1313907 w 1512670"/>
                <a:gd name="connsiteY78" fmla="*/ 83881 h 1050051"/>
                <a:gd name="connsiteX79" fmla="*/ 1304781 w 1512670"/>
                <a:gd name="connsiteY79" fmla="*/ 67105 h 1050051"/>
                <a:gd name="connsiteX80" fmla="*/ 1289615 w 1512670"/>
                <a:gd name="connsiteY80" fmla="*/ 26708 h 1050051"/>
                <a:gd name="connsiteX81" fmla="*/ 1268544 w 1512670"/>
                <a:gd name="connsiteY81" fmla="*/ 12079 h 1050051"/>
                <a:gd name="connsiteX82" fmla="*/ 1232174 w 1512670"/>
                <a:gd name="connsiteY82" fmla="*/ 0 h 1050051"/>
                <a:gd name="connsiteX83" fmla="*/ 1199695 w 1512670"/>
                <a:gd name="connsiteY83" fmla="*/ 1208 h 1050051"/>
                <a:gd name="connsiteX84" fmla="*/ 1169767 w 1512670"/>
                <a:gd name="connsiteY84" fmla="*/ 8455 h 1050051"/>
                <a:gd name="connsiteX85" fmla="*/ 1151380 w 1512670"/>
                <a:gd name="connsiteY85" fmla="*/ 26842 h 1050051"/>
                <a:gd name="connsiteX86" fmla="*/ 1163861 w 1512670"/>
                <a:gd name="connsiteY86" fmla="*/ 35700 h 1050051"/>
                <a:gd name="connsiteX87" fmla="*/ 1164264 w 1512670"/>
                <a:gd name="connsiteY87" fmla="*/ 59857 h 1050051"/>
                <a:gd name="connsiteX88" fmla="*/ 1150038 w 1512670"/>
                <a:gd name="connsiteY88" fmla="*/ 73010 h 1050051"/>
                <a:gd name="connsiteX89" fmla="*/ 1128162 w 1512670"/>
                <a:gd name="connsiteY89" fmla="*/ 113943 h 1050051"/>
                <a:gd name="connsiteX90" fmla="*/ 1128430 w 1512670"/>
                <a:gd name="connsiteY90" fmla="*/ 131525 h 1050051"/>
                <a:gd name="connsiteX91" fmla="*/ 1091791 w 1512670"/>
                <a:gd name="connsiteY91" fmla="*/ 156890 h 1050051"/>
                <a:gd name="connsiteX92" fmla="*/ 1062936 w 1512670"/>
                <a:gd name="connsiteY92" fmla="*/ 142933 h 1050051"/>
                <a:gd name="connsiteX93" fmla="*/ 1051528 w 1512670"/>
                <a:gd name="connsiteY93" fmla="*/ 169775 h 1050051"/>
                <a:gd name="connsiteX94" fmla="*/ 1034484 w 1512670"/>
                <a:gd name="connsiteY94" fmla="*/ 206414 h 1050051"/>
                <a:gd name="connsiteX95" fmla="*/ 1039718 w 1512670"/>
                <a:gd name="connsiteY95" fmla="*/ 219029 h 1050051"/>
                <a:gd name="connsiteX96" fmla="*/ 1052602 w 1512670"/>
                <a:gd name="connsiteY96" fmla="*/ 214735 h 1050051"/>
                <a:gd name="connsiteX97" fmla="*/ 1076760 w 1512670"/>
                <a:gd name="connsiteY97" fmla="*/ 220371 h 1050051"/>
                <a:gd name="connsiteX98" fmla="*/ 1096086 w 1512670"/>
                <a:gd name="connsiteY98" fmla="*/ 206682 h 1050051"/>
                <a:gd name="connsiteX99" fmla="*/ 1117559 w 1512670"/>
                <a:gd name="connsiteY99" fmla="*/ 219432 h 1050051"/>
                <a:gd name="connsiteX100" fmla="*/ 1140509 w 1512670"/>
                <a:gd name="connsiteY100" fmla="*/ 245603 h 1050051"/>
                <a:gd name="connsiteX101" fmla="*/ 1137288 w 1512670"/>
                <a:gd name="connsiteY101" fmla="*/ 261171 h 1050051"/>
                <a:gd name="connsiteX102" fmla="*/ 1116217 w 1512670"/>
                <a:gd name="connsiteY102" fmla="*/ 256876 h 1050051"/>
                <a:gd name="connsiteX103" fmla="*/ 1080920 w 1512670"/>
                <a:gd name="connsiteY103" fmla="*/ 261439 h 1050051"/>
                <a:gd name="connsiteX104" fmla="*/ 1064278 w 1512670"/>
                <a:gd name="connsiteY104" fmla="*/ 271371 h 1050051"/>
                <a:gd name="connsiteX105" fmla="*/ 1046026 w 1512670"/>
                <a:gd name="connsiteY105" fmla="*/ 294992 h 1050051"/>
                <a:gd name="connsiteX106" fmla="*/ 1045489 w 1512670"/>
                <a:gd name="connsiteY106" fmla="*/ 295126 h 1050051"/>
                <a:gd name="connsiteX107" fmla="*/ 1008045 w 1512670"/>
                <a:gd name="connsiteY107" fmla="*/ 308681 h 1050051"/>
                <a:gd name="connsiteX108" fmla="*/ 982813 w 1512670"/>
                <a:gd name="connsiteY108" fmla="*/ 327604 h 1050051"/>
                <a:gd name="connsiteX109" fmla="*/ 956508 w 1512670"/>
                <a:gd name="connsiteY109" fmla="*/ 320357 h 1050051"/>
                <a:gd name="connsiteX110" fmla="*/ 944027 w 1512670"/>
                <a:gd name="connsiteY110" fmla="*/ 317539 h 1050051"/>
                <a:gd name="connsiteX111" fmla="*/ 932351 w 1512670"/>
                <a:gd name="connsiteY111" fmla="*/ 337670 h 1050051"/>
                <a:gd name="connsiteX112" fmla="*/ 939732 w 1512670"/>
                <a:gd name="connsiteY112" fmla="*/ 350017 h 1050051"/>
                <a:gd name="connsiteX113" fmla="*/ 944429 w 1512670"/>
                <a:gd name="connsiteY113" fmla="*/ 363036 h 1050051"/>
                <a:gd name="connsiteX114" fmla="*/ 925774 w 1512670"/>
                <a:gd name="connsiteY114" fmla="*/ 375383 h 1050051"/>
                <a:gd name="connsiteX115" fmla="*/ 907790 w 1512670"/>
                <a:gd name="connsiteY115" fmla="*/ 393635 h 1050051"/>
                <a:gd name="connsiteX116" fmla="*/ 878130 w 1512670"/>
                <a:gd name="connsiteY116" fmla="*/ 405580 h 1050051"/>
                <a:gd name="connsiteX117" fmla="*/ 841088 w 1512670"/>
                <a:gd name="connsiteY117" fmla="*/ 406788 h 1050051"/>
                <a:gd name="connsiteX118" fmla="*/ 801899 w 1512670"/>
                <a:gd name="connsiteY118" fmla="*/ 418195 h 1050051"/>
                <a:gd name="connsiteX119" fmla="*/ 772105 w 1512670"/>
                <a:gd name="connsiteY119" fmla="*/ 436582 h 1050051"/>
                <a:gd name="connsiteX120" fmla="*/ 760563 w 1512670"/>
                <a:gd name="connsiteY120" fmla="*/ 425845 h 1050051"/>
                <a:gd name="connsiteX121" fmla="*/ 730903 w 1512670"/>
                <a:gd name="connsiteY121" fmla="*/ 425845 h 1050051"/>
                <a:gd name="connsiteX122" fmla="*/ 694129 w 1512670"/>
                <a:gd name="connsiteY122" fmla="*/ 405580 h 1050051"/>
                <a:gd name="connsiteX123" fmla="*/ 670374 w 1512670"/>
                <a:gd name="connsiteY123" fmla="*/ 400614 h 1050051"/>
                <a:gd name="connsiteX124" fmla="*/ 637493 w 1512670"/>
                <a:gd name="connsiteY124" fmla="*/ 405311 h 1050051"/>
                <a:gd name="connsiteX125" fmla="*/ 637225 w 1512670"/>
                <a:gd name="connsiteY125" fmla="*/ 405311 h 1050051"/>
                <a:gd name="connsiteX126" fmla="*/ 586091 w 1512670"/>
                <a:gd name="connsiteY126" fmla="*/ 397796 h 1050051"/>
                <a:gd name="connsiteX127" fmla="*/ 558176 w 1512670"/>
                <a:gd name="connsiteY127" fmla="*/ 398601 h 1050051"/>
                <a:gd name="connsiteX128" fmla="*/ 542742 w 1512670"/>
                <a:gd name="connsiteY128" fmla="*/ 377262 h 1050051"/>
                <a:gd name="connsiteX129" fmla="*/ 531736 w 1512670"/>
                <a:gd name="connsiteY129" fmla="*/ 346796 h 1050051"/>
                <a:gd name="connsiteX130" fmla="*/ 516839 w 1512670"/>
                <a:gd name="connsiteY130" fmla="*/ 342904 h 1050051"/>
                <a:gd name="connsiteX131" fmla="*/ 487313 w 1512670"/>
                <a:gd name="connsiteY131" fmla="*/ 321565 h 1050051"/>
                <a:gd name="connsiteX132" fmla="*/ 454432 w 1512670"/>
                <a:gd name="connsiteY132" fmla="*/ 316733 h 1050051"/>
                <a:gd name="connsiteX133" fmla="*/ 424101 w 1512670"/>
                <a:gd name="connsiteY133" fmla="*/ 310560 h 1050051"/>
                <a:gd name="connsiteX134" fmla="*/ 414304 w 1512670"/>
                <a:gd name="connsiteY134" fmla="*/ 293918 h 1050051"/>
                <a:gd name="connsiteX135" fmla="*/ 414572 w 1512670"/>
                <a:gd name="connsiteY135" fmla="*/ 293247 h 1050051"/>
                <a:gd name="connsiteX136" fmla="*/ 423967 w 1512670"/>
                <a:gd name="connsiteY136" fmla="*/ 252179 h 1050051"/>
                <a:gd name="connsiteX137" fmla="*/ 407593 w 1512670"/>
                <a:gd name="connsiteY137" fmla="*/ 224129 h 1050051"/>
                <a:gd name="connsiteX138" fmla="*/ 372296 w 1512670"/>
                <a:gd name="connsiteY138" fmla="*/ 210171 h 1050051"/>
                <a:gd name="connsiteX139" fmla="*/ 351091 w 1512670"/>
                <a:gd name="connsiteY139" fmla="*/ 190040 h 1050051"/>
                <a:gd name="connsiteX140" fmla="*/ 344917 w 1512670"/>
                <a:gd name="connsiteY140" fmla="*/ 165346 h 1050051"/>
                <a:gd name="connsiteX141" fmla="*/ 337670 w 1512670"/>
                <a:gd name="connsiteY141" fmla="*/ 167627 h 1050051"/>
                <a:gd name="connsiteX142" fmla="*/ 318881 w 1512670"/>
                <a:gd name="connsiteY142" fmla="*/ 192724 h 1050051"/>
                <a:gd name="connsiteX143" fmla="*/ 299018 w 1512670"/>
                <a:gd name="connsiteY143" fmla="*/ 195945 h 1050051"/>
                <a:gd name="connsiteX144" fmla="*/ 297944 w 1512670"/>
                <a:gd name="connsiteY144" fmla="*/ 232048 h 1050051"/>
                <a:gd name="connsiteX145" fmla="*/ 282913 w 1512670"/>
                <a:gd name="connsiteY145" fmla="*/ 249897 h 1050051"/>
                <a:gd name="connsiteX146" fmla="*/ 234597 w 1512670"/>
                <a:gd name="connsiteY146" fmla="*/ 238087 h 1050051"/>
                <a:gd name="connsiteX147" fmla="*/ 217016 w 1512670"/>
                <a:gd name="connsiteY147" fmla="*/ 301165 h 1050051"/>
                <a:gd name="connsiteX148" fmla="*/ 203193 w 1512670"/>
                <a:gd name="connsiteY148" fmla="*/ 309620 h 1050051"/>
                <a:gd name="connsiteX149" fmla="*/ 156219 w 1512670"/>
                <a:gd name="connsiteY149" fmla="*/ 322907 h 1050051"/>
                <a:gd name="connsiteX150" fmla="*/ 178364 w 1512670"/>
                <a:gd name="connsiteY150" fmla="*/ 382228 h 1050051"/>
                <a:gd name="connsiteX151" fmla="*/ 161051 w 1512670"/>
                <a:gd name="connsiteY151" fmla="*/ 391220 h 1050051"/>
                <a:gd name="connsiteX152" fmla="*/ 162930 w 1512670"/>
                <a:gd name="connsiteY152" fmla="*/ 409606 h 1050051"/>
                <a:gd name="connsiteX153" fmla="*/ 158904 w 1512670"/>
                <a:gd name="connsiteY153" fmla="*/ 418195 h 1050051"/>
                <a:gd name="connsiteX154" fmla="*/ 119849 w 1512670"/>
                <a:gd name="connsiteY154" fmla="*/ 436180 h 1050051"/>
                <a:gd name="connsiteX155" fmla="*/ 110723 w 1512670"/>
                <a:gd name="connsiteY155" fmla="*/ 449466 h 1050051"/>
                <a:gd name="connsiteX156" fmla="*/ 79183 w 1512670"/>
                <a:gd name="connsiteY156" fmla="*/ 453358 h 1050051"/>
                <a:gd name="connsiteX157" fmla="*/ 69655 w 1512670"/>
                <a:gd name="connsiteY157" fmla="*/ 474429 h 1050051"/>
                <a:gd name="connsiteX158" fmla="*/ 42544 w 1512670"/>
                <a:gd name="connsiteY158" fmla="*/ 470000 h 1050051"/>
                <a:gd name="connsiteX159" fmla="*/ 25902 w 1512670"/>
                <a:gd name="connsiteY159" fmla="*/ 476174 h 1050051"/>
                <a:gd name="connsiteX160" fmla="*/ 4026 w 1512670"/>
                <a:gd name="connsiteY160" fmla="*/ 490266 h 1050051"/>
                <a:gd name="connsiteX161" fmla="*/ 7247 w 1512670"/>
                <a:gd name="connsiteY161" fmla="*/ 497513 h 1050051"/>
                <a:gd name="connsiteX162" fmla="*/ 0 w 1512670"/>
                <a:gd name="connsiteY162" fmla="*/ 505029 h 1050051"/>
                <a:gd name="connsiteX163" fmla="*/ 5637 w 1512670"/>
                <a:gd name="connsiteY163" fmla="*/ 531065 h 1050051"/>
                <a:gd name="connsiteX164" fmla="*/ 12347 w 1512670"/>
                <a:gd name="connsiteY164" fmla="*/ 528515 h 1050051"/>
                <a:gd name="connsiteX165" fmla="*/ 29392 w 1512670"/>
                <a:gd name="connsiteY165" fmla="*/ 536568 h 1050051"/>
                <a:gd name="connsiteX166" fmla="*/ 28452 w 1512670"/>
                <a:gd name="connsiteY166" fmla="*/ 549720 h 1050051"/>
                <a:gd name="connsiteX167" fmla="*/ 31942 w 1512670"/>
                <a:gd name="connsiteY167" fmla="*/ 567033 h 1050051"/>
                <a:gd name="connsiteX168" fmla="*/ 36102 w 1512670"/>
                <a:gd name="connsiteY168" fmla="*/ 575354 h 1050051"/>
                <a:gd name="connsiteX169" fmla="*/ 54489 w 1512670"/>
                <a:gd name="connsiteY169" fmla="*/ 589715 h 1050051"/>
                <a:gd name="connsiteX170" fmla="*/ 61736 w 1512670"/>
                <a:gd name="connsiteY170" fmla="*/ 612799 h 1050051"/>
                <a:gd name="connsiteX171" fmla="*/ 101999 w 1512670"/>
                <a:gd name="connsiteY171" fmla="*/ 625012 h 1050051"/>
                <a:gd name="connsiteX172" fmla="*/ 129378 w 1512670"/>
                <a:gd name="connsiteY172" fmla="*/ 661248 h 1050051"/>
                <a:gd name="connsiteX173" fmla="*/ 126962 w 1512670"/>
                <a:gd name="connsiteY173" fmla="*/ 685540 h 1050051"/>
                <a:gd name="connsiteX174" fmla="*/ 136759 w 1512670"/>
                <a:gd name="connsiteY174" fmla="*/ 700571 h 1050051"/>
                <a:gd name="connsiteX175" fmla="*/ 135820 w 1512670"/>
                <a:gd name="connsiteY175" fmla="*/ 718421 h 1050051"/>
                <a:gd name="connsiteX176" fmla="*/ 118775 w 1512670"/>
                <a:gd name="connsiteY176" fmla="*/ 714663 h 1050051"/>
                <a:gd name="connsiteX177" fmla="*/ 124949 w 1512670"/>
                <a:gd name="connsiteY177" fmla="*/ 743116 h 1050051"/>
                <a:gd name="connsiteX178" fmla="*/ 148704 w 1512670"/>
                <a:gd name="connsiteY178" fmla="*/ 760965 h 1050051"/>
                <a:gd name="connsiteX179" fmla="*/ 181853 w 1512670"/>
                <a:gd name="connsiteY179" fmla="*/ 780157 h 1050051"/>
                <a:gd name="connsiteX180" fmla="*/ 192053 w 1512670"/>
                <a:gd name="connsiteY180" fmla="*/ 773447 h 1050051"/>
                <a:gd name="connsiteX181" fmla="*/ 212856 w 1512670"/>
                <a:gd name="connsiteY181" fmla="*/ 782573 h 1050051"/>
                <a:gd name="connsiteX182" fmla="*/ 237819 w 1512670"/>
                <a:gd name="connsiteY182" fmla="*/ 801094 h 1050051"/>
                <a:gd name="connsiteX183" fmla="*/ 252179 w 1512670"/>
                <a:gd name="connsiteY183" fmla="*/ 805255 h 1050051"/>
                <a:gd name="connsiteX184" fmla="*/ 260500 w 1512670"/>
                <a:gd name="connsiteY184" fmla="*/ 818675 h 1050051"/>
                <a:gd name="connsiteX185" fmla="*/ 279423 w 1512670"/>
                <a:gd name="connsiteY185" fmla="*/ 824312 h 1050051"/>
                <a:gd name="connsiteX186" fmla="*/ 299286 w 1512670"/>
                <a:gd name="connsiteY186" fmla="*/ 836391 h 1050051"/>
                <a:gd name="connsiteX187" fmla="*/ 326933 w 1512670"/>
                <a:gd name="connsiteY187" fmla="*/ 842699 h 1050051"/>
                <a:gd name="connsiteX188" fmla="*/ 355117 w 1512670"/>
                <a:gd name="connsiteY188" fmla="*/ 845383 h 1050051"/>
                <a:gd name="connsiteX189" fmla="*/ 372162 w 1512670"/>
                <a:gd name="connsiteY189" fmla="*/ 838807 h 1050051"/>
                <a:gd name="connsiteX190" fmla="*/ 374041 w 1512670"/>
                <a:gd name="connsiteY190" fmla="*/ 858536 h 1050051"/>
                <a:gd name="connsiteX191" fmla="*/ 387999 w 1512670"/>
                <a:gd name="connsiteY191" fmla="*/ 841088 h 1050051"/>
                <a:gd name="connsiteX192" fmla="*/ 402090 w 1512670"/>
                <a:gd name="connsiteY192" fmla="*/ 833573 h 1050051"/>
                <a:gd name="connsiteX193" fmla="*/ 420343 w 1512670"/>
                <a:gd name="connsiteY193" fmla="*/ 840283 h 1050051"/>
                <a:gd name="connsiteX194" fmla="*/ 433630 w 1512670"/>
                <a:gd name="connsiteY194" fmla="*/ 840954 h 1050051"/>
                <a:gd name="connsiteX195" fmla="*/ 444232 w 1512670"/>
                <a:gd name="connsiteY195" fmla="*/ 848336 h 1050051"/>
                <a:gd name="connsiteX196" fmla="*/ 462887 w 1512670"/>
                <a:gd name="connsiteY196" fmla="*/ 845115 h 1050051"/>
                <a:gd name="connsiteX197" fmla="*/ 485032 w 1512670"/>
                <a:gd name="connsiteY197" fmla="*/ 824715 h 1050051"/>
                <a:gd name="connsiteX198" fmla="*/ 514558 w 1512670"/>
                <a:gd name="connsiteY198" fmla="*/ 806060 h 1050051"/>
                <a:gd name="connsiteX199" fmla="*/ 515363 w 1512670"/>
                <a:gd name="connsiteY199" fmla="*/ 806328 h 1050051"/>
                <a:gd name="connsiteX200" fmla="*/ 535360 w 1512670"/>
                <a:gd name="connsiteY200" fmla="*/ 812904 h 1050051"/>
                <a:gd name="connsiteX201" fmla="*/ 553747 w 1512670"/>
                <a:gd name="connsiteY201" fmla="*/ 800423 h 1050051"/>
                <a:gd name="connsiteX202" fmla="*/ 567168 w 1512670"/>
                <a:gd name="connsiteY202" fmla="*/ 820689 h 1050051"/>
                <a:gd name="connsiteX203" fmla="*/ 559786 w 1512670"/>
                <a:gd name="connsiteY203" fmla="*/ 831023 h 1050051"/>
                <a:gd name="connsiteX204" fmla="*/ 583139 w 1512670"/>
                <a:gd name="connsiteY204" fmla="*/ 834646 h 1050051"/>
                <a:gd name="connsiteX205" fmla="*/ 598707 w 1512670"/>
                <a:gd name="connsiteY205" fmla="*/ 832365 h 1050051"/>
                <a:gd name="connsiteX206" fmla="*/ 607296 w 1512670"/>
                <a:gd name="connsiteY206" fmla="*/ 849544 h 1050051"/>
                <a:gd name="connsiteX207" fmla="*/ 618570 w 1512670"/>
                <a:gd name="connsiteY207" fmla="*/ 856388 h 1050051"/>
                <a:gd name="connsiteX208" fmla="*/ 619241 w 1512670"/>
                <a:gd name="connsiteY208" fmla="*/ 878667 h 1050051"/>
                <a:gd name="connsiteX209" fmla="*/ 618301 w 1512670"/>
                <a:gd name="connsiteY209" fmla="*/ 902154 h 1050051"/>
                <a:gd name="connsiteX210" fmla="*/ 617630 w 1512670"/>
                <a:gd name="connsiteY210" fmla="*/ 902690 h 1050051"/>
                <a:gd name="connsiteX211" fmla="*/ 594680 w 1512670"/>
                <a:gd name="connsiteY211" fmla="*/ 924969 h 1050051"/>
                <a:gd name="connsiteX212" fmla="*/ 591996 w 1512670"/>
                <a:gd name="connsiteY212" fmla="*/ 953824 h 1050051"/>
                <a:gd name="connsiteX213" fmla="*/ 617496 w 1512670"/>
                <a:gd name="connsiteY213" fmla="*/ 949395 h 1050051"/>
                <a:gd name="connsiteX214" fmla="*/ 623535 w 1512670"/>
                <a:gd name="connsiteY214" fmla="*/ 974895 h 1050051"/>
                <a:gd name="connsiteX215" fmla="*/ 640043 w 1512670"/>
                <a:gd name="connsiteY215" fmla="*/ 980397 h 1050051"/>
                <a:gd name="connsiteX216" fmla="*/ 632662 w 1512670"/>
                <a:gd name="connsiteY216" fmla="*/ 1002810 h 1050051"/>
                <a:gd name="connsiteX217" fmla="*/ 649706 w 1512670"/>
                <a:gd name="connsiteY217" fmla="*/ 1011937 h 1050051"/>
                <a:gd name="connsiteX218" fmla="*/ 659503 w 1512670"/>
                <a:gd name="connsiteY218" fmla="*/ 1016500 h 1050051"/>
                <a:gd name="connsiteX219" fmla="*/ 679366 w 1512670"/>
                <a:gd name="connsiteY219" fmla="*/ 1008044 h 1050051"/>
                <a:gd name="connsiteX220" fmla="*/ 680172 w 1512670"/>
                <a:gd name="connsiteY220" fmla="*/ 1021465 h 1050051"/>
                <a:gd name="connsiteX221" fmla="*/ 681916 w 1512670"/>
                <a:gd name="connsiteY221" fmla="*/ 1026163 h 1050051"/>
                <a:gd name="connsiteX222" fmla="*/ 691579 w 1512670"/>
                <a:gd name="connsiteY222" fmla="*/ 1026700 h 1050051"/>
                <a:gd name="connsiteX223" fmla="*/ 687956 w 1512670"/>
                <a:gd name="connsiteY223" fmla="*/ 997039 h 1050051"/>
                <a:gd name="connsiteX224" fmla="*/ 702316 w 1512670"/>
                <a:gd name="connsiteY224" fmla="*/ 992745 h 1050051"/>
                <a:gd name="connsiteX225" fmla="*/ 716140 w 1512670"/>
                <a:gd name="connsiteY225" fmla="*/ 986034 h 1050051"/>
                <a:gd name="connsiteX226" fmla="*/ 735868 w 1512670"/>
                <a:gd name="connsiteY226" fmla="*/ 986303 h 1050051"/>
                <a:gd name="connsiteX227" fmla="*/ 759221 w 1512670"/>
                <a:gd name="connsiteY227" fmla="*/ 983216 h 1050051"/>
                <a:gd name="connsiteX228" fmla="*/ 781097 w 1512670"/>
                <a:gd name="connsiteY228" fmla="*/ 968453 h 1050051"/>
                <a:gd name="connsiteX229" fmla="*/ 793847 w 1512670"/>
                <a:gd name="connsiteY229" fmla="*/ 979055 h 1050051"/>
                <a:gd name="connsiteX230" fmla="*/ 817870 w 1512670"/>
                <a:gd name="connsiteY230" fmla="*/ 984289 h 1050051"/>
                <a:gd name="connsiteX231" fmla="*/ 813844 w 1512670"/>
                <a:gd name="connsiteY231" fmla="*/ 1000395 h 1050051"/>
                <a:gd name="connsiteX232" fmla="*/ 824312 w 1512670"/>
                <a:gd name="connsiteY232" fmla="*/ 1010058 h 1050051"/>
                <a:gd name="connsiteX233" fmla="*/ 848202 w 1512670"/>
                <a:gd name="connsiteY233" fmla="*/ 1016768 h 1050051"/>
                <a:gd name="connsiteX234" fmla="*/ 859878 w 1512670"/>
                <a:gd name="connsiteY234" fmla="*/ 1012339 h 1050051"/>
                <a:gd name="connsiteX235" fmla="*/ 896114 w 1512670"/>
                <a:gd name="connsiteY235" fmla="*/ 1021600 h 105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</a:cxnLst>
              <a:rect l="l" t="t" r="r" b="b"/>
              <a:pathLst>
                <a:path w="1512670" h="1050051">
                  <a:moveTo>
                    <a:pt x="889404" y="1033276"/>
                  </a:moveTo>
                  <a:lnTo>
                    <a:pt x="895175" y="1050052"/>
                  </a:lnTo>
                  <a:lnTo>
                    <a:pt x="906046" y="1048844"/>
                  </a:lnTo>
                  <a:lnTo>
                    <a:pt x="914501" y="1021197"/>
                  </a:lnTo>
                  <a:lnTo>
                    <a:pt x="942014" y="1016902"/>
                  </a:lnTo>
                  <a:lnTo>
                    <a:pt x="975834" y="1003884"/>
                  </a:lnTo>
                  <a:lnTo>
                    <a:pt x="990866" y="989658"/>
                  </a:lnTo>
                  <a:lnTo>
                    <a:pt x="999589" y="998381"/>
                  </a:lnTo>
                  <a:lnTo>
                    <a:pt x="1013816" y="987376"/>
                  </a:lnTo>
                  <a:lnTo>
                    <a:pt x="1041731" y="984155"/>
                  </a:lnTo>
                  <a:lnTo>
                    <a:pt x="1075820" y="962011"/>
                  </a:lnTo>
                  <a:lnTo>
                    <a:pt x="1109507" y="937316"/>
                  </a:lnTo>
                  <a:lnTo>
                    <a:pt x="1132188" y="905106"/>
                  </a:lnTo>
                  <a:lnTo>
                    <a:pt x="1152185" y="869138"/>
                  </a:lnTo>
                  <a:lnTo>
                    <a:pt x="1170706" y="838270"/>
                  </a:lnTo>
                  <a:lnTo>
                    <a:pt x="1184261" y="835854"/>
                  </a:lnTo>
                  <a:lnTo>
                    <a:pt x="1190166" y="814783"/>
                  </a:lnTo>
                  <a:lnTo>
                    <a:pt x="1193790" y="793310"/>
                  </a:lnTo>
                  <a:lnTo>
                    <a:pt x="1179698" y="784721"/>
                  </a:lnTo>
                  <a:lnTo>
                    <a:pt x="1172988" y="767273"/>
                  </a:lnTo>
                  <a:lnTo>
                    <a:pt x="1188958" y="759087"/>
                  </a:lnTo>
                  <a:lnTo>
                    <a:pt x="1189361" y="739492"/>
                  </a:lnTo>
                  <a:lnTo>
                    <a:pt x="1172988" y="717750"/>
                  </a:lnTo>
                  <a:lnTo>
                    <a:pt x="1157822" y="690640"/>
                  </a:lnTo>
                  <a:lnTo>
                    <a:pt x="1148159" y="661785"/>
                  </a:lnTo>
                  <a:lnTo>
                    <a:pt x="1120512" y="644606"/>
                  </a:lnTo>
                  <a:lnTo>
                    <a:pt x="1134872" y="621388"/>
                  </a:lnTo>
                  <a:lnTo>
                    <a:pt x="1158627" y="606222"/>
                  </a:lnTo>
                  <a:lnTo>
                    <a:pt x="1170303" y="589446"/>
                  </a:lnTo>
                  <a:lnTo>
                    <a:pt x="1170974" y="589312"/>
                  </a:lnTo>
                  <a:lnTo>
                    <a:pt x="1204258" y="581260"/>
                  </a:lnTo>
                  <a:lnTo>
                    <a:pt x="1200903" y="568241"/>
                  </a:lnTo>
                  <a:lnTo>
                    <a:pt x="1185603" y="567302"/>
                  </a:lnTo>
                  <a:lnTo>
                    <a:pt x="1164667" y="555760"/>
                  </a:lnTo>
                  <a:lnTo>
                    <a:pt x="1137154" y="577904"/>
                  </a:lnTo>
                  <a:lnTo>
                    <a:pt x="1115412" y="567973"/>
                  </a:lnTo>
                  <a:lnTo>
                    <a:pt x="1114607" y="554284"/>
                  </a:lnTo>
                  <a:lnTo>
                    <a:pt x="1095012" y="549318"/>
                  </a:lnTo>
                  <a:lnTo>
                    <a:pt x="1080786" y="526100"/>
                  </a:lnTo>
                  <a:lnTo>
                    <a:pt x="1094878" y="509592"/>
                  </a:lnTo>
                  <a:lnTo>
                    <a:pt x="1095683" y="509592"/>
                  </a:lnTo>
                  <a:lnTo>
                    <a:pt x="1119036" y="508116"/>
                  </a:lnTo>
                  <a:lnTo>
                    <a:pt x="1134067" y="487850"/>
                  </a:lnTo>
                  <a:lnTo>
                    <a:pt x="1162117" y="465437"/>
                  </a:lnTo>
                  <a:lnTo>
                    <a:pt x="1185335" y="452956"/>
                  </a:lnTo>
                  <a:lnTo>
                    <a:pt x="1200366" y="472550"/>
                  </a:lnTo>
                  <a:lnTo>
                    <a:pt x="1180503" y="494560"/>
                  </a:lnTo>
                  <a:lnTo>
                    <a:pt x="1185737" y="506908"/>
                  </a:lnTo>
                  <a:lnTo>
                    <a:pt x="1176477" y="517242"/>
                  </a:lnTo>
                  <a:lnTo>
                    <a:pt x="1196072" y="510934"/>
                  </a:lnTo>
                  <a:lnTo>
                    <a:pt x="1214727" y="495903"/>
                  </a:lnTo>
                  <a:lnTo>
                    <a:pt x="1248816" y="486642"/>
                  </a:lnTo>
                  <a:lnTo>
                    <a:pt x="1268544" y="466377"/>
                  </a:lnTo>
                  <a:lnTo>
                    <a:pt x="1295789" y="448795"/>
                  </a:lnTo>
                  <a:lnTo>
                    <a:pt x="1313907" y="424101"/>
                  </a:lnTo>
                  <a:lnTo>
                    <a:pt x="1326657" y="435374"/>
                  </a:lnTo>
                  <a:lnTo>
                    <a:pt x="1344909" y="436314"/>
                  </a:lnTo>
                  <a:lnTo>
                    <a:pt x="1341152" y="419806"/>
                  </a:lnTo>
                  <a:lnTo>
                    <a:pt x="1380206" y="405177"/>
                  </a:lnTo>
                  <a:lnTo>
                    <a:pt x="1391077" y="384509"/>
                  </a:lnTo>
                  <a:lnTo>
                    <a:pt x="1405438" y="402225"/>
                  </a:lnTo>
                  <a:lnTo>
                    <a:pt x="1405303" y="388938"/>
                  </a:lnTo>
                  <a:lnTo>
                    <a:pt x="1418053" y="387998"/>
                  </a:lnTo>
                  <a:lnTo>
                    <a:pt x="1421409" y="349749"/>
                  </a:lnTo>
                  <a:lnTo>
                    <a:pt x="1414698" y="319015"/>
                  </a:lnTo>
                  <a:lnTo>
                    <a:pt x="1437782" y="305594"/>
                  </a:lnTo>
                  <a:lnTo>
                    <a:pt x="1467040" y="311634"/>
                  </a:lnTo>
                  <a:lnTo>
                    <a:pt x="1483011" y="278618"/>
                  </a:lnTo>
                  <a:lnTo>
                    <a:pt x="1491734" y="239026"/>
                  </a:lnTo>
                  <a:lnTo>
                    <a:pt x="1501129" y="225874"/>
                  </a:lnTo>
                  <a:lnTo>
                    <a:pt x="1512671" y="196482"/>
                  </a:lnTo>
                  <a:lnTo>
                    <a:pt x="1475763" y="206414"/>
                  </a:lnTo>
                  <a:lnTo>
                    <a:pt x="1454156" y="221042"/>
                  </a:lnTo>
                  <a:lnTo>
                    <a:pt x="1414430" y="221042"/>
                  </a:lnTo>
                  <a:lnTo>
                    <a:pt x="1404230" y="185343"/>
                  </a:lnTo>
                  <a:lnTo>
                    <a:pt x="1375643" y="159306"/>
                  </a:lnTo>
                  <a:lnTo>
                    <a:pt x="1332025" y="146959"/>
                  </a:lnTo>
                  <a:lnTo>
                    <a:pt x="1322496" y="107770"/>
                  </a:lnTo>
                  <a:lnTo>
                    <a:pt x="1313907" y="83881"/>
                  </a:lnTo>
                  <a:lnTo>
                    <a:pt x="1304781" y="67105"/>
                  </a:lnTo>
                  <a:lnTo>
                    <a:pt x="1289615" y="26708"/>
                  </a:lnTo>
                  <a:lnTo>
                    <a:pt x="1268544" y="12079"/>
                  </a:lnTo>
                  <a:lnTo>
                    <a:pt x="1232174" y="0"/>
                  </a:lnTo>
                  <a:lnTo>
                    <a:pt x="1199695" y="1208"/>
                  </a:lnTo>
                  <a:lnTo>
                    <a:pt x="1169767" y="8455"/>
                  </a:lnTo>
                  <a:lnTo>
                    <a:pt x="1151380" y="26842"/>
                  </a:lnTo>
                  <a:lnTo>
                    <a:pt x="1163861" y="35700"/>
                  </a:lnTo>
                  <a:lnTo>
                    <a:pt x="1164264" y="59857"/>
                  </a:lnTo>
                  <a:lnTo>
                    <a:pt x="1150038" y="73010"/>
                  </a:lnTo>
                  <a:lnTo>
                    <a:pt x="1128162" y="113943"/>
                  </a:lnTo>
                  <a:lnTo>
                    <a:pt x="1128430" y="131525"/>
                  </a:lnTo>
                  <a:lnTo>
                    <a:pt x="1091791" y="156890"/>
                  </a:lnTo>
                  <a:lnTo>
                    <a:pt x="1062936" y="142933"/>
                  </a:lnTo>
                  <a:lnTo>
                    <a:pt x="1051528" y="169775"/>
                  </a:lnTo>
                  <a:lnTo>
                    <a:pt x="1034484" y="206414"/>
                  </a:lnTo>
                  <a:lnTo>
                    <a:pt x="1039718" y="219029"/>
                  </a:lnTo>
                  <a:lnTo>
                    <a:pt x="1052602" y="214735"/>
                  </a:lnTo>
                  <a:lnTo>
                    <a:pt x="1076760" y="220371"/>
                  </a:lnTo>
                  <a:lnTo>
                    <a:pt x="1096086" y="206682"/>
                  </a:lnTo>
                  <a:lnTo>
                    <a:pt x="1117559" y="219432"/>
                  </a:lnTo>
                  <a:lnTo>
                    <a:pt x="1140509" y="245603"/>
                  </a:lnTo>
                  <a:lnTo>
                    <a:pt x="1137288" y="261171"/>
                  </a:lnTo>
                  <a:lnTo>
                    <a:pt x="1116217" y="256876"/>
                  </a:lnTo>
                  <a:lnTo>
                    <a:pt x="1080920" y="261439"/>
                  </a:lnTo>
                  <a:lnTo>
                    <a:pt x="1064278" y="271371"/>
                  </a:lnTo>
                  <a:lnTo>
                    <a:pt x="1046026" y="294992"/>
                  </a:lnTo>
                  <a:lnTo>
                    <a:pt x="1045489" y="295126"/>
                  </a:lnTo>
                  <a:lnTo>
                    <a:pt x="1008045" y="308681"/>
                  </a:lnTo>
                  <a:lnTo>
                    <a:pt x="982813" y="327604"/>
                  </a:lnTo>
                  <a:lnTo>
                    <a:pt x="956508" y="320357"/>
                  </a:lnTo>
                  <a:lnTo>
                    <a:pt x="944027" y="317539"/>
                  </a:lnTo>
                  <a:lnTo>
                    <a:pt x="932351" y="337670"/>
                  </a:lnTo>
                  <a:lnTo>
                    <a:pt x="939732" y="350017"/>
                  </a:lnTo>
                  <a:lnTo>
                    <a:pt x="944429" y="363036"/>
                  </a:lnTo>
                  <a:lnTo>
                    <a:pt x="925774" y="375383"/>
                  </a:lnTo>
                  <a:lnTo>
                    <a:pt x="907790" y="393635"/>
                  </a:lnTo>
                  <a:lnTo>
                    <a:pt x="878130" y="405580"/>
                  </a:lnTo>
                  <a:lnTo>
                    <a:pt x="841088" y="406788"/>
                  </a:lnTo>
                  <a:lnTo>
                    <a:pt x="801899" y="418195"/>
                  </a:lnTo>
                  <a:lnTo>
                    <a:pt x="772105" y="436582"/>
                  </a:lnTo>
                  <a:lnTo>
                    <a:pt x="760563" y="425845"/>
                  </a:lnTo>
                  <a:lnTo>
                    <a:pt x="730903" y="425845"/>
                  </a:lnTo>
                  <a:lnTo>
                    <a:pt x="694129" y="405580"/>
                  </a:lnTo>
                  <a:lnTo>
                    <a:pt x="670374" y="400614"/>
                  </a:lnTo>
                  <a:lnTo>
                    <a:pt x="637493" y="405311"/>
                  </a:lnTo>
                  <a:lnTo>
                    <a:pt x="637225" y="405311"/>
                  </a:lnTo>
                  <a:lnTo>
                    <a:pt x="586091" y="397796"/>
                  </a:lnTo>
                  <a:lnTo>
                    <a:pt x="558176" y="398601"/>
                  </a:lnTo>
                  <a:lnTo>
                    <a:pt x="542742" y="377262"/>
                  </a:lnTo>
                  <a:lnTo>
                    <a:pt x="531736" y="346796"/>
                  </a:lnTo>
                  <a:lnTo>
                    <a:pt x="516839" y="342904"/>
                  </a:lnTo>
                  <a:lnTo>
                    <a:pt x="487313" y="321565"/>
                  </a:lnTo>
                  <a:lnTo>
                    <a:pt x="454432" y="316733"/>
                  </a:lnTo>
                  <a:lnTo>
                    <a:pt x="424101" y="310560"/>
                  </a:lnTo>
                  <a:lnTo>
                    <a:pt x="414304" y="293918"/>
                  </a:lnTo>
                  <a:lnTo>
                    <a:pt x="414572" y="293247"/>
                  </a:lnTo>
                  <a:lnTo>
                    <a:pt x="423967" y="252179"/>
                  </a:lnTo>
                  <a:lnTo>
                    <a:pt x="407593" y="224129"/>
                  </a:lnTo>
                  <a:lnTo>
                    <a:pt x="372296" y="210171"/>
                  </a:lnTo>
                  <a:lnTo>
                    <a:pt x="351091" y="190040"/>
                  </a:lnTo>
                  <a:lnTo>
                    <a:pt x="344917" y="165346"/>
                  </a:lnTo>
                  <a:lnTo>
                    <a:pt x="337670" y="167627"/>
                  </a:lnTo>
                  <a:lnTo>
                    <a:pt x="318881" y="192724"/>
                  </a:lnTo>
                  <a:lnTo>
                    <a:pt x="299018" y="195945"/>
                  </a:lnTo>
                  <a:lnTo>
                    <a:pt x="297944" y="232048"/>
                  </a:lnTo>
                  <a:lnTo>
                    <a:pt x="282913" y="249897"/>
                  </a:lnTo>
                  <a:lnTo>
                    <a:pt x="234597" y="238087"/>
                  </a:lnTo>
                  <a:lnTo>
                    <a:pt x="217016" y="301165"/>
                  </a:lnTo>
                  <a:lnTo>
                    <a:pt x="203193" y="309620"/>
                  </a:lnTo>
                  <a:lnTo>
                    <a:pt x="156219" y="322907"/>
                  </a:lnTo>
                  <a:lnTo>
                    <a:pt x="178364" y="382228"/>
                  </a:lnTo>
                  <a:lnTo>
                    <a:pt x="161051" y="391220"/>
                  </a:lnTo>
                  <a:lnTo>
                    <a:pt x="162930" y="409606"/>
                  </a:lnTo>
                  <a:lnTo>
                    <a:pt x="158904" y="418195"/>
                  </a:lnTo>
                  <a:lnTo>
                    <a:pt x="119849" y="436180"/>
                  </a:lnTo>
                  <a:lnTo>
                    <a:pt x="110723" y="449466"/>
                  </a:lnTo>
                  <a:lnTo>
                    <a:pt x="79183" y="453358"/>
                  </a:lnTo>
                  <a:lnTo>
                    <a:pt x="69655" y="474429"/>
                  </a:lnTo>
                  <a:lnTo>
                    <a:pt x="42544" y="470000"/>
                  </a:lnTo>
                  <a:lnTo>
                    <a:pt x="25902" y="476174"/>
                  </a:lnTo>
                  <a:lnTo>
                    <a:pt x="4026" y="490266"/>
                  </a:lnTo>
                  <a:lnTo>
                    <a:pt x="7247" y="497513"/>
                  </a:lnTo>
                  <a:lnTo>
                    <a:pt x="0" y="505029"/>
                  </a:lnTo>
                  <a:lnTo>
                    <a:pt x="5637" y="531065"/>
                  </a:lnTo>
                  <a:lnTo>
                    <a:pt x="12347" y="528515"/>
                  </a:lnTo>
                  <a:lnTo>
                    <a:pt x="29392" y="536568"/>
                  </a:lnTo>
                  <a:lnTo>
                    <a:pt x="28452" y="549720"/>
                  </a:lnTo>
                  <a:lnTo>
                    <a:pt x="31942" y="567033"/>
                  </a:lnTo>
                  <a:lnTo>
                    <a:pt x="36102" y="575354"/>
                  </a:lnTo>
                  <a:lnTo>
                    <a:pt x="54489" y="589715"/>
                  </a:lnTo>
                  <a:lnTo>
                    <a:pt x="61736" y="612799"/>
                  </a:lnTo>
                  <a:lnTo>
                    <a:pt x="101999" y="625012"/>
                  </a:lnTo>
                  <a:lnTo>
                    <a:pt x="129378" y="661248"/>
                  </a:lnTo>
                  <a:lnTo>
                    <a:pt x="126962" y="685540"/>
                  </a:lnTo>
                  <a:lnTo>
                    <a:pt x="136759" y="700571"/>
                  </a:lnTo>
                  <a:lnTo>
                    <a:pt x="135820" y="718421"/>
                  </a:lnTo>
                  <a:lnTo>
                    <a:pt x="118775" y="714663"/>
                  </a:lnTo>
                  <a:lnTo>
                    <a:pt x="124949" y="743116"/>
                  </a:lnTo>
                  <a:lnTo>
                    <a:pt x="148704" y="760965"/>
                  </a:lnTo>
                  <a:lnTo>
                    <a:pt x="181853" y="780157"/>
                  </a:lnTo>
                  <a:lnTo>
                    <a:pt x="192053" y="773447"/>
                  </a:lnTo>
                  <a:lnTo>
                    <a:pt x="212856" y="782573"/>
                  </a:lnTo>
                  <a:lnTo>
                    <a:pt x="237819" y="801094"/>
                  </a:lnTo>
                  <a:lnTo>
                    <a:pt x="252179" y="805255"/>
                  </a:lnTo>
                  <a:lnTo>
                    <a:pt x="260500" y="818675"/>
                  </a:lnTo>
                  <a:lnTo>
                    <a:pt x="279423" y="824312"/>
                  </a:lnTo>
                  <a:lnTo>
                    <a:pt x="299286" y="836391"/>
                  </a:lnTo>
                  <a:lnTo>
                    <a:pt x="326933" y="842699"/>
                  </a:lnTo>
                  <a:lnTo>
                    <a:pt x="355117" y="845383"/>
                  </a:lnTo>
                  <a:lnTo>
                    <a:pt x="372162" y="838807"/>
                  </a:lnTo>
                  <a:lnTo>
                    <a:pt x="374041" y="858536"/>
                  </a:lnTo>
                  <a:lnTo>
                    <a:pt x="387999" y="841088"/>
                  </a:lnTo>
                  <a:lnTo>
                    <a:pt x="402090" y="833573"/>
                  </a:lnTo>
                  <a:lnTo>
                    <a:pt x="420343" y="840283"/>
                  </a:lnTo>
                  <a:lnTo>
                    <a:pt x="433630" y="840954"/>
                  </a:lnTo>
                  <a:lnTo>
                    <a:pt x="444232" y="848336"/>
                  </a:lnTo>
                  <a:lnTo>
                    <a:pt x="462887" y="845115"/>
                  </a:lnTo>
                  <a:lnTo>
                    <a:pt x="485032" y="824715"/>
                  </a:lnTo>
                  <a:lnTo>
                    <a:pt x="514558" y="806060"/>
                  </a:lnTo>
                  <a:lnTo>
                    <a:pt x="515363" y="806328"/>
                  </a:lnTo>
                  <a:lnTo>
                    <a:pt x="535360" y="812904"/>
                  </a:lnTo>
                  <a:lnTo>
                    <a:pt x="553747" y="800423"/>
                  </a:lnTo>
                  <a:lnTo>
                    <a:pt x="567168" y="820689"/>
                  </a:lnTo>
                  <a:lnTo>
                    <a:pt x="559786" y="831023"/>
                  </a:lnTo>
                  <a:lnTo>
                    <a:pt x="583139" y="834646"/>
                  </a:lnTo>
                  <a:lnTo>
                    <a:pt x="598707" y="832365"/>
                  </a:lnTo>
                  <a:lnTo>
                    <a:pt x="607296" y="849544"/>
                  </a:lnTo>
                  <a:lnTo>
                    <a:pt x="618570" y="856388"/>
                  </a:lnTo>
                  <a:lnTo>
                    <a:pt x="619241" y="878667"/>
                  </a:lnTo>
                  <a:lnTo>
                    <a:pt x="618301" y="902154"/>
                  </a:lnTo>
                  <a:lnTo>
                    <a:pt x="617630" y="902690"/>
                  </a:lnTo>
                  <a:lnTo>
                    <a:pt x="594680" y="924969"/>
                  </a:lnTo>
                  <a:lnTo>
                    <a:pt x="591996" y="953824"/>
                  </a:lnTo>
                  <a:lnTo>
                    <a:pt x="617496" y="949395"/>
                  </a:lnTo>
                  <a:lnTo>
                    <a:pt x="623535" y="974895"/>
                  </a:lnTo>
                  <a:lnTo>
                    <a:pt x="640043" y="980397"/>
                  </a:lnTo>
                  <a:lnTo>
                    <a:pt x="632662" y="1002810"/>
                  </a:lnTo>
                  <a:lnTo>
                    <a:pt x="649706" y="1011937"/>
                  </a:lnTo>
                  <a:lnTo>
                    <a:pt x="659503" y="1016500"/>
                  </a:lnTo>
                  <a:lnTo>
                    <a:pt x="679366" y="1008044"/>
                  </a:lnTo>
                  <a:lnTo>
                    <a:pt x="680172" y="1021465"/>
                  </a:lnTo>
                  <a:lnTo>
                    <a:pt x="681916" y="1026163"/>
                  </a:lnTo>
                  <a:lnTo>
                    <a:pt x="691579" y="1026700"/>
                  </a:lnTo>
                  <a:lnTo>
                    <a:pt x="687956" y="997039"/>
                  </a:lnTo>
                  <a:lnTo>
                    <a:pt x="702316" y="992745"/>
                  </a:lnTo>
                  <a:lnTo>
                    <a:pt x="716140" y="986034"/>
                  </a:lnTo>
                  <a:lnTo>
                    <a:pt x="735868" y="986303"/>
                  </a:lnTo>
                  <a:lnTo>
                    <a:pt x="759221" y="983216"/>
                  </a:lnTo>
                  <a:lnTo>
                    <a:pt x="781097" y="968453"/>
                  </a:lnTo>
                  <a:lnTo>
                    <a:pt x="793847" y="979055"/>
                  </a:lnTo>
                  <a:lnTo>
                    <a:pt x="817870" y="984289"/>
                  </a:lnTo>
                  <a:lnTo>
                    <a:pt x="813844" y="1000395"/>
                  </a:lnTo>
                  <a:lnTo>
                    <a:pt x="824312" y="1010058"/>
                  </a:lnTo>
                  <a:lnTo>
                    <a:pt x="848202" y="1016768"/>
                  </a:lnTo>
                  <a:lnTo>
                    <a:pt x="859878" y="1012339"/>
                  </a:lnTo>
                  <a:lnTo>
                    <a:pt x="896114" y="102160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8" name="Graphique 3">
            <a:extLst>
              <a:ext uri="{FF2B5EF4-FFF2-40B4-BE49-F238E27FC236}">
                <a16:creationId xmlns:a16="http://schemas.microsoft.com/office/drawing/2014/main" id="{BE2A60D5-76BF-4E81-9B0B-B6C2E205160D}"/>
              </a:ext>
            </a:extLst>
          </p:cNvPr>
          <p:cNvGrpSpPr/>
          <p:nvPr/>
        </p:nvGrpSpPr>
        <p:grpSpPr>
          <a:xfrm>
            <a:off x="3878348" y="4647558"/>
            <a:ext cx="314899" cy="434009"/>
            <a:chOff x="3976914" y="4586196"/>
            <a:chExt cx="304788" cy="420074"/>
          </a:xfrm>
          <a:solidFill>
            <a:srgbClr val="CECECE"/>
          </a:solidFill>
        </p:grpSpPr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EE7F5CFC-E440-40CF-A5FA-7EF8F8858E8C}"/>
                </a:ext>
              </a:extLst>
            </p:cNvPr>
            <p:cNvSpPr/>
            <p:nvPr/>
          </p:nvSpPr>
          <p:spPr>
            <a:xfrm>
              <a:off x="3976914" y="4586196"/>
              <a:ext cx="304788" cy="420074"/>
            </a:xfrm>
            <a:custGeom>
              <a:avLst/>
              <a:gdLst>
                <a:gd name="connsiteX0" fmla="*/ 229095 w 304788"/>
                <a:gd name="connsiteY0" fmla="*/ 420074 h 420074"/>
                <a:gd name="connsiteX1" fmla="*/ 214600 w 304788"/>
                <a:gd name="connsiteY1" fmla="*/ 404640 h 420074"/>
                <a:gd name="connsiteX2" fmla="*/ 204803 w 304788"/>
                <a:gd name="connsiteY2" fmla="*/ 403969 h 420074"/>
                <a:gd name="connsiteX3" fmla="*/ 221445 w 304788"/>
                <a:gd name="connsiteY3" fmla="*/ 377799 h 420074"/>
                <a:gd name="connsiteX4" fmla="*/ 204669 w 304788"/>
                <a:gd name="connsiteY4" fmla="*/ 367599 h 420074"/>
                <a:gd name="connsiteX5" fmla="*/ 190040 w 304788"/>
                <a:gd name="connsiteY5" fmla="*/ 369746 h 420074"/>
                <a:gd name="connsiteX6" fmla="*/ 181317 w 304788"/>
                <a:gd name="connsiteY6" fmla="*/ 365586 h 420074"/>
                <a:gd name="connsiteX7" fmla="*/ 168030 w 304788"/>
                <a:gd name="connsiteY7" fmla="*/ 372028 h 420074"/>
                <a:gd name="connsiteX8" fmla="*/ 148033 w 304788"/>
                <a:gd name="connsiteY8" fmla="*/ 368672 h 420074"/>
                <a:gd name="connsiteX9" fmla="*/ 133270 w 304788"/>
                <a:gd name="connsiteY9" fmla="*/ 342502 h 420074"/>
                <a:gd name="connsiteX10" fmla="*/ 121593 w 304788"/>
                <a:gd name="connsiteY10" fmla="*/ 335925 h 420074"/>
                <a:gd name="connsiteX11" fmla="*/ 113943 w 304788"/>
                <a:gd name="connsiteY11" fmla="*/ 324518 h 420074"/>
                <a:gd name="connsiteX12" fmla="*/ 98644 w 304788"/>
                <a:gd name="connsiteY12" fmla="*/ 313647 h 420074"/>
                <a:gd name="connsiteX13" fmla="*/ 92202 w 304788"/>
                <a:gd name="connsiteY13" fmla="*/ 315928 h 420074"/>
                <a:gd name="connsiteX14" fmla="*/ 80794 w 304788"/>
                <a:gd name="connsiteY14" fmla="*/ 309755 h 420074"/>
                <a:gd name="connsiteX15" fmla="*/ 69520 w 304788"/>
                <a:gd name="connsiteY15" fmla="*/ 302239 h 420074"/>
                <a:gd name="connsiteX16" fmla="*/ 62810 w 304788"/>
                <a:gd name="connsiteY16" fmla="*/ 305863 h 420074"/>
                <a:gd name="connsiteX17" fmla="*/ 40263 w 304788"/>
                <a:gd name="connsiteY17" fmla="*/ 302105 h 420074"/>
                <a:gd name="connsiteX18" fmla="*/ 34492 w 304788"/>
                <a:gd name="connsiteY18" fmla="*/ 291771 h 420074"/>
                <a:gd name="connsiteX19" fmla="*/ 30465 w 304788"/>
                <a:gd name="connsiteY19" fmla="*/ 292173 h 420074"/>
                <a:gd name="connsiteX20" fmla="*/ 4563 w 304788"/>
                <a:gd name="connsiteY20" fmla="*/ 277544 h 420074"/>
                <a:gd name="connsiteX21" fmla="*/ 0 w 304788"/>
                <a:gd name="connsiteY21" fmla="*/ 267076 h 420074"/>
                <a:gd name="connsiteX22" fmla="*/ 9931 w 304788"/>
                <a:gd name="connsiteY22" fmla="*/ 265063 h 420074"/>
                <a:gd name="connsiteX23" fmla="*/ 8992 w 304788"/>
                <a:gd name="connsiteY23" fmla="*/ 253924 h 420074"/>
                <a:gd name="connsiteX24" fmla="*/ 15568 w 304788"/>
                <a:gd name="connsiteY24" fmla="*/ 243724 h 420074"/>
                <a:gd name="connsiteX25" fmla="*/ 27915 w 304788"/>
                <a:gd name="connsiteY25" fmla="*/ 241979 h 420074"/>
                <a:gd name="connsiteX26" fmla="*/ 37847 w 304788"/>
                <a:gd name="connsiteY26" fmla="*/ 227350 h 420074"/>
                <a:gd name="connsiteX27" fmla="*/ 46168 w 304788"/>
                <a:gd name="connsiteY27" fmla="*/ 216077 h 420074"/>
                <a:gd name="connsiteX28" fmla="*/ 37444 w 304788"/>
                <a:gd name="connsiteY28" fmla="*/ 210440 h 420074"/>
                <a:gd name="connsiteX29" fmla="*/ 42410 w 304788"/>
                <a:gd name="connsiteY29" fmla="*/ 195274 h 420074"/>
                <a:gd name="connsiteX30" fmla="*/ 36773 w 304788"/>
                <a:gd name="connsiteY30" fmla="*/ 172190 h 420074"/>
                <a:gd name="connsiteX31" fmla="*/ 42141 w 304788"/>
                <a:gd name="connsiteY31" fmla="*/ 165748 h 420074"/>
                <a:gd name="connsiteX32" fmla="*/ 38518 w 304788"/>
                <a:gd name="connsiteY32" fmla="*/ 146154 h 420074"/>
                <a:gd name="connsiteX33" fmla="*/ 28184 w 304788"/>
                <a:gd name="connsiteY33" fmla="*/ 132464 h 420074"/>
                <a:gd name="connsiteX34" fmla="*/ 31942 w 304788"/>
                <a:gd name="connsiteY34" fmla="*/ 117836 h 420074"/>
                <a:gd name="connsiteX35" fmla="*/ 40531 w 304788"/>
                <a:gd name="connsiteY35" fmla="*/ 119715 h 420074"/>
                <a:gd name="connsiteX36" fmla="*/ 44021 w 304788"/>
                <a:gd name="connsiteY36" fmla="*/ 114212 h 420074"/>
                <a:gd name="connsiteX37" fmla="*/ 38115 w 304788"/>
                <a:gd name="connsiteY37" fmla="*/ 99583 h 420074"/>
                <a:gd name="connsiteX38" fmla="*/ 42544 w 304788"/>
                <a:gd name="connsiteY38" fmla="*/ 94215 h 420074"/>
                <a:gd name="connsiteX39" fmla="*/ 55428 w 304788"/>
                <a:gd name="connsiteY39" fmla="*/ 95020 h 420074"/>
                <a:gd name="connsiteX40" fmla="*/ 74218 w 304788"/>
                <a:gd name="connsiteY40" fmla="*/ 77707 h 420074"/>
                <a:gd name="connsiteX41" fmla="*/ 82941 w 304788"/>
                <a:gd name="connsiteY41" fmla="*/ 75425 h 420074"/>
                <a:gd name="connsiteX42" fmla="*/ 83210 w 304788"/>
                <a:gd name="connsiteY42" fmla="*/ 68715 h 420074"/>
                <a:gd name="connsiteX43" fmla="*/ 87907 w 304788"/>
                <a:gd name="connsiteY43" fmla="*/ 46571 h 420074"/>
                <a:gd name="connsiteX44" fmla="*/ 103207 w 304788"/>
                <a:gd name="connsiteY44" fmla="*/ 34089 h 420074"/>
                <a:gd name="connsiteX45" fmla="*/ 118104 w 304788"/>
                <a:gd name="connsiteY45" fmla="*/ 33686 h 420074"/>
                <a:gd name="connsiteX46" fmla="*/ 120117 w 304788"/>
                <a:gd name="connsiteY46" fmla="*/ 28318 h 420074"/>
                <a:gd name="connsiteX47" fmla="*/ 140249 w 304788"/>
                <a:gd name="connsiteY47" fmla="*/ 30465 h 420074"/>
                <a:gd name="connsiteX48" fmla="*/ 159306 w 304788"/>
                <a:gd name="connsiteY48" fmla="*/ 18118 h 420074"/>
                <a:gd name="connsiteX49" fmla="*/ 168701 w 304788"/>
                <a:gd name="connsiteY49" fmla="*/ 12616 h 420074"/>
                <a:gd name="connsiteX50" fmla="*/ 181182 w 304788"/>
                <a:gd name="connsiteY50" fmla="*/ 0 h 420074"/>
                <a:gd name="connsiteX51" fmla="*/ 191516 w 304788"/>
                <a:gd name="connsiteY51" fmla="*/ 1745 h 420074"/>
                <a:gd name="connsiteX52" fmla="*/ 199435 w 304788"/>
                <a:gd name="connsiteY52" fmla="*/ 9797 h 420074"/>
                <a:gd name="connsiteX53" fmla="*/ 193530 w 304788"/>
                <a:gd name="connsiteY53" fmla="*/ 20266 h 420074"/>
                <a:gd name="connsiteX54" fmla="*/ 177827 w 304788"/>
                <a:gd name="connsiteY54" fmla="*/ 24560 h 420074"/>
                <a:gd name="connsiteX55" fmla="*/ 171251 w 304788"/>
                <a:gd name="connsiteY55" fmla="*/ 36907 h 420074"/>
                <a:gd name="connsiteX56" fmla="*/ 161856 w 304788"/>
                <a:gd name="connsiteY56" fmla="*/ 43886 h 420074"/>
                <a:gd name="connsiteX57" fmla="*/ 155146 w 304788"/>
                <a:gd name="connsiteY57" fmla="*/ 52744 h 420074"/>
                <a:gd name="connsiteX58" fmla="*/ 152059 w 304788"/>
                <a:gd name="connsiteY58" fmla="*/ 70460 h 420074"/>
                <a:gd name="connsiteX59" fmla="*/ 146422 w 304788"/>
                <a:gd name="connsiteY59" fmla="*/ 82673 h 420074"/>
                <a:gd name="connsiteX60" fmla="*/ 157696 w 304788"/>
                <a:gd name="connsiteY60" fmla="*/ 84149 h 420074"/>
                <a:gd name="connsiteX61" fmla="*/ 161185 w 304788"/>
                <a:gd name="connsiteY61" fmla="*/ 96362 h 420074"/>
                <a:gd name="connsiteX62" fmla="*/ 166688 w 304788"/>
                <a:gd name="connsiteY62" fmla="*/ 101865 h 420074"/>
                <a:gd name="connsiteX63" fmla="*/ 168835 w 304788"/>
                <a:gd name="connsiteY63" fmla="*/ 112870 h 420074"/>
                <a:gd name="connsiteX64" fmla="*/ 165882 w 304788"/>
                <a:gd name="connsiteY64" fmla="*/ 122130 h 420074"/>
                <a:gd name="connsiteX65" fmla="*/ 166554 w 304788"/>
                <a:gd name="connsiteY65" fmla="*/ 125754 h 420074"/>
                <a:gd name="connsiteX66" fmla="*/ 172056 w 304788"/>
                <a:gd name="connsiteY66" fmla="*/ 127633 h 420074"/>
                <a:gd name="connsiteX67" fmla="*/ 177693 w 304788"/>
                <a:gd name="connsiteY67" fmla="*/ 135820 h 420074"/>
                <a:gd name="connsiteX68" fmla="*/ 208695 w 304788"/>
                <a:gd name="connsiteY68" fmla="*/ 133538 h 420074"/>
                <a:gd name="connsiteX69" fmla="*/ 223995 w 304788"/>
                <a:gd name="connsiteY69" fmla="*/ 136893 h 420074"/>
                <a:gd name="connsiteX70" fmla="*/ 241174 w 304788"/>
                <a:gd name="connsiteY70" fmla="*/ 157696 h 420074"/>
                <a:gd name="connsiteX71" fmla="*/ 250166 w 304788"/>
                <a:gd name="connsiteY71" fmla="*/ 155280 h 420074"/>
                <a:gd name="connsiteX72" fmla="*/ 250569 w 304788"/>
                <a:gd name="connsiteY72" fmla="*/ 155280 h 420074"/>
                <a:gd name="connsiteX73" fmla="*/ 268150 w 304788"/>
                <a:gd name="connsiteY73" fmla="*/ 156622 h 420074"/>
                <a:gd name="connsiteX74" fmla="*/ 282644 w 304788"/>
                <a:gd name="connsiteY74" fmla="*/ 153804 h 420074"/>
                <a:gd name="connsiteX75" fmla="*/ 293381 w 304788"/>
                <a:gd name="connsiteY75" fmla="*/ 159038 h 420074"/>
                <a:gd name="connsiteX76" fmla="*/ 288147 w 304788"/>
                <a:gd name="connsiteY76" fmla="*/ 174338 h 420074"/>
                <a:gd name="connsiteX77" fmla="*/ 282913 w 304788"/>
                <a:gd name="connsiteY77" fmla="*/ 182256 h 420074"/>
                <a:gd name="connsiteX78" fmla="*/ 281034 w 304788"/>
                <a:gd name="connsiteY78" fmla="*/ 199166 h 420074"/>
                <a:gd name="connsiteX79" fmla="*/ 285731 w 304788"/>
                <a:gd name="connsiteY79" fmla="*/ 214600 h 420074"/>
                <a:gd name="connsiteX80" fmla="*/ 292978 w 304788"/>
                <a:gd name="connsiteY80" fmla="*/ 222116 h 420074"/>
                <a:gd name="connsiteX81" fmla="*/ 293918 w 304788"/>
                <a:gd name="connsiteY81" fmla="*/ 229229 h 420074"/>
                <a:gd name="connsiteX82" fmla="*/ 282510 w 304788"/>
                <a:gd name="connsiteY82" fmla="*/ 240503 h 420074"/>
                <a:gd name="connsiteX83" fmla="*/ 289892 w 304788"/>
                <a:gd name="connsiteY83" fmla="*/ 245066 h 420074"/>
                <a:gd name="connsiteX84" fmla="*/ 296870 w 304788"/>
                <a:gd name="connsiteY84" fmla="*/ 254326 h 420074"/>
                <a:gd name="connsiteX85" fmla="*/ 304789 w 304788"/>
                <a:gd name="connsiteY85" fmla="*/ 280094 h 420074"/>
                <a:gd name="connsiteX86" fmla="*/ 296870 w 304788"/>
                <a:gd name="connsiteY86" fmla="*/ 285329 h 420074"/>
                <a:gd name="connsiteX87" fmla="*/ 291368 w 304788"/>
                <a:gd name="connsiteY87" fmla="*/ 268821 h 420074"/>
                <a:gd name="connsiteX88" fmla="*/ 286134 w 304788"/>
                <a:gd name="connsiteY88" fmla="*/ 262916 h 420074"/>
                <a:gd name="connsiteX89" fmla="*/ 278752 w 304788"/>
                <a:gd name="connsiteY89" fmla="*/ 270431 h 420074"/>
                <a:gd name="connsiteX90" fmla="*/ 277947 w 304788"/>
                <a:gd name="connsiteY90" fmla="*/ 270431 h 420074"/>
                <a:gd name="connsiteX91" fmla="*/ 231779 w 304788"/>
                <a:gd name="connsiteY91" fmla="*/ 269894 h 420074"/>
                <a:gd name="connsiteX92" fmla="*/ 231913 w 304788"/>
                <a:gd name="connsiteY92" fmla="*/ 281705 h 420074"/>
                <a:gd name="connsiteX93" fmla="*/ 246676 w 304788"/>
                <a:gd name="connsiteY93" fmla="*/ 284255 h 420074"/>
                <a:gd name="connsiteX94" fmla="*/ 245469 w 304788"/>
                <a:gd name="connsiteY94" fmla="*/ 298347 h 420074"/>
                <a:gd name="connsiteX95" fmla="*/ 238624 w 304788"/>
                <a:gd name="connsiteY95" fmla="*/ 294857 h 420074"/>
                <a:gd name="connsiteX96" fmla="*/ 226813 w 304788"/>
                <a:gd name="connsiteY96" fmla="*/ 298347 h 420074"/>
                <a:gd name="connsiteX97" fmla="*/ 226679 w 304788"/>
                <a:gd name="connsiteY97" fmla="*/ 313781 h 420074"/>
                <a:gd name="connsiteX98" fmla="*/ 237416 w 304788"/>
                <a:gd name="connsiteY98" fmla="*/ 322639 h 420074"/>
                <a:gd name="connsiteX99" fmla="*/ 241576 w 304788"/>
                <a:gd name="connsiteY99" fmla="*/ 337536 h 420074"/>
                <a:gd name="connsiteX100" fmla="*/ 240905 w 304788"/>
                <a:gd name="connsiteY100" fmla="*/ 348541 h 4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304788" h="420074">
                  <a:moveTo>
                    <a:pt x="229095" y="420074"/>
                  </a:moveTo>
                  <a:lnTo>
                    <a:pt x="214600" y="404640"/>
                  </a:lnTo>
                  <a:lnTo>
                    <a:pt x="204803" y="403969"/>
                  </a:lnTo>
                  <a:lnTo>
                    <a:pt x="221445" y="377799"/>
                  </a:lnTo>
                  <a:lnTo>
                    <a:pt x="204669" y="367599"/>
                  </a:lnTo>
                  <a:lnTo>
                    <a:pt x="190040" y="369746"/>
                  </a:lnTo>
                  <a:lnTo>
                    <a:pt x="181317" y="365586"/>
                  </a:lnTo>
                  <a:lnTo>
                    <a:pt x="168030" y="372028"/>
                  </a:lnTo>
                  <a:lnTo>
                    <a:pt x="148033" y="368672"/>
                  </a:lnTo>
                  <a:lnTo>
                    <a:pt x="133270" y="342502"/>
                  </a:lnTo>
                  <a:lnTo>
                    <a:pt x="121593" y="335925"/>
                  </a:lnTo>
                  <a:lnTo>
                    <a:pt x="113943" y="324518"/>
                  </a:lnTo>
                  <a:lnTo>
                    <a:pt x="98644" y="313647"/>
                  </a:lnTo>
                  <a:lnTo>
                    <a:pt x="92202" y="315928"/>
                  </a:lnTo>
                  <a:lnTo>
                    <a:pt x="80794" y="309755"/>
                  </a:lnTo>
                  <a:lnTo>
                    <a:pt x="69520" y="302239"/>
                  </a:lnTo>
                  <a:lnTo>
                    <a:pt x="62810" y="305863"/>
                  </a:lnTo>
                  <a:lnTo>
                    <a:pt x="40263" y="302105"/>
                  </a:lnTo>
                  <a:lnTo>
                    <a:pt x="34492" y="291771"/>
                  </a:lnTo>
                  <a:lnTo>
                    <a:pt x="30465" y="292173"/>
                  </a:lnTo>
                  <a:lnTo>
                    <a:pt x="4563" y="277544"/>
                  </a:lnTo>
                  <a:lnTo>
                    <a:pt x="0" y="267076"/>
                  </a:lnTo>
                  <a:lnTo>
                    <a:pt x="9931" y="265063"/>
                  </a:lnTo>
                  <a:lnTo>
                    <a:pt x="8992" y="253924"/>
                  </a:lnTo>
                  <a:lnTo>
                    <a:pt x="15568" y="243724"/>
                  </a:lnTo>
                  <a:lnTo>
                    <a:pt x="27915" y="241979"/>
                  </a:lnTo>
                  <a:lnTo>
                    <a:pt x="37847" y="227350"/>
                  </a:lnTo>
                  <a:lnTo>
                    <a:pt x="46168" y="216077"/>
                  </a:lnTo>
                  <a:lnTo>
                    <a:pt x="37444" y="210440"/>
                  </a:lnTo>
                  <a:lnTo>
                    <a:pt x="42410" y="195274"/>
                  </a:lnTo>
                  <a:lnTo>
                    <a:pt x="36773" y="172190"/>
                  </a:lnTo>
                  <a:lnTo>
                    <a:pt x="42141" y="165748"/>
                  </a:lnTo>
                  <a:lnTo>
                    <a:pt x="38518" y="146154"/>
                  </a:lnTo>
                  <a:lnTo>
                    <a:pt x="28184" y="132464"/>
                  </a:lnTo>
                  <a:lnTo>
                    <a:pt x="31942" y="117836"/>
                  </a:lnTo>
                  <a:lnTo>
                    <a:pt x="40531" y="119715"/>
                  </a:lnTo>
                  <a:lnTo>
                    <a:pt x="44021" y="114212"/>
                  </a:lnTo>
                  <a:lnTo>
                    <a:pt x="38115" y="99583"/>
                  </a:lnTo>
                  <a:lnTo>
                    <a:pt x="42544" y="94215"/>
                  </a:lnTo>
                  <a:lnTo>
                    <a:pt x="55428" y="95020"/>
                  </a:lnTo>
                  <a:lnTo>
                    <a:pt x="74218" y="77707"/>
                  </a:lnTo>
                  <a:lnTo>
                    <a:pt x="82941" y="75425"/>
                  </a:lnTo>
                  <a:lnTo>
                    <a:pt x="83210" y="68715"/>
                  </a:lnTo>
                  <a:lnTo>
                    <a:pt x="87907" y="46571"/>
                  </a:lnTo>
                  <a:lnTo>
                    <a:pt x="103207" y="34089"/>
                  </a:lnTo>
                  <a:lnTo>
                    <a:pt x="118104" y="33686"/>
                  </a:lnTo>
                  <a:lnTo>
                    <a:pt x="120117" y="28318"/>
                  </a:lnTo>
                  <a:lnTo>
                    <a:pt x="140249" y="30465"/>
                  </a:lnTo>
                  <a:lnTo>
                    <a:pt x="159306" y="18118"/>
                  </a:lnTo>
                  <a:lnTo>
                    <a:pt x="168701" y="12616"/>
                  </a:lnTo>
                  <a:lnTo>
                    <a:pt x="181182" y="0"/>
                  </a:lnTo>
                  <a:lnTo>
                    <a:pt x="191516" y="1745"/>
                  </a:lnTo>
                  <a:lnTo>
                    <a:pt x="199435" y="9797"/>
                  </a:lnTo>
                  <a:lnTo>
                    <a:pt x="193530" y="20266"/>
                  </a:lnTo>
                  <a:lnTo>
                    <a:pt x="177827" y="24560"/>
                  </a:lnTo>
                  <a:lnTo>
                    <a:pt x="171251" y="36907"/>
                  </a:lnTo>
                  <a:lnTo>
                    <a:pt x="161856" y="43886"/>
                  </a:lnTo>
                  <a:lnTo>
                    <a:pt x="155146" y="52744"/>
                  </a:lnTo>
                  <a:lnTo>
                    <a:pt x="152059" y="70460"/>
                  </a:lnTo>
                  <a:lnTo>
                    <a:pt x="146422" y="82673"/>
                  </a:lnTo>
                  <a:lnTo>
                    <a:pt x="157696" y="84149"/>
                  </a:lnTo>
                  <a:lnTo>
                    <a:pt x="161185" y="96362"/>
                  </a:lnTo>
                  <a:lnTo>
                    <a:pt x="166688" y="101865"/>
                  </a:lnTo>
                  <a:lnTo>
                    <a:pt x="168835" y="112870"/>
                  </a:lnTo>
                  <a:lnTo>
                    <a:pt x="165882" y="122130"/>
                  </a:lnTo>
                  <a:lnTo>
                    <a:pt x="166554" y="125754"/>
                  </a:lnTo>
                  <a:lnTo>
                    <a:pt x="172056" y="127633"/>
                  </a:lnTo>
                  <a:lnTo>
                    <a:pt x="177693" y="135820"/>
                  </a:lnTo>
                  <a:lnTo>
                    <a:pt x="208695" y="133538"/>
                  </a:lnTo>
                  <a:lnTo>
                    <a:pt x="223995" y="136893"/>
                  </a:lnTo>
                  <a:lnTo>
                    <a:pt x="241174" y="157696"/>
                  </a:lnTo>
                  <a:lnTo>
                    <a:pt x="250166" y="155280"/>
                  </a:lnTo>
                  <a:lnTo>
                    <a:pt x="250569" y="155280"/>
                  </a:lnTo>
                  <a:lnTo>
                    <a:pt x="268150" y="156622"/>
                  </a:lnTo>
                  <a:lnTo>
                    <a:pt x="282644" y="153804"/>
                  </a:lnTo>
                  <a:lnTo>
                    <a:pt x="293381" y="159038"/>
                  </a:lnTo>
                  <a:lnTo>
                    <a:pt x="288147" y="174338"/>
                  </a:lnTo>
                  <a:lnTo>
                    <a:pt x="282913" y="182256"/>
                  </a:lnTo>
                  <a:lnTo>
                    <a:pt x="281034" y="199166"/>
                  </a:lnTo>
                  <a:lnTo>
                    <a:pt x="285731" y="214600"/>
                  </a:lnTo>
                  <a:lnTo>
                    <a:pt x="292978" y="222116"/>
                  </a:lnTo>
                  <a:lnTo>
                    <a:pt x="293918" y="229229"/>
                  </a:lnTo>
                  <a:lnTo>
                    <a:pt x="282510" y="240503"/>
                  </a:lnTo>
                  <a:lnTo>
                    <a:pt x="289892" y="245066"/>
                  </a:lnTo>
                  <a:lnTo>
                    <a:pt x="296870" y="254326"/>
                  </a:lnTo>
                  <a:lnTo>
                    <a:pt x="304789" y="280094"/>
                  </a:lnTo>
                  <a:lnTo>
                    <a:pt x="296870" y="285329"/>
                  </a:lnTo>
                  <a:lnTo>
                    <a:pt x="291368" y="268821"/>
                  </a:lnTo>
                  <a:lnTo>
                    <a:pt x="286134" y="262916"/>
                  </a:lnTo>
                  <a:lnTo>
                    <a:pt x="278752" y="270431"/>
                  </a:lnTo>
                  <a:lnTo>
                    <a:pt x="277947" y="270431"/>
                  </a:lnTo>
                  <a:lnTo>
                    <a:pt x="231779" y="269894"/>
                  </a:lnTo>
                  <a:lnTo>
                    <a:pt x="231913" y="281705"/>
                  </a:lnTo>
                  <a:lnTo>
                    <a:pt x="246676" y="284255"/>
                  </a:lnTo>
                  <a:lnTo>
                    <a:pt x="245469" y="298347"/>
                  </a:lnTo>
                  <a:lnTo>
                    <a:pt x="238624" y="294857"/>
                  </a:lnTo>
                  <a:lnTo>
                    <a:pt x="226813" y="298347"/>
                  </a:lnTo>
                  <a:lnTo>
                    <a:pt x="226679" y="313781"/>
                  </a:lnTo>
                  <a:lnTo>
                    <a:pt x="237416" y="322639"/>
                  </a:lnTo>
                  <a:lnTo>
                    <a:pt x="241576" y="337536"/>
                  </a:lnTo>
                  <a:lnTo>
                    <a:pt x="240905" y="34854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BE13C36D-FF11-40A7-A755-40FD074F7DED}"/>
                </a:ext>
              </a:extLst>
            </p:cNvPr>
            <p:cNvSpPr/>
            <p:nvPr/>
          </p:nvSpPr>
          <p:spPr>
            <a:xfrm>
              <a:off x="3982416" y="4590356"/>
              <a:ext cx="294723" cy="407592"/>
            </a:xfrm>
            <a:custGeom>
              <a:avLst/>
              <a:gdLst>
                <a:gd name="connsiteX0" fmla="*/ 206011 w 294723"/>
                <a:gd name="connsiteY0" fmla="*/ 396319 h 407592"/>
                <a:gd name="connsiteX1" fmla="*/ 210842 w 294723"/>
                <a:gd name="connsiteY1" fmla="*/ 396722 h 407592"/>
                <a:gd name="connsiteX2" fmla="*/ 221176 w 294723"/>
                <a:gd name="connsiteY2" fmla="*/ 407593 h 407592"/>
                <a:gd name="connsiteX3" fmla="*/ 231645 w 294723"/>
                <a:gd name="connsiteY3" fmla="*/ 343978 h 407592"/>
                <a:gd name="connsiteX4" fmla="*/ 232182 w 294723"/>
                <a:gd name="connsiteY4" fmla="*/ 333778 h 407592"/>
                <a:gd name="connsiteX5" fmla="*/ 228558 w 294723"/>
                <a:gd name="connsiteY5" fmla="*/ 320625 h 407592"/>
                <a:gd name="connsiteX6" fmla="*/ 217418 w 294723"/>
                <a:gd name="connsiteY6" fmla="*/ 311365 h 407592"/>
                <a:gd name="connsiteX7" fmla="*/ 217418 w 294723"/>
                <a:gd name="connsiteY7" fmla="*/ 291234 h 407592"/>
                <a:gd name="connsiteX8" fmla="*/ 233524 w 294723"/>
                <a:gd name="connsiteY8" fmla="*/ 286536 h 407592"/>
                <a:gd name="connsiteX9" fmla="*/ 236611 w 294723"/>
                <a:gd name="connsiteY9" fmla="*/ 288147 h 407592"/>
                <a:gd name="connsiteX10" fmla="*/ 237013 w 294723"/>
                <a:gd name="connsiteY10" fmla="*/ 283315 h 407592"/>
                <a:gd name="connsiteX11" fmla="*/ 222653 w 294723"/>
                <a:gd name="connsiteY11" fmla="*/ 280765 h 407592"/>
                <a:gd name="connsiteX12" fmla="*/ 222385 w 294723"/>
                <a:gd name="connsiteY12" fmla="*/ 261976 h 407592"/>
                <a:gd name="connsiteX13" fmla="*/ 271639 w 294723"/>
                <a:gd name="connsiteY13" fmla="*/ 262379 h 407592"/>
                <a:gd name="connsiteX14" fmla="*/ 280765 w 294723"/>
                <a:gd name="connsiteY14" fmla="*/ 253118 h 407592"/>
                <a:gd name="connsiteX15" fmla="*/ 289355 w 294723"/>
                <a:gd name="connsiteY15" fmla="*/ 263050 h 407592"/>
                <a:gd name="connsiteX16" fmla="*/ 293381 w 294723"/>
                <a:gd name="connsiteY16" fmla="*/ 275263 h 407592"/>
                <a:gd name="connsiteX17" fmla="*/ 294723 w 294723"/>
                <a:gd name="connsiteY17" fmla="*/ 274323 h 407592"/>
                <a:gd name="connsiteX18" fmla="*/ 287744 w 294723"/>
                <a:gd name="connsiteY18" fmla="*/ 251642 h 407592"/>
                <a:gd name="connsiteX19" fmla="*/ 281570 w 294723"/>
                <a:gd name="connsiteY19" fmla="*/ 243455 h 407592"/>
                <a:gd name="connsiteX20" fmla="*/ 270834 w 294723"/>
                <a:gd name="connsiteY20" fmla="*/ 237013 h 407592"/>
                <a:gd name="connsiteX21" fmla="*/ 284389 w 294723"/>
                <a:gd name="connsiteY21" fmla="*/ 223727 h 407592"/>
                <a:gd name="connsiteX22" fmla="*/ 283852 w 294723"/>
                <a:gd name="connsiteY22" fmla="*/ 219700 h 407592"/>
                <a:gd name="connsiteX23" fmla="*/ 276739 w 294723"/>
                <a:gd name="connsiteY23" fmla="*/ 212050 h 407592"/>
                <a:gd name="connsiteX24" fmla="*/ 271639 w 294723"/>
                <a:gd name="connsiteY24" fmla="*/ 195408 h 407592"/>
                <a:gd name="connsiteX25" fmla="*/ 273921 w 294723"/>
                <a:gd name="connsiteY25" fmla="*/ 176351 h 407592"/>
                <a:gd name="connsiteX26" fmla="*/ 279289 w 294723"/>
                <a:gd name="connsiteY26" fmla="*/ 168298 h 407592"/>
                <a:gd name="connsiteX27" fmla="*/ 283181 w 294723"/>
                <a:gd name="connsiteY27" fmla="*/ 156890 h 407592"/>
                <a:gd name="connsiteX28" fmla="*/ 276605 w 294723"/>
                <a:gd name="connsiteY28" fmla="*/ 153669 h 407592"/>
                <a:gd name="connsiteX29" fmla="*/ 262781 w 294723"/>
                <a:gd name="connsiteY29" fmla="*/ 156354 h 407592"/>
                <a:gd name="connsiteX30" fmla="*/ 262513 w 294723"/>
                <a:gd name="connsiteY30" fmla="*/ 156354 h 407592"/>
                <a:gd name="connsiteX31" fmla="*/ 245066 w 294723"/>
                <a:gd name="connsiteY31" fmla="*/ 155011 h 407592"/>
                <a:gd name="connsiteX32" fmla="*/ 234195 w 294723"/>
                <a:gd name="connsiteY32" fmla="*/ 157964 h 407592"/>
                <a:gd name="connsiteX33" fmla="*/ 216345 w 294723"/>
                <a:gd name="connsiteY33" fmla="*/ 136222 h 407592"/>
                <a:gd name="connsiteX34" fmla="*/ 202924 w 294723"/>
                <a:gd name="connsiteY34" fmla="*/ 133270 h 407592"/>
                <a:gd name="connsiteX35" fmla="*/ 170311 w 294723"/>
                <a:gd name="connsiteY35" fmla="*/ 135685 h 407592"/>
                <a:gd name="connsiteX36" fmla="*/ 164137 w 294723"/>
                <a:gd name="connsiteY36" fmla="*/ 126693 h 407592"/>
                <a:gd name="connsiteX37" fmla="*/ 157561 w 294723"/>
                <a:gd name="connsiteY37" fmla="*/ 124412 h 407592"/>
                <a:gd name="connsiteX38" fmla="*/ 156488 w 294723"/>
                <a:gd name="connsiteY38" fmla="*/ 117701 h 407592"/>
                <a:gd name="connsiteX39" fmla="*/ 159306 w 294723"/>
                <a:gd name="connsiteY39" fmla="*/ 108441 h 407592"/>
                <a:gd name="connsiteX40" fmla="*/ 157561 w 294723"/>
                <a:gd name="connsiteY40" fmla="*/ 99583 h 407592"/>
                <a:gd name="connsiteX41" fmla="*/ 152193 w 294723"/>
                <a:gd name="connsiteY41" fmla="*/ 94215 h 407592"/>
                <a:gd name="connsiteX42" fmla="*/ 149240 w 294723"/>
                <a:gd name="connsiteY42" fmla="*/ 83478 h 407592"/>
                <a:gd name="connsiteX43" fmla="*/ 135149 w 294723"/>
                <a:gd name="connsiteY43" fmla="*/ 81733 h 407592"/>
                <a:gd name="connsiteX44" fmla="*/ 142933 w 294723"/>
                <a:gd name="connsiteY44" fmla="*/ 64823 h 407592"/>
                <a:gd name="connsiteX45" fmla="*/ 146422 w 294723"/>
                <a:gd name="connsiteY45" fmla="*/ 46571 h 407592"/>
                <a:gd name="connsiteX46" fmla="*/ 153938 w 294723"/>
                <a:gd name="connsiteY46" fmla="*/ 36773 h 407592"/>
                <a:gd name="connsiteX47" fmla="*/ 163198 w 294723"/>
                <a:gd name="connsiteY47" fmla="*/ 29929 h 407592"/>
                <a:gd name="connsiteX48" fmla="*/ 169640 w 294723"/>
                <a:gd name="connsiteY48" fmla="*/ 17045 h 407592"/>
                <a:gd name="connsiteX49" fmla="*/ 185477 w 294723"/>
                <a:gd name="connsiteY49" fmla="*/ 12750 h 407592"/>
                <a:gd name="connsiteX50" fmla="*/ 189235 w 294723"/>
                <a:gd name="connsiteY50" fmla="*/ 6308 h 407592"/>
                <a:gd name="connsiteX51" fmla="*/ 184135 w 294723"/>
                <a:gd name="connsiteY51" fmla="*/ 1208 h 407592"/>
                <a:gd name="connsiteX52" fmla="*/ 177022 w 294723"/>
                <a:gd name="connsiteY52" fmla="*/ 0 h 407592"/>
                <a:gd name="connsiteX53" fmla="*/ 165346 w 294723"/>
                <a:gd name="connsiteY53" fmla="*/ 11676 h 407592"/>
                <a:gd name="connsiteX54" fmla="*/ 155817 w 294723"/>
                <a:gd name="connsiteY54" fmla="*/ 17313 h 407592"/>
                <a:gd name="connsiteX55" fmla="*/ 135685 w 294723"/>
                <a:gd name="connsiteY55" fmla="*/ 30197 h 407592"/>
                <a:gd name="connsiteX56" fmla="*/ 117164 w 294723"/>
                <a:gd name="connsiteY56" fmla="*/ 28318 h 407592"/>
                <a:gd name="connsiteX57" fmla="*/ 115286 w 294723"/>
                <a:gd name="connsiteY57" fmla="*/ 33284 h 407592"/>
                <a:gd name="connsiteX58" fmla="*/ 99046 w 294723"/>
                <a:gd name="connsiteY58" fmla="*/ 33686 h 407592"/>
                <a:gd name="connsiteX59" fmla="*/ 85894 w 294723"/>
                <a:gd name="connsiteY59" fmla="*/ 44557 h 407592"/>
                <a:gd name="connsiteX60" fmla="*/ 81465 w 294723"/>
                <a:gd name="connsiteY60" fmla="*/ 64957 h 407592"/>
                <a:gd name="connsiteX61" fmla="*/ 81196 w 294723"/>
                <a:gd name="connsiteY61" fmla="*/ 74352 h 407592"/>
                <a:gd name="connsiteX62" fmla="*/ 70191 w 294723"/>
                <a:gd name="connsiteY62" fmla="*/ 77170 h 407592"/>
                <a:gd name="connsiteX63" fmla="*/ 51268 w 294723"/>
                <a:gd name="connsiteY63" fmla="*/ 94752 h 407592"/>
                <a:gd name="connsiteX64" fmla="*/ 38786 w 294723"/>
                <a:gd name="connsiteY64" fmla="*/ 93946 h 407592"/>
                <a:gd name="connsiteX65" fmla="*/ 37042 w 294723"/>
                <a:gd name="connsiteY65" fmla="*/ 96094 h 407592"/>
                <a:gd name="connsiteX66" fmla="*/ 42678 w 294723"/>
                <a:gd name="connsiteY66" fmla="*/ 110454 h 407592"/>
                <a:gd name="connsiteX67" fmla="*/ 36773 w 294723"/>
                <a:gd name="connsiteY67" fmla="*/ 119849 h 407592"/>
                <a:gd name="connsiteX68" fmla="*/ 29257 w 294723"/>
                <a:gd name="connsiteY68" fmla="*/ 118238 h 407592"/>
                <a:gd name="connsiteX69" fmla="*/ 26842 w 294723"/>
                <a:gd name="connsiteY69" fmla="*/ 127499 h 407592"/>
                <a:gd name="connsiteX70" fmla="*/ 36639 w 294723"/>
                <a:gd name="connsiteY70" fmla="*/ 140785 h 407592"/>
                <a:gd name="connsiteX71" fmla="*/ 40665 w 294723"/>
                <a:gd name="connsiteY71" fmla="*/ 162661 h 407592"/>
                <a:gd name="connsiteX72" fmla="*/ 35431 w 294723"/>
                <a:gd name="connsiteY72" fmla="*/ 168969 h 407592"/>
                <a:gd name="connsiteX73" fmla="*/ 40934 w 294723"/>
                <a:gd name="connsiteY73" fmla="*/ 191248 h 407592"/>
                <a:gd name="connsiteX74" fmla="*/ 36505 w 294723"/>
                <a:gd name="connsiteY74" fmla="*/ 204669 h 407592"/>
                <a:gd name="connsiteX75" fmla="*/ 46168 w 294723"/>
                <a:gd name="connsiteY75" fmla="*/ 210842 h 407592"/>
                <a:gd name="connsiteX76" fmla="*/ 35565 w 294723"/>
                <a:gd name="connsiteY76" fmla="*/ 225337 h 407592"/>
                <a:gd name="connsiteX77" fmla="*/ 24560 w 294723"/>
                <a:gd name="connsiteY77" fmla="*/ 241442 h 407592"/>
                <a:gd name="connsiteX78" fmla="*/ 12347 w 294723"/>
                <a:gd name="connsiteY78" fmla="*/ 243053 h 407592"/>
                <a:gd name="connsiteX79" fmla="*/ 7381 w 294723"/>
                <a:gd name="connsiteY79" fmla="*/ 250703 h 407592"/>
                <a:gd name="connsiteX80" fmla="*/ 8589 w 294723"/>
                <a:gd name="connsiteY80" fmla="*/ 263989 h 407592"/>
                <a:gd name="connsiteX81" fmla="*/ 0 w 294723"/>
                <a:gd name="connsiteY81" fmla="*/ 265734 h 407592"/>
                <a:gd name="connsiteX82" fmla="*/ 2147 w 294723"/>
                <a:gd name="connsiteY82" fmla="*/ 270700 h 407592"/>
                <a:gd name="connsiteX83" fmla="*/ 25902 w 294723"/>
                <a:gd name="connsiteY83" fmla="*/ 284121 h 407592"/>
                <a:gd name="connsiteX84" fmla="*/ 31002 w 294723"/>
                <a:gd name="connsiteY84" fmla="*/ 283584 h 407592"/>
                <a:gd name="connsiteX85" fmla="*/ 37176 w 294723"/>
                <a:gd name="connsiteY85" fmla="*/ 294455 h 407592"/>
                <a:gd name="connsiteX86" fmla="*/ 56636 w 294723"/>
                <a:gd name="connsiteY86" fmla="*/ 297676 h 407592"/>
                <a:gd name="connsiteX87" fmla="*/ 64152 w 294723"/>
                <a:gd name="connsiteY87" fmla="*/ 293515 h 407592"/>
                <a:gd name="connsiteX88" fmla="*/ 77305 w 294723"/>
                <a:gd name="connsiteY88" fmla="*/ 302239 h 407592"/>
                <a:gd name="connsiteX89" fmla="*/ 86967 w 294723"/>
                <a:gd name="connsiteY89" fmla="*/ 307607 h 407592"/>
                <a:gd name="connsiteX90" fmla="*/ 93812 w 294723"/>
                <a:gd name="connsiteY90" fmla="*/ 305191 h 407592"/>
                <a:gd name="connsiteX91" fmla="*/ 111393 w 294723"/>
                <a:gd name="connsiteY91" fmla="*/ 317941 h 407592"/>
                <a:gd name="connsiteX92" fmla="*/ 119043 w 294723"/>
                <a:gd name="connsiteY92" fmla="*/ 329215 h 407592"/>
                <a:gd name="connsiteX93" fmla="*/ 130585 w 294723"/>
                <a:gd name="connsiteY93" fmla="*/ 335523 h 407592"/>
                <a:gd name="connsiteX94" fmla="*/ 130854 w 294723"/>
                <a:gd name="connsiteY94" fmla="*/ 336060 h 407592"/>
                <a:gd name="connsiteX95" fmla="*/ 144946 w 294723"/>
                <a:gd name="connsiteY95" fmla="*/ 361022 h 407592"/>
                <a:gd name="connsiteX96" fmla="*/ 161856 w 294723"/>
                <a:gd name="connsiteY96" fmla="*/ 363841 h 407592"/>
                <a:gd name="connsiteX97" fmla="*/ 175814 w 294723"/>
                <a:gd name="connsiteY97" fmla="*/ 357130 h 407592"/>
                <a:gd name="connsiteX98" fmla="*/ 185074 w 294723"/>
                <a:gd name="connsiteY98" fmla="*/ 361559 h 407592"/>
                <a:gd name="connsiteX99" fmla="*/ 199971 w 294723"/>
                <a:gd name="connsiteY99" fmla="*/ 359412 h 407592"/>
                <a:gd name="connsiteX100" fmla="*/ 221311 w 294723"/>
                <a:gd name="connsiteY100" fmla="*/ 372430 h 40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94723" h="407592">
                  <a:moveTo>
                    <a:pt x="206011" y="396319"/>
                  </a:moveTo>
                  <a:lnTo>
                    <a:pt x="210842" y="396722"/>
                  </a:lnTo>
                  <a:lnTo>
                    <a:pt x="221176" y="407593"/>
                  </a:lnTo>
                  <a:lnTo>
                    <a:pt x="231645" y="343978"/>
                  </a:lnTo>
                  <a:lnTo>
                    <a:pt x="232182" y="333778"/>
                  </a:lnTo>
                  <a:lnTo>
                    <a:pt x="228558" y="320625"/>
                  </a:lnTo>
                  <a:lnTo>
                    <a:pt x="217418" y="311365"/>
                  </a:lnTo>
                  <a:lnTo>
                    <a:pt x="217418" y="291234"/>
                  </a:lnTo>
                  <a:lnTo>
                    <a:pt x="233524" y="286536"/>
                  </a:lnTo>
                  <a:lnTo>
                    <a:pt x="236611" y="288147"/>
                  </a:lnTo>
                  <a:lnTo>
                    <a:pt x="237013" y="283315"/>
                  </a:lnTo>
                  <a:lnTo>
                    <a:pt x="222653" y="280765"/>
                  </a:lnTo>
                  <a:lnTo>
                    <a:pt x="222385" y="261976"/>
                  </a:lnTo>
                  <a:lnTo>
                    <a:pt x="271639" y="262379"/>
                  </a:lnTo>
                  <a:lnTo>
                    <a:pt x="280765" y="253118"/>
                  </a:lnTo>
                  <a:lnTo>
                    <a:pt x="289355" y="263050"/>
                  </a:lnTo>
                  <a:lnTo>
                    <a:pt x="293381" y="275263"/>
                  </a:lnTo>
                  <a:lnTo>
                    <a:pt x="294723" y="274323"/>
                  </a:lnTo>
                  <a:lnTo>
                    <a:pt x="287744" y="251642"/>
                  </a:lnTo>
                  <a:lnTo>
                    <a:pt x="281570" y="243455"/>
                  </a:lnTo>
                  <a:lnTo>
                    <a:pt x="270834" y="237013"/>
                  </a:lnTo>
                  <a:lnTo>
                    <a:pt x="284389" y="223727"/>
                  </a:lnTo>
                  <a:lnTo>
                    <a:pt x="283852" y="219700"/>
                  </a:lnTo>
                  <a:lnTo>
                    <a:pt x="276739" y="212050"/>
                  </a:lnTo>
                  <a:lnTo>
                    <a:pt x="271639" y="195408"/>
                  </a:lnTo>
                  <a:lnTo>
                    <a:pt x="273921" y="176351"/>
                  </a:lnTo>
                  <a:lnTo>
                    <a:pt x="279289" y="168298"/>
                  </a:lnTo>
                  <a:lnTo>
                    <a:pt x="283181" y="156890"/>
                  </a:lnTo>
                  <a:lnTo>
                    <a:pt x="276605" y="153669"/>
                  </a:lnTo>
                  <a:lnTo>
                    <a:pt x="262781" y="156354"/>
                  </a:lnTo>
                  <a:lnTo>
                    <a:pt x="262513" y="156354"/>
                  </a:lnTo>
                  <a:lnTo>
                    <a:pt x="245066" y="155011"/>
                  </a:lnTo>
                  <a:lnTo>
                    <a:pt x="234195" y="157964"/>
                  </a:lnTo>
                  <a:lnTo>
                    <a:pt x="216345" y="136222"/>
                  </a:lnTo>
                  <a:lnTo>
                    <a:pt x="202924" y="133270"/>
                  </a:lnTo>
                  <a:lnTo>
                    <a:pt x="170311" y="135685"/>
                  </a:lnTo>
                  <a:lnTo>
                    <a:pt x="164137" y="126693"/>
                  </a:lnTo>
                  <a:lnTo>
                    <a:pt x="157561" y="124412"/>
                  </a:lnTo>
                  <a:lnTo>
                    <a:pt x="156488" y="117701"/>
                  </a:lnTo>
                  <a:lnTo>
                    <a:pt x="159306" y="108441"/>
                  </a:lnTo>
                  <a:lnTo>
                    <a:pt x="157561" y="99583"/>
                  </a:lnTo>
                  <a:lnTo>
                    <a:pt x="152193" y="94215"/>
                  </a:lnTo>
                  <a:lnTo>
                    <a:pt x="149240" y="83478"/>
                  </a:lnTo>
                  <a:lnTo>
                    <a:pt x="135149" y="81733"/>
                  </a:lnTo>
                  <a:lnTo>
                    <a:pt x="142933" y="64823"/>
                  </a:lnTo>
                  <a:lnTo>
                    <a:pt x="146422" y="46571"/>
                  </a:lnTo>
                  <a:lnTo>
                    <a:pt x="153938" y="36773"/>
                  </a:lnTo>
                  <a:lnTo>
                    <a:pt x="163198" y="29929"/>
                  </a:lnTo>
                  <a:lnTo>
                    <a:pt x="169640" y="17045"/>
                  </a:lnTo>
                  <a:lnTo>
                    <a:pt x="185477" y="12750"/>
                  </a:lnTo>
                  <a:lnTo>
                    <a:pt x="189235" y="6308"/>
                  </a:lnTo>
                  <a:lnTo>
                    <a:pt x="184135" y="1208"/>
                  </a:lnTo>
                  <a:lnTo>
                    <a:pt x="177022" y="0"/>
                  </a:lnTo>
                  <a:lnTo>
                    <a:pt x="165346" y="11676"/>
                  </a:lnTo>
                  <a:lnTo>
                    <a:pt x="155817" y="17313"/>
                  </a:lnTo>
                  <a:lnTo>
                    <a:pt x="135685" y="30197"/>
                  </a:lnTo>
                  <a:lnTo>
                    <a:pt x="117164" y="28318"/>
                  </a:lnTo>
                  <a:lnTo>
                    <a:pt x="115286" y="33284"/>
                  </a:lnTo>
                  <a:lnTo>
                    <a:pt x="99046" y="33686"/>
                  </a:lnTo>
                  <a:lnTo>
                    <a:pt x="85894" y="44557"/>
                  </a:lnTo>
                  <a:lnTo>
                    <a:pt x="81465" y="64957"/>
                  </a:lnTo>
                  <a:lnTo>
                    <a:pt x="81196" y="74352"/>
                  </a:lnTo>
                  <a:lnTo>
                    <a:pt x="70191" y="77170"/>
                  </a:lnTo>
                  <a:lnTo>
                    <a:pt x="51268" y="94752"/>
                  </a:lnTo>
                  <a:lnTo>
                    <a:pt x="38786" y="93946"/>
                  </a:lnTo>
                  <a:lnTo>
                    <a:pt x="37042" y="96094"/>
                  </a:lnTo>
                  <a:lnTo>
                    <a:pt x="42678" y="110454"/>
                  </a:lnTo>
                  <a:lnTo>
                    <a:pt x="36773" y="119849"/>
                  </a:lnTo>
                  <a:lnTo>
                    <a:pt x="29257" y="118238"/>
                  </a:lnTo>
                  <a:lnTo>
                    <a:pt x="26842" y="127499"/>
                  </a:lnTo>
                  <a:lnTo>
                    <a:pt x="36639" y="140785"/>
                  </a:lnTo>
                  <a:lnTo>
                    <a:pt x="40665" y="162661"/>
                  </a:lnTo>
                  <a:lnTo>
                    <a:pt x="35431" y="168969"/>
                  </a:lnTo>
                  <a:lnTo>
                    <a:pt x="40934" y="191248"/>
                  </a:lnTo>
                  <a:lnTo>
                    <a:pt x="36505" y="204669"/>
                  </a:lnTo>
                  <a:lnTo>
                    <a:pt x="46168" y="210842"/>
                  </a:lnTo>
                  <a:lnTo>
                    <a:pt x="35565" y="225337"/>
                  </a:lnTo>
                  <a:lnTo>
                    <a:pt x="24560" y="241442"/>
                  </a:lnTo>
                  <a:lnTo>
                    <a:pt x="12347" y="243053"/>
                  </a:lnTo>
                  <a:lnTo>
                    <a:pt x="7381" y="250703"/>
                  </a:lnTo>
                  <a:lnTo>
                    <a:pt x="8589" y="263989"/>
                  </a:lnTo>
                  <a:lnTo>
                    <a:pt x="0" y="265734"/>
                  </a:lnTo>
                  <a:lnTo>
                    <a:pt x="2147" y="270700"/>
                  </a:lnTo>
                  <a:lnTo>
                    <a:pt x="25902" y="284121"/>
                  </a:lnTo>
                  <a:lnTo>
                    <a:pt x="31002" y="283584"/>
                  </a:lnTo>
                  <a:lnTo>
                    <a:pt x="37176" y="294455"/>
                  </a:lnTo>
                  <a:lnTo>
                    <a:pt x="56636" y="297676"/>
                  </a:lnTo>
                  <a:lnTo>
                    <a:pt x="64152" y="293515"/>
                  </a:lnTo>
                  <a:lnTo>
                    <a:pt x="77305" y="302239"/>
                  </a:lnTo>
                  <a:lnTo>
                    <a:pt x="86967" y="307607"/>
                  </a:lnTo>
                  <a:lnTo>
                    <a:pt x="93812" y="305191"/>
                  </a:lnTo>
                  <a:lnTo>
                    <a:pt x="111393" y="317941"/>
                  </a:lnTo>
                  <a:lnTo>
                    <a:pt x="119043" y="329215"/>
                  </a:lnTo>
                  <a:lnTo>
                    <a:pt x="130585" y="335523"/>
                  </a:lnTo>
                  <a:lnTo>
                    <a:pt x="130854" y="336060"/>
                  </a:lnTo>
                  <a:lnTo>
                    <a:pt x="144946" y="361022"/>
                  </a:lnTo>
                  <a:lnTo>
                    <a:pt x="161856" y="363841"/>
                  </a:lnTo>
                  <a:lnTo>
                    <a:pt x="175814" y="357130"/>
                  </a:lnTo>
                  <a:lnTo>
                    <a:pt x="185074" y="361559"/>
                  </a:lnTo>
                  <a:lnTo>
                    <a:pt x="199971" y="359412"/>
                  </a:lnTo>
                  <a:lnTo>
                    <a:pt x="221311" y="37243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9" name="Graphique 3">
            <a:extLst>
              <a:ext uri="{FF2B5EF4-FFF2-40B4-BE49-F238E27FC236}">
                <a16:creationId xmlns:a16="http://schemas.microsoft.com/office/drawing/2014/main" id="{0473B84F-DC7E-4148-85A1-2233A52DB754}"/>
              </a:ext>
            </a:extLst>
          </p:cNvPr>
          <p:cNvGrpSpPr/>
          <p:nvPr/>
        </p:nvGrpSpPr>
        <p:grpSpPr>
          <a:xfrm>
            <a:off x="8141209" y="3409453"/>
            <a:ext cx="823093" cy="396155"/>
            <a:chOff x="8102904" y="3387843"/>
            <a:chExt cx="796665" cy="383435"/>
          </a:xfrm>
          <a:solidFill>
            <a:srgbClr val="CECECE"/>
          </a:solidFill>
        </p:grpSpPr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8F379766-24F0-442F-B149-C6A3E9CD4BC2}"/>
                </a:ext>
              </a:extLst>
            </p:cNvPr>
            <p:cNvSpPr/>
            <p:nvPr/>
          </p:nvSpPr>
          <p:spPr>
            <a:xfrm>
              <a:off x="8102904" y="3387843"/>
              <a:ext cx="796665" cy="383435"/>
            </a:xfrm>
            <a:custGeom>
              <a:avLst/>
              <a:gdLst>
                <a:gd name="connsiteX0" fmla="*/ 427993 w 796665"/>
                <a:gd name="connsiteY0" fmla="*/ 383435 h 383435"/>
                <a:gd name="connsiteX1" fmla="*/ 416585 w 796665"/>
                <a:gd name="connsiteY1" fmla="*/ 372699 h 383435"/>
                <a:gd name="connsiteX2" fmla="*/ 386925 w 796665"/>
                <a:gd name="connsiteY2" fmla="*/ 372699 h 383435"/>
                <a:gd name="connsiteX3" fmla="*/ 350151 w 796665"/>
                <a:gd name="connsiteY3" fmla="*/ 352433 h 383435"/>
                <a:gd name="connsiteX4" fmla="*/ 326262 w 796665"/>
                <a:gd name="connsiteY4" fmla="*/ 347467 h 383435"/>
                <a:gd name="connsiteX5" fmla="*/ 293381 w 796665"/>
                <a:gd name="connsiteY5" fmla="*/ 352165 h 383435"/>
                <a:gd name="connsiteX6" fmla="*/ 293113 w 796665"/>
                <a:gd name="connsiteY6" fmla="*/ 352165 h 383435"/>
                <a:gd name="connsiteX7" fmla="*/ 242113 w 796665"/>
                <a:gd name="connsiteY7" fmla="*/ 344649 h 383435"/>
                <a:gd name="connsiteX8" fmla="*/ 214063 w 796665"/>
                <a:gd name="connsiteY8" fmla="*/ 345454 h 383435"/>
                <a:gd name="connsiteX9" fmla="*/ 198764 w 796665"/>
                <a:gd name="connsiteY9" fmla="*/ 324115 h 383435"/>
                <a:gd name="connsiteX10" fmla="*/ 187893 w 796665"/>
                <a:gd name="connsiteY10" fmla="*/ 293649 h 383435"/>
                <a:gd name="connsiteX11" fmla="*/ 172861 w 796665"/>
                <a:gd name="connsiteY11" fmla="*/ 289757 h 383435"/>
                <a:gd name="connsiteX12" fmla="*/ 143335 w 796665"/>
                <a:gd name="connsiteY12" fmla="*/ 268418 h 383435"/>
                <a:gd name="connsiteX13" fmla="*/ 110454 w 796665"/>
                <a:gd name="connsiteY13" fmla="*/ 263721 h 383435"/>
                <a:gd name="connsiteX14" fmla="*/ 80123 w 796665"/>
                <a:gd name="connsiteY14" fmla="*/ 257413 h 383435"/>
                <a:gd name="connsiteX15" fmla="*/ 70460 w 796665"/>
                <a:gd name="connsiteY15" fmla="*/ 240771 h 383435"/>
                <a:gd name="connsiteX16" fmla="*/ 79989 w 796665"/>
                <a:gd name="connsiteY16" fmla="*/ 199032 h 383435"/>
                <a:gd name="connsiteX17" fmla="*/ 63615 w 796665"/>
                <a:gd name="connsiteY17" fmla="*/ 171117 h 383435"/>
                <a:gd name="connsiteX18" fmla="*/ 28318 w 796665"/>
                <a:gd name="connsiteY18" fmla="*/ 157025 h 383435"/>
                <a:gd name="connsiteX19" fmla="*/ 7113 w 796665"/>
                <a:gd name="connsiteY19" fmla="*/ 137027 h 383435"/>
                <a:gd name="connsiteX20" fmla="*/ 0 w 796665"/>
                <a:gd name="connsiteY20" fmla="*/ 108441 h 383435"/>
                <a:gd name="connsiteX21" fmla="*/ 27647 w 796665"/>
                <a:gd name="connsiteY21" fmla="*/ 101462 h 383435"/>
                <a:gd name="connsiteX22" fmla="*/ 74486 w 796665"/>
                <a:gd name="connsiteY22" fmla="*/ 68715 h 383435"/>
                <a:gd name="connsiteX23" fmla="*/ 113407 w 796665"/>
                <a:gd name="connsiteY23" fmla="*/ 49792 h 383435"/>
                <a:gd name="connsiteX24" fmla="*/ 135283 w 796665"/>
                <a:gd name="connsiteY24" fmla="*/ 62005 h 383435"/>
                <a:gd name="connsiteX25" fmla="*/ 161454 w 796665"/>
                <a:gd name="connsiteY25" fmla="*/ 62541 h 383435"/>
                <a:gd name="connsiteX26" fmla="*/ 177961 w 796665"/>
                <a:gd name="connsiteY26" fmla="*/ 80660 h 383435"/>
                <a:gd name="connsiteX27" fmla="*/ 201985 w 796665"/>
                <a:gd name="connsiteY27" fmla="*/ 81868 h 383435"/>
                <a:gd name="connsiteX28" fmla="*/ 237013 w 796665"/>
                <a:gd name="connsiteY28" fmla="*/ 91262 h 383435"/>
                <a:gd name="connsiteX29" fmla="*/ 259426 w 796665"/>
                <a:gd name="connsiteY29" fmla="*/ 66433 h 383435"/>
                <a:gd name="connsiteX30" fmla="*/ 249495 w 796665"/>
                <a:gd name="connsiteY30" fmla="*/ 43618 h 383435"/>
                <a:gd name="connsiteX31" fmla="*/ 276605 w 796665"/>
                <a:gd name="connsiteY31" fmla="*/ 0 h 383435"/>
                <a:gd name="connsiteX32" fmla="*/ 305728 w 796665"/>
                <a:gd name="connsiteY32" fmla="*/ 17313 h 383435"/>
                <a:gd name="connsiteX33" fmla="*/ 327739 w 796665"/>
                <a:gd name="connsiteY33" fmla="*/ 22010 h 383435"/>
                <a:gd name="connsiteX34" fmla="*/ 358204 w 796665"/>
                <a:gd name="connsiteY34" fmla="*/ 32613 h 383435"/>
                <a:gd name="connsiteX35" fmla="*/ 362901 w 796665"/>
                <a:gd name="connsiteY35" fmla="*/ 62005 h 383435"/>
                <a:gd name="connsiteX36" fmla="*/ 396588 w 796665"/>
                <a:gd name="connsiteY36" fmla="*/ 77439 h 383435"/>
                <a:gd name="connsiteX37" fmla="*/ 419269 w 796665"/>
                <a:gd name="connsiteY37" fmla="*/ 70594 h 383435"/>
                <a:gd name="connsiteX38" fmla="*/ 451077 w 796665"/>
                <a:gd name="connsiteY38" fmla="*/ 65360 h 383435"/>
                <a:gd name="connsiteX39" fmla="*/ 451479 w 796665"/>
                <a:gd name="connsiteY39" fmla="*/ 65494 h 383435"/>
                <a:gd name="connsiteX40" fmla="*/ 476979 w 796665"/>
                <a:gd name="connsiteY40" fmla="*/ 70997 h 383435"/>
                <a:gd name="connsiteX41" fmla="*/ 501674 w 796665"/>
                <a:gd name="connsiteY41" fmla="*/ 89786 h 383435"/>
                <a:gd name="connsiteX42" fmla="*/ 516034 w 796665"/>
                <a:gd name="connsiteY42" fmla="*/ 108441 h 383435"/>
                <a:gd name="connsiteX43" fmla="*/ 538044 w 796665"/>
                <a:gd name="connsiteY43" fmla="*/ 108038 h 383435"/>
                <a:gd name="connsiteX44" fmla="*/ 569047 w 796665"/>
                <a:gd name="connsiteY44" fmla="*/ 114078 h 383435"/>
                <a:gd name="connsiteX45" fmla="*/ 591191 w 796665"/>
                <a:gd name="connsiteY45" fmla="*/ 104952 h 383435"/>
                <a:gd name="connsiteX46" fmla="*/ 623670 w 796665"/>
                <a:gd name="connsiteY46" fmla="*/ 98644 h 383435"/>
                <a:gd name="connsiteX47" fmla="*/ 660443 w 796665"/>
                <a:gd name="connsiteY47" fmla="*/ 71399 h 383435"/>
                <a:gd name="connsiteX48" fmla="*/ 676951 w 796665"/>
                <a:gd name="connsiteY48" fmla="*/ 76231 h 383435"/>
                <a:gd name="connsiteX49" fmla="*/ 689298 w 796665"/>
                <a:gd name="connsiteY49" fmla="*/ 88444 h 383435"/>
                <a:gd name="connsiteX50" fmla="*/ 721105 w 796665"/>
                <a:gd name="connsiteY50" fmla="*/ 85089 h 383435"/>
                <a:gd name="connsiteX51" fmla="*/ 707819 w 796665"/>
                <a:gd name="connsiteY51" fmla="*/ 116762 h 383435"/>
                <a:gd name="connsiteX52" fmla="*/ 690640 w 796665"/>
                <a:gd name="connsiteY52" fmla="*/ 153267 h 383435"/>
                <a:gd name="connsiteX53" fmla="*/ 696008 w 796665"/>
                <a:gd name="connsiteY53" fmla="*/ 165882 h 383435"/>
                <a:gd name="connsiteX54" fmla="*/ 708892 w 796665"/>
                <a:gd name="connsiteY54" fmla="*/ 161588 h 383435"/>
                <a:gd name="connsiteX55" fmla="*/ 709429 w 796665"/>
                <a:gd name="connsiteY55" fmla="*/ 161722 h 383435"/>
                <a:gd name="connsiteX56" fmla="*/ 732916 w 796665"/>
                <a:gd name="connsiteY56" fmla="*/ 167225 h 383435"/>
                <a:gd name="connsiteX57" fmla="*/ 752242 w 796665"/>
                <a:gd name="connsiteY57" fmla="*/ 153535 h 383435"/>
                <a:gd name="connsiteX58" fmla="*/ 773715 w 796665"/>
                <a:gd name="connsiteY58" fmla="*/ 166285 h 383435"/>
                <a:gd name="connsiteX59" fmla="*/ 796665 w 796665"/>
                <a:gd name="connsiteY59" fmla="*/ 192456 h 383435"/>
                <a:gd name="connsiteX60" fmla="*/ 793444 w 796665"/>
                <a:gd name="connsiteY60" fmla="*/ 208024 h 383435"/>
                <a:gd name="connsiteX61" fmla="*/ 772373 w 796665"/>
                <a:gd name="connsiteY61" fmla="*/ 203729 h 383435"/>
                <a:gd name="connsiteX62" fmla="*/ 737076 w 796665"/>
                <a:gd name="connsiteY62" fmla="*/ 208293 h 383435"/>
                <a:gd name="connsiteX63" fmla="*/ 720300 w 796665"/>
                <a:gd name="connsiteY63" fmla="*/ 218224 h 383435"/>
                <a:gd name="connsiteX64" fmla="*/ 702182 w 796665"/>
                <a:gd name="connsiteY64" fmla="*/ 241845 h 383435"/>
                <a:gd name="connsiteX65" fmla="*/ 701645 w 796665"/>
                <a:gd name="connsiteY65" fmla="*/ 241979 h 383435"/>
                <a:gd name="connsiteX66" fmla="*/ 664067 w 796665"/>
                <a:gd name="connsiteY66" fmla="*/ 255534 h 383435"/>
                <a:gd name="connsiteX67" fmla="*/ 638970 w 796665"/>
                <a:gd name="connsiteY67" fmla="*/ 274458 h 383435"/>
                <a:gd name="connsiteX68" fmla="*/ 612665 w 796665"/>
                <a:gd name="connsiteY68" fmla="*/ 267210 h 383435"/>
                <a:gd name="connsiteX69" fmla="*/ 600183 w 796665"/>
                <a:gd name="connsiteY69" fmla="*/ 264392 h 383435"/>
                <a:gd name="connsiteX70" fmla="*/ 588507 w 796665"/>
                <a:gd name="connsiteY70" fmla="*/ 284523 h 383435"/>
                <a:gd name="connsiteX71" fmla="*/ 595754 w 796665"/>
                <a:gd name="connsiteY71" fmla="*/ 296871 h 383435"/>
                <a:gd name="connsiteX72" fmla="*/ 600451 w 796665"/>
                <a:gd name="connsiteY72" fmla="*/ 309889 h 383435"/>
                <a:gd name="connsiteX73" fmla="*/ 581796 w 796665"/>
                <a:gd name="connsiteY73" fmla="*/ 322236 h 383435"/>
                <a:gd name="connsiteX74" fmla="*/ 563678 w 796665"/>
                <a:gd name="connsiteY74" fmla="*/ 340488 h 383435"/>
                <a:gd name="connsiteX75" fmla="*/ 534286 w 796665"/>
                <a:gd name="connsiteY75" fmla="*/ 352299 h 383435"/>
                <a:gd name="connsiteX76" fmla="*/ 497110 w 796665"/>
                <a:gd name="connsiteY76" fmla="*/ 353641 h 383435"/>
                <a:gd name="connsiteX77" fmla="*/ 457787 w 796665"/>
                <a:gd name="connsiteY77" fmla="*/ 365049 h 38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96665" h="383435">
                  <a:moveTo>
                    <a:pt x="427993" y="383435"/>
                  </a:moveTo>
                  <a:lnTo>
                    <a:pt x="416585" y="372699"/>
                  </a:lnTo>
                  <a:lnTo>
                    <a:pt x="386925" y="372699"/>
                  </a:lnTo>
                  <a:lnTo>
                    <a:pt x="350151" y="352433"/>
                  </a:lnTo>
                  <a:lnTo>
                    <a:pt x="326262" y="347467"/>
                  </a:lnTo>
                  <a:lnTo>
                    <a:pt x="293381" y="352165"/>
                  </a:lnTo>
                  <a:lnTo>
                    <a:pt x="293113" y="352165"/>
                  </a:lnTo>
                  <a:lnTo>
                    <a:pt x="242113" y="344649"/>
                  </a:lnTo>
                  <a:lnTo>
                    <a:pt x="214063" y="345454"/>
                  </a:lnTo>
                  <a:lnTo>
                    <a:pt x="198764" y="324115"/>
                  </a:lnTo>
                  <a:lnTo>
                    <a:pt x="187893" y="293649"/>
                  </a:lnTo>
                  <a:lnTo>
                    <a:pt x="172861" y="289757"/>
                  </a:lnTo>
                  <a:lnTo>
                    <a:pt x="143335" y="268418"/>
                  </a:lnTo>
                  <a:lnTo>
                    <a:pt x="110454" y="263721"/>
                  </a:lnTo>
                  <a:lnTo>
                    <a:pt x="80123" y="257413"/>
                  </a:lnTo>
                  <a:lnTo>
                    <a:pt x="70460" y="240771"/>
                  </a:lnTo>
                  <a:lnTo>
                    <a:pt x="79989" y="199032"/>
                  </a:lnTo>
                  <a:lnTo>
                    <a:pt x="63615" y="171117"/>
                  </a:lnTo>
                  <a:lnTo>
                    <a:pt x="28318" y="157025"/>
                  </a:lnTo>
                  <a:lnTo>
                    <a:pt x="7113" y="137027"/>
                  </a:lnTo>
                  <a:lnTo>
                    <a:pt x="0" y="108441"/>
                  </a:lnTo>
                  <a:lnTo>
                    <a:pt x="27647" y="101462"/>
                  </a:lnTo>
                  <a:lnTo>
                    <a:pt x="74486" y="68715"/>
                  </a:lnTo>
                  <a:lnTo>
                    <a:pt x="113407" y="49792"/>
                  </a:lnTo>
                  <a:lnTo>
                    <a:pt x="135283" y="62005"/>
                  </a:lnTo>
                  <a:lnTo>
                    <a:pt x="161454" y="62541"/>
                  </a:lnTo>
                  <a:lnTo>
                    <a:pt x="177961" y="80660"/>
                  </a:lnTo>
                  <a:lnTo>
                    <a:pt x="201985" y="81868"/>
                  </a:lnTo>
                  <a:lnTo>
                    <a:pt x="237013" y="91262"/>
                  </a:lnTo>
                  <a:lnTo>
                    <a:pt x="259426" y="66433"/>
                  </a:lnTo>
                  <a:lnTo>
                    <a:pt x="249495" y="43618"/>
                  </a:lnTo>
                  <a:lnTo>
                    <a:pt x="276605" y="0"/>
                  </a:lnTo>
                  <a:lnTo>
                    <a:pt x="305728" y="17313"/>
                  </a:lnTo>
                  <a:lnTo>
                    <a:pt x="327739" y="22010"/>
                  </a:lnTo>
                  <a:lnTo>
                    <a:pt x="358204" y="32613"/>
                  </a:lnTo>
                  <a:lnTo>
                    <a:pt x="362901" y="62005"/>
                  </a:lnTo>
                  <a:lnTo>
                    <a:pt x="396588" y="77439"/>
                  </a:lnTo>
                  <a:lnTo>
                    <a:pt x="419269" y="70594"/>
                  </a:lnTo>
                  <a:lnTo>
                    <a:pt x="451077" y="65360"/>
                  </a:lnTo>
                  <a:lnTo>
                    <a:pt x="451479" y="65494"/>
                  </a:lnTo>
                  <a:lnTo>
                    <a:pt x="476979" y="70997"/>
                  </a:lnTo>
                  <a:lnTo>
                    <a:pt x="501674" y="89786"/>
                  </a:lnTo>
                  <a:lnTo>
                    <a:pt x="516034" y="108441"/>
                  </a:lnTo>
                  <a:lnTo>
                    <a:pt x="538044" y="108038"/>
                  </a:lnTo>
                  <a:lnTo>
                    <a:pt x="569047" y="114078"/>
                  </a:lnTo>
                  <a:lnTo>
                    <a:pt x="591191" y="104952"/>
                  </a:lnTo>
                  <a:lnTo>
                    <a:pt x="623670" y="98644"/>
                  </a:lnTo>
                  <a:lnTo>
                    <a:pt x="660443" y="71399"/>
                  </a:lnTo>
                  <a:lnTo>
                    <a:pt x="676951" y="76231"/>
                  </a:lnTo>
                  <a:lnTo>
                    <a:pt x="689298" y="88444"/>
                  </a:lnTo>
                  <a:lnTo>
                    <a:pt x="721105" y="85089"/>
                  </a:lnTo>
                  <a:lnTo>
                    <a:pt x="707819" y="116762"/>
                  </a:lnTo>
                  <a:lnTo>
                    <a:pt x="690640" y="153267"/>
                  </a:lnTo>
                  <a:lnTo>
                    <a:pt x="696008" y="165882"/>
                  </a:lnTo>
                  <a:lnTo>
                    <a:pt x="708892" y="161588"/>
                  </a:lnTo>
                  <a:lnTo>
                    <a:pt x="709429" y="161722"/>
                  </a:lnTo>
                  <a:lnTo>
                    <a:pt x="732916" y="167225"/>
                  </a:lnTo>
                  <a:lnTo>
                    <a:pt x="752242" y="153535"/>
                  </a:lnTo>
                  <a:lnTo>
                    <a:pt x="773715" y="166285"/>
                  </a:lnTo>
                  <a:lnTo>
                    <a:pt x="796665" y="192456"/>
                  </a:lnTo>
                  <a:lnTo>
                    <a:pt x="793444" y="208024"/>
                  </a:lnTo>
                  <a:lnTo>
                    <a:pt x="772373" y="203729"/>
                  </a:lnTo>
                  <a:lnTo>
                    <a:pt x="737076" y="208293"/>
                  </a:lnTo>
                  <a:lnTo>
                    <a:pt x="720300" y="218224"/>
                  </a:lnTo>
                  <a:lnTo>
                    <a:pt x="702182" y="241845"/>
                  </a:lnTo>
                  <a:lnTo>
                    <a:pt x="701645" y="241979"/>
                  </a:lnTo>
                  <a:lnTo>
                    <a:pt x="664067" y="255534"/>
                  </a:lnTo>
                  <a:lnTo>
                    <a:pt x="638970" y="274458"/>
                  </a:lnTo>
                  <a:lnTo>
                    <a:pt x="612665" y="267210"/>
                  </a:lnTo>
                  <a:lnTo>
                    <a:pt x="600183" y="264392"/>
                  </a:lnTo>
                  <a:lnTo>
                    <a:pt x="588507" y="284523"/>
                  </a:lnTo>
                  <a:lnTo>
                    <a:pt x="595754" y="296871"/>
                  </a:lnTo>
                  <a:lnTo>
                    <a:pt x="600451" y="309889"/>
                  </a:lnTo>
                  <a:lnTo>
                    <a:pt x="581796" y="322236"/>
                  </a:lnTo>
                  <a:lnTo>
                    <a:pt x="563678" y="340488"/>
                  </a:lnTo>
                  <a:lnTo>
                    <a:pt x="534286" y="352299"/>
                  </a:lnTo>
                  <a:lnTo>
                    <a:pt x="497110" y="353641"/>
                  </a:lnTo>
                  <a:lnTo>
                    <a:pt x="457787" y="36504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B1C3FBD4-C4A5-4140-8481-0E55684CE291}"/>
                </a:ext>
              </a:extLst>
            </p:cNvPr>
            <p:cNvSpPr/>
            <p:nvPr/>
          </p:nvSpPr>
          <p:spPr>
            <a:xfrm>
              <a:off x="8107601" y="3393077"/>
              <a:ext cx="787941" cy="373369"/>
            </a:xfrm>
            <a:custGeom>
              <a:avLst/>
              <a:gdLst>
                <a:gd name="connsiteX0" fmla="*/ 383167 w 787941"/>
                <a:gd name="connsiteY0" fmla="*/ 363707 h 373369"/>
                <a:gd name="connsiteX1" fmla="*/ 413364 w 787941"/>
                <a:gd name="connsiteY1" fmla="*/ 363707 h 373369"/>
                <a:gd name="connsiteX2" fmla="*/ 423832 w 787941"/>
                <a:gd name="connsiteY2" fmla="*/ 373370 h 373369"/>
                <a:gd name="connsiteX3" fmla="*/ 451748 w 787941"/>
                <a:gd name="connsiteY3" fmla="*/ 356191 h 373369"/>
                <a:gd name="connsiteX4" fmla="*/ 491742 w 787941"/>
                <a:gd name="connsiteY4" fmla="*/ 344649 h 373369"/>
                <a:gd name="connsiteX5" fmla="*/ 529052 w 787941"/>
                <a:gd name="connsiteY5" fmla="*/ 343307 h 373369"/>
                <a:gd name="connsiteX6" fmla="*/ 557236 w 787941"/>
                <a:gd name="connsiteY6" fmla="*/ 331765 h 373369"/>
                <a:gd name="connsiteX7" fmla="*/ 574683 w 787941"/>
                <a:gd name="connsiteY7" fmla="*/ 314049 h 373369"/>
                <a:gd name="connsiteX8" fmla="*/ 591191 w 787941"/>
                <a:gd name="connsiteY8" fmla="*/ 303178 h 373369"/>
                <a:gd name="connsiteX9" fmla="*/ 587567 w 787941"/>
                <a:gd name="connsiteY9" fmla="*/ 293247 h 373369"/>
                <a:gd name="connsiteX10" fmla="*/ 579247 w 787941"/>
                <a:gd name="connsiteY10" fmla="*/ 279423 h 373369"/>
                <a:gd name="connsiteX11" fmla="*/ 593607 w 787941"/>
                <a:gd name="connsiteY11" fmla="*/ 254729 h 373369"/>
                <a:gd name="connsiteX12" fmla="*/ 608907 w 787941"/>
                <a:gd name="connsiteY12" fmla="*/ 258218 h 373369"/>
                <a:gd name="connsiteX13" fmla="*/ 633467 w 787941"/>
                <a:gd name="connsiteY13" fmla="*/ 265063 h 373369"/>
                <a:gd name="connsiteX14" fmla="*/ 657759 w 787941"/>
                <a:gd name="connsiteY14" fmla="*/ 246811 h 373369"/>
                <a:gd name="connsiteX15" fmla="*/ 695069 w 787941"/>
                <a:gd name="connsiteY15" fmla="*/ 233390 h 373369"/>
                <a:gd name="connsiteX16" fmla="*/ 713321 w 787941"/>
                <a:gd name="connsiteY16" fmla="*/ 209903 h 373369"/>
                <a:gd name="connsiteX17" fmla="*/ 731574 w 787941"/>
                <a:gd name="connsiteY17" fmla="*/ 199435 h 373369"/>
                <a:gd name="connsiteX18" fmla="*/ 767810 w 787941"/>
                <a:gd name="connsiteY18" fmla="*/ 194603 h 373369"/>
                <a:gd name="connsiteX19" fmla="*/ 768079 w 787941"/>
                <a:gd name="connsiteY19" fmla="*/ 194603 h 373369"/>
                <a:gd name="connsiteX20" fmla="*/ 785794 w 787941"/>
                <a:gd name="connsiteY20" fmla="*/ 198361 h 373369"/>
                <a:gd name="connsiteX21" fmla="*/ 787942 w 787941"/>
                <a:gd name="connsiteY21" fmla="*/ 188295 h 373369"/>
                <a:gd name="connsiteX22" fmla="*/ 766334 w 787941"/>
                <a:gd name="connsiteY22" fmla="*/ 163735 h 373369"/>
                <a:gd name="connsiteX23" fmla="*/ 747813 w 787941"/>
                <a:gd name="connsiteY23" fmla="*/ 152864 h 373369"/>
                <a:gd name="connsiteX24" fmla="*/ 729024 w 787941"/>
                <a:gd name="connsiteY24" fmla="*/ 166151 h 373369"/>
                <a:gd name="connsiteX25" fmla="*/ 704329 w 787941"/>
                <a:gd name="connsiteY25" fmla="*/ 160380 h 373369"/>
                <a:gd name="connsiteX26" fmla="*/ 689164 w 787941"/>
                <a:gd name="connsiteY26" fmla="*/ 165480 h 373369"/>
                <a:gd name="connsiteX27" fmla="*/ 681782 w 787941"/>
                <a:gd name="connsiteY27" fmla="*/ 147898 h 373369"/>
                <a:gd name="connsiteX28" fmla="*/ 699632 w 787941"/>
                <a:gd name="connsiteY28" fmla="*/ 109917 h 373369"/>
                <a:gd name="connsiteX29" fmla="*/ 710369 w 787941"/>
                <a:gd name="connsiteY29" fmla="*/ 84283 h 373369"/>
                <a:gd name="connsiteX30" fmla="*/ 683124 w 787941"/>
                <a:gd name="connsiteY30" fmla="*/ 87236 h 373369"/>
                <a:gd name="connsiteX31" fmla="*/ 669972 w 787941"/>
                <a:gd name="connsiteY31" fmla="*/ 74083 h 373369"/>
                <a:gd name="connsiteX32" fmla="*/ 656417 w 787941"/>
                <a:gd name="connsiteY32" fmla="*/ 70326 h 373369"/>
                <a:gd name="connsiteX33" fmla="*/ 620180 w 787941"/>
                <a:gd name="connsiteY33" fmla="*/ 97033 h 373369"/>
                <a:gd name="connsiteX34" fmla="*/ 587567 w 787941"/>
                <a:gd name="connsiteY34" fmla="*/ 103341 h 373369"/>
                <a:gd name="connsiteX35" fmla="*/ 564752 w 787941"/>
                <a:gd name="connsiteY35" fmla="*/ 112870 h 373369"/>
                <a:gd name="connsiteX36" fmla="*/ 564081 w 787941"/>
                <a:gd name="connsiteY36" fmla="*/ 112736 h 373369"/>
                <a:gd name="connsiteX37" fmla="*/ 532944 w 787941"/>
                <a:gd name="connsiteY37" fmla="*/ 106562 h 373369"/>
                <a:gd name="connsiteX38" fmla="*/ 509458 w 787941"/>
                <a:gd name="connsiteY38" fmla="*/ 106965 h 373369"/>
                <a:gd name="connsiteX39" fmla="*/ 494024 w 787941"/>
                <a:gd name="connsiteY39" fmla="*/ 87102 h 373369"/>
                <a:gd name="connsiteX40" fmla="*/ 470269 w 787941"/>
                <a:gd name="connsiteY40" fmla="*/ 68983 h 373369"/>
                <a:gd name="connsiteX41" fmla="*/ 446245 w 787941"/>
                <a:gd name="connsiteY41" fmla="*/ 64018 h 373369"/>
                <a:gd name="connsiteX42" fmla="*/ 415377 w 787941"/>
                <a:gd name="connsiteY42" fmla="*/ 68983 h 373369"/>
                <a:gd name="connsiteX43" fmla="*/ 391622 w 787941"/>
                <a:gd name="connsiteY43" fmla="*/ 76365 h 373369"/>
                <a:gd name="connsiteX44" fmla="*/ 390951 w 787941"/>
                <a:gd name="connsiteY44" fmla="*/ 76097 h 373369"/>
                <a:gd name="connsiteX45" fmla="*/ 354715 w 787941"/>
                <a:gd name="connsiteY45" fmla="*/ 59320 h 373369"/>
                <a:gd name="connsiteX46" fmla="*/ 350151 w 787941"/>
                <a:gd name="connsiteY46" fmla="*/ 30197 h 373369"/>
                <a:gd name="connsiteX47" fmla="*/ 322102 w 787941"/>
                <a:gd name="connsiteY47" fmla="*/ 20400 h 373369"/>
                <a:gd name="connsiteX48" fmla="*/ 299286 w 787941"/>
                <a:gd name="connsiteY48" fmla="*/ 15568 h 373369"/>
                <a:gd name="connsiteX49" fmla="*/ 273250 w 787941"/>
                <a:gd name="connsiteY49" fmla="*/ 0 h 373369"/>
                <a:gd name="connsiteX50" fmla="*/ 249092 w 787941"/>
                <a:gd name="connsiteY50" fmla="*/ 38652 h 373369"/>
                <a:gd name="connsiteX51" fmla="*/ 259158 w 787941"/>
                <a:gd name="connsiteY51" fmla="*/ 61870 h 373369"/>
                <a:gd name="connsiteX52" fmla="*/ 233658 w 787941"/>
                <a:gd name="connsiteY52" fmla="*/ 90323 h 373369"/>
                <a:gd name="connsiteX53" fmla="*/ 196616 w 787941"/>
                <a:gd name="connsiteY53" fmla="*/ 80525 h 373369"/>
                <a:gd name="connsiteX54" fmla="*/ 171519 w 787941"/>
                <a:gd name="connsiteY54" fmla="*/ 79183 h 373369"/>
                <a:gd name="connsiteX55" fmla="*/ 155012 w 787941"/>
                <a:gd name="connsiteY55" fmla="*/ 61065 h 373369"/>
                <a:gd name="connsiteX56" fmla="*/ 129109 w 787941"/>
                <a:gd name="connsiteY56" fmla="*/ 60394 h 373369"/>
                <a:gd name="connsiteX57" fmla="*/ 108575 w 787941"/>
                <a:gd name="connsiteY57" fmla="*/ 48986 h 373369"/>
                <a:gd name="connsiteX58" fmla="*/ 71802 w 787941"/>
                <a:gd name="connsiteY58" fmla="*/ 66702 h 373369"/>
                <a:gd name="connsiteX59" fmla="*/ 24158 w 787941"/>
                <a:gd name="connsiteY59" fmla="*/ 99852 h 373369"/>
                <a:gd name="connsiteX60" fmla="*/ 0 w 787941"/>
                <a:gd name="connsiteY60" fmla="*/ 105891 h 373369"/>
                <a:gd name="connsiteX61" fmla="*/ 5905 w 787941"/>
                <a:gd name="connsiteY61" fmla="*/ 129780 h 373369"/>
                <a:gd name="connsiteX62" fmla="*/ 26037 w 787941"/>
                <a:gd name="connsiteY62" fmla="*/ 148838 h 373369"/>
                <a:gd name="connsiteX63" fmla="*/ 61602 w 787941"/>
                <a:gd name="connsiteY63" fmla="*/ 162796 h 373369"/>
                <a:gd name="connsiteX64" fmla="*/ 79318 w 787941"/>
                <a:gd name="connsiteY64" fmla="*/ 193261 h 373369"/>
                <a:gd name="connsiteX65" fmla="*/ 69789 w 787941"/>
                <a:gd name="connsiteY65" fmla="*/ 234866 h 373369"/>
                <a:gd name="connsiteX66" fmla="*/ 77841 w 787941"/>
                <a:gd name="connsiteY66" fmla="*/ 248824 h 373369"/>
                <a:gd name="connsiteX67" fmla="*/ 106428 w 787941"/>
                <a:gd name="connsiteY67" fmla="*/ 254595 h 373369"/>
                <a:gd name="connsiteX68" fmla="*/ 140517 w 787941"/>
                <a:gd name="connsiteY68" fmla="*/ 259829 h 373369"/>
                <a:gd name="connsiteX69" fmla="*/ 170177 w 787941"/>
                <a:gd name="connsiteY69" fmla="*/ 281168 h 373369"/>
                <a:gd name="connsiteX70" fmla="*/ 186014 w 787941"/>
                <a:gd name="connsiteY70" fmla="*/ 285194 h 373369"/>
                <a:gd name="connsiteX71" fmla="*/ 197556 w 787941"/>
                <a:gd name="connsiteY71" fmla="*/ 317405 h 373369"/>
                <a:gd name="connsiteX72" fmla="*/ 211379 w 787941"/>
                <a:gd name="connsiteY72" fmla="*/ 336328 h 373369"/>
                <a:gd name="connsiteX73" fmla="*/ 237550 w 787941"/>
                <a:gd name="connsiteY73" fmla="*/ 335657 h 373369"/>
                <a:gd name="connsiteX74" fmla="*/ 288684 w 787941"/>
                <a:gd name="connsiteY74" fmla="*/ 343038 h 373369"/>
                <a:gd name="connsiteX75" fmla="*/ 321699 w 787941"/>
                <a:gd name="connsiteY75" fmla="*/ 338341 h 373369"/>
                <a:gd name="connsiteX76" fmla="*/ 321968 w 787941"/>
                <a:gd name="connsiteY76" fmla="*/ 338475 h 373369"/>
                <a:gd name="connsiteX77" fmla="*/ 347065 w 787941"/>
                <a:gd name="connsiteY77" fmla="*/ 343709 h 37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787941" h="373369">
                  <a:moveTo>
                    <a:pt x="383167" y="363707"/>
                  </a:moveTo>
                  <a:lnTo>
                    <a:pt x="413364" y="363707"/>
                  </a:lnTo>
                  <a:lnTo>
                    <a:pt x="423832" y="373370"/>
                  </a:lnTo>
                  <a:lnTo>
                    <a:pt x="451748" y="356191"/>
                  </a:lnTo>
                  <a:lnTo>
                    <a:pt x="491742" y="344649"/>
                  </a:lnTo>
                  <a:lnTo>
                    <a:pt x="529052" y="343307"/>
                  </a:lnTo>
                  <a:lnTo>
                    <a:pt x="557236" y="331765"/>
                  </a:lnTo>
                  <a:lnTo>
                    <a:pt x="574683" y="314049"/>
                  </a:lnTo>
                  <a:lnTo>
                    <a:pt x="591191" y="303178"/>
                  </a:lnTo>
                  <a:lnTo>
                    <a:pt x="587567" y="293247"/>
                  </a:lnTo>
                  <a:lnTo>
                    <a:pt x="579247" y="279423"/>
                  </a:lnTo>
                  <a:lnTo>
                    <a:pt x="593607" y="254729"/>
                  </a:lnTo>
                  <a:lnTo>
                    <a:pt x="608907" y="258218"/>
                  </a:lnTo>
                  <a:lnTo>
                    <a:pt x="633467" y="265063"/>
                  </a:lnTo>
                  <a:lnTo>
                    <a:pt x="657759" y="246811"/>
                  </a:lnTo>
                  <a:lnTo>
                    <a:pt x="695069" y="233390"/>
                  </a:lnTo>
                  <a:lnTo>
                    <a:pt x="713321" y="209903"/>
                  </a:lnTo>
                  <a:lnTo>
                    <a:pt x="731574" y="199435"/>
                  </a:lnTo>
                  <a:lnTo>
                    <a:pt x="767810" y="194603"/>
                  </a:lnTo>
                  <a:lnTo>
                    <a:pt x="768079" y="194603"/>
                  </a:lnTo>
                  <a:lnTo>
                    <a:pt x="785794" y="198361"/>
                  </a:lnTo>
                  <a:lnTo>
                    <a:pt x="787942" y="188295"/>
                  </a:lnTo>
                  <a:lnTo>
                    <a:pt x="766334" y="163735"/>
                  </a:lnTo>
                  <a:lnTo>
                    <a:pt x="747813" y="152864"/>
                  </a:lnTo>
                  <a:lnTo>
                    <a:pt x="729024" y="166151"/>
                  </a:lnTo>
                  <a:lnTo>
                    <a:pt x="704329" y="160380"/>
                  </a:lnTo>
                  <a:lnTo>
                    <a:pt x="689164" y="165480"/>
                  </a:lnTo>
                  <a:lnTo>
                    <a:pt x="681782" y="147898"/>
                  </a:lnTo>
                  <a:lnTo>
                    <a:pt x="699632" y="109917"/>
                  </a:lnTo>
                  <a:lnTo>
                    <a:pt x="710369" y="84283"/>
                  </a:lnTo>
                  <a:lnTo>
                    <a:pt x="683124" y="87236"/>
                  </a:lnTo>
                  <a:lnTo>
                    <a:pt x="669972" y="74083"/>
                  </a:lnTo>
                  <a:lnTo>
                    <a:pt x="656417" y="70326"/>
                  </a:lnTo>
                  <a:lnTo>
                    <a:pt x="620180" y="97033"/>
                  </a:lnTo>
                  <a:lnTo>
                    <a:pt x="587567" y="103341"/>
                  </a:lnTo>
                  <a:lnTo>
                    <a:pt x="564752" y="112870"/>
                  </a:lnTo>
                  <a:lnTo>
                    <a:pt x="564081" y="112736"/>
                  </a:lnTo>
                  <a:lnTo>
                    <a:pt x="532944" y="106562"/>
                  </a:lnTo>
                  <a:lnTo>
                    <a:pt x="509458" y="106965"/>
                  </a:lnTo>
                  <a:lnTo>
                    <a:pt x="494024" y="87102"/>
                  </a:lnTo>
                  <a:lnTo>
                    <a:pt x="470269" y="68983"/>
                  </a:lnTo>
                  <a:lnTo>
                    <a:pt x="446245" y="64018"/>
                  </a:lnTo>
                  <a:lnTo>
                    <a:pt x="415377" y="68983"/>
                  </a:lnTo>
                  <a:lnTo>
                    <a:pt x="391622" y="76365"/>
                  </a:lnTo>
                  <a:lnTo>
                    <a:pt x="390951" y="76097"/>
                  </a:lnTo>
                  <a:lnTo>
                    <a:pt x="354715" y="59320"/>
                  </a:lnTo>
                  <a:lnTo>
                    <a:pt x="350151" y="30197"/>
                  </a:lnTo>
                  <a:lnTo>
                    <a:pt x="322102" y="20400"/>
                  </a:lnTo>
                  <a:lnTo>
                    <a:pt x="299286" y="15568"/>
                  </a:lnTo>
                  <a:lnTo>
                    <a:pt x="273250" y="0"/>
                  </a:lnTo>
                  <a:lnTo>
                    <a:pt x="249092" y="38652"/>
                  </a:lnTo>
                  <a:lnTo>
                    <a:pt x="259158" y="61870"/>
                  </a:lnTo>
                  <a:lnTo>
                    <a:pt x="233658" y="90323"/>
                  </a:lnTo>
                  <a:lnTo>
                    <a:pt x="196616" y="80525"/>
                  </a:lnTo>
                  <a:lnTo>
                    <a:pt x="171519" y="79183"/>
                  </a:lnTo>
                  <a:lnTo>
                    <a:pt x="155012" y="61065"/>
                  </a:lnTo>
                  <a:lnTo>
                    <a:pt x="129109" y="60394"/>
                  </a:lnTo>
                  <a:lnTo>
                    <a:pt x="108575" y="48986"/>
                  </a:lnTo>
                  <a:lnTo>
                    <a:pt x="71802" y="66702"/>
                  </a:lnTo>
                  <a:lnTo>
                    <a:pt x="24158" y="99852"/>
                  </a:lnTo>
                  <a:lnTo>
                    <a:pt x="0" y="105891"/>
                  </a:lnTo>
                  <a:lnTo>
                    <a:pt x="5905" y="129780"/>
                  </a:lnTo>
                  <a:lnTo>
                    <a:pt x="26037" y="148838"/>
                  </a:lnTo>
                  <a:lnTo>
                    <a:pt x="61602" y="162796"/>
                  </a:lnTo>
                  <a:lnTo>
                    <a:pt x="79318" y="193261"/>
                  </a:lnTo>
                  <a:lnTo>
                    <a:pt x="69789" y="234866"/>
                  </a:lnTo>
                  <a:lnTo>
                    <a:pt x="77841" y="248824"/>
                  </a:lnTo>
                  <a:lnTo>
                    <a:pt x="106428" y="254595"/>
                  </a:lnTo>
                  <a:lnTo>
                    <a:pt x="140517" y="259829"/>
                  </a:lnTo>
                  <a:lnTo>
                    <a:pt x="170177" y="281168"/>
                  </a:lnTo>
                  <a:lnTo>
                    <a:pt x="186014" y="285194"/>
                  </a:lnTo>
                  <a:lnTo>
                    <a:pt x="197556" y="317405"/>
                  </a:lnTo>
                  <a:lnTo>
                    <a:pt x="211379" y="336328"/>
                  </a:lnTo>
                  <a:lnTo>
                    <a:pt x="237550" y="335657"/>
                  </a:lnTo>
                  <a:lnTo>
                    <a:pt x="288684" y="343038"/>
                  </a:lnTo>
                  <a:lnTo>
                    <a:pt x="321699" y="338341"/>
                  </a:lnTo>
                  <a:lnTo>
                    <a:pt x="321968" y="338475"/>
                  </a:lnTo>
                  <a:lnTo>
                    <a:pt x="347065" y="34370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0" name="Graphique 3">
            <a:extLst>
              <a:ext uri="{FF2B5EF4-FFF2-40B4-BE49-F238E27FC236}">
                <a16:creationId xmlns:a16="http://schemas.microsoft.com/office/drawing/2014/main" id="{17560D09-A560-4C0D-943B-4611997B4582}"/>
              </a:ext>
            </a:extLst>
          </p:cNvPr>
          <p:cNvGrpSpPr/>
          <p:nvPr/>
        </p:nvGrpSpPr>
        <p:grpSpPr>
          <a:xfrm>
            <a:off x="5461719" y="4240033"/>
            <a:ext cx="319059" cy="355111"/>
            <a:chOff x="5509447" y="4191755"/>
            <a:chExt cx="308815" cy="343709"/>
          </a:xfrm>
          <a:solidFill>
            <a:srgbClr val="CECECE"/>
          </a:solidFill>
        </p:grpSpPr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D6330645-9124-48BD-857A-A19ECF8ACE9F}"/>
                </a:ext>
              </a:extLst>
            </p:cNvPr>
            <p:cNvSpPr/>
            <p:nvPr/>
          </p:nvSpPr>
          <p:spPr>
            <a:xfrm>
              <a:off x="5509447" y="4191755"/>
              <a:ext cx="308815" cy="343709"/>
            </a:xfrm>
            <a:custGeom>
              <a:avLst/>
              <a:gdLst>
                <a:gd name="connsiteX0" fmla="*/ 123204 w 308815"/>
                <a:gd name="connsiteY0" fmla="*/ 343709 h 343709"/>
                <a:gd name="connsiteX1" fmla="*/ 105891 w 308815"/>
                <a:gd name="connsiteY1" fmla="*/ 325189 h 343709"/>
                <a:gd name="connsiteX2" fmla="*/ 90994 w 308815"/>
                <a:gd name="connsiteY2" fmla="*/ 306668 h 343709"/>
                <a:gd name="connsiteX3" fmla="*/ 75023 w 308815"/>
                <a:gd name="connsiteY3" fmla="*/ 300092 h 343709"/>
                <a:gd name="connsiteX4" fmla="*/ 63481 w 308815"/>
                <a:gd name="connsiteY4" fmla="*/ 292710 h 343709"/>
                <a:gd name="connsiteX5" fmla="*/ 50597 w 308815"/>
                <a:gd name="connsiteY5" fmla="*/ 292978 h 343709"/>
                <a:gd name="connsiteX6" fmla="*/ 38384 w 308815"/>
                <a:gd name="connsiteY6" fmla="*/ 298615 h 343709"/>
                <a:gd name="connsiteX7" fmla="*/ 26439 w 308815"/>
                <a:gd name="connsiteY7" fmla="*/ 296468 h 343709"/>
                <a:gd name="connsiteX8" fmla="*/ 15971 w 308815"/>
                <a:gd name="connsiteY8" fmla="*/ 306534 h 343709"/>
                <a:gd name="connsiteX9" fmla="*/ 13153 w 308815"/>
                <a:gd name="connsiteY9" fmla="*/ 288415 h 343709"/>
                <a:gd name="connsiteX10" fmla="*/ 20266 w 308815"/>
                <a:gd name="connsiteY10" fmla="*/ 275531 h 343709"/>
                <a:gd name="connsiteX11" fmla="*/ 23218 w 308815"/>
                <a:gd name="connsiteY11" fmla="*/ 251642 h 343709"/>
                <a:gd name="connsiteX12" fmla="*/ 20534 w 308815"/>
                <a:gd name="connsiteY12" fmla="*/ 226411 h 343709"/>
                <a:gd name="connsiteX13" fmla="*/ 17447 w 308815"/>
                <a:gd name="connsiteY13" fmla="*/ 213258 h 343709"/>
                <a:gd name="connsiteX14" fmla="*/ 19863 w 308815"/>
                <a:gd name="connsiteY14" fmla="*/ 200508 h 343709"/>
                <a:gd name="connsiteX15" fmla="*/ 13958 w 308815"/>
                <a:gd name="connsiteY15" fmla="*/ 188832 h 343709"/>
                <a:gd name="connsiteX16" fmla="*/ 0 w 308815"/>
                <a:gd name="connsiteY16" fmla="*/ 176753 h 343709"/>
                <a:gd name="connsiteX17" fmla="*/ 6845 w 308815"/>
                <a:gd name="connsiteY17" fmla="*/ 165614 h 343709"/>
                <a:gd name="connsiteX18" fmla="*/ 102536 w 308815"/>
                <a:gd name="connsiteY18" fmla="*/ 165882 h 343709"/>
                <a:gd name="connsiteX19" fmla="*/ 98107 w 308815"/>
                <a:gd name="connsiteY19" fmla="*/ 129109 h 343709"/>
                <a:gd name="connsiteX20" fmla="*/ 104817 w 308815"/>
                <a:gd name="connsiteY20" fmla="*/ 113943 h 343709"/>
                <a:gd name="connsiteX21" fmla="*/ 127364 w 308815"/>
                <a:gd name="connsiteY21" fmla="*/ 111528 h 343709"/>
                <a:gd name="connsiteX22" fmla="*/ 126559 w 308815"/>
                <a:gd name="connsiteY22" fmla="*/ 42007 h 343709"/>
                <a:gd name="connsiteX23" fmla="*/ 128572 w 308815"/>
                <a:gd name="connsiteY23" fmla="*/ 42007 h 343709"/>
                <a:gd name="connsiteX24" fmla="*/ 207890 w 308815"/>
                <a:gd name="connsiteY24" fmla="*/ 43484 h 343709"/>
                <a:gd name="connsiteX25" fmla="*/ 207890 w 308815"/>
                <a:gd name="connsiteY25" fmla="*/ 0 h 343709"/>
                <a:gd name="connsiteX26" fmla="*/ 308815 w 308815"/>
                <a:gd name="connsiteY26" fmla="*/ 71936 h 343709"/>
                <a:gd name="connsiteX27" fmla="*/ 267076 w 308815"/>
                <a:gd name="connsiteY27" fmla="*/ 72473 h 343709"/>
                <a:gd name="connsiteX28" fmla="*/ 278886 w 308815"/>
                <a:gd name="connsiteY28" fmla="*/ 185611 h 343709"/>
                <a:gd name="connsiteX29" fmla="*/ 290697 w 308815"/>
                <a:gd name="connsiteY29" fmla="*/ 296736 h 343709"/>
                <a:gd name="connsiteX30" fmla="*/ 295394 w 308815"/>
                <a:gd name="connsiteY30" fmla="*/ 300226 h 343709"/>
                <a:gd name="connsiteX31" fmla="*/ 289087 w 308815"/>
                <a:gd name="connsiteY31" fmla="*/ 320760 h 343709"/>
                <a:gd name="connsiteX32" fmla="*/ 287744 w 308815"/>
                <a:gd name="connsiteY32" fmla="*/ 320760 h 343709"/>
                <a:gd name="connsiteX33" fmla="*/ 189503 w 308815"/>
                <a:gd name="connsiteY33" fmla="*/ 321162 h 343709"/>
                <a:gd name="connsiteX34" fmla="*/ 185477 w 308815"/>
                <a:gd name="connsiteY34" fmla="*/ 326933 h 343709"/>
                <a:gd name="connsiteX35" fmla="*/ 175277 w 308815"/>
                <a:gd name="connsiteY35" fmla="*/ 325189 h 343709"/>
                <a:gd name="connsiteX36" fmla="*/ 161051 w 308815"/>
                <a:gd name="connsiteY36" fmla="*/ 330289 h 343709"/>
                <a:gd name="connsiteX37" fmla="*/ 143603 w 308815"/>
                <a:gd name="connsiteY37" fmla="*/ 323041 h 343709"/>
                <a:gd name="connsiteX38" fmla="*/ 137430 w 308815"/>
                <a:gd name="connsiteY38" fmla="*/ 323578 h 343709"/>
                <a:gd name="connsiteX39" fmla="*/ 133538 w 308815"/>
                <a:gd name="connsiteY39" fmla="*/ 338073 h 343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08815" h="343709">
                  <a:moveTo>
                    <a:pt x="123204" y="343709"/>
                  </a:moveTo>
                  <a:lnTo>
                    <a:pt x="105891" y="325189"/>
                  </a:lnTo>
                  <a:lnTo>
                    <a:pt x="90994" y="306668"/>
                  </a:lnTo>
                  <a:lnTo>
                    <a:pt x="75023" y="300092"/>
                  </a:lnTo>
                  <a:lnTo>
                    <a:pt x="63481" y="292710"/>
                  </a:lnTo>
                  <a:lnTo>
                    <a:pt x="50597" y="292978"/>
                  </a:lnTo>
                  <a:lnTo>
                    <a:pt x="38384" y="298615"/>
                  </a:lnTo>
                  <a:lnTo>
                    <a:pt x="26439" y="296468"/>
                  </a:lnTo>
                  <a:lnTo>
                    <a:pt x="15971" y="306534"/>
                  </a:lnTo>
                  <a:lnTo>
                    <a:pt x="13153" y="288415"/>
                  </a:lnTo>
                  <a:lnTo>
                    <a:pt x="20266" y="275531"/>
                  </a:lnTo>
                  <a:lnTo>
                    <a:pt x="23218" y="251642"/>
                  </a:lnTo>
                  <a:lnTo>
                    <a:pt x="20534" y="226411"/>
                  </a:lnTo>
                  <a:lnTo>
                    <a:pt x="17447" y="213258"/>
                  </a:lnTo>
                  <a:lnTo>
                    <a:pt x="19863" y="200508"/>
                  </a:lnTo>
                  <a:lnTo>
                    <a:pt x="13958" y="188832"/>
                  </a:lnTo>
                  <a:lnTo>
                    <a:pt x="0" y="176753"/>
                  </a:lnTo>
                  <a:lnTo>
                    <a:pt x="6845" y="165614"/>
                  </a:lnTo>
                  <a:lnTo>
                    <a:pt x="102536" y="165882"/>
                  </a:lnTo>
                  <a:lnTo>
                    <a:pt x="98107" y="129109"/>
                  </a:lnTo>
                  <a:lnTo>
                    <a:pt x="104817" y="113943"/>
                  </a:lnTo>
                  <a:lnTo>
                    <a:pt x="127364" y="111528"/>
                  </a:lnTo>
                  <a:lnTo>
                    <a:pt x="126559" y="42007"/>
                  </a:lnTo>
                  <a:lnTo>
                    <a:pt x="128572" y="42007"/>
                  </a:lnTo>
                  <a:lnTo>
                    <a:pt x="207890" y="43484"/>
                  </a:lnTo>
                  <a:lnTo>
                    <a:pt x="207890" y="0"/>
                  </a:lnTo>
                  <a:lnTo>
                    <a:pt x="308815" y="71936"/>
                  </a:lnTo>
                  <a:lnTo>
                    <a:pt x="267076" y="72473"/>
                  </a:lnTo>
                  <a:lnTo>
                    <a:pt x="278886" y="185611"/>
                  </a:lnTo>
                  <a:lnTo>
                    <a:pt x="290697" y="296736"/>
                  </a:lnTo>
                  <a:lnTo>
                    <a:pt x="295394" y="300226"/>
                  </a:lnTo>
                  <a:lnTo>
                    <a:pt x="289087" y="320760"/>
                  </a:lnTo>
                  <a:lnTo>
                    <a:pt x="287744" y="320760"/>
                  </a:lnTo>
                  <a:lnTo>
                    <a:pt x="189503" y="321162"/>
                  </a:lnTo>
                  <a:lnTo>
                    <a:pt x="185477" y="326933"/>
                  </a:lnTo>
                  <a:lnTo>
                    <a:pt x="175277" y="325189"/>
                  </a:lnTo>
                  <a:lnTo>
                    <a:pt x="161051" y="330289"/>
                  </a:lnTo>
                  <a:lnTo>
                    <a:pt x="143603" y="323041"/>
                  </a:lnTo>
                  <a:lnTo>
                    <a:pt x="137430" y="323578"/>
                  </a:lnTo>
                  <a:lnTo>
                    <a:pt x="133538" y="33807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ED38F021-0E7E-4196-B5AF-C010F98D6286}"/>
                </a:ext>
              </a:extLst>
            </p:cNvPr>
            <p:cNvSpPr/>
            <p:nvPr/>
          </p:nvSpPr>
          <p:spPr>
            <a:xfrm>
              <a:off x="5514413" y="4199137"/>
              <a:ext cx="292039" cy="331496"/>
            </a:xfrm>
            <a:custGeom>
              <a:avLst/>
              <a:gdLst>
                <a:gd name="connsiteX0" fmla="*/ 59589 w 292039"/>
                <a:gd name="connsiteY0" fmla="*/ 281436 h 331496"/>
                <a:gd name="connsiteX1" fmla="*/ 71936 w 292039"/>
                <a:gd name="connsiteY1" fmla="*/ 289221 h 331496"/>
                <a:gd name="connsiteX2" fmla="*/ 88444 w 292039"/>
                <a:gd name="connsiteY2" fmla="*/ 296065 h 331496"/>
                <a:gd name="connsiteX3" fmla="*/ 103744 w 292039"/>
                <a:gd name="connsiteY3" fmla="*/ 315257 h 331496"/>
                <a:gd name="connsiteX4" fmla="*/ 118909 w 292039"/>
                <a:gd name="connsiteY4" fmla="*/ 331496 h 331496"/>
                <a:gd name="connsiteX5" fmla="*/ 125217 w 292039"/>
                <a:gd name="connsiteY5" fmla="*/ 328007 h 331496"/>
                <a:gd name="connsiteX6" fmla="*/ 129512 w 292039"/>
                <a:gd name="connsiteY6" fmla="*/ 312573 h 331496"/>
                <a:gd name="connsiteX7" fmla="*/ 139175 w 292039"/>
                <a:gd name="connsiteY7" fmla="*/ 311768 h 331496"/>
                <a:gd name="connsiteX8" fmla="*/ 139577 w 292039"/>
                <a:gd name="connsiteY8" fmla="*/ 311902 h 331496"/>
                <a:gd name="connsiteX9" fmla="*/ 156220 w 292039"/>
                <a:gd name="connsiteY9" fmla="*/ 318747 h 331496"/>
                <a:gd name="connsiteX10" fmla="*/ 169909 w 292039"/>
                <a:gd name="connsiteY10" fmla="*/ 313781 h 331496"/>
                <a:gd name="connsiteX11" fmla="*/ 178767 w 292039"/>
                <a:gd name="connsiteY11" fmla="*/ 315391 h 331496"/>
                <a:gd name="connsiteX12" fmla="*/ 182390 w 292039"/>
                <a:gd name="connsiteY12" fmla="*/ 309889 h 331496"/>
                <a:gd name="connsiteX13" fmla="*/ 183464 w 292039"/>
                <a:gd name="connsiteY13" fmla="*/ 309889 h 331496"/>
                <a:gd name="connsiteX14" fmla="*/ 281302 w 292039"/>
                <a:gd name="connsiteY14" fmla="*/ 309486 h 331496"/>
                <a:gd name="connsiteX15" fmla="*/ 286000 w 292039"/>
                <a:gd name="connsiteY15" fmla="*/ 294321 h 331496"/>
                <a:gd name="connsiteX16" fmla="*/ 282107 w 292039"/>
                <a:gd name="connsiteY16" fmla="*/ 291368 h 331496"/>
                <a:gd name="connsiteX17" fmla="*/ 270029 w 292039"/>
                <a:gd name="connsiteY17" fmla="*/ 178632 h 331496"/>
                <a:gd name="connsiteX18" fmla="*/ 257950 w 292039"/>
                <a:gd name="connsiteY18" fmla="*/ 61334 h 331496"/>
                <a:gd name="connsiteX19" fmla="*/ 292039 w 292039"/>
                <a:gd name="connsiteY19" fmla="*/ 60931 h 331496"/>
                <a:gd name="connsiteX20" fmla="*/ 206682 w 292039"/>
                <a:gd name="connsiteY20" fmla="*/ 0 h 331496"/>
                <a:gd name="connsiteX21" fmla="*/ 206682 w 292039"/>
                <a:gd name="connsiteY21" fmla="*/ 39994 h 331496"/>
                <a:gd name="connsiteX22" fmla="*/ 204803 w 292039"/>
                <a:gd name="connsiteY22" fmla="*/ 39994 h 331496"/>
                <a:gd name="connsiteX23" fmla="*/ 125486 w 292039"/>
                <a:gd name="connsiteY23" fmla="*/ 38518 h 331496"/>
                <a:gd name="connsiteX24" fmla="*/ 126291 w 292039"/>
                <a:gd name="connsiteY24" fmla="*/ 107636 h 331496"/>
                <a:gd name="connsiteX25" fmla="*/ 102536 w 292039"/>
                <a:gd name="connsiteY25" fmla="*/ 110051 h 331496"/>
                <a:gd name="connsiteX26" fmla="*/ 97033 w 292039"/>
                <a:gd name="connsiteY26" fmla="*/ 122264 h 331496"/>
                <a:gd name="connsiteX27" fmla="*/ 101999 w 292039"/>
                <a:gd name="connsiteY27" fmla="*/ 162259 h 331496"/>
                <a:gd name="connsiteX28" fmla="*/ 4026 w 292039"/>
                <a:gd name="connsiteY28" fmla="*/ 162125 h 331496"/>
                <a:gd name="connsiteX29" fmla="*/ 0 w 292039"/>
                <a:gd name="connsiteY29" fmla="*/ 168567 h 331496"/>
                <a:gd name="connsiteX30" fmla="*/ 12347 w 292039"/>
                <a:gd name="connsiteY30" fmla="*/ 179438 h 331496"/>
                <a:gd name="connsiteX31" fmla="*/ 18924 w 292039"/>
                <a:gd name="connsiteY31" fmla="*/ 192590 h 331496"/>
                <a:gd name="connsiteX32" fmla="*/ 16374 w 292039"/>
                <a:gd name="connsiteY32" fmla="*/ 205743 h 331496"/>
                <a:gd name="connsiteX33" fmla="*/ 19326 w 292039"/>
                <a:gd name="connsiteY33" fmla="*/ 218358 h 331496"/>
                <a:gd name="connsiteX34" fmla="*/ 22144 w 292039"/>
                <a:gd name="connsiteY34" fmla="*/ 244261 h 331496"/>
                <a:gd name="connsiteX35" fmla="*/ 18789 w 292039"/>
                <a:gd name="connsiteY35" fmla="*/ 269626 h 331496"/>
                <a:gd name="connsiteX36" fmla="*/ 12213 w 292039"/>
                <a:gd name="connsiteY36" fmla="*/ 281839 h 331496"/>
                <a:gd name="connsiteX37" fmla="*/ 13689 w 292039"/>
                <a:gd name="connsiteY37" fmla="*/ 291234 h 331496"/>
                <a:gd name="connsiteX38" fmla="*/ 20131 w 292039"/>
                <a:gd name="connsiteY38" fmla="*/ 284926 h 331496"/>
                <a:gd name="connsiteX39" fmla="*/ 32881 w 292039"/>
                <a:gd name="connsiteY39" fmla="*/ 287207 h 331496"/>
                <a:gd name="connsiteX40" fmla="*/ 45094 w 292039"/>
                <a:gd name="connsiteY40" fmla="*/ 281705 h 33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2039" h="331496">
                  <a:moveTo>
                    <a:pt x="59589" y="281436"/>
                  </a:moveTo>
                  <a:lnTo>
                    <a:pt x="71936" y="289221"/>
                  </a:lnTo>
                  <a:lnTo>
                    <a:pt x="88444" y="296065"/>
                  </a:lnTo>
                  <a:lnTo>
                    <a:pt x="103744" y="315257"/>
                  </a:lnTo>
                  <a:lnTo>
                    <a:pt x="118909" y="331496"/>
                  </a:lnTo>
                  <a:lnTo>
                    <a:pt x="125217" y="328007"/>
                  </a:lnTo>
                  <a:lnTo>
                    <a:pt x="129512" y="312573"/>
                  </a:lnTo>
                  <a:lnTo>
                    <a:pt x="139175" y="311768"/>
                  </a:lnTo>
                  <a:lnTo>
                    <a:pt x="139577" y="311902"/>
                  </a:lnTo>
                  <a:lnTo>
                    <a:pt x="156220" y="318747"/>
                  </a:lnTo>
                  <a:lnTo>
                    <a:pt x="169909" y="313781"/>
                  </a:lnTo>
                  <a:lnTo>
                    <a:pt x="178767" y="315391"/>
                  </a:lnTo>
                  <a:lnTo>
                    <a:pt x="182390" y="309889"/>
                  </a:lnTo>
                  <a:lnTo>
                    <a:pt x="183464" y="309889"/>
                  </a:lnTo>
                  <a:lnTo>
                    <a:pt x="281302" y="309486"/>
                  </a:lnTo>
                  <a:lnTo>
                    <a:pt x="286000" y="294321"/>
                  </a:lnTo>
                  <a:lnTo>
                    <a:pt x="282107" y="291368"/>
                  </a:lnTo>
                  <a:lnTo>
                    <a:pt x="270029" y="178632"/>
                  </a:lnTo>
                  <a:lnTo>
                    <a:pt x="257950" y="61334"/>
                  </a:lnTo>
                  <a:lnTo>
                    <a:pt x="292039" y="60931"/>
                  </a:lnTo>
                  <a:lnTo>
                    <a:pt x="206682" y="0"/>
                  </a:lnTo>
                  <a:lnTo>
                    <a:pt x="206682" y="39994"/>
                  </a:lnTo>
                  <a:lnTo>
                    <a:pt x="204803" y="39994"/>
                  </a:lnTo>
                  <a:lnTo>
                    <a:pt x="125486" y="38518"/>
                  </a:lnTo>
                  <a:lnTo>
                    <a:pt x="126291" y="107636"/>
                  </a:lnTo>
                  <a:lnTo>
                    <a:pt x="102536" y="110051"/>
                  </a:lnTo>
                  <a:lnTo>
                    <a:pt x="97033" y="122264"/>
                  </a:lnTo>
                  <a:lnTo>
                    <a:pt x="101999" y="162259"/>
                  </a:lnTo>
                  <a:lnTo>
                    <a:pt x="4026" y="162125"/>
                  </a:lnTo>
                  <a:lnTo>
                    <a:pt x="0" y="168567"/>
                  </a:lnTo>
                  <a:lnTo>
                    <a:pt x="12347" y="179438"/>
                  </a:lnTo>
                  <a:lnTo>
                    <a:pt x="18924" y="192590"/>
                  </a:lnTo>
                  <a:lnTo>
                    <a:pt x="16374" y="205743"/>
                  </a:lnTo>
                  <a:lnTo>
                    <a:pt x="19326" y="218358"/>
                  </a:lnTo>
                  <a:lnTo>
                    <a:pt x="22144" y="244261"/>
                  </a:lnTo>
                  <a:lnTo>
                    <a:pt x="18789" y="269626"/>
                  </a:lnTo>
                  <a:lnTo>
                    <a:pt x="12213" y="281839"/>
                  </a:lnTo>
                  <a:lnTo>
                    <a:pt x="13689" y="291234"/>
                  </a:lnTo>
                  <a:lnTo>
                    <a:pt x="20131" y="284926"/>
                  </a:lnTo>
                  <a:lnTo>
                    <a:pt x="32881" y="287207"/>
                  </a:lnTo>
                  <a:lnTo>
                    <a:pt x="45094" y="28170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1" name="Ignore">
            <a:extLst>
              <a:ext uri="{FF2B5EF4-FFF2-40B4-BE49-F238E27FC236}">
                <a16:creationId xmlns:a16="http://schemas.microsoft.com/office/drawing/2014/main" id="{3C637FCB-7E70-4565-B6CD-369299E0D0F1}"/>
              </a:ext>
            </a:extLst>
          </p:cNvPr>
          <p:cNvGrpSpPr/>
          <p:nvPr/>
        </p:nvGrpSpPr>
        <p:grpSpPr>
          <a:xfrm>
            <a:off x="6400456" y="1210147"/>
            <a:ext cx="4362142" cy="2610435"/>
            <a:chOff x="6418043" y="1259152"/>
            <a:chExt cx="4222083" cy="2526620"/>
          </a:xfrm>
          <a:solidFill>
            <a:srgbClr val="CECECE"/>
          </a:solidFill>
        </p:grpSpPr>
        <p:sp>
          <p:nvSpPr>
            <p:cNvPr id="426" name="Forme libre : forme 425">
              <a:extLst>
                <a:ext uri="{FF2B5EF4-FFF2-40B4-BE49-F238E27FC236}">
                  <a16:creationId xmlns:a16="http://schemas.microsoft.com/office/drawing/2014/main" id="{36DB9AE4-9C7C-4941-ACC5-BFFFCF249769}"/>
                </a:ext>
              </a:extLst>
            </p:cNvPr>
            <p:cNvSpPr/>
            <p:nvPr/>
          </p:nvSpPr>
          <p:spPr>
            <a:xfrm>
              <a:off x="6606607" y="1745258"/>
              <a:ext cx="4033519" cy="2040514"/>
            </a:xfrm>
            <a:custGeom>
              <a:avLst/>
              <a:gdLst>
                <a:gd name="connsiteX0" fmla="*/ 511605 w 4033519"/>
                <a:gd name="connsiteY0" fmla="*/ 2040515 h 2040514"/>
                <a:gd name="connsiteX1" fmla="*/ 498587 w 4033519"/>
                <a:gd name="connsiteY1" fmla="*/ 2037831 h 2040514"/>
                <a:gd name="connsiteX2" fmla="*/ 481542 w 4033519"/>
                <a:gd name="connsiteY2" fmla="*/ 2017834 h 2040514"/>
                <a:gd name="connsiteX3" fmla="*/ 474832 w 4033519"/>
                <a:gd name="connsiteY3" fmla="*/ 2016626 h 2040514"/>
                <a:gd name="connsiteX4" fmla="*/ 458727 w 4033519"/>
                <a:gd name="connsiteY4" fmla="*/ 2008707 h 2040514"/>
                <a:gd name="connsiteX5" fmla="*/ 451211 w 4033519"/>
                <a:gd name="connsiteY5" fmla="*/ 1995152 h 2040514"/>
                <a:gd name="connsiteX6" fmla="*/ 429469 w 4033519"/>
                <a:gd name="connsiteY6" fmla="*/ 1988576 h 2040514"/>
                <a:gd name="connsiteX7" fmla="*/ 413632 w 4033519"/>
                <a:gd name="connsiteY7" fmla="*/ 1994213 h 2040514"/>
                <a:gd name="connsiteX8" fmla="*/ 408801 w 4033519"/>
                <a:gd name="connsiteY8" fmla="*/ 1987100 h 2040514"/>
                <a:gd name="connsiteX9" fmla="*/ 375785 w 4033519"/>
                <a:gd name="connsiteY9" fmla="*/ 1971263 h 2040514"/>
                <a:gd name="connsiteX10" fmla="*/ 339549 w 4033519"/>
                <a:gd name="connsiteY10" fmla="*/ 1965895 h 2040514"/>
                <a:gd name="connsiteX11" fmla="*/ 319686 w 4033519"/>
                <a:gd name="connsiteY11" fmla="*/ 1960392 h 2040514"/>
                <a:gd name="connsiteX12" fmla="*/ 316197 w 4033519"/>
                <a:gd name="connsiteY12" fmla="*/ 1964955 h 2040514"/>
                <a:gd name="connsiteX13" fmla="*/ 283450 w 4033519"/>
                <a:gd name="connsiteY13" fmla="*/ 1934892 h 2040514"/>
                <a:gd name="connsiteX14" fmla="*/ 254863 w 4033519"/>
                <a:gd name="connsiteY14" fmla="*/ 1921606 h 2040514"/>
                <a:gd name="connsiteX15" fmla="*/ 231242 w 4033519"/>
                <a:gd name="connsiteY15" fmla="*/ 1898924 h 2040514"/>
                <a:gd name="connsiteX16" fmla="*/ 251642 w 4033519"/>
                <a:gd name="connsiteY16" fmla="*/ 1892482 h 2040514"/>
                <a:gd name="connsiteX17" fmla="*/ 270968 w 4033519"/>
                <a:gd name="connsiteY17" fmla="*/ 1864701 h 2040514"/>
                <a:gd name="connsiteX18" fmla="*/ 256205 w 4033519"/>
                <a:gd name="connsiteY18" fmla="*/ 1849670 h 2040514"/>
                <a:gd name="connsiteX19" fmla="*/ 294052 w 4033519"/>
                <a:gd name="connsiteY19" fmla="*/ 1834370 h 2040514"/>
                <a:gd name="connsiteX20" fmla="*/ 293649 w 4033519"/>
                <a:gd name="connsiteY20" fmla="*/ 1830209 h 2040514"/>
                <a:gd name="connsiteX21" fmla="*/ 271102 w 4033519"/>
                <a:gd name="connsiteY21" fmla="*/ 1836114 h 2040514"/>
                <a:gd name="connsiteX22" fmla="*/ 272176 w 4033519"/>
                <a:gd name="connsiteY22" fmla="*/ 1816386 h 2040514"/>
                <a:gd name="connsiteX23" fmla="*/ 286000 w 4033519"/>
                <a:gd name="connsiteY23" fmla="*/ 1805381 h 2040514"/>
                <a:gd name="connsiteX24" fmla="*/ 309218 w 4033519"/>
                <a:gd name="connsiteY24" fmla="*/ 1802696 h 2040514"/>
                <a:gd name="connsiteX25" fmla="*/ 312573 w 4033519"/>
                <a:gd name="connsiteY25" fmla="*/ 1792094 h 2040514"/>
                <a:gd name="connsiteX26" fmla="*/ 307070 w 4033519"/>
                <a:gd name="connsiteY26" fmla="*/ 1771292 h 2040514"/>
                <a:gd name="connsiteX27" fmla="*/ 317270 w 4033519"/>
                <a:gd name="connsiteY27" fmla="*/ 1751429 h 2040514"/>
                <a:gd name="connsiteX28" fmla="*/ 317002 w 4033519"/>
                <a:gd name="connsiteY28" fmla="*/ 1742168 h 2040514"/>
                <a:gd name="connsiteX29" fmla="*/ 282107 w 4033519"/>
                <a:gd name="connsiteY29" fmla="*/ 1730224 h 2040514"/>
                <a:gd name="connsiteX30" fmla="*/ 267076 w 4033519"/>
                <a:gd name="connsiteY30" fmla="*/ 1730626 h 2040514"/>
                <a:gd name="connsiteX31" fmla="*/ 252045 w 4033519"/>
                <a:gd name="connsiteY31" fmla="*/ 1712911 h 2040514"/>
                <a:gd name="connsiteX32" fmla="*/ 233658 w 4033519"/>
                <a:gd name="connsiteY32" fmla="*/ 1718816 h 2040514"/>
                <a:gd name="connsiteX33" fmla="*/ 232987 w 4033519"/>
                <a:gd name="connsiteY33" fmla="*/ 1718547 h 2040514"/>
                <a:gd name="connsiteX34" fmla="*/ 200374 w 4033519"/>
                <a:gd name="connsiteY34" fmla="*/ 1704455 h 2040514"/>
                <a:gd name="connsiteX35" fmla="*/ 200911 w 4033519"/>
                <a:gd name="connsiteY35" fmla="*/ 1696000 h 2040514"/>
                <a:gd name="connsiteX36" fmla="*/ 192858 w 4033519"/>
                <a:gd name="connsiteY36" fmla="*/ 1680298 h 2040514"/>
                <a:gd name="connsiteX37" fmla="*/ 172593 w 4033519"/>
                <a:gd name="connsiteY37" fmla="*/ 1678285 h 2040514"/>
                <a:gd name="connsiteX38" fmla="*/ 170177 w 4033519"/>
                <a:gd name="connsiteY38" fmla="*/ 1663790 h 2040514"/>
                <a:gd name="connsiteX39" fmla="*/ 176082 w 4033519"/>
                <a:gd name="connsiteY39" fmla="*/ 1656274 h 2040514"/>
                <a:gd name="connsiteX40" fmla="*/ 161722 w 4033519"/>
                <a:gd name="connsiteY40" fmla="*/ 1635606 h 2040514"/>
                <a:gd name="connsiteX41" fmla="*/ 136893 w 4033519"/>
                <a:gd name="connsiteY41" fmla="*/ 1639364 h 2040514"/>
                <a:gd name="connsiteX42" fmla="*/ 130317 w 4033519"/>
                <a:gd name="connsiteY42" fmla="*/ 1637619 h 2040514"/>
                <a:gd name="connsiteX43" fmla="*/ 124009 w 4033519"/>
                <a:gd name="connsiteY43" fmla="*/ 1646611 h 2040514"/>
                <a:gd name="connsiteX44" fmla="*/ 112333 w 4033519"/>
                <a:gd name="connsiteY44" fmla="*/ 1644598 h 2040514"/>
                <a:gd name="connsiteX45" fmla="*/ 105891 w 4033519"/>
                <a:gd name="connsiteY45" fmla="*/ 1617488 h 2040514"/>
                <a:gd name="connsiteX46" fmla="*/ 99717 w 4033519"/>
                <a:gd name="connsiteY46" fmla="*/ 1602859 h 2040514"/>
                <a:gd name="connsiteX47" fmla="*/ 106159 w 4033519"/>
                <a:gd name="connsiteY47" fmla="*/ 1597625 h 2040514"/>
                <a:gd name="connsiteX48" fmla="*/ 126022 w 4033519"/>
                <a:gd name="connsiteY48" fmla="*/ 1598967 h 2040514"/>
                <a:gd name="connsiteX49" fmla="*/ 133806 w 4033519"/>
                <a:gd name="connsiteY49" fmla="*/ 1591586 h 2040514"/>
                <a:gd name="connsiteX50" fmla="*/ 127901 w 4033519"/>
                <a:gd name="connsiteY50" fmla="*/ 1582459 h 2040514"/>
                <a:gd name="connsiteX51" fmla="*/ 110320 w 4033519"/>
                <a:gd name="connsiteY51" fmla="*/ 1574675 h 2040514"/>
                <a:gd name="connsiteX52" fmla="*/ 111930 w 4033519"/>
                <a:gd name="connsiteY52" fmla="*/ 1566757 h 2040514"/>
                <a:gd name="connsiteX53" fmla="*/ 102267 w 4033519"/>
                <a:gd name="connsiteY53" fmla="*/ 1559241 h 2040514"/>
                <a:gd name="connsiteX54" fmla="*/ 86296 w 4033519"/>
                <a:gd name="connsiteY54" fmla="*/ 1530655 h 2040514"/>
                <a:gd name="connsiteX55" fmla="*/ 91665 w 4033519"/>
                <a:gd name="connsiteY55" fmla="*/ 1518710 h 2040514"/>
                <a:gd name="connsiteX56" fmla="*/ 89517 w 4033519"/>
                <a:gd name="connsiteY56" fmla="*/ 1499921 h 2040514"/>
                <a:gd name="connsiteX57" fmla="*/ 67105 w 4033519"/>
                <a:gd name="connsiteY57" fmla="*/ 1490258 h 2040514"/>
                <a:gd name="connsiteX58" fmla="*/ 53013 w 4033519"/>
                <a:gd name="connsiteY58" fmla="*/ 1495895 h 2040514"/>
                <a:gd name="connsiteX59" fmla="*/ 49121 w 4033519"/>
                <a:gd name="connsiteY59" fmla="*/ 1483816 h 2040514"/>
                <a:gd name="connsiteX60" fmla="*/ 23084 w 4033519"/>
                <a:gd name="connsiteY60" fmla="*/ 1472676 h 2040514"/>
                <a:gd name="connsiteX61" fmla="*/ 14763 w 4033519"/>
                <a:gd name="connsiteY61" fmla="*/ 1445566 h 2040514"/>
                <a:gd name="connsiteX62" fmla="*/ 12750 w 4033519"/>
                <a:gd name="connsiteY62" fmla="*/ 1423959 h 2040514"/>
                <a:gd name="connsiteX63" fmla="*/ 0 w 4033519"/>
                <a:gd name="connsiteY63" fmla="*/ 1412685 h 2040514"/>
                <a:gd name="connsiteX64" fmla="*/ 11139 w 4033519"/>
                <a:gd name="connsiteY64" fmla="*/ 1397385 h 2040514"/>
                <a:gd name="connsiteX65" fmla="*/ 3892 w 4033519"/>
                <a:gd name="connsiteY65" fmla="*/ 1353633 h 2040514"/>
                <a:gd name="connsiteX66" fmla="*/ 21339 w 4033519"/>
                <a:gd name="connsiteY66" fmla="*/ 1326254 h 2040514"/>
                <a:gd name="connsiteX67" fmla="*/ 17581 w 4033519"/>
                <a:gd name="connsiteY67" fmla="*/ 1317531 h 2040514"/>
                <a:gd name="connsiteX68" fmla="*/ 45228 w 4033519"/>
                <a:gd name="connsiteY68" fmla="*/ 1290957 h 2040514"/>
                <a:gd name="connsiteX69" fmla="*/ 19460 w 4033519"/>
                <a:gd name="connsiteY69" fmla="*/ 1267471 h 2040514"/>
                <a:gd name="connsiteX70" fmla="*/ 73547 w 4033519"/>
                <a:gd name="connsiteY70" fmla="*/ 1200635 h 2040514"/>
                <a:gd name="connsiteX71" fmla="*/ 96228 w 4033519"/>
                <a:gd name="connsiteY71" fmla="*/ 1170438 h 2040514"/>
                <a:gd name="connsiteX72" fmla="*/ 104951 w 4033519"/>
                <a:gd name="connsiteY72" fmla="*/ 1144535 h 2040514"/>
                <a:gd name="connsiteX73" fmla="*/ 68447 w 4033519"/>
                <a:gd name="connsiteY73" fmla="*/ 1106957 h 2040514"/>
                <a:gd name="connsiteX74" fmla="*/ 78647 w 4033519"/>
                <a:gd name="connsiteY74" fmla="*/ 1070049 h 2040514"/>
                <a:gd name="connsiteX75" fmla="*/ 56368 w 4033519"/>
                <a:gd name="connsiteY75" fmla="*/ 1027236 h 2040514"/>
                <a:gd name="connsiteX76" fmla="*/ 56636 w 4033519"/>
                <a:gd name="connsiteY76" fmla="*/ 1026431 h 2040514"/>
                <a:gd name="connsiteX77" fmla="*/ 73144 w 4033519"/>
                <a:gd name="connsiteY77" fmla="*/ 976237 h 2040514"/>
                <a:gd name="connsiteX78" fmla="*/ 44289 w 4033519"/>
                <a:gd name="connsiteY78" fmla="*/ 905911 h 2040514"/>
                <a:gd name="connsiteX79" fmla="*/ 44692 w 4033519"/>
                <a:gd name="connsiteY79" fmla="*/ 905106 h 2040514"/>
                <a:gd name="connsiteX80" fmla="*/ 66970 w 4033519"/>
                <a:gd name="connsiteY80" fmla="*/ 857864 h 2040514"/>
                <a:gd name="connsiteX81" fmla="*/ 29392 w 4033519"/>
                <a:gd name="connsiteY81" fmla="*/ 814247 h 2040514"/>
                <a:gd name="connsiteX82" fmla="*/ 33150 w 4033519"/>
                <a:gd name="connsiteY82" fmla="*/ 764455 h 2040514"/>
                <a:gd name="connsiteX83" fmla="*/ 54086 w 4033519"/>
                <a:gd name="connsiteY83" fmla="*/ 757879 h 2040514"/>
                <a:gd name="connsiteX84" fmla="*/ 95959 w 4033519"/>
                <a:gd name="connsiteY84" fmla="*/ 729829 h 2040514"/>
                <a:gd name="connsiteX85" fmla="*/ 122667 w 4033519"/>
                <a:gd name="connsiteY85" fmla="*/ 703927 h 2040514"/>
                <a:gd name="connsiteX86" fmla="*/ 164272 w 4033519"/>
                <a:gd name="connsiteY86" fmla="*/ 747813 h 2040514"/>
                <a:gd name="connsiteX87" fmla="*/ 232182 w 4033519"/>
                <a:gd name="connsiteY87" fmla="*/ 764589 h 2040514"/>
                <a:gd name="connsiteX88" fmla="*/ 326128 w 4033519"/>
                <a:gd name="connsiteY88" fmla="*/ 841357 h 2040514"/>
                <a:gd name="connsiteX89" fmla="*/ 345320 w 4033519"/>
                <a:gd name="connsiteY89" fmla="*/ 873299 h 2040514"/>
                <a:gd name="connsiteX90" fmla="*/ 347065 w 4033519"/>
                <a:gd name="connsiteY90" fmla="*/ 916380 h 2040514"/>
                <a:gd name="connsiteX91" fmla="*/ 346528 w 4033519"/>
                <a:gd name="connsiteY91" fmla="*/ 916917 h 2040514"/>
                <a:gd name="connsiteX92" fmla="*/ 318344 w 4033519"/>
                <a:gd name="connsiteY92" fmla="*/ 950066 h 2040514"/>
                <a:gd name="connsiteX93" fmla="*/ 277276 w 4033519"/>
                <a:gd name="connsiteY93" fmla="*/ 966708 h 2040514"/>
                <a:gd name="connsiteX94" fmla="*/ 276471 w 4033519"/>
                <a:gd name="connsiteY94" fmla="*/ 966440 h 2040514"/>
                <a:gd name="connsiteX95" fmla="*/ 166822 w 4033519"/>
                <a:gd name="connsiteY95" fmla="*/ 919869 h 2040514"/>
                <a:gd name="connsiteX96" fmla="*/ 151790 w 4033519"/>
                <a:gd name="connsiteY96" fmla="*/ 926445 h 2040514"/>
                <a:gd name="connsiteX97" fmla="*/ 190845 w 4033519"/>
                <a:gd name="connsiteY97" fmla="*/ 969929 h 2040514"/>
                <a:gd name="connsiteX98" fmla="*/ 190845 w 4033519"/>
                <a:gd name="connsiteY98" fmla="*/ 970600 h 2040514"/>
                <a:gd name="connsiteX99" fmla="*/ 192456 w 4033519"/>
                <a:gd name="connsiteY99" fmla="*/ 998381 h 2040514"/>
                <a:gd name="connsiteX100" fmla="*/ 193932 w 4033519"/>
                <a:gd name="connsiteY100" fmla="*/ 1056897 h 2040514"/>
                <a:gd name="connsiteX101" fmla="*/ 224934 w 4033519"/>
                <a:gd name="connsiteY101" fmla="*/ 1073807 h 2040514"/>
                <a:gd name="connsiteX102" fmla="*/ 241711 w 4033519"/>
                <a:gd name="connsiteY102" fmla="*/ 1086557 h 2040514"/>
                <a:gd name="connsiteX103" fmla="*/ 244529 w 4033519"/>
                <a:gd name="connsiteY103" fmla="*/ 1063070 h 2040514"/>
                <a:gd name="connsiteX104" fmla="*/ 229229 w 4033519"/>
                <a:gd name="connsiteY104" fmla="*/ 1037839 h 2040514"/>
                <a:gd name="connsiteX105" fmla="*/ 246676 w 4033519"/>
                <a:gd name="connsiteY105" fmla="*/ 1013279 h 2040514"/>
                <a:gd name="connsiteX106" fmla="*/ 307070 w 4033519"/>
                <a:gd name="connsiteY106" fmla="*/ 1049649 h 2040514"/>
                <a:gd name="connsiteX107" fmla="*/ 325591 w 4033519"/>
                <a:gd name="connsiteY107" fmla="*/ 1037168 h 2040514"/>
                <a:gd name="connsiteX108" fmla="*/ 308949 w 4033519"/>
                <a:gd name="connsiteY108" fmla="*/ 994489 h 2040514"/>
                <a:gd name="connsiteX109" fmla="*/ 368135 w 4033519"/>
                <a:gd name="connsiteY109" fmla="*/ 933424 h 2040514"/>
                <a:gd name="connsiteX110" fmla="*/ 369075 w 4033519"/>
                <a:gd name="connsiteY110" fmla="*/ 933558 h 2040514"/>
                <a:gd name="connsiteX111" fmla="*/ 392562 w 4033519"/>
                <a:gd name="connsiteY111" fmla="*/ 937182 h 2040514"/>
                <a:gd name="connsiteX112" fmla="*/ 413901 w 4033519"/>
                <a:gd name="connsiteY112" fmla="*/ 957045 h 2040514"/>
                <a:gd name="connsiteX113" fmla="*/ 427053 w 4033519"/>
                <a:gd name="connsiteY113" fmla="*/ 918124 h 2040514"/>
                <a:gd name="connsiteX114" fmla="*/ 406519 w 4033519"/>
                <a:gd name="connsiteY114" fmla="*/ 880412 h 2040514"/>
                <a:gd name="connsiteX115" fmla="*/ 406788 w 4033519"/>
                <a:gd name="connsiteY115" fmla="*/ 879606 h 2040514"/>
                <a:gd name="connsiteX116" fmla="*/ 418598 w 4033519"/>
                <a:gd name="connsiteY116" fmla="*/ 841357 h 2040514"/>
                <a:gd name="connsiteX117" fmla="*/ 399004 w 4033519"/>
                <a:gd name="connsiteY117" fmla="*/ 796799 h 2040514"/>
                <a:gd name="connsiteX118" fmla="*/ 473087 w 4033519"/>
                <a:gd name="connsiteY118" fmla="*/ 819883 h 2040514"/>
                <a:gd name="connsiteX119" fmla="*/ 488387 w 4033519"/>
                <a:gd name="connsiteY119" fmla="*/ 859609 h 2040514"/>
                <a:gd name="connsiteX120" fmla="*/ 456311 w 4033519"/>
                <a:gd name="connsiteY120" fmla="*/ 867796 h 2040514"/>
                <a:gd name="connsiteX121" fmla="*/ 456579 w 4033519"/>
                <a:gd name="connsiteY121" fmla="*/ 901214 h 2040514"/>
                <a:gd name="connsiteX122" fmla="*/ 474698 w 4033519"/>
                <a:gd name="connsiteY122" fmla="*/ 921345 h 2040514"/>
                <a:gd name="connsiteX123" fmla="*/ 510666 w 4033519"/>
                <a:gd name="connsiteY123" fmla="*/ 908461 h 2040514"/>
                <a:gd name="connsiteX124" fmla="*/ 516705 w 4033519"/>
                <a:gd name="connsiteY124" fmla="*/ 868064 h 2040514"/>
                <a:gd name="connsiteX125" fmla="*/ 569181 w 4033519"/>
                <a:gd name="connsiteY125" fmla="*/ 836525 h 2040514"/>
                <a:gd name="connsiteX126" fmla="*/ 656148 w 4033519"/>
                <a:gd name="connsiteY126" fmla="*/ 778413 h 2040514"/>
                <a:gd name="connsiteX127" fmla="*/ 678159 w 4033519"/>
                <a:gd name="connsiteY127" fmla="*/ 782439 h 2040514"/>
                <a:gd name="connsiteX128" fmla="*/ 653732 w 4033519"/>
                <a:gd name="connsiteY128" fmla="*/ 823507 h 2040514"/>
                <a:gd name="connsiteX129" fmla="*/ 680709 w 4033519"/>
                <a:gd name="connsiteY129" fmla="*/ 829546 h 2040514"/>
                <a:gd name="connsiteX130" fmla="*/ 698290 w 4033519"/>
                <a:gd name="connsiteY130" fmla="*/ 806999 h 2040514"/>
                <a:gd name="connsiteX131" fmla="*/ 699095 w 4033519"/>
                <a:gd name="connsiteY131" fmla="*/ 806999 h 2040514"/>
                <a:gd name="connsiteX132" fmla="*/ 744860 w 4033519"/>
                <a:gd name="connsiteY132" fmla="*/ 805120 h 2040514"/>
                <a:gd name="connsiteX133" fmla="*/ 782707 w 4033519"/>
                <a:gd name="connsiteY133" fmla="*/ 776131 h 2040514"/>
                <a:gd name="connsiteX134" fmla="*/ 810354 w 4033519"/>
                <a:gd name="connsiteY134" fmla="*/ 816125 h 2040514"/>
                <a:gd name="connsiteX135" fmla="*/ 836391 w 4033519"/>
                <a:gd name="connsiteY135" fmla="*/ 774789 h 2040514"/>
                <a:gd name="connsiteX136" fmla="*/ 810489 w 4033519"/>
                <a:gd name="connsiteY136" fmla="*/ 734392 h 2040514"/>
                <a:gd name="connsiteX137" fmla="*/ 824715 w 4033519"/>
                <a:gd name="connsiteY137" fmla="*/ 708624 h 2040514"/>
                <a:gd name="connsiteX138" fmla="*/ 899738 w 4033519"/>
                <a:gd name="connsiteY138" fmla="*/ 730768 h 2040514"/>
                <a:gd name="connsiteX139" fmla="*/ 933961 w 4033519"/>
                <a:gd name="connsiteY139" fmla="*/ 752779 h 2040514"/>
                <a:gd name="connsiteX140" fmla="*/ 1021868 w 4033519"/>
                <a:gd name="connsiteY140" fmla="*/ 828875 h 2040514"/>
                <a:gd name="connsiteX141" fmla="*/ 1036899 w 4033519"/>
                <a:gd name="connsiteY141" fmla="*/ 797202 h 2040514"/>
                <a:gd name="connsiteX142" fmla="*/ 1012071 w 4033519"/>
                <a:gd name="connsiteY142" fmla="*/ 761368 h 2040514"/>
                <a:gd name="connsiteX143" fmla="*/ 1011400 w 4033519"/>
                <a:gd name="connsiteY143" fmla="*/ 747410 h 2040514"/>
                <a:gd name="connsiteX144" fmla="*/ 981203 w 4033519"/>
                <a:gd name="connsiteY144" fmla="*/ 740432 h 2040514"/>
                <a:gd name="connsiteX145" fmla="*/ 989658 w 4033519"/>
                <a:gd name="connsiteY145" fmla="*/ 705134 h 2040514"/>
                <a:gd name="connsiteX146" fmla="*/ 976505 w 4033519"/>
                <a:gd name="connsiteY146" fmla="*/ 648364 h 2040514"/>
                <a:gd name="connsiteX147" fmla="*/ 975700 w 4033519"/>
                <a:gd name="connsiteY147" fmla="*/ 623267 h 2040514"/>
                <a:gd name="connsiteX148" fmla="*/ 975969 w 4033519"/>
                <a:gd name="connsiteY148" fmla="*/ 622730 h 2040514"/>
                <a:gd name="connsiteX149" fmla="*/ 1021465 w 4033519"/>
                <a:gd name="connsiteY149" fmla="*/ 552539 h 2040514"/>
                <a:gd name="connsiteX150" fmla="*/ 1037705 w 4033519"/>
                <a:gd name="connsiteY150" fmla="*/ 477919 h 2040514"/>
                <a:gd name="connsiteX151" fmla="*/ 1057433 w 4033519"/>
                <a:gd name="connsiteY151" fmla="*/ 460203 h 2040514"/>
                <a:gd name="connsiteX152" fmla="*/ 1125075 w 4033519"/>
                <a:gd name="connsiteY152" fmla="*/ 483019 h 2040514"/>
                <a:gd name="connsiteX153" fmla="*/ 1130443 w 4033519"/>
                <a:gd name="connsiteY153" fmla="*/ 530394 h 2040514"/>
                <a:gd name="connsiteX154" fmla="*/ 1130175 w 4033519"/>
                <a:gd name="connsiteY154" fmla="*/ 530931 h 2040514"/>
                <a:gd name="connsiteX155" fmla="*/ 1107091 w 4033519"/>
                <a:gd name="connsiteY155" fmla="*/ 594278 h 2040514"/>
                <a:gd name="connsiteX156" fmla="*/ 1122256 w 4033519"/>
                <a:gd name="connsiteY156" fmla="*/ 618704 h 2040514"/>
                <a:gd name="connsiteX157" fmla="*/ 1130175 w 4033519"/>
                <a:gd name="connsiteY157" fmla="*/ 671180 h 2040514"/>
                <a:gd name="connsiteX158" fmla="*/ 1124538 w 4033519"/>
                <a:gd name="connsiteY158" fmla="*/ 768616 h 2040514"/>
                <a:gd name="connsiteX159" fmla="*/ 1151917 w 4033519"/>
                <a:gd name="connsiteY159" fmla="*/ 810489 h 2040514"/>
                <a:gd name="connsiteX160" fmla="*/ 1141046 w 4033519"/>
                <a:gd name="connsiteY160" fmla="*/ 855986 h 2040514"/>
                <a:gd name="connsiteX161" fmla="*/ 1093670 w 4033519"/>
                <a:gd name="connsiteY161" fmla="*/ 943893 h 2040514"/>
                <a:gd name="connsiteX162" fmla="*/ 1118096 w 4033519"/>
                <a:gd name="connsiteY162" fmla="*/ 951677 h 2040514"/>
                <a:gd name="connsiteX163" fmla="*/ 1127491 w 4033519"/>
                <a:gd name="connsiteY163" fmla="*/ 930606 h 2040514"/>
                <a:gd name="connsiteX164" fmla="*/ 1154467 w 4033519"/>
                <a:gd name="connsiteY164" fmla="*/ 914635 h 2040514"/>
                <a:gd name="connsiteX165" fmla="*/ 1161177 w 4033519"/>
                <a:gd name="connsiteY165" fmla="*/ 883364 h 2040514"/>
                <a:gd name="connsiteX166" fmla="*/ 1182114 w 4033519"/>
                <a:gd name="connsiteY166" fmla="*/ 853436 h 2040514"/>
                <a:gd name="connsiteX167" fmla="*/ 1167753 w 4033519"/>
                <a:gd name="connsiteY167" fmla="*/ 816260 h 2040514"/>
                <a:gd name="connsiteX168" fmla="*/ 1168022 w 4033519"/>
                <a:gd name="connsiteY168" fmla="*/ 815589 h 2040514"/>
                <a:gd name="connsiteX169" fmla="*/ 1179027 w 4033519"/>
                <a:gd name="connsiteY169" fmla="*/ 772776 h 2040514"/>
                <a:gd name="connsiteX170" fmla="*/ 1152588 w 4033519"/>
                <a:gd name="connsiteY170" fmla="*/ 767273 h 2040514"/>
                <a:gd name="connsiteX171" fmla="*/ 1146414 w 4033519"/>
                <a:gd name="connsiteY171" fmla="*/ 726474 h 2040514"/>
                <a:gd name="connsiteX172" fmla="*/ 1166143 w 4033519"/>
                <a:gd name="connsiteY172" fmla="*/ 653867 h 2040514"/>
                <a:gd name="connsiteX173" fmla="*/ 1133798 w 4033519"/>
                <a:gd name="connsiteY173" fmla="*/ 591325 h 2040514"/>
                <a:gd name="connsiteX174" fmla="*/ 1178356 w 4033519"/>
                <a:gd name="connsiteY174" fmla="*/ 537642 h 2040514"/>
                <a:gd name="connsiteX175" fmla="*/ 1172451 w 4033519"/>
                <a:gd name="connsiteY175" fmla="*/ 478187 h 2040514"/>
                <a:gd name="connsiteX176" fmla="*/ 1188287 w 4033519"/>
                <a:gd name="connsiteY176" fmla="*/ 475771 h 2040514"/>
                <a:gd name="connsiteX177" fmla="*/ 1201843 w 4033519"/>
                <a:gd name="connsiteY177" fmla="*/ 523550 h 2040514"/>
                <a:gd name="connsiteX178" fmla="*/ 1201843 w 4033519"/>
                <a:gd name="connsiteY178" fmla="*/ 523952 h 2040514"/>
                <a:gd name="connsiteX179" fmla="*/ 1192179 w 4033519"/>
                <a:gd name="connsiteY179" fmla="*/ 599109 h 2040514"/>
                <a:gd name="connsiteX180" fmla="*/ 1213921 w 4033519"/>
                <a:gd name="connsiteY180" fmla="*/ 610651 h 2040514"/>
                <a:gd name="connsiteX181" fmla="*/ 1203184 w 4033519"/>
                <a:gd name="connsiteY181" fmla="*/ 557236 h 2040514"/>
                <a:gd name="connsiteX182" fmla="*/ 1204124 w 4033519"/>
                <a:gd name="connsiteY182" fmla="*/ 556431 h 2040514"/>
                <a:gd name="connsiteX183" fmla="*/ 1245997 w 4033519"/>
                <a:gd name="connsiteY183" fmla="*/ 524623 h 2040514"/>
                <a:gd name="connsiteX184" fmla="*/ 1246534 w 4033519"/>
                <a:gd name="connsiteY184" fmla="*/ 524489 h 2040514"/>
                <a:gd name="connsiteX185" fmla="*/ 1298741 w 4033519"/>
                <a:gd name="connsiteY185" fmla="*/ 520060 h 2040514"/>
                <a:gd name="connsiteX186" fmla="*/ 1339407 w 4033519"/>
                <a:gd name="connsiteY186" fmla="*/ 560726 h 2040514"/>
                <a:gd name="connsiteX187" fmla="*/ 1319812 w 4033519"/>
                <a:gd name="connsiteY187" fmla="*/ 500600 h 2040514"/>
                <a:gd name="connsiteX188" fmla="*/ 1317397 w 4033519"/>
                <a:gd name="connsiteY188" fmla="*/ 408532 h 2040514"/>
                <a:gd name="connsiteX189" fmla="*/ 1318604 w 4033519"/>
                <a:gd name="connsiteY189" fmla="*/ 408130 h 2040514"/>
                <a:gd name="connsiteX190" fmla="*/ 1362088 w 4033519"/>
                <a:gd name="connsiteY190" fmla="*/ 390012 h 2040514"/>
                <a:gd name="connsiteX191" fmla="*/ 1421677 w 4033519"/>
                <a:gd name="connsiteY191" fmla="*/ 394038 h 2040514"/>
                <a:gd name="connsiteX192" fmla="*/ 1472811 w 4033519"/>
                <a:gd name="connsiteY192" fmla="*/ 382899 h 2040514"/>
                <a:gd name="connsiteX193" fmla="*/ 1453216 w 4033519"/>
                <a:gd name="connsiteY193" fmla="*/ 336731 h 2040514"/>
                <a:gd name="connsiteX194" fmla="*/ 1482742 w 4033519"/>
                <a:gd name="connsiteY194" fmla="*/ 272981 h 2040514"/>
                <a:gd name="connsiteX195" fmla="*/ 1483816 w 4033519"/>
                <a:gd name="connsiteY195" fmla="*/ 272981 h 2040514"/>
                <a:gd name="connsiteX196" fmla="*/ 1511597 w 4033519"/>
                <a:gd name="connsiteY196" fmla="*/ 270297 h 2040514"/>
                <a:gd name="connsiteX197" fmla="*/ 1559644 w 4033519"/>
                <a:gd name="connsiteY197" fmla="*/ 221848 h 2040514"/>
                <a:gd name="connsiteX198" fmla="*/ 1560181 w 4033519"/>
                <a:gd name="connsiteY198" fmla="*/ 221713 h 2040514"/>
                <a:gd name="connsiteX199" fmla="*/ 1624333 w 4033519"/>
                <a:gd name="connsiteY199" fmla="*/ 208561 h 2040514"/>
                <a:gd name="connsiteX200" fmla="*/ 1632654 w 4033519"/>
                <a:gd name="connsiteY200" fmla="*/ 180780 h 2040514"/>
                <a:gd name="connsiteX201" fmla="*/ 1699892 w 4033519"/>
                <a:gd name="connsiteY201" fmla="*/ 170848 h 2040514"/>
                <a:gd name="connsiteX202" fmla="*/ 1700563 w 4033519"/>
                <a:gd name="connsiteY202" fmla="*/ 171653 h 2040514"/>
                <a:gd name="connsiteX203" fmla="*/ 1719353 w 4033519"/>
                <a:gd name="connsiteY203" fmla="*/ 193127 h 2040514"/>
                <a:gd name="connsiteX204" fmla="*/ 1774110 w 4033519"/>
                <a:gd name="connsiteY204" fmla="*/ 138906 h 2040514"/>
                <a:gd name="connsiteX205" fmla="*/ 1818667 w 4033519"/>
                <a:gd name="connsiteY205" fmla="*/ 140651 h 2040514"/>
                <a:gd name="connsiteX206" fmla="*/ 1825378 w 4033519"/>
                <a:gd name="connsiteY206" fmla="*/ 95557 h 2040514"/>
                <a:gd name="connsiteX207" fmla="*/ 1849535 w 4033519"/>
                <a:gd name="connsiteY207" fmla="*/ 47913 h 2040514"/>
                <a:gd name="connsiteX208" fmla="*/ 1909124 w 4033519"/>
                <a:gd name="connsiteY208" fmla="*/ 0 h 2040514"/>
                <a:gd name="connsiteX209" fmla="*/ 1954487 w 4033519"/>
                <a:gd name="connsiteY209" fmla="*/ 39726 h 2040514"/>
                <a:gd name="connsiteX210" fmla="*/ 1921874 w 4033519"/>
                <a:gd name="connsiteY210" fmla="*/ 66433 h 2040514"/>
                <a:gd name="connsiteX211" fmla="*/ 1975692 w 4033519"/>
                <a:gd name="connsiteY211" fmla="*/ 82807 h 2040514"/>
                <a:gd name="connsiteX212" fmla="*/ 1982000 w 4033519"/>
                <a:gd name="connsiteY212" fmla="*/ 133001 h 2040514"/>
                <a:gd name="connsiteX213" fmla="*/ 2002400 w 4033519"/>
                <a:gd name="connsiteY213" fmla="*/ 109515 h 2040514"/>
                <a:gd name="connsiteX214" fmla="*/ 2076349 w 4033519"/>
                <a:gd name="connsiteY214" fmla="*/ 110991 h 2040514"/>
                <a:gd name="connsiteX215" fmla="*/ 2076886 w 4033519"/>
                <a:gd name="connsiteY215" fmla="*/ 111528 h 2040514"/>
                <a:gd name="connsiteX216" fmla="*/ 2132985 w 4033519"/>
                <a:gd name="connsiteY216" fmla="*/ 163601 h 2040514"/>
                <a:gd name="connsiteX217" fmla="*/ 2153116 w 4033519"/>
                <a:gd name="connsiteY217" fmla="*/ 202521 h 2040514"/>
                <a:gd name="connsiteX218" fmla="*/ 2153116 w 4033519"/>
                <a:gd name="connsiteY218" fmla="*/ 203058 h 2040514"/>
                <a:gd name="connsiteX219" fmla="*/ 2146809 w 4033519"/>
                <a:gd name="connsiteY219" fmla="*/ 255266 h 2040514"/>
                <a:gd name="connsiteX220" fmla="*/ 2146406 w 4033519"/>
                <a:gd name="connsiteY220" fmla="*/ 255802 h 2040514"/>
                <a:gd name="connsiteX221" fmla="*/ 2119027 w 4033519"/>
                <a:gd name="connsiteY221" fmla="*/ 284389 h 2040514"/>
                <a:gd name="connsiteX222" fmla="*/ 2054070 w 4033519"/>
                <a:gd name="connsiteY222" fmla="*/ 336596 h 2040514"/>
                <a:gd name="connsiteX223" fmla="*/ 2036891 w 4033519"/>
                <a:gd name="connsiteY223" fmla="*/ 361559 h 2040514"/>
                <a:gd name="connsiteX224" fmla="*/ 2065478 w 4033519"/>
                <a:gd name="connsiteY224" fmla="*/ 373370 h 2040514"/>
                <a:gd name="connsiteX225" fmla="*/ 2101178 w 4033519"/>
                <a:gd name="connsiteY225" fmla="*/ 395246 h 2040514"/>
                <a:gd name="connsiteX226" fmla="*/ 2124798 w 4033519"/>
                <a:gd name="connsiteY226" fmla="*/ 377396 h 2040514"/>
                <a:gd name="connsiteX227" fmla="*/ 2136877 w 4033519"/>
                <a:gd name="connsiteY227" fmla="*/ 431348 h 2040514"/>
                <a:gd name="connsiteX228" fmla="*/ 2145601 w 4033519"/>
                <a:gd name="connsiteY228" fmla="*/ 412961 h 2040514"/>
                <a:gd name="connsiteX229" fmla="*/ 2146406 w 4033519"/>
                <a:gd name="connsiteY229" fmla="*/ 412693 h 2040514"/>
                <a:gd name="connsiteX230" fmla="*/ 2186400 w 4033519"/>
                <a:gd name="connsiteY230" fmla="*/ 398735 h 2040514"/>
                <a:gd name="connsiteX231" fmla="*/ 2186937 w 4033519"/>
                <a:gd name="connsiteY231" fmla="*/ 398735 h 2040514"/>
                <a:gd name="connsiteX232" fmla="*/ 2267731 w 4033519"/>
                <a:gd name="connsiteY232" fmla="*/ 413633 h 2040514"/>
                <a:gd name="connsiteX233" fmla="*/ 2273636 w 4033519"/>
                <a:gd name="connsiteY233" fmla="*/ 453895 h 2040514"/>
                <a:gd name="connsiteX234" fmla="*/ 2373488 w 4033519"/>
                <a:gd name="connsiteY234" fmla="*/ 466108 h 2040514"/>
                <a:gd name="connsiteX235" fmla="*/ 2374964 w 4033519"/>
                <a:gd name="connsiteY235" fmla="*/ 399809 h 2040514"/>
                <a:gd name="connsiteX236" fmla="*/ 2429587 w 4033519"/>
                <a:gd name="connsiteY236" fmla="*/ 415780 h 2040514"/>
                <a:gd name="connsiteX237" fmla="*/ 2469716 w 4033519"/>
                <a:gd name="connsiteY237" fmla="*/ 415377 h 2040514"/>
                <a:gd name="connsiteX238" fmla="*/ 2510650 w 4033519"/>
                <a:gd name="connsiteY238" fmla="*/ 462216 h 2040514"/>
                <a:gd name="connsiteX239" fmla="*/ 2522192 w 4033519"/>
                <a:gd name="connsiteY239" fmla="*/ 516168 h 2040514"/>
                <a:gd name="connsiteX240" fmla="*/ 2521923 w 4033519"/>
                <a:gd name="connsiteY240" fmla="*/ 516705 h 2040514"/>
                <a:gd name="connsiteX241" fmla="*/ 2507697 w 4033519"/>
                <a:gd name="connsiteY241" fmla="*/ 549721 h 2040514"/>
                <a:gd name="connsiteX242" fmla="*/ 2538162 w 4033519"/>
                <a:gd name="connsiteY242" fmla="*/ 610115 h 2040514"/>
                <a:gd name="connsiteX243" fmla="*/ 2574533 w 4033519"/>
                <a:gd name="connsiteY243" fmla="*/ 638969 h 2040514"/>
                <a:gd name="connsiteX244" fmla="*/ 2598422 w 4033519"/>
                <a:gd name="connsiteY244" fmla="*/ 557773 h 2040514"/>
                <a:gd name="connsiteX245" fmla="*/ 2639490 w 4033519"/>
                <a:gd name="connsiteY245" fmla="*/ 594144 h 2040514"/>
                <a:gd name="connsiteX246" fmla="*/ 2681363 w 4033519"/>
                <a:gd name="connsiteY246" fmla="*/ 573341 h 2040514"/>
                <a:gd name="connsiteX247" fmla="*/ 2728739 w 4033519"/>
                <a:gd name="connsiteY247" fmla="*/ 597096 h 2040514"/>
                <a:gd name="connsiteX248" fmla="*/ 2746858 w 4033519"/>
                <a:gd name="connsiteY248" fmla="*/ 575489 h 2040514"/>
                <a:gd name="connsiteX249" fmla="*/ 2785376 w 4033519"/>
                <a:gd name="connsiteY249" fmla="*/ 585957 h 2040514"/>
                <a:gd name="connsiteX250" fmla="*/ 2768063 w 4033519"/>
                <a:gd name="connsiteY250" fmla="*/ 514021 h 2040514"/>
                <a:gd name="connsiteX251" fmla="*/ 2768734 w 4033519"/>
                <a:gd name="connsiteY251" fmla="*/ 513216 h 2040514"/>
                <a:gd name="connsiteX252" fmla="*/ 2802152 w 4033519"/>
                <a:gd name="connsiteY252" fmla="*/ 476442 h 2040514"/>
                <a:gd name="connsiteX253" fmla="*/ 2803360 w 4033519"/>
                <a:gd name="connsiteY253" fmla="*/ 476711 h 2040514"/>
                <a:gd name="connsiteX254" fmla="*/ 3027623 w 4033519"/>
                <a:gd name="connsiteY254" fmla="*/ 530394 h 2040514"/>
                <a:gd name="connsiteX255" fmla="*/ 3048962 w 4033519"/>
                <a:gd name="connsiteY255" fmla="*/ 578173 h 2040514"/>
                <a:gd name="connsiteX256" fmla="*/ 3112711 w 4033519"/>
                <a:gd name="connsiteY256" fmla="*/ 635883 h 2040514"/>
                <a:gd name="connsiteX257" fmla="*/ 3212160 w 4033519"/>
                <a:gd name="connsiteY257" fmla="*/ 621657 h 2040514"/>
                <a:gd name="connsiteX258" fmla="*/ 3212563 w 4033519"/>
                <a:gd name="connsiteY258" fmla="*/ 621791 h 2040514"/>
                <a:gd name="connsiteX259" fmla="*/ 3262489 w 4033519"/>
                <a:gd name="connsiteY259" fmla="*/ 634406 h 2040514"/>
                <a:gd name="connsiteX260" fmla="*/ 3283828 w 4033519"/>
                <a:gd name="connsiteY260" fmla="*/ 666482 h 2040514"/>
                <a:gd name="connsiteX261" fmla="*/ 3283694 w 4033519"/>
                <a:gd name="connsiteY261" fmla="*/ 667153 h 2040514"/>
                <a:gd name="connsiteX262" fmla="*/ 3280741 w 4033519"/>
                <a:gd name="connsiteY262" fmla="*/ 719092 h 2040514"/>
                <a:gd name="connsiteX263" fmla="*/ 3309462 w 4033519"/>
                <a:gd name="connsiteY263" fmla="*/ 738150 h 2040514"/>
                <a:gd name="connsiteX264" fmla="*/ 3342343 w 4033519"/>
                <a:gd name="connsiteY264" fmla="*/ 723924 h 2040514"/>
                <a:gd name="connsiteX265" fmla="*/ 3386498 w 4033519"/>
                <a:gd name="connsiteY265" fmla="*/ 722045 h 2040514"/>
                <a:gd name="connsiteX266" fmla="*/ 3433069 w 4033519"/>
                <a:gd name="connsiteY266" fmla="*/ 735868 h 2040514"/>
                <a:gd name="connsiteX267" fmla="*/ 3480579 w 4033519"/>
                <a:gd name="connsiteY267" fmla="*/ 727950 h 2040514"/>
                <a:gd name="connsiteX268" fmla="*/ 3523257 w 4033519"/>
                <a:gd name="connsiteY268" fmla="*/ 789015 h 2040514"/>
                <a:gd name="connsiteX269" fmla="*/ 3551038 w 4033519"/>
                <a:gd name="connsiteY269" fmla="*/ 769152 h 2040514"/>
                <a:gd name="connsiteX270" fmla="*/ 3531310 w 4033519"/>
                <a:gd name="connsiteY270" fmla="*/ 725132 h 2040514"/>
                <a:gd name="connsiteX271" fmla="*/ 3543254 w 4033519"/>
                <a:gd name="connsiteY271" fmla="*/ 690774 h 2040514"/>
                <a:gd name="connsiteX272" fmla="*/ 3623645 w 4033519"/>
                <a:gd name="connsiteY272" fmla="*/ 711442 h 2040514"/>
                <a:gd name="connsiteX273" fmla="*/ 3675182 w 4033519"/>
                <a:gd name="connsiteY273" fmla="*/ 707013 h 2040514"/>
                <a:gd name="connsiteX274" fmla="*/ 3675719 w 4033519"/>
                <a:gd name="connsiteY274" fmla="*/ 707282 h 2040514"/>
                <a:gd name="connsiteX275" fmla="*/ 3747252 w 4033519"/>
                <a:gd name="connsiteY275" fmla="*/ 741505 h 2040514"/>
                <a:gd name="connsiteX276" fmla="*/ 3781878 w 4033519"/>
                <a:gd name="connsiteY276" fmla="*/ 771836 h 2040514"/>
                <a:gd name="connsiteX277" fmla="*/ 3842406 w 4033519"/>
                <a:gd name="connsiteY277" fmla="*/ 823507 h 2040514"/>
                <a:gd name="connsiteX278" fmla="*/ 3908035 w 4033519"/>
                <a:gd name="connsiteY278" fmla="*/ 889001 h 2040514"/>
                <a:gd name="connsiteX279" fmla="*/ 3905887 w 4033519"/>
                <a:gd name="connsiteY279" fmla="*/ 928056 h 2040514"/>
                <a:gd name="connsiteX280" fmla="*/ 3918100 w 4033519"/>
                <a:gd name="connsiteY280" fmla="*/ 939329 h 2040514"/>
                <a:gd name="connsiteX281" fmla="*/ 3912732 w 4033519"/>
                <a:gd name="connsiteY281" fmla="*/ 896517 h 2040514"/>
                <a:gd name="connsiteX282" fmla="*/ 3983057 w 4033519"/>
                <a:gd name="connsiteY282" fmla="*/ 906448 h 2040514"/>
                <a:gd name="connsiteX283" fmla="*/ 4033520 w 4033519"/>
                <a:gd name="connsiteY283" fmla="*/ 965903 h 2040514"/>
                <a:gd name="connsiteX284" fmla="*/ 4007483 w 4033519"/>
                <a:gd name="connsiteY284" fmla="*/ 993818 h 2040514"/>
                <a:gd name="connsiteX285" fmla="*/ 4006812 w 4033519"/>
                <a:gd name="connsiteY285" fmla="*/ 993952 h 2040514"/>
                <a:gd name="connsiteX286" fmla="*/ 3967758 w 4033519"/>
                <a:gd name="connsiteY286" fmla="*/ 999858 h 2040514"/>
                <a:gd name="connsiteX287" fmla="*/ 3967221 w 4033519"/>
                <a:gd name="connsiteY287" fmla="*/ 1055957 h 2040514"/>
                <a:gd name="connsiteX288" fmla="*/ 3956216 w 4033519"/>
                <a:gd name="connsiteY288" fmla="*/ 1069110 h 2040514"/>
                <a:gd name="connsiteX289" fmla="*/ 3955276 w 4033519"/>
                <a:gd name="connsiteY289" fmla="*/ 1069110 h 2040514"/>
                <a:gd name="connsiteX290" fmla="*/ 3931253 w 4033519"/>
                <a:gd name="connsiteY290" fmla="*/ 1067365 h 2040514"/>
                <a:gd name="connsiteX291" fmla="*/ 3912195 w 4033519"/>
                <a:gd name="connsiteY291" fmla="*/ 1047099 h 2040514"/>
                <a:gd name="connsiteX292" fmla="*/ 3878643 w 4033519"/>
                <a:gd name="connsiteY292" fmla="*/ 1029921 h 2040514"/>
                <a:gd name="connsiteX293" fmla="*/ 3873140 w 4033519"/>
                <a:gd name="connsiteY293" fmla="*/ 1004555 h 2040514"/>
                <a:gd name="connsiteX294" fmla="*/ 3849519 w 4033519"/>
                <a:gd name="connsiteY294" fmla="*/ 995429 h 2040514"/>
                <a:gd name="connsiteX295" fmla="*/ 3820664 w 4033519"/>
                <a:gd name="connsiteY295" fmla="*/ 1003347 h 2040514"/>
                <a:gd name="connsiteX296" fmla="*/ 3806036 w 4033519"/>
                <a:gd name="connsiteY296" fmla="*/ 980532 h 2040514"/>
                <a:gd name="connsiteX297" fmla="*/ 3810733 w 4033519"/>
                <a:gd name="connsiteY297" fmla="*/ 961205 h 2040514"/>
                <a:gd name="connsiteX298" fmla="*/ 3786307 w 4033519"/>
                <a:gd name="connsiteY298" fmla="*/ 973016 h 2040514"/>
                <a:gd name="connsiteX299" fmla="*/ 3797044 w 4033519"/>
                <a:gd name="connsiteY299" fmla="*/ 1000394 h 2040514"/>
                <a:gd name="connsiteX300" fmla="*/ 3782012 w 4033519"/>
                <a:gd name="connsiteY300" fmla="*/ 1027102 h 2040514"/>
                <a:gd name="connsiteX301" fmla="*/ 3749534 w 4033519"/>
                <a:gd name="connsiteY301" fmla="*/ 1053139 h 2040514"/>
                <a:gd name="connsiteX302" fmla="*/ 3721216 w 4033519"/>
                <a:gd name="connsiteY302" fmla="*/ 1049381 h 2040514"/>
                <a:gd name="connsiteX303" fmla="*/ 3741078 w 4033519"/>
                <a:gd name="connsiteY303" fmla="*/ 1076625 h 2040514"/>
                <a:gd name="connsiteX304" fmla="*/ 3755707 w 4033519"/>
                <a:gd name="connsiteY304" fmla="*/ 1122256 h 2040514"/>
                <a:gd name="connsiteX305" fmla="*/ 3767249 w 4033519"/>
                <a:gd name="connsiteY305" fmla="*/ 1137154 h 2040514"/>
                <a:gd name="connsiteX306" fmla="*/ 3770336 w 4033519"/>
                <a:gd name="connsiteY306" fmla="*/ 1160506 h 2040514"/>
                <a:gd name="connsiteX307" fmla="*/ 3763089 w 4033519"/>
                <a:gd name="connsiteY307" fmla="*/ 1176611 h 2040514"/>
                <a:gd name="connsiteX308" fmla="*/ 3716116 w 4033519"/>
                <a:gd name="connsiteY308" fmla="*/ 1164666 h 2040514"/>
                <a:gd name="connsiteX309" fmla="*/ 3647132 w 4033519"/>
                <a:gd name="connsiteY309" fmla="*/ 1204258 h 2040514"/>
                <a:gd name="connsiteX310" fmla="*/ 3625659 w 4033519"/>
                <a:gd name="connsiteY310" fmla="*/ 1210297 h 2040514"/>
                <a:gd name="connsiteX311" fmla="*/ 3588080 w 4033519"/>
                <a:gd name="connsiteY311" fmla="*/ 1246131 h 2040514"/>
                <a:gd name="connsiteX312" fmla="*/ 3552515 w 4033519"/>
                <a:gd name="connsiteY312" fmla="*/ 1276731 h 2040514"/>
                <a:gd name="connsiteX313" fmla="*/ 3542449 w 4033519"/>
                <a:gd name="connsiteY313" fmla="*/ 1301426 h 2040514"/>
                <a:gd name="connsiteX314" fmla="*/ 3506078 w 4033519"/>
                <a:gd name="connsiteY314" fmla="*/ 1266128 h 2040514"/>
                <a:gd name="connsiteX315" fmla="*/ 3441255 w 4033519"/>
                <a:gd name="connsiteY315" fmla="*/ 1305318 h 2040514"/>
                <a:gd name="connsiteX316" fmla="*/ 3430116 w 4033519"/>
                <a:gd name="connsiteY316" fmla="*/ 1287334 h 2040514"/>
                <a:gd name="connsiteX317" fmla="*/ 3407300 w 4033519"/>
                <a:gd name="connsiteY317" fmla="*/ 1307465 h 2040514"/>
                <a:gd name="connsiteX318" fmla="*/ 3375090 w 4033519"/>
                <a:gd name="connsiteY318" fmla="*/ 1301023 h 2040514"/>
                <a:gd name="connsiteX319" fmla="*/ 3367306 w 4033519"/>
                <a:gd name="connsiteY319" fmla="*/ 1331757 h 2040514"/>
                <a:gd name="connsiteX320" fmla="*/ 3338049 w 4033519"/>
                <a:gd name="connsiteY320" fmla="*/ 1377388 h 2040514"/>
                <a:gd name="connsiteX321" fmla="*/ 3338854 w 4033519"/>
                <a:gd name="connsiteY321" fmla="*/ 1394298 h 2040514"/>
                <a:gd name="connsiteX322" fmla="*/ 3367172 w 4033519"/>
                <a:gd name="connsiteY322" fmla="*/ 1404767 h 2040514"/>
                <a:gd name="connsiteX323" fmla="*/ 3363548 w 4033519"/>
                <a:gd name="connsiteY323" fmla="*/ 1473616 h 2040514"/>
                <a:gd name="connsiteX324" fmla="*/ 3340330 w 4033519"/>
                <a:gd name="connsiteY324" fmla="*/ 1475360 h 2040514"/>
                <a:gd name="connsiteX325" fmla="*/ 3330264 w 4033519"/>
                <a:gd name="connsiteY325" fmla="*/ 1509852 h 2040514"/>
                <a:gd name="connsiteX326" fmla="*/ 3341270 w 4033519"/>
                <a:gd name="connsiteY326" fmla="*/ 1529447 h 2040514"/>
                <a:gd name="connsiteX327" fmla="*/ 3296981 w 4033519"/>
                <a:gd name="connsiteY327" fmla="*/ 1551725 h 2040514"/>
                <a:gd name="connsiteX328" fmla="*/ 3288391 w 4033519"/>
                <a:gd name="connsiteY328" fmla="*/ 1599638 h 2040514"/>
                <a:gd name="connsiteX329" fmla="*/ 3251618 w 4033519"/>
                <a:gd name="connsiteY329" fmla="*/ 1609704 h 2040514"/>
                <a:gd name="connsiteX330" fmla="*/ 3244236 w 4033519"/>
                <a:gd name="connsiteY330" fmla="*/ 1650235 h 2040514"/>
                <a:gd name="connsiteX331" fmla="*/ 3205987 w 4033519"/>
                <a:gd name="connsiteY331" fmla="*/ 1689827 h 2040514"/>
                <a:gd name="connsiteX332" fmla="*/ 3195787 w 4033519"/>
                <a:gd name="connsiteY332" fmla="*/ 1659630 h 2040514"/>
                <a:gd name="connsiteX333" fmla="*/ 3185184 w 4033519"/>
                <a:gd name="connsiteY333" fmla="*/ 1600309 h 2040514"/>
                <a:gd name="connsiteX334" fmla="*/ 3171361 w 4033519"/>
                <a:gd name="connsiteY334" fmla="*/ 1505960 h 2040514"/>
                <a:gd name="connsiteX335" fmla="*/ 3171361 w 4033519"/>
                <a:gd name="connsiteY335" fmla="*/ 1505692 h 2040514"/>
                <a:gd name="connsiteX336" fmla="*/ 3183708 w 4033519"/>
                <a:gd name="connsiteY336" fmla="*/ 1443553 h 2040514"/>
                <a:gd name="connsiteX337" fmla="*/ 3204242 w 4033519"/>
                <a:gd name="connsiteY337" fmla="*/ 1416845 h 2040514"/>
                <a:gd name="connsiteX338" fmla="*/ 3205584 w 4033519"/>
                <a:gd name="connsiteY338" fmla="*/ 1394567 h 2040514"/>
                <a:gd name="connsiteX339" fmla="*/ 3244773 w 4033519"/>
                <a:gd name="connsiteY339" fmla="*/ 1383964 h 2040514"/>
                <a:gd name="connsiteX340" fmla="*/ 3288525 w 4033519"/>
                <a:gd name="connsiteY340" fmla="*/ 1324644 h 2040514"/>
                <a:gd name="connsiteX341" fmla="*/ 3331338 w 4033519"/>
                <a:gd name="connsiteY341" fmla="*/ 1274047 h 2040514"/>
                <a:gd name="connsiteX342" fmla="*/ 3375493 w 4033519"/>
                <a:gd name="connsiteY342" fmla="*/ 1233918 h 2040514"/>
                <a:gd name="connsiteX343" fmla="*/ 3394416 w 4033519"/>
                <a:gd name="connsiteY343" fmla="*/ 1163324 h 2040514"/>
                <a:gd name="connsiteX344" fmla="*/ 3368380 w 4033519"/>
                <a:gd name="connsiteY344" fmla="*/ 1167216 h 2040514"/>
                <a:gd name="connsiteX345" fmla="*/ 3353751 w 4033519"/>
                <a:gd name="connsiteY345" fmla="*/ 1210029 h 2040514"/>
                <a:gd name="connsiteX346" fmla="*/ 3353483 w 4033519"/>
                <a:gd name="connsiteY346" fmla="*/ 1210432 h 2040514"/>
                <a:gd name="connsiteX347" fmla="*/ 3288525 w 4033519"/>
                <a:gd name="connsiteY347" fmla="*/ 1268544 h 2040514"/>
                <a:gd name="connsiteX348" fmla="*/ 3267857 w 4033519"/>
                <a:gd name="connsiteY348" fmla="*/ 1204392 h 2040514"/>
                <a:gd name="connsiteX349" fmla="*/ 3206389 w 4033519"/>
                <a:gd name="connsiteY349" fmla="*/ 1221437 h 2040514"/>
                <a:gd name="connsiteX350" fmla="*/ 3145593 w 4033519"/>
                <a:gd name="connsiteY350" fmla="*/ 1304110 h 2040514"/>
                <a:gd name="connsiteX351" fmla="*/ 3166932 w 4033519"/>
                <a:gd name="connsiteY351" fmla="*/ 1335112 h 2040514"/>
                <a:gd name="connsiteX352" fmla="*/ 3108954 w 4033519"/>
                <a:gd name="connsiteY352" fmla="*/ 1348399 h 2040514"/>
                <a:gd name="connsiteX353" fmla="*/ 3068288 w 4033519"/>
                <a:gd name="connsiteY353" fmla="*/ 1353633 h 2040514"/>
                <a:gd name="connsiteX354" fmla="*/ 3070033 w 4033519"/>
                <a:gd name="connsiteY354" fmla="*/ 1318068 h 2040514"/>
                <a:gd name="connsiteX355" fmla="*/ 3034065 w 4033519"/>
                <a:gd name="connsiteY355" fmla="*/ 1311223 h 2040514"/>
                <a:gd name="connsiteX356" fmla="*/ 3003600 w 4033519"/>
                <a:gd name="connsiteY356" fmla="*/ 1334978 h 2040514"/>
                <a:gd name="connsiteX357" fmla="*/ 3002794 w 4033519"/>
                <a:gd name="connsiteY357" fmla="*/ 1334844 h 2040514"/>
                <a:gd name="connsiteX358" fmla="*/ 2927369 w 4033519"/>
                <a:gd name="connsiteY358" fmla="*/ 1326657 h 2040514"/>
                <a:gd name="connsiteX359" fmla="*/ 2846978 w 4033519"/>
                <a:gd name="connsiteY359" fmla="*/ 1340749 h 2040514"/>
                <a:gd name="connsiteX360" fmla="*/ 2767257 w 4033519"/>
                <a:gd name="connsiteY360" fmla="*/ 1431340 h 2040514"/>
                <a:gd name="connsiteX361" fmla="*/ 2674921 w 4033519"/>
                <a:gd name="connsiteY361" fmla="*/ 1532668 h 2040514"/>
                <a:gd name="connsiteX362" fmla="*/ 2711292 w 4033519"/>
                <a:gd name="connsiteY362" fmla="*/ 1537634 h 2040514"/>
                <a:gd name="connsiteX363" fmla="*/ 2723639 w 4033519"/>
                <a:gd name="connsiteY363" fmla="*/ 1564475 h 2040514"/>
                <a:gd name="connsiteX364" fmla="*/ 2745515 w 4033519"/>
                <a:gd name="connsiteY364" fmla="*/ 1572930 h 2040514"/>
                <a:gd name="connsiteX365" fmla="*/ 2761084 w 4033519"/>
                <a:gd name="connsiteY365" fmla="*/ 1552128 h 2040514"/>
                <a:gd name="connsiteX366" fmla="*/ 2762157 w 4033519"/>
                <a:gd name="connsiteY366" fmla="*/ 1552262 h 2040514"/>
                <a:gd name="connsiteX367" fmla="*/ 2790207 w 4033519"/>
                <a:gd name="connsiteY367" fmla="*/ 1555081 h 2040514"/>
                <a:gd name="connsiteX368" fmla="*/ 2826846 w 4033519"/>
                <a:gd name="connsiteY368" fmla="*/ 1602054 h 2040514"/>
                <a:gd name="connsiteX369" fmla="*/ 2827651 w 4033519"/>
                <a:gd name="connsiteY369" fmla="*/ 1637753 h 2040514"/>
                <a:gd name="connsiteX370" fmla="*/ 2808325 w 4033519"/>
                <a:gd name="connsiteY370" fmla="*/ 1677614 h 2040514"/>
                <a:gd name="connsiteX371" fmla="*/ 2806178 w 4033519"/>
                <a:gd name="connsiteY371" fmla="*/ 1723647 h 2040514"/>
                <a:gd name="connsiteX372" fmla="*/ 2794770 w 4033519"/>
                <a:gd name="connsiteY372" fmla="*/ 1785115 h 2040514"/>
                <a:gd name="connsiteX373" fmla="*/ 2757594 w 4033519"/>
                <a:gd name="connsiteY373" fmla="*/ 1837993 h 2040514"/>
                <a:gd name="connsiteX374" fmla="*/ 2749005 w 4033519"/>
                <a:gd name="connsiteY374" fmla="*/ 1863225 h 2040514"/>
                <a:gd name="connsiteX375" fmla="*/ 2715318 w 4033519"/>
                <a:gd name="connsiteY375" fmla="*/ 1904293 h 2040514"/>
                <a:gd name="connsiteX376" fmla="*/ 2682035 w 4033519"/>
                <a:gd name="connsiteY376" fmla="*/ 1944287 h 2040514"/>
                <a:gd name="connsiteX377" fmla="*/ 2665527 w 4033519"/>
                <a:gd name="connsiteY377" fmla="*/ 1964821 h 2040514"/>
                <a:gd name="connsiteX378" fmla="*/ 2632109 w 4033519"/>
                <a:gd name="connsiteY378" fmla="*/ 1984952 h 2040514"/>
                <a:gd name="connsiteX379" fmla="*/ 2615198 w 4033519"/>
                <a:gd name="connsiteY379" fmla="*/ 1985489 h 2040514"/>
                <a:gd name="connsiteX380" fmla="*/ 2600167 w 4033519"/>
                <a:gd name="connsiteY380" fmla="*/ 1969653 h 2040514"/>
                <a:gd name="connsiteX381" fmla="*/ 2568896 w 4033519"/>
                <a:gd name="connsiteY381" fmla="*/ 1992871 h 2040514"/>
                <a:gd name="connsiteX382" fmla="*/ 2563796 w 4033519"/>
                <a:gd name="connsiteY382" fmla="*/ 2007365 h 2040514"/>
                <a:gd name="connsiteX383" fmla="*/ 2558025 w 4033519"/>
                <a:gd name="connsiteY383" fmla="*/ 1997568 h 2040514"/>
                <a:gd name="connsiteX384" fmla="*/ 2557757 w 4033519"/>
                <a:gd name="connsiteY384" fmla="*/ 1978242 h 2040514"/>
                <a:gd name="connsiteX385" fmla="*/ 2570641 w 4033519"/>
                <a:gd name="connsiteY385" fmla="*/ 1977303 h 2040514"/>
                <a:gd name="connsiteX386" fmla="*/ 2573996 w 4033519"/>
                <a:gd name="connsiteY386" fmla="*/ 1939053 h 2040514"/>
                <a:gd name="connsiteX387" fmla="*/ 2567152 w 4033519"/>
                <a:gd name="connsiteY387" fmla="*/ 1908319 h 2040514"/>
                <a:gd name="connsiteX388" fmla="*/ 2590236 w 4033519"/>
                <a:gd name="connsiteY388" fmla="*/ 1894898 h 2040514"/>
                <a:gd name="connsiteX389" fmla="*/ 2619493 w 4033519"/>
                <a:gd name="connsiteY389" fmla="*/ 1900937 h 2040514"/>
                <a:gd name="connsiteX390" fmla="*/ 2635598 w 4033519"/>
                <a:gd name="connsiteY390" fmla="*/ 1867922 h 2040514"/>
                <a:gd name="connsiteX391" fmla="*/ 2644188 w 4033519"/>
                <a:gd name="connsiteY391" fmla="*/ 1828330 h 2040514"/>
                <a:gd name="connsiteX392" fmla="*/ 2653716 w 4033519"/>
                <a:gd name="connsiteY392" fmla="*/ 1815178 h 2040514"/>
                <a:gd name="connsiteX393" fmla="*/ 2665258 w 4033519"/>
                <a:gd name="connsiteY393" fmla="*/ 1785786 h 2040514"/>
                <a:gd name="connsiteX394" fmla="*/ 2628351 w 4033519"/>
                <a:gd name="connsiteY394" fmla="*/ 1795583 h 2040514"/>
                <a:gd name="connsiteX395" fmla="*/ 2606609 w 4033519"/>
                <a:gd name="connsiteY395" fmla="*/ 1810346 h 2040514"/>
                <a:gd name="connsiteX396" fmla="*/ 2567017 w 4033519"/>
                <a:gd name="connsiteY396" fmla="*/ 1810346 h 2040514"/>
                <a:gd name="connsiteX397" fmla="*/ 2556817 w 4033519"/>
                <a:gd name="connsiteY397" fmla="*/ 1774647 h 2040514"/>
                <a:gd name="connsiteX398" fmla="*/ 2528231 w 4033519"/>
                <a:gd name="connsiteY398" fmla="*/ 1748476 h 2040514"/>
                <a:gd name="connsiteX399" fmla="*/ 2484479 w 4033519"/>
                <a:gd name="connsiteY399" fmla="*/ 1736129 h 2040514"/>
                <a:gd name="connsiteX400" fmla="*/ 2475084 w 4033519"/>
                <a:gd name="connsiteY400" fmla="*/ 1697342 h 2040514"/>
                <a:gd name="connsiteX401" fmla="*/ 2466495 w 4033519"/>
                <a:gd name="connsiteY401" fmla="*/ 1673453 h 2040514"/>
                <a:gd name="connsiteX402" fmla="*/ 2457368 w 4033519"/>
                <a:gd name="connsiteY402" fmla="*/ 1656543 h 2040514"/>
                <a:gd name="connsiteX403" fmla="*/ 2442203 w 4033519"/>
                <a:gd name="connsiteY403" fmla="*/ 1616280 h 2040514"/>
                <a:gd name="connsiteX404" fmla="*/ 2421266 w 4033519"/>
                <a:gd name="connsiteY404" fmla="*/ 1601651 h 2040514"/>
                <a:gd name="connsiteX405" fmla="*/ 2384761 w 4033519"/>
                <a:gd name="connsiteY405" fmla="*/ 1589572 h 2040514"/>
                <a:gd name="connsiteX406" fmla="*/ 2352283 w 4033519"/>
                <a:gd name="connsiteY406" fmla="*/ 1590646 h 2040514"/>
                <a:gd name="connsiteX407" fmla="*/ 2322488 w 4033519"/>
                <a:gd name="connsiteY407" fmla="*/ 1597893 h 2040514"/>
                <a:gd name="connsiteX408" fmla="*/ 2303968 w 4033519"/>
                <a:gd name="connsiteY408" fmla="*/ 1616280 h 2040514"/>
                <a:gd name="connsiteX409" fmla="*/ 2316449 w 4033519"/>
                <a:gd name="connsiteY409" fmla="*/ 1625272 h 2040514"/>
                <a:gd name="connsiteX410" fmla="*/ 2316852 w 4033519"/>
                <a:gd name="connsiteY410" fmla="*/ 1649295 h 2040514"/>
                <a:gd name="connsiteX411" fmla="*/ 2302760 w 4033519"/>
                <a:gd name="connsiteY411" fmla="*/ 1662448 h 2040514"/>
                <a:gd name="connsiteX412" fmla="*/ 2280749 w 4033519"/>
                <a:gd name="connsiteY412" fmla="*/ 1703382 h 2040514"/>
                <a:gd name="connsiteX413" fmla="*/ 2281018 w 4033519"/>
                <a:gd name="connsiteY413" fmla="*/ 1720963 h 2040514"/>
                <a:gd name="connsiteX414" fmla="*/ 2244379 w 4033519"/>
                <a:gd name="connsiteY414" fmla="*/ 1746329 h 2040514"/>
                <a:gd name="connsiteX415" fmla="*/ 2214182 w 4033519"/>
                <a:gd name="connsiteY415" fmla="*/ 1731700 h 2040514"/>
                <a:gd name="connsiteX416" fmla="*/ 2184253 w 4033519"/>
                <a:gd name="connsiteY416" fmla="*/ 1734921 h 2040514"/>
                <a:gd name="connsiteX417" fmla="*/ 2170966 w 4033519"/>
                <a:gd name="connsiteY417" fmla="*/ 1721768 h 2040514"/>
                <a:gd name="connsiteX418" fmla="*/ 2157545 w 4033519"/>
                <a:gd name="connsiteY418" fmla="*/ 1718011 h 2040514"/>
                <a:gd name="connsiteX419" fmla="*/ 2121309 w 4033519"/>
                <a:gd name="connsiteY419" fmla="*/ 1744852 h 2040514"/>
                <a:gd name="connsiteX420" fmla="*/ 2088696 w 4033519"/>
                <a:gd name="connsiteY420" fmla="*/ 1751026 h 2040514"/>
                <a:gd name="connsiteX421" fmla="*/ 2065746 w 4033519"/>
                <a:gd name="connsiteY421" fmla="*/ 1760555 h 2040514"/>
                <a:gd name="connsiteX422" fmla="*/ 2065209 w 4033519"/>
                <a:gd name="connsiteY422" fmla="*/ 1760421 h 2040514"/>
                <a:gd name="connsiteX423" fmla="*/ 2034073 w 4033519"/>
                <a:gd name="connsiteY423" fmla="*/ 1754247 h 2040514"/>
                <a:gd name="connsiteX424" fmla="*/ 2010586 w 4033519"/>
                <a:gd name="connsiteY424" fmla="*/ 1754650 h 2040514"/>
                <a:gd name="connsiteX425" fmla="*/ 1995152 w 4033519"/>
                <a:gd name="connsiteY425" fmla="*/ 1734652 h 2040514"/>
                <a:gd name="connsiteX426" fmla="*/ 1971397 w 4033519"/>
                <a:gd name="connsiteY426" fmla="*/ 1716668 h 2040514"/>
                <a:gd name="connsiteX427" fmla="*/ 1947374 w 4033519"/>
                <a:gd name="connsiteY427" fmla="*/ 1711703 h 2040514"/>
                <a:gd name="connsiteX428" fmla="*/ 1916372 w 4033519"/>
                <a:gd name="connsiteY428" fmla="*/ 1716668 h 2040514"/>
                <a:gd name="connsiteX429" fmla="*/ 1892617 w 4033519"/>
                <a:gd name="connsiteY429" fmla="*/ 1724050 h 2040514"/>
                <a:gd name="connsiteX430" fmla="*/ 1891946 w 4033519"/>
                <a:gd name="connsiteY430" fmla="*/ 1723647 h 2040514"/>
                <a:gd name="connsiteX431" fmla="*/ 1855843 w 4033519"/>
                <a:gd name="connsiteY431" fmla="*/ 1707005 h 2040514"/>
                <a:gd name="connsiteX432" fmla="*/ 1851146 w 4033519"/>
                <a:gd name="connsiteY432" fmla="*/ 1677882 h 2040514"/>
                <a:gd name="connsiteX433" fmla="*/ 1823231 w 4033519"/>
                <a:gd name="connsiteY433" fmla="*/ 1668085 h 2040514"/>
                <a:gd name="connsiteX434" fmla="*/ 1800415 w 4033519"/>
                <a:gd name="connsiteY434" fmla="*/ 1663253 h 2040514"/>
                <a:gd name="connsiteX435" fmla="*/ 1774244 w 4033519"/>
                <a:gd name="connsiteY435" fmla="*/ 1647685 h 2040514"/>
                <a:gd name="connsiteX436" fmla="*/ 1750221 w 4033519"/>
                <a:gd name="connsiteY436" fmla="*/ 1686337 h 2040514"/>
                <a:gd name="connsiteX437" fmla="*/ 1760421 w 4033519"/>
                <a:gd name="connsiteY437" fmla="*/ 1709555 h 2040514"/>
                <a:gd name="connsiteX438" fmla="*/ 1734653 w 4033519"/>
                <a:gd name="connsiteY438" fmla="*/ 1738008 h 2040514"/>
                <a:gd name="connsiteX439" fmla="*/ 1697745 w 4033519"/>
                <a:gd name="connsiteY439" fmla="*/ 1728076 h 2040514"/>
                <a:gd name="connsiteX440" fmla="*/ 1672782 w 4033519"/>
                <a:gd name="connsiteY440" fmla="*/ 1726734 h 2040514"/>
                <a:gd name="connsiteX441" fmla="*/ 1656274 w 4033519"/>
                <a:gd name="connsiteY441" fmla="*/ 1708750 h 2040514"/>
                <a:gd name="connsiteX442" fmla="*/ 1630372 w 4033519"/>
                <a:gd name="connsiteY442" fmla="*/ 1707945 h 2040514"/>
                <a:gd name="connsiteX443" fmla="*/ 1609704 w 4033519"/>
                <a:gd name="connsiteY443" fmla="*/ 1696537 h 2040514"/>
                <a:gd name="connsiteX444" fmla="*/ 1573065 w 4033519"/>
                <a:gd name="connsiteY444" fmla="*/ 1714387 h 2040514"/>
                <a:gd name="connsiteX445" fmla="*/ 1525421 w 4033519"/>
                <a:gd name="connsiteY445" fmla="*/ 1747537 h 2040514"/>
                <a:gd name="connsiteX446" fmla="*/ 1499384 w 4033519"/>
                <a:gd name="connsiteY446" fmla="*/ 1754113 h 2040514"/>
                <a:gd name="connsiteX447" fmla="*/ 1488245 w 4033519"/>
                <a:gd name="connsiteY447" fmla="*/ 1757602 h 2040514"/>
                <a:gd name="connsiteX448" fmla="*/ 1474958 w 4033519"/>
                <a:gd name="connsiteY448" fmla="*/ 1734116 h 2040514"/>
                <a:gd name="connsiteX449" fmla="*/ 1443285 w 4033519"/>
                <a:gd name="connsiteY449" fmla="*/ 1739350 h 2040514"/>
                <a:gd name="connsiteX450" fmla="*/ 1432414 w 4033519"/>
                <a:gd name="connsiteY450" fmla="*/ 1722439 h 2040514"/>
                <a:gd name="connsiteX451" fmla="*/ 1414966 w 4033519"/>
                <a:gd name="connsiteY451" fmla="*/ 1714924 h 2040514"/>
                <a:gd name="connsiteX452" fmla="*/ 1403022 w 4033519"/>
                <a:gd name="connsiteY452" fmla="*/ 1692377 h 2040514"/>
                <a:gd name="connsiteX453" fmla="*/ 1390540 w 4033519"/>
                <a:gd name="connsiteY453" fmla="*/ 1685935 h 2040514"/>
                <a:gd name="connsiteX454" fmla="*/ 1354841 w 4033519"/>
                <a:gd name="connsiteY454" fmla="*/ 1696000 h 2040514"/>
                <a:gd name="connsiteX455" fmla="*/ 1354170 w 4033519"/>
                <a:gd name="connsiteY455" fmla="*/ 1695598 h 2040514"/>
                <a:gd name="connsiteX456" fmla="*/ 1321691 w 4033519"/>
                <a:gd name="connsiteY456" fmla="*/ 1673990 h 2040514"/>
                <a:gd name="connsiteX457" fmla="*/ 1307868 w 4033519"/>
                <a:gd name="connsiteY457" fmla="*/ 1695598 h 2040514"/>
                <a:gd name="connsiteX458" fmla="*/ 1251097 w 4033519"/>
                <a:gd name="connsiteY458" fmla="*/ 1590780 h 2040514"/>
                <a:gd name="connsiteX459" fmla="*/ 1218619 w 4033519"/>
                <a:gd name="connsiteY459" fmla="*/ 1557631 h 2040514"/>
                <a:gd name="connsiteX460" fmla="*/ 1223316 w 4033519"/>
                <a:gd name="connsiteY460" fmla="*/ 1550786 h 2040514"/>
                <a:gd name="connsiteX461" fmla="*/ 1168290 w 4033519"/>
                <a:gd name="connsiteY461" fmla="*/ 1585680 h 2040514"/>
                <a:gd name="connsiteX462" fmla="*/ 1142254 w 4033519"/>
                <a:gd name="connsiteY462" fmla="*/ 1588230 h 2040514"/>
                <a:gd name="connsiteX463" fmla="*/ 1144401 w 4033519"/>
                <a:gd name="connsiteY463" fmla="*/ 1564610 h 2040514"/>
                <a:gd name="connsiteX464" fmla="*/ 1114607 w 4033519"/>
                <a:gd name="connsiteY464" fmla="*/ 1551055 h 2040514"/>
                <a:gd name="connsiteX465" fmla="*/ 1087362 w 4033519"/>
                <a:gd name="connsiteY465" fmla="*/ 1561925 h 2040514"/>
                <a:gd name="connsiteX466" fmla="*/ 1079444 w 4033519"/>
                <a:gd name="connsiteY466" fmla="*/ 1516697 h 2040514"/>
                <a:gd name="connsiteX467" fmla="*/ 1037034 w 4033519"/>
                <a:gd name="connsiteY467" fmla="*/ 1507839 h 2040514"/>
                <a:gd name="connsiteX468" fmla="*/ 1014755 w 4033519"/>
                <a:gd name="connsiteY468" fmla="*/ 1525555 h 2040514"/>
                <a:gd name="connsiteX469" fmla="*/ 953287 w 4033519"/>
                <a:gd name="connsiteY469" fmla="*/ 1541257 h 2040514"/>
                <a:gd name="connsiteX470" fmla="*/ 941208 w 4033519"/>
                <a:gd name="connsiteY470" fmla="*/ 1551725 h 2040514"/>
                <a:gd name="connsiteX471" fmla="*/ 940671 w 4033519"/>
                <a:gd name="connsiteY471" fmla="*/ 1551860 h 2040514"/>
                <a:gd name="connsiteX472" fmla="*/ 848738 w 4033519"/>
                <a:gd name="connsiteY472" fmla="*/ 1566354 h 2040514"/>
                <a:gd name="connsiteX473" fmla="*/ 838673 w 4033519"/>
                <a:gd name="connsiteY473" fmla="*/ 1578970 h 2040514"/>
                <a:gd name="connsiteX474" fmla="*/ 856925 w 4033519"/>
                <a:gd name="connsiteY474" fmla="*/ 1608093 h 2040514"/>
                <a:gd name="connsiteX475" fmla="*/ 832902 w 4033519"/>
                <a:gd name="connsiteY475" fmla="*/ 1618830 h 2040514"/>
                <a:gd name="connsiteX476" fmla="*/ 837465 w 4033519"/>
                <a:gd name="connsiteY476" fmla="*/ 1629433 h 2040514"/>
                <a:gd name="connsiteX477" fmla="*/ 814515 w 4033519"/>
                <a:gd name="connsiteY477" fmla="*/ 1648222 h 2040514"/>
                <a:gd name="connsiteX478" fmla="*/ 853704 w 4033519"/>
                <a:gd name="connsiteY478" fmla="*/ 1675064 h 2040514"/>
                <a:gd name="connsiteX479" fmla="*/ 846591 w 4033519"/>
                <a:gd name="connsiteY479" fmla="*/ 1696403 h 2040514"/>
                <a:gd name="connsiteX480" fmla="*/ 811562 w 4033519"/>
                <a:gd name="connsiteY480" fmla="*/ 1694658 h 2040514"/>
                <a:gd name="connsiteX481" fmla="*/ 803912 w 4033519"/>
                <a:gd name="connsiteY481" fmla="*/ 1707005 h 2040514"/>
                <a:gd name="connsiteX482" fmla="*/ 771165 w 4033519"/>
                <a:gd name="connsiteY482" fmla="*/ 1686069 h 2040514"/>
                <a:gd name="connsiteX483" fmla="*/ 732916 w 4033519"/>
                <a:gd name="connsiteY483" fmla="*/ 1686740 h 2040514"/>
                <a:gd name="connsiteX484" fmla="*/ 706208 w 4033519"/>
                <a:gd name="connsiteY484" fmla="*/ 1703650 h 2040514"/>
                <a:gd name="connsiteX485" fmla="*/ 675877 w 4033519"/>
                <a:gd name="connsiteY485" fmla="*/ 1687277 h 2040514"/>
                <a:gd name="connsiteX486" fmla="*/ 621791 w 4033519"/>
                <a:gd name="connsiteY486" fmla="*/ 1660166 h 2040514"/>
                <a:gd name="connsiteX487" fmla="*/ 584346 w 4033519"/>
                <a:gd name="connsiteY487" fmla="*/ 1661240 h 2040514"/>
                <a:gd name="connsiteX488" fmla="*/ 534421 w 4033519"/>
                <a:gd name="connsiteY488" fmla="*/ 1703113 h 2040514"/>
                <a:gd name="connsiteX489" fmla="*/ 530931 w 4033519"/>
                <a:gd name="connsiteY489" fmla="*/ 1734116 h 2040514"/>
                <a:gd name="connsiteX490" fmla="*/ 504626 w 4033519"/>
                <a:gd name="connsiteY490" fmla="*/ 1711032 h 2040514"/>
                <a:gd name="connsiteX491" fmla="*/ 486508 w 4033519"/>
                <a:gd name="connsiteY491" fmla="*/ 1749684 h 2040514"/>
                <a:gd name="connsiteX492" fmla="*/ 493755 w 4033519"/>
                <a:gd name="connsiteY492" fmla="*/ 1757334 h 2040514"/>
                <a:gd name="connsiteX493" fmla="*/ 479529 w 4033519"/>
                <a:gd name="connsiteY493" fmla="*/ 1785786 h 2040514"/>
                <a:gd name="connsiteX494" fmla="*/ 499124 w 4033519"/>
                <a:gd name="connsiteY494" fmla="*/ 1809139 h 2040514"/>
                <a:gd name="connsiteX495" fmla="*/ 517510 w 4033519"/>
                <a:gd name="connsiteY495" fmla="*/ 1808065 h 2040514"/>
                <a:gd name="connsiteX496" fmla="*/ 534286 w 4033519"/>
                <a:gd name="connsiteY496" fmla="*/ 1833967 h 2040514"/>
                <a:gd name="connsiteX497" fmla="*/ 532005 w 4033519"/>
                <a:gd name="connsiteY497" fmla="*/ 1851683 h 2040514"/>
                <a:gd name="connsiteX498" fmla="*/ 545023 w 4033519"/>
                <a:gd name="connsiteY498" fmla="*/ 1857856 h 2040514"/>
                <a:gd name="connsiteX499" fmla="*/ 532407 w 4033519"/>
                <a:gd name="connsiteY499" fmla="*/ 1881477 h 2040514"/>
                <a:gd name="connsiteX500" fmla="*/ 531602 w 4033519"/>
                <a:gd name="connsiteY500" fmla="*/ 1881611 h 2040514"/>
                <a:gd name="connsiteX501" fmla="*/ 508250 w 4033519"/>
                <a:gd name="connsiteY501" fmla="*/ 1887382 h 2040514"/>
                <a:gd name="connsiteX502" fmla="*/ 484763 w 4033519"/>
                <a:gd name="connsiteY502" fmla="*/ 1921740 h 2040514"/>
                <a:gd name="connsiteX503" fmla="*/ 507042 w 4033519"/>
                <a:gd name="connsiteY503" fmla="*/ 1953816 h 2040514"/>
                <a:gd name="connsiteX504" fmla="*/ 504492 w 4033519"/>
                <a:gd name="connsiteY504" fmla="*/ 1976766 h 2040514"/>
                <a:gd name="connsiteX505" fmla="*/ 532005 w 4033519"/>
                <a:gd name="connsiteY505" fmla="*/ 2016894 h 2040514"/>
                <a:gd name="connsiteX506" fmla="*/ 516302 w 4033519"/>
                <a:gd name="connsiteY506" fmla="*/ 2031120 h 204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</a:cxnLst>
              <a:rect l="l" t="t" r="r" b="b"/>
              <a:pathLst>
                <a:path w="4033519" h="2040514">
                  <a:moveTo>
                    <a:pt x="511605" y="2040515"/>
                  </a:moveTo>
                  <a:lnTo>
                    <a:pt x="498587" y="2037831"/>
                  </a:lnTo>
                  <a:lnTo>
                    <a:pt x="481542" y="2017834"/>
                  </a:lnTo>
                  <a:lnTo>
                    <a:pt x="474832" y="2016626"/>
                  </a:lnTo>
                  <a:lnTo>
                    <a:pt x="458727" y="2008707"/>
                  </a:lnTo>
                  <a:lnTo>
                    <a:pt x="451211" y="1995152"/>
                  </a:lnTo>
                  <a:lnTo>
                    <a:pt x="429469" y="1988576"/>
                  </a:lnTo>
                  <a:lnTo>
                    <a:pt x="413632" y="1994213"/>
                  </a:lnTo>
                  <a:lnTo>
                    <a:pt x="408801" y="1987100"/>
                  </a:lnTo>
                  <a:lnTo>
                    <a:pt x="375785" y="1971263"/>
                  </a:lnTo>
                  <a:lnTo>
                    <a:pt x="339549" y="1965895"/>
                  </a:lnTo>
                  <a:lnTo>
                    <a:pt x="319686" y="1960392"/>
                  </a:lnTo>
                  <a:lnTo>
                    <a:pt x="316197" y="1964955"/>
                  </a:lnTo>
                  <a:lnTo>
                    <a:pt x="283450" y="1934892"/>
                  </a:lnTo>
                  <a:lnTo>
                    <a:pt x="254863" y="1921606"/>
                  </a:lnTo>
                  <a:lnTo>
                    <a:pt x="231242" y="1898924"/>
                  </a:lnTo>
                  <a:lnTo>
                    <a:pt x="251642" y="1892482"/>
                  </a:lnTo>
                  <a:lnTo>
                    <a:pt x="270968" y="1864701"/>
                  </a:lnTo>
                  <a:lnTo>
                    <a:pt x="256205" y="1849670"/>
                  </a:lnTo>
                  <a:lnTo>
                    <a:pt x="294052" y="1834370"/>
                  </a:lnTo>
                  <a:lnTo>
                    <a:pt x="293649" y="1830209"/>
                  </a:lnTo>
                  <a:lnTo>
                    <a:pt x="271102" y="1836114"/>
                  </a:lnTo>
                  <a:lnTo>
                    <a:pt x="272176" y="1816386"/>
                  </a:lnTo>
                  <a:lnTo>
                    <a:pt x="286000" y="1805381"/>
                  </a:lnTo>
                  <a:lnTo>
                    <a:pt x="309218" y="1802696"/>
                  </a:lnTo>
                  <a:lnTo>
                    <a:pt x="312573" y="1792094"/>
                  </a:lnTo>
                  <a:lnTo>
                    <a:pt x="307070" y="1771292"/>
                  </a:lnTo>
                  <a:lnTo>
                    <a:pt x="317270" y="1751429"/>
                  </a:lnTo>
                  <a:lnTo>
                    <a:pt x="317002" y="1742168"/>
                  </a:lnTo>
                  <a:lnTo>
                    <a:pt x="282107" y="1730224"/>
                  </a:lnTo>
                  <a:lnTo>
                    <a:pt x="267076" y="1730626"/>
                  </a:lnTo>
                  <a:lnTo>
                    <a:pt x="252045" y="1712911"/>
                  </a:lnTo>
                  <a:lnTo>
                    <a:pt x="233658" y="1718816"/>
                  </a:lnTo>
                  <a:lnTo>
                    <a:pt x="232987" y="1718547"/>
                  </a:lnTo>
                  <a:lnTo>
                    <a:pt x="200374" y="1704455"/>
                  </a:lnTo>
                  <a:lnTo>
                    <a:pt x="200911" y="1696000"/>
                  </a:lnTo>
                  <a:lnTo>
                    <a:pt x="192858" y="1680298"/>
                  </a:lnTo>
                  <a:lnTo>
                    <a:pt x="172593" y="1678285"/>
                  </a:lnTo>
                  <a:lnTo>
                    <a:pt x="170177" y="1663790"/>
                  </a:lnTo>
                  <a:lnTo>
                    <a:pt x="176082" y="1656274"/>
                  </a:lnTo>
                  <a:lnTo>
                    <a:pt x="161722" y="1635606"/>
                  </a:lnTo>
                  <a:lnTo>
                    <a:pt x="136893" y="1639364"/>
                  </a:lnTo>
                  <a:lnTo>
                    <a:pt x="130317" y="1637619"/>
                  </a:lnTo>
                  <a:lnTo>
                    <a:pt x="124009" y="1646611"/>
                  </a:lnTo>
                  <a:lnTo>
                    <a:pt x="112333" y="1644598"/>
                  </a:lnTo>
                  <a:lnTo>
                    <a:pt x="105891" y="1617488"/>
                  </a:lnTo>
                  <a:lnTo>
                    <a:pt x="99717" y="1602859"/>
                  </a:lnTo>
                  <a:lnTo>
                    <a:pt x="106159" y="1597625"/>
                  </a:lnTo>
                  <a:lnTo>
                    <a:pt x="126022" y="1598967"/>
                  </a:lnTo>
                  <a:lnTo>
                    <a:pt x="133806" y="1591586"/>
                  </a:lnTo>
                  <a:lnTo>
                    <a:pt x="127901" y="1582459"/>
                  </a:lnTo>
                  <a:lnTo>
                    <a:pt x="110320" y="1574675"/>
                  </a:lnTo>
                  <a:lnTo>
                    <a:pt x="111930" y="1566757"/>
                  </a:lnTo>
                  <a:lnTo>
                    <a:pt x="102267" y="1559241"/>
                  </a:lnTo>
                  <a:lnTo>
                    <a:pt x="86296" y="1530655"/>
                  </a:lnTo>
                  <a:lnTo>
                    <a:pt x="91665" y="1518710"/>
                  </a:lnTo>
                  <a:lnTo>
                    <a:pt x="89517" y="1499921"/>
                  </a:lnTo>
                  <a:lnTo>
                    <a:pt x="67105" y="1490258"/>
                  </a:lnTo>
                  <a:lnTo>
                    <a:pt x="53013" y="1495895"/>
                  </a:lnTo>
                  <a:lnTo>
                    <a:pt x="49121" y="1483816"/>
                  </a:lnTo>
                  <a:lnTo>
                    <a:pt x="23084" y="1472676"/>
                  </a:lnTo>
                  <a:lnTo>
                    <a:pt x="14763" y="1445566"/>
                  </a:lnTo>
                  <a:lnTo>
                    <a:pt x="12750" y="1423959"/>
                  </a:lnTo>
                  <a:lnTo>
                    <a:pt x="0" y="1412685"/>
                  </a:lnTo>
                  <a:lnTo>
                    <a:pt x="11139" y="1397385"/>
                  </a:lnTo>
                  <a:lnTo>
                    <a:pt x="3892" y="1353633"/>
                  </a:lnTo>
                  <a:lnTo>
                    <a:pt x="21339" y="1326254"/>
                  </a:lnTo>
                  <a:lnTo>
                    <a:pt x="17581" y="1317531"/>
                  </a:lnTo>
                  <a:lnTo>
                    <a:pt x="45228" y="1290957"/>
                  </a:lnTo>
                  <a:lnTo>
                    <a:pt x="19460" y="1267471"/>
                  </a:lnTo>
                  <a:lnTo>
                    <a:pt x="73547" y="1200635"/>
                  </a:lnTo>
                  <a:lnTo>
                    <a:pt x="96228" y="1170438"/>
                  </a:lnTo>
                  <a:lnTo>
                    <a:pt x="104951" y="1144535"/>
                  </a:lnTo>
                  <a:lnTo>
                    <a:pt x="68447" y="1106957"/>
                  </a:lnTo>
                  <a:lnTo>
                    <a:pt x="78647" y="1070049"/>
                  </a:lnTo>
                  <a:lnTo>
                    <a:pt x="56368" y="1027236"/>
                  </a:lnTo>
                  <a:lnTo>
                    <a:pt x="56636" y="1026431"/>
                  </a:lnTo>
                  <a:lnTo>
                    <a:pt x="73144" y="976237"/>
                  </a:lnTo>
                  <a:lnTo>
                    <a:pt x="44289" y="905911"/>
                  </a:lnTo>
                  <a:lnTo>
                    <a:pt x="44692" y="905106"/>
                  </a:lnTo>
                  <a:lnTo>
                    <a:pt x="66970" y="857864"/>
                  </a:lnTo>
                  <a:lnTo>
                    <a:pt x="29392" y="814247"/>
                  </a:lnTo>
                  <a:lnTo>
                    <a:pt x="33150" y="764455"/>
                  </a:lnTo>
                  <a:lnTo>
                    <a:pt x="54086" y="757879"/>
                  </a:lnTo>
                  <a:lnTo>
                    <a:pt x="95959" y="729829"/>
                  </a:lnTo>
                  <a:lnTo>
                    <a:pt x="122667" y="703927"/>
                  </a:lnTo>
                  <a:lnTo>
                    <a:pt x="164272" y="747813"/>
                  </a:lnTo>
                  <a:lnTo>
                    <a:pt x="232182" y="764589"/>
                  </a:lnTo>
                  <a:lnTo>
                    <a:pt x="326128" y="841357"/>
                  </a:lnTo>
                  <a:lnTo>
                    <a:pt x="345320" y="873299"/>
                  </a:lnTo>
                  <a:lnTo>
                    <a:pt x="347065" y="916380"/>
                  </a:lnTo>
                  <a:lnTo>
                    <a:pt x="346528" y="916917"/>
                  </a:lnTo>
                  <a:lnTo>
                    <a:pt x="318344" y="950066"/>
                  </a:lnTo>
                  <a:lnTo>
                    <a:pt x="277276" y="966708"/>
                  </a:lnTo>
                  <a:lnTo>
                    <a:pt x="276471" y="966440"/>
                  </a:lnTo>
                  <a:lnTo>
                    <a:pt x="166822" y="919869"/>
                  </a:lnTo>
                  <a:lnTo>
                    <a:pt x="151790" y="926445"/>
                  </a:lnTo>
                  <a:lnTo>
                    <a:pt x="190845" y="969929"/>
                  </a:lnTo>
                  <a:lnTo>
                    <a:pt x="190845" y="970600"/>
                  </a:lnTo>
                  <a:lnTo>
                    <a:pt x="192456" y="998381"/>
                  </a:lnTo>
                  <a:lnTo>
                    <a:pt x="193932" y="1056897"/>
                  </a:lnTo>
                  <a:lnTo>
                    <a:pt x="224934" y="1073807"/>
                  </a:lnTo>
                  <a:lnTo>
                    <a:pt x="241711" y="1086557"/>
                  </a:lnTo>
                  <a:lnTo>
                    <a:pt x="244529" y="1063070"/>
                  </a:lnTo>
                  <a:lnTo>
                    <a:pt x="229229" y="1037839"/>
                  </a:lnTo>
                  <a:lnTo>
                    <a:pt x="246676" y="1013279"/>
                  </a:lnTo>
                  <a:lnTo>
                    <a:pt x="307070" y="1049649"/>
                  </a:lnTo>
                  <a:lnTo>
                    <a:pt x="325591" y="1037168"/>
                  </a:lnTo>
                  <a:lnTo>
                    <a:pt x="308949" y="994489"/>
                  </a:lnTo>
                  <a:lnTo>
                    <a:pt x="368135" y="933424"/>
                  </a:lnTo>
                  <a:lnTo>
                    <a:pt x="369075" y="933558"/>
                  </a:lnTo>
                  <a:lnTo>
                    <a:pt x="392562" y="937182"/>
                  </a:lnTo>
                  <a:lnTo>
                    <a:pt x="413901" y="957045"/>
                  </a:lnTo>
                  <a:lnTo>
                    <a:pt x="427053" y="918124"/>
                  </a:lnTo>
                  <a:lnTo>
                    <a:pt x="406519" y="880412"/>
                  </a:lnTo>
                  <a:lnTo>
                    <a:pt x="406788" y="879606"/>
                  </a:lnTo>
                  <a:lnTo>
                    <a:pt x="418598" y="841357"/>
                  </a:lnTo>
                  <a:lnTo>
                    <a:pt x="399004" y="796799"/>
                  </a:lnTo>
                  <a:lnTo>
                    <a:pt x="473087" y="819883"/>
                  </a:lnTo>
                  <a:lnTo>
                    <a:pt x="488387" y="859609"/>
                  </a:lnTo>
                  <a:lnTo>
                    <a:pt x="456311" y="867796"/>
                  </a:lnTo>
                  <a:lnTo>
                    <a:pt x="456579" y="901214"/>
                  </a:lnTo>
                  <a:lnTo>
                    <a:pt x="474698" y="921345"/>
                  </a:lnTo>
                  <a:lnTo>
                    <a:pt x="510666" y="908461"/>
                  </a:lnTo>
                  <a:lnTo>
                    <a:pt x="516705" y="868064"/>
                  </a:lnTo>
                  <a:lnTo>
                    <a:pt x="569181" y="836525"/>
                  </a:lnTo>
                  <a:lnTo>
                    <a:pt x="656148" y="778413"/>
                  </a:lnTo>
                  <a:lnTo>
                    <a:pt x="678159" y="782439"/>
                  </a:lnTo>
                  <a:lnTo>
                    <a:pt x="653732" y="823507"/>
                  </a:lnTo>
                  <a:lnTo>
                    <a:pt x="680709" y="829546"/>
                  </a:lnTo>
                  <a:lnTo>
                    <a:pt x="698290" y="806999"/>
                  </a:lnTo>
                  <a:lnTo>
                    <a:pt x="699095" y="806999"/>
                  </a:lnTo>
                  <a:lnTo>
                    <a:pt x="744860" y="805120"/>
                  </a:lnTo>
                  <a:lnTo>
                    <a:pt x="782707" y="776131"/>
                  </a:lnTo>
                  <a:lnTo>
                    <a:pt x="810354" y="816125"/>
                  </a:lnTo>
                  <a:lnTo>
                    <a:pt x="836391" y="774789"/>
                  </a:lnTo>
                  <a:lnTo>
                    <a:pt x="810489" y="734392"/>
                  </a:lnTo>
                  <a:lnTo>
                    <a:pt x="824715" y="708624"/>
                  </a:lnTo>
                  <a:lnTo>
                    <a:pt x="899738" y="730768"/>
                  </a:lnTo>
                  <a:lnTo>
                    <a:pt x="933961" y="752779"/>
                  </a:lnTo>
                  <a:lnTo>
                    <a:pt x="1021868" y="828875"/>
                  </a:lnTo>
                  <a:lnTo>
                    <a:pt x="1036899" y="797202"/>
                  </a:lnTo>
                  <a:lnTo>
                    <a:pt x="1012071" y="761368"/>
                  </a:lnTo>
                  <a:lnTo>
                    <a:pt x="1011400" y="747410"/>
                  </a:lnTo>
                  <a:lnTo>
                    <a:pt x="981203" y="740432"/>
                  </a:lnTo>
                  <a:lnTo>
                    <a:pt x="989658" y="705134"/>
                  </a:lnTo>
                  <a:lnTo>
                    <a:pt x="976505" y="648364"/>
                  </a:lnTo>
                  <a:lnTo>
                    <a:pt x="975700" y="623267"/>
                  </a:lnTo>
                  <a:lnTo>
                    <a:pt x="975969" y="622730"/>
                  </a:lnTo>
                  <a:lnTo>
                    <a:pt x="1021465" y="552539"/>
                  </a:lnTo>
                  <a:lnTo>
                    <a:pt x="1037705" y="477919"/>
                  </a:lnTo>
                  <a:lnTo>
                    <a:pt x="1057433" y="460203"/>
                  </a:lnTo>
                  <a:lnTo>
                    <a:pt x="1125075" y="483019"/>
                  </a:lnTo>
                  <a:lnTo>
                    <a:pt x="1130443" y="530394"/>
                  </a:lnTo>
                  <a:lnTo>
                    <a:pt x="1130175" y="530931"/>
                  </a:lnTo>
                  <a:lnTo>
                    <a:pt x="1107091" y="594278"/>
                  </a:lnTo>
                  <a:lnTo>
                    <a:pt x="1122256" y="618704"/>
                  </a:lnTo>
                  <a:lnTo>
                    <a:pt x="1130175" y="671180"/>
                  </a:lnTo>
                  <a:lnTo>
                    <a:pt x="1124538" y="768616"/>
                  </a:lnTo>
                  <a:lnTo>
                    <a:pt x="1151917" y="810489"/>
                  </a:lnTo>
                  <a:lnTo>
                    <a:pt x="1141046" y="855986"/>
                  </a:lnTo>
                  <a:lnTo>
                    <a:pt x="1093670" y="943893"/>
                  </a:lnTo>
                  <a:lnTo>
                    <a:pt x="1118096" y="951677"/>
                  </a:lnTo>
                  <a:lnTo>
                    <a:pt x="1127491" y="930606"/>
                  </a:lnTo>
                  <a:lnTo>
                    <a:pt x="1154467" y="914635"/>
                  </a:lnTo>
                  <a:lnTo>
                    <a:pt x="1161177" y="883364"/>
                  </a:lnTo>
                  <a:lnTo>
                    <a:pt x="1182114" y="853436"/>
                  </a:lnTo>
                  <a:lnTo>
                    <a:pt x="1167753" y="816260"/>
                  </a:lnTo>
                  <a:lnTo>
                    <a:pt x="1168022" y="815589"/>
                  </a:lnTo>
                  <a:lnTo>
                    <a:pt x="1179027" y="772776"/>
                  </a:lnTo>
                  <a:lnTo>
                    <a:pt x="1152588" y="767273"/>
                  </a:lnTo>
                  <a:lnTo>
                    <a:pt x="1146414" y="726474"/>
                  </a:lnTo>
                  <a:lnTo>
                    <a:pt x="1166143" y="653867"/>
                  </a:lnTo>
                  <a:lnTo>
                    <a:pt x="1133798" y="591325"/>
                  </a:lnTo>
                  <a:lnTo>
                    <a:pt x="1178356" y="537642"/>
                  </a:lnTo>
                  <a:lnTo>
                    <a:pt x="1172451" y="478187"/>
                  </a:lnTo>
                  <a:lnTo>
                    <a:pt x="1188287" y="475771"/>
                  </a:lnTo>
                  <a:lnTo>
                    <a:pt x="1201843" y="523550"/>
                  </a:lnTo>
                  <a:lnTo>
                    <a:pt x="1201843" y="523952"/>
                  </a:lnTo>
                  <a:lnTo>
                    <a:pt x="1192179" y="599109"/>
                  </a:lnTo>
                  <a:lnTo>
                    <a:pt x="1213921" y="610651"/>
                  </a:lnTo>
                  <a:lnTo>
                    <a:pt x="1203184" y="557236"/>
                  </a:lnTo>
                  <a:lnTo>
                    <a:pt x="1204124" y="556431"/>
                  </a:lnTo>
                  <a:lnTo>
                    <a:pt x="1245997" y="524623"/>
                  </a:lnTo>
                  <a:lnTo>
                    <a:pt x="1246534" y="524489"/>
                  </a:lnTo>
                  <a:lnTo>
                    <a:pt x="1298741" y="520060"/>
                  </a:lnTo>
                  <a:lnTo>
                    <a:pt x="1339407" y="560726"/>
                  </a:lnTo>
                  <a:lnTo>
                    <a:pt x="1319812" y="500600"/>
                  </a:lnTo>
                  <a:lnTo>
                    <a:pt x="1317397" y="408532"/>
                  </a:lnTo>
                  <a:lnTo>
                    <a:pt x="1318604" y="408130"/>
                  </a:lnTo>
                  <a:lnTo>
                    <a:pt x="1362088" y="390012"/>
                  </a:lnTo>
                  <a:lnTo>
                    <a:pt x="1421677" y="394038"/>
                  </a:lnTo>
                  <a:lnTo>
                    <a:pt x="1472811" y="382899"/>
                  </a:lnTo>
                  <a:lnTo>
                    <a:pt x="1453216" y="336731"/>
                  </a:lnTo>
                  <a:lnTo>
                    <a:pt x="1482742" y="272981"/>
                  </a:lnTo>
                  <a:lnTo>
                    <a:pt x="1483816" y="272981"/>
                  </a:lnTo>
                  <a:lnTo>
                    <a:pt x="1511597" y="270297"/>
                  </a:lnTo>
                  <a:lnTo>
                    <a:pt x="1559644" y="221848"/>
                  </a:lnTo>
                  <a:lnTo>
                    <a:pt x="1560181" y="221713"/>
                  </a:lnTo>
                  <a:lnTo>
                    <a:pt x="1624333" y="208561"/>
                  </a:lnTo>
                  <a:lnTo>
                    <a:pt x="1632654" y="180780"/>
                  </a:lnTo>
                  <a:lnTo>
                    <a:pt x="1699892" y="170848"/>
                  </a:lnTo>
                  <a:lnTo>
                    <a:pt x="1700563" y="171653"/>
                  </a:lnTo>
                  <a:lnTo>
                    <a:pt x="1719353" y="193127"/>
                  </a:lnTo>
                  <a:lnTo>
                    <a:pt x="1774110" y="138906"/>
                  </a:lnTo>
                  <a:lnTo>
                    <a:pt x="1818667" y="140651"/>
                  </a:lnTo>
                  <a:lnTo>
                    <a:pt x="1825378" y="95557"/>
                  </a:lnTo>
                  <a:lnTo>
                    <a:pt x="1849535" y="47913"/>
                  </a:lnTo>
                  <a:lnTo>
                    <a:pt x="1909124" y="0"/>
                  </a:lnTo>
                  <a:lnTo>
                    <a:pt x="1954487" y="39726"/>
                  </a:lnTo>
                  <a:lnTo>
                    <a:pt x="1921874" y="66433"/>
                  </a:lnTo>
                  <a:lnTo>
                    <a:pt x="1975692" y="82807"/>
                  </a:lnTo>
                  <a:lnTo>
                    <a:pt x="1982000" y="133001"/>
                  </a:lnTo>
                  <a:lnTo>
                    <a:pt x="2002400" y="109515"/>
                  </a:lnTo>
                  <a:lnTo>
                    <a:pt x="2076349" y="110991"/>
                  </a:lnTo>
                  <a:lnTo>
                    <a:pt x="2076886" y="111528"/>
                  </a:lnTo>
                  <a:lnTo>
                    <a:pt x="2132985" y="163601"/>
                  </a:lnTo>
                  <a:lnTo>
                    <a:pt x="2153116" y="202521"/>
                  </a:lnTo>
                  <a:lnTo>
                    <a:pt x="2153116" y="203058"/>
                  </a:lnTo>
                  <a:lnTo>
                    <a:pt x="2146809" y="255266"/>
                  </a:lnTo>
                  <a:lnTo>
                    <a:pt x="2146406" y="255802"/>
                  </a:lnTo>
                  <a:lnTo>
                    <a:pt x="2119027" y="284389"/>
                  </a:lnTo>
                  <a:lnTo>
                    <a:pt x="2054070" y="336596"/>
                  </a:lnTo>
                  <a:lnTo>
                    <a:pt x="2036891" y="361559"/>
                  </a:lnTo>
                  <a:lnTo>
                    <a:pt x="2065478" y="373370"/>
                  </a:lnTo>
                  <a:lnTo>
                    <a:pt x="2101178" y="395246"/>
                  </a:lnTo>
                  <a:lnTo>
                    <a:pt x="2124798" y="377396"/>
                  </a:lnTo>
                  <a:lnTo>
                    <a:pt x="2136877" y="431348"/>
                  </a:lnTo>
                  <a:lnTo>
                    <a:pt x="2145601" y="412961"/>
                  </a:lnTo>
                  <a:lnTo>
                    <a:pt x="2146406" y="412693"/>
                  </a:lnTo>
                  <a:lnTo>
                    <a:pt x="2186400" y="398735"/>
                  </a:lnTo>
                  <a:lnTo>
                    <a:pt x="2186937" y="398735"/>
                  </a:lnTo>
                  <a:lnTo>
                    <a:pt x="2267731" y="413633"/>
                  </a:lnTo>
                  <a:lnTo>
                    <a:pt x="2273636" y="453895"/>
                  </a:lnTo>
                  <a:lnTo>
                    <a:pt x="2373488" y="466108"/>
                  </a:lnTo>
                  <a:lnTo>
                    <a:pt x="2374964" y="399809"/>
                  </a:lnTo>
                  <a:lnTo>
                    <a:pt x="2429587" y="415780"/>
                  </a:lnTo>
                  <a:lnTo>
                    <a:pt x="2469716" y="415377"/>
                  </a:lnTo>
                  <a:lnTo>
                    <a:pt x="2510650" y="462216"/>
                  </a:lnTo>
                  <a:lnTo>
                    <a:pt x="2522192" y="516168"/>
                  </a:lnTo>
                  <a:lnTo>
                    <a:pt x="2521923" y="516705"/>
                  </a:lnTo>
                  <a:lnTo>
                    <a:pt x="2507697" y="549721"/>
                  </a:lnTo>
                  <a:lnTo>
                    <a:pt x="2538162" y="610115"/>
                  </a:lnTo>
                  <a:lnTo>
                    <a:pt x="2574533" y="638969"/>
                  </a:lnTo>
                  <a:lnTo>
                    <a:pt x="2598422" y="557773"/>
                  </a:lnTo>
                  <a:lnTo>
                    <a:pt x="2639490" y="594144"/>
                  </a:lnTo>
                  <a:lnTo>
                    <a:pt x="2681363" y="573341"/>
                  </a:lnTo>
                  <a:lnTo>
                    <a:pt x="2728739" y="597096"/>
                  </a:lnTo>
                  <a:lnTo>
                    <a:pt x="2746858" y="575489"/>
                  </a:lnTo>
                  <a:lnTo>
                    <a:pt x="2785376" y="585957"/>
                  </a:lnTo>
                  <a:lnTo>
                    <a:pt x="2768063" y="514021"/>
                  </a:lnTo>
                  <a:lnTo>
                    <a:pt x="2768734" y="513216"/>
                  </a:lnTo>
                  <a:lnTo>
                    <a:pt x="2802152" y="476442"/>
                  </a:lnTo>
                  <a:lnTo>
                    <a:pt x="2803360" y="476711"/>
                  </a:lnTo>
                  <a:lnTo>
                    <a:pt x="3027623" y="530394"/>
                  </a:lnTo>
                  <a:lnTo>
                    <a:pt x="3048962" y="578173"/>
                  </a:lnTo>
                  <a:lnTo>
                    <a:pt x="3112711" y="635883"/>
                  </a:lnTo>
                  <a:lnTo>
                    <a:pt x="3212160" y="621657"/>
                  </a:lnTo>
                  <a:lnTo>
                    <a:pt x="3212563" y="621791"/>
                  </a:lnTo>
                  <a:lnTo>
                    <a:pt x="3262489" y="634406"/>
                  </a:lnTo>
                  <a:lnTo>
                    <a:pt x="3283828" y="666482"/>
                  </a:lnTo>
                  <a:lnTo>
                    <a:pt x="3283694" y="667153"/>
                  </a:lnTo>
                  <a:lnTo>
                    <a:pt x="3280741" y="719092"/>
                  </a:lnTo>
                  <a:lnTo>
                    <a:pt x="3309462" y="738150"/>
                  </a:lnTo>
                  <a:lnTo>
                    <a:pt x="3342343" y="723924"/>
                  </a:lnTo>
                  <a:lnTo>
                    <a:pt x="3386498" y="722045"/>
                  </a:lnTo>
                  <a:lnTo>
                    <a:pt x="3433069" y="735868"/>
                  </a:lnTo>
                  <a:lnTo>
                    <a:pt x="3480579" y="727950"/>
                  </a:lnTo>
                  <a:lnTo>
                    <a:pt x="3523257" y="789015"/>
                  </a:lnTo>
                  <a:lnTo>
                    <a:pt x="3551038" y="769152"/>
                  </a:lnTo>
                  <a:lnTo>
                    <a:pt x="3531310" y="725132"/>
                  </a:lnTo>
                  <a:lnTo>
                    <a:pt x="3543254" y="690774"/>
                  </a:lnTo>
                  <a:lnTo>
                    <a:pt x="3623645" y="711442"/>
                  </a:lnTo>
                  <a:lnTo>
                    <a:pt x="3675182" y="707013"/>
                  </a:lnTo>
                  <a:lnTo>
                    <a:pt x="3675719" y="707282"/>
                  </a:lnTo>
                  <a:lnTo>
                    <a:pt x="3747252" y="741505"/>
                  </a:lnTo>
                  <a:lnTo>
                    <a:pt x="3781878" y="771836"/>
                  </a:lnTo>
                  <a:lnTo>
                    <a:pt x="3842406" y="823507"/>
                  </a:lnTo>
                  <a:lnTo>
                    <a:pt x="3908035" y="889001"/>
                  </a:lnTo>
                  <a:lnTo>
                    <a:pt x="3905887" y="928056"/>
                  </a:lnTo>
                  <a:lnTo>
                    <a:pt x="3918100" y="939329"/>
                  </a:lnTo>
                  <a:lnTo>
                    <a:pt x="3912732" y="896517"/>
                  </a:lnTo>
                  <a:lnTo>
                    <a:pt x="3983057" y="906448"/>
                  </a:lnTo>
                  <a:lnTo>
                    <a:pt x="4033520" y="965903"/>
                  </a:lnTo>
                  <a:lnTo>
                    <a:pt x="4007483" y="993818"/>
                  </a:lnTo>
                  <a:lnTo>
                    <a:pt x="4006812" y="993952"/>
                  </a:lnTo>
                  <a:lnTo>
                    <a:pt x="3967758" y="999858"/>
                  </a:lnTo>
                  <a:lnTo>
                    <a:pt x="3967221" y="1055957"/>
                  </a:lnTo>
                  <a:lnTo>
                    <a:pt x="3956216" y="1069110"/>
                  </a:lnTo>
                  <a:lnTo>
                    <a:pt x="3955276" y="1069110"/>
                  </a:lnTo>
                  <a:lnTo>
                    <a:pt x="3931253" y="1067365"/>
                  </a:lnTo>
                  <a:lnTo>
                    <a:pt x="3912195" y="1047099"/>
                  </a:lnTo>
                  <a:lnTo>
                    <a:pt x="3878643" y="1029921"/>
                  </a:lnTo>
                  <a:lnTo>
                    <a:pt x="3873140" y="1004555"/>
                  </a:lnTo>
                  <a:lnTo>
                    <a:pt x="3849519" y="995429"/>
                  </a:lnTo>
                  <a:lnTo>
                    <a:pt x="3820664" y="1003347"/>
                  </a:lnTo>
                  <a:lnTo>
                    <a:pt x="3806036" y="980532"/>
                  </a:lnTo>
                  <a:lnTo>
                    <a:pt x="3810733" y="961205"/>
                  </a:lnTo>
                  <a:lnTo>
                    <a:pt x="3786307" y="973016"/>
                  </a:lnTo>
                  <a:lnTo>
                    <a:pt x="3797044" y="1000394"/>
                  </a:lnTo>
                  <a:lnTo>
                    <a:pt x="3782012" y="1027102"/>
                  </a:lnTo>
                  <a:lnTo>
                    <a:pt x="3749534" y="1053139"/>
                  </a:lnTo>
                  <a:lnTo>
                    <a:pt x="3721216" y="1049381"/>
                  </a:lnTo>
                  <a:lnTo>
                    <a:pt x="3741078" y="1076625"/>
                  </a:lnTo>
                  <a:lnTo>
                    <a:pt x="3755707" y="1122256"/>
                  </a:lnTo>
                  <a:lnTo>
                    <a:pt x="3767249" y="1137154"/>
                  </a:lnTo>
                  <a:lnTo>
                    <a:pt x="3770336" y="1160506"/>
                  </a:lnTo>
                  <a:lnTo>
                    <a:pt x="3763089" y="1176611"/>
                  </a:lnTo>
                  <a:lnTo>
                    <a:pt x="3716116" y="1164666"/>
                  </a:lnTo>
                  <a:lnTo>
                    <a:pt x="3647132" y="1204258"/>
                  </a:lnTo>
                  <a:lnTo>
                    <a:pt x="3625659" y="1210297"/>
                  </a:lnTo>
                  <a:lnTo>
                    <a:pt x="3588080" y="1246131"/>
                  </a:lnTo>
                  <a:lnTo>
                    <a:pt x="3552515" y="1276731"/>
                  </a:lnTo>
                  <a:lnTo>
                    <a:pt x="3542449" y="1301426"/>
                  </a:lnTo>
                  <a:lnTo>
                    <a:pt x="3506078" y="1266128"/>
                  </a:lnTo>
                  <a:lnTo>
                    <a:pt x="3441255" y="1305318"/>
                  </a:lnTo>
                  <a:lnTo>
                    <a:pt x="3430116" y="1287334"/>
                  </a:lnTo>
                  <a:lnTo>
                    <a:pt x="3407300" y="1307465"/>
                  </a:lnTo>
                  <a:lnTo>
                    <a:pt x="3375090" y="1301023"/>
                  </a:lnTo>
                  <a:lnTo>
                    <a:pt x="3367306" y="1331757"/>
                  </a:lnTo>
                  <a:lnTo>
                    <a:pt x="3338049" y="1377388"/>
                  </a:lnTo>
                  <a:lnTo>
                    <a:pt x="3338854" y="1394298"/>
                  </a:lnTo>
                  <a:lnTo>
                    <a:pt x="3367172" y="1404767"/>
                  </a:lnTo>
                  <a:lnTo>
                    <a:pt x="3363548" y="1473616"/>
                  </a:lnTo>
                  <a:lnTo>
                    <a:pt x="3340330" y="1475360"/>
                  </a:lnTo>
                  <a:lnTo>
                    <a:pt x="3330264" y="1509852"/>
                  </a:lnTo>
                  <a:lnTo>
                    <a:pt x="3341270" y="1529447"/>
                  </a:lnTo>
                  <a:lnTo>
                    <a:pt x="3296981" y="1551725"/>
                  </a:lnTo>
                  <a:lnTo>
                    <a:pt x="3288391" y="1599638"/>
                  </a:lnTo>
                  <a:lnTo>
                    <a:pt x="3251618" y="1609704"/>
                  </a:lnTo>
                  <a:lnTo>
                    <a:pt x="3244236" y="1650235"/>
                  </a:lnTo>
                  <a:lnTo>
                    <a:pt x="3205987" y="1689827"/>
                  </a:lnTo>
                  <a:lnTo>
                    <a:pt x="3195787" y="1659630"/>
                  </a:lnTo>
                  <a:lnTo>
                    <a:pt x="3185184" y="1600309"/>
                  </a:lnTo>
                  <a:lnTo>
                    <a:pt x="3171361" y="1505960"/>
                  </a:lnTo>
                  <a:lnTo>
                    <a:pt x="3171361" y="1505692"/>
                  </a:lnTo>
                  <a:lnTo>
                    <a:pt x="3183708" y="1443553"/>
                  </a:lnTo>
                  <a:lnTo>
                    <a:pt x="3204242" y="1416845"/>
                  </a:lnTo>
                  <a:lnTo>
                    <a:pt x="3205584" y="1394567"/>
                  </a:lnTo>
                  <a:lnTo>
                    <a:pt x="3244773" y="1383964"/>
                  </a:lnTo>
                  <a:lnTo>
                    <a:pt x="3288525" y="1324644"/>
                  </a:lnTo>
                  <a:lnTo>
                    <a:pt x="3331338" y="1274047"/>
                  </a:lnTo>
                  <a:lnTo>
                    <a:pt x="3375493" y="1233918"/>
                  </a:lnTo>
                  <a:lnTo>
                    <a:pt x="3394416" y="1163324"/>
                  </a:lnTo>
                  <a:lnTo>
                    <a:pt x="3368380" y="1167216"/>
                  </a:lnTo>
                  <a:lnTo>
                    <a:pt x="3353751" y="1210029"/>
                  </a:lnTo>
                  <a:lnTo>
                    <a:pt x="3353483" y="1210432"/>
                  </a:lnTo>
                  <a:lnTo>
                    <a:pt x="3288525" y="1268544"/>
                  </a:lnTo>
                  <a:lnTo>
                    <a:pt x="3267857" y="1204392"/>
                  </a:lnTo>
                  <a:lnTo>
                    <a:pt x="3206389" y="1221437"/>
                  </a:lnTo>
                  <a:lnTo>
                    <a:pt x="3145593" y="1304110"/>
                  </a:lnTo>
                  <a:lnTo>
                    <a:pt x="3166932" y="1335112"/>
                  </a:lnTo>
                  <a:lnTo>
                    <a:pt x="3108954" y="1348399"/>
                  </a:lnTo>
                  <a:lnTo>
                    <a:pt x="3068288" y="1353633"/>
                  </a:lnTo>
                  <a:lnTo>
                    <a:pt x="3070033" y="1318068"/>
                  </a:lnTo>
                  <a:lnTo>
                    <a:pt x="3034065" y="1311223"/>
                  </a:lnTo>
                  <a:lnTo>
                    <a:pt x="3003600" y="1334978"/>
                  </a:lnTo>
                  <a:lnTo>
                    <a:pt x="3002794" y="1334844"/>
                  </a:lnTo>
                  <a:lnTo>
                    <a:pt x="2927369" y="1326657"/>
                  </a:lnTo>
                  <a:lnTo>
                    <a:pt x="2846978" y="1340749"/>
                  </a:lnTo>
                  <a:lnTo>
                    <a:pt x="2767257" y="1431340"/>
                  </a:lnTo>
                  <a:lnTo>
                    <a:pt x="2674921" y="1532668"/>
                  </a:lnTo>
                  <a:lnTo>
                    <a:pt x="2711292" y="1537634"/>
                  </a:lnTo>
                  <a:lnTo>
                    <a:pt x="2723639" y="1564475"/>
                  </a:lnTo>
                  <a:lnTo>
                    <a:pt x="2745515" y="1572930"/>
                  </a:lnTo>
                  <a:lnTo>
                    <a:pt x="2761084" y="1552128"/>
                  </a:lnTo>
                  <a:lnTo>
                    <a:pt x="2762157" y="1552262"/>
                  </a:lnTo>
                  <a:lnTo>
                    <a:pt x="2790207" y="1555081"/>
                  </a:lnTo>
                  <a:lnTo>
                    <a:pt x="2826846" y="1602054"/>
                  </a:lnTo>
                  <a:lnTo>
                    <a:pt x="2827651" y="1637753"/>
                  </a:lnTo>
                  <a:lnTo>
                    <a:pt x="2808325" y="1677614"/>
                  </a:lnTo>
                  <a:lnTo>
                    <a:pt x="2806178" y="1723647"/>
                  </a:lnTo>
                  <a:lnTo>
                    <a:pt x="2794770" y="1785115"/>
                  </a:lnTo>
                  <a:lnTo>
                    <a:pt x="2757594" y="1837993"/>
                  </a:lnTo>
                  <a:lnTo>
                    <a:pt x="2749005" y="1863225"/>
                  </a:lnTo>
                  <a:lnTo>
                    <a:pt x="2715318" y="1904293"/>
                  </a:lnTo>
                  <a:lnTo>
                    <a:pt x="2682035" y="1944287"/>
                  </a:lnTo>
                  <a:lnTo>
                    <a:pt x="2665527" y="1964821"/>
                  </a:lnTo>
                  <a:lnTo>
                    <a:pt x="2632109" y="1984952"/>
                  </a:lnTo>
                  <a:lnTo>
                    <a:pt x="2615198" y="1985489"/>
                  </a:lnTo>
                  <a:lnTo>
                    <a:pt x="2600167" y="1969653"/>
                  </a:lnTo>
                  <a:lnTo>
                    <a:pt x="2568896" y="1992871"/>
                  </a:lnTo>
                  <a:lnTo>
                    <a:pt x="2563796" y="2007365"/>
                  </a:lnTo>
                  <a:lnTo>
                    <a:pt x="2558025" y="1997568"/>
                  </a:lnTo>
                  <a:lnTo>
                    <a:pt x="2557757" y="1978242"/>
                  </a:lnTo>
                  <a:lnTo>
                    <a:pt x="2570641" y="1977303"/>
                  </a:lnTo>
                  <a:lnTo>
                    <a:pt x="2573996" y="1939053"/>
                  </a:lnTo>
                  <a:lnTo>
                    <a:pt x="2567152" y="1908319"/>
                  </a:lnTo>
                  <a:lnTo>
                    <a:pt x="2590236" y="1894898"/>
                  </a:lnTo>
                  <a:lnTo>
                    <a:pt x="2619493" y="1900937"/>
                  </a:lnTo>
                  <a:lnTo>
                    <a:pt x="2635598" y="1867922"/>
                  </a:lnTo>
                  <a:lnTo>
                    <a:pt x="2644188" y="1828330"/>
                  </a:lnTo>
                  <a:lnTo>
                    <a:pt x="2653716" y="1815178"/>
                  </a:lnTo>
                  <a:lnTo>
                    <a:pt x="2665258" y="1785786"/>
                  </a:lnTo>
                  <a:lnTo>
                    <a:pt x="2628351" y="1795583"/>
                  </a:lnTo>
                  <a:lnTo>
                    <a:pt x="2606609" y="1810346"/>
                  </a:lnTo>
                  <a:lnTo>
                    <a:pt x="2567017" y="1810346"/>
                  </a:lnTo>
                  <a:lnTo>
                    <a:pt x="2556817" y="1774647"/>
                  </a:lnTo>
                  <a:lnTo>
                    <a:pt x="2528231" y="1748476"/>
                  </a:lnTo>
                  <a:lnTo>
                    <a:pt x="2484479" y="1736129"/>
                  </a:lnTo>
                  <a:lnTo>
                    <a:pt x="2475084" y="1697342"/>
                  </a:lnTo>
                  <a:lnTo>
                    <a:pt x="2466495" y="1673453"/>
                  </a:lnTo>
                  <a:lnTo>
                    <a:pt x="2457368" y="1656543"/>
                  </a:lnTo>
                  <a:lnTo>
                    <a:pt x="2442203" y="1616280"/>
                  </a:lnTo>
                  <a:lnTo>
                    <a:pt x="2421266" y="1601651"/>
                  </a:lnTo>
                  <a:lnTo>
                    <a:pt x="2384761" y="1589572"/>
                  </a:lnTo>
                  <a:lnTo>
                    <a:pt x="2352283" y="1590646"/>
                  </a:lnTo>
                  <a:lnTo>
                    <a:pt x="2322488" y="1597893"/>
                  </a:lnTo>
                  <a:lnTo>
                    <a:pt x="2303968" y="1616280"/>
                  </a:lnTo>
                  <a:lnTo>
                    <a:pt x="2316449" y="1625272"/>
                  </a:lnTo>
                  <a:lnTo>
                    <a:pt x="2316852" y="1649295"/>
                  </a:lnTo>
                  <a:lnTo>
                    <a:pt x="2302760" y="1662448"/>
                  </a:lnTo>
                  <a:lnTo>
                    <a:pt x="2280749" y="1703382"/>
                  </a:lnTo>
                  <a:lnTo>
                    <a:pt x="2281018" y="1720963"/>
                  </a:lnTo>
                  <a:lnTo>
                    <a:pt x="2244379" y="1746329"/>
                  </a:lnTo>
                  <a:lnTo>
                    <a:pt x="2214182" y="1731700"/>
                  </a:lnTo>
                  <a:lnTo>
                    <a:pt x="2184253" y="1734921"/>
                  </a:lnTo>
                  <a:lnTo>
                    <a:pt x="2170966" y="1721768"/>
                  </a:lnTo>
                  <a:lnTo>
                    <a:pt x="2157545" y="1718011"/>
                  </a:lnTo>
                  <a:lnTo>
                    <a:pt x="2121309" y="1744852"/>
                  </a:lnTo>
                  <a:lnTo>
                    <a:pt x="2088696" y="1751026"/>
                  </a:lnTo>
                  <a:lnTo>
                    <a:pt x="2065746" y="1760555"/>
                  </a:lnTo>
                  <a:lnTo>
                    <a:pt x="2065209" y="1760421"/>
                  </a:lnTo>
                  <a:lnTo>
                    <a:pt x="2034073" y="1754247"/>
                  </a:lnTo>
                  <a:lnTo>
                    <a:pt x="2010586" y="1754650"/>
                  </a:lnTo>
                  <a:lnTo>
                    <a:pt x="1995152" y="1734652"/>
                  </a:lnTo>
                  <a:lnTo>
                    <a:pt x="1971397" y="1716668"/>
                  </a:lnTo>
                  <a:lnTo>
                    <a:pt x="1947374" y="1711703"/>
                  </a:lnTo>
                  <a:lnTo>
                    <a:pt x="1916372" y="1716668"/>
                  </a:lnTo>
                  <a:lnTo>
                    <a:pt x="1892617" y="1724050"/>
                  </a:lnTo>
                  <a:lnTo>
                    <a:pt x="1891946" y="1723647"/>
                  </a:lnTo>
                  <a:lnTo>
                    <a:pt x="1855843" y="1707005"/>
                  </a:lnTo>
                  <a:lnTo>
                    <a:pt x="1851146" y="1677882"/>
                  </a:lnTo>
                  <a:lnTo>
                    <a:pt x="1823231" y="1668085"/>
                  </a:lnTo>
                  <a:lnTo>
                    <a:pt x="1800415" y="1663253"/>
                  </a:lnTo>
                  <a:lnTo>
                    <a:pt x="1774244" y="1647685"/>
                  </a:lnTo>
                  <a:lnTo>
                    <a:pt x="1750221" y="1686337"/>
                  </a:lnTo>
                  <a:lnTo>
                    <a:pt x="1760421" y="1709555"/>
                  </a:lnTo>
                  <a:lnTo>
                    <a:pt x="1734653" y="1738008"/>
                  </a:lnTo>
                  <a:lnTo>
                    <a:pt x="1697745" y="1728076"/>
                  </a:lnTo>
                  <a:lnTo>
                    <a:pt x="1672782" y="1726734"/>
                  </a:lnTo>
                  <a:lnTo>
                    <a:pt x="1656274" y="1708750"/>
                  </a:lnTo>
                  <a:lnTo>
                    <a:pt x="1630372" y="1707945"/>
                  </a:lnTo>
                  <a:lnTo>
                    <a:pt x="1609704" y="1696537"/>
                  </a:lnTo>
                  <a:lnTo>
                    <a:pt x="1573065" y="1714387"/>
                  </a:lnTo>
                  <a:lnTo>
                    <a:pt x="1525421" y="1747537"/>
                  </a:lnTo>
                  <a:lnTo>
                    <a:pt x="1499384" y="1754113"/>
                  </a:lnTo>
                  <a:lnTo>
                    <a:pt x="1488245" y="1757602"/>
                  </a:lnTo>
                  <a:lnTo>
                    <a:pt x="1474958" y="1734116"/>
                  </a:lnTo>
                  <a:lnTo>
                    <a:pt x="1443285" y="1739350"/>
                  </a:lnTo>
                  <a:lnTo>
                    <a:pt x="1432414" y="1722439"/>
                  </a:lnTo>
                  <a:lnTo>
                    <a:pt x="1414966" y="1714924"/>
                  </a:lnTo>
                  <a:lnTo>
                    <a:pt x="1403022" y="1692377"/>
                  </a:lnTo>
                  <a:lnTo>
                    <a:pt x="1390540" y="1685935"/>
                  </a:lnTo>
                  <a:lnTo>
                    <a:pt x="1354841" y="1696000"/>
                  </a:lnTo>
                  <a:lnTo>
                    <a:pt x="1354170" y="1695598"/>
                  </a:lnTo>
                  <a:lnTo>
                    <a:pt x="1321691" y="1673990"/>
                  </a:lnTo>
                  <a:lnTo>
                    <a:pt x="1307868" y="1695598"/>
                  </a:lnTo>
                  <a:lnTo>
                    <a:pt x="1251097" y="1590780"/>
                  </a:lnTo>
                  <a:lnTo>
                    <a:pt x="1218619" y="1557631"/>
                  </a:lnTo>
                  <a:lnTo>
                    <a:pt x="1223316" y="1550786"/>
                  </a:lnTo>
                  <a:lnTo>
                    <a:pt x="1168290" y="1585680"/>
                  </a:lnTo>
                  <a:lnTo>
                    <a:pt x="1142254" y="1588230"/>
                  </a:lnTo>
                  <a:lnTo>
                    <a:pt x="1144401" y="1564610"/>
                  </a:lnTo>
                  <a:lnTo>
                    <a:pt x="1114607" y="1551055"/>
                  </a:lnTo>
                  <a:lnTo>
                    <a:pt x="1087362" y="1561925"/>
                  </a:lnTo>
                  <a:lnTo>
                    <a:pt x="1079444" y="1516697"/>
                  </a:lnTo>
                  <a:lnTo>
                    <a:pt x="1037034" y="1507839"/>
                  </a:lnTo>
                  <a:lnTo>
                    <a:pt x="1014755" y="1525555"/>
                  </a:lnTo>
                  <a:lnTo>
                    <a:pt x="953287" y="1541257"/>
                  </a:lnTo>
                  <a:lnTo>
                    <a:pt x="941208" y="1551725"/>
                  </a:lnTo>
                  <a:lnTo>
                    <a:pt x="940671" y="1551860"/>
                  </a:lnTo>
                  <a:lnTo>
                    <a:pt x="848738" y="1566354"/>
                  </a:lnTo>
                  <a:lnTo>
                    <a:pt x="838673" y="1578970"/>
                  </a:lnTo>
                  <a:lnTo>
                    <a:pt x="856925" y="1608093"/>
                  </a:lnTo>
                  <a:lnTo>
                    <a:pt x="832902" y="1618830"/>
                  </a:lnTo>
                  <a:lnTo>
                    <a:pt x="837465" y="1629433"/>
                  </a:lnTo>
                  <a:lnTo>
                    <a:pt x="814515" y="1648222"/>
                  </a:lnTo>
                  <a:lnTo>
                    <a:pt x="853704" y="1675064"/>
                  </a:lnTo>
                  <a:lnTo>
                    <a:pt x="846591" y="1696403"/>
                  </a:lnTo>
                  <a:lnTo>
                    <a:pt x="811562" y="1694658"/>
                  </a:lnTo>
                  <a:lnTo>
                    <a:pt x="803912" y="1707005"/>
                  </a:lnTo>
                  <a:lnTo>
                    <a:pt x="771165" y="1686069"/>
                  </a:lnTo>
                  <a:lnTo>
                    <a:pt x="732916" y="1686740"/>
                  </a:lnTo>
                  <a:lnTo>
                    <a:pt x="706208" y="1703650"/>
                  </a:lnTo>
                  <a:lnTo>
                    <a:pt x="675877" y="1687277"/>
                  </a:lnTo>
                  <a:lnTo>
                    <a:pt x="621791" y="1660166"/>
                  </a:lnTo>
                  <a:lnTo>
                    <a:pt x="584346" y="1661240"/>
                  </a:lnTo>
                  <a:lnTo>
                    <a:pt x="534421" y="1703113"/>
                  </a:lnTo>
                  <a:lnTo>
                    <a:pt x="530931" y="1734116"/>
                  </a:lnTo>
                  <a:lnTo>
                    <a:pt x="504626" y="1711032"/>
                  </a:lnTo>
                  <a:lnTo>
                    <a:pt x="486508" y="1749684"/>
                  </a:lnTo>
                  <a:lnTo>
                    <a:pt x="493755" y="1757334"/>
                  </a:lnTo>
                  <a:lnTo>
                    <a:pt x="479529" y="1785786"/>
                  </a:lnTo>
                  <a:lnTo>
                    <a:pt x="499124" y="1809139"/>
                  </a:lnTo>
                  <a:lnTo>
                    <a:pt x="517510" y="1808065"/>
                  </a:lnTo>
                  <a:lnTo>
                    <a:pt x="534286" y="1833967"/>
                  </a:lnTo>
                  <a:lnTo>
                    <a:pt x="532005" y="1851683"/>
                  </a:lnTo>
                  <a:lnTo>
                    <a:pt x="545023" y="1857856"/>
                  </a:lnTo>
                  <a:lnTo>
                    <a:pt x="532407" y="1881477"/>
                  </a:lnTo>
                  <a:lnTo>
                    <a:pt x="531602" y="1881611"/>
                  </a:lnTo>
                  <a:lnTo>
                    <a:pt x="508250" y="1887382"/>
                  </a:lnTo>
                  <a:lnTo>
                    <a:pt x="484763" y="1921740"/>
                  </a:lnTo>
                  <a:lnTo>
                    <a:pt x="507042" y="1953816"/>
                  </a:lnTo>
                  <a:lnTo>
                    <a:pt x="504492" y="1976766"/>
                  </a:lnTo>
                  <a:lnTo>
                    <a:pt x="532005" y="2016894"/>
                  </a:lnTo>
                  <a:lnTo>
                    <a:pt x="516302" y="203112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8" name="Forme libre : forme 427">
              <a:extLst>
                <a:ext uri="{FF2B5EF4-FFF2-40B4-BE49-F238E27FC236}">
                  <a16:creationId xmlns:a16="http://schemas.microsoft.com/office/drawing/2014/main" id="{F9B498A6-537D-45C3-9435-2544C6123387}"/>
                </a:ext>
              </a:extLst>
            </p:cNvPr>
            <p:cNvSpPr/>
            <p:nvPr/>
          </p:nvSpPr>
          <p:spPr>
            <a:xfrm>
              <a:off x="9435466" y="3292017"/>
              <a:ext cx="80793" cy="333241"/>
            </a:xfrm>
            <a:custGeom>
              <a:avLst/>
              <a:gdLst>
                <a:gd name="connsiteX0" fmla="*/ 13152 w 80793"/>
                <a:gd name="connsiteY0" fmla="*/ 333241 h 333241"/>
                <a:gd name="connsiteX1" fmla="*/ 7784 w 80793"/>
                <a:gd name="connsiteY1" fmla="*/ 297944 h 333241"/>
                <a:gd name="connsiteX2" fmla="*/ 10468 w 80793"/>
                <a:gd name="connsiteY2" fmla="*/ 262110 h 333241"/>
                <a:gd name="connsiteX3" fmla="*/ 7650 w 80793"/>
                <a:gd name="connsiteY3" fmla="*/ 222116 h 333241"/>
                <a:gd name="connsiteX4" fmla="*/ 13421 w 80793"/>
                <a:gd name="connsiteY4" fmla="*/ 193261 h 333241"/>
                <a:gd name="connsiteX5" fmla="*/ 14360 w 80793"/>
                <a:gd name="connsiteY5" fmla="*/ 142262 h 333241"/>
                <a:gd name="connsiteX6" fmla="*/ 0 w 80793"/>
                <a:gd name="connsiteY6" fmla="*/ 103341 h 333241"/>
                <a:gd name="connsiteX7" fmla="*/ 2147 w 80793"/>
                <a:gd name="connsiteY7" fmla="*/ 46571 h 333241"/>
                <a:gd name="connsiteX8" fmla="*/ 24560 w 80793"/>
                <a:gd name="connsiteY8" fmla="*/ 27781 h 333241"/>
                <a:gd name="connsiteX9" fmla="*/ 14629 w 80793"/>
                <a:gd name="connsiteY9" fmla="*/ 8053 h 333241"/>
                <a:gd name="connsiteX10" fmla="*/ 29526 w 80793"/>
                <a:gd name="connsiteY10" fmla="*/ 0 h 333241"/>
                <a:gd name="connsiteX11" fmla="*/ 36505 w 80793"/>
                <a:gd name="connsiteY11" fmla="*/ 30331 h 333241"/>
                <a:gd name="connsiteX12" fmla="*/ 45094 w 80793"/>
                <a:gd name="connsiteY12" fmla="*/ 70057 h 333241"/>
                <a:gd name="connsiteX13" fmla="*/ 44423 w 80793"/>
                <a:gd name="connsiteY13" fmla="*/ 109917 h 333241"/>
                <a:gd name="connsiteX14" fmla="*/ 54623 w 80793"/>
                <a:gd name="connsiteY14" fmla="*/ 149509 h 333241"/>
                <a:gd name="connsiteX15" fmla="*/ 80794 w 80793"/>
                <a:gd name="connsiteY15" fmla="*/ 220774 h 333241"/>
                <a:gd name="connsiteX16" fmla="*/ 42410 w 80793"/>
                <a:gd name="connsiteY16" fmla="*/ 207756 h 333241"/>
                <a:gd name="connsiteX17" fmla="*/ 27915 w 80793"/>
                <a:gd name="connsiteY17" fmla="*/ 258889 h 333241"/>
                <a:gd name="connsiteX18" fmla="*/ 51939 w 80793"/>
                <a:gd name="connsiteY18" fmla="*/ 295931 h 333241"/>
                <a:gd name="connsiteX19" fmla="*/ 50999 w 80793"/>
                <a:gd name="connsiteY19" fmla="*/ 326531 h 333241"/>
                <a:gd name="connsiteX20" fmla="*/ 30734 w 80793"/>
                <a:gd name="connsiteY20" fmla="*/ 303313 h 33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0793" h="333241">
                  <a:moveTo>
                    <a:pt x="13152" y="333241"/>
                  </a:moveTo>
                  <a:lnTo>
                    <a:pt x="7784" y="297944"/>
                  </a:lnTo>
                  <a:lnTo>
                    <a:pt x="10468" y="262110"/>
                  </a:lnTo>
                  <a:lnTo>
                    <a:pt x="7650" y="222116"/>
                  </a:lnTo>
                  <a:lnTo>
                    <a:pt x="13421" y="193261"/>
                  </a:lnTo>
                  <a:lnTo>
                    <a:pt x="14360" y="142262"/>
                  </a:lnTo>
                  <a:lnTo>
                    <a:pt x="0" y="103341"/>
                  </a:lnTo>
                  <a:lnTo>
                    <a:pt x="2147" y="46571"/>
                  </a:lnTo>
                  <a:lnTo>
                    <a:pt x="24560" y="27781"/>
                  </a:lnTo>
                  <a:lnTo>
                    <a:pt x="14629" y="8053"/>
                  </a:lnTo>
                  <a:lnTo>
                    <a:pt x="29526" y="0"/>
                  </a:lnTo>
                  <a:lnTo>
                    <a:pt x="36505" y="30331"/>
                  </a:lnTo>
                  <a:lnTo>
                    <a:pt x="45094" y="70057"/>
                  </a:lnTo>
                  <a:lnTo>
                    <a:pt x="44423" y="109917"/>
                  </a:lnTo>
                  <a:lnTo>
                    <a:pt x="54623" y="149509"/>
                  </a:lnTo>
                  <a:lnTo>
                    <a:pt x="80794" y="220774"/>
                  </a:lnTo>
                  <a:lnTo>
                    <a:pt x="42410" y="207756"/>
                  </a:lnTo>
                  <a:lnTo>
                    <a:pt x="27915" y="258889"/>
                  </a:lnTo>
                  <a:lnTo>
                    <a:pt x="51939" y="295931"/>
                  </a:lnTo>
                  <a:lnTo>
                    <a:pt x="50999" y="326531"/>
                  </a:lnTo>
                  <a:lnTo>
                    <a:pt x="30734" y="30331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9" name="Forme libre : forme 428">
              <a:extLst>
                <a:ext uri="{FF2B5EF4-FFF2-40B4-BE49-F238E27FC236}">
                  <a16:creationId xmlns:a16="http://schemas.microsoft.com/office/drawing/2014/main" id="{99C4C326-33B8-4FA3-968E-7C17679C83CB}"/>
                </a:ext>
              </a:extLst>
            </p:cNvPr>
            <p:cNvSpPr/>
            <p:nvPr/>
          </p:nvSpPr>
          <p:spPr>
            <a:xfrm>
              <a:off x="9439224" y="3297788"/>
              <a:ext cx="70728" cy="316330"/>
            </a:xfrm>
            <a:custGeom>
              <a:avLst/>
              <a:gdLst>
                <a:gd name="connsiteX0" fmla="*/ 7784 w 70728"/>
                <a:gd name="connsiteY0" fmla="*/ 216614 h 316330"/>
                <a:gd name="connsiteX1" fmla="*/ 10468 w 70728"/>
                <a:gd name="connsiteY1" fmla="*/ 256339 h 316330"/>
                <a:gd name="connsiteX2" fmla="*/ 7784 w 70728"/>
                <a:gd name="connsiteY2" fmla="*/ 292039 h 316330"/>
                <a:gd name="connsiteX3" fmla="*/ 11542 w 70728"/>
                <a:gd name="connsiteY3" fmla="*/ 316331 h 316330"/>
                <a:gd name="connsiteX4" fmla="*/ 26439 w 70728"/>
                <a:gd name="connsiteY4" fmla="*/ 290965 h 316330"/>
                <a:gd name="connsiteX5" fmla="*/ 43752 w 70728"/>
                <a:gd name="connsiteY5" fmla="*/ 310828 h 316330"/>
                <a:gd name="connsiteX6" fmla="*/ 44289 w 70728"/>
                <a:gd name="connsiteY6" fmla="*/ 291234 h 316330"/>
                <a:gd name="connsiteX7" fmla="*/ 19997 w 70728"/>
                <a:gd name="connsiteY7" fmla="*/ 253789 h 316330"/>
                <a:gd name="connsiteX8" fmla="*/ 35968 w 70728"/>
                <a:gd name="connsiteY8" fmla="*/ 197019 h 316330"/>
                <a:gd name="connsiteX9" fmla="*/ 70728 w 70728"/>
                <a:gd name="connsiteY9" fmla="*/ 208829 h 316330"/>
                <a:gd name="connsiteX10" fmla="*/ 47242 w 70728"/>
                <a:gd name="connsiteY10" fmla="*/ 144812 h 316330"/>
                <a:gd name="connsiteX11" fmla="*/ 36908 w 70728"/>
                <a:gd name="connsiteY11" fmla="*/ 104549 h 316330"/>
                <a:gd name="connsiteX12" fmla="*/ 36908 w 70728"/>
                <a:gd name="connsiteY12" fmla="*/ 104281 h 316330"/>
                <a:gd name="connsiteX13" fmla="*/ 37444 w 70728"/>
                <a:gd name="connsiteY13" fmla="*/ 64689 h 316330"/>
                <a:gd name="connsiteX14" fmla="*/ 28989 w 70728"/>
                <a:gd name="connsiteY14" fmla="*/ 25366 h 316330"/>
                <a:gd name="connsiteX15" fmla="*/ 23084 w 70728"/>
                <a:gd name="connsiteY15" fmla="*/ 0 h 316330"/>
                <a:gd name="connsiteX16" fmla="*/ 15971 w 70728"/>
                <a:gd name="connsiteY16" fmla="*/ 3892 h 316330"/>
                <a:gd name="connsiteX17" fmla="*/ 25634 w 70728"/>
                <a:gd name="connsiteY17" fmla="*/ 23084 h 316330"/>
                <a:gd name="connsiteX18" fmla="*/ 2147 w 70728"/>
                <a:gd name="connsiteY18" fmla="*/ 42679 h 316330"/>
                <a:gd name="connsiteX19" fmla="*/ 0 w 70728"/>
                <a:gd name="connsiteY19" fmla="*/ 97033 h 316330"/>
                <a:gd name="connsiteX20" fmla="*/ 14495 w 70728"/>
                <a:gd name="connsiteY20" fmla="*/ 135954 h 316330"/>
                <a:gd name="connsiteX21" fmla="*/ 13421 w 70728"/>
                <a:gd name="connsiteY21" fmla="*/ 187893 h 31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728" h="316330">
                  <a:moveTo>
                    <a:pt x="7784" y="216614"/>
                  </a:moveTo>
                  <a:lnTo>
                    <a:pt x="10468" y="256339"/>
                  </a:lnTo>
                  <a:lnTo>
                    <a:pt x="7784" y="292039"/>
                  </a:lnTo>
                  <a:lnTo>
                    <a:pt x="11542" y="316331"/>
                  </a:lnTo>
                  <a:lnTo>
                    <a:pt x="26439" y="290965"/>
                  </a:lnTo>
                  <a:lnTo>
                    <a:pt x="43752" y="310828"/>
                  </a:lnTo>
                  <a:lnTo>
                    <a:pt x="44289" y="291234"/>
                  </a:lnTo>
                  <a:lnTo>
                    <a:pt x="19997" y="253789"/>
                  </a:lnTo>
                  <a:lnTo>
                    <a:pt x="35968" y="197019"/>
                  </a:lnTo>
                  <a:lnTo>
                    <a:pt x="70728" y="208829"/>
                  </a:lnTo>
                  <a:lnTo>
                    <a:pt x="47242" y="144812"/>
                  </a:lnTo>
                  <a:lnTo>
                    <a:pt x="36908" y="104549"/>
                  </a:lnTo>
                  <a:lnTo>
                    <a:pt x="36908" y="104281"/>
                  </a:lnTo>
                  <a:lnTo>
                    <a:pt x="37444" y="64689"/>
                  </a:lnTo>
                  <a:lnTo>
                    <a:pt x="28989" y="25366"/>
                  </a:lnTo>
                  <a:lnTo>
                    <a:pt x="23084" y="0"/>
                  </a:lnTo>
                  <a:lnTo>
                    <a:pt x="15971" y="3892"/>
                  </a:lnTo>
                  <a:lnTo>
                    <a:pt x="25634" y="23084"/>
                  </a:lnTo>
                  <a:lnTo>
                    <a:pt x="2147" y="42679"/>
                  </a:lnTo>
                  <a:lnTo>
                    <a:pt x="0" y="97033"/>
                  </a:lnTo>
                  <a:lnTo>
                    <a:pt x="14495" y="135954"/>
                  </a:lnTo>
                  <a:lnTo>
                    <a:pt x="13421" y="18789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0" name="Forme libre : forme 429">
              <a:extLst>
                <a:ext uri="{FF2B5EF4-FFF2-40B4-BE49-F238E27FC236}">
                  <a16:creationId xmlns:a16="http://schemas.microsoft.com/office/drawing/2014/main" id="{CBD25E5C-1E0C-4FB9-A8AD-C2B9CB4C1E29}"/>
                </a:ext>
              </a:extLst>
            </p:cNvPr>
            <p:cNvSpPr/>
            <p:nvPr/>
          </p:nvSpPr>
          <p:spPr>
            <a:xfrm>
              <a:off x="6418043" y="3257660"/>
              <a:ext cx="81330" cy="41470"/>
            </a:xfrm>
            <a:custGeom>
              <a:avLst/>
              <a:gdLst>
                <a:gd name="connsiteX0" fmla="*/ 32881 w 81330"/>
                <a:gd name="connsiteY0" fmla="*/ 41471 h 41470"/>
                <a:gd name="connsiteX1" fmla="*/ 0 w 81330"/>
                <a:gd name="connsiteY1" fmla="*/ 36236 h 41470"/>
                <a:gd name="connsiteX2" fmla="*/ 6576 w 81330"/>
                <a:gd name="connsiteY2" fmla="*/ 14495 h 41470"/>
                <a:gd name="connsiteX3" fmla="*/ 7382 w 81330"/>
                <a:gd name="connsiteY3" fmla="*/ 14092 h 41470"/>
                <a:gd name="connsiteX4" fmla="*/ 42142 w 81330"/>
                <a:gd name="connsiteY4" fmla="*/ 0 h 41470"/>
                <a:gd name="connsiteX5" fmla="*/ 42813 w 81330"/>
                <a:gd name="connsiteY5" fmla="*/ 134 h 41470"/>
                <a:gd name="connsiteX6" fmla="*/ 69252 w 81330"/>
                <a:gd name="connsiteY6" fmla="*/ 7918 h 41470"/>
                <a:gd name="connsiteX7" fmla="*/ 81331 w 81330"/>
                <a:gd name="connsiteY7" fmla="*/ 15434 h 41470"/>
                <a:gd name="connsiteX8" fmla="*/ 78378 w 81330"/>
                <a:gd name="connsiteY8" fmla="*/ 28184 h 41470"/>
                <a:gd name="connsiteX9" fmla="*/ 80660 w 81330"/>
                <a:gd name="connsiteY9" fmla="*/ 40799 h 4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330" h="41470">
                  <a:moveTo>
                    <a:pt x="32881" y="41471"/>
                  </a:moveTo>
                  <a:lnTo>
                    <a:pt x="0" y="36236"/>
                  </a:lnTo>
                  <a:lnTo>
                    <a:pt x="6576" y="14495"/>
                  </a:lnTo>
                  <a:lnTo>
                    <a:pt x="7382" y="14092"/>
                  </a:lnTo>
                  <a:lnTo>
                    <a:pt x="42142" y="0"/>
                  </a:lnTo>
                  <a:lnTo>
                    <a:pt x="42813" y="134"/>
                  </a:lnTo>
                  <a:lnTo>
                    <a:pt x="69252" y="7918"/>
                  </a:lnTo>
                  <a:lnTo>
                    <a:pt x="81331" y="15434"/>
                  </a:lnTo>
                  <a:lnTo>
                    <a:pt x="78378" y="28184"/>
                  </a:lnTo>
                  <a:lnTo>
                    <a:pt x="80660" y="4079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1" name="Forme libre : forme 430">
              <a:extLst>
                <a:ext uri="{FF2B5EF4-FFF2-40B4-BE49-F238E27FC236}">
                  <a16:creationId xmlns:a16="http://schemas.microsoft.com/office/drawing/2014/main" id="{61391D39-7817-448D-9529-AE90BFD453E4}"/>
                </a:ext>
              </a:extLst>
            </p:cNvPr>
            <p:cNvSpPr/>
            <p:nvPr/>
          </p:nvSpPr>
          <p:spPr>
            <a:xfrm>
              <a:off x="6423009" y="3261686"/>
              <a:ext cx="71936" cy="33686"/>
            </a:xfrm>
            <a:custGeom>
              <a:avLst/>
              <a:gdLst>
                <a:gd name="connsiteX0" fmla="*/ 0 w 71936"/>
                <a:gd name="connsiteY0" fmla="*/ 29123 h 33686"/>
                <a:gd name="connsiteX1" fmla="*/ 28184 w 71936"/>
                <a:gd name="connsiteY1" fmla="*/ 33686 h 33686"/>
                <a:gd name="connsiteX2" fmla="*/ 71131 w 71936"/>
                <a:gd name="connsiteY2" fmla="*/ 33015 h 33686"/>
                <a:gd name="connsiteX3" fmla="*/ 69520 w 71936"/>
                <a:gd name="connsiteY3" fmla="*/ 24023 h 33686"/>
                <a:gd name="connsiteX4" fmla="*/ 71936 w 71936"/>
                <a:gd name="connsiteY4" fmla="*/ 13287 h 33686"/>
                <a:gd name="connsiteX5" fmla="*/ 62407 w 71936"/>
                <a:gd name="connsiteY5" fmla="*/ 7247 h 33686"/>
                <a:gd name="connsiteX6" fmla="*/ 37444 w 71936"/>
                <a:gd name="connsiteY6" fmla="*/ 0 h 33686"/>
                <a:gd name="connsiteX7" fmla="*/ 4697 w 71936"/>
                <a:gd name="connsiteY7" fmla="*/ 13287 h 3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36" h="33686">
                  <a:moveTo>
                    <a:pt x="0" y="29123"/>
                  </a:moveTo>
                  <a:lnTo>
                    <a:pt x="28184" y="33686"/>
                  </a:lnTo>
                  <a:lnTo>
                    <a:pt x="71131" y="33015"/>
                  </a:lnTo>
                  <a:lnTo>
                    <a:pt x="69520" y="24023"/>
                  </a:lnTo>
                  <a:lnTo>
                    <a:pt x="71936" y="13287"/>
                  </a:lnTo>
                  <a:lnTo>
                    <a:pt x="62407" y="7247"/>
                  </a:lnTo>
                  <a:lnTo>
                    <a:pt x="37444" y="0"/>
                  </a:lnTo>
                  <a:lnTo>
                    <a:pt x="4697" y="1328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2" name="Forme libre : forme 431">
              <a:extLst>
                <a:ext uri="{FF2B5EF4-FFF2-40B4-BE49-F238E27FC236}">
                  <a16:creationId xmlns:a16="http://schemas.microsoft.com/office/drawing/2014/main" id="{92B34F59-DA99-4936-AB39-89F8E8CE7342}"/>
                </a:ext>
              </a:extLst>
            </p:cNvPr>
            <p:cNvSpPr/>
            <p:nvPr/>
          </p:nvSpPr>
          <p:spPr>
            <a:xfrm>
              <a:off x="7205179" y="1830481"/>
              <a:ext cx="434434" cy="570120"/>
            </a:xfrm>
            <a:custGeom>
              <a:avLst/>
              <a:gdLst>
                <a:gd name="connsiteX0" fmla="*/ 138101 w 434434"/>
                <a:gd name="connsiteY0" fmla="*/ 570120 h 570120"/>
                <a:gd name="connsiteX1" fmla="*/ 137564 w 434434"/>
                <a:gd name="connsiteY1" fmla="*/ 570120 h 570120"/>
                <a:gd name="connsiteX2" fmla="*/ 55294 w 434434"/>
                <a:gd name="connsiteY2" fmla="*/ 560189 h 570120"/>
                <a:gd name="connsiteX3" fmla="*/ 48718 w 434434"/>
                <a:gd name="connsiteY3" fmla="*/ 526100 h 570120"/>
                <a:gd name="connsiteX4" fmla="*/ 3758 w 434434"/>
                <a:gd name="connsiteY4" fmla="*/ 505297 h 570120"/>
                <a:gd name="connsiteX5" fmla="*/ 0 w 434434"/>
                <a:gd name="connsiteY5" fmla="*/ 460471 h 570120"/>
                <a:gd name="connsiteX6" fmla="*/ 25366 w 434434"/>
                <a:gd name="connsiteY6" fmla="*/ 443158 h 570120"/>
                <a:gd name="connsiteX7" fmla="*/ 24560 w 434434"/>
                <a:gd name="connsiteY7" fmla="*/ 398601 h 570120"/>
                <a:gd name="connsiteX8" fmla="*/ 24829 w 434434"/>
                <a:gd name="connsiteY8" fmla="*/ 398064 h 570120"/>
                <a:gd name="connsiteX9" fmla="*/ 72607 w 434434"/>
                <a:gd name="connsiteY9" fmla="*/ 326933 h 570120"/>
                <a:gd name="connsiteX10" fmla="*/ 49792 w 434434"/>
                <a:gd name="connsiteY10" fmla="*/ 316062 h 570120"/>
                <a:gd name="connsiteX11" fmla="*/ 51134 w 434434"/>
                <a:gd name="connsiteY11" fmla="*/ 314183 h 570120"/>
                <a:gd name="connsiteX12" fmla="*/ 109917 w 434434"/>
                <a:gd name="connsiteY12" fmla="*/ 235134 h 570120"/>
                <a:gd name="connsiteX13" fmla="*/ 103207 w 434434"/>
                <a:gd name="connsiteY13" fmla="*/ 192053 h 570120"/>
                <a:gd name="connsiteX14" fmla="*/ 103878 w 434434"/>
                <a:gd name="connsiteY14" fmla="*/ 191248 h 570120"/>
                <a:gd name="connsiteX15" fmla="*/ 159306 w 434434"/>
                <a:gd name="connsiteY15" fmla="*/ 139712 h 570120"/>
                <a:gd name="connsiteX16" fmla="*/ 241845 w 434434"/>
                <a:gd name="connsiteY16" fmla="*/ 73815 h 570120"/>
                <a:gd name="connsiteX17" fmla="*/ 323712 w 434434"/>
                <a:gd name="connsiteY17" fmla="*/ 54355 h 570120"/>
                <a:gd name="connsiteX18" fmla="*/ 366391 w 434434"/>
                <a:gd name="connsiteY18" fmla="*/ 14629 h 570120"/>
                <a:gd name="connsiteX19" fmla="*/ 416317 w 434434"/>
                <a:gd name="connsiteY19" fmla="*/ 0 h 570120"/>
                <a:gd name="connsiteX20" fmla="*/ 434435 w 434434"/>
                <a:gd name="connsiteY20" fmla="*/ 45094 h 570120"/>
                <a:gd name="connsiteX21" fmla="*/ 417256 w 434434"/>
                <a:gd name="connsiteY21" fmla="*/ 79049 h 570120"/>
                <a:gd name="connsiteX22" fmla="*/ 329081 w 434434"/>
                <a:gd name="connsiteY22" fmla="*/ 130048 h 570120"/>
                <a:gd name="connsiteX23" fmla="*/ 253924 w 434434"/>
                <a:gd name="connsiteY23" fmla="*/ 177022 h 570120"/>
                <a:gd name="connsiteX24" fmla="*/ 177424 w 434434"/>
                <a:gd name="connsiteY24" fmla="*/ 266271 h 570120"/>
                <a:gd name="connsiteX25" fmla="*/ 140651 w 434434"/>
                <a:gd name="connsiteY25" fmla="*/ 352701 h 570120"/>
                <a:gd name="connsiteX26" fmla="*/ 101999 w 434434"/>
                <a:gd name="connsiteY26" fmla="*/ 432958 h 570120"/>
                <a:gd name="connsiteX27" fmla="*/ 106965 w 434434"/>
                <a:gd name="connsiteY27" fmla="*/ 498184 h 570120"/>
                <a:gd name="connsiteX28" fmla="*/ 155414 w 434434"/>
                <a:gd name="connsiteY28" fmla="*/ 562470 h 57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4434" h="570120">
                  <a:moveTo>
                    <a:pt x="138101" y="570120"/>
                  </a:moveTo>
                  <a:lnTo>
                    <a:pt x="137564" y="570120"/>
                  </a:lnTo>
                  <a:lnTo>
                    <a:pt x="55294" y="560189"/>
                  </a:lnTo>
                  <a:lnTo>
                    <a:pt x="48718" y="526100"/>
                  </a:lnTo>
                  <a:lnTo>
                    <a:pt x="3758" y="505297"/>
                  </a:lnTo>
                  <a:lnTo>
                    <a:pt x="0" y="460471"/>
                  </a:lnTo>
                  <a:lnTo>
                    <a:pt x="25366" y="443158"/>
                  </a:lnTo>
                  <a:lnTo>
                    <a:pt x="24560" y="398601"/>
                  </a:lnTo>
                  <a:lnTo>
                    <a:pt x="24829" y="398064"/>
                  </a:lnTo>
                  <a:lnTo>
                    <a:pt x="72607" y="326933"/>
                  </a:lnTo>
                  <a:lnTo>
                    <a:pt x="49792" y="316062"/>
                  </a:lnTo>
                  <a:lnTo>
                    <a:pt x="51134" y="314183"/>
                  </a:lnTo>
                  <a:lnTo>
                    <a:pt x="109917" y="235134"/>
                  </a:lnTo>
                  <a:lnTo>
                    <a:pt x="103207" y="192053"/>
                  </a:lnTo>
                  <a:lnTo>
                    <a:pt x="103878" y="191248"/>
                  </a:lnTo>
                  <a:lnTo>
                    <a:pt x="159306" y="139712"/>
                  </a:lnTo>
                  <a:lnTo>
                    <a:pt x="241845" y="73815"/>
                  </a:lnTo>
                  <a:lnTo>
                    <a:pt x="323712" y="54355"/>
                  </a:lnTo>
                  <a:lnTo>
                    <a:pt x="366391" y="14629"/>
                  </a:lnTo>
                  <a:lnTo>
                    <a:pt x="416317" y="0"/>
                  </a:lnTo>
                  <a:lnTo>
                    <a:pt x="434435" y="45094"/>
                  </a:lnTo>
                  <a:lnTo>
                    <a:pt x="417256" y="79049"/>
                  </a:lnTo>
                  <a:lnTo>
                    <a:pt x="329081" y="130048"/>
                  </a:lnTo>
                  <a:lnTo>
                    <a:pt x="253924" y="177022"/>
                  </a:lnTo>
                  <a:lnTo>
                    <a:pt x="177424" y="266271"/>
                  </a:lnTo>
                  <a:lnTo>
                    <a:pt x="140651" y="352701"/>
                  </a:lnTo>
                  <a:lnTo>
                    <a:pt x="101999" y="432958"/>
                  </a:lnTo>
                  <a:lnTo>
                    <a:pt x="106965" y="498184"/>
                  </a:lnTo>
                  <a:lnTo>
                    <a:pt x="155414" y="56247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3" name="Forme libre : forme 432">
              <a:extLst>
                <a:ext uri="{FF2B5EF4-FFF2-40B4-BE49-F238E27FC236}">
                  <a16:creationId xmlns:a16="http://schemas.microsoft.com/office/drawing/2014/main" id="{926B124C-3840-40E1-AE6B-89F090398D7D}"/>
                </a:ext>
              </a:extLst>
            </p:cNvPr>
            <p:cNvSpPr/>
            <p:nvPr/>
          </p:nvSpPr>
          <p:spPr>
            <a:xfrm>
              <a:off x="7209205" y="1835178"/>
              <a:ext cx="426248" cy="561530"/>
            </a:xfrm>
            <a:custGeom>
              <a:avLst/>
              <a:gdLst>
                <a:gd name="connsiteX0" fmla="*/ 54623 w 426248"/>
                <a:gd name="connsiteY0" fmla="*/ 552002 h 561530"/>
                <a:gd name="connsiteX1" fmla="*/ 133538 w 426248"/>
                <a:gd name="connsiteY1" fmla="*/ 561531 h 561530"/>
                <a:gd name="connsiteX2" fmla="*/ 145483 w 426248"/>
                <a:gd name="connsiteY2" fmla="*/ 556163 h 561530"/>
                <a:gd name="connsiteX3" fmla="*/ 99315 w 426248"/>
                <a:gd name="connsiteY3" fmla="*/ 494963 h 561530"/>
                <a:gd name="connsiteX4" fmla="*/ 99181 w 426248"/>
                <a:gd name="connsiteY4" fmla="*/ 494426 h 561530"/>
                <a:gd name="connsiteX5" fmla="*/ 94081 w 426248"/>
                <a:gd name="connsiteY5" fmla="*/ 427456 h 561530"/>
                <a:gd name="connsiteX6" fmla="*/ 94349 w 426248"/>
                <a:gd name="connsiteY6" fmla="*/ 427053 h 561530"/>
                <a:gd name="connsiteX7" fmla="*/ 133135 w 426248"/>
                <a:gd name="connsiteY7" fmla="*/ 346394 h 561530"/>
                <a:gd name="connsiteX8" fmla="*/ 170311 w 426248"/>
                <a:gd name="connsiteY8" fmla="*/ 259292 h 561530"/>
                <a:gd name="connsiteX9" fmla="*/ 247616 w 426248"/>
                <a:gd name="connsiteY9" fmla="*/ 169104 h 561530"/>
                <a:gd name="connsiteX10" fmla="*/ 323041 w 426248"/>
                <a:gd name="connsiteY10" fmla="*/ 121996 h 561530"/>
                <a:gd name="connsiteX11" fmla="*/ 410277 w 426248"/>
                <a:gd name="connsiteY11" fmla="*/ 71668 h 561530"/>
                <a:gd name="connsiteX12" fmla="*/ 426248 w 426248"/>
                <a:gd name="connsiteY12" fmla="*/ 40129 h 561530"/>
                <a:gd name="connsiteX13" fmla="*/ 410009 w 426248"/>
                <a:gd name="connsiteY13" fmla="*/ 0 h 561530"/>
                <a:gd name="connsiteX14" fmla="*/ 363975 w 426248"/>
                <a:gd name="connsiteY14" fmla="*/ 13555 h 561530"/>
                <a:gd name="connsiteX15" fmla="*/ 321565 w 426248"/>
                <a:gd name="connsiteY15" fmla="*/ 53147 h 561530"/>
                <a:gd name="connsiteX16" fmla="*/ 321028 w 426248"/>
                <a:gd name="connsiteY16" fmla="*/ 53281 h 561530"/>
                <a:gd name="connsiteX17" fmla="*/ 239161 w 426248"/>
                <a:gd name="connsiteY17" fmla="*/ 72741 h 561530"/>
                <a:gd name="connsiteX18" fmla="*/ 157696 w 426248"/>
                <a:gd name="connsiteY18" fmla="*/ 137833 h 561530"/>
                <a:gd name="connsiteX19" fmla="*/ 103207 w 426248"/>
                <a:gd name="connsiteY19" fmla="*/ 188698 h 561530"/>
                <a:gd name="connsiteX20" fmla="*/ 109917 w 426248"/>
                <a:gd name="connsiteY20" fmla="*/ 231511 h 561530"/>
                <a:gd name="connsiteX21" fmla="*/ 51671 w 426248"/>
                <a:gd name="connsiteY21" fmla="*/ 309889 h 561530"/>
                <a:gd name="connsiteX22" fmla="*/ 74352 w 426248"/>
                <a:gd name="connsiteY22" fmla="*/ 320626 h 561530"/>
                <a:gd name="connsiteX23" fmla="*/ 73010 w 426248"/>
                <a:gd name="connsiteY23" fmla="*/ 322504 h 561530"/>
                <a:gd name="connsiteX24" fmla="*/ 24292 w 426248"/>
                <a:gd name="connsiteY24" fmla="*/ 394977 h 561530"/>
                <a:gd name="connsiteX25" fmla="*/ 25231 w 426248"/>
                <a:gd name="connsiteY25" fmla="*/ 440474 h 561530"/>
                <a:gd name="connsiteX26" fmla="*/ 0 w 426248"/>
                <a:gd name="connsiteY26" fmla="*/ 457653 h 561530"/>
                <a:gd name="connsiteX27" fmla="*/ 3355 w 426248"/>
                <a:gd name="connsiteY27" fmla="*/ 498050 h 561530"/>
                <a:gd name="connsiteX28" fmla="*/ 48047 w 426248"/>
                <a:gd name="connsiteY28" fmla="*/ 518718 h 56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6248" h="561530">
                  <a:moveTo>
                    <a:pt x="54623" y="552002"/>
                  </a:moveTo>
                  <a:lnTo>
                    <a:pt x="133538" y="561531"/>
                  </a:lnTo>
                  <a:lnTo>
                    <a:pt x="145483" y="556163"/>
                  </a:lnTo>
                  <a:lnTo>
                    <a:pt x="99315" y="494963"/>
                  </a:lnTo>
                  <a:lnTo>
                    <a:pt x="99181" y="494426"/>
                  </a:lnTo>
                  <a:lnTo>
                    <a:pt x="94081" y="427456"/>
                  </a:lnTo>
                  <a:lnTo>
                    <a:pt x="94349" y="427053"/>
                  </a:lnTo>
                  <a:lnTo>
                    <a:pt x="133135" y="346394"/>
                  </a:lnTo>
                  <a:lnTo>
                    <a:pt x="170311" y="259292"/>
                  </a:lnTo>
                  <a:lnTo>
                    <a:pt x="247616" y="169104"/>
                  </a:lnTo>
                  <a:lnTo>
                    <a:pt x="323041" y="121996"/>
                  </a:lnTo>
                  <a:lnTo>
                    <a:pt x="410277" y="71668"/>
                  </a:lnTo>
                  <a:lnTo>
                    <a:pt x="426248" y="40129"/>
                  </a:lnTo>
                  <a:lnTo>
                    <a:pt x="410009" y="0"/>
                  </a:lnTo>
                  <a:lnTo>
                    <a:pt x="363975" y="13555"/>
                  </a:lnTo>
                  <a:lnTo>
                    <a:pt x="321565" y="53147"/>
                  </a:lnTo>
                  <a:lnTo>
                    <a:pt x="321028" y="53281"/>
                  </a:lnTo>
                  <a:lnTo>
                    <a:pt x="239161" y="72741"/>
                  </a:lnTo>
                  <a:lnTo>
                    <a:pt x="157696" y="137833"/>
                  </a:lnTo>
                  <a:lnTo>
                    <a:pt x="103207" y="188698"/>
                  </a:lnTo>
                  <a:lnTo>
                    <a:pt x="109917" y="231511"/>
                  </a:lnTo>
                  <a:lnTo>
                    <a:pt x="51671" y="309889"/>
                  </a:lnTo>
                  <a:lnTo>
                    <a:pt x="74352" y="320626"/>
                  </a:lnTo>
                  <a:lnTo>
                    <a:pt x="73010" y="322504"/>
                  </a:lnTo>
                  <a:lnTo>
                    <a:pt x="24292" y="394977"/>
                  </a:lnTo>
                  <a:lnTo>
                    <a:pt x="25231" y="440474"/>
                  </a:lnTo>
                  <a:lnTo>
                    <a:pt x="0" y="457653"/>
                  </a:lnTo>
                  <a:lnTo>
                    <a:pt x="3355" y="498050"/>
                  </a:lnTo>
                  <a:lnTo>
                    <a:pt x="48047" y="51871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4" name="Forme libre : forme 433">
              <a:extLst>
                <a:ext uri="{FF2B5EF4-FFF2-40B4-BE49-F238E27FC236}">
                  <a16:creationId xmlns:a16="http://schemas.microsoft.com/office/drawing/2014/main" id="{2F5C68E7-9B47-4C71-984D-4D8813BD9787}"/>
                </a:ext>
              </a:extLst>
            </p:cNvPr>
            <p:cNvSpPr/>
            <p:nvPr/>
          </p:nvSpPr>
          <p:spPr>
            <a:xfrm>
              <a:off x="10353993" y="2326249"/>
              <a:ext cx="95825" cy="63481"/>
            </a:xfrm>
            <a:custGeom>
              <a:avLst/>
              <a:gdLst>
                <a:gd name="connsiteX0" fmla="*/ 4966 w 95825"/>
                <a:gd name="connsiteY0" fmla="*/ 63481 h 63481"/>
                <a:gd name="connsiteX1" fmla="*/ 0 w 95825"/>
                <a:gd name="connsiteY1" fmla="*/ 36639 h 63481"/>
                <a:gd name="connsiteX2" fmla="*/ 805 w 95825"/>
                <a:gd name="connsiteY2" fmla="*/ 35968 h 63481"/>
                <a:gd name="connsiteX3" fmla="*/ 35968 w 95825"/>
                <a:gd name="connsiteY3" fmla="*/ 0 h 63481"/>
                <a:gd name="connsiteX4" fmla="*/ 58381 w 95825"/>
                <a:gd name="connsiteY4" fmla="*/ 134 h 63481"/>
                <a:gd name="connsiteX5" fmla="*/ 95825 w 95825"/>
                <a:gd name="connsiteY5" fmla="*/ 23352 h 63481"/>
                <a:gd name="connsiteX6" fmla="*/ 93275 w 95825"/>
                <a:gd name="connsiteY6" fmla="*/ 35834 h 63481"/>
                <a:gd name="connsiteX7" fmla="*/ 66299 w 95825"/>
                <a:gd name="connsiteY7" fmla="*/ 54757 h 6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825" h="63481">
                  <a:moveTo>
                    <a:pt x="4966" y="63481"/>
                  </a:moveTo>
                  <a:lnTo>
                    <a:pt x="0" y="36639"/>
                  </a:lnTo>
                  <a:lnTo>
                    <a:pt x="805" y="35968"/>
                  </a:lnTo>
                  <a:lnTo>
                    <a:pt x="35968" y="0"/>
                  </a:lnTo>
                  <a:lnTo>
                    <a:pt x="58381" y="134"/>
                  </a:lnTo>
                  <a:lnTo>
                    <a:pt x="95825" y="23352"/>
                  </a:lnTo>
                  <a:lnTo>
                    <a:pt x="93275" y="35834"/>
                  </a:lnTo>
                  <a:lnTo>
                    <a:pt x="66299" y="5475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5" name="Forme libre : forme 434">
              <a:extLst>
                <a:ext uri="{FF2B5EF4-FFF2-40B4-BE49-F238E27FC236}">
                  <a16:creationId xmlns:a16="http://schemas.microsoft.com/office/drawing/2014/main" id="{D50CED9C-095C-451C-BF94-912E0CA07063}"/>
                </a:ext>
              </a:extLst>
            </p:cNvPr>
            <p:cNvSpPr/>
            <p:nvPr/>
          </p:nvSpPr>
          <p:spPr>
            <a:xfrm>
              <a:off x="10358153" y="2330141"/>
              <a:ext cx="87370" cy="55294"/>
            </a:xfrm>
            <a:custGeom>
              <a:avLst/>
              <a:gdLst>
                <a:gd name="connsiteX0" fmla="*/ 0 w 87370"/>
                <a:gd name="connsiteY0" fmla="*/ 34089 h 55294"/>
                <a:gd name="connsiteX1" fmla="*/ 3892 w 87370"/>
                <a:gd name="connsiteY1" fmla="*/ 55294 h 55294"/>
                <a:gd name="connsiteX2" fmla="*/ 61065 w 87370"/>
                <a:gd name="connsiteY2" fmla="*/ 47242 h 55294"/>
                <a:gd name="connsiteX3" fmla="*/ 85625 w 87370"/>
                <a:gd name="connsiteY3" fmla="*/ 29660 h 55294"/>
                <a:gd name="connsiteX4" fmla="*/ 87370 w 87370"/>
                <a:gd name="connsiteY4" fmla="*/ 21205 h 55294"/>
                <a:gd name="connsiteX5" fmla="*/ 53147 w 87370"/>
                <a:gd name="connsiteY5" fmla="*/ 134 h 55294"/>
                <a:gd name="connsiteX6" fmla="*/ 33418 w 87370"/>
                <a:gd name="connsiteY6" fmla="*/ 0 h 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370" h="55294">
                  <a:moveTo>
                    <a:pt x="0" y="34089"/>
                  </a:moveTo>
                  <a:lnTo>
                    <a:pt x="3892" y="55294"/>
                  </a:lnTo>
                  <a:lnTo>
                    <a:pt x="61065" y="47242"/>
                  </a:lnTo>
                  <a:lnTo>
                    <a:pt x="85625" y="29660"/>
                  </a:lnTo>
                  <a:lnTo>
                    <a:pt x="87370" y="21205"/>
                  </a:lnTo>
                  <a:lnTo>
                    <a:pt x="53147" y="134"/>
                  </a:lnTo>
                  <a:lnTo>
                    <a:pt x="33418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6" name="Forme libre : forme 435">
              <a:extLst>
                <a:ext uri="{FF2B5EF4-FFF2-40B4-BE49-F238E27FC236}">
                  <a16:creationId xmlns:a16="http://schemas.microsoft.com/office/drawing/2014/main" id="{5272D9A4-CB65-4B3A-B559-BBEE6CF31613}"/>
                </a:ext>
              </a:extLst>
            </p:cNvPr>
            <p:cNvSpPr/>
            <p:nvPr/>
          </p:nvSpPr>
          <p:spPr>
            <a:xfrm>
              <a:off x="9392116" y="2134330"/>
              <a:ext cx="97301" cy="60930"/>
            </a:xfrm>
            <a:custGeom>
              <a:avLst/>
              <a:gdLst>
                <a:gd name="connsiteX0" fmla="*/ 57576 w 97301"/>
                <a:gd name="connsiteY0" fmla="*/ 60931 h 60930"/>
                <a:gd name="connsiteX1" fmla="*/ 5905 w 97301"/>
                <a:gd name="connsiteY1" fmla="*/ 51268 h 60930"/>
                <a:gd name="connsiteX2" fmla="*/ 0 w 97301"/>
                <a:gd name="connsiteY2" fmla="*/ 45094 h 60930"/>
                <a:gd name="connsiteX3" fmla="*/ 24829 w 97301"/>
                <a:gd name="connsiteY3" fmla="*/ 8724 h 60930"/>
                <a:gd name="connsiteX4" fmla="*/ 25500 w 97301"/>
                <a:gd name="connsiteY4" fmla="*/ 8455 h 60930"/>
                <a:gd name="connsiteX5" fmla="*/ 57442 w 97301"/>
                <a:gd name="connsiteY5" fmla="*/ 0 h 60930"/>
                <a:gd name="connsiteX6" fmla="*/ 93946 w 97301"/>
                <a:gd name="connsiteY6" fmla="*/ 34894 h 60930"/>
                <a:gd name="connsiteX7" fmla="*/ 97302 w 97301"/>
                <a:gd name="connsiteY7" fmla="*/ 60394 h 6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301" h="60930">
                  <a:moveTo>
                    <a:pt x="57576" y="60931"/>
                  </a:moveTo>
                  <a:lnTo>
                    <a:pt x="5905" y="51268"/>
                  </a:lnTo>
                  <a:lnTo>
                    <a:pt x="0" y="45094"/>
                  </a:lnTo>
                  <a:lnTo>
                    <a:pt x="24829" y="8724"/>
                  </a:lnTo>
                  <a:lnTo>
                    <a:pt x="25500" y="8455"/>
                  </a:lnTo>
                  <a:lnTo>
                    <a:pt x="57442" y="0"/>
                  </a:lnTo>
                  <a:lnTo>
                    <a:pt x="93946" y="34894"/>
                  </a:lnTo>
                  <a:lnTo>
                    <a:pt x="97302" y="6039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7" name="Forme libre : forme 436">
              <a:extLst>
                <a:ext uri="{FF2B5EF4-FFF2-40B4-BE49-F238E27FC236}">
                  <a16:creationId xmlns:a16="http://schemas.microsoft.com/office/drawing/2014/main" id="{AF4F4019-6DE4-48B9-A1A9-52C8F1A2C7C0}"/>
                </a:ext>
              </a:extLst>
            </p:cNvPr>
            <p:cNvSpPr/>
            <p:nvPr/>
          </p:nvSpPr>
          <p:spPr>
            <a:xfrm>
              <a:off x="9397082" y="2138624"/>
              <a:ext cx="87906" cy="52878"/>
            </a:xfrm>
            <a:custGeom>
              <a:avLst/>
              <a:gdLst>
                <a:gd name="connsiteX0" fmla="*/ 2818 w 87906"/>
                <a:gd name="connsiteY0" fmla="*/ 43484 h 52878"/>
                <a:gd name="connsiteX1" fmla="*/ 53013 w 87906"/>
                <a:gd name="connsiteY1" fmla="*/ 52878 h 52878"/>
                <a:gd name="connsiteX2" fmla="*/ 87907 w 87906"/>
                <a:gd name="connsiteY2" fmla="*/ 52342 h 52878"/>
                <a:gd name="connsiteX3" fmla="*/ 85357 w 87906"/>
                <a:gd name="connsiteY3" fmla="*/ 32344 h 52878"/>
                <a:gd name="connsiteX4" fmla="*/ 51402 w 87906"/>
                <a:gd name="connsiteY4" fmla="*/ 0 h 52878"/>
                <a:gd name="connsiteX5" fmla="*/ 22144 w 87906"/>
                <a:gd name="connsiteY5" fmla="*/ 7784 h 52878"/>
                <a:gd name="connsiteX6" fmla="*/ 0 w 87906"/>
                <a:gd name="connsiteY6" fmla="*/ 40397 h 5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906" h="52878">
                  <a:moveTo>
                    <a:pt x="2818" y="43484"/>
                  </a:moveTo>
                  <a:lnTo>
                    <a:pt x="53013" y="52878"/>
                  </a:lnTo>
                  <a:lnTo>
                    <a:pt x="87907" y="52342"/>
                  </a:lnTo>
                  <a:lnTo>
                    <a:pt x="85357" y="32344"/>
                  </a:lnTo>
                  <a:lnTo>
                    <a:pt x="51402" y="0"/>
                  </a:lnTo>
                  <a:lnTo>
                    <a:pt x="22144" y="7784"/>
                  </a:lnTo>
                  <a:lnTo>
                    <a:pt x="0" y="403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8" name="Forme libre : forme 437">
              <a:extLst>
                <a:ext uri="{FF2B5EF4-FFF2-40B4-BE49-F238E27FC236}">
                  <a16:creationId xmlns:a16="http://schemas.microsoft.com/office/drawing/2014/main" id="{85F7FEB7-837E-43E4-9390-07BFF47A23ED}"/>
                </a:ext>
              </a:extLst>
            </p:cNvPr>
            <p:cNvSpPr/>
            <p:nvPr/>
          </p:nvSpPr>
          <p:spPr>
            <a:xfrm>
              <a:off x="9321120" y="1916508"/>
              <a:ext cx="204937" cy="153803"/>
            </a:xfrm>
            <a:custGeom>
              <a:avLst/>
              <a:gdLst>
                <a:gd name="connsiteX0" fmla="*/ 50463 w 204937"/>
                <a:gd name="connsiteY0" fmla="*/ 153804 h 153803"/>
                <a:gd name="connsiteX1" fmla="*/ 0 w 204937"/>
                <a:gd name="connsiteY1" fmla="*/ 90054 h 153803"/>
                <a:gd name="connsiteX2" fmla="*/ 134 w 204937"/>
                <a:gd name="connsiteY2" fmla="*/ 89249 h 153803"/>
                <a:gd name="connsiteX3" fmla="*/ 13689 w 204937"/>
                <a:gd name="connsiteY3" fmla="*/ 19997 h 153803"/>
                <a:gd name="connsiteX4" fmla="*/ 47510 w 204937"/>
                <a:gd name="connsiteY4" fmla="*/ 0 h 153803"/>
                <a:gd name="connsiteX5" fmla="*/ 48181 w 204937"/>
                <a:gd name="connsiteY5" fmla="*/ 0 h 153803"/>
                <a:gd name="connsiteX6" fmla="*/ 114346 w 204937"/>
                <a:gd name="connsiteY6" fmla="*/ 4832 h 153803"/>
                <a:gd name="connsiteX7" fmla="*/ 204937 w 204937"/>
                <a:gd name="connsiteY7" fmla="*/ 59052 h 153803"/>
                <a:gd name="connsiteX8" fmla="*/ 184672 w 204937"/>
                <a:gd name="connsiteY8" fmla="*/ 133806 h 153803"/>
                <a:gd name="connsiteX9" fmla="*/ 92470 w 204937"/>
                <a:gd name="connsiteY9" fmla="*/ 131122 h 15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4937" h="153803">
                  <a:moveTo>
                    <a:pt x="50463" y="153804"/>
                  </a:moveTo>
                  <a:lnTo>
                    <a:pt x="0" y="90054"/>
                  </a:lnTo>
                  <a:lnTo>
                    <a:pt x="134" y="89249"/>
                  </a:lnTo>
                  <a:lnTo>
                    <a:pt x="13689" y="19997"/>
                  </a:lnTo>
                  <a:lnTo>
                    <a:pt x="47510" y="0"/>
                  </a:lnTo>
                  <a:lnTo>
                    <a:pt x="48181" y="0"/>
                  </a:lnTo>
                  <a:lnTo>
                    <a:pt x="114346" y="4832"/>
                  </a:lnTo>
                  <a:lnTo>
                    <a:pt x="204937" y="59052"/>
                  </a:lnTo>
                  <a:lnTo>
                    <a:pt x="184672" y="133806"/>
                  </a:lnTo>
                  <a:lnTo>
                    <a:pt x="92470" y="13112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9" name="Forme libre : forme 438">
              <a:extLst>
                <a:ext uri="{FF2B5EF4-FFF2-40B4-BE49-F238E27FC236}">
                  <a16:creationId xmlns:a16="http://schemas.microsoft.com/office/drawing/2014/main" id="{260ED03A-A30D-4B5E-800C-B1888B850A2C}"/>
                </a:ext>
              </a:extLst>
            </p:cNvPr>
            <p:cNvSpPr/>
            <p:nvPr/>
          </p:nvSpPr>
          <p:spPr>
            <a:xfrm>
              <a:off x="9325146" y="1920401"/>
              <a:ext cx="196482" cy="145079"/>
            </a:xfrm>
            <a:custGeom>
              <a:avLst/>
              <a:gdLst>
                <a:gd name="connsiteX0" fmla="*/ 0 w 196482"/>
                <a:gd name="connsiteY0" fmla="*/ 85223 h 145079"/>
                <a:gd name="connsiteX1" fmla="*/ 47510 w 196482"/>
                <a:gd name="connsiteY1" fmla="*/ 145080 h 145079"/>
                <a:gd name="connsiteX2" fmla="*/ 87504 w 196482"/>
                <a:gd name="connsiteY2" fmla="*/ 123338 h 145079"/>
                <a:gd name="connsiteX3" fmla="*/ 177693 w 196482"/>
                <a:gd name="connsiteY3" fmla="*/ 126022 h 145079"/>
                <a:gd name="connsiteX4" fmla="*/ 196482 w 196482"/>
                <a:gd name="connsiteY4" fmla="*/ 57039 h 145079"/>
                <a:gd name="connsiteX5" fmla="*/ 108709 w 196482"/>
                <a:gd name="connsiteY5" fmla="*/ 4429 h 145079"/>
                <a:gd name="connsiteX6" fmla="*/ 44423 w 196482"/>
                <a:gd name="connsiteY6" fmla="*/ 0 h 145079"/>
                <a:gd name="connsiteX7" fmla="*/ 13018 w 196482"/>
                <a:gd name="connsiteY7" fmla="*/ 18521 h 14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482" h="145079">
                  <a:moveTo>
                    <a:pt x="0" y="85223"/>
                  </a:moveTo>
                  <a:lnTo>
                    <a:pt x="47510" y="145080"/>
                  </a:lnTo>
                  <a:lnTo>
                    <a:pt x="87504" y="123338"/>
                  </a:lnTo>
                  <a:lnTo>
                    <a:pt x="177693" y="126022"/>
                  </a:lnTo>
                  <a:lnTo>
                    <a:pt x="196482" y="57039"/>
                  </a:lnTo>
                  <a:lnTo>
                    <a:pt x="108709" y="4429"/>
                  </a:lnTo>
                  <a:lnTo>
                    <a:pt x="44423" y="0"/>
                  </a:lnTo>
                  <a:lnTo>
                    <a:pt x="13018" y="1852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0" name="Forme libre : forme 439">
              <a:extLst>
                <a:ext uri="{FF2B5EF4-FFF2-40B4-BE49-F238E27FC236}">
                  <a16:creationId xmlns:a16="http://schemas.microsoft.com/office/drawing/2014/main" id="{BC38E9F6-8854-4220-94D0-B318CF6DA3E2}"/>
                </a:ext>
              </a:extLst>
            </p:cNvPr>
            <p:cNvSpPr/>
            <p:nvPr/>
          </p:nvSpPr>
          <p:spPr>
            <a:xfrm>
              <a:off x="9547262" y="1980392"/>
              <a:ext cx="119311" cy="82404"/>
            </a:xfrm>
            <a:custGeom>
              <a:avLst/>
              <a:gdLst>
                <a:gd name="connsiteX0" fmla="*/ 88444 w 119311"/>
                <a:gd name="connsiteY0" fmla="*/ 82404 h 82404"/>
                <a:gd name="connsiteX1" fmla="*/ 46839 w 119311"/>
                <a:gd name="connsiteY1" fmla="*/ 73278 h 82404"/>
                <a:gd name="connsiteX2" fmla="*/ 0 w 119311"/>
                <a:gd name="connsiteY2" fmla="*/ 34894 h 82404"/>
                <a:gd name="connsiteX3" fmla="*/ 6442 w 119311"/>
                <a:gd name="connsiteY3" fmla="*/ 0 h 82404"/>
                <a:gd name="connsiteX4" fmla="*/ 54757 w 119311"/>
                <a:gd name="connsiteY4" fmla="*/ 15434 h 82404"/>
                <a:gd name="connsiteX5" fmla="*/ 119312 w 119311"/>
                <a:gd name="connsiteY5" fmla="*/ 41873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311" h="82404">
                  <a:moveTo>
                    <a:pt x="88444" y="82404"/>
                  </a:moveTo>
                  <a:lnTo>
                    <a:pt x="46839" y="73278"/>
                  </a:lnTo>
                  <a:lnTo>
                    <a:pt x="0" y="34894"/>
                  </a:lnTo>
                  <a:lnTo>
                    <a:pt x="6442" y="0"/>
                  </a:lnTo>
                  <a:lnTo>
                    <a:pt x="54757" y="15434"/>
                  </a:lnTo>
                  <a:lnTo>
                    <a:pt x="119312" y="4187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1" name="Forme libre : forme 440">
              <a:extLst>
                <a:ext uri="{FF2B5EF4-FFF2-40B4-BE49-F238E27FC236}">
                  <a16:creationId xmlns:a16="http://schemas.microsoft.com/office/drawing/2014/main" id="{DC3C49F7-CE14-496F-96DA-52A7C9DF4A93}"/>
                </a:ext>
              </a:extLst>
            </p:cNvPr>
            <p:cNvSpPr/>
            <p:nvPr/>
          </p:nvSpPr>
          <p:spPr>
            <a:xfrm>
              <a:off x="9551423" y="1985358"/>
              <a:ext cx="108977" cy="73143"/>
            </a:xfrm>
            <a:custGeom>
              <a:avLst/>
              <a:gdLst>
                <a:gd name="connsiteX0" fmla="*/ 44692 w 108977"/>
                <a:gd name="connsiteY0" fmla="*/ 65091 h 73143"/>
                <a:gd name="connsiteX1" fmla="*/ 82673 w 108977"/>
                <a:gd name="connsiteY1" fmla="*/ 73144 h 73143"/>
                <a:gd name="connsiteX2" fmla="*/ 108978 w 108977"/>
                <a:gd name="connsiteY2" fmla="*/ 38518 h 73143"/>
                <a:gd name="connsiteX3" fmla="*/ 49255 w 108977"/>
                <a:gd name="connsiteY3" fmla="*/ 14092 h 73143"/>
                <a:gd name="connsiteX4" fmla="*/ 5234 w 108977"/>
                <a:gd name="connsiteY4" fmla="*/ 0 h 73143"/>
                <a:gd name="connsiteX5" fmla="*/ 0 w 108977"/>
                <a:gd name="connsiteY5" fmla="*/ 28452 h 7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977" h="73143">
                  <a:moveTo>
                    <a:pt x="44692" y="65091"/>
                  </a:moveTo>
                  <a:lnTo>
                    <a:pt x="82673" y="73144"/>
                  </a:lnTo>
                  <a:lnTo>
                    <a:pt x="108978" y="38518"/>
                  </a:lnTo>
                  <a:lnTo>
                    <a:pt x="49255" y="14092"/>
                  </a:lnTo>
                  <a:lnTo>
                    <a:pt x="5234" y="0"/>
                  </a:lnTo>
                  <a:lnTo>
                    <a:pt x="0" y="2845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2" name="Forme libre : forme 441">
              <a:extLst>
                <a:ext uri="{FF2B5EF4-FFF2-40B4-BE49-F238E27FC236}">
                  <a16:creationId xmlns:a16="http://schemas.microsoft.com/office/drawing/2014/main" id="{F7D56C87-4507-416E-84DB-F1F7DB10F874}"/>
                </a:ext>
              </a:extLst>
            </p:cNvPr>
            <p:cNvSpPr/>
            <p:nvPr/>
          </p:nvSpPr>
          <p:spPr>
            <a:xfrm>
              <a:off x="8391588" y="1540186"/>
              <a:ext cx="151656" cy="184269"/>
            </a:xfrm>
            <a:custGeom>
              <a:avLst/>
              <a:gdLst>
                <a:gd name="connsiteX0" fmla="*/ 0 w 151656"/>
                <a:gd name="connsiteY0" fmla="*/ 184269 h 184269"/>
                <a:gd name="connsiteX1" fmla="*/ 46302 w 151656"/>
                <a:gd name="connsiteY1" fmla="*/ 15971 h 184269"/>
                <a:gd name="connsiteX2" fmla="*/ 68044 w 151656"/>
                <a:gd name="connsiteY2" fmla="*/ 0 h 184269"/>
                <a:gd name="connsiteX3" fmla="*/ 88310 w 151656"/>
                <a:gd name="connsiteY3" fmla="*/ 9529 h 184269"/>
                <a:gd name="connsiteX4" fmla="*/ 151656 w 151656"/>
                <a:gd name="connsiteY4" fmla="*/ 83881 h 184269"/>
                <a:gd name="connsiteX5" fmla="*/ 144006 w 151656"/>
                <a:gd name="connsiteY5" fmla="*/ 136356 h 184269"/>
                <a:gd name="connsiteX6" fmla="*/ 142933 w 151656"/>
                <a:gd name="connsiteY6" fmla="*/ 136625 h 18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656" h="184269">
                  <a:moveTo>
                    <a:pt x="0" y="184269"/>
                  </a:moveTo>
                  <a:lnTo>
                    <a:pt x="46302" y="15971"/>
                  </a:lnTo>
                  <a:lnTo>
                    <a:pt x="68044" y="0"/>
                  </a:lnTo>
                  <a:lnTo>
                    <a:pt x="88310" y="9529"/>
                  </a:lnTo>
                  <a:lnTo>
                    <a:pt x="151656" y="83881"/>
                  </a:lnTo>
                  <a:lnTo>
                    <a:pt x="144006" y="136356"/>
                  </a:lnTo>
                  <a:lnTo>
                    <a:pt x="142933" y="13662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3" name="Forme libre : forme 442">
              <a:extLst>
                <a:ext uri="{FF2B5EF4-FFF2-40B4-BE49-F238E27FC236}">
                  <a16:creationId xmlns:a16="http://schemas.microsoft.com/office/drawing/2014/main" id="{717DB681-5AE4-46C2-ADBE-1FD610B094BB}"/>
                </a:ext>
              </a:extLst>
            </p:cNvPr>
            <p:cNvSpPr/>
            <p:nvPr/>
          </p:nvSpPr>
          <p:spPr>
            <a:xfrm>
              <a:off x="8397224" y="1544615"/>
              <a:ext cx="141993" cy="173935"/>
            </a:xfrm>
            <a:custGeom>
              <a:avLst/>
              <a:gdLst>
                <a:gd name="connsiteX0" fmla="*/ 44021 w 141993"/>
                <a:gd name="connsiteY0" fmla="*/ 13824 h 173935"/>
                <a:gd name="connsiteX1" fmla="*/ 0 w 141993"/>
                <a:gd name="connsiteY1" fmla="*/ 173935 h 173935"/>
                <a:gd name="connsiteX2" fmla="*/ 135014 w 141993"/>
                <a:gd name="connsiteY2" fmla="*/ 128975 h 173935"/>
                <a:gd name="connsiteX3" fmla="*/ 141993 w 141993"/>
                <a:gd name="connsiteY3" fmla="*/ 80526 h 173935"/>
                <a:gd name="connsiteX4" fmla="*/ 80123 w 141993"/>
                <a:gd name="connsiteY4" fmla="*/ 7919 h 173935"/>
                <a:gd name="connsiteX5" fmla="*/ 62810 w 141993"/>
                <a:gd name="connsiteY5" fmla="*/ 0 h 17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993" h="173935">
                  <a:moveTo>
                    <a:pt x="44021" y="13824"/>
                  </a:moveTo>
                  <a:lnTo>
                    <a:pt x="0" y="173935"/>
                  </a:lnTo>
                  <a:lnTo>
                    <a:pt x="135014" y="128975"/>
                  </a:lnTo>
                  <a:lnTo>
                    <a:pt x="141993" y="80526"/>
                  </a:lnTo>
                  <a:lnTo>
                    <a:pt x="80123" y="7919"/>
                  </a:lnTo>
                  <a:lnTo>
                    <a:pt x="6281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4" name="Forme libre : forme 443">
              <a:extLst>
                <a:ext uri="{FF2B5EF4-FFF2-40B4-BE49-F238E27FC236}">
                  <a16:creationId xmlns:a16="http://schemas.microsoft.com/office/drawing/2014/main" id="{A973290D-000D-496C-8488-ED93FB7340E7}"/>
                </a:ext>
              </a:extLst>
            </p:cNvPr>
            <p:cNvSpPr/>
            <p:nvPr/>
          </p:nvSpPr>
          <p:spPr>
            <a:xfrm>
              <a:off x="8187590" y="1259152"/>
              <a:ext cx="227215" cy="361961"/>
            </a:xfrm>
            <a:custGeom>
              <a:avLst/>
              <a:gdLst>
                <a:gd name="connsiteX0" fmla="*/ 165077 w 227215"/>
                <a:gd name="connsiteY0" fmla="*/ 361962 h 361961"/>
                <a:gd name="connsiteX1" fmla="*/ 164272 w 227215"/>
                <a:gd name="connsiteY1" fmla="*/ 361693 h 361961"/>
                <a:gd name="connsiteX2" fmla="*/ 94886 w 227215"/>
                <a:gd name="connsiteY2" fmla="*/ 324115 h 361961"/>
                <a:gd name="connsiteX3" fmla="*/ 53415 w 227215"/>
                <a:gd name="connsiteY3" fmla="*/ 272713 h 361961"/>
                <a:gd name="connsiteX4" fmla="*/ 34492 w 227215"/>
                <a:gd name="connsiteY4" fmla="*/ 173264 h 361961"/>
                <a:gd name="connsiteX5" fmla="*/ 0 w 227215"/>
                <a:gd name="connsiteY5" fmla="*/ 143872 h 361961"/>
                <a:gd name="connsiteX6" fmla="*/ 805 w 227215"/>
                <a:gd name="connsiteY6" fmla="*/ 142396 h 361961"/>
                <a:gd name="connsiteX7" fmla="*/ 65628 w 227215"/>
                <a:gd name="connsiteY7" fmla="*/ 37444 h 361961"/>
                <a:gd name="connsiteX8" fmla="*/ 120788 w 227215"/>
                <a:gd name="connsiteY8" fmla="*/ 0 h 361961"/>
                <a:gd name="connsiteX9" fmla="*/ 121862 w 227215"/>
                <a:gd name="connsiteY9" fmla="*/ 1745 h 361961"/>
                <a:gd name="connsiteX10" fmla="*/ 169909 w 227215"/>
                <a:gd name="connsiteY10" fmla="*/ 81331 h 361961"/>
                <a:gd name="connsiteX11" fmla="*/ 227216 w 227215"/>
                <a:gd name="connsiteY11" fmla="*/ 223592 h 361961"/>
                <a:gd name="connsiteX12" fmla="*/ 227216 w 227215"/>
                <a:gd name="connsiteY12" fmla="*/ 223995 h 361961"/>
                <a:gd name="connsiteX13" fmla="*/ 221042 w 227215"/>
                <a:gd name="connsiteY13" fmla="*/ 345588 h 361961"/>
                <a:gd name="connsiteX14" fmla="*/ 219834 w 227215"/>
                <a:gd name="connsiteY14" fmla="*/ 345857 h 36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7215" h="361961">
                  <a:moveTo>
                    <a:pt x="165077" y="361962"/>
                  </a:moveTo>
                  <a:lnTo>
                    <a:pt x="164272" y="361693"/>
                  </a:lnTo>
                  <a:lnTo>
                    <a:pt x="94886" y="324115"/>
                  </a:lnTo>
                  <a:lnTo>
                    <a:pt x="53415" y="272713"/>
                  </a:lnTo>
                  <a:lnTo>
                    <a:pt x="34492" y="173264"/>
                  </a:lnTo>
                  <a:lnTo>
                    <a:pt x="0" y="143872"/>
                  </a:lnTo>
                  <a:lnTo>
                    <a:pt x="805" y="142396"/>
                  </a:lnTo>
                  <a:lnTo>
                    <a:pt x="65628" y="37444"/>
                  </a:lnTo>
                  <a:lnTo>
                    <a:pt x="120788" y="0"/>
                  </a:lnTo>
                  <a:lnTo>
                    <a:pt x="121862" y="1745"/>
                  </a:lnTo>
                  <a:lnTo>
                    <a:pt x="169909" y="81331"/>
                  </a:lnTo>
                  <a:lnTo>
                    <a:pt x="227216" y="223592"/>
                  </a:lnTo>
                  <a:lnTo>
                    <a:pt x="227216" y="223995"/>
                  </a:lnTo>
                  <a:lnTo>
                    <a:pt x="221042" y="345588"/>
                  </a:lnTo>
                  <a:lnTo>
                    <a:pt x="219834" y="34585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5" name="Forme libre : forme 444">
              <a:extLst>
                <a:ext uri="{FF2B5EF4-FFF2-40B4-BE49-F238E27FC236}">
                  <a16:creationId xmlns:a16="http://schemas.microsoft.com/office/drawing/2014/main" id="{65F70935-87CC-4359-AE36-73A742267B8C}"/>
                </a:ext>
              </a:extLst>
            </p:cNvPr>
            <p:cNvSpPr/>
            <p:nvPr/>
          </p:nvSpPr>
          <p:spPr>
            <a:xfrm>
              <a:off x="8192556" y="1264655"/>
              <a:ext cx="218492" cy="352432"/>
            </a:xfrm>
            <a:custGeom>
              <a:avLst/>
              <a:gdLst>
                <a:gd name="connsiteX0" fmla="*/ 92604 w 218492"/>
                <a:gd name="connsiteY0" fmla="*/ 315928 h 352432"/>
                <a:gd name="connsiteX1" fmla="*/ 160514 w 218492"/>
                <a:gd name="connsiteY1" fmla="*/ 352433 h 352432"/>
                <a:gd name="connsiteX2" fmla="*/ 212453 w 218492"/>
                <a:gd name="connsiteY2" fmla="*/ 337133 h 352432"/>
                <a:gd name="connsiteX3" fmla="*/ 218492 w 218492"/>
                <a:gd name="connsiteY3" fmla="*/ 218761 h 352432"/>
                <a:gd name="connsiteX4" fmla="*/ 161588 w 218492"/>
                <a:gd name="connsiteY4" fmla="*/ 77573 h 352432"/>
                <a:gd name="connsiteX5" fmla="*/ 114615 w 218492"/>
                <a:gd name="connsiteY5" fmla="*/ 0 h 352432"/>
                <a:gd name="connsiteX6" fmla="*/ 63078 w 218492"/>
                <a:gd name="connsiteY6" fmla="*/ 34894 h 352432"/>
                <a:gd name="connsiteX7" fmla="*/ 0 w 218492"/>
                <a:gd name="connsiteY7" fmla="*/ 137564 h 352432"/>
                <a:gd name="connsiteX8" fmla="*/ 33015 w 218492"/>
                <a:gd name="connsiteY8" fmla="*/ 165748 h 352432"/>
                <a:gd name="connsiteX9" fmla="*/ 33150 w 218492"/>
                <a:gd name="connsiteY9" fmla="*/ 166419 h 352432"/>
                <a:gd name="connsiteX10" fmla="*/ 52073 w 218492"/>
                <a:gd name="connsiteY10" fmla="*/ 266003 h 35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492" h="352432">
                  <a:moveTo>
                    <a:pt x="92604" y="315928"/>
                  </a:moveTo>
                  <a:lnTo>
                    <a:pt x="160514" y="352433"/>
                  </a:lnTo>
                  <a:lnTo>
                    <a:pt x="212453" y="337133"/>
                  </a:lnTo>
                  <a:lnTo>
                    <a:pt x="218492" y="218761"/>
                  </a:lnTo>
                  <a:lnTo>
                    <a:pt x="161588" y="77573"/>
                  </a:lnTo>
                  <a:lnTo>
                    <a:pt x="114615" y="0"/>
                  </a:lnTo>
                  <a:lnTo>
                    <a:pt x="63078" y="34894"/>
                  </a:lnTo>
                  <a:lnTo>
                    <a:pt x="0" y="137564"/>
                  </a:lnTo>
                  <a:lnTo>
                    <a:pt x="33015" y="165748"/>
                  </a:lnTo>
                  <a:lnTo>
                    <a:pt x="33150" y="166419"/>
                  </a:lnTo>
                  <a:lnTo>
                    <a:pt x="52073" y="26600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6" name="Forme libre : forme 445">
              <a:extLst>
                <a:ext uri="{FF2B5EF4-FFF2-40B4-BE49-F238E27FC236}">
                  <a16:creationId xmlns:a16="http://schemas.microsoft.com/office/drawing/2014/main" id="{38B1D2CA-B3C9-4B45-8794-86538DA2ED8A}"/>
                </a:ext>
              </a:extLst>
            </p:cNvPr>
            <p:cNvSpPr/>
            <p:nvPr/>
          </p:nvSpPr>
          <p:spPr>
            <a:xfrm>
              <a:off x="7037418" y="1312165"/>
              <a:ext cx="173666" cy="141187"/>
            </a:xfrm>
            <a:custGeom>
              <a:avLst/>
              <a:gdLst>
                <a:gd name="connsiteX0" fmla="*/ 73815 w 173666"/>
                <a:gd name="connsiteY0" fmla="*/ 141188 h 141187"/>
                <a:gd name="connsiteX1" fmla="*/ 45094 w 173666"/>
                <a:gd name="connsiteY1" fmla="*/ 104683 h 141187"/>
                <a:gd name="connsiteX2" fmla="*/ 58918 w 173666"/>
                <a:gd name="connsiteY2" fmla="*/ 59589 h 141187"/>
                <a:gd name="connsiteX3" fmla="*/ 0 w 173666"/>
                <a:gd name="connsiteY3" fmla="*/ 54623 h 141187"/>
                <a:gd name="connsiteX4" fmla="*/ 54489 w 173666"/>
                <a:gd name="connsiteY4" fmla="*/ 23621 h 141187"/>
                <a:gd name="connsiteX5" fmla="*/ 93812 w 173666"/>
                <a:gd name="connsiteY5" fmla="*/ 21742 h 141187"/>
                <a:gd name="connsiteX6" fmla="*/ 98241 w 173666"/>
                <a:gd name="connsiteY6" fmla="*/ 56905 h 141187"/>
                <a:gd name="connsiteX7" fmla="*/ 110052 w 173666"/>
                <a:gd name="connsiteY7" fmla="*/ 27110 h 141187"/>
                <a:gd name="connsiteX8" fmla="*/ 134612 w 173666"/>
                <a:gd name="connsiteY8" fmla="*/ 0 h 141187"/>
                <a:gd name="connsiteX9" fmla="*/ 173667 w 173666"/>
                <a:gd name="connsiteY9" fmla="*/ 36236 h 141187"/>
                <a:gd name="connsiteX10" fmla="*/ 163467 w 173666"/>
                <a:gd name="connsiteY10" fmla="*/ 61199 h 141187"/>
                <a:gd name="connsiteX11" fmla="*/ 162930 w 173666"/>
                <a:gd name="connsiteY11" fmla="*/ 61468 h 141187"/>
                <a:gd name="connsiteX12" fmla="*/ 129646 w 173666"/>
                <a:gd name="connsiteY12" fmla="*/ 81196 h 141187"/>
                <a:gd name="connsiteX13" fmla="*/ 108307 w 173666"/>
                <a:gd name="connsiteY13" fmla="*/ 92067 h 141187"/>
                <a:gd name="connsiteX14" fmla="*/ 104817 w 173666"/>
                <a:gd name="connsiteY14" fmla="*/ 115822 h 141187"/>
                <a:gd name="connsiteX15" fmla="*/ 104281 w 173666"/>
                <a:gd name="connsiteY15" fmla="*/ 116225 h 14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666" h="141187">
                  <a:moveTo>
                    <a:pt x="73815" y="141188"/>
                  </a:moveTo>
                  <a:lnTo>
                    <a:pt x="45094" y="104683"/>
                  </a:lnTo>
                  <a:lnTo>
                    <a:pt x="58918" y="59589"/>
                  </a:lnTo>
                  <a:lnTo>
                    <a:pt x="0" y="54623"/>
                  </a:lnTo>
                  <a:lnTo>
                    <a:pt x="54489" y="23621"/>
                  </a:lnTo>
                  <a:lnTo>
                    <a:pt x="93812" y="21742"/>
                  </a:lnTo>
                  <a:lnTo>
                    <a:pt x="98241" y="56905"/>
                  </a:lnTo>
                  <a:lnTo>
                    <a:pt x="110052" y="27110"/>
                  </a:lnTo>
                  <a:lnTo>
                    <a:pt x="134612" y="0"/>
                  </a:lnTo>
                  <a:lnTo>
                    <a:pt x="173667" y="36236"/>
                  </a:lnTo>
                  <a:lnTo>
                    <a:pt x="163467" y="61199"/>
                  </a:lnTo>
                  <a:lnTo>
                    <a:pt x="162930" y="61468"/>
                  </a:lnTo>
                  <a:lnTo>
                    <a:pt x="129646" y="81196"/>
                  </a:lnTo>
                  <a:lnTo>
                    <a:pt x="108307" y="92067"/>
                  </a:lnTo>
                  <a:lnTo>
                    <a:pt x="104817" y="115822"/>
                  </a:lnTo>
                  <a:lnTo>
                    <a:pt x="104281" y="11622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7" name="Forme libre : forme 446">
              <a:extLst>
                <a:ext uri="{FF2B5EF4-FFF2-40B4-BE49-F238E27FC236}">
                  <a16:creationId xmlns:a16="http://schemas.microsoft.com/office/drawing/2014/main" id="{6446FB08-60AB-40DA-B52F-C520392DF3B2}"/>
                </a:ext>
              </a:extLst>
            </p:cNvPr>
            <p:cNvSpPr/>
            <p:nvPr/>
          </p:nvSpPr>
          <p:spPr>
            <a:xfrm>
              <a:off x="7050033" y="1317668"/>
              <a:ext cx="156487" cy="130316"/>
            </a:xfrm>
            <a:custGeom>
              <a:avLst/>
              <a:gdLst>
                <a:gd name="connsiteX0" fmla="*/ 36773 w 156487"/>
                <a:gd name="connsiteY0" fmla="*/ 98375 h 130316"/>
                <a:gd name="connsiteX1" fmla="*/ 61736 w 156487"/>
                <a:gd name="connsiteY1" fmla="*/ 130317 h 130316"/>
                <a:gd name="connsiteX2" fmla="*/ 88578 w 156487"/>
                <a:gd name="connsiteY2" fmla="*/ 108306 h 130316"/>
                <a:gd name="connsiteX3" fmla="*/ 92067 w 156487"/>
                <a:gd name="connsiteY3" fmla="*/ 84015 h 130316"/>
                <a:gd name="connsiteX4" fmla="*/ 115286 w 156487"/>
                <a:gd name="connsiteY4" fmla="*/ 72338 h 130316"/>
                <a:gd name="connsiteX5" fmla="*/ 147764 w 156487"/>
                <a:gd name="connsiteY5" fmla="*/ 53012 h 130316"/>
                <a:gd name="connsiteX6" fmla="*/ 156488 w 156487"/>
                <a:gd name="connsiteY6" fmla="*/ 31807 h 130316"/>
                <a:gd name="connsiteX7" fmla="*/ 122264 w 156487"/>
                <a:gd name="connsiteY7" fmla="*/ 0 h 130316"/>
                <a:gd name="connsiteX8" fmla="*/ 100523 w 156487"/>
                <a:gd name="connsiteY8" fmla="*/ 23889 h 130316"/>
                <a:gd name="connsiteX9" fmla="*/ 83612 w 156487"/>
                <a:gd name="connsiteY9" fmla="*/ 66970 h 130316"/>
                <a:gd name="connsiteX10" fmla="*/ 77841 w 156487"/>
                <a:gd name="connsiteY10" fmla="*/ 20265 h 130316"/>
                <a:gd name="connsiteX11" fmla="*/ 42544 w 156487"/>
                <a:gd name="connsiteY11" fmla="*/ 21876 h 130316"/>
                <a:gd name="connsiteX12" fmla="*/ 0 w 156487"/>
                <a:gd name="connsiteY12" fmla="*/ 46302 h 130316"/>
                <a:gd name="connsiteX13" fmla="*/ 51268 w 156487"/>
                <a:gd name="connsiteY13" fmla="*/ 50597 h 13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487" h="130316">
                  <a:moveTo>
                    <a:pt x="36773" y="98375"/>
                  </a:moveTo>
                  <a:lnTo>
                    <a:pt x="61736" y="130317"/>
                  </a:lnTo>
                  <a:lnTo>
                    <a:pt x="88578" y="108306"/>
                  </a:lnTo>
                  <a:lnTo>
                    <a:pt x="92067" y="84015"/>
                  </a:lnTo>
                  <a:lnTo>
                    <a:pt x="115286" y="72338"/>
                  </a:lnTo>
                  <a:lnTo>
                    <a:pt x="147764" y="53012"/>
                  </a:lnTo>
                  <a:lnTo>
                    <a:pt x="156488" y="31807"/>
                  </a:lnTo>
                  <a:lnTo>
                    <a:pt x="122264" y="0"/>
                  </a:lnTo>
                  <a:lnTo>
                    <a:pt x="100523" y="23889"/>
                  </a:lnTo>
                  <a:lnTo>
                    <a:pt x="83612" y="66970"/>
                  </a:lnTo>
                  <a:lnTo>
                    <a:pt x="77841" y="20265"/>
                  </a:lnTo>
                  <a:lnTo>
                    <a:pt x="42544" y="21876"/>
                  </a:lnTo>
                  <a:lnTo>
                    <a:pt x="0" y="46302"/>
                  </a:lnTo>
                  <a:lnTo>
                    <a:pt x="51268" y="505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Ignore">
            <a:extLst>
              <a:ext uri="{FF2B5EF4-FFF2-40B4-BE49-F238E27FC236}">
                <a16:creationId xmlns:a16="http://schemas.microsoft.com/office/drawing/2014/main" id="{205B3A9F-E036-45B9-B2E7-538653AC5545}"/>
              </a:ext>
            </a:extLst>
          </p:cNvPr>
          <p:cNvGrpSpPr/>
          <p:nvPr/>
        </p:nvGrpSpPr>
        <p:grpSpPr>
          <a:xfrm>
            <a:off x="6640062" y="4994349"/>
            <a:ext cx="50195" cy="49918"/>
            <a:chOff x="6649956" y="4921852"/>
            <a:chExt cx="48583" cy="48315"/>
          </a:xfrm>
          <a:solidFill>
            <a:srgbClr val="CECECE"/>
          </a:solidFill>
        </p:grpSpPr>
        <p:sp>
          <p:nvSpPr>
            <p:cNvPr id="424" name="Ignore">
              <a:extLst>
                <a:ext uri="{FF2B5EF4-FFF2-40B4-BE49-F238E27FC236}">
                  <a16:creationId xmlns:a16="http://schemas.microsoft.com/office/drawing/2014/main" id="{05F3681E-7D5C-436C-BABB-2149C7F48E6B}"/>
                </a:ext>
              </a:extLst>
            </p:cNvPr>
            <p:cNvSpPr/>
            <p:nvPr/>
          </p:nvSpPr>
          <p:spPr>
            <a:xfrm>
              <a:off x="6649956" y="4921852"/>
              <a:ext cx="48583" cy="48315"/>
            </a:xfrm>
            <a:custGeom>
              <a:avLst/>
              <a:gdLst>
                <a:gd name="connsiteX0" fmla="*/ 18387 w 48583"/>
                <a:gd name="connsiteY0" fmla="*/ 48315 h 48315"/>
                <a:gd name="connsiteX1" fmla="*/ 0 w 48583"/>
                <a:gd name="connsiteY1" fmla="*/ 46034 h 48315"/>
                <a:gd name="connsiteX2" fmla="*/ 2818 w 48583"/>
                <a:gd name="connsiteY2" fmla="*/ 29526 h 48315"/>
                <a:gd name="connsiteX3" fmla="*/ 6174 w 48583"/>
                <a:gd name="connsiteY3" fmla="*/ 27781 h 48315"/>
                <a:gd name="connsiteX4" fmla="*/ 6979 w 48583"/>
                <a:gd name="connsiteY4" fmla="*/ 13421 h 48315"/>
                <a:gd name="connsiteX5" fmla="*/ 15568 w 48583"/>
                <a:gd name="connsiteY5" fmla="*/ 5234 h 48315"/>
                <a:gd name="connsiteX6" fmla="*/ 22010 w 48583"/>
                <a:gd name="connsiteY6" fmla="*/ 7918 h 48315"/>
                <a:gd name="connsiteX7" fmla="*/ 37310 w 48583"/>
                <a:gd name="connsiteY7" fmla="*/ 0 h 48315"/>
                <a:gd name="connsiteX8" fmla="*/ 48584 w 48583"/>
                <a:gd name="connsiteY8" fmla="*/ 15702 h 48315"/>
                <a:gd name="connsiteX9" fmla="*/ 46973 w 48583"/>
                <a:gd name="connsiteY9" fmla="*/ 32076 h 48315"/>
                <a:gd name="connsiteX10" fmla="*/ 38384 w 48583"/>
                <a:gd name="connsiteY10" fmla="*/ 35834 h 48315"/>
                <a:gd name="connsiteX11" fmla="*/ 26037 w 48583"/>
                <a:gd name="connsiteY11" fmla="*/ 34358 h 4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583" h="48315">
                  <a:moveTo>
                    <a:pt x="18387" y="48315"/>
                  </a:moveTo>
                  <a:lnTo>
                    <a:pt x="0" y="46034"/>
                  </a:lnTo>
                  <a:lnTo>
                    <a:pt x="2818" y="29526"/>
                  </a:lnTo>
                  <a:lnTo>
                    <a:pt x="6174" y="27781"/>
                  </a:lnTo>
                  <a:lnTo>
                    <a:pt x="6979" y="13421"/>
                  </a:lnTo>
                  <a:lnTo>
                    <a:pt x="15568" y="5234"/>
                  </a:lnTo>
                  <a:lnTo>
                    <a:pt x="22010" y="7918"/>
                  </a:lnTo>
                  <a:lnTo>
                    <a:pt x="37310" y="0"/>
                  </a:lnTo>
                  <a:lnTo>
                    <a:pt x="48584" y="15702"/>
                  </a:lnTo>
                  <a:lnTo>
                    <a:pt x="46973" y="32076"/>
                  </a:lnTo>
                  <a:lnTo>
                    <a:pt x="38384" y="35834"/>
                  </a:lnTo>
                  <a:lnTo>
                    <a:pt x="26037" y="3435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5" name="Ignore">
              <a:extLst>
                <a:ext uri="{FF2B5EF4-FFF2-40B4-BE49-F238E27FC236}">
                  <a16:creationId xmlns:a16="http://schemas.microsoft.com/office/drawing/2014/main" id="{1607F951-6493-4B11-806F-4F7D93B61731}"/>
                </a:ext>
              </a:extLst>
            </p:cNvPr>
            <p:cNvSpPr/>
            <p:nvPr/>
          </p:nvSpPr>
          <p:spPr>
            <a:xfrm>
              <a:off x="6654385" y="4926684"/>
              <a:ext cx="40262" cy="39323"/>
            </a:xfrm>
            <a:custGeom>
              <a:avLst/>
              <a:gdLst>
                <a:gd name="connsiteX0" fmla="*/ 0 w 40262"/>
                <a:gd name="connsiteY0" fmla="*/ 37847 h 39323"/>
                <a:gd name="connsiteX1" fmla="*/ 11810 w 40262"/>
                <a:gd name="connsiteY1" fmla="*/ 39323 h 39323"/>
                <a:gd name="connsiteX2" fmla="*/ 19460 w 40262"/>
                <a:gd name="connsiteY2" fmla="*/ 25366 h 39323"/>
                <a:gd name="connsiteX3" fmla="*/ 33418 w 40262"/>
                <a:gd name="connsiteY3" fmla="*/ 26976 h 39323"/>
                <a:gd name="connsiteX4" fmla="*/ 38921 w 40262"/>
                <a:gd name="connsiteY4" fmla="*/ 24560 h 39323"/>
                <a:gd name="connsiteX5" fmla="*/ 40263 w 40262"/>
                <a:gd name="connsiteY5" fmla="*/ 11945 h 39323"/>
                <a:gd name="connsiteX6" fmla="*/ 31673 w 40262"/>
                <a:gd name="connsiteY6" fmla="*/ 0 h 39323"/>
                <a:gd name="connsiteX7" fmla="*/ 17715 w 40262"/>
                <a:gd name="connsiteY7" fmla="*/ 7247 h 39323"/>
                <a:gd name="connsiteX8" fmla="*/ 12079 w 40262"/>
                <a:gd name="connsiteY8" fmla="*/ 4832 h 39323"/>
                <a:gd name="connsiteX9" fmla="*/ 6308 w 40262"/>
                <a:gd name="connsiteY9" fmla="*/ 10334 h 39323"/>
                <a:gd name="connsiteX10" fmla="*/ 5368 w 40262"/>
                <a:gd name="connsiteY10" fmla="*/ 25366 h 39323"/>
                <a:gd name="connsiteX11" fmla="*/ 1879 w 40262"/>
                <a:gd name="connsiteY11" fmla="*/ 27244 h 3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262" h="39323">
                  <a:moveTo>
                    <a:pt x="0" y="37847"/>
                  </a:moveTo>
                  <a:lnTo>
                    <a:pt x="11810" y="39323"/>
                  </a:lnTo>
                  <a:lnTo>
                    <a:pt x="19460" y="25366"/>
                  </a:lnTo>
                  <a:lnTo>
                    <a:pt x="33418" y="26976"/>
                  </a:lnTo>
                  <a:lnTo>
                    <a:pt x="38921" y="24560"/>
                  </a:lnTo>
                  <a:lnTo>
                    <a:pt x="40263" y="11945"/>
                  </a:lnTo>
                  <a:lnTo>
                    <a:pt x="31673" y="0"/>
                  </a:lnTo>
                  <a:lnTo>
                    <a:pt x="17715" y="7247"/>
                  </a:lnTo>
                  <a:lnTo>
                    <a:pt x="12079" y="4832"/>
                  </a:lnTo>
                  <a:lnTo>
                    <a:pt x="6308" y="10334"/>
                  </a:lnTo>
                  <a:lnTo>
                    <a:pt x="5368" y="25366"/>
                  </a:lnTo>
                  <a:lnTo>
                    <a:pt x="1879" y="2724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3" name="Ignore">
            <a:extLst>
              <a:ext uri="{FF2B5EF4-FFF2-40B4-BE49-F238E27FC236}">
                <a16:creationId xmlns:a16="http://schemas.microsoft.com/office/drawing/2014/main" id="{B9C213FD-A7EC-4703-8236-03EB767296B8}"/>
              </a:ext>
            </a:extLst>
          </p:cNvPr>
          <p:cNvGrpSpPr/>
          <p:nvPr/>
        </p:nvGrpSpPr>
        <p:grpSpPr>
          <a:xfrm>
            <a:off x="6180262" y="2498587"/>
            <a:ext cx="333757" cy="772897"/>
            <a:chOff x="6204919" y="2506223"/>
            <a:chExt cx="323041" cy="748081"/>
          </a:xfrm>
          <a:solidFill>
            <a:srgbClr val="CECECE"/>
          </a:solidFill>
        </p:grpSpPr>
        <p:sp>
          <p:nvSpPr>
            <p:cNvPr id="422" name="Ignore">
              <a:extLst>
                <a:ext uri="{FF2B5EF4-FFF2-40B4-BE49-F238E27FC236}">
                  <a16:creationId xmlns:a16="http://schemas.microsoft.com/office/drawing/2014/main" id="{6730E198-2456-4619-9442-6DBD9064F1D5}"/>
                </a:ext>
              </a:extLst>
            </p:cNvPr>
            <p:cNvSpPr/>
            <p:nvPr/>
          </p:nvSpPr>
          <p:spPr>
            <a:xfrm>
              <a:off x="6204919" y="2506223"/>
              <a:ext cx="323041" cy="748081"/>
            </a:xfrm>
            <a:custGeom>
              <a:avLst/>
              <a:gdLst>
                <a:gd name="connsiteX0" fmla="*/ 47778 w 323041"/>
                <a:gd name="connsiteY0" fmla="*/ 748082 h 748081"/>
                <a:gd name="connsiteX1" fmla="*/ 39726 w 323041"/>
                <a:gd name="connsiteY1" fmla="*/ 704866 h 748081"/>
                <a:gd name="connsiteX2" fmla="*/ 19057 w 323041"/>
                <a:gd name="connsiteY2" fmla="*/ 653867 h 748081"/>
                <a:gd name="connsiteX3" fmla="*/ 0 w 323041"/>
                <a:gd name="connsiteY3" fmla="*/ 586896 h 748081"/>
                <a:gd name="connsiteX4" fmla="*/ 11139 w 323041"/>
                <a:gd name="connsiteY4" fmla="*/ 558444 h 748081"/>
                <a:gd name="connsiteX5" fmla="*/ 31673 w 323041"/>
                <a:gd name="connsiteY5" fmla="*/ 524892 h 748081"/>
                <a:gd name="connsiteX6" fmla="*/ 39726 w 323041"/>
                <a:gd name="connsiteY6" fmla="*/ 466645 h 748081"/>
                <a:gd name="connsiteX7" fmla="*/ 24023 w 323041"/>
                <a:gd name="connsiteY7" fmla="*/ 440474 h 748081"/>
                <a:gd name="connsiteX8" fmla="*/ 24023 w 323041"/>
                <a:gd name="connsiteY8" fmla="*/ 439937 h 748081"/>
                <a:gd name="connsiteX9" fmla="*/ 22413 w 323041"/>
                <a:gd name="connsiteY9" fmla="*/ 368672 h 748081"/>
                <a:gd name="connsiteX10" fmla="*/ 22547 w 323041"/>
                <a:gd name="connsiteY10" fmla="*/ 368404 h 748081"/>
                <a:gd name="connsiteX11" fmla="*/ 39055 w 323041"/>
                <a:gd name="connsiteY11" fmla="*/ 314855 h 748081"/>
                <a:gd name="connsiteX12" fmla="*/ 63749 w 323041"/>
                <a:gd name="connsiteY12" fmla="*/ 315794 h 748081"/>
                <a:gd name="connsiteX13" fmla="*/ 71533 w 323041"/>
                <a:gd name="connsiteY13" fmla="*/ 295394 h 748081"/>
                <a:gd name="connsiteX14" fmla="*/ 62407 w 323041"/>
                <a:gd name="connsiteY14" fmla="*/ 275531 h 748081"/>
                <a:gd name="connsiteX15" fmla="*/ 62810 w 323041"/>
                <a:gd name="connsiteY15" fmla="*/ 274860 h 748081"/>
                <a:gd name="connsiteX16" fmla="*/ 101193 w 323041"/>
                <a:gd name="connsiteY16" fmla="*/ 190979 h 748081"/>
                <a:gd name="connsiteX17" fmla="*/ 142798 w 323041"/>
                <a:gd name="connsiteY17" fmla="*/ 74083 h 748081"/>
                <a:gd name="connsiteX18" fmla="*/ 166285 w 323041"/>
                <a:gd name="connsiteY18" fmla="*/ 74352 h 748081"/>
                <a:gd name="connsiteX19" fmla="*/ 172861 w 323041"/>
                <a:gd name="connsiteY19" fmla="*/ 36773 h 748081"/>
                <a:gd name="connsiteX20" fmla="*/ 219298 w 323041"/>
                <a:gd name="connsiteY20" fmla="*/ 47510 h 748081"/>
                <a:gd name="connsiteX21" fmla="*/ 222921 w 323041"/>
                <a:gd name="connsiteY21" fmla="*/ 3355 h 748081"/>
                <a:gd name="connsiteX22" fmla="*/ 240637 w 323041"/>
                <a:gd name="connsiteY22" fmla="*/ 0 h 748081"/>
                <a:gd name="connsiteX23" fmla="*/ 241442 w 323041"/>
                <a:gd name="connsiteY23" fmla="*/ 805 h 748081"/>
                <a:gd name="connsiteX24" fmla="*/ 274323 w 323041"/>
                <a:gd name="connsiteY24" fmla="*/ 34357 h 748081"/>
                <a:gd name="connsiteX25" fmla="*/ 313512 w 323041"/>
                <a:gd name="connsiteY25" fmla="*/ 80525 h 748081"/>
                <a:gd name="connsiteX26" fmla="*/ 313512 w 323041"/>
                <a:gd name="connsiteY26" fmla="*/ 81197 h 748081"/>
                <a:gd name="connsiteX27" fmla="*/ 314183 w 323041"/>
                <a:gd name="connsiteY27" fmla="*/ 179035 h 748081"/>
                <a:gd name="connsiteX28" fmla="*/ 323041 w 323041"/>
                <a:gd name="connsiteY28" fmla="*/ 204266 h 748081"/>
                <a:gd name="connsiteX29" fmla="*/ 279423 w 323041"/>
                <a:gd name="connsiteY29" fmla="*/ 221848 h 748081"/>
                <a:gd name="connsiteX30" fmla="*/ 256071 w 323041"/>
                <a:gd name="connsiteY30" fmla="*/ 262110 h 748081"/>
                <a:gd name="connsiteX31" fmla="*/ 259963 w 323041"/>
                <a:gd name="connsiteY31" fmla="*/ 297810 h 748081"/>
                <a:gd name="connsiteX32" fmla="*/ 259426 w 323041"/>
                <a:gd name="connsiteY32" fmla="*/ 298347 h 748081"/>
                <a:gd name="connsiteX33" fmla="*/ 219968 w 323041"/>
                <a:gd name="connsiteY33" fmla="*/ 343709 h 748081"/>
                <a:gd name="connsiteX34" fmla="*/ 172593 w 323041"/>
                <a:gd name="connsiteY34" fmla="*/ 390549 h 748081"/>
                <a:gd name="connsiteX35" fmla="*/ 154743 w 323041"/>
                <a:gd name="connsiteY35" fmla="*/ 463558 h 748081"/>
                <a:gd name="connsiteX36" fmla="*/ 172056 w 323041"/>
                <a:gd name="connsiteY36" fmla="*/ 498721 h 748081"/>
                <a:gd name="connsiteX37" fmla="*/ 196214 w 323041"/>
                <a:gd name="connsiteY37" fmla="*/ 527039 h 748081"/>
                <a:gd name="connsiteX38" fmla="*/ 195811 w 323041"/>
                <a:gd name="connsiteY38" fmla="*/ 528113 h 748081"/>
                <a:gd name="connsiteX39" fmla="*/ 172861 w 323041"/>
                <a:gd name="connsiteY39" fmla="*/ 583810 h 748081"/>
                <a:gd name="connsiteX40" fmla="*/ 147361 w 323041"/>
                <a:gd name="connsiteY40" fmla="*/ 594815 h 748081"/>
                <a:gd name="connsiteX41" fmla="*/ 138101 w 323041"/>
                <a:gd name="connsiteY41" fmla="*/ 671717 h 748081"/>
                <a:gd name="connsiteX42" fmla="*/ 123472 w 323041"/>
                <a:gd name="connsiteY42" fmla="*/ 715603 h 748081"/>
                <a:gd name="connsiteX43" fmla="*/ 93275 w 323041"/>
                <a:gd name="connsiteY43" fmla="*/ 711174 h 748081"/>
                <a:gd name="connsiteX44" fmla="*/ 79452 w 323041"/>
                <a:gd name="connsiteY44" fmla="*/ 745800 h 74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23041" h="748081">
                  <a:moveTo>
                    <a:pt x="47778" y="748082"/>
                  </a:moveTo>
                  <a:lnTo>
                    <a:pt x="39726" y="704866"/>
                  </a:lnTo>
                  <a:lnTo>
                    <a:pt x="19057" y="653867"/>
                  </a:lnTo>
                  <a:lnTo>
                    <a:pt x="0" y="586896"/>
                  </a:lnTo>
                  <a:lnTo>
                    <a:pt x="11139" y="558444"/>
                  </a:lnTo>
                  <a:lnTo>
                    <a:pt x="31673" y="524892"/>
                  </a:lnTo>
                  <a:lnTo>
                    <a:pt x="39726" y="466645"/>
                  </a:lnTo>
                  <a:lnTo>
                    <a:pt x="24023" y="440474"/>
                  </a:lnTo>
                  <a:lnTo>
                    <a:pt x="24023" y="439937"/>
                  </a:lnTo>
                  <a:lnTo>
                    <a:pt x="22413" y="368672"/>
                  </a:lnTo>
                  <a:lnTo>
                    <a:pt x="22547" y="368404"/>
                  </a:lnTo>
                  <a:lnTo>
                    <a:pt x="39055" y="314855"/>
                  </a:lnTo>
                  <a:lnTo>
                    <a:pt x="63749" y="315794"/>
                  </a:lnTo>
                  <a:lnTo>
                    <a:pt x="71533" y="295394"/>
                  </a:lnTo>
                  <a:lnTo>
                    <a:pt x="62407" y="275531"/>
                  </a:lnTo>
                  <a:lnTo>
                    <a:pt x="62810" y="274860"/>
                  </a:lnTo>
                  <a:lnTo>
                    <a:pt x="101193" y="190979"/>
                  </a:lnTo>
                  <a:lnTo>
                    <a:pt x="142798" y="74083"/>
                  </a:lnTo>
                  <a:lnTo>
                    <a:pt x="166285" y="74352"/>
                  </a:lnTo>
                  <a:lnTo>
                    <a:pt x="172861" y="36773"/>
                  </a:lnTo>
                  <a:lnTo>
                    <a:pt x="219298" y="47510"/>
                  </a:lnTo>
                  <a:lnTo>
                    <a:pt x="222921" y="3355"/>
                  </a:lnTo>
                  <a:lnTo>
                    <a:pt x="240637" y="0"/>
                  </a:lnTo>
                  <a:lnTo>
                    <a:pt x="241442" y="805"/>
                  </a:lnTo>
                  <a:lnTo>
                    <a:pt x="274323" y="34357"/>
                  </a:lnTo>
                  <a:lnTo>
                    <a:pt x="313512" y="80525"/>
                  </a:lnTo>
                  <a:lnTo>
                    <a:pt x="313512" y="81197"/>
                  </a:lnTo>
                  <a:lnTo>
                    <a:pt x="314183" y="179035"/>
                  </a:lnTo>
                  <a:lnTo>
                    <a:pt x="323041" y="204266"/>
                  </a:lnTo>
                  <a:lnTo>
                    <a:pt x="279423" y="221848"/>
                  </a:lnTo>
                  <a:lnTo>
                    <a:pt x="256071" y="262110"/>
                  </a:lnTo>
                  <a:lnTo>
                    <a:pt x="259963" y="297810"/>
                  </a:lnTo>
                  <a:lnTo>
                    <a:pt x="259426" y="298347"/>
                  </a:lnTo>
                  <a:lnTo>
                    <a:pt x="219968" y="343709"/>
                  </a:lnTo>
                  <a:lnTo>
                    <a:pt x="172593" y="390549"/>
                  </a:lnTo>
                  <a:lnTo>
                    <a:pt x="154743" y="463558"/>
                  </a:lnTo>
                  <a:lnTo>
                    <a:pt x="172056" y="498721"/>
                  </a:lnTo>
                  <a:lnTo>
                    <a:pt x="196214" y="527039"/>
                  </a:lnTo>
                  <a:lnTo>
                    <a:pt x="195811" y="528113"/>
                  </a:lnTo>
                  <a:lnTo>
                    <a:pt x="172861" y="583810"/>
                  </a:lnTo>
                  <a:lnTo>
                    <a:pt x="147361" y="594815"/>
                  </a:lnTo>
                  <a:lnTo>
                    <a:pt x="138101" y="671717"/>
                  </a:lnTo>
                  <a:lnTo>
                    <a:pt x="123472" y="715603"/>
                  </a:lnTo>
                  <a:lnTo>
                    <a:pt x="93275" y="711174"/>
                  </a:lnTo>
                  <a:lnTo>
                    <a:pt x="79452" y="74580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3" name="Ignore">
              <a:extLst>
                <a:ext uri="{FF2B5EF4-FFF2-40B4-BE49-F238E27FC236}">
                  <a16:creationId xmlns:a16="http://schemas.microsoft.com/office/drawing/2014/main" id="{A08833DE-4E44-4FA7-95EF-6C5EC001910A}"/>
                </a:ext>
              </a:extLst>
            </p:cNvPr>
            <p:cNvSpPr/>
            <p:nvPr/>
          </p:nvSpPr>
          <p:spPr>
            <a:xfrm>
              <a:off x="6208945" y="2510384"/>
              <a:ext cx="314183" cy="739760"/>
            </a:xfrm>
            <a:custGeom>
              <a:avLst/>
              <a:gdLst>
                <a:gd name="connsiteX0" fmla="*/ 0 w 314183"/>
                <a:gd name="connsiteY0" fmla="*/ 583004 h 739760"/>
                <a:gd name="connsiteX1" fmla="*/ 18655 w 314183"/>
                <a:gd name="connsiteY1" fmla="*/ 648498 h 739760"/>
                <a:gd name="connsiteX2" fmla="*/ 39323 w 314183"/>
                <a:gd name="connsiteY2" fmla="*/ 699498 h 739760"/>
                <a:gd name="connsiteX3" fmla="*/ 46973 w 314183"/>
                <a:gd name="connsiteY3" fmla="*/ 739761 h 739760"/>
                <a:gd name="connsiteX4" fmla="*/ 72742 w 314183"/>
                <a:gd name="connsiteY4" fmla="*/ 738016 h 739760"/>
                <a:gd name="connsiteX5" fmla="*/ 86833 w 314183"/>
                <a:gd name="connsiteY5" fmla="*/ 702853 h 739760"/>
                <a:gd name="connsiteX6" fmla="*/ 116762 w 314183"/>
                <a:gd name="connsiteY6" fmla="*/ 707148 h 739760"/>
                <a:gd name="connsiteX7" fmla="*/ 130317 w 314183"/>
                <a:gd name="connsiteY7" fmla="*/ 666617 h 739760"/>
                <a:gd name="connsiteX8" fmla="*/ 139846 w 314183"/>
                <a:gd name="connsiteY8" fmla="*/ 587970 h 739760"/>
                <a:gd name="connsiteX9" fmla="*/ 140785 w 314183"/>
                <a:gd name="connsiteY9" fmla="*/ 587567 h 739760"/>
                <a:gd name="connsiteX10" fmla="*/ 165882 w 314183"/>
                <a:gd name="connsiteY10" fmla="*/ 576696 h 739760"/>
                <a:gd name="connsiteX11" fmla="*/ 187759 w 314183"/>
                <a:gd name="connsiteY11" fmla="*/ 523550 h 739760"/>
                <a:gd name="connsiteX12" fmla="*/ 164943 w 314183"/>
                <a:gd name="connsiteY12" fmla="*/ 496708 h 739760"/>
                <a:gd name="connsiteX13" fmla="*/ 146691 w 314183"/>
                <a:gd name="connsiteY13" fmla="*/ 459800 h 739760"/>
                <a:gd name="connsiteX14" fmla="*/ 165077 w 314183"/>
                <a:gd name="connsiteY14" fmla="*/ 384375 h 739760"/>
                <a:gd name="connsiteX15" fmla="*/ 165480 w 314183"/>
                <a:gd name="connsiteY15" fmla="*/ 383972 h 739760"/>
                <a:gd name="connsiteX16" fmla="*/ 213258 w 314183"/>
                <a:gd name="connsiteY16" fmla="*/ 336865 h 739760"/>
                <a:gd name="connsiteX17" fmla="*/ 251911 w 314183"/>
                <a:gd name="connsiteY17" fmla="*/ 292307 h 739760"/>
                <a:gd name="connsiteX18" fmla="*/ 248018 w 314183"/>
                <a:gd name="connsiteY18" fmla="*/ 257011 h 739760"/>
                <a:gd name="connsiteX19" fmla="*/ 248421 w 314183"/>
                <a:gd name="connsiteY19" fmla="*/ 256474 h 739760"/>
                <a:gd name="connsiteX20" fmla="*/ 272713 w 314183"/>
                <a:gd name="connsiteY20" fmla="*/ 214600 h 739760"/>
                <a:gd name="connsiteX21" fmla="*/ 273250 w 314183"/>
                <a:gd name="connsiteY21" fmla="*/ 214332 h 739760"/>
                <a:gd name="connsiteX22" fmla="*/ 314184 w 314183"/>
                <a:gd name="connsiteY22" fmla="*/ 197824 h 739760"/>
                <a:gd name="connsiteX23" fmla="*/ 306399 w 314183"/>
                <a:gd name="connsiteY23" fmla="*/ 175143 h 739760"/>
                <a:gd name="connsiteX24" fmla="*/ 305594 w 314183"/>
                <a:gd name="connsiteY24" fmla="*/ 77707 h 739760"/>
                <a:gd name="connsiteX25" fmla="*/ 267479 w 314183"/>
                <a:gd name="connsiteY25" fmla="*/ 32881 h 739760"/>
                <a:gd name="connsiteX26" fmla="*/ 235403 w 314183"/>
                <a:gd name="connsiteY26" fmla="*/ 0 h 739760"/>
                <a:gd name="connsiteX27" fmla="*/ 222385 w 314183"/>
                <a:gd name="connsiteY27" fmla="*/ 2550 h 739760"/>
                <a:gd name="connsiteX28" fmla="*/ 218761 w 314183"/>
                <a:gd name="connsiteY28" fmla="*/ 48047 h 739760"/>
                <a:gd name="connsiteX29" fmla="*/ 171922 w 314183"/>
                <a:gd name="connsiteY29" fmla="*/ 37310 h 739760"/>
                <a:gd name="connsiteX30" fmla="*/ 165346 w 314183"/>
                <a:gd name="connsiteY30" fmla="*/ 74083 h 739760"/>
                <a:gd name="connsiteX31" fmla="*/ 141457 w 314183"/>
                <a:gd name="connsiteY31" fmla="*/ 73815 h 739760"/>
                <a:gd name="connsiteX32" fmla="*/ 125486 w 314183"/>
                <a:gd name="connsiteY32" fmla="*/ 118775 h 739760"/>
                <a:gd name="connsiteX33" fmla="*/ 100791 w 314183"/>
                <a:gd name="connsiteY33" fmla="*/ 188295 h 739760"/>
                <a:gd name="connsiteX34" fmla="*/ 62676 w 314183"/>
                <a:gd name="connsiteY34" fmla="*/ 271371 h 739760"/>
                <a:gd name="connsiteX35" fmla="*/ 71668 w 314183"/>
                <a:gd name="connsiteY35" fmla="*/ 290965 h 739760"/>
                <a:gd name="connsiteX36" fmla="*/ 62273 w 314183"/>
                <a:gd name="connsiteY36" fmla="*/ 315526 h 739760"/>
                <a:gd name="connsiteX37" fmla="*/ 37847 w 314183"/>
                <a:gd name="connsiteY37" fmla="*/ 314586 h 739760"/>
                <a:gd name="connsiteX38" fmla="*/ 22279 w 314183"/>
                <a:gd name="connsiteY38" fmla="*/ 365049 h 739760"/>
                <a:gd name="connsiteX39" fmla="*/ 23755 w 314183"/>
                <a:gd name="connsiteY39" fmla="*/ 435240 h 739760"/>
                <a:gd name="connsiteX40" fmla="*/ 39726 w 314183"/>
                <a:gd name="connsiteY40" fmla="*/ 461679 h 739760"/>
                <a:gd name="connsiteX41" fmla="*/ 39592 w 314183"/>
                <a:gd name="connsiteY41" fmla="*/ 462350 h 739760"/>
                <a:gd name="connsiteX42" fmla="*/ 31137 w 314183"/>
                <a:gd name="connsiteY42" fmla="*/ 522476 h 739760"/>
                <a:gd name="connsiteX43" fmla="*/ 10603 w 314183"/>
                <a:gd name="connsiteY43" fmla="*/ 556028 h 73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4183" h="739760">
                  <a:moveTo>
                    <a:pt x="0" y="583004"/>
                  </a:moveTo>
                  <a:lnTo>
                    <a:pt x="18655" y="648498"/>
                  </a:lnTo>
                  <a:lnTo>
                    <a:pt x="39323" y="699498"/>
                  </a:lnTo>
                  <a:lnTo>
                    <a:pt x="46973" y="739761"/>
                  </a:lnTo>
                  <a:lnTo>
                    <a:pt x="72742" y="738016"/>
                  </a:lnTo>
                  <a:lnTo>
                    <a:pt x="86833" y="702853"/>
                  </a:lnTo>
                  <a:lnTo>
                    <a:pt x="116762" y="707148"/>
                  </a:lnTo>
                  <a:lnTo>
                    <a:pt x="130317" y="666617"/>
                  </a:lnTo>
                  <a:lnTo>
                    <a:pt x="139846" y="587970"/>
                  </a:lnTo>
                  <a:lnTo>
                    <a:pt x="140785" y="587567"/>
                  </a:lnTo>
                  <a:lnTo>
                    <a:pt x="165882" y="576696"/>
                  </a:lnTo>
                  <a:lnTo>
                    <a:pt x="187759" y="523550"/>
                  </a:lnTo>
                  <a:lnTo>
                    <a:pt x="164943" y="496708"/>
                  </a:lnTo>
                  <a:lnTo>
                    <a:pt x="146691" y="459800"/>
                  </a:lnTo>
                  <a:lnTo>
                    <a:pt x="165077" y="384375"/>
                  </a:lnTo>
                  <a:lnTo>
                    <a:pt x="165480" y="383972"/>
                  </a:lnTo>
                  <a:lnTo>
                    <a:pt x="213258" y="336865"/>
                  </a:lnTo>
                  <a:lnTo>
                    <a:pt x="251911" y="292307"/>
                  </a:lnTo>
                  <a:lnTo>
                    <a:pt x="248018" y="257011"/>
                  </a:lnTo>
                  <a:lnTo>
                    <a:pt x="248421" y="256474"/>
                  </a:lnTo>
                  <a:lnTo>
                    <a:pt x="272713" y="214600"/>
                  </a:lnTo>
                  <a:lnTo>
                    <a:pt x="273250" y="214332"/>
                  </a:lnTo>
                  <a:lnTo>
                    <a:pt x="314184" y="197824"/>
                  </a:lnTo>
                  <a:lnTo>
                    <a:pt x="306399" y="175143"/>
                  </a:lnTo>
                  <a:lnTo>
                    <a:pt x="305594" y="77707"/>
                  </a:lnTo>
                  <a:lnTo>
                    <a:pt x="267479" y="32881"/>
                  </a:lnTo>
                  <a:lnTo>
                    <a:pt x="235403" y="0"/>
                  </a:lnTo>
                  <a:lnTo>
                    <a:pt x="222385" y="2550"/>
                  </a:lnTo>
                  <a:lnTo>
                    <a:pt x="218761" y="48047"/>
                  </a:lnTo>
                  <a:lnTo>
                    <a:pt x="171922" y="37310"/>
                  </a:lnTo>
                  <a:lnTo>
                    <a:pt x="165346" y="74083"/>
                  </a:lnTo>
                  <a:lnTo>
                    <a:pt x="141457" y="73815"/>
                  </a:lnTo>
                  <a:lnTo>
                    <a:pt x="125486" y="118775"/>
                  </a:lnTo>
                  <a:lnTo>
                    <a:pt x="100791" y="188295"/>
                  </a:lnTo>
                  <a:lnTo>
                    <a:pt x="62676" y="271371"/>
                  </a:lnTo>
                  <a:lnTo>
                    <a:pt x="71668" y="290965"/>
                  </a:lnTo>
                  <a:lnTo>
                    <a:pt x="62273" y="315526"/>
                  </a:lnTo>
                  <a:lnTo>
                    <a:pt x="37847" y="314586"/>
                  </a:lnTo>
                  <a:lnTo>
                    <a:pt x="22279" y="365049"/>
                  </a:lnTo>
                  <a:lnTo>
                    <a:pt x="23755" y="435240"/>
                  </a:lnTo>
                  <a:lnTo>
                    <a:pt x="39726" y="461679"/>
                  </a:lnTo>
                  <a:lnTo>
                    <a:pt x="39592" y="462350"/>
                  </a:lnTo>
                  <a:lnTo>
                    <a:pt x="31137" y="522476"/>
                  </a:lnTo>
                  <a:lnTo>
                    <a:pt x="10603" y="556028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4" name="Ignore">
            <a:extLst>
              <a:ext uri="{FF2B5EF4-FFF2-40B4-BE49-F238E27FC236}">
                <a16:creationId xmlns:a16="http://schemas.microsoft.com/office/drawing/2014/main" id="{CFAB08C7-CD11-4BA0-A2FD-FEBF0078B57D}"/>
              </a:ext>
            </a:extLst>
          </p:cNvPr>
          <p:cNvGrpSpPr/>
          <p:nvPr/>
        </p:nvGrpSpPr>
        <p:grpSpPr>
          <a:xfrm>
            <a:off x="6244601" y="3614116"/>
            <a:ext cx="81810" cy="55742"/>
            <a:chOff x="6267192" y="3585935"/>
            <a:chExt cx="79183" cy="53952"/>
          </a:xfrm>
          <a:solidFill>
            <a:srgbClr val="CECECE"/>
          </a:solidFill>
        </p:grpSpPr>
        <p:sp>
          <p:nvSpPr>
            <p:cNvPr id="420" name="Ignore">
              <a:extLst>
                <a:ext uri="{FF2B5EF4-FFF2-40B4-BE49-F238E27FC236}">
                  <a16:creationId xmlns:a16="http://schemas.microsoft.com/office/drawing/2014/main" id="{2CA581A4-4794-4822-A520-4ACD76CA2BA6}"/>
                </a:ext>
              </a:extLst>
            </p:cNvPr>
            <p:cNvSpPr/>
            <p:nvPr/>
          </p:nvSpPr>
          <p:spPr>
            <a:xfrm>
              <a:off x="6267192" y="3585935"/>
              <a:ext cx="79183" cy="53952"/>
            </a:xfrm>
            <a:custGeom>
              <a:avLst/>
              <a:gdLst>
                <a:gd name="connsiteX0" fmla="*/ 48047 w 79183"/>
                <a:gd name="connsiteY0" fmla="*/ 53952 h 53952"/>
                <a:gd name="connsiteX1" fmla="*/ 35834 w 79183"/>
                <a:gd name="connsiteY1" fmla="*/ 53013 h 53952"/>
                <a:gd name="connsiteX2" fmla="*/ 28452 w 79183"/>
                <a:gd name="connsiteY2" fmla="*/ 48047 h 53952"/>
                <a:gd name="connsiteX3" fmla="*/ 24426 w 79183"/>
                <a:gd name="connsiteY3" fmla="*/ 53415 h 53952"/>
                <a:gd name="connsiteX4" fmla="*/ 0 w 79183"/>
                <a:gd name="connsiteY4" fmla="*/ 51670 h 53952"/>
                <a:gd name="connsiteX5" fmla="*/ 9395 w 79183"/>
                <a:gd name="connsiteY5" fmla="*/ 46168 h 53952"/>
                <a:gd name="connsiteX6" fmla="*/ 3892 w 79183"/>
                <a:gd name="connsiteY6" fmla="*/ 32076 h 53952"/>
                <a:gd name="connsiteX7" fmla="*/ 6845 w 79183"/>
                <a:gd name="connsiteY7" fmla="*/ 12213 h 53952"/>
                <a:gd name="connsiteX8" fmla="*/ 28452 w 79183"/>
                <a:gd name="connsiteY8" fmla="*/ 15031 h 53952"/>
                <a:gd name="connsiteX9" fmla="*/ 40934 w 79183"/>
                <a:gd name="connsiteY9" fmla="*/ 7113 h 53952"/>
                <a:gd name="connsiteX10" fmla="*/ 41471 w 79183"/>
                <a:gd name="connsiteY10" fmla="*/ 6979 h 53952"/>
                <a:gd name="connsiteX11" fmla="*/ 62139 w 79183"/>
                <a:gd name="connsiteY11" fmla="*/ 6174 h 53952"/>
                <a:gd name="connsiteX12" fmla="*/ 66970 w 79183"/>
                <a:gd name="connsiteY12" fmla="*/ 0 h 53952"/>
                <a:gd name="connsiteX13" fmla="*/ 73278 w 79183"/>
                <a:gd name="connsiteY13" fmla="*/ 671 h 53952"/>
                <a:gd name="connsiteX14" fmla="*/ 79183 w 79183"/>
                <a:gd name="connsiteY14" fmla="*/ 15434 h 53952"/>
                <a:gd name="connsiteX15" fmla="*/ 58784 w 79183"/>
                <a:gd name="connsiteY15" fmla="*/ 25366 h 53952"/>
                <a:gd name="connsiteX16" fmla="*/ 56368 w 79183"/>
                <a:gd name="connsiteY16" fmla="*/ 39726 h 53952"/>
                <a:gd name="connsiteX17" fmla="*/ 48047 w 79183"/>
                <a:gd name="connsiteY17" fmla="*/ 43215 h 5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183" h="53952">
                  <a:moveTo>
                    <a:pt x="48047" y="53952"/>
                  </a:moveTo>
                  <a:lnTo>
                    <a:pt x="35834" y="53013"/>
                  </a:lnTo>
                  <a:lnTo>
                    <a:pt x="28452" y="48047"/>
                  </a:lnTo>
                  <a:lnTo>
                    <a:pt x="24426" y="53415"/>
                  </a:lnTo>
                  <a:lnTo>
                    <a:pt x="0" y="51670"/>
                  </a:lnTo>
                  <a:lnTo>
                    <a:pt x="9395" y="46168"/>
                  </a:lnTo>
                  <a:lnTo>
                    <a:pt x="3892" y="32076"/>
                  </a:lnTo>
                  <a:lnTo>
                    <a:pt x="6845" y="12213"/>
                  </a:lnTo>
                  <a:lnTo>
                    <a:pt x="28452" y="15031"/>
                  </a:lnTo>
                  <a:lnTo>
                    <a:pt x="40934" y="7113"/>
                  </a:lnTo>
                  <a:lnTo>
                    <a:pt x="41471" y="6979"/>
                  </a:lnTo>
                  <a:lnTo>
                    <a:pt x="62139" y="6174"/>
                  </a:lnTo>
                  <a:lnTo>
                    <a:pt x="66970" y="0"/>
                  </a:lnTo>
                  <a:lnTo>
                    <a:pt x="73278" y="671"/>
                  </a:lnTo>
                  <a:lnTo>
                    <a:pt x="79183" y="15434"/>
                  </a:lnTo>
                  <a:lnTo>
                    <a:pt x="58784" y="25366"/>
                  </a:lnTo>
                  <a:lnTo>
                    <a:pt x="56368" y="39726"/>
                  </a:lnTo>
                  <a:lnTo>
                    <a:pt x="48047" y="4321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1" name="Ignore">
              <a:extLst>
                <a:ext uri="{FF2B5EF4-FFF2-40B4-BE49-F238E27FC236}">
                  <a16:creationId xmlns:a16="http://schemas.microsoft.com/office/drawing/2014/main" id="{4A439041-2983-42C7-9E48-9FF7BD185934}"/>
                </a:ext>
              </a:extLst>
            </p:cNvPr>
            <p:cNvSpPr/>
            <p:nvPr/>
          </p:nvSpPr>
          <p:spPr>
            <a:xfrm>
              <a:off x="6274976" y="3589962"/>
              <a:ext cx="66567" cy="45765"/>
            </a:xfrm>
            <a:custGeom>
              <a:avLst/>
              <a:gdLst>
                <a:gd name="connsiteX0" fmla="*/ 29392 w 66567"/>
                <a:gd name="connsiteY0" fmla="*/ 45228 h 45765"/>
                <a:gd name="connsiteX1" fmla="*/ 36505 w 66567"/>
                <a:gd name="connsiteY1" fmla="*/ 45765 h 45765"/>
                <a:gd name="connsiteX2" fmla="*/ 36371 w 66567"/>
                <a:gd name="connsiteY2" fmla="*/ 36639 h 45765"/>
                <a:gd name="connsiteX3" fmla="*/ 45094 w 66567"/>
                <a:gd name="connsiteY3" fmla="*/ 32881 h 45765"/>
                <a:gd name="connsiteX4" fmla="*/ 47644 w 66567"/>
                <a:gd name="connsiteY4" fmla="*/ 18655 h 45765"/>
                <a:gd name="connsiteX5" fmla="*/ 66568 w 66567"/>
                <a:gd name="connsiteY5" fmla="*/ 9529 h 45765"/>
                <a:gd name="connsiteX6" fmla="*/ 62810 w 66567"/>
                <a:gd name="connsiteY6" fmla="*/ 134 h 45765"/>
                <a:gd name="connsiteX7" fmla="*/ 60931 w 66567"/>
                <a:gd name="connsiteY7" fmla="*/ 0 h 45765"/>
                <a:gd name="connsiteX8" fmla="*/ 56234 w 66567"/>
                <a:gd name="connsiteY8" fmla="*/ 5905 h 45765"/>
                <a:gd name="connsiteX9" fmla="*/ 34357 w 66567"/>
                <a:gd name="connsiteY9" fmla="*/ 6845 h 45765"/>
                <a:gd name="connsiteX10" fmla="*/ 21607 w 66567"/>
                <a:gd name="connsiteY10" fmla="*/ 15031 h 45765"/>
                <a:gd name="connsiteX11" fmla="*/ 2281 w 66567"/>
                <a:gd name="connsiteY11" fmla="*/ 12481 h 45765"/>
                <a:gd name="connsiteX12" fmla="*/ 0 w 66567"/>
                <a:gd name="connsiteY12" fmla="*/ 27647 h 45765"/>
                <a:gd name="connsiteX13" fmla="*/ 6308 w 66567"/>
                <a:gd name="connsiteY13" fmla="*/ 43752 h 45765"/>
                <a:gd name="connsiteX14" fmla="*/ 4831 w 66567"/>
                <a:gd name="connsiteY14" fmla="*/ 44692 h 45765"/>
                <a:gd name="connsiteX15" fmla="*/ 14763 w 66567"/>
                <a:gd name="connsiteY15" fmla="*/ 45363 h 45765"/>
                <a:gd name="connsiteX16" fmla="*/ 19863 w 66567"/>
                <a:gd name="connsiteY16" fmla="*/ 38786 h 4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567" h="45765">
                  <a:moveTo>
                    <a:pt x="29392" y="45228"/>
                  </a:moveTo>
                  <a:lnTo>
                    <a:pt x="36505" y="45765"/>
                  </a:lnTo>
                  <a:lnTo>
                    <a:pt x="36371" y="36639"/>
                  </a:lnTo>
                  <a:lnTo>
                    <a:pt x="45094" y="32881"/>
                  </a:lnTo>
                  <a:lnTo>
                    <a:pt x="47644" y="18655"/>
                  </a:lnTo>
                  <a:lnTo>
                    <a:pt x="66568" y="9529"/>
                  </a:lnTo>
                  <a:lnTo>
                    <a:pt x="62810" y="134"/>
                  </a:lnTo>
                  <a:lnTo>
                    <a:pt x="60931" y="0"/>
                  </a:lnTo>
                  <a:lnTo>
                    <a:pt x="56234" y="5905"/>
                  </a:lnTo>
                  <a:lnTo>
                    <a:pt x="34357" y="6845"/>
                  </a:lnTo>
                  <a:lnTo>
                    <a:pt x="21607" y="15031"/>
                  </a:lnTo>
                  <a:lnTo>
                    <a:pt x="2281" y="12481"/>
                  </a:lnTo>
                  <a:lnTo>
                    <a:pt x="0" y="27647"/>
                  </a:lnTo>
                  <a:lnTo>
                    <a:pt x="6308" y="43752"/>
                  </a:lnTo>
                  <a:lnTo>
                    <a:pt x="4831" y="44692"/>
                  </a:lnTo>
                  <a:lnTo>
                    <a:pt x="14763" y="45363"/>
                  </a:lnTo>
                  <a:lnTo>
                    <a:pt x="19863" y="3878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5" name="Ignore">
            <a:extLst>
              <a:ext uri="{FF2B5EF4-FFF2-40B4-BE49-F238E27FC236}">
                <a16:creationId xmlns:a16="http://schemas.microsoft.com/office/drawing/2014/main" id="{4548E110-23DB-47E0-848E-ED19EE5F23CB}"/>
              </a:ext>
            </a:extLst>
          </p:cNvPr>
          <p:cNvGrpSpPr/>
          <p:nvPr/>
        </p:nvGrpSpPr>
        <p:grpSpPr>
          <a:xfrm>
            <a:off x="4024774" y="741334"/>
            <a:ext cx="1565762" cy="2306489"/>
            <a:chOff x="4118639" y="805392"/>
            <a:chExt cx="1515489" cy="2232433"/>
          </a:xfrm>
          <a:solidFill>
            <a:srgbClr val="CECECE"/>
          </a:solidFill>
        </p:grpSpPr>
        <p:sp>
          <p:nvSpPr>
            <p:cNvPr id="418" name="Ignore">
              <a:extLst>
                <a:ext uri="{FF2B5EF4-FFF2-40B4-BE49-F238E27FC236}">
                  <a16:creationId xmlns:a16="http://schemas.microsoft.com/office/drawing/2014/main" id="{DB11668B-FA2C-4202-ABB7-947D79463D1F}"/>
                </a:ext>
              </a:extLst>
            </p:cNvPr>
            <p:cNvSpPr/>
            <p:nvPr/>
          </p:nvSpPr>
          <p:spPr>
            <a:xfrm>
              <a:off x="4118639" y="805392"/>
              <a:ext cx="1515489" cy="2232433"/>
            </a:xfrm>
            <a:custGeom>
              <a:avLst/>
              <a:gdLst>
                <a:gd name="connsiteX0" fmla="*/ 706611 w 1515489"/>
                <a:gd name="connsiteY0" fmla="*/ 2232434 h 2232433"/>
                <a:gd name="connsiteX1" fmla="*/ 705940 w 1515489"/>
                <a:gd name="connsiteY1" fmla="*/ 2231629 h 2232433"/>
                <a:gd name="connsiteX2" fmla="*/ 669972 w 1515489"/>
                <a:gd name="connsiteY2" fmla="*/ 2191500 h 2232433"/>
                <a:gd name="connsiteX3" fmla="*/ 620449 w 1515489"/>
                <a:gd name="connsiteY3" fmla="*/ 2191232 h 2232433"/>
                <a:gd name="connsiteX4" fmla="*/ 595486 w 1515489"/>
                <a:gd name="connsiteY4" fmla="*/ 2161840 h 2232433"/>
                <a:gd name="connsiteX5" fmla="*/ 579112 w 1515489"/>
                <a:gd name="connsiteY5" fmla="*/ 2110841 h 2232433"/>
                <a:gd name="connsiteX6" fmla="*/ 536299 w 1515489"/>
                <a:gd name="connsiteY6" fmla="*/ 2043333 h 2232433"/>
                <a:gd name="connsiteX7" fmla="*/ 523550 w 1515489"/>
                <a:gd name="connsiteY7" fmla="*/ 2005755 h 2232433"/>
                <a:gd name="connsiteX8" fmla="*/ 520195 w 1515489"/>
                <a:gd name="connsiteY8" fmla="*/ 1954219 h 2232433"/>
                <a:gd name="connsiteX9" fmla="*/ 485703 w 1515489"/>
                <a:gd name="connsiteY9" fmla="*/ 1898656 h 2232433"/>
                <a:gd name="connsiteX10" fmla="*/ 494561 w 1515489"/>
                <a:gd name="connsiteY10" fmla="*/ 1853159 h 2232433"/>
                <a:gd name="connsiteX11" fmla="*/ 478053 w 1515489"/>
                <a:gd name="connsiteY11" fmla="*/ 1830746 h 2232433"/>
                <a:gd name="connsiteX12" fmla="*/ 503016 w 1515489"/>
                <a:gd name="connsiteY12" fmla="*/ 1752771 h 2232433"/>
                <a:gd name="connsiteX13" fmla="*/ 540192 w 1515489"/>
                <a:gd name="connsiteY13" fmla="*/ 1727674 h 2232433"/>
                <a:gd name="connsiteX14" fmla="*/ 549855 w 1515489"/>
                <a:gd name="connsiteY14" fmla="*/ 1699490 h 2232433"/>
                <a:gd name="connsiteX15" fmla="*/ 554552 w 1515489"/>
                <a:gd name="connsiteY15" fmla="*/ 1649564 h 2232433"/>
                <a:gd name="connsiteX16" fmla="*/ 529723 w 1515489"/>
                <a:gd name="connsiteY16" fmla="*/ 1671574 h 2232433"/>
                <a:gd name="connsiteX17" fmla="*/ 516302 w 1515489"/>
                <a:gd name="connsiteY17" fmla="*/ 1682177 h 2232433"/>
                <a:gd name="connsiteX18" fmla="*/ 492681 w 1515489"/>
                <a:gd name="connsiteY18" fmla="*/ 1692913 h 2232433"/>
                <a:gd name="connsiteX19" fmla="*/ 460606 w 1515489"/>
                <a:gd name="connsiteY19" fmla="*/ 1668622 h 2232433"/>
                <a:gd name="connsiteX20" fmla="*/ 458861 w 1515489"/>
                <a:gd name="connsiteY20" fmla="*/ 1618427 h 2232433"/>
                <a:gd name="connsiteX21" fmla="*/ 458995 w 1515489"/>
                <a:gd name="connsiteY21" fmla="*/ 1618159 h 2232433"/>
                <a:gd name="connsiteX22" fmla="*/ 469061 w 1515489"/>
                <a:gd name="connsiteY22" fmla="*/ 1577359 h 2232433"/>
                <a:gd name="connsiteX23" fmla="*/ 493755 w 1515489"/>
                <a:gd name="connsiteY23" fmla="*/ 1576152 h 2232433"/>
                <a:gd name="connsiteX24" fmla="*/ 537239 w 1515489"/>
                <a:gd name="connsiteY24" fmla="*/ 1593196 h 2232433"/>
                <a:gd name="connsiteX25" fmla="*/ 499929 w 1515489"/>
                <a:gd name="connsiteY25" fmla="*/ 1551323 h 2232433"/>
                <a:gd name="connsiteX26" fmla="*/ 478724 w 1515489"/>
                <a:gd name="connsiteY26" fmla="*/ 1525823 h 2232433"/>
                <a:gd name="connsiteX27" fmla="*/ 454298 w 1515489"/>
                <a:gd name="connsiteY27" fmla="*/ 1536694 h 2232433"/>
                <a:gd name="connsiteX28" fmla="*/ 431751 w 1515489"/>
                <a:gd name="connsiteY28" fmla="*/ 1515623 h 2232433"/>
                <a:gd name="connsiteX29" fmla="*/ 432153 w 1515489"/>
                <a:gd name="connsiteY29" fmla="*/ 1514415 h 2232433"/>
                <a:gd name="connsiteX30" fmla="*/ 459532 w 1515489"/>
                <a:gd name="connsiteY30" fmla="*/ 1440198 h 2232433"/>
                <a:gd name="connsiteX31" fmla="*/ 444903 w 1515489"/>
                <a:gd name="connsiteY31" fmla="*/ 1409732 h 2232433"/>
                <a:gd name="connsiteX32" fmla="*/ 425174 w 1515489"/>
                <a:gd name="connsiteY32" fmla="*/ 1350009 h 2232433"/>
                <a:gd name="connsiteX33" fmla="*/ 395514 w 1515489"/>
                <a:gd name="connsiteY33" fmla="*/ 1254184 h 2232433"/>
                <a:gd name="connsiteX34" fmla="*/ 363841 w 1515489"/>
                <a:gd name="connsiteY34" fmla="*/ 1217142 h 2232433"/>
                <a:gd name="connsiteX35" fmla="*/ 364109 w 1515489"/>
                <a:gd name="connsiteY35" fmla="*/ 1176343 h 2232433"/>
                <a:gd name="connsiteX36" fmla="*/ 298750 w 1515489"/>
                <a:gd name="connsiteY36" fmla="*/ 1118364 h 2232433"/>
                <a:gd name="connsiteX37" fmla="*/ 246811 w 1515489"/>
                <a:gd name="connsiteY37" fmla="*/ 1110849 h 2232433"/>
                <a:gd name="connsiteX38" fmla="*/ 181048 w 1515489"/>
                <a:gd name="connsiteY38" fmla="*/ 1115009 h 2232433"/>
                <a:gd name="connsiteX39" fmla="*/ 119849 w 1515489"/>
                <a:gd name="connsiteY39" fmla="*/ 1122793 h 2232433"/>
                <a:gd name="connsiteX40" fmla="*/ 119178 w 1515489"/>
                <a:gd name="connsiteY40" fmla="*/ 1121988 h 2232433"/>
                <a:gd name="connsiteX41" fmla="*/ 90323 w 1515489"/>
                <a:gd name="connsiteY41" fmla="*/ 1088838 h 2232433"/>
                <a:gd name="connsiteX42" fmla="*/ 46168 w 1515489"/>
                <a:gd name="connsiteY42" fmla="*/ 1019318 h 2232433"/>
                <a:gd name="connsiteX43" fmla="*/ 47913 w 1515489"/>
                <a:gd name="connsiteY43" fmla="*/ 1018379 h 2232433"/>
                <a:gd name="connsiteX44" fmla="*/ 113541 w 1515489"/>
                <a:gd name="connsiteY44" fmla="*/ 983082 h 2232433"/>
                <a:gd name="connsiteX45" fmla="*/ 153804 w 1515489"/>
                <a:gd name="connsiteY45" fmla="*/ 978250 h 2232433"/>
                <a:gd name="connsiteX46" fmla="*/ 56502 w 1515489"/>
                <a:gd name="connsiteY46" fmla="*/ 950871 h 2232433"/>
                <a:gd name="connsiteX47" fmla="*/ 0 w 1515489"/>
                <a:gd name="connsiteY47" fmla="*/ 902154 h 2232433"/>
                <a:gd name="connsiteX48" fmla="*/ 0 w 1515489"/>
                <a:gd name="connsiteY48" fmla="*/ 901214 h 2232433"/>
                <a:gd name="connsiteX49" fmla="*/ 3623 w 1515489"/>
                <a:gd name="connsiteY49" fmla="*/ 853167 h 2232433"/>
                <a:gd name="connsiteX50" fmla="*/ 4429 w 1515489"/>
                <a:gd name="connsiteY50" fmla="*/ 852630 h 2232433"/>
                <a:gd name="connsiteX51" fmla="*/ 97972 w 1515489"/>
                <a:gd name="connsiteY51" fmla="*/ 791968 h 2232433"/>
                <a:gd name="connsiteX52" fmla="*/ 187893 w 1515489"/>
                <a:gd name="connsiteY52" fmla="*/ 729292 h 2232433"/>
                <a:gd name="connsiteX53" fmla="*/ 197153 w 1515489"/>
                <a:gd name="connsiteY53" fmla="*/ 681514 h 2232433"/>
                <a:gd name="connsiteX54" fmla="*/ 130183 w 1515489"/>
                <a:gd name="connsiteY54" fmla="*/ 630514 h 2232433"/>
                <a:gd name="connsiteX55" fmla="*/ 152462 w 1515489"/>
                <a:gd name="connsiteY55" fmla="*/ 569986 h 2232433"/>
                <a:gd name="connsiteX56" fmla="*/ 238892 w 1515489"/>
                <a:gd name="connsiteY56" fmla="*/ 460740 h 2232433"/>
                <a:gd name="connsiteX57" fmla="*/ 273653 w 1515489"/>
                <a:gd name="connsiteY57" fmla="*/ 443830 h 2232433"/>
                <a:gd name="connsiteX58" fmla="*/ 263318 w 1515489"/>
                <a:gd name="connsiteY58" fmla="*/ 368538 h 2232433"/>
                <a:gd name="connsiteX59" fmla="*/ 323310 w 1515489"/>
                <a:gd name="connsiteY59" fmla="*/ 321297 h 2232433"/>
                <a:gd name="connsiteX60" fmla="*/ 399943 w 1515489"/>
                <a:gd name="connsiteY60" fmla="*/ 292844 h 2232433"/>
                <a:gd name="connsiteX61" fmla="*/ 477248 w 1515489"/>
                <a:gd name="connsiteY61" fmla="*/ 291234 h 2232433"/>
                <a:gd name="connsiteX62" fmla="*/ 477784 w 1515489"/>
                <a:gd name="connsiteY62" fmla="*/ 292307 h 2232433"/>
                <a:gd name="connsiteX63" fmla="*/ 503284 w 1515489"/>
                <a:gd name="connsiteY63" fmla="*/ 344918 h 2232433"/>
                <a:gd name="connsiteX64" fmla="*/ 568510 w 1515489"/>
                <a:gd name="connsiteY64" fmla="*/ 245737 h 2232433"/>
                <a:gd name="connsiteX65" fmla="*/ 628904 w 1515489"/>
                <a:gd name="connsiteY65" fmla="*/ 315928 h 2232433"/>
                <a:gd name="connsiteX66" fmla="*/ 663932 w 1515489"/>
                <a:gd name="connsiteY66" fmla="*/ 330288 h 2232433"/>
                <a:gd name="connsiteX67" fmla="*/ 701377 w 1515489"/>
                <a:gd name="connsiteY67" fmla="*/ 371491 h 2232433"/>
                <a:gd name="connsiteX68" fmla="*/ 653062 w 1515489"/>
                <a:gd name="connsiteY68" fmla="*/ 293650 h 2232433"/>
                <a:gd name="connsiteX69" fmla="*/ 653196 w 1515489"/>
                <a:gd name="connsiteY69" fmla="*/ 292978 h 2232433"/>
                <a:gd name="connsiteX70" fmla="*/ 656551 w 1515489"/>
                <a:gd name="connsiteY70" fmla="*/ 212185 h 2232433"/>
                <a:gd name="connsiteX71" fmla="*/ 656819 w 1515489"/>
                <a:gd name="connsiteY71" fmla="*/ 211782 h 2232433"/>
                <a:gd name="connsiteX72" fmla="*/ 740566 w 1515489"/>
                <a:gd name="connsiteY72" fmla="*/ 90725 h 2232433"/>
                <a:gd name="connsiteX73" fmla="*/ 741774 w 1515489"/>
                <a:gd name="connsiteY73" fmla="*/ 90859 h 2232433"/>
                <a:gd name="connsiteX74" fmla="*/ 827131 w 1515489"/>
                <a:gd name="connsiteY74" fmla="*/ 100120 h 2232433"/>
                <a:gd name="connsiteX75" fmla="*/ 858401 w 1515489"/>
                <a:gd name="connsiteY75" fmla="*/ 21607 h 2232433"/>
                <a:gd name="connsiteX76" fmla="*/ 859475 w 1515489"/>
                <a:gd name="connsiteY76" fmla="*/ 21339 h 2232433"/>
                <a:gd name="connsiteX77" fmla="*/ 947248 w 1515489"/>
                <a:gd name="connsiteY77" fmla="*/ 0 h 2232433"/>
                <a:gd name="connsiteX78" fmla="*/ 947651 w 1515489"/>
                <a:gd name="connsiteY78" fmla="*/ 0 h 2232433"/>
                <a:gd name="connsiteX79" fmla="*/ 1145877 w 1515489"/>
                <a:gd name="connsiteY79" fmla="*/ 27915 h 2232433"/>
                <a:gd name="connsiteX80" fmla="*/ 1146414 w 1515489"/>
                <a:gd name="connsiteY80" fmla="*/ 28318 h 2232433"/>
                <a:gd name="connsiteX81" fmla="*/ 1302231 w 1515489"/>
                <a:gd name="connsiteY81" fmla="*/ 193530 h 2232433"/>
                <a:gd name="connsiteX82" fmla="*/ 1255123 w 1515489"/>
                <a:gd name="connsiteY82" fmla="*/ 268821 h 2232433"/>
                <a:gd name="connsiteX83" fmla="*/ 1254184 w 1515489"/>
                <a:gd name="connsiteY83" fmla="*/ 268955 h 2232433"/>
                <a:gd name="connsiteX84" fmla="*/ 1159567 w 1515489"/>
                <a:gd name="connsiteY84" fmla="*/ 277142 h 2232433"/>
                <a:gd name="connsiteX85" fmla="*/ 1028847 w 1515489"/>
                <a:gd name="connsiteY85" fmla="*/ 294723 h 2232433"/>
                <a:gd name="connsiteX86" fmla="*/ 1039852 w 1515489"/>
                <a:gd name="connsiteY86" fmla="*/ 323041 h 2232433"/>
                <a:gd name="connsiteX87" fmla="*/ 1126819 w 1515489"/>
                <a:gd name="connsiteY87" fmla="*/ 303313 h 2232433"/>
                <a:gd name="connsiteX88" fmla="*/ 1127491 w 1515489"/>
                <a:gd name="connsiteY88" fmla="*/ 303984 h 2232433"/>
                <a:gd name="connsiteX89" fmla="*/ 1200501 w 1515489"/>
                <a:gd name="connsiteY89" fmla="*/ 363841 h 2232433"/>
                <a:gd name="connsiteX90" fmla="*/ 1249621 w 1515489"/>
                <a:gd name="connsiteY90" fmla="*/ 308681 h 2232433"/>
                <a:gd name="connsiteX91" fmla="*/ 1271363 w 1515489"/>
                <a:gd name="connsiteY91" fmla="*/ 375517 h 2232433"/>
                <a:gd name="connsiteX92" fmla="*/ 1271229 w 1515489"/>
                <a:gd name="connsiteY92" fmla="*/ 376054 h 2232433"/>
                <a:gd name="connsiteX93" fmla="*/ 1245997 w 1515489"/>
                <a:gd name="connsiteY93" fmla="*/ 465974 h 2232433"/>
                <a:gd name="connsiteX94" fmla="*/ 1304244 w 1515489"/>
                <a:gd name="connsiteY94" fmla="*/ 409472 h 2232433"/>
                <a:gd name="connsiteX95" fmla="*/ 1425301 w 1515489"/>
                <a:gd name="connsiteY95" fmla="*/ 342368 h 2232433"/>
                <a:gd name="connsiteX96" fmla="*/ 1426106 w 1515489"/>
                <a:gd name="connsiteY96" fmla="*/ 342770 h 2232433"/>
                <a:gd name="connsiteX97" fmla="*/ 1501263 w 1515489"/>
                <a:gd name="connsiteY97" fmla="*/ 376859 h 2232433"/>
                <a:gd name="connsiteX98" fmla="*/ 1515489 w 1515489"/>
                <a:gd name="connsiteY98" fmla="*/ 450406 h 2232433"/>
                <a:gd name="connsiteX99" fmla="*/ 1514818 w 1515489"/>
                <a:gd name="connsiteY99" fmla="*/ 451077 h 2232433"/>
                <a:gd name="connsiteX100" fmla="*/ 1414161 w 1515489"/>
                <a:gd name="connsiteY100" fmla="*/ 562605 h 2232433"/>
                <a:gd name="connsiteX101" fmla="*/ 1400069 w 1515489"/>
                <a:gd name="connsiteY101" fmla="*/ 597499 h 2232433"/>
                <a:gd name="connsiteX102" fmla="*/ 1328536 w 1515489"/>
                <a:gd name="connsiteY102" fmla="*/ 620314 h 2232433"/>
                <a:gd name="connsiteX103" fmla="*/ 1379267 w 1515489"/>
                <a:gd name="connsiteY103" fmla="*/ 626488 h 2232433"/>
                <a:gd name="connsiteX104" fmla="*/ 1349741 w 1515489"/>
                <a:gd name="connsiteY104" fmla="*/ 730232 h 2232433"/>
                <a:gd name="connsiteX105" fmla="*/ 1329744 w 1515489"/>
                <a:gd name="connsiteY105" fmla="*/ 814783 h 2232433"/>
                <a:gd name="connsiteX106" fmla="*/ 1330683 w 1515489"/>
                <a:gd name="connsiteY106" fmla="*/ 948590 h 2232433"/>
                <a:gd name="connsiteX107" fmla="*/ 1361149 w 1515489"/>
                <a:gd name="connsiteY107" fmla="*/ 1024150 h 2232433"/>
                <a:gd name="connsiteX108" fmla="*/ 1320617 w 1515489"/>
                <a:gd name="connsiteY108" fmla="*/ 1028981 h 2232433"/>
                <a:gd name="connsiteX109" fmla="*/ 1281831 w 1515489"/>
                <a:gd name="connsiteY109" fmla="*/ 1061594 h 2232433"/>
                <a:gd name="connsiteX110" fmla="*/ 1326657 w 1515489"/>
                <a:gd name="connsiteY110" fmla="*/ 1116217 h 2232433"/>
                <a:gd name="connsiteX111" fmla="*/ 1326657 w 1515489"/>
                <a:gd name="connsiteY111" fmla="*/ 1116754 h 2232433"/>
                <a:gd name="connsiteX112" fmla="*/ 1332562 w 1515489"/>
                <a:gd name="connsiteY112" fmla="*/ 1203184 h 2232433"/>
                <a:gd name="connsiteX113" fmla="*/ 1306660 w 1515489"/>
                <a:gd name="connsiteY113" fmla="*/ 1212042 h 2232433"/>
                <a:gd name="connsiteX114" fmla="*/ 1338870 w 1515489"/>
                <a:gd name="connsiteY114" fmla="*/ 1293105 h 2232433"/>
                <a:gd name="connsiteX115" fmla="*/ 1284784 w 1515489"/>
                <a:gd name="connsiteY115" fmla="*/ 1299681 h 2232433"/>
                <a:gd name="connsiteX116" fmla="*/ 1312028 w 1515489"/>
                <a:gd name="connsiteY116" fmla="*/ 1334307 h 2232433"/>
                <a:gd name="connsiteX117" fmla="*/ 1303439 w 1515489"/>
                <a:gd name="connsiteY117" fmla="*/ 1367054 h 2232433"/>
                <a:gd name="connsiteX118" fmla="*/ 1302499 w 1515489"/>
                <a:gd name="connsiteY118" fmla="*/ 1367456 h 2232433"/>
                <a:gd name="connsiteX119" fmla="*/ 1266934 w 1515489"/>
                <a:gd name="connsiteY119" fmla="*/ 1380877 h 2232433"/>
                <a:gd name="connsiteX120" fmla="*/ 1235663 w 1515489"/>
                <a:gd name="connsiteY120" fmla="*/ 1381146 h 2232433"/>
                <a:gd name="connsiteX121" fmla="*/ 1265323 w 1515489"/>
                <a:gd name="connsiteY121" fmla="*/ 1436440 h 2232433"/>
                <a:gd name="connsiteX122" fmla="*/ 1265726 w 1515489"/>
                <a:gd name="connsiteY122" fmla="*/ 1476568 h 2232433"/>
                <a:gd name="connsiteX123" fmla="*/ 1215398 w 1515489"/>
                <a:gd name="connsiteY123" fmla="*/ 1441808 h 2232433"/>
                <a:gd name="connsiteX124" fmla="*/ 1204661 w 1515489"/>
                <a:gd name="connsiteY124" fmla="*/ 1460463 h 2232433"/>
                <a:gd name="connsiteX125" fmla="*/ 1237005 w 1515489"/>
                <a:gd name="connsiteY125" fmla="*/ 1480192 h 2232433"/>
                <a:gd name="connsiteX126" fmla="*/ 1269752 w 1515489"/>
                <a:gd name="connsiteY126" fmla="*/ 1529313 h 2232433"/>
                <a:gd name="connsiteX127" fmla="*/ 1279415 w 1515489"/>
                <a:gd name="connsiteY127" fmla="*/ 1592257 h 2232433"/>
                <a:gd name="connsiteX128" fmla="*/ 1232308 w 1515489"/>
                <a:gd name="connsiteY128" fmla="*/ 1607556 h 2232433"/>
                <a:gd name="connsiteX129" fmla="*/ 1212445 w 1515489"/>
                <a:gd name="connsiteY129" fmla="*/ 1577628 h 2232433"/>
                <a:gd name="connsiteX130" fmla="*/ 1186677 w 1515489"/>
                <a:gd name="connsiteY130" fmla="*/ 1540586 h 2232433"/>
                <a:gd name="connsiteX131" fmla="*/ 1193924 w 1515489"/>
                <a:gd name="connsiteY131" fmla="*/ 1584875 h 2232433"/>
                <a:gd name="connsiteX132" fmla="*/ 1166948 w 1515489"/>
                <a:gd name="connsiteY132" fmla="*/ 1621514 h 2232433"/>
                <a:gd name="connsiteX133" fmla="*/ 1228416 w 1515489"/>
                <a:gd name="connsiteY133" fmla="*/ 1624467 h 2232433"/>
                <a:gd name="connsiteX134" fmla="*/ 1266800 w 1515489"/>
                <a:gd name="connsiteY134" fmla="*/ 1628896 h 2232433"/>
                <a:gd name="connsiteX135" fmla="*/ 1197414 w 1515489"/>
                <a:gd name="connsiteY135" fmla="*/ 1693719 h 2232433"/>
                <a:gd name="connsiteX136" fmla="*/ 1129504 w 1515489"/>
                <a:gd name="connsiteY136" fmla="*/ 1748342 h 2232433"/>
                <a:gd name="connsiteX137" fmla="*/ 1056628 w 1515489"/>
                <a:gd name="connsiteY137" fmla="*/ 1771426 h 2232433"/>
                <a:gd name="connsiteX138" fmla="*/ 1030055 w 1515489"/>
                <a:gd name="connsiteY138" fmla="*/ 1771694 h 2232433"/>
                <a:gd name="connsiteX139" fmla="*/ 1005226 w 1515489"/>
                <a:gd name="connsiteY139" fmla="*/ 1796254 h 2232433"/>
                <a:gd name="connsiteX140" fmla="*/ 970466 w 1515489"/>
                <a:gd name="connsiteY140" fmla="*/ 1864030 h 2232433"/>
                <a:gd name="connsiteX141" fmla="*/ 916917 w 1515489"/>
                <a:gd name="connsiteY141" fmla="*/ 1907514 h 2232433"/>
                <a:gd name="connsiteX142" fmla="*/ 916380 w 1515489"/>
                <a:gd name="connsiteY142" fmla="*/ 1907514 h 2232433"/>
                <a:gd name="connsiteX143" fmla="*/ 899469 w 1515489"/>
                <a:gd name="connsiteY143" fmla="*/ 1910064 h 2232433"/>
                <a:gd name="connsiteX144" fmla="*/ 866722 w 1515489"/>
                <a:gd name="connsiteY144" fmla="*/ 1924693 h 2232433"/>
                <a:gd name="connsiteX145" fmla="*/ 831828 w 1515489"/>
                <a:gd name="connsiteY145" fmla="*/ 1938516 h 2232433"/>
                <a:gd name="connsiteX146" fmla="*/ 811160 w 1515489"/>
                <a:gd name="connsiteY146" fmla="*/ 1973813 h 2232433"/>
                <a:gd name="connsiteX147" fmla="*/ 810623 w 1515489"/>
                <a:gd name="connsiteY147" fmla="*/ 2014210 h 2232433"/>
                <a:gd name="connsiteX148" fmla="*/ 797873 w 1515489"/>
                <a:gd name="connsiteY148" fmla="*/ 2051520 h 2232433"/>
                <a:gd name="connsiteX149" fmla="*/ 758147 w 1515489"/>
                <a:gd name="connsiteY149" fmla="*/ 2094467 h 2232433"/>
                <a:gd name="connsiteX150" fmla="*/ 767944 w 1515489"/>
                <a:gd name="connsiteY150" fmla="*/ 2135535 h 2232433"/>
                <a:gd name="connsiteX151" fmla="*/ 743787 w 1515489"/>
                <a:gd name="connsiteY151" fmla="*/ 2229213 h 223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515489" h="2232433">
                  <a:moveTo>
                    <a:pt x="706611" y="2232434"/>
                  </a:moveTo>
                  <a:lnTo>
                    <a:pt x="705940" y="2231629"/>
                  </a:lnTo>
                  <a:lnTo>
                    <a:pt x="669972" y="2191500"/>
                  </a:lnTo>
                  <a:lnTo>
                    <a:pt x="620449" y="2191232"/>
                  </a:lnTo>
                  <a:lnTo>
                    <a:pt x="595486" y="2161840"/>
                  </a:lnTo>
                  <a:lnTo>
                    <a:pt x="579112" y="2110841"/>
                  </a:lnTo>
                  <a:lnTo>
                    <a:pt x="536299" y="2043333"/>
                  </a:lnTo>
                  <a:lnTo>
                    <a:pt x="523550" y="2005755"/>
                  </a:lnTo>
                  <a:lnTo>
                    <a:pt x="520195" y="1954219"/>
                  </a:lnTo>
                  <a:lnTo>
                    <a:pt x="485703" y="1898656"/>
                  </a:lnTo>
                  <a:lnTo>
                    <a:pt x="494561" y="1853159"/>
                  </a:lnTo>
                  <a:lnTo>
                    <a:pt x="478053" y="1830746"/>
                  </a:lnTo>
                  <a:lnTo>
                    <a:pt x="503016" y="1752771"/>
                  </a:lnTo>
                  <a:lnTo>
                    <a:pt x="540192" y="1727674"/>
                  </a:lnTo>
                  <a:lnTo>
                    <a:pt x="549855" y="1699490"/>
                  </a:lnTo>
                  <a:lnTo>
                    <a:pt x="554552" y="1649564"/>
                  </a:lnTo>
                  <a:lnTo>
                    <a:pt x="529723" y="1671574"/>
                  </a:lnTo>
                  <a:lnTo>
                    <a:pt x="516302" y="1682177"/>
                  </a:lnTo>
                  <a:lnTo>
                    <a:pt x="492681" y="1692913"/>
                  </a:lnTo>
                  <a:lnTo>
                    <a:pt x="460606" y="1668622"/>
                  </a:lnTo>
                  <a:lnTo>
                    <a:pt x="458861" y="1618427"/>
                  </a:lnTo>
                  <a:lnTo>
                    <a:pt x="458995" y="1618159"/>
                  </a:lnTo>
                  <a:lnTo>
                    <a:pt x="469061" y="1577359"/>
                  </a:lnTo>
                  <a:lnTo>
                    <a:pt x="493755" y="1576152"/>
                  </a:lnTo>
                  <a:lnTo>
                    <a:pt x="537239" y="1593196"/>
                  </a:lnTo>
                  <a:lnTo>
                    <a:pt x="499929" y="1551323"/>
                  </a:lnTo>
                  <a:lnTo>
                    <a:pt x="478724" y="1525823"/>
                  </a:lnTo>
                  <a:lnTo>
                    <a:pt x="454298" y="1536694"/>
                  </a:lnTo>
                  <a:lnTo>
                    <a:pt x="431751" y="1515623"/>
                  </a:lnTo>
                  <a:lnTo>
                    <a:pt x="432153" y="1514415"/>
                  </a:lnTo>
                  <a:lnTo>
                    <a:pt x="459532" y="1440198"/>
                  </a:lnTo>
                  <a:lnTo>
                    <a:pt x="444903" y="1409732"/>
                  </a:lnTo>
                  <a:lnTo>
                    <a:pt x="425174" y="1350009"/>
                  </a:lnTo>
                  <a:lnTo>
                    <a:pt x="395514" y="1254184"/>
                  </a:lnTo>
                  <a:lnTo>
                    <a:pt x="363841" y="1217142"/>
                  </a:lnTo>
                  <a:lnTo>
                    <a:pt x="364109" y="1176343"/>
                  </a:lnTo>
                  <a:lnTo>
                    <a:pt x="298750" y="1118364"/>
                  </a:lnTo>
                  <a:lnTo>
                    <a:pt x="246811" y="1110849"/>
                  </a:lnTo>
                  <a:lnTo>
                    <a:pt x="181048" y="1115009"/>
                  </a:lnTo>
                  <a:lnTo>
                    <a:pt x="119849" y="1122793"/>
                  </a:lnTo>
                  <a:lnTo>
                    <a:pt x="119178" y="1121988"/>
                  </a:lnTo>
                  <a:lnTo>
                    <a:pt x="90323" y="1088838"/>
                  </a:lnTo>
                  <a:lnTo>
                    <a:pt x="46168" y="1019318"/>
                  </a:lnTo>
                  <a:lnTo>
                    <a:pt x="47913" y="1018379"/>
                  </a:lnTo>
                  <a:lnTo>
                    <a:pt x="113541" y="983082"/>
                  </a:lnTo>
                  <a:lnTo>
                    <a:pt x="153804" y="978250"/>
                  </a:lnTo>
                  <a:lnTo>
                    <a:pt x="56502" y="950871"/>
                  </a:lnTo>
                  <a:lnTo>
                    <a:pt x="0" y="902154"/>
                  </a:lnTo>
                  <a:lnTo>
                    <a:pt x="0" y="901214"/>
                  </a:lnTo>
                  <a:lnTo>
                    <a:pt x="3623" y="853167"/>
                  </a:lnTo>
                  <a:lnTo>
                    <a:pt x="4429" y="852630"/>
                  </a:lnTo>
                  <a:lnTo>
                    <a:pt x="97972" y="791968"/>
                  </a:lnTo>
                  <a:lnTo>
                    <a:pt x="187893" y="729292"/>
                  </a:lnTo>
                  <a:lnTo>
                    <a:pt x="197153" y="681514"/>
                  </a:lnTo>
                  <a:lnTo>
                    <a:pt x="130183" y="630514"/>
                  </a:lnTo>
                  <a:lnTo>
                    <a:pt x="152462" y="569986"/>
                  </a:lnTo>
                  <a:lnTo>
                    <a:pt x="238892" y="460740"/>
                  </a:lnTo>
                  <a:lnTo>
                    <a:pt x="273653" y="443830"/>
                  </a:lnTo>
                  <a:lnTo>
                    <a:pt x="263318" y="368538"/>
                  </a:lnTo>
                  <a:lnTo>
                    <a:pt x="323310" y="321297"/>
                  </a:lnTo>
                  <a:lnTo>
                    <a:pt x="399943" y="292844"/>
                  </a:lnTo>
                  <a:lnTo>
                    <a:pt x="477248" y="291234"/>
                  </a:lnTo>
                  <a:lnTo>
                    <a:pt x="477784" y="292307"/>
                  </a:lnTo>
                  <a:lnTo>
                    <a:pt x="503284" y="344918"/>
                  </a:lnTo>
                  <a:lnTo>
                    <a:pt x="568510" y="245737"/>
                  </a:lnTo>
                  <a:lnTo>
                    <a:pt x="628904" y="315928"/>
                  </a:lnTo>
                  <a:lnTo>
                    <a:pt x="663932" y="330288"/>
                  </a:lnTo>
                  <a:lnTo>
                    <a:pt x="701377" y="371491"/>
                  </a:lnTo>
                  <a:lnTo>
                    <a:pt x="653062" y="293650"/>
                  </a:lnTo>
                  <a:lnTo>
                    <a:pt x="653196" y="292978"/>
                  </a:lnTo>
                  <a:lnTo>
                    <a:pt x="656551" y="212185"/>
                  </a:lnTo>
                  <a:lnTo>
                    <a:pt x="656819" y="211782"/>
                  </a:lnTo>
                  <a:lnTo>
                    <a:pt x="740566" y="90725"/>
                  </a:lnTo>
                  <a:lnTo>
                    <a:pt x="741774" y="90859"/>
                  </a:lnTo>
                  <a:lnTo>
                    <a:pt x="827131" y="100120"/>
                  </a:lnTo>
                  <a:lnTo>
                    <a:pt x="858401" y="21607"/>
                  </a:lnTo>
                  <a:lnTo>
                    <a:pt x="859475" y="21339"/>
                  </a:lnTo>
                  <a:lnTo>
                    <a:pt x="947248" y="0"/>
                  </a:lnTo>
                  <a:lnTo>
                    <a:pt x="947651" y="0"/>
                  </a:lnTo>
                  <a:lnTo>
                    <a:pt x="1145877" y="27915"/>
                  </a:lnTo>
                  <a:lnTo>
                    <a:pt x="1146414" y="28318"/>
                  </a:lnTo>
                  <a:lnTo>
                    <a:pt x="1302231" y="193530"/>
                  </a:lnTo>
                  <a:lnTo>
                    <a:pt x="1255123" y="268821"/>
                  </a:lnTo>
                  <a:lnTo>
                    <a:pt x="1254184" y="268955"/>
                  </a:lnTo>
                  <a:lnTo>
                    <a:pt x="1159567" y="277142"/>
                  </a:lnTo>
                  <a:lnTo>
                    <a:pt x="1028847" y="294723"/>
                  </a:lnTo>
                  <a:lnTo>
                    <a:pt x="1039852" y="323041"/>
                  </a:lnTo>
                  <a:lnTo>
                    <a:pt x="1126819" y="303313"/>
                  </a:lnTo>
                  <a:lnTo>
                    <a:pt x="1127491" y="303984"/>
                  </a:lnTo>
                  <a:lnTo>
                    <a:pt x="1200501" y="363841"/>
                  </a:lnTo>
                  <a:lnTo>
                    <a:pt x="1249621" y="308681"/>
                  </a:lnTo>
                  <a:lnTo>
                    <a:pt x="1271363" y="375517"/>
                  </a:lnTo>
                  <a:lnTo>
                    <a:pt x="1271229" y="376054"/>
                  </a:lnTo>
                  <a:lnTo>
                    <a:pt x="1245997" y="465974"/>
                  </a:lnTo>
                  <a:lnTo>
                    <a:pt x="1304244" y="409472"/>
                  </a:lnTo>
                  <a:lnTo>
                    <a:pt x="1425301" y="342368"/>
                  </a:lnTo>
                  <a:lnTo>
                    <a:pt x="1426106" y="342770"/>
                  </a:lnTo>
                  <a:lnTo>
                    <a:pt x="1501263" y="376859"/>
                  </a:lnTo>
                  <a:lnTo>
                    <a:pt x="1515489" y="450406"/>
                  </a:lnTo>
                  <a:lnTo>
                    <a:pt x="1514818" y="451077"/>
                  </a:lnTo>
                  <a:lnTo>
                    <a:pt x="1414161" y="562605"/>
                  </a:lnTo>
                  <a:lnTo>
                    <a:pt x="1400069" y="597499"/>
                  </a:lnTo>
                  <a:lnTo>
                    <a:pt x="1328536" y="620314"/>
                  </a:lnTo>
                  <a:lnTo>
                    <a:pt x="1379267" y="626488"/>
                  </a:lnTo>
                  <a:lnTo>
                    <a:pt x="1349741" y="730232"/>
                  </a:lnTo>
                  <a:lnTo>
                    <a:pt x="1329744" y="814783"/>
                  </a:lnTo>
                  <a:lnTo>
                    <a:pt x="1330683" y="948590"/>
                  </a:lnTo>
                  <a:lnTo>
                    <a:pt x="1361149" y="1024150"/>
                  </a:lnTo>
                  <a:lnTo>
                    <a:pt x="1320617" y="1028981"/>
                  </a:lnTo>
                  <a:lnTo>
                    <a:pt x="1281831" y="1061594"/>
                  </a:lnTo>
                  <a:lnTo>
                    <a:pt x="1326657" y="1116217"/>
                  </a:lnTo>
                  <a:lnTo>
                    <a:pt x="1326657" y="1116754"/>
                  </a:lnTo>
                  <a:lnTo>
                    <a:pt x="1332562" y="1203184"/>
                  </a:lnTo>
                  <a:lnTo>
                    <a:pt x="1306660" y="1212042"/>
                  </a:lnTo>
                  <a:lnTo>
                    <a:pt x="1338870" y="1293105"/>
                  </a:lnTo>
                  <a:lnTo>
                    <a:pt x="1284784" y="1299681"/>
                  </a:lnTo>
                  <a:lnTo>
                    <a:pt x="1312028" y="1334307"/>
                  </a:lnTo>
                  <a:lnTo>
                    <a:pt x="1303439" y="1367054"/>
                  </a:lnTo>
                  <a:lnTo>
                    <a:pt x="1302499" y="1367456"/>
                  </a:lnTo>
                  <a:lnTo>
                    <a:pt x="1266934" y="1380877"/>
                  </a:lnTo>
                  <a:lnTo>
                    <a:pt x="1235663" y="1381146"/>
                  </a:lnTo>
                  <a:lnTo>
                    <a:pt x="1265323" y="1436440"/>
                  </a:lnTo>
                  <a:lnTo>
                    <a:pt x="1265726" y="1476568"/>
                  </a:lnTo>
                  <a:lnTo>
                    <a:pt x="1215398" y="1441808"/>
                  </a:lnTo>
                  <a:lnTo>
                    <a:pt x="1204661" y="1460463"/>
                  </a:lnTo>
                  <a:lnTo>
                    <a:pt x="1237005" y="1480192"/>
                  </a:lnTo>
                  <a:lnTo>
                    <a:pt x="1269752" y="1529313"/>
                  </a:lnTo>
                  <a:lnTo>
                    <a:pt x="1279415" y="1592257"/>
                  </a:lnTo>
                  <a:lnTo>
                    <a:pt x="1232308" y="1607556"/>
                  </a:lnTo>
                  <a:lnTo>
                    <a:pt x="1212445" y="1577628"/>
                  </a:lnTo>
                  <a:lnTo>
                    <a:pt x="1186677" y="1540586"/>
                  </a:lnTo>
                  <a:lnTo>
                    <a:pt x="1193924" y="1584875"/>
                  </a:lnTo>
                  <a:lnTo>
                    <a:pt x="1166948" y="1621514"/>
                  </a:lnTo>
                  <a:lnTo>
                    <a:pt x="1228416" y="1624467"/>
                  </a:lnTo>
                  <a:lnTo>
                    <a:pt x="1266800" y="1628896"/>
                  </a:lnTo>
                  <a:lnTo>
                    <a:pt x="1197414" y="1693719"/>
                  </a:lnTo>
                  <a:lnTo>
                    <a:pt x="1129504" y="1748342"/>
                  </a:lnTo>
                  <a:lnTo>
                    <a:pt x="1056628" y="1771426"/>
                  </a:lnTo>
                  <a:lnTo>
                    <a:pt x="1030055" y="1771694"/>
                  </a:lnTo>
                  <a:lnTo>
                    <a:pt x="1005226" y="1796254"/>
                  </a:lnTo>
                  <a:lnTo>
                    <a:pt x="970466" y="1864030"/>
                  </a:lnTo>
                  <a:lnTo>
                    <a:pt x="916917" y="1907514"/>
                  </a:lnTo>
                  <a:lnTo>
                    <a:pt x="916380" y="1907514"/>
                  </a:lnTo>
                  <a:lnTo>
                    <a:pt x="899469" y="1910064"/>
                  </a:lnTo>
                  <a:lnTo>
                    <a:pt x="866722" y="1924693"/>
                  </a:lnTo>
                  <a:lnTo>
                    <a:pt x="831828" y="1938516"/>
                  </a:lnTo>
                  <a:lnTo>
                    <a:pt x="811160" y="1973813"/>
                  </a:lnTo>
                  <a:lnTo>
                    <a:pt x="810623" y="2014210"/>
                  </a:lnTo>
                  <a:lnTo>
                    <a:pt x="797873" y="2051520"/>
                  </a:lnTo>
                  <a:lnTo>
                    <a:pt x="758147" y="2094467"/>
                  </a:lnTo>
                  <a:lnTo>
                    <a:pt x="767944" y="2135535"/>
                  </a:lnTo>
                  <a:lnTo>
                    <a:pt x="743787" y="222921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9" name="Ignore">
              <a:extLst>
                <a:ext uri="{FF2B5EF4-FFF2-40B4-BE49-F238E27FC236}">
                  <a16:creationId xmlns:a16="http://schemas.microsoft.com/office/drawing/2014/main" id="{E52325BB-9DBE-439C-9585-9760116C2F89}"/>
                </a:ext>
              </a:extLst>
            </p:cNvPr>
            <p:cNvSpPr/>
            <p:nvPr/>
          </p:nvSpPr>
          <p:spPr>
            <a:xfrm>
              <a:off x="4122531" y="809284"/>
              <a:ext cx="1507436" cy="2224515"/>
            </a:xfrm>
            <a:custGeom>
              <a:avLst/>
              <a:gdLst>
                <a:gd name="connsiteX0" fmla="*/ 618301 w 1507436"/>
                <a:gd name="connsiteY0" fmla="*/ 2183448 h 2224515"/>
                <a:gd name="connsiteX1" fmla="*/ 667824 w 1507436"/>
                <a:gd name="connsiteY1" fmla="*/ 2183716 h 2224515"/>
                <a:gd name="connsiteX2" fmla="*/ 668361 w 1507436"/>
                <a:gd name="connsiteY2" fmla="*/ 2184387 h 2224515"/>
                <a:gd name="connsiteX3" fmla="*/ 704329 w 1507436"/>
                <a:gd name="connsiteY3" fmla="*/ 2224515 h 2224515"/>
                <a:gd name="connsiteX4" fmla="*/ 736808 w 1507436"/>
                <a:gd name="connsiteY4" fmla="*/ 2221697 h 2224515"/>
                <a:gd name="connsiteX5" fmla="*/ 760160 w 1507436"/>
                <a:gd name="connsiteY5" fmla="*/ 2131643 h 2224515"/>
                <a:gd name="connsiteX6" fmla="*/ 749960 w 1507436"/>
                <a:gd name="connsiteY6" fmla="*/ 2089501 h 2224515"/>
                <a:gd name="connsiteX7" fmla="*/ 790894 w 1507436"/>
                <a:gd name="connsiteY7" fmla="*/ 2045346 h 2224515"/>
                <a:gd name="connsiteX8" fmla="*/ 803107 w 1507436"/>
                <a:gd name="connsiteY8" fmla="*/ 2009378 h 2224515"/>
                <a:gd name="connsiteX9" fmla="*/ 803375 w 1507436"/>
                <a:gd name="connsiteY9" fmla="*/ 1968847 h 2224515"/>
                <a:gd name="connsiteX10" fmla="*/ 803644 w 1507436"/>
                <a:gd name="connsiteY10" fmla="*/ 1968444 h 2224515"/>
                <a:gd name="connsiteX11" fmla="*/ 825252 w 1507436"/>
                <a:gd name="connsiteY11" fmla="*/ 1931537 h 2224515"/>
                <a:gd name="connsiteX12" fmla="*/ 861354 w 1507436"/>
                <a:gd name="connsiteY12" fmla="*/ 1917311 h 2224515"/>
                <a:gd name="connsiteX13" fmla="*/ 894772 w 1507436"/>
                <a:gd name="connsiteY13" fmla="*/ 1902414 h 2224515"/>
                <a:gd name="connsiteX14" fmla="*/ 911414 w 1507436"/>
                <a:gd name="connsiteY14" fmla="*/ 1899998 h 2224515"/>
                <a:gd name="connsiteX15" fmla="*/ 963890 w 1507436"/>
                <a:gd name="connsiteY15" fmla="*/ 1857319 h 2224515"/>
                <a:gd name="connsiteX16" fmla="*/ 998516 w 1507436"/>
                <a:gd name="connsiteY16" fmla="*/ 1789947 h 2224515"/>
                <a:gd name="connsiteX17" fmla="*/ 1024552 w 1507436"/>
                <a:gd name="connsiteY17" fmla="*/ 1764044 h 2224515"/>
                <a:gd name="connsiteX18" fmla="*/ 1052334 w 1507436"/>
                <a:gd name="connsiteY18" fmla="*/ 1763641 h 2224515"/>
                <a:gd name="connsiteX19" fmla="*/ 1124135 w 1507436"/>
                <a:gd name="connsiteY19" fmla="*/ 1740826 h 2224515"/>
                <a:gd name="connsiteX20" fmla="*/ 1191106 w 1507436"/>
                <a:gd name="connsiteY20" fmla="*/ 1687008 h 2224515"/>
                <a:gd name="connsiteX21" fmla="*/ 1254318 w 1507436"/>
                <a:gd name="connsiteY21" fmla="*/ 1627822 h 2224515"/>
                <a:gd name="connsiteX22" fmla="*/ 1224255 w 1507436"/>
                <a:gd name="connsiteY22" fmla="*/ 1624332 h 2224515"/>
                <a:gd name="connsiteX23" fmla="*/ 1155674 w 1507436"/>
                <a:gd name="connsiteY23" fmla="*/ 1621111 h 2224515"/>
                <a:gd name="connsiteX24" fmla="*/ 1186006 w 1507436"/>
                <a:gd name="connsiteY24" fmla="*/ 1579909 h 2224515"/>
                <a:gd name="connsiteX25" fmla="*/ 1176343 w 1507436"/>
                <a:gd name="connsiteY25" fmla="*/ 1520589 h 2224515"/>
                <a:gd name="connsiteX26" fmla="*/ 1211774 w 1507436"/>
                <a:gd name="connsiteY26" fmla="*/ 1571454 h 2224515"/>
                <a:gd name="connsiteX27" fmla="*/ 1230026 w 1507436"/>
                <a:gd name="connsiteY27" fmla="*/ 1599101 h 2224515"/>
                <a:gd name="connsiteX28" fmla="*/ 1271229 w 1507436"/>
                <a:gd name="connsiteY28" fmla="*/ 1585814 h 2224515"/>
                <a:gd name="connsiteX29" fmla="*/ 1262236 w 1507436"/>
                <a:gd name="connsiteY29" fmla="*/ 1526494 h 2224515"/>
                <a:gd name="connsiteX30" fmla="*/ 1230161 w 1507436"/>
                <a:gd name="connsiteY30" fmla="*/ 1478850 h 2224515"/>
                <a:gd name="connsiteX31" fmla="*/ 1195534 w 1507436"/>
                <a:gd name="connsiteY31" fmla="*/ 1457779 h 2224515"/>
                <a:gd name="connsiteX32" fmla="*/ 1210298 w 1507436"/>
                <a:gd name="connsiteY32" fmla="*/ 1432414 h 2224515"/>
                <a:gd name="connsiteX33" fmla="*/ 1257942 w 1507436"/>
                <a:gd name="connsiteY33" fmla="*/ 1465295 h 2224515"/>
                <a:gd name="connsiteX34" fmla="*/ 1257539 w 1507436"/>
                <a:gd name="connsiteY34" fmla="*/ 1433084 h 2224515"/>
                <a:gd name="connsiteX35" fmla="*/ 1225329 w 1507436"/>
                <a:gd name="connsiteY35" fmla="*/ 1373496 h 2224515"/>
                <a:gd name="connsiteX36" fmla="*/ 1262639 w 1507436"/>
                <a:gd name="connsiteY36" fmla="*/ 1373227 h 2224515"/>
                <a:gd name="connsiteX37" fmla="*/ 1296326 w 1507436"/>
                <a:gd name="connsiteY37" fmla="*/ 1360343 h 2224515"/>
                <a:gd name="connsiteX38" fmla="*/ 1303976 w 1507436"/>
                <a:gd name="connsiteY38" fmla="*/ 1331220 h 2224515"/>
                <a:gd name="connsiteX39" fmla="*/ 1273779 w 1507436"/>
                <a:gd name="connsiteY39" fmla="*/ 1292836 h 2224515"/>
                <a:gd name="connsiteX40" fmla="*/ 1329475 w 1507436"/>
                <a:gd name="connsiteY40" fmla="*/ 1286126 h 2224515"/>
                <a:gd name="connsiteX41" fmla="*/ 1297668 w 1507436"/>
                <a:gd name="connsiteY41" fmla="*/ 1205734 h 2224515"/>
                <a:gd name="connsiteX42" fmla="*/ 1324644 w 1507436"/>
                <a:gd name="connsiteY42" fmla="*/ 1196608 h 2224515"/>
                <a:gd name="connsiteX43" fmla="*/ 1319007 w 1507436"/>
                <a:gd name="connsiteY43" fmla="*/ 1113801 h 2224515"/>
                <a:gd name="connsiteX44" fmla="*/ 1272571 w 1507436"/>
                <a:gd name="connsiteY44" fmla="*/ 1057165 h 2224515"/>
                <a:gd name="connsiteX45" fmla="*/ 1315115 w 1507436"/>
                <a:gd name="connsiteY45" fmla="*/ 1021331 h 2224515"/>
                <a:gd name="connsiteX46" fmla="*/ 1315652 w 1507436"/>
                <a:gd name="connsiteY46" fmla="*/ 1021331 h 2224515"/>
                <a:gd name="connsiteX47" fmla="*/ 1351888 w 1507436"/>
                <a:gd name="connsiteY47" fmla="*/ 1017036 h 2224515"/>
                <a:gd name="connsiteX48" fmla="*/ 1322899 w 1507436"/>
                <a:gd name="connsiteY48" fmla="*/ 945100 h 2224515"/>
                <a:gd name="connsiteX49" fmla="*/ 1322094 w 1507436"/>
                <a:gd name="connsiteY49" fmla="*/ 810488 h 2224515"/>
                <a:gd name="connsiteX50" fmla="*/ 1342091 w 1507436"/>
                <a:gd name="connsiteY50" fmla="*/ 725400 h 2224515"/>
                <a:gd name="connsiteX51" fmla="*/ 1370409 w 1507436"/>
                <a:gd name="connsiteY51" fmla="*/ 625951 h 2224515"/>
                <a:gd name="connsiteX52" fmla="*/ 1306660 w 1507436"/>
                <a:gd name="connsiteY52" fmla="*/ 618167 h 2224515"/>
                <a:gd name="connsiteX53" fmla="*/ 1393225 w 1507436"/>
                <a:gd name="connsiteY53" fmla="*/ 590520 h 2224515"/>
                <a:gd name="connsiteX54" fmla="*/ 1407182 w 1507436"/>
                <a:gd name="connsiteY54" fmla="*/ 556296 h 2224515"/>
                <a:gd name="connsiteX55" fmla="*/ 1507437 w 1507436"/>
                <a:gd name="connsiteY55" fmla="*/ 445306 h 2224515"/>
                <a:gd name="connsiteX56" fmla="*/ 1494016 w 1507436"/>
                <a:gd name="connsiteY56" fmla="*/ 375651 h 2224515"/>
                <a:gd name="connsiteX57" fmla="*/ 1421543 w 1507436"/>
                <a:gd name="connsiteY57" fmla="*/ 342770 h 2224515"/>
                <a:gd name="connsiteX58" fmla="*/ 1302499 w 1507436"/>
                <a:gd name="connsiteY58" fmla="*/ 408801 h 2224515"/>
                <a:gd name="connsiteX59" fmla="*/ 1234589 w 1507436"/>
                <a:gd name="connsiteY59" fmla="*/ 474697 h 2224515"/>
                <a:gd name="connsiteX60" fmla="*/ 1263579 w 1507436"/>
                <a:gd name="connsiteY60" fmla="*/ 371625 h 2224515"/>
                <a:gd name="connsiteX61" fmla="*/ 1244118 w 1507436"/>
                <a:gd name="connsiteY61" fmla="*/ 312304 h 2224515"/>
                <a:gd name="connsiteX62" fmla="*/ 1197011 w 1507436"/>
                <a:gd name="connsiteY62" fmla="*/ 365183 h 2224515"/>
                <a:gd name="connsiteX63" fmla="*/ 1121854 w 1507436"/>
                <a:gd name="connsiteY63" fmla="*/ 303581 h 2224515"/>
                <a:gd name="connsiteX64" fmla="*/ 1033544 w 1507436"/>
                <a:gd name="connsiteY64" fmla="*/ 323578 h 2224515"/>
                <a:gd name="connsiteX65" fmla="*/ 1019587 w 1507436"/>
                <a:gd name="connsiteY65" fmla="*/ 287610 h 2224515"/>
                <a:gd name="connsiteX66" fmla="*/ 1022002 w 1507436"/>
                <a:gd name="connsiteY66" fmla="*/ 287342 h 2224515"/>
                <a:gd name="connsiteX67" fmla="*/ 1155272 w 1507436"/>
                <a:gd name="connsiteY67" fmla="*/ 269357 h 2224515"/>
                <a:gd name="connsiteX68" fmla="*/ 1249084 w 1507436"/>
                <a:gd name="connsiteY68" fmla="*/ 261305 h 2224515"/>
                <a:gd name="connsiteX69" fmla="*/ 1293507 w 1507436"/>
                <a:gd name="connsiteY69" fmla="*/ 190040 h 2224515"/>
                <a:gd name="connsiteX70" fmla="*/ 1140106 w 1507436"/>
                <a:gd name="connsiteY70" fmla="*/ 27647 h 2224515"/>
                <a:gd name="connsiteX71" fmla="*/ 943490 w 1507436"/>
                <a:gd name="connsiteY71" fmla="*/ 0 h 2224515"/>
                <a:gd name="connsiteX72" fmla="*/ 857462 w 1507436"/>
                <a:gd name="connsiteY72" fmla="*/ 20937 h 2224515"/>
                <a:gd name="connsiteX73" fmla="*/ 825654 w 1507436"/>
                <a:gd name="connsiteY73" fmla="*/ 100388 h 2224515"/>
                <a:gd name="connsiteX74" fmla="*/ 824312 w 1507436"/>
                <a:gd name="connsiteY74" fmla="*/ 100254 h 2224515"/>
                <a:gd name="connsiteX75" fmla="*/ 738553 w 1507436"/>
                <a:gd name="connsiteY75" fmla="*/ 90859 h 2224515"/>
                <a:gd name="connsiteX76" fmla="*/ 656417 w 1507436"/>
                <a:gd name="connsiteY76" fmla="*/ 209635 h 2224515"/>
                <a:gd name="connsiteX77" fmla="*/ 653062 w 1507436"/>
                <a:gd name="connsiteY77" fmla="*/ 288683 h 2224515"/>
                <a:gd name="connsiteX78" fmla="*/ 711711 w 1507436"/>
                <a:gd name="connsiteY78" fmla="*/ 383301 h 2224515"/>
                <a:gd name="connsiteX79" fmla="*/ 708624 w 1507436"/>
                <a:gd name="connsiteY79" fmla="*/ 385582 h 2224515"/>
                <a:gd name="connsiteX80" fmla="*/ 657490 w 1507436"/>
                <a:gd name="connsiteY80" fmla="*/ 329349 h 2224515"/>
                <a:gd name="connsiteX81" fmla="*/ 622462 w 1507436"/>
                <a:gd name="connsiteY81" fmla="*/ 314854 h 2224515"/>
                <a:gd name="connsiteX82" fmla="*/ 565020 w 1507436"/>
                <a:gd name="connsiteY82" fmla="*/ 248152 h 2224515"/>
                <a:gd name="connsiteX83" fmla="*/ 498989 w 1507436"/>
                <a:gd name="connsiteY83" fmla="*/ 348809 h 2224515"/>
                <a:gd name="connsiteX84" fmla="*/ 471074 w 1507436"/>
                <a:gd name="connsiteY84" fmla="*/ 291233 h 2224515"/>
                <a:gd name="connsiteX85" fmla="*/ 396453 w 1507436"/>
                <a:gd name="connsiteY85" fmla="*/ 292844 h 2224515"/>
                <a:gd name="connsiteX86" fmla="*/ 321028 w 1507436"/>
                <a:gd name="connsiteY86" fmla="*/ 320894 h 2224515"/>
                <a:gd name="connsiteX87" fmla="*/ 263586 w 1507436"/>
                <a:gd name="connsiteY87" fmla="*/ 366256 h 2224515"/>
                <a:gd name="connsiteX88" fmla="*/ 273921 w 1507436"/>
                <a:gd name="connsiteY88" fmla="*/ 442219 h 2224515"/>
                <a:gd name="connsiteX89" fmla="*/ 237013 w 1507436"/>
                <a:gd name="connsiteY89" fmla="*/ 460069 h 2224515"/>
                <a:gd name="connsiteX90" fmla="*/ 151790 w 1507436"/>
                <a:gd name="connsiteY90" fmla="*/ 568241 h 2224515"/>
                <a:gd name="connsiteX91" fmla="*/ 130854 w 1507436"/>
                <a:gd name="connsiteY91" fmla="*/ 625280 h 2224515"/>
                <a:gd name="connsiteX92" fmla="*/ 197421 w 1507436"/>
                <a:gd name="connsiteY92" fmla="*/ 676011 h 2224515"/>
                <a:gd name="connsiteX93" fmla="*/ 187490 w 1507436"/>
                <a:gd name="connsiteY93" fmla="*/ 727682 h 2224515"/>
                <a:gd name="connsiteX94" fmla="*/ 96228 w 1507436"/>
                <a:gd name="connsiteY94" fmla="*/ 791297 h 2224515"/>
                <a:gd name="connsiteX95" fmla="*/ 3355 w 1507436"/>
                <a:gd name="connsiteY95" fmla="*/ 851422 h 2224515"/>
                <a:gd name="connsiteX96" fmla="*/ 0 w 1507436"/>
                <a:gd name="connsiteY96" fmla="*/ 896651 h 2224515"/>
                <a:gd name="connsiteX97" fmla="*/ 54757 w 1507436"/>
                <a:gd name="connsiteY97" fmla="*/ 943758 h 2224515"/>
                <a:gd name="connsiteX98" fmla="*/ 169506 w 1507436"/>
                <a:gd name="connsiteY98" fmla="*/ 975834 h 2224515"/>
                <a:gd name="connsiteX99" fmla="*/ 110454 w 1507436"/>
                <a:gd name="connsiteY99" fmla="*/ 982947 h 2224515"/>
                <a:gd name="connsiteX100" fmla="*/ 47644 w 1507436"/>
                <a:gd name="connsiteY100" fmla="*/ 1016902 h 2224515"/>
                <a:gd name="connsiteX101" fmla="*/ 89517 w 1507436"/>
                <a:gd name="connsiteY101" fmla="*/ 1082665 h 2224515"/>
                <a:gd name="connsiteX102" fmla="*/ 117433 w 1507436"/>
                <a:gd name="connsiteY102" fmla="*/ 1114741 h 2224515"/>
                <a:gd name="connsiteX103" fmla="*/ 176753 w 1507436"/>
                <a:gd name="connsiteY103" fmla="*/ 1107359 h 2224515"/>
                <a:gd name="connsiteX104" fmla="*/ 243052 w 1507436"/>
                <a:gd name="connsiteY104" fmla="*/ 1103199 h 2224515"/>
                <a:gd name="connsiteX105" fmla="*/ 296468 w 1507436"/>
                <a:gd name="connsiteY105" fmla="*/ 1110848 h 2224515"/>
                <a:gd name="connsiteX106" fmla="*/ 296870 w 1507436"/>
                <a:gd name="connsiteY106" fmla="*/ 1111117 h 2224515"/>
                <a:gd name="connsiteX107" fmla="*/ 363975 w 1507436"/>
                <a:gd name="connsiteY107" fmla="*/ 1170706 h 2224515"/>
                <a:gd name="connsiteX108" fmla="*/ 363707 w 1507436"/>
                <a:gd name="connsiteY108" fmla="*/ 1211774 h 2224515"/>
                <a:gd name="connsiteX109" fmla="*/ 395112 w 1507436"/>
                <a:gd name="connsiteY109" fmla="*/ 1248681 h 2224515"/>
                <a:gd name="connsiteX110" fmla="*/ 424906 w 1507436"/>
                <a:gd name="connsiteY110" fmla="*/ 1345043 h 2224515"/>
                <a:gd name="connsiteX111" fmla="*/ 444500 w 1507436"/>
                <a:gd name="connsiteY111" fmla="*/ 1404498 h 2224515"/>
                <a:gd name="connsiteX112" fmla="*/ 459800 w 1507436"/>
                <a:gd name="connsiteY112" fmla="*/ 1436037 h 2224515"/>
                <a:gd name="connsiteX113" fmla="*/ 459532 w 1507436"/>
                <a:gd name="connsiteY113" fmla="*/ 1436842 h 2224515"/>
                <a:gd name="connsiteX114" fmla="*/ 432422 w 1507436"/>
                <a:gd name="connsiteY114" fmla="*/ 1510657 h 2224515"/>
                <a:gd name="connsiteX115" fmla="*/ 451211 w 1507436"/>
                <a:gd name="connsiteY115" fmla="*/ 1528239 h 2224515"/>
                <a:gd name="connsiteX116" fmla="*/ 475905 w 1507436"/>
                <a:gd name="connsiteY116" fmla="*/ 1517234 h 2224515"/>
                <a:gd name="connsiteX117" fmla="*/ 498989 w 1507436"/>
                <a:gd name="connsiteY117" fmla="*/ 1544881 h 2224515"/>
                <a:gd name="connsiteX118" fmla="*/ 546768 w 1507436"/>
                <a:gd name="connsiteY118" fmla="*/ 1598833 h 2224515"/>
                <a:gd name="connsiteX119" fmla="*/ 489326 w 1507436"/>
                <a:gd name="connsiteY119" fmla="*/ 1576151 h 2224515"/>
                <a:gd name="connsiteX120" fmla="*/ 468121 w 1507436"/>
                <a:gd name="connsiteY120" fmla="*/ 1577091 h 2224515"/>
                <a:gd name="connsiteX121" fmla="*/ 458861 w 1507436"/>
                <a:gd name="connsiteY121" fmla="*/ 1614938 h 2224515"/>
                <a:gd name="connsiteX122" fmla="*/ 460471 w 1507436"/>
                <a:gd name="connsiteY122" fmla="*/ 1662851 h 2224515"/>
                <a:gd name="connsiteX123" fmla="*/ 489192 w 1507436"/>
                <a:gd name="connsiteY123" fmla="*/ 1684592 h 2224515"/>
                <a:gd name="connsiteX124" fmla="*/ 510397 w 1507436"/>
                <a:gd name="connsiteY124" fmla="*/ 1674929 h 2224515"/>
                <a:gd name="connsiteX125" fmla="*/ 523415 w 1507436"/>
                <a:gd name="connsiteY125" fmla="*/ 1664729 h 2224515"/>
                <a:gd name="connsiteX126" fmla="*/ 555357 w 1507436"/>
                <a:gd name="connsiteY126" fmla="*/ 1636277 h 2224515"/>
                <a:gd name="connsiteX127" fmla="*/ 549720 w 1507436"/>
                <a:gd name="connsiteY127" fmla="*/ 1696403 h 2224515"/>
                <a:gd name="connsiteX128" fmla="*/ 539520 w 1507436"/>
                <a:gd name="connsiteY128" fmla="*/ 1726197 h 2224515"/>
                <a:gd name="connsiteX129" fmla="*/ 538984 w 1507436"/>
                <a:gd name="connsiteY129" fmla="*/ 1726600 h 2224515"/>
                <a:gd name="connsiteX130" fmla="*/ 502345 w 1507436"/>
                <a:gd name="connsiteY130" fmla="*/ 1751294 h 2224515"/>
                <a:gd name="connsiteX131" fmla="*/ 478455 w 1507436"/>
                <a:gd name="connsiteY131" fmla="*/ 1826183 h 2224515"/>
                <a:gd name="connsiteX132" fmla="*/ 494829 w 1507436"/>
                <a:gd name="connsiteY132" fmla="*/ 1848327 h 2224515"/>
                <a:gd name="connsiteX133" fmla="*/ 485837 w 1507436"/>
                <a:gd name="connsiteY133" fmla="*/ 1894093 h 2224515"/>
                <a:gd name="connsiteX134" fmla="*/ 520060 w 1507436"/>
                <a:gd name="connsiteY134" fmla="*/ 1949655 h 2224515"/>
                <a:gd name="connsiteX135" fmla="*/ 523415 w 1507436"/>
                <a:gd name="connsiteY135" fmla="*/ 2001326 h 2224515"/>
                <a:gd name="connsiteX136" fmla="*/ 535897 w 1507436"/>
                <a:gd name="connsiteY136" fmla="*/ 2037696 h 2224515"/>
                <a:gd name="connsiteX137" fmla="*/ 578844 w 1507436"/>
                <a:gd name="connsiteY137" fmla="*/ 2105606 h 2224515"/>
                <a:gd name="connsiteX138" fmla="*/ 595217 w 1507436"/>
                <a:gd name="connsiteY138" fmla="*/ 2156337 h 2224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507436" h="2224515">
                  <a:moveTo>
                    <a:pt x="618301" y="2183448"/>
                  </a:moveTo>
                  <a:lnTo>
                    <a:pt x="667824" y="2183716"/>
                  </a:lnTo>
                  <a:lnTo>
                    <a:pt x="668361" y="2184387"/>
                  </a:lnTo>
                  <a:lnTo>
                    <a:pt x="704329" y="2224515"/>
                  </a:lnTo>
                  <a:lnTo>
                    <a:pt x="736808" y="2221697"/>
                  </a:lnTo>
                  <a:lnTo>
                    <a:pt x="760160" y="2131643"/>
                  </a:lnTo>
                  <a:lnTo>
                    <a:pt x="749960" y="2089501"/>
                  </a:lnTo>
                  <a:lnTo>
                    <a:pt x="790894" y="2045346"/>
                  </a:lnTo>
                  <a:lnTo>
                    <a:pt x="803107" y="2009378"/>
                  </a:lnTo>
                  <a:lnTo>
                    <a:pt x="803375" y="1968847"/>
                  </a:lnTo>
                  <a:lnTo>
                    <a:pt x="803644" y="1968444"/>
                  </a:lnTo>
                  <a:lnTo>
                    <a:pt x="825252" y="1931537"/>
                  </a:lnTo>
                  <a:lnTo>
                    <a:pt x="861354" y="1917311"/>
                  </a:lnTo>
                  <a:lnTo>
                    <a:pt x="894772" y="1902414"/>
                  </a:lnTo>
                  <a:lnTo>
                    <a:pt x="911414" y="1899998"/>
                  </a:lnTo>
                  <a:lnTo>
                    <a:pt x="963890" y="1857319"/>
                  </a:lnTo>
                  <a:lnTo>
                    <a:pt x="998516" y="1789947"/>
                  </a:lnTo>
                  <a:lnTo>
                    <a:pt x="1024552" y="1764044"/>
                  </a:lnTo>
                  <a:lnTo>
                    <a:pt x="1052334" y="1763641"/>
                  </a:lnTo>
                  <a:lnTo>
                    <a:pt x="1124135" y="1740826"/>
                  </a:lnTo>
                  <a:lnTo>
                    <a:pt x="1191106" y="1687008"/>
                  </a:lnTo>
                  <a:lnTo>
                    <a:pt x="1254318" y="1627822"/>
                  </a:lnTo>
                  <a:lnTo>
                    <a:pt x="1224255" y="1624332"/>
                  </a:lnTo>
                  <a:lnTo>
                    <a:pt x="1155674" y="1621111"/>
                  </a:lnTo>
                  <a:lnTo>
                    <a:pt x="1186006" y="1579909"/>
                  </a:lnTo>
                  <a:lnTo>
                    <a:pt x="1176343" y="1520589"/>
                  </a:lnTo>
                  <a:lnTo>
                    <a:pt x="1211774" y="1571454"/>
                  </a:lnTo>
                  <a:lnTo>
                    <a:pt x="1230026" y="1599101"/>
                  </a:lnTo>
                  <a:lnTo>
                    <a:pt x="1271229" y="1585814"/>
                  </a:lnTo>
                  <a:lnTo>
                    <a:pt x="1262236" y="1526494"/>
                  </a:lnTo>
                  <a:lnTo>
                    <a:pt x="1230161" y="1478850"/>
                  </a:lnTo>
                  <a:lnTo>
                    <a:pt x="1195534" y="1457779"/>
                  </a:lnTo>
                  <a:lnTo>
                    <a:pt x="1210298" y="1432414"/>
                  </a:lnTo>
                  <a:lnTo>
                    <a:pt x="1257942" y="1465295"/>
                  </a:lnTo>
                  <a:lnTo>
                    <a:pt x="1257539" y="1433084"/>
                  </a:lnTo>
                  <a:lnTo>
                    <a:pt x="1225329" y="1373496"/>
                  </a:lnTo>
                  <a:lnTo>
                    <a:pt x="1262639" y="1373227"/>
                  </a:lnTo>
                  <a:lnTo>
                    <a:pt x="1296326" y="1360343"/>
                  </a:lnTo>
                  <a:lnTo>
                    <a:pt x="1303976" y="1331220"/>
                  </a:lnTo>
                  <a:lnTo>
                    <a:pt x="1273779" y="1292836"/>
                  </a:lnTo>
                  <a:lnTo>
                    <a:pt x="1329475" y="1286126"/>
                  </a:lnTo>
                  <a:lnTo>
                    <a:pt x="1297668" y="1205734"/>
                  </a:lnTo>
                  <a:lnTo>
                    <a:pt x="1324644" y="1196608"/>
                  </a:lnTo>
                  <a:lnTo>
                    <a:pt x="1319007" y="1113801"/>
                  </a:lnTo>
                  <a:lnTo>
                    <a:pt x="1272571" y="1057165"/>
                  </a:lnTo>
                  <a:lnTo>
                    <a:pt x="1315115" y="1021331"/>
                  </a:lnTo>
                  <a:lnTo>
                    <a:pt x="1315652" y="1021331"/>
                  </a:lnTo>
                  <a:lnTo>
                    <a:pt x="1351888" y="1017036"/>
                  </a:lnTo>
                  <a:lnTo>
                    <a:pt x="1322899" y="945100"/>
                  </a:lnTo>
                  <a:lnTo>
                    <a:pt x="1322094" y="810488"/>
                  </a:lnTo>
                  <a:lnTo>
                    <a:pt x="1342091" y="725400"/>
                  </a:lnTo>
                  <a:lnTo>
                    <a:pt x="1370409" y="625951"/>
                  </a:lnTo>
                  <a:lnTo>
                    <a:pt x="1306660" y="618167"/>
                  </a:lnTo>
                  <a:lnTo>
                    <a:pt x="1393225" y="590520"/>
                  </a:lnTo>
                  <a:lnTo>
                    <a:pt x="1407182" y="556296"/>
                  </a:lnTo>
                  <a:lnTo>
                    <a:pt x="1507437" y="445306"/>
                  </a:lnTo>
                  <a:lnTo>
                    <a:pt x="1494016" y="375651"/>
                  </a:lnTo>
                  <a:lnTo>
                    <a:pt x="1421543" y="342770"/>
                  </a:lnTo>
                  <a:lnTo>
                    <a:pt x="1302499" y="408801"/>
                  </a:lnTo>
                  <a:lnTo>
                    <a:pt x="1234589" y="474697"/>
                  </a:lnTo>
                  <a:lnTo>
                    <a:pt x="1263579" y="371625"/>
                  </a:lnTo>
                  <a:lnTo>
                    <a:pt x="1244118" y="312304"/>
                  </a:lnTo>
                  <a:lnTo>
                    <a:pt x="1197011" y="365183"/>
                  </a:lnTo>
                  <a:lnTo>
                    <a:pt x="1121854" y="303581"/>
                  </a:lnTo>
                  <a:lnTo>
                    <a:pt x="1033544" y="323578"/>
                  </a:lnTo>
                  <a:lnTo>
                    <a:pt x="1019587" y="287610"/>
                  </a:lnTo>
                  <a:lnTo>
                    <a:pt x="1022002" y="287342"/>
                  </a:lnTo>
                  <a:lnTo>
                    <a:pt x="1155272" y="269357"/>
                  </a:lnTo>
                  <a:lnTo>
                    <a:pt x="1249084" y="261305"/>
                  </a:lnTo>
                  <a:lnTo>
                    <a:pt x="1293507" y="190040"/>
                  </a:lnTo>
                  <a:lnTo>
                    <a:pt x="1140106" y="27647"/>
                  </a:lnTo>
                  <a:lnTo>
                    <a:pt x="943490" y="0"/>
                  </a:lnTo>
                  <a:lnTo>
                    <a:pt x="857462" y="20937"/>
                  </a:lnTo>
                  <a:lnTo>
                    <a:pt x="825654" y="100388"/>
                  </a:lnTo>
                  <a:lnTo>
                    <a:pt x="824312" y="100254"/>
                  </a:lnTo>
                  <a:lnTo>
                    <a:pt x="738553" y="90859"/>
                  </a:lnTo>
                  <a:lnTo>
                    <a:pt x="656417" y="209635"/>
                  </a:lnTo>
                  <a:lnTo>
                    <a:pt x="653062" y="288683"/>
                  </a:lnTo>
                  <a:lnTo>
                    <a:pt x="711711" y="383301"/>
                  </a:lnTo>
                  <a:lnTo>
                    <a:pt x="708624" y="385582"/>
                  </a:lnTo>
                  <a:lnTo>
                    <a:pt x="657490" y="329349"/>
                  </a:lnTo>
                  <a:lnTo>
                    <a:pt x="622462" y="314854"/>
                  </a:lnTo>
                  <a:lnTo>
                    <a:pt x="565020" y="248152"/>
                  </a:lnTo>
                  <a:lnTo>
                    <a:pt x="498989" y="348809"/>
                  </a:lnTo>
                  <a:lnTo>
                    <a:pt x="471074" y="291233"/>
                  </a:lnTo>
                  <a:lnTo>
                    <a:pt x="396453" y="292844"/>
                  </a:lnTo>
                  <a:lnTo>
                    <a:pt x="321028" y="320894"/>
                  </a:lnTo>
                  <a:lnTo>
                    <a:pt x="263586" y="366256"/>
                  </a:lnTo>
                  <a:lnTo>
                    <a:pt x="273921" y="442219"/>
                  </a:lnTo>
                  <a:lnTo>
                    <a:pt x="237013" y="460069"/>
                  </a:lnTo>
                  <a:lnTo>
                    <a:pt x="151790" y="568241"/>
                  </a:lnTo>
                  <a:lnTo>
                    <a:pt x="130854" y="625280"/>
                  </a:lnTo>
                  <a:lnTo>
                    <a:pt x="197421" y="676011"/>
                  </a:lnTo>
                  <a:lnTo>
                    <a:pt x="187490" y="727682"/>
                  </a:lnTo>
                  <a:lnTo>
                    <a:pt x="96228" y="791297"/>
                  </a:lnTo>
                  <a:lnTo>
                    <a:pt x="3355" y="851422"/>
                  </a:lnTo>
                  <a:lnTo>
                    <a:pt x="0" y="896651"/>
                  </a:lnTo>
                  <a:lnTo>
                    <a:pt x="54757" y="943758"/>
                  </a:lnTo>
                  <a:lnTo>
                    <a:pt x="169506" y="975834"/>
                  </a:lnTo>
                  <a:lnTo>
                    <a:pt x="110454" y="982947"/>
                  </a:lnTo>
                  <a:lnTo>
                    <a:pt x="47644" y="1016902"/>
                  </a:lnTo>
                  <a:lnTo>
                    <a:pt x="89517" y="1082665"/>
                  </a:lnTo>
                  <a:lnTo>
                    <a:pt x="117433" y="1114741"/>
                  </a:lnTo>
                  <a:lnTo>
                    <a:pt x="176753" y="1107359"/>
                  </a:lnTo>
                  <a:lnTo>
                    <a:pt x="243052" y="1103199"/>
                  </a:lnTo>
                  <a:lnTo>
                    <a:pt x="296468" y="1110848"/>
                  </a:lnTo>
                  <a:lnTo>
                    <a:pt x="296870" y="1111117"/>
                  </a:lnTo>
                  <a:lnTo>
                    <a:pt x="363975" y="1170706"/>
                  </a:lnTo>
                  <a:lnTo>
                    <a:pt x="363707" y="1211774"/>
                  </a:lnTo>
                  <a:lnTo>
                    <a:pt x="395112" y="1248681"/>
                  </a:lnTo>
                  <a:lnTo>
                    <a:pt x="424906" y="1345043"/>
                  </a:lnTo>
                  <a:lnTo>
                    <a:pt x="444500" y="1404498"/>
                  </a:lnTo>
                  <a:lnTo>
                    <a:pt x="459800" y="1436037"/>
                  </a:lnTo>
                  <a:lnTo>
                    <a:pt x="459532" y="1436842"/>
                  </a:lnTo>
                  <a:lnTo>
                    <a:pt x="432422" y="1510657"/>
                  </a:lnTo>
                  <a:lnTo>
                    <a:pt x="451211" y="1528239"/>
                  </a:lnTo>
                  <a:lnTo>
                    <a:pt x="475905" y="1517234"/>
                  </a:lnTo>
                  <a:lnTo>
                    <a:pt x="498989" y="1544881"/>
                  </a:lnTo>
                  <a:lnTo>
                    <a:pt x="546768" y="1598833"/>
                  </a:lnTo>
                  <a:lnTo>
                    <a:pt x="489326" y="1576151"/>
                  </a:lnTo>
                  <a:lnTo>
                    <a:pt x="468121" y="1577091"/>
                  </a:lnTo>
                  <a:lnTo>
                    <a:pt x="458861" y="1614938"/>
                  </a:lnTo>
                  <a:lnTo>
                    <a:pt x="460471" y="1662851"/>
                  </a:lnTo>
                  <a:lnTo>
                    <a:pt x="489192" y="1684592"/>
                  </a:lnTo>
                  <a:lnTo>
                    <a:pt x="510397" y="1674929"/>
                  </a:lnTo>
                  <a:lnTo>
                    <a:pt x="523415" y="1664729"/>
                  </a:lnTo>
                  <a:lnTo>
                    <a:pt x="555357" y="1636277"/>
                  </a:lnTo>
                  <a:lnTo>
                    <a:pt x="549720" y="1696403"/>
                  </a:lnTo>
                  <a:lnTo>
                    <a:pt x="539520" y="1726197"/>
                  </a:lnTo>
                  <a:lnTo>
                    <a:pt x="538984" y="1726600"/>
                  </a:lnTo>
                  <a:lnTo>
                    <a:pt x="502345" y="1751294"/>
                  </a:lnTo>
                  <a:lnTo>
                    <a:pt x="478455" y="1826183"/>
                  </a:lnTo>
                  <a:lnTo>
                    <a:pt x="494829" y="1848327"/>
                  </a:lnTo>
                  <a:lnTo>
                    <a:pt x="485837" y="1894093"/>
                  </a:lnTo>
                  <a:lnTo>
                    <a:pt x="520060" y="1949655"/>
                  </a:lnTo>
                  <a:lnTo>
                    <a:pt x="523415" y="2001326"/>
                  </a:lnTo>
                  <a:lnTo>
                    <a:pt x="535897" y="2037696"/>
                  </a:lnTo>
                  <a:lnTo>
                    <a:pt x="578844" y="2105606"/>
                  </a:lnTo>
                  <a:lnTo>
                    <a:pt x="595217" y="21563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6" name="Ignore">
            <a:extLst>
              <a:ext uri="{FF2B5EF4-FFF2-40B4-BE49-F238E27FC236}">
                <a16:creationId xmlns:a16="http://schemas.microsoft.com/office/drawing/2014/main" id="{023BC6A5-2067-4FEA-8C92-58AEB6D08A54}"/>
              </a:ext>
            </a:extLst>
          </p:cNvPr>
          <p:cNvGrpSpPr/>
          <p:nvPr/>
        </p:nvGrpSpPr>
        <p:grpSpPr>
          <a:xfrm>
            <a:off x="5467405" y="4610119"/>
            <a:ext cx="81948" cy="23433"/>
            <a:chOff x="5514950" y="4549959"/>
            <a:chExt cx="79317" cy="22681"/>
          </a:xfrm>
          <a:solidFill>
            <a:srgbClr val="CECECE"/>
          </a:solidFill>
        </p:grpSpPr>
        <p:sp>
          <p:nvSpPr>
            <p:cNvPr id="416" name="Ignore">
              <a:extLst>
                <a:ext uri="{FF2B5EF4-FFF2-40B4-BE49-F238E27FC236}">
                  <a16:creationId xmlns:a16="http://schemas.microsoft.com/office/drawing/2014/main" id="{89B7974F-67D2-4E05-8A16-692D0EE9867C}"/>
                </a:ext>
              </a:extLst>
            </p:cNvPr>
            <p:cNvSpPr/>
            <p:nvPr/>
          </p:nvSpPr>
          <p:spPr>
            <a:xfrm>
              <a:off x="5514950" y="4549959"/>
              <a:ext cx="79317" cy="22681"/>
            </a:xfrm>
            <a:custGeom>
              <a:avLst/>
              <a:gdLst>
                <a:gd name="connsiteX0" fmla="*/ 25500 w 79317"/>
                <a:gd name="connsiteY0" fmla="*/ 22681 h 22681"/>
                <a:gd name="connsiteX1" fmla="*/ 0 w 79317"/>
                <a:gd name="connsiteY1" fmla="*/ 22145 h 22681"/>
                <a:gd name="connsiteX2" fmla="*/ 4160 w 79317"/>
                <a:gd name="connsiteY2" fmla="*/ 7247 h 22681"/>
                <a:gd name="connsiteX3" fmla="*/ 31673 w 79317"/>
                <a:gd name="connsiteY3" fmla="*/ 6442 h 22681"/>
                <a:gd name="connsiteX4" fmla="*/ 37310 w 79317"/>
                <a:gd name="connsiteY4" fmla="*/ 537 h 22681"/>
                <a:gd name="connsiteX5" fmla="*/ 46571 w 79317"/>
                <a:gd name="connsiteY5" fmla="*/ 0 h 22681"/>
                <a:gd name="connsiteX6" fmla="*/ 56368 w 79317"/>
                <a:gd name="connsiteY6" fmla="*/ 6308 h 22681"/>
                <a:gd name="connsiteX7" fmla="*/ 62944 w 79317"/>
                <a:gd name="connsiteY7" fmla="*/ 6308 h 22681"/>
                <a:gd name="connsiteX8" fmla="*/ 72205 w 79317"/>
                <a:gd name="connsiteY8" fmla="*/ 1610 h 22681"/>
                <a:gd name="connsiteX9" fmla="*/ 79318 w 79317"/>
                <a:gd name="connsiteY9" fmla="*/ 11945 h 22681"/>
                <a:gd name="connsiteX10" fmla="*/ 66299 w 79317"/>
                <a:gd name="connsiteY10" fmla="*/ 18923 h 22681"/>
                <a:gd name="connsiteX11" fmla="*/ 54220 w 79317"/>
                <a:gd name="connsiteY11" fmla="*/ 18252 h 22681"/>
                <a:gd name="connsiteX12" fmla="*/ 44691 w 79317"/>
                <a:gd name="connsiteY12" fmla="*/ 13421 h 22681"/>
                <a:gd name="connsiteX13" fmla="*/ 35968 w 79317"/>
                <a:gd name="connsiteY13" fmla="*/ 18923 h 22681"/>
                <a:gd name="connsiteX14" fmla="*/ 31539 w 79317"/>
                <a:gd name="connsiteY14" fmla="*/ 19192 h 2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317" h="22681">
                  <a:moveTo>
                    <a:pt x="25500" y="22681"/>
                  </a:moveTo>
                  <a:lnTo>
                    <a:pt x="0" y="22145"/>
                  </a:lnTo>
                  <a:lnTo>
                    <a:pt x="4160" y="7247"/>
                  </a:lnTo>
                  <a:lnTo>
                    <a:pt x="31673" y="6442"/>
                  </a:lnTo>
                  <a:lnTo>
                    <a:pt x="37310" y="537"/>
                  </a:lnTo>
                  <a:lnTo>
                    <a:pt x="46571" y="0"/>
                  </a:lnTo>
                  <a:lnTo>
                    <a:pt x="56368" y="6308"/>
                  </a:lnTo>
                  <a:lnTo>
                    <a:pt x="62944" y="6308"/>
                  </a:lnTo>
                  <a:lnTo>
                    <a:pt x="72205" y="1610"/>
                  </a:lnTo>
                  <a:lnTo>
                    <a:pt x="79318" y="11945"/>
                  </a:lnTo>
                  <a:lnTo>
                    <a:pt x="66299" y="18923"/>
                  </a:lnTo>
                  <a:lnTo>
                    <a:pt x="54220" y="18252"/>
                  </a:lnTo>
                  <a:lnTo>
                    <a:pt x="44691" y="13421"/>
                  </a:lnTo>
                  <a:lnTo>
                    <a:pt x="35968" y="18923"/>
                  </a:lnTo>
                  <a:lnTo>
                    <a:pt x="31539" y="1919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7" name="Ignore">
              <a:extLst>
                <a:ext uri="{FF2B5EF4-FFF2-40B4-BE49-F238E27FC236}">
                  <a16:creationId xmlns:a16="http://schemas.microsoft.com/office/drawing/2014/main" id="{13762D1E-BA44-40C7-BA13-397DE39AAE92}"/>
                </a:ext>
              </a:extLst>
            </p:cNvPr>
            <p:cNvSpPr/>
            <p:nvPr/>
          </p:nvSpPr>
          <p:spPr>
            <a:xfrm>
              <a:off x="5519916" y="4553851"/>
              <a:ext cx="68849" cy="15031"/>
            </a:xfrm>
            <a:custGeom>
              <a:avLst/>
              <a:gdLst>
                <a:gd name="connsiteX0" fmla="*/ 0 w 68849"/>
                <a:gd name="connsiteY0" fmla="*/ 14495 h 15031"/>
                <a:gd name="connsiteX1" fmla="*/ 19460 w 68849"/>
                <a:gd name="connsiteY1" fmla="*/ 15031 h 15031"/>
                <a:gd name="connsiteX2" fmla="*/ 25902 w 68849"/>
                <a:gd name="connsiteY2" fmla="*/ 11408 h 15031"/>
                <a:gd name="connsiteX3" fmla="*/ 29794 w 68849"/>
                <a:gd name="connsiteY3" fmla="*/ 11274 h 15031"/>
                <a:gd name="connsiteX4" fmla="*/ 39458 w 68849"/>
                <a:gd name="connsiteY4" fmla="*/ 5100 h 15031"/>
                <a:gd name="connsiteX5" fmla="*/ 50731 w 68849"/>
                <a:gd name="connsiteY5" fmla="*/ 10737 h 15031"/>
                <a:gd name="connsiteX6" fmla="*/ 60528 w 68849"/>
                <a:gd name="connsiteY6" fmla="*/ 11139 h 15031"/>
                <a:gd name="connsiteX7" fmla="*/ 68849 w 68849"/>
                <a:gd name="connsiteY7" fmla="*/ 6710 h 15031"/>
                <a:gd name="connsiteX8" fmla="*/ 66031 w 68849"/>
                <a:gd name="connsiteY8" fmla="*/ 2684 h 15031"/>
                <a:gd name="connsiteX9" fmla="*/ 58515 w 68849"/>
                <a:gd name="connsiteY9" fmla="*/ 6308 h 15031"/>
                <a:gd name="connsiteX10" fmla="*/ 50194 w 68849"/>
                <a:gd name="connsiteY10" fmla="*/ 6174 h 15031"/>
                <a:gd name="connsiteX11" fmla="*/ 40531 w 68849"/>
                <a:gd name="connsiteY11" fmla="*/ 0 h 15031"/>
                <a:gd name="connsiteX12" fmla="*/ 34089 w 68849"/>
                <a:gd name="connsiteY12" fmla="*/ 268 h 15031"/>
                <a:gd name="connsiteX13" fmla="*/ 28452 w 68849"/>
                <a:gd name="connsiteY13" fmla="*/ 6308 h 15031"/>
                <a:gd name="connsiteX14" fmla="*/ 2147 w 68849"/>
                <a:gd name="connsiteY14" fmla="*/ 6979 h 1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8849" h="15031">
                  <a:moveTo>
                    <a:pt x="0" y="14495"/>
                  </a:moveTo>
                  <a:lnTo>
                    <a:pt x="19460" y="15031"/>
                  </a:lnTo>
                  <a:lnTo>
                    <a:pt x="25902" y="11408"/>
                  </a:lnTo>
                  <a:lnTo>
                    <a:pt x="29794" y="11274"/>
                  </a:lnTo>
                  <a:lnTo>
                    <a:pt x="39458" y="5100"/>
                  </a:lnTo>
                  <a:lnTo>
                    <a:pt x="50731" y="10737"/>
                  </a:lnTo>
                  <a:lnTo>
                    <a:pt x="60528" y="11139"/>
                  </a:lnTo>
                  <a:lnTo>
                    <a:pt x="68849" y="6710"/>
                  </a:lnTo>
                  <a:lnTo>
                    <a:pt x="66031" y="2684"/>
                  </a:lnTo>
                  <a:lnTo>
                    <a:pt x="58515" y="6308"/>
                  </a:lnTo>
                  <a:lnTo>
                    <a:pt x="50194" y="6174"/>
                  </a:lnTo>
                  <a:lnTo>
                    <a:pt x="40531" y="0"/>
                  </a:lnTo>
                  <a:lnTo>
                    <a:pt x="34089" y="268"/>
                  </a:lnTo>
                  <a:lnTo>
                    <a:pt x="28452" y="6308"/>
                  </a:lnTo>
                  <a:lnTo>
                    <a:pt x="2147" y="697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7" name="Ignore">
            <a:extLst>
              <a:ext uri="{FF2B5EF4-FFF2-40B4-BE49-F238E27FC236}">
                <a16:creationId xmlns:a16="http://schemas.microsoft.com/office/drawing/2014/main" id="{957FFCE3-1874-4D2A-9231-940C17921F8C}"/>
              </a:ext>
            </a:extLst>
          </p:cNvPr>
          <p:cNvGrpSpPr/>
          <p:nvPr/>
        </p:nvGrpSpPr>
        <p:grpSpPr>
          <a:xfrm>
            <a:off x="2294837" y="833682"/>
            <a:ext cx="2261702" cy="2957088"/>
            <a:chOff x="2444246" y="894775"/>
            <a:chExt cx="2189084" cy="2862142"/>
          </a:xfrm>
          <a:solidFill>
            <a:srgbClr val="CECECE"/>
          </a:solidFill>
        </p:grpSpPr>
        <p:sp>
          <p:nvSpPr>
            <p:cNvPr id="356" name="Forme libre : forme 355">
              <a:extLst>
                <a:ext uri="{FF2B5EF4-FFF2-40B4-BE49-F238E27FC236}">
                  <a16:creationId xmlns:a16="http://schemas.microsoft.com/office/drawing/2014/main" id="{F36C3014-293C-4068-9A32-92CE0EE0549E}"/>
                </a:ext>
              </a:extLst>
            </p:cNvPr>
            <p:cNvSpPr/>
            <p:nvPr/>
          </p:nvSpPr>
          <p:spPr>
            <a:xfrm>
              <a:off x="2444246" y="2296723"/>
              <a:ext cx="2114195" cy="1460194"/>
            </a:xfrm>
            <a:custGeom>
              <a:avLst/>
              <a:gdLst>
                <a:gd name="connsiteX0" fmla="*/ 1447982 w 2114195"/>
                <a:gd name="connsiteY0" fmla="*/ 1460195 h 1460194"/>
                <a:gd name="connsiteX1" fmla="*/ 1431206 w 2114195"/>
                <a:gd name="connsiteY1" fmla="*/ 1457511 h 1460194"/>
                <a:gd name="connsiteX2" fmla="*/ 1437648 w 2114195"/>
                <a:gd name="connsiteY2" fmla="*/ 1443553 h 1460194"/>
                <a:gd name="connsiteX3" fmla="*/ 1449995 w 2114195"/>
                <a:gd name="connsiteY3" fmla="*/ 1424361 h 1460194"/>
                <a:gd name="connsiteX4" fmla="*/ 1465295 w 2114195"/>
                <a:gd name="connsiteY4" fmla="*/ 1413624 h 1460194"/>
                <a:gd name="connsiteX5" fmla="*/ 1467174 w 2114195"/>
                <a:gd name="connsiteY5" fmla="*/ 1405169 h 1460194"/>
                <a:gd name="connsiteX6" fmla="*/ 1465831 w 2114195"/>
                <a:gd name="connsiteY6" fmla="*/ 1388527 h 1460194"/>
                <a:gd name="connsiteX7" fmla="*/ 1477642 w 2114195"/>
                <a:gd name="connsiteY7" fmla="*/ 1369470 h 1460194"/>
                <a:gd name="connsiteX8" fmla="*/ 1473079 w 2114195"/>
                <a:gd name="connsiteY8" fmla="*/ 1338467 h 1460194"/>
                <a:gd name="connsiteX9" fmla="*/ 1490123 w 2114195"/>
                <a:gd name="connsiteY9" fmla="*/ 1367725 h 1460194"/>
                <a:gd name="connsiteX10" fmla="*/ 1508241 w 2114195"/>
                <a:gd name="connsiteY10" fmla="*/ 1372020 h 1460194"/>
                <a:gd name="connsiteX11" fmla="*/ 1514684 w 2114195"/>
                <a:gd name="connsiteY11" fmla="*/ 1362625 h 1460194"/>
                <a:gd name="connsiteX12" fmla="*/ 1499250 w 2114195"/>
                <a:gd name="connsiteY12" fmla="*/ 1336857 h 1460194"/>
                <a:gd name="connsiteX13" fmla="*/ 1491734 w 2114195"/>
                <a:gd name="connsiteY13" fmla="*/ 1326388 h 1460194"/>
                <a:gd name="connsiteX14" fmla="*/ 1470126 w 2114195"/>
                <a:gd name="connsiteY14" fmla="*/ 1319812 h 1460194"/>
                <a:gd name="connsiteX15" fmla="*/ 1450397 w 2114195"/>
                <a:gd name="connsiteY15" fmla="*/ 1316189 h 1460194"/>
                <a:gd name="connsiteX16" fmla="*/ 1431876 w 2114195"/>
                <a:gd name="connsiteY16" fmla="*/ 1315920 h 1460194"/>
                <a:gd name="connsiteX17" fmla="*/ 1412148 w 2114195"/>
                <a:gd name="connsiteY17" fmla="*/ 1311223 h 1460194"/>
                <a:gd name="connsiteX18" fmla="*/ 1408256 w 2114195"/>
                <a:gd name="connsiteY18" fmla="*/ 1304781 h 1460194"/>
                <a:gd name="connsiteX19" fmla="*/ 1404632 w 2114195"/>
                <a:gd name="connsiteY19" fmla="*/ 1308941 h 1460194"/>
                <a:gd name="connsiteX20" fmla="*/ 1394566 w 2114195"/>
                <a:gd name="connsiteY20" fmla="*/ 1307197 h 1460194"/>
                <a:gd name="connsiteX21" fmla="*/ 1399935 w 2114195"/>
                <a:gd name="connsiteY21" fmla="*/ 1294715 h 1460194"/>
                <a:gd name="connsiteX22" fmla="*/ 1389735 w 2114195"/>
                <a:gd name="connsiteY22" fmla="*/ 1290286 h 1460194"/>
                <a:gd name="connsiteX23" fmla="*/ 1394164 w 2114195"/>
                <a:gd name="connsiteY23" fmla="*/ 1275926 h 1460194"/>
                <a:gd name="connsiteX24" fmla="*/ 1384232 w 2114195"/>
                <a:gd name="connsiteY24" fmla="*/ 1265055 h 1460194"/>
                <a:gd name="connsiteX25" fmla="*/ 1388125 w 2114195"/>
                <a:gd name="connsiteY25" fmla="*/ 1255660 h 1460194"/>
                <a:gd name="connsiteX26" fmla="*/ 1361551 w 2114195"/>
                <a:gd name="connsiteY26" fmla="*/ 1250426 h 1460194"/>
                <a:gd name="connsiteX27" fmla="*/ 1353096 w 2114195"/>
                <a:gd name="connsiteY27" fmla="*/ 1228953 h 1460194"/>
                <a:gd name="connsiteX28" fmla="*/ 1347996 w 2114195"/>
                <a:gd name="connsiteY28" fmla="*/ 1224658 h 1460194"/>
                <a:gd name="connsiteX29" fmla="*/ 1331220 w 2114195"/>
                <a:gd name="connsiteY29" fmla="*/ 1223584 h 1460194"/>
                <a:gd name="connsiteX30" fmla="*/ 1309210 w 2114195"/>
                <a:gd name="connsiteY30" fmla="*/ 1216337 h 1460194"/>
                <a:gd name="connsiteX31" fmla="*/ 1304647 w 2114195"/>
                <a:gd name="connsiteY31" fmla="*/ 1220363 h 1460194"/>
                <a:gd name="connsiteX32" fmla="*/ 1299010 w 2114195"/>
                <a:gd name="connsiteY32" fmla="*/ 1229758 h 1460194"/>
                <a:gd name="connsiteX33" fmla="*/ 1284918 w 2114195"/>
                <a:gd name="connsiteY33" fmla="*/ 1235529 h 1460194"/>
                <a:gd name="connsiteX34" fmla="*/ 1274449 w 2114195"/>
                <a:gd name="connsiteY34" fmla="*/ 1250963 h 1460194"/>
                <a:gd name="connsiteX35" fmla="*/ 1243045 w 2114195"/>
                <a:gd name="connsiteY35" fmla="*/ 1241031 h 1460194"/>
                <a:gd name="connsiteX36" fmla="*/ 1222913 w 2114195"/>
                <a:gd name="connsiteY36" fmla="*/ 1245863 h 1460194"/>
                <a:gd name="connsiteX37" fmla="*/ 1198353 w 2114195"/>
                <a:gd name="connsiteY37" fmla="*/ 1234187 h 1460194"/>
                <a:gd name="connsiteX38" fmla="*/ 1173524 w 2114195"/>
                <a:gd name="connsiteY38" fmla="*/ 1228416 h 1460194"/>
                <a:gd name="connsiteX39" fmla="*/ 1155809 w 2114195"/>
                <a:gd name="connsiteY39" fmla="*/ 1226000 h 1460194"/>
                <a:gd name="connsiteX40" fmla="*/ 1147219 w 2114195"/>
                <a:gd name="connsiteY40" fmla="*/ 1218887 h 1460194"/>
                <a:gd name="connsiteX41" fmla="*/ 1142924 w 2114195"/>
                <a:gd name="connsiteY41" fmla="*/ 1199024 h 1460194"/>
                <a:gd name="connsiteX42" fmla="*/ 1138093 w 2114195"/>
                <a:gd name="connsiteY42" fmla="*/ 1199158 h 1460194"/>
                <a:gd name="connsiteX43" fmla="*/ 1137959 w 2114195"/>
                <a:gd name="connsiteY43" fmla="*/ 1213653 h 1460194"/>
                <a:gd name="connsiteX44" fmla="*/ 447185 w 2114195"/>
                <a:gd name="connsiteY44" fmla="*/ 1213653 h 1460194"/>
                <a:gd name="connsiteX45" fmla="*/ 446647 w 2114195"/>
                <a:gd name="connsiteY45" fmla="*/ 1213250 h 1460194"/>
                <a:gd name="connsiteX46" fmla="*/ 398735 w 2114195"/>
                <a:gd name="connsiteY46" fmla="*/ 1175806 h 1460194"/>
                <a:gd name="connsiteX47" fmla="*/ 381288 w 2114195"/>
                <a:gd name="connsiteY47" fmla="*/ 1159298 h 1460194"/>
                <a:gd name="connsiteX48" fmla="*/ 335925 w 2114195"/>
                <a:gd name="connsiteY48" fmla="*/ 1143193 h 1460194"/>
                <a:gd name="connsiteX49" fmla="*/ 321699 w 2114195"/>
                <a:gd name="connsiteY49" fmla="*/ 1106957 h 1460194"/>
                <a:gd name="connsiteX50" fmla="*/ 325188 w 2114195"/>
                <a:gd name="connsiteY50" fmla="*/ 1083067 h 1460194"/>
                <a:gd name="connsiteX51" fmla="*/ 293783 w 2114195"/>
                <a:gd name="connsiteY51" fmla="*/ 1066023 h 1460194"/>
                <a:gd name="connsiteX52" fmla="*/ 289355 w 2114195"/>
                <a:gd name="connsiteY52" fmla="*/ 1032471 h 1460194"/>
                <a:gd name="connsiteX53" fmla="*/ 259426 w 2114195"/>
                <a:gd name="connsiteY53" fmla="*/ 1002005 h 1460194"/>
                <a:gd name="connsiteX54" fmla="*/ 258889 w 2114195"/>
                <a:gd name="connsiteY54" fmla="*/ 978787 h 1460194"/>
                <a:gd name="connsiteX55" fmla="*/ 258620 w 2114195"/>
                <a:gd name="connsiteY55" fmla="*/ 978519 h 1460194"/>
                <a:gd name="connsiteX56" fmla="*/ 272310 w 2114195"/>
                <a:gd name="connsiteY56" fmla="*/ 957850 h 1460194"/>
                <a:gd name="connsiteX57" fmla="*/ 272579 w 2114195"/>
                <a:gd name="connsiteY57" fmla="*/ 957985 h 1460194"/>
                <a:gd name="connsiteX58" fmla="*/ 272579 w 2114195"/>
                <a:gd name="connsiteY58" fmla="*/ 957985 h 1460194"/>
                <a:gd name="connsiteX59" fmla="*/ 271908 w 2114195"/>
                <a:gd name="connsiteY59" fmla="*/ 931948 h 1460194"/>
                <a:gd name="connsiteX60" fmla="*/ 230302 w 2114195"/>
                <a:gd name="connsiteY60" fmla="*/ 904032 h 1460194"/>
                <a:gd name="connsiteX61" fmla="*/ 204669 w 2114195"/>
                <a:gd name="connsiteY61" fmla="*/ 851691 h 1460194"/>
                <a:gd name="connsiteX62" fmla="*/ 189369 w 2114195"/>
                <a:gd name="connsiteY62" fmla="*/ 818541 h 1460194"/>
                <a:gd name="connsiteX63" fmla="*/ 166956 w 2114195"/>
                <a:gd name="connsiteY63" fmla="*/ 797470 h 1460194"/>
                <a:gd name="connsiteX64" fmla="*/ 150180 w 2114195"/>
                <a:gd name="connsiteY64" fmla="*/ 777607 h 1460194"/>
                <a:gd name="connsiteX65" fmla="*/ 137699 w 2114195"/>
                <a:gd name="connsiteY65" fmla="*/ 753987 h 1460194"/>
                <a:gd name="connsiteX66" fmla="*/ 114883 w 2114195"/>
                <a:gd name="connsiteY66" fmla="*/ 768481 h 1460194"/>
                <a:gd name="connsiteX67" fmla="*/ 89383 w 2114195"/>
                <a:gd name="connsiteY67" fmla="*/ 797068 h 1460194"/>
                <a:gd name="connsiteX68" fmla="*/ 66031 w 2114195"/>
                <a:gd name="connsiteY68" fmla="*/ 763247 h 1460194"/>
                <a:gd name="connsiteX69" fmla="*/ 48986 w 2114195"/>
                <a:gd name="connsiteY69" fmla="*/ 742176 h 1460194"/>
                <a:gd name="connsiteX70" fmla="*/ 25634 w 2114195"/>
                <a:gd name="connsiteY70" fmla="*/ 728755 h 1460194"/>
                <a:gd name="connsiteX71" fmla="*/ 0 w 2114195"/>
                <a:gd name="connsiteY71" fmla="*/ 727145 h 1460194"/>
                <a:gd name="connsiteX72" fmla="*/ 268 w 2114195"/>
                <a:gd name="connsiteY72" fmla="*/ 166017 h 1460194"/>
                <a:gd name="connsiteX73" fmla="*/ 49523 w 2114195"/>
                <a:gd name="connsiteY73" fmla="*/ 184403 h 1460194"/>
                <a:gd name="connsiteX74" fmla="*/ 88041 w 2114195"/>
                <a:gd name="connsiteY74" fmla="*/ 217687 h 1460194"/>
                <a:gd name="connsiteX75" fmla="*/ 112199 w 2114195"/>
                <a:gd name="connsiteY75" fmla="*/ 223592 h 1460194"/>
                <a:gd name="connsiteX76" fmla="*/ 133537 w 2114195"/>
                <a:gd name="connsiteY76" fmla="*/ 195274 h 1460194"/>
                <a:gd name="connsiteX77" fmla="*/ 164272 w 2114195"/>
                <a:gd name="connsiteY77" fmla="*/ 172727 h 1460194"/>
                <a:gd name="connsiteX78" fmla="*/ 165077 w 2114195"/>
                <a:gd name="connsiteY78" fmla="*/ 172861 h 1460194"/>
                <a:gd name="connsiteX79" fmla="*/ 200911 w 2114195"/>
                <a:gd name="connsiteY79" fmla="*/ 181317 h 1460194"/>
                <a:gd name="connsiteX80" fmla="*/ 237818 w 2114195"/>
                <a:gd name="connsiteY80" fmla="*/ 150314 h 1460194"/>
                <a:gd name="connsiteX81" fmla="*/ 279826 w 2114195"/>
                <a:gd name="connsiteY81" fmla="*/ 131525 h 1460194"/>
                <a:gd name="connsiteX82" fmla="*/ 296602 w 2114195"/>
                <a:gd name="connsiteY82" fmla="*/ 160917 h 1460194"/>
                <a:gd name="connsiteX83" fmla="*/ 312707 w 2114195"/>
                <a:gd name="connsiteY83" fmla="*/ 146154 h 1460194"/>
                <a:gd name="connsiteX84" fmla="*/ 318612 w 2114195"/>
                <a:gd name="connsiteY84" fmla="*/ 109783 h 1460194"/>
                <a:gd name="connsiteX85" fmla="*/ 338475 w 2114195"/>
                <a:gd name="connsiteY85" fmla="*/ 118909 h 1460194"/>
                <a:gd name="connsiteX86" fmla="*/ 338744 w 2114195"/>
                <a:gd name="connsiteY86" fmla="*/ 119446 h 1460194"/>
                <a:gd name="connsiteX87" fmla="*/ 379006 w 2114195"/>
                <a:gd name="connsiteY87" fmla="*/ 181585 h 1460194"/>
                <a:gd name="connsiteX88" fmla="*/ 413498 w 2114195"/>
                <a:gd name="connsiteY88" fmla="*/ 130854 h 1460194"/>
                <a:gd name="connsiteX89" fmla="*/ 416988 w 2114195"/>
                <a:gd name="connsiteY89" fmla="*/ 188027 h 1460194"/>
                <a:gd name="connsiteX90" fmla="*/ 444232 w 2114195"/>
                <a:gd name="connsiteY90" fmla="*/ 177693 h 1460194"/>
                <a:gd name="connsiteX91" fmla="*/ 453761 w 2114195"/>
                <a:gd name="connsiteY91" fmla="*/ 156354 h 1460194"/>
                <a:gd name="connsiteX92" fmla="*/ 485837 w 2114195"/>
                <a:gd name="connsiteY92" fmla="*/ 160783 h 1460194"/>
                <a:gd name="connsiteX93" fmla="*/ 523818 w 2114195"/>
                <a:gd name="connsiteY93" fmla="*/ 190577 h 1460194"/>
                <a:gd name="connsiteX94" fmla="*/ 581528 w 2114195"/>
                <a:gd name="connsiteY94" fmla="*/ 216077 h 1460194"/>
                <a:gd name="connsiteX95" fmla="*/ 614946 w 2114195"/>
                <a:gd name="connsiteY95" fmla="*/ 227484 h 1460194"/>
                <a:gd name="connsiteX96" fmla="*/ 639775 w 2114195"/>
                <a:gd name="connsiteY96" fmla="*/ 222921 h 1460194"/>
                <a:gd name="connsiteX97" fmla="*/ 675206 w 2114195"/>
                <a:gd name="connsiteY97" fmla="*/ 259560 h 1460194"/>
                <a:gd name="connsiteX98" fmla="*/ 641385 w 2114195"/>
                <a:gd name="connsiteY98" fmla="*/ 291636 h 1460194"/>
                <a:gd name="connsiteX99" fmla="*/ 682587 w 2114195"/>
                <a:gd name="connsiteY99" fmla="*/ 304520 h 1460194"/>
                <a:gd name="connsiteX100" fmla="*/ 748618 w 2114195"/>
                <a:gd name="connsiteY100" fmla="*/ 297005 h 1460194"/>
                <a:gd name="connsiteX101" fmla="*/ 770897 w 2114195"/>
                <a:gd name="connsiteY101" fmla="*/ 284792 h 1460194"/>
                <a:gd name="connsiteX102" fmla="*/ 796799 w 2114195"/>
                <a:gd name="connsiteY102" fmla="*/ 323176 h 1460194"/>
                <a:gd name="connsiteX103" fmla="*/ 821091 w 2114195"/>
                <a:gd name="connsiteY103" fmla="*/ 293515 h 1460194"/>
                <a:gd name="connsiteX104" fmla="*/ 795860 w 2114195"/>
                <a:gd name="connsiteY104" fmla="*/ 265466 h 1460194"/>
                <a:gd name="connsiteX105" fmla="*/ 813307 w 2114195"/>
                <a:gd name="connsiteY105" fmla="*/ 240503 h 1460194"/>
                <a:gd name="connsiteX106" fmla="*/ 844175 w 2114195"/>
                <a:gd name="connsiteY106" fmla="*/ 237282 h 1460194"/>
                <a:gd name="connsiteX107" fmla="*/ 864575 w 2114195"/>
                <a:gd name="connsiteY107" fmla="*/ 230303 h 1460194"/>
                <a:gd name="connsiteX108" fmla="*/ 885646 w 2114195"/>
                <a:gd name="connsiteY108" fmla="*/ 247616 h 1460194"/>
                <a:gd name="connsiteX109" fmla="*/ 909937 w 2114195"/>
                <a:gd name="connsiteY109" fmla="*/ 282779 h 1460194"/>
                <a:gd name="connsiteX110" fmla="*/ 937048 w 2114195"/>
                <a:gd name="connsiteY110" fmla="*/ 277545 h 1460194"/>
                <a:gd name="connsiteX111" fmla="*/ 937719 w 2114195"/>
                <a:gd name="connsiteY111" fmla="*/ 278081 h 1460194"/>
                <a:gd name="connsiteX112" fmla="*/ 980666 w 2114195"/>
                <a:gd name="connsiteY112" fmla="*/ 307205 h 1460194"/>
                <a:gd name="connsiteX113" fmla="*/ 1018513 w 2114195"/>
                <a:gd name="connsiteY113" fmla="*/ 297005 h 1460194"/>
                <a:gd name="connsiteX114" fmla="*/ 1018781 w 2114195"/>
                <a:gd name="connsiteY114" fmla="*/ 297005 h 1460194"/>
                <a:gd name="connsiteX115" fmla="*/ 1052736 w 2114195"/>
                <a:gd name="connsiteY115" fmla="*/ 298481 h 1460194"/>
                <a:gd name="connsiteX116" fmla="*/ 1049918 w 2114195"/>
                <a:gd name="connsiteY116" fmla="*/ 258218 h 1460194"/>
                <a:gd name="connsiteX117" fmla="*/ 1073941 w 2114195"/>
                <a:gd name="connsiteY117" fmla="*/ 245334 h 1460194"/>
                <a:gd name="connsiteX118" fmla="*/ 1114204 w 2114195"/>
                <a:gd name="connsiteY118" fmla="*/ 269223 h 1460194"/>
                <a:gd name="connsiteX119" fmla="*/ 1114069 w 2114195"/>
                <a:gd name="connsiteY119" fmla="*/ 319015 h 1460194"/>
                <a:gd name="connsiteX120" fmla="*/ 1126417 w 2114195"/>
                <a:gd name="connsiteY120" fmla="*/ 278081 h 1460194"/>
                <a:gd name="connsiteX121" fmla="*/ 1146146 w 2114195"/>
                <a:gd name="connsiteY121" fmla="*/ 279826 h 1460194"/>
                <a:gd name="connsiteX122" fmla="*/ 1156882 w 2114195"/>
                <a:gd name="connsiteY122" fmla="*/ 214332 h 1460194"/>
                <a:gd name="connsiteX123" fmla="*/ 1130846 w 2114195"/>
                <a:gd name="connsiteY123" fmla="*/ 171654 h 1460194"/>
                <a:gd name="connsiteX124" fmla="*/ 1101588 w 2114195"/>
                <a:gd name="connsiteY124" fmla="*/ 142396 h 1460194"/>
                <a:gd name="connsiteX125" fmla="*/ 1101722 w 2114195"/>
                <a:gd name="connsiteY125" fmla="*/ 141456 h 1460194"/>
                <a:gd name="connsiteX126" fmla="*/ 1103869 w 2114195"/>
                <a:gd name="connsiteY126" fmla="*/ 58247 h 1460194"/>
                <a:gd name="connsiteX127" fmla="*/ 1133933 w 2114195"/>
                <a:gd name="connsiteY127" fmla="*/ 0 h 1460194"/>
                <a:gd name="connsiteX128" fmla="*/ 1168693 w 2114195"/>
                <a:gd name="connsiteY128" fmla="*/ 13555 h 1460194"/>
                <a:gd name="connsiteX129" fmla="*/ 1168961 w 2114195"/>
                <a:gd name="connsiteY129" fmla="*/ 13958 h 1460194"/>
                <a:gd name="connsiteX130" fmla="*/ 1194058 w 2114195"/>
                <a:gd name="connsiteY130" fmla="*/ 48449 h 1460194"/>
                <a:gd name="connsiteX131" fmla="*/ 1228282 w 2114195"/>
                <a:gd name="connsiteY131" fmla="*/ 134478 h 1460194"/>
                <a:gd name="connsiteX132" fmla="*/ 1207076 w 2114195"/>
                <a:gd name="connsiteY132" fmla="*/ 168567 h 1460194"/>
                <a:gd name="connsiteX133" fmla="*/ 1252036 w 2114195"/>
                <a:gd name="connsiteY133" fmla="*/ 182524 h 1460194"/>
                <a:gd name="connsiteX134" fmla="*/ 1252036 w 2114195"/>
                <a:gd name="connsiteY134" fmla="*/ 247750 h 1460194"/>
                <a:gd name="connsiteX135" fmla="*/ 1283039 w 2114195"/>
                <a:gd name="connsiteY135" fmla="*/ 197153 h 1460194"/>
                <a:gd name="connsiteX136" fmla="*/ 1314712 w 2114195"/>
                <a:gd name="connsiteY136" fmla="*/ 244663 h 1460194"/>
                <a:gd name="connsiteX137" fmla="*/ 1307330 w 2114195"/>
                <a:gd name="connsiteY137" fmla="*/ 294186 h 1460194"/>
                <a:gd name="connsiteX138" fmla="*/ 1329207 w 2114195"/>
                <a:gd name="connsiteY138" fmla="*/ 334315 h 1460194"/>
                <a:gd name="connsiteX139" fmla="*/ 1353364 w 2114195"/>
                <a:gd name="connsiteY139" fmla="*/ 290563 h 1460194"/>
                <a:gd name="connsiteX140" fmla="*/ 1371214 w 2114195"/>
                <a:gd name="connsiteY140" fmla="*/ 233255 h 1460194"/>
                <a:gd name="connsiteX141" fmla="*/ 1372556 w 2114195"/>
                <a:gd name="connsiteY141" fmla="*/ 154475 h 1460194"/>
                <a:gd name="connsiteX142" fmla="*/ 1409866 w 2114195"/>
                <a:gd name="connsiteY142" fmla="*/ 160246 h 1460194"/>
                <a:gd name="connsiteX143" fmla="*/ 1447042 w 2114195"/>
                <a:gd name="connsiteY143" fmla="*/ 170982 h 1460194"/>
                <a:gd name="connsiteX144" fmla="*/ 1447445 w 2114195"/>
                <a:gd name="connsiteY144" fmla="*/ 171385 h 1460194"/>
                <a:gd name="connsiteX145" fmla="*/ 1481131 w 2114195"/>
                <a:gd name="connsiteY145" fmla="*/ 206816 h 1460194"/>
                <a:gd name="connsiteX146" fmla="*/ 1482607 w 2114195"/>
                <a:gd name="connsiteY146" fmla="*/ 242113 h 1460194"/>
                <a:gd name="connsiteX147" fmla="*/ 1482474 w 2114195"/>
                <a:gd name="connsiteY147" fmla="*/ 242650 h 1460194"/>
                <a:gd name="connsiteX148" fmla="*/ 1464490 w 2114195"/>
                <a:gd name="connsiteY148" fmla="*/ 277545 h 1460194"/>
                <a:gd name="connsiteX149" fmla="*/ 1481668 w 2114195"/>
                <a:gd name="connsiteY149" fmla="*/ 312305 h 1460194"/>
                <a:gd name="connsiteX150" fmla="*/ 1478447 w 2114195"/>
                <a:gd name="connsiteY150" fmla="*/ 344783 h 1460194"/>
                <a:gd name="connsiteX151" fmla="*/ 1428656 w 2114195"/>
                <a:gd name="connsiteY151" fmla="*/ 389475 h 1460194"/>
                <a:gd name="connsiteX152" fmla="*/ 1393359 w 2114195"/>
                <a:gd name="connsiteY152" fmla="*/ 399272 h 1460194"/>
                <a:gd name="connsiteX153" fmla="*/ 1369335 w 2114195"/>
                <a:gd name="connsiteY153" fmla="*/ 381825 h 1460194"/>
                <a:gd name="connsiteX154" fmla="*/ 1362625 w 2114195"/>
                <a:gd name="connsiteY154" fmla="*/ 409875 h 1460194"/>
                <a:gd name="connsiteX155" fmla="*/ 1338601 w 2114195"/>
                <a:gd name="connsiteY155" fmla="*/ 460874 h 1460194"/>
                <a:gd name="connsiteX156" fmla="*/ 1331220 w 2114195"/>
                <a:gd name="connsiteY156" fmla="*/ 486776 h 1460194"/>
                <a:gd name="connsiteX157" fmla="*/ 1301962 w 2114195"/>
                <a:gd name="connsiteY157" fmla="*/ 526234 h 1460194"/>
                <a:gd name="connsiteX158" fmla="*/ 1266531 w 2114195"/>
                <a:gd name="connsiteY158" fmla="*/ 529858 h 1460194"/>
                <a:gd name="connsiteX159" fmla="*/ 1248010 w 2114195"/>
                <a:gd name="connsiteY159" fmla="*/ 552405 h 1460194"/>
                <a:gd name="connsiteX160" fmla="*/ 1246265 w 2114195"/>
                <a:gd name="connsiteY160" fmla="*/ 588910 h 1460194"/>
                <a:gd name="connsiteX161" fmla="*/ 1216739 w 2114195"/>
                <a:gd name="connsiteY161" fmla="*/ 595888 h 1460194"/>
                <a:gd name="connsiteX162" fmla="*/ 1186945 w 2114195"/>
                <a:gd name="connsiteY162" fmla="*/ 638567 h 1460194"/>
                <a:gd name="connsiteX163" fmla="*/ 1160237 w 2114195"/>
                <a:gd name="connsiteY163" fmla="*/ 696545 h 1460194"/>
                <a:gd name="connsiteX164" fmla="*/ 1150843 w 2114195"/>
                <a:gd name="connsiteY164" fmla="*/ 735734 h 1460194"/>
                <a:gd name="connsiteX165" fmla="*/ 1149501 w 2114195"/>
                <a:gd name="connsiteY165" fmla="*/ 790223 h 1460194"/>
                <a:gd name="connsiteX166" fmla="*/ 1185469 w 2114195"/>
                <a:gd name="connsiteY166" fmla="*/ 798141 h 1460194"/>
                <a:gd name="connsiteX167" fmla="*/ 1197011 w 2114195"/>
                <a:gd name="connsiteY167" fmla="*/ 843370 h 1460194"/>
                <a:gd name="connsiteX168" fmla="*/ 1207881 w 2114195"/>
                <a:gd name="connsiteY168" fmla="*/ 876385 h 1460194"/>
                <a:gd name="connsiteX169" fmla="*/ 1241434 w 2114195"/>
                <a:gd name="connsiteY169" fmla="*/ 867662 h 1460194"/>
                <a:gd name="connsiteX170" fmla="*/ 1241971 w 2114195"/>
                <a:gd name="connsiteY170" fmla="*/ 867930 h 1460194"/>
                <a:gd name="connsiteX171" fmla="*/ 1288004 w 2114195"/>
                <a:gd name="connsiteY171" fmla="*/ 887525 h 1460194"/>
                <a:gd name="connsiteX172" fmla="*/ 1313370 w 2114195"/>
                <a:gd name="connsiteY172" fmla="*/ 905240 h 1460194"/>
                <a:gd name="connsiteX173" fmla="*/ 1330817 w 2114195"/>
                <a:gd name="connsiteY173" fmla="*/ 925909 h 1460194"/>
                <a:gd name="connsiteX174" fmla="*/ 1361283 w 2114195"/>
                <a:gd name="connsiteY174" fmla="*/ 937719 h 1460194"/>
                <a:gd name="connsiteX175" fmla="*/ 1387453 w 2114195"/>
                <a:gd name="connsiteY175" fmla="*/ 955971 h 1460194"/>
                <a:gd name="connsiteX176" fmla="*/ 1427850 w 2114195"/>
                <a:gd name="connsiteY176" fmla="*/ 958387 h 1460194"/>
                <a:gd name="connsiteX177" fmla="*/ 1456705 w 2114195"/>
                <a:gd name="connsiteY177" fmla="*/ 962950 h 1460194"/>
                <a:gd name="connsiteX178" fmla="*/ 1452545 w 2114195"/>
                <a:gd name="connsiteY178" fmla="*/ 1001468 h 1460194"/>
                <a:gd name="connsiteX179" fmla="*/ 1460060 w 2114195"/>
                <a:gd name="connsiteY179" fmla="*/ 1043207 h 1460194"/>
                <a:gd name="connsiteX180" fmla="*/ 1477776 w 2114195"/>
                <a:gd name="connsiteY180" fmla="*/ 1088033 h 1460194"/>
                <a:gd name="connsiteX181" fmla="*/ 1513207 w 2114195"/>
                <a:gd name="connsiteY181" fmla="*/ 1124404 h 1460194"/>
                <a:gd name="connsiteX182" fmla="*/ 1530386 w 2114195"/>
                <a:gd name="connsiteY182" fmla="*/ 1112728 h 1460194"/>
                <a:gd name="connsiteX183" fmla="*/ 1543404 w 2114195"/>
                <a:gd name="connsiteY183" fmla="*/ 1072599 h 1460194"/>
                <a:gd name="connsiteX184" fmla="*/ 1530788 w 2114195"/>
                <a:gd name="connsiteY184" fmla="*/ 1008179 h 1460194"/>
                <a:gd name="connsiteX185" fmla="*/ 1512134 w 2114195"/>
                <a:gd name="connsiteY185" fmla="*/ 984424 h 1460194"/>
                <a:gd name="connsiteX186" fmla="*/ 1553470 w 2114195"/>
                <a:gd name="connsiteY186" fmla="*/ 963353 h 1460194"/>
                <a:gd name="connsiteX187" fmla="*/ 1581117 w 2114195"/>
                <a:gd name="connsiteY187" fmla="*/ 933424 h 1460194"/>
                <a:gd name="connsiteX188" fmla="*/ 1594404 w 2114195"/>
                <a:gd name="connsiteY188" fmla="*/ 903227 h 1460194"/>
                <a:gd name="connsiteX189" fmla="*/ 1592525 w 2114195"/>
                <a:gd name="connsiteY189" fmla="*/ 873835 h 1460194"/>
                <a:gd name="connsiteX190" fmla="*/ 1576017 w 2114195"/>
                <a:gd name="connsiteY190" fmla="*/ 835183 h 1460194"/>
                <a:gd name="connsiteX191" fmla="*/ 1545149 w 2114195"/>
                <a:gd name="connsiteY191" fmla="*/ 798947 h 1460194"/>
                <a:gd name="connsiteX192" fmla="*/ 1574675 w 2114195"/>
                <a:gd name="connsiteY192" fmla="*/ 747679 h 1460194"/>
                <a:gd name="connsiteX193" fmla="*/ 1564072 w 2114195"/>
                <a:gd name="connsiteY193" fmla="*/ 703256 h 1460194"/>
                <a:gd name="connsiteX194" fmla="*/ 1555617 w 2114195"/>
                <a:gd name="connsiteY194" fmla="*/ 620851 h 1460194"/>
                <a:gd name="connsiteX195" fmla="*/ 1574541 w 2114195"/>
                <a:gd name="connsiteY195" fmla="*/ 607296 h 1460194"/>
                <a:gd name="connsiteX196" fmla="*/ 1575480 w 2114195"/>
                <a:gd name="connsiteY196" fmla="*/ 607565 h 1460194"/>
                <a:gd name="connsiteX197" fmla="*/ 1617890 w 2114195"/>
                <a:gd name="connsiteY197" fmla="*/ 622193 h 1460194"/>
                <a:gd name="connsiteX198" fmla="*/ 1642317 w 2114195"/>
                <a:gd name="connsiteY198" fmla="*/ 627025 h 1460194"/>
                <a:gd name="connsiteX199" fmla="*/ 1663253 w 2114195"/>
                <a:gd name="connsiteY199" fmla="*/ 612799 h 1460194"/>
                <a:gd name="connsiteX200" fmla="*/ 1687411 w 2114195"/>
                <a:gd name="connsiteY200" fmla="*/ 631588 h 1460194"/>
                <a:gd name="connsiteX201" fmla="*/ 1718547 w 2114195"/>
                <a:gd name="connsiteY201" fmla="*/ 662859 h 1460194"/>
                <a:gd name="connsiteX202" fmla="*/ 1725526 w 2114195"/>
                <a:gd name="connsiteY202" fmla="*/ 681782 h 1460194"/>
                <a:gd name="connsiteX203" fmla="*/ 1770218 w 2114195"/>
                <a:gd name="connsiteY203" fmla="*/ 685674 h 1460194"/>
                <a:gd name="connsiteX204" fmla="*/ 1769547 w 2114195"/>
                <a:gd name="connsiteY204" fmla="*/ 729829 h 1460194"/>
                <a:gd name="connsiteX205" fmla="*/ 1777599 w 2114195"/>
                <a:gd name="connsiteY205" fmla="*/ 790089 h 1460194"/>
                <a:gd name="connsiteX206" fmla="*/ 1799609 w 2114195"/>
                <a:gd name="connsiteY206" fmla="*/ 797336 h 1460194"/>
                <a:gd name="connsiteX207" fmla="*/ 1816788 w 2114195"/>
                <a:gd name="connsiteY207" fmla="*/ 824044 h 1460194"/>
                <a:gd name="connsiteX208" fmla="*/ 1850609 w 2114195"/>
                <a:gd name="connsiteY208" fmla="*/ 799349 h 1460194"/>
                <a:gd name="connsiteX209" fmla="*/ 1874096 w 2114195"/>
                <a:gd name="connsiteY209" fmla="*/ 746471 h 1460194"/>
                <a:gd name="connsiteX210" fmla="*/ 1892616 w 2114195"/>
                <a:gd name="connsiteY210" fmla="*/ 720300 h 1460194"/>
                <a:gd name="connsiteX211" fmla="*/ 1913150 w 2114195"/>
                <a:gd name="connsiteY211" fmla="*/ 767408 h 1460194"/>
                <a:gd name="connsiteX212" fmla="*/ 1945361 w 2114195"/>
                <a:gd name="connsiteY212" fmla="*/ 828070 h 1460194"/>
                <a:gd name="connsiteX213" fmla="*/ 1973142 w 2114195"/>
                <a:gd name="connsiteY213" fmla="*/ 884035 h 1460194"/>
                <a:gd name="connsiteX214" fmla="*/ 1963345 w 2114195"/>
                <a:gd name="connsiteY214" fmla="*/ 911817 h 1460194"/>
                <a:gd name="connsiteX215" fmla="*/ 1995152 w 2114195"/>
                <a:gd name="connsiteY215" fmla="*/ 935840 h 1460194"/>
                <a:gd name="connsiteX216" fmla="*/ 2017296 w 2114195"/>
                <a:gd name="connsiteY216" fmla="*/ 960669 h 1460194"/>
                <a:gd name="connsiteX217" fmla="*/ 2056888 w 2114195"/>
                <a:gd name="connsiteY217" fmla="*/ 971942 h 1460194"/>
                <a:gd name="connsiteX218" fmla="*/ 2073262 w 2114195"/>
                <a:gd name="connsiteY218" fmla="*/ 986034 h 1460194"/>
                <a:gd name="connsiteX219" fmla="*/ 2082925 w 2114195"/>
                <a:gd name="connsiteY219" fmla="*/ 1021331 h 1460194"/>
                <a:gd name="connsiteX220" fmla="*/ 2101714 w 2114195"/>
                <a:gd name="connsiteY220" fmla="*/ 1026700 h 1460194"/>
                <a:gd name="connsiteX221" fmla="*/ 2112451 w 2114195"/>
                <a:gd name="connsiteY221" fmla="*/ 1043476 h 1460194"/>
                <a:gd name="connsiteX222" fmla="*/ 2114195 w 2114195"/>
                <a:gd name="connsiteY222" fmla="*/ 1090717 h 1460194"/>
                <a:gd name="connsiteX223" fmla="*/ 2095541 w 2114195"/>
                <a:gd name="connsiteY223" fmla="*/ 1106420 h 1460194"/>
                <a:gd name="connsiteX224" fmla="*/ 2077154 w 2114195"/>
                <a:gd name="connsiteY224" fmla="*/ 1120646 h 1460194"/>
                <a:gd name="connsiteX225" fmla="*/ 2036891 w 2114195"/>
                <a:gd name="connsiteY225" fmla="*/ 1134604 h 1460194"/>
                <a:gd name="connsiteX226" fmla="*/ 2005486 w 2114195"/>
                <a:gd name="connsiteY226" fmla="*/ 1166680 h 1460194"/>
                <a:gd name="connsiteX227" fmla="*/ 2004949 w 2114195"/>
                <a:gd name="connsiteY227" fmla="*/ 1166680 h 1460194"/>
                <a:gd name="connsiteX228" fmla="*/ 1962808 w 2114195"/>
                <a:gd name="connsiteY228" fmla="*/ 1172987 h 1460194"/>
                <a:gd name="connsiteX229" fmla="*/ 1962539 w 2114195"/>
                <a:gd name="connsiteY229" fmla="*/ 1172987 h 1460194"/>
                <a:gd name="connsiteX230" fmla="*/ 1909527 w 2114195"/>
                <a:gd name="connsiteY230" fmla="*/ 1164935 h 1460194"/>
                <a:gd name="connsiteX231" fmla="*/ 1872753 w 2114195"/>
                <a:gd name="connsiteY231" fmla="*/ 1164667 h 1460194"/>
                <a:gd name="connsiteX232" fmla="*/ 1848193 w 2114195"/>
                <a:gd name="connsiteY232" fmla="*/ 1167216 h 1460194"/>
                <a:gd name="connsiteX233" fmla="*/ 1827257 w 2114195"/>
                <a:gd name="connsiteY233" fmla="*/ 1194461 h 1460194"/>
                <a:gd name="connsiteX234" fmla="*/ 1796120 w 2114195"/>
                <a:gd name="connsiteY234" fmla="*/ 1211103 h 1460194"/>
                <a:gd name="connsiteX235" fmla="*/ 1760823 w 2114195"/>
                <a:gd name="connsiteY235" fmla="*/ 1259821 h 1460194"/>
                <a:gd name="connsiteX236" fmla="*/ 1736263 w 2114195"/>
                <a:gd name="connsiteY236" fmla="*/ 1288676 h 1460194"/>
                <a:gd name="connsiteX237" fmla="*/ 1750623 w 2114195"/>
                <a:gd name="connsiteY237" fmla="*/ 1284649 h 1460194"/>
                <a:gd name="connsiteX238" fmla="*/ 1790483 w 2114195"/>
                <a:gd name="connsiteY238" fmla="*/ 1236603 h 1460194"/>
                <a:gd name="connsiteX239" fmla="*/ 1843093 w 2114195"/>
                <a:gd name="connsiteY239" fmla="*/ 1205198 h 1460194"/>
                <a:gd name="connsiteX240" fmla="*/ 1880940 w 2114195"/>
                <a:gd name="connsiteY240" fmla="*/ 1201306 h 1460194"/>
                <a:gd name="connsiteX241" fmla="*/ 1904964 w 2114195"/>
                <a:gd name="connsiteY241" fmla="*/ 1221571 h 1460194"/>
                <a:gd name="connsiteX242" fmla="*/ 1880806 w 2114195"/>
                <a:gd name="connsiteY242" fmla="*/ 1247339 h 1460194"/>
                <a:gd name="connsiteX243" fmla="*/ 1888590 w 2114195"/>
                <a:gd name="connsiteY243" fmla="*/ 1285723 h 1460194"/>
                <a:gd name="connsiteX244" fmla="*/ 1896374 w 2114195"/>
                <a:gd name="connsiteY244" fmla="*/ 1311894 h 1460194"/>
                <a:gd name="connsiteX245" fmla="*/ 1927242 w 2114195"/>
                <a:gd name="connsiteY245" fmla="*/ 1328938 h 1460194"/>
                <a:gd name="connsiteX246" fmla="*/ 1966565 w 2114195"/>
                <a:gd name="connsiteY246" fmla="*/ 1323973 h 1460194"/>
                <a:gd name="connsiteX247" fmla="*/ 1993944 w 2114195"/>
                <a:gd name="connsiteY247" fmla="*/ 1279684 h 1460194"/>
                <a:gd name="connsiteX248" fmla="*/ 1996897 w 2114195"/>
                <a:gd name="connsiteY248" fmla="*/ 1310283 h 1460194"/>
                <a:gd name="connsiteX249" fmla="*/ 2014210 w 2114195"/>
                <a:gd name="connsiteY249" fmla="*/ 1324241 h 1460194"/>
                <a:gd name="connsiteX250" fmla="*/ 1981195 w 2114195"/>
                <a:gd name="connsiteY250" fmla="*/ 1349070 h 1460194"/>
                <a:gd name="connsiteX251" fmla="*/ 1926303 w 2114195"/>
                <a:gd name="connsiteY251" fmla="*/ 1369872 h 1460194"/>
                <a:gd name="connsiteX252" fmla="*/ 1902011 w 2114195"/>
                <a:gd name="connsiteY252" fmla="*/ 1383696 h 1460194"/>
                <a:gd name="connsiteX253" fmla="*/ 1874096 w 2114195"/>
                <a:gd name="connsiteY253" fmla="*/ 1408659 h 1460194"/>
                <a:gd name="connsiteX254" fmla="*/ 1852890 w 2114195"/>
                <a:gd name="connsiteY254" fmla="*/ 1405840 h 1460194"/>
                <a:gd name="connsiteX255" fmla="*/ 1851817 w 2114195"/>
                <a:gd name="connsiteY255" fmla="*/ 1374167 h 1460194"/>
                <a:gd name="connsiteX256" fmla="*/ 1852622 w 2114195"/>
                <a:gd name="connsiteY256" fmla="*/ 1373496 h 1460194"/>
                <a:gd name="connsiteX257" fmla="*/ 1890066 w 2114195"/>
                <a:gd name="connsiteY257" fmla="*/ 1348399 h 1460194"/>
                <a:gd name="connsiteX258" fmla="*/ 1857185 w 2114195"/>
                <a:gd name="connsiteY258" fmla="*/ 1349338 h 1460194"/>
                <a:gd name="connsiteX259" fmla="*/ 1828733 w 2114195"/>
                <a:gd name="connsiteY259" fmla="*/ 1353767 h 1460194"/>
                <a:gd name="connsiteX260" fmla="*/ 1811554 w 2114195"/>
                <a:gd name="connsiteY260" fmla="*/ 1332562 h 1460194"/>
                <a:gd name="connsiteX261" fmla="*/ 1811554 w 2114195"/>
                <a:gd name="connsiteY261" fmla="*/ 1283978 h 1460194"/>
                <a:gd name="connsiteX262" fmla="*/ 1801891 w 2114195"/>
                <a:gd name="connsiteY262" fmla="*/ 1274852 h 1460194"/>
                <a:gd name="connsiteX263" fmla="*/ 1785249 w 2114195"/>
                <a:gd name="connsiteY263" fmla="*/ 1281160 h 1460194"/>
                <a:gd name="connsiteX264" fmla="*/ 1777734 w 2114195"/>
                <a:gd name="connsiteY264" fmla="*/ 1272436 h 1460194"/>
                <a:gd name="connsiteX265" fmla="*/ 1760420 w 2114195"/>
                <a:gd name="connsiteY265" fmla="*/ 1297533 h 1460194"/>
                <a:gd name="connsiteX266" fmla="*/ 1752905 w 2114195"/>
                <a:gd name="connsiteY266" fmla="*/ 1324912 h 1460194"/>
                <a:gd name="connsiteX267" fmla="*/ 1743644 w 2114195"/>
                <a:gd name="connsiteY267" fmla="*/ 1341957 h 1460194"/>
                <a:gd name="connsiteX268" fmla="*/ 1732236 w 2114195"/>
                <a:gd name="connsiteY268" fmla="*/ 1347862 h 1460194"/>
                <a:gd name="connsiteX269" fmla="*/ 1725392 w 2114195"/>
                <a:gd name="connsiteY269" fmla="*/ 1349338 h 1460194"/>
                <a:gd name="connsiteX270" fmla="*/ 1722842 w 2114195"/>
                <a:gd name="connsiteY270" fmla="*/ 1358330 h 1460194"/>
                <a:gd name="connsiteX271" fmla="*/ 1675735 w 2114195"/>
                <a:gd name="connsiteY271" fmla="*/ 1358330 h 1460194"/>
                <a:gd name="connsiteX272" fmla="*/ 1638693 w 2114195"/>
                <a:gd name="connsiteY272" fmla="*/ 1358599 h 1460194"/>
                <a:gd name="connsiteX273" fmla="*/ 1627956 w 2114195"/>
                <a:gd name="connsiteY273" fmla="*/ 1364772 h 1460194"/>
                <a:gd name="connsiteX274" fmla="*/ 1601114 w 2114195"/>
                <a:gd name="connsiteY274" fmla="*/ 1390406 h 1460194"/>
                <a:gd name="connsiteX275" fmla="*/ 1599907 w 2114195"/>
                <a:gd name="connsiteY275" fmla="*/ 1388125 h 1460194"/>
                <a:gd name="connsiteX276" fmla="*/ 1596149 w 2114195"/>
                <a:gd name="connsiteY276" fmla="*/ 1386246 h 1460194"/>
                <a:gd name="connsiteX277" fmla="*/ 1589438 w 2114195"/>
                <a:gd name="connsiteY277" fmla="*/ 1390406 h 1460194"/>
                <a:gd name="connsiteX278" fmla="*/ 1581654 w 2114195"/>
                <a:gd name="connsiteY278" fmla="*/ 1398861 h 1460194"/>
                <a:gd name="connsiteX279" fmla="*/ 1570112 w 2114195"/>
                <a:gd name="connsiteY279" fmla="*/ 1392017 h 1460194"/>
                <a:gd name="connsiteX280" fmla="*/ 1549846 w 2114195"/>
                <a:gd name="connsiteY280" fmla="*/ 1396446 h 1460194"/>
                <a:gd name="connsiteX281" fmla="*/ 1532533 w 2114195"/>
                <a:gd name="connsiteY281" fmla="*/ 1401411 h 1460194"/>
                <a:gd name="connsiteX282" fmla="*/ 1525823 w 2114195"/>
                <a:gd name="connsiteY282" fmla="*/ 1405035 h 1460194"/>
                <a:gd name="connsiteX283" fmla="*/ 1520052 w 2114195"/>
                <a:gd name="connsiteY283" fmla="*/ 1414161 h 1460194"/>
                <a:gd name="connsiteX284" fmla="*/ 1527031 w 2114195"/>
                <a:gd name="connsiteY284" fmla="*/ 1416443 h 1460194"/>
                <a:gd name="connsiteX285" fmla="*/ 1537096 w 2114195"/>
                <a:gd name="connsiteY285" fmla="*/ 1413893 h 1460194"/>
                <a:gd name="connsiteX286" fmla="*/ 1540183 w 2114195"/>
                <a:gd name="connsiteY286" fmla="*/ 1427985 h 1460194"/>
                <a:gd name="connsiteX287" fmla="*/ 1516697 w 2114195"/>
                <a:gd name="connsiteY287" fmla="*/ 1432548 h 1460194"/>
                <a:gd name="connsiteX288" fmla="*/ 1505289 w 2114195"/>
                <a:gd name="connsiteY288" fmla="*/ 1436574 h 1460194"/>
                <a:gd name="connsiteX289" fmla="*/ 1498176 w 2114195"/>
                <a:gd name="connsiteY289" fmla="*/ 1442077 h 1460194"/>
                <a:gd name="connsiteX290" fmla="*/ 1484084 w 2114195"/>
                <a:gd name="connsiteY290" fmla="*/ 1438721 h 1460194"/>
                <a:gd name="connsiteX291" fmla="*/ 1477642 w 2114195"/>
                <a:gd name="connsiteY291" fmla="*/ 1439929 h 1460194"/>
                <a:gd name="connsiteX292" fmla="*/ 1467174 w 2114195"/>
                <a:gd name="connsiteY292" fmla="*/ 1449056 h 146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2114195" h="1460194">
                  <a:moveTo>
                    <a:pt x="1447982" y="1460195"/>
                  </a:moveTo>
                  <a:lnTo>
                    <a:pt x="1431206" y="1457511"/>
                  </a:lnTo>
                  <a:lnTo>
                    <a:pt x="1437648" y="1443553"/>
                  </a:lnTo>
                  <a:lnTo>
                    <a:pt x="1449995" y="1424361"/>
                  </a:lnTo>
                  <a:lnTo>
                    <a:pt x="1465295" y="1413624"/>
                  </a:lnTo>
                  <a:lnTo>
                    <a:pt x="1467174" y="1405169"/>
                  </a:lnTo>
                  <a:lnTo>
                    <a:pt x="1465831" y="1388527"/>
                  </a:lnTo>
                  <a:lnTo>
                    <a:pt x="1477642" y="1369470"/>
                  </a:lnTo>
                  <a:lnTo>
                    <a:pt x="1473079" y="1338467"/>
                  </a:lnTo>
                  <a:lnTo>
                    <a:pt x="1490123" y="1367725"/>
                  </a:lnTo>
                  <a:lnTo>
                    <a:pt x="1508241" y="1372020"/>
                  </a:lnTo>
                  <a:lnTo>
                    <a:pt x="1514684" y="1362625"/>
                  </a:lnTo>
                  <a:lnTo>
                    <a:pt x="1499250" y="1336857"/>
                  </a:lnTo>
                  <a:lnTo>
                    <a:pt x="1491734" y="1326388"/>
                  </a:lnTo>
                  <a:lnTo>
                    <a:pt x="1470126" y="1319812"/>
                  </a:lnTo>
                  <a:lnTo>
                    <a:pt x="1450397" y="1316189"/>
                  </a:lnTo>
                  <a:lnTo>
                    <a:pt x="1431876" y="1315920"/>
                  </a:lnTo>
                  <a:lnTo>
                    <a:pt x="1412148" y="1311223"/>
                  </a:lnTo>
                  <a:lnTo>
                    <a:pt x="1408256" y="1304781"/>
                  </a:lnTo>
                  <a:lnTo>
                    <a:pt x="1404632" y="1308941"/>
                  </a:lnTo>
                  <a:lnTo>
                    <a:pt x="1394566" y="1307197"/>
                  </a:lnTo>
                  <a:lnTo>
                    <a:pt x="1399935" y="1294715"/>
                  </a:lnTo>
                  <a:lnTo>
                    <a:pt x="1389735" y="1290286"/>
                  </a:lnTo>
                  <a:lnTo>
                    <a:pt x="1394164" y="1275926"/>
                  </a:lnTo>
                  <a:lnTo>
                    <a:pt x="1384232" y="1265055"/>
                  </a:lnTo>
                  <a:lnTo>
                    <a:pt x="1388125" y="1255660"/>
                  </a:lnTo>
                  <a:lnTo>
                    <a:pt x="1361551" y="1250426"/>
                  </a:lnTo>
                  <a:lnTo>
                    <a:pt x="1353096" y="1228953"/>
                  </a:lnTo>
                  <a:lnTo>
                    <a:pt x="1347996" y="1224658"/>
                  </a:lnTo>
                  <a:lnTo>
                    <a:pt x="1331220" y="1223584"/>
                  </a:lnTo>
                  <a:lnTo>
                    <a:pt x="1309210" y="1216337"/>
                  </a:lnTo>
                  <a:lnTo>
                    <a:pt x="1304647" y="1220363"/>
                  </a:lnTo>
                  <a:lnTo>
                    <a:pt x="1299010" y="1229758"/>
                  </a:lnTo>
                  <a:lnTo>
                    <a:pt x="1284918" y="1235529"/>
                  </a:lnTo>
                  <a:lnTo>
                    <a:pt x="1274449" y="1250963"/>
                  </a:lnTo>
                  <a:lnTo>
                    <a:pt x="1243045" y="1241031"/>
                  </a:lnTo>
                  <a:lnTo>
                    <a:pt x="1222913" y="1245863"/>
                  </a:lnTo>
                  <a:lnTo>
                    <a:pt x="1198353" y="1234187"/>
                  </a:lnTo>
                  <a:lnTo>
                    <a:pt x="1173524" y="1228416"/>
                  </a:lnTo>
                  <a:lnTo>
                    <a:pt x="1155809" y="1226000"/>
                  </a:lnTo>
                  <a:lnTo>
                    <a:pt x="1147219" y="1218887"/>
                  </a:lnTo>
                  <a:lnTo>
                    <a:pt x="1142924" y="1199024"/>
                  </a:lnTo>
                  <a:lnTo>
                    <a:pt x="1138093" y="1199158"/>
                  </a:lnTo>
                  <a:lnTo>
                    <a:pt x="1137959" y="1213653"/>
                  </a:lnTo>
                  <a:lnTo>
                    <a:pt x="447185" y="1213653"/>
                  </a:lnTo>
                  <a:lnTo>
                    <a:pt x="446647" y="1213250"/>
                  </a:lnTo>
                  <a:lnTo>
                    <a:pt x="398735" y="1175806"/>
                  </a:lnTo>
                  <a:lnTo>
                    <a:pt x="381288" y="1159298"/>
                  </a:lnTo>
                  <a:lnTo>
                    <a:pt x="335925" y="1143193"/>
                  </a:lnTo>
                  <a:lnTo>
                    <a:pt x="321699" y="1106957"/>
                  </a:lnTo>
                  <a:lnTo>
                    <a:pt x="325188" y="1083067"/>
                  </a:lnTo>
                  <a:lnTo>
                    <a:pt x="293783" y="1066023"/>
                  </a:lnTo>
                  <a:lnTo>
                    <a:pt x="289355" y="1032471"/>
                  </a:lnTo>
                  <a:lnTo>
                    <a:pt x="259426" y="1002005"/>
                  </a:lnTo>
                  <a:lnTo>
                    <a:pt x="258889" y="978787"/>
                  </a:lnTo>
                  <a:lnTo>
                    <a:pt x="258620" y="978519"/>
                  </a:lnTo>
                  <a:lnTo>
                    <a:pt x="272310" y="957850"/>
                  </a:lnTo>
                  <a:lnTo>
                    <a:pt x="272579" y="957985"/>
                  </a:lnTo>
                  <a:lnTo>
                    <a:pt x="272579" y="957985"/>
                  </a:lnTo>
                  <a:lnTo>
                    <a:pt x="271908" y="931948"/>
                  </a:lnTo>
                  <a:lnTo>
                    <a:pt x="230302" y="904032"/>
                  </a:lnTo>
                  <a:lnTo>
                    <a:pt x="204669" y="851691"/>
                  </a:lnTo>
                  <a:lnTo>
                    <a:pt x="189369" y="818541"/>
                  </a:lnTo>
                  <a:lnTo>
                    <a:pt x="166956" y="797470"/>
                  </a:lnTo>
                  <a:lnTo>
                    <a:pt x="150180" y="777607"/>
                  </a:lnTo>
                  <a:lnTo>
                    <a:pt x="137699" y="753987"/>
                  </a:lnTo>
                  <a:lnTo>
                    <a:pt x="114883" y="768481"/>
                  </a:lnTo>
                  <a:lnTo>
                    <a:pt x="89383" y="797068"/>
                  </a:lnTo>
                  <a:lnTo>
                    <a:pt x="66031" y="763247"/>
                  </a:lnTo>
                  <a:lnTo>
                    <a:pt x="48986" y="742176"/>
                  </a:lnTo>
                  <a:lnTo>
                    <a:pt x="25634" y="728755"/>
                  </a:lnTo>
                  <a:lnTo>
                    <a:pt x="0" y="727145"/>
                  </a:lnTo>
                  <a:lnTo>
                    <a:pt x="268" y="166017"/>
                  </a:lnTo>
                  <a:lnTo>
                    <a:pt x="49523" y="184403"/>
                  </a:lnTo>
                  <a:lnTo>
                    <a:pt x="88041" y="217687"/>
                  </a:lnTo>
                  <a:lnTo>
                    <a:pt x="112199" y="223592"/>
                  </a:lnTo>
                  <a:lnTo>
                    <a:pt x="133537" y="195274"/>
                  </a:lnTo>
                  <a:lnTo>
                    <a:pt x="164272" y="172727"/>
                  </a:lnTo>
                  <a:lnTo>
                    <a:pt x="165077" y="172861"/>
                  </a:lnTo>
                  <a:lnTo>
                    <a:pt x="200911" y="181317"/>
                  </a:lnTo>
                  <a:lnTo>
                    <a:pt x="237818" y="150314"/>
                  </a:lnTo>
                  <a:lnTo>
                    <a:pt x="279826" y="131525"/>
                  </a:lnTo>
                  <a:lnTo>
                    <a:pt x="296602" y="160917"/>
                  </a:lnTo>
                  <a:lnTo>
                    <a:pt x="312707" y="146154"/>
                  </a:lnTo>
                  <a:lnTo>
                    <a:pt x="318612" y="109783"/>
                  </a:lnTo>
                  <a:lnTo>
                    <a:pt x="338475" y="118909"/>
                  </a:lnTo>
                  <a:lnTo>
                    <a:pt x="338744" y="119446"/>
                  </a:lnTo>
                  <a:lnTo>
                    <a:pt x="379006" y="181585"/>
                  </a:lnTo>
                  <a:lnTo>
                    <a:pt x="413498" y="130854"/>
                  </a:lnTo>
                  <a:lnTo>
                    <a:pt x="416988" y="188027"/>
                  </a:lnTo>
                  <a:lnTo>
                    <a:pt x="444232" y="177693"/>
                  </a:lnTo>
                  <a:lnTo>
                    <a:pt x="453761" y="156354"/>
                  </a:lnTo>
                  <a:lnTo>
                    <a:pt x="485837" y="160783"/>
                  </a:lnTo>
                  <a:lnTo>
                    <a:pt x="523818" y="190577"/>
                  </a:lnTo>
                  <a:lnTo>
                    <a:pt x="581528" y="216077"/>
                  </a:lnTo>
                  <a:lnTo>
                    <a:pt x="614946" y="227484"/>
                  </a:lnTo>
                  <a:lnTo>
                    <a:pt x="639775" y="222921"/>
                  </a:lnTo>
                  <a:lnTo>
                    <a:pt x="675206" y="259560"/>
                  </a:lnTo>
                  <a:lnTo>
                    <a:pt x="641385" y="291636"/>
                  </a:lnTo>
                  <a:lnTo>
                    <a:pt x="682587" y="304520"/>
                  </a:lnTo>
                  <a:lnTo>
                    <a:pt x="748618" y="297005"/>
                  </a:lnTo>
                  <a:lnTo>
                    <a:pt x="770897" y="284792"/>
                  </a:lnTo>
                  <a:lnTo>
                    <a:pt x="796799" y="323176"/>
                  </a:lnTo>
                  <a:lnTo>
                    <a:pt x="821091" y="293515"/>
                  </a:lnTo>
                  <a:lnTo>
                    <a:pt x="795860" y="265466"/>
                  </a:lnTo>
                  <a:lnTo>
                    <a:pt x="813307" y="240503"/>
                  </a:lnTo>
                  <a:lnTo>
                    <a:pt x="844175" y="237282"/>
                  </a:lnTo>
                  <a:lnTo>
                    <a:pt x="864575" y="230303"/>
                  </a:lnTo>
                  <a:lnTo>
                    <a:pt x="885646" y="247616"/>
                  </a:lnTo>
                  <a:lnTo>
                    <a:pt x="909937" y="282779"/>
                  </a:lnTo>
                  <a:lnTo>
                    <a:pt x="937048" y="277545"/>
                  </a:lnTo>
                  <a:lnTo>
                    <a:pt x="937719" y="278081"/>
                  </a:lnTo>
                  <a:lnTo>
                    <a:pt x="980666" y="307205"/>
                  </a:lnTo>
                  <a:lnTo>
                    <a:pt x="1018513" y="297005"/>
                  </a:lnTo>
                  <a:lnTo>
                    <a:pt x="1018781" y="297005"/>
                  </a:lnTo>
                  <a:lnTo>
                    <a:pt x="1052736" y="298481"/>
                  </a:lnTo>
                  <a:lnTo>
                    <a:pt x="1049918" y="258218"/>
                  </a:lnTo>
                  <a:lnTo>
                    <a:pt x="1073941" y="245334"/>
                  </a:lnTo>
                  <a:lnTo>
                    <a:pt x="1114204" y="269223"/>
                  </a:lnTo>
                  <a:lnTo>
                    <a:pt x="1114069" y="319015"/>
                  </a:lnTo>
                  <a:lnTo>
                    <a:pt x="1126417" y="278081"/>
                  </a:lnTo>
                  <a:lnTo>
                    <a:pt x="1146146" y="279826"/>
                  </a:lnTo>
                  <a:lnTo>
                    <a:pt x="1156882" y="214332"/>
                  </a:lnTo>
                  <a:lnTo>
                    <a:pt x="1130846" y="171654"/>
                  </a:lnTo>
                  <a:lnTo>
                    <a:pt x="1101588" y="142396"/>
                  </a:lnTo>
                  <a:lnTo>
                    <a:pt x="1101722" y="141456"/>
                  </a:lnTo>
                  <a:lnTo>
                    <a:pt x="1103869" y="58247"/>
                  </a:lnTo>
                  <a:lnTo>
                    <a:pt x="1133933" y="0"/>
                  </a:lnTo>
                  <a:lnTo>
                    <a:pt x="1168693" y="13555"/>
                  </a:lnTo>
                  <a:lnTo>
                    <a:pt x="1168961" y="13958"/>
                  </a:lnTo>
                  <a:lnTo>
                    <a:pt x="1194058" y="48449"/>
                  </a:lnTo>
                  <a:lnTo>
                    <a:pt x="1228282" y="134478"/>
                  </a:lnTo>
                  <a:lnTo>
                    <a:pt x="1207076" y="168567"/>
                  </a:lnTo>
                  <a:lnTo>
                    <a:pt x="1252036" y="182524"/>
                  </a:lnTo>
                  <a:lnTo>
                    <a:pt x="1252036" y="247750"/>
                  </a:lnTo>
                  <a:lnTo>
                    <a:pt x="1283039" y="197153"/>
                  </a:lnTo>
                  <a:lnTo>
                    <a:pt x="1314712" y="244663"/>
                  </a:lnTo>
                  <a:lnTo>
                    <a:pt x="1307330" y="294186"/>
                  </a:lnTo>
                  <a:lnTo>
                    <a:pt x="1329207" y="334315"/>
                  </a:lnTo>
                  <a:lnTo>
                    <a:pt x="1353364" y="290563"/>
                  </a:lnTo>
                  <a:lnTo>
                    <a:pt x="1371214" y="233255"/>
                  </a:lnTo>
                  <a:lnTo>
                    <a:pt x="1372556" y="154475"/>
                  </a:lnTo>
                  <a:lnTo>
                    <a:pt x="1409866" y="160246"/>
                  </a:lnTo>
                  <a:lnTo>
                    <a:pt x="1447042" y="170982"/>
                  </a:lnTo>
                  <a:lnTo>
                    <a:pt x="1447445" y="171385"/>
                  </a:lnTo>
                  <a:lnTo>
                    <a:pt x="1481131" y="206816"/>
                  </a:lnTo>
                  <a:lnTo>
                    <a:pt x="1482607" y="242113"/>
                  </a:lnTo>
                  <a:lnTo>
                    <a:pt x="1482474" y="242650"/>
                  </a:lnTo>
                  <a:lnTo>
                    <a:pt x="1464490" y="277545"/>
                  </a:lnTo>
                  <a:lnTo>
                    <a:pt x="1481668" y="312305"/>
                  </a:lnTo>
                  <a:lnTo>
                    <a:pt x="1478447" y="344783"/>
                  </a:lnTo>
                  <a:lnTo>
                    <a:pt x="1428656" y="389475"/>
                  </a:lnTo>
                  <a:lnTo>
                    <a:pt x="1393359" y="399272"/>
                  </a:lnTo>
                  <a:lnTo>
                    <a:pt x="1369335" y="381825"/>
                  </a:lnTo>
                  <a:lnTo>
                    <a:pt x="1362625" y="409875"/>
                  </a:lnTo>
                  <a:lnTo>
                    <a:pt x="1338601" y="460874"/>
                  </a:lnTo>
                  <a:lnTo>
                    <a:pt x="1331220" y="486776"/>
                  </a:lnTo>
                  <a:lnTo>
                    <a:pt x="1301962" y="526234"/>
                  </a:lnTo>
                  <a:lnTo>
                    <a:pt x="1266531" y="529858"/>
                  </a:lnTo>
                  <a:lnTo>
                    <a:pt x="1248010" y="552405"/>
                  </a:lnTo>
                  <a:lnTo>
                    <a:pt x="1246265" y="588910"/>
                  </a:lnTo>
                  <a:lnTo>
                    <a:pt x="1216739" y="595888"/>
                  </a:lnTo>
                  <a:lnTo>
                    <a:pt x="1186945" y="638567"/>
                  </a:lnTo>
                  <a:lnTo>
                    <a:pt x="1160237" y="696545"/>
                  </a:lnTo>
                  <a:lnTo>
                    <a:pt x="1150843" y="735734"/>
                  </a:lnTo>
                  <a:lnTo>
                    <a:pt x="1149501" y="790223"/>
                  </a:lnTo>
                  <a:lnTo>
                    <a:pt x="1185469" y="798141"/>
                  </a:lnTo>
                  <a:lnTo>
                    <a:pt x="1197011" y="843370"/>
                  </a:lnTo>
                  <a:lnTo>
                    <a:pt x="1207881" y="876385"/>
                  </a:lnTo>
                  <a:lnTo>
                    <a:pt x="1241434" y="867662"/>
                  </a:lnTo>
                  <a:lnTo>
                    <a:pt x="1241971" y="867930"/>
                  </a:lnTo>
                  <a:lnTo>
                    <a:pt x="1288004" y="887525"/>
                  </a:lnTo>
                  <a:lnTo>
                    <a:pt x="1313370" y="905240"/>
                  </a:lnTo>
                  <a:lnTo>
                    <a:pt x="1330817" y="925909"/>
                  </a:lnTo>
                  <a:lnTo>
                    <a:pt x="1361283" y="937719"/>
                  </a:lnTo>
                  <a:lnTo>
                    <a:pt x="1387453" y="955971"/>
                  </a:lnTo>
                  <a:lnTo>
                    <a:pt x="1427850" y="958387"/>
                  </a:lnTo>
                  <a:lnTo>
                    <a:pt x="1456705" y="962950"/>
                  </a:lnTo>
                  <a:lnTo>
                    <a:pt x="1452545" y="1001468"/>
                  </a:lnTo>
                  <a:lnTo>
                    <a:pt x="1460060" y="1043207"/>
                  </a:lnTo>
                  <a:lnTo>
                    <a:pt x="1477776" y="1088033"/>
                  </a:lnTo>
                  <a:lnTo>
                    <a:pt x="1513207" y="1124404"/>
                  </a:lnTo>
                  <a:lnTo>
                    <a:pt x="1530386" y="1112728"/>
                  </a:lnTo>
                  <a:lnTo>
                    <a:pt x="1543404" y="1072599"/>
                  </a:lnTo>
                  <a:lnTo>
                    <a:pt x="1530788" y="1008179"/>
                  </a:lnTo>
                  <a:lnTo>
                    <a:pt x="1512134" y="984424"/>
                  </a:lnTo>
                  <a:lnTo>
                    <a:pt x="1553470" y="963353"/>
                  </a:lnTo>
                  <a:lnTo>
                    <a:pt x="1581117" y="933424"/>
                  </a:lnTo>
                  <a:lnTo>
                    <a:pt x="1594404" y="903227"/>
                  </a:lnTo>
                  <a:lnTo>
                    <a:pt x="1592525" y="873835"/>
                  </a:lnTo>
                  <a:lnTo>
                    <a:pt x="1576017" y="835183"/>
                  </a:lnTo>
                  <a:lnTo>
                    <a:pt x="1545149" y="798947"/>
                  </a:lnTo>
                  <a:lnTo>
                    <a:pt x="1574675" y="747679"/>
                  </a:lnTo>
                  <a:lnTo>
                    <a:pt x="1564072" y="703256"/>
                  </a:lnTo>
                  <a:lnTo>
                    <a:pt x="1555617" y="620851"/>
                  </a:lnTo>
                  <a:lnTo>
                    <a:pt x="1574541" y="607296"/>
                  </a:lnTo>
                  <a:lnTo>
                    <a:pt x="1575480" y="607565"/>
                  </a:lnTo>
                  <a:lnTo>
                    <a:pt x="1617890" y="622193"/>
                  </a:lnTo>
                  <a:lnTo>
                    <a:pt x="1642317" y="627025"/>
                  </a:lnTo>
                  <a:lnTo>
                    <a:pt x="1663253" y="612799"/>
                  </a:lnTo>
                  <a:lnTo>
                    <a:pt x="1687411" y="631588"/>
                  </a:lnTo>
                  <a:lnTo>
                    <a:pt x="1718547" y="662859"/>
                  </a:lnTo>
                  <a:lnTo>
                    <a:pt x="1725526" y="681782"/>
                  </a:lnTo>
                  <a:lnTo>
                    <a:pt x="1770218" y="685674"/>
                  </a:lnTo>
                  <a:lnTo>
                    <a:pt x="1769547" y="729829"/>
                  </a:lnTo>
                  <a:lnTo>
                    <a:pt x="1777599" y="790089"/>
                  </a:lnTo>
                  <a:lnTo>
                    <a:pt x="1799609" y="797336"/>
                  </a:lnTo>
                  <a:lnTo>
                    <a:pt x="1816788" y="824044"/>
                  </a:lnTo>
                  <a:lnTo>
                    <a:pt x="1850609" y="799349"/>
                  </a:lnTo>
                  <a:lnTo>
                    <a:pt x="1874096" y="746471"/>
                  </a:lnTo>
                  <a:lnTo>
                    <a:pt x="1892616" y="720300"/>
                  </a:lnTo>
                  <a:lnTo>
                    <a:pt x="1913150" y="767408"/>
                  </a:lnTo>
                  <a:lnTo>
                    <a:pt x="1945361" y="828070"/>
                  </a:lnTo>
                  <a:lnTo>
                    <a:pt x="1973142" y="884035"/>
                  </a:lnTo>
                  <a:lnTo>
                    <a:pt x="1963345" y="911817"/>
                  </a:lnTo>
                  <a:lnTo>
                    <a:pt x="1995152" y="935840"/>
                  </a:lnTo>
                  <a:lnTo>
                    <a:pt x="2017296" y="960669"/>
                  </a:lnTo>
                  <a:lnTo>
                    <a:pt x="2056888" y="971942"/>
                  </a:lnTo>
                  <a:lnTo>
                    <a:pt x="2073262" y="986034"/>
                  </a:lnTo>
                  <a:lnTo>
                    <a:pt x="2082925" y="1021331"/>
                  </a:lnTo>
                  <a:lnTo>
                    <a:pt x="2101714" y="1026700"/>
                  </a:lnTo>
                  <a:lnTo>
                    <a:pt x="2112451" y="1043476"/>
                  </a:lnTo>
                  <a:lnTo>
                    <a:pt x="2114195" y="1090717"/>
                  </a:lnTo>
                  <a:lnTo>
                    <a:pt x="2095541" y="1106420"/>
                  </a:lnTo>
                  <a:lnTo>
                    <a:pt x="2077154" y="1120646"/>
                  </a:lnTo>
                  <a:lnTo>
                    <a:pt x="2036891" y="1134604"/>
                  </a:lnTo>
                  <a:lnTo>
                    <a:pt x="2005486" y="1166680"/>
                  </a:lnTo>
                  <a:lnTo>
                    <a:pt x="2004949" y="1166680"/>
                  </a:lnTo>
                  <a:lnTo>
                    <a:pt x="1962808" y="1172987"/>
                  </a:lnTo>
                  <a:lnTo>
                    <a:pt x="1962539" y="1172987"/>
                  </a:lnTo>
                  <a:lnTo>
                    <a:pt x="1909527" y="1164935"/>
                  </a:lnTo>
                  <a:lnTo>
                    <a:pt x="1872753" y="1164667"/>
                  </a:lnTo>
                  <a:lnTo>
                    <a:pt x="1848193" y="1167216"/>
                  </a:lnTo>
                  <a:lnTo>
                    <a:pt x="1827257" y="1194461"/>
                  </a:lnTo>
                  <a:lnTo>
                    <a:pt x="1796120" y="1211103"/>
                  </a:lnTo>
                  <a:lnTo>
                    <a:pt x="1760823" y="1259821"/>
                  </a:lnTo>
                  <a:lnTo>
                    <a:pt x="1736263" y="1288676"/>
                  </a:lnTo>
                  <a:lnTo>
                    <a:pt x="1750623" y="1284649"/>
                  </a:lnTo>
                  <a:lnTo>
                    <a:pt x="1790483" y="1236603"/>
                  </a:lnTo>
                  <a:lnTo>
                    <a:pt x="1843093" y="1205198"/>
                  </a:lnTo>
                  <a:lnTo>
                    <a:pt x="1880940" y="1201306"/>
                  </a:lnTo>
                  <a:lnTo>
                    <a:pt x="1904964" y="1221571"/>
                  </a:lnTo>
                  <a:lnTo>
                    <a:pt x="1880806" y="1247339"/>
                  </a:lnTo>
                  <a:lnTo>
                    <a:pt x="1888590" y="1285723"/>
                  </a:lnTo>
                  <a:lnTo>
                    <a:pt x="1896374" y="1311894"/>
                  </a:lnTo>
                  <a:lnTo>
                    <a:pt x="1927242" y="1328938"/>
                  </a:lnTo>
                  <a:lnTo>
                    <a:pt x="1966565" y="1323973"/>
                  </a:lnTo>
                  <a:lnTo>
                    <a:pt x="1993944" y="1279684"/>
                  </a:lnTo>
                  <a:lnTo>
                    <a:pt x="1996897" y="1310283"/>
                  </a:lnTo>
                  <a:lnTo>
                    <a:pt x="2014210" y="1324241"/>
                  </a:lnTo>
                  <a:lnTo>
                    <a:pt x="1981195" y="1349070"/>
                  </a:lnTo>
                  <a:lnTo>
                    <a:pt x="1926303" y="1369872"/>
                  </a:lnTo>
                  <a:lnTo>
                    <a:pt x="1902011" y="1383696"/>
                  </a:lnTo>
                  <a:lnTo>
                    <a:pt x="1874096" y="1408659"/>
                  </a:lnTo>
                  <a:lnTo>
                    <a:pt x="1852890" y="1405840"/>
                  </a:lnTo>
                  <a:lnTo>
                    <a:pt x="1851817" y="1374167"/>
                  </a:lnTo>
                  <a:lnTo>
                    <a:pt x="1852622" y="1373496"/>
                  </a:lnTo>
                  <a:lnTo>
                    <a:pt x="1890066" y="1348399"/>
                  </a:lnTo>
                  <a:lnTo>
                    <a:pt x="1857185" y="1349338"/>
                  </a:lnTo>
                  <a:lnTo>
                    <a:pt x="1828733" y="1353767"/>
                  </a:lnTo>
                  <a:lnTo>
                    <a:pt x="1811554" y="1332562"/>
                  </a:lnTo>
                  <a:lnTo>
                    <a:pt x="1811554" y="1283978"/>
                  </a:lnTo>
                  <a:lnTo>
                    <a:pt x="1801891" y="1274852"/>
                  </a:lnTo>
                  <a:lnTo>
                    <a:pt x="1785249" y="1281160"/>
                  </a:lnTo>
                  <a:lnTo>
                    <a:pt x="1777734" y="1272436"/>
                  </a:lnTo>
                  <a:lnTo>
                    <a:pt x="1760420" y="1297533"/>
                  </a:lnTo>
                  <a:lnTo>
                    <a:pt x="1752905" y="1324912"/>
                  </a:lnTo>
                  <a:lnTo>
                    <a:pt x="1743644" y="1341957"/>
                  </a:lnTo>
                  <a:lnTo>
                    <a:pt x="1732236" y="1347862"/>
                  </a:lnTo>
                  <a:lnTo>
                    <a:pt x="1725392" y="1349338"/>
                  </a:lnTo>
                  <a:lnTo>
                    <a:pt x="1722842" y="1358330"/>
                  </a:lnTo>
                  <a:lnTo>
                    <a:pt x="1675735" y="1358330"/>
                  </a:lnTo>
                  <a:lnTo>
                    <a:pt x="1638693" y="1358599"/>
                  </a:lnTo>
                  <a:lnTo>
                    <a:pt x="1627956" y="1364772"/>
                  </a:lnTo>
                  <a:lnTo>
                    <a:pt x="1601114" y="1390406"/>
                  </a:lnTo>
                  <a:lnTo>
                    <a:pt x="1599907" y="1388125"/>
                  </a:lnTo>
                  <a:lnTo>
                    <a:pt x="1596149" y="1386246"/>
                  </a:lnTo>
                  <a:lnTo>
                    <a:pt x="1589438" y="1390406"/>
                  </a:lnTo>
                  <a:lnTo>
                    <a:pt x="1581654" y="1398861"/>
                  </a:lnTo>
                  <a:lnTo>
                    <a:pt x="1570112" y="1392017"/>
                  </a:lnTo>
                  <a:lnTo>
                    <a:pt x="1549846" y="1396446"/>
                  </a:lnTo>
                  <a:lnTo>
                    <a:pt x="1532533" y="1401411"/>
                  </a:lnTo>
                  <a:lnTo>
                    <a:pt x="1525823" y="1405035"/>
                  </a:lnTo>
                  <a:lnTo>
                    <a:pt x="1520052" y="1414161"/>
                  </a:lnTo>
                  <a:lnTo>
                    <a:pt x="1527031" y="1416443"/>
                  </a:lnTo>
                  <a:lnTo>
                    <a:pt x="1537096" y="1413893"/>
                  </a:lnTo>
                  <a:lnTo>
                    <a:pt x="1540183" y="1427985"/>
                  </a:lnTo>
                  <a:lnTo>
                    <a:pt x="1516697" y="1432548"/>
                  </a:lnTo>
                  <a:lnTo>
                    <a:pt x="1505289" y="1436574"/>
                  </a:lnTo>
                  <a:lnTo>
                    <a:pt x="1498176" y="1442077"/>
                  </a:lnTo>
                  <a:lnTo>
                    <a:pt x="1484084" y="1438721"/>
                  </a:lnTo>
                  <a:lnTo>
                    <a:pt x="1477642" y="1439929"/>
                  </a:lnTo>
                  <a:lnTo>
                    <a:pt x="1467174" y="144905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7" name="Forme libre : forme 356">
              <a:extLst>
                <a:ext uri="{FF2B5EF4-FFF2-40B4-BE49-F238E27FC236}">
                  <a16:creationId xmlns:a16="http://schemas.microsoft.com/office/drawing/2014/main" id="{2EC0D4C6-D6AF-4610-BB75-A1814A300565}"/>
                </a:ext>
              </a:extLst>
            </p:cNvPr>
            <p:cNvSpPr/>
            <p:nvPr/>
          </p:nvSpPr>
          <p:spPr>
            <a:xfrm>
              <a:off x="2448004" y="2301554"/>
              <a:ext cx="2106546" cy="1451337"/>
            </a:xfrm>
            <a:custGeom>
              <a:avLst/>
              <a:gdLst>
                <a:gd name="connsiteX0" fmla="*/ 1433085 w 2106546"/>
                <a:gd name="connsiteY0" fmla="*/ 1449727 h 1451337"/>
                <a:gd name="connsiteX1" fmla="*/ 1443419 w 2106546"/>
                <a:gd name="connsiteY1" fmla="*/ 1451337 h 1451337"/>
                <a:gd name="connsiteX2" fmla="*/ 1461135 w 2106546"/>
                <a:gd name="connsiteY2" fmla="*/ 1441003 h 1451337"/>
                <a:gd name="connsiteX3" fmla="*/ 1472140 w 2106546"/>
                <a:gd name="connsiteY3" fmla="*/ 1431608 h 1451337"/>
                <a:gd name="connsiteX4" fmla="*/ 1480327 w 2106546"/>
                <a:gd name="connsiteY4" fmla="*/ 1429864 h 1451337"/>
                <a:gd name="connsiteX5" fmla="*/ 1493479 w 2106546"/>
                <a:gd name="connsiteY5" fmla="*/ 1433085 h 1451337"/>
                <a:gd name="connsiteX6" fmla="*/ 1499921 w 2106546"/>
                <a:gd name="connsiteY6" fmla="*/ 1428253 h 1451337"/>
                <a:gd name="connsiteX7" fmla="*/ 1512000 w 2106546"/>
                <a:gd name="connsiteY7" fmla="*/ 1423959 h 1451337"/>
                <a:gd name="connsiteX8" fmla="*/ 1531863 w 2106546"/>
                <a:gd name="connsiteY8" fmla="*/ 1420066 h 1451337"/>
                <a:gd name="connsiteX9" fmla="*/ 1530521 w 2106546"/>
                <a:gd name="connsiteY9" fmla="*/ 1413893 h 1451337"/>
                <a:gd name="connsiteX10" fmla="*/ 1523139 w 2106546"/>
                <a:gd name="connsiteY10" fmla="*/ 1415638 h 1451337"/>
                <a:gd name="connsiteX11" fmla="*/ 1510389 w 2106546"/>
                <a:gd name="connsiteY11" fmla="*/ 1411477 h 1451337"/>
                <a:gd name="connsiteX12" fmla="*/ 1519784 w 2106546"/>
                <a:gd name="connsiteY12" fmla="*/ 1397117 h 1451337"/>
                <a:gd name="connsiteX13" fmla="*/ 1527300 w 2106546"/>
                <a:gd name="connsiteY13" fmla="*/ 1393090 h 1451337"/>
                <a:gd name="connsiteX14" fmla="*/ 1545149 w 2106546"/>
                <a:gd name="connsiteY14" fmla="*/ 1387990 h 1451337"/>
                <a:gd name="connsiteX15" fmla="*/ 1566891 w 2106546"/>
                <a:gd name="connsiteY15" fmla="*/ 1383025 h 1451337"/>
                <a:gd name="connsiteX16" fmla="*/ 1577226 w 2106546"/>
                <a:gd name="connsiteY16" fmla="*/ 1389064 h 1451337"/>
                <a:gd name="connsiteX17" fmla="*/ 1583399 w 2106546"/>
                <a:gd name="connsiteY17" fmla="*/ 1382354 h 1451337"/>
                <a:gd name="connsiteX18" fmla="*/ 1592257 w 2106546"/>
                <a:gd name="connsiteY18" fmla="*/ 1377119 h 1451337"/>
                <a:gd name="connsiteX19" fmla="*/ 1597760 w 2106546"/>
                <a:gd name="connsiteY19" fmla="*/ 1379804 h 1451337"/>
                <a:gd name="connsiteX20" fmla="*/ 1621917 w 2106546"/>
                <a:gd name="connsiteY20" fmla="*/ 1356854 h 1451337"/>
                <a:gd name="connsiteX21" fmla="*/ 1633862 w 2106546"/>
                <a:gd name="connsiteY21" fmla="*/ 1349875 h 1451337"/>
                <a:gd name="connsiteX22" fmla="*/ 1634398 w 2106546"/>
                <a:gd name="connsiteY22" fmla="*/ 1349875 h 1451337"/>
                <a:gd name="connsiteX23" fmla="*/ 1671977 w 2106546"/>
                <a:gd name="connsiteY23" fmla="*/ 1349607 h 1451337"/>
                <a:gd name="connsiteX24" fmla="*/ 1716132 w 2106546"/>
                <a:gd name="connsiteY24" fmla="*/ 1349607 h 1451337"/>
                <a:gd name="connsiteX25" fmla="*/ 1718548 w 2106546"/>
                <a:gd name="connsiteY25" fmla="*/ 1341286 h 1451337"/>
                <a:gd name="connsiteX26" fmla="*/ 1727406 w 2106546"/>
                <a:gd name="connsiteY26" fmla="*/ 1339273 h 1451337"/>
                <a:gd name="connsiteX27" fmla="*/ 1737069 w 2106546"/>
                <a:gd name="connsiteY27" fmla="*/ 1334307 h 1451337"/>
                <a:gd name="connsiteX28" fmla="*/ 1745658 w 2106546"/>
                <a:gd name="connsiteY28" fmla="*/ 1318739 h 1451337"/>
                <a:gd name="connsiteX29" fmla="*/ 1753308 w 2106546"/>
                <a:gd name="connsiteY29" fmla="*/ 1290689 h 1451337"/>
                <a:gd name="connsiteX30" fmla="*/ 1773707 w 2106546"/>
                <a:gd name="connsiteY30" fmla="*/ 1261297 h 1451337"/>
                <a:gd name="connsiteX31" fmla="*/ 1782565 w 2106546"/>
                <a:gd name="connsiteY31" fmla="*/ 1271765 h 1451337"/>
                <a:gd name="connsiteX32" fmla="*/ 1799073 w 2106546"/>
                <a:gd name="connsiteY32" fmla="*/ 1265592 h 1451337"/>
                <a:gd name="connsiteX33" fmla="*/ 1811555 w 2106546"/>
                <a:gd name="connsiteY33" fmla="*/ 1277536 h 1451337"/>
                <a:gd name="connsiteX34" fmla="*/ 1811555 w 2106546"/>
                <a:gd name="connsiteY34" fmla="*/ 1326388 h 1451337"/>
                <a:gd name="connsiteX35" fmla="*/ 1826586 w 2106546"/>
                <a:gd name="connsiteY35" fmla="*/ 1344775 h 1451337"/>
                <a:gd name="connsiteX36" fmla="*/ 1853025 w 2106546"/>
                <a:gd name="connsiteY36" fmla="*/ 1340749 h 1451337"/>
                <a:gd name="connsiteX37" fmla="*/ 1899596 w 2106546"/>
                <a:gd name="connsiteY37" fmla="*/ 1339407 h 1451337"/>
                <a:gd name="connsiteX38" fmla="*/ 1851952 w 2106546"/>
                <a:gd name="connsiteY38" fmla="*/ 1371214 h 1451337"/>
                <a:gd name="connsiteX39" fmla="*/ 1852757 w 2106546"/>
                <a:gd name="connsiteY39" fmla="*/ 1397653 h 1451337"/>
                <a:gd name="connsiteX40" fmla="*/ 1869130 w 2106546"/>
                <a:gd name="connsiteY40" fmla="*/ 1399801 h 1451337"/>
                <a:gd name="connsiteX41" fmla="*/ 1896106 w 2106546"/>
                <a:gd name="connsiteY41" fmla="*/ 1375777 h 1451337"/>
                <a:gd name="connsiteX42" fmla="*/ 1920935 w 2106546"/>
                <a:gd name="connsiteY42" fmla="*/ 1361551 h 1451337"/>
                <a:gd name="connsiteX43" fmla="*/ 1975692 w 2106546"/>
                <a:gd name="connsiteY43" fmla="*/ 1340749 h 1451337"/>
                <a:gd name="connsiteX44" fmla="*/ 2004145 w 2106546"/>
                <a:gd name="connsiteY44" fmla="*/ 1319275 h 1451337"/>
                <a:gd name="connsiteX45" fmla="*/ 1989516 w 2106546"/>
                <a:gd name="connsiteY45" fmla="*/ 1307465 h 1451337"/>
                <a:gd name="connsiteX46" fmla="*/ 1987368 w 2106546"/>
                <a:gd name="connsiteY46" fmla="*/ 1286528 h 1451337"/>
                <a:gd name="connsiteX47" fmla="*/ 1965090 w 2106546"/>
                <a:gd name="connsiteY47" fmla="*/ 1322765 h 1451337"/>
                <a:gd name="connsiteX48" fmla="*/ 1922680 w 2106546"/>
                <a:gd name="connsiteY48" fmla="*/ 1327999 h 1451337"/>
                <a:gd name="connsiteX49" fmla="*/ 1889396 w 2106546"/>
                <a:gd name="connsiteY49" fmla="*/ 1309612 h 1451337"/>
                <a:gd name="connsiteX50" fmla="*/ 1881075 w 2106546"/>
                <a:gd name="connsiteY50" fmla="*/ 1281831 h 1451337"/>
                <a:gd name="connsiteX51" fmla="*/ 1873022 w 2106546"/>
                <a:gd name="connsiteY51" fmla="*/ 1241300 h 1451337"/>
                <a:gd name="connsiteX52" fmla="*/ 1895703 w 2106546"/>
                <a:gd name="connsiteY52" fmla="*/ 1217008 h 1451337"/>
                <a:gd name="connsiteX53" fmla="*/ 1875975 w 2106546"/>
                <a:gd name="connsiteY53" fmla="*/ 1200500 h 1451337"/>
                <a:gd name="connsiteX54" fmla="*/ 1840141 w 2106546"/>
                <a:gd name="connsiteY54" fmla="*/ 1204124 h 1451337"/>
                <a:gd name="connsiteX55" fmla="*/ 1788873 w 2106546"/>
                <a:gd name="connsiteY55" fmla="*/ 1234858 h 1451337"/>
                <a:gd name="connsiteX56" fmla="*/ 1749013 w 2106546"/>
                <a:gd name="connsiteY56" fmla="*/ 1283173 h 1451337"/>
                <a:gd name="connsiteX57" fmla="*/ 1721366 w 2106546"/>
                <a:gd name="connsiteY57" fmla="*/ 1290957 h 1451337"/>
                <a:gd name="connsiteX58" fmla="*/ 1753979 w 2106546"/>
                <a:gd name="connsiteY58" fmla="*/ 1252573 h 1451337"/>
                <a:gd name="connsiteX59" fmla="*/ 1790215 w 2106546"/>
                <a:gd name="connsiteY59" fmla="*/ 1203050 h 1451337"/>
                <a:gd name="connsiteX60" fmla="*/ 1821352 w 2106546"/>
                <a:gd name="connsiteY60" fmla="*/ 1186408 h 1451337"/>
                <a:gd name="connsiteX61" fmla="*/ 1842288 w 2106546"/>
                <a:gd name="connsiteY61" fmla="*/ 1158627 h 1451337"/>
                <a:gd name="connsiteX62" fmla="*/ 1843094 w 2106546"/>
                <a:gd name="connsiteY62" fmla="*/ 1158627 h 1451337"/>
                <a:gd name="connsiteX63" fmla="*/ 1868728 w 2106546"/>
                <a:gd name="connsiteY63" fmla="*/ 1155943 h 1451337"/>
                <a:gd name="connsiteX64" fmla="*/ 1906172 w 2106546"/>
                <a:gd name="connsiteY64" fmla="*/ 1156211 h 1451337"/>
                <a:gd name="connsiteX65" fmla="*/ 1959050 w 2106546"/>
                <a:gd name="connsiteY65" fmla="*/ 1164264 h 1451337"/>
                <a:gd name="connsiteX66" fmla="*/ 1999984 w 2106546"/>
                <a:gd name="connsiteY66" fmla="*/ 1158224 h 1451337"/>
                <a:gd name="connsiteX67" fmla="*/ 2031389 w 2106546"/>
                <a:gd name="connsiteY67" fmla="*/ 1126283 h 1451337"/>
                <a:gd name="connsiteX68" fmla="*/ 2071920 w 2106546"/>
                <a:gd name="connsiteY68" fmla="*/ 1112325 h 1451337"/>
                <a:gd name="connsiteX69" fmla="*/ 2089367 w 2106546"/>
                <a:gd name="connsiteY69" fmla="*/ 1098501 h 1451337"/>
                <a:gd name="connsiteX70" fmla="*/ 2106546 w 2106546"/>
                <a:gd name="connsiteY70" fmla="*/ 1084141 h 1451337"/>
                <a:gd name="connsiteX71" fmla="*/ 2104802 w 2106546"/>
                <a:gd name="connsiteY71" fmla="*/ 1039852 h 1451337"/>
                <a:gd name="connsiteX72" fmla="*/ 2095541 w 2106546"/>
                <a:gd name="connsiteY72" fmla="*/ 1025223 h 1451337"/>
                <a:gd name="connsiteX73" fmla="*/ 2075947 w 2106546"/>
                <a:gd name="connsiteY73" fmla="*/ 1019586 h 1451337"/>
                <a:gd name="connsiteX74" fmla="*/ 2066015 w 2106546"/>
                <a:gd name="connsiteY74" fmla="*/ 983350 h 1451337"/>
                <a:gd name="connsiteX75" fmla="*/ 2050983 w 2106546"/>
                <a:gd name="connsiteY75" fmla="*/ 970332 h 1451337"/>
                <a:gd name="connsiteX76" fmla="*/ 2011392 w 2106546"/>
                <a:gd name="connsiteY76" fmla="*/ 959192 h 1451337"/>
                <a:gd name="connsiteX77" fmla="*/ 1988711 w 2106546"/>
                <a:gd name="connsiteY77" fmla="*/ 933827 h 1451337"/>
                <a:gd name="connsiteX78" fmla="*/ 1955024 w 2106546"/>
                <a:gd name="connsiteY78" fmla="*/ 908327 h 1451337"/>
                <a:gd name="connsiteX79" fmla="*/ 1965224 w 2106546"/>
                <a:gd name="connsiteY79" fmla="*/ 879472 h 1451337"/>
                <a:gd name="connsiteX80" fmla="*/ 1938114 w 2106546"/>
                <a:gd name="connsiteY80" fmla="*/ 824983 h 1451337"/>
                <a:gd name="connsiteX81" fmla="*/ 1906038 w 2106546"/>
                <a:gd name="connsiteY81" fmla="*/ 764187 h 1451337"/>
                <a:gd name="connsiteX82" fmla="*/ 1888054 w 2106546"/>
                <a:gd name="connsiteY82" fmla="*/ 723253 h 1451337"/>
                <a:gd name="connsiteX83" fmla="*/ 1873559 w 2106546"/>
                <a:gd name="connsiteY83" fmla="*/ 743518 h 1451337"/>
                <a:gd name="connsiteX84" fmla="*/ 1849939 w 2106546"/>
                <a:gd name="connsiteY84" fmla="*/ 797068 h 1451337"/>
                <a:gd name="connsiteX85" fmla="*/ 1812091 w 2106546"/>
                <a:gd name="connsiteY85" fmla="*/ 824715 h 1451337"/>
                <a:gd name="connsiteX86" fmla="*/ 1793436 w 2106546"/>
                <a:gd name="connsiteY86" fmla="*/ 795726 h 1451337"/>
                <a:gd name="connsiteX87" fmla="*/ 1770352 w 2106546"/>
                <a:gd name="connsiteY87" fmla="*/ 788076 h 1451337"/>
                <a:gd name="connsiteX88" fmla="*/ 1761897 w 2106546"/>
                <a:gd name="connsiteY88" fmla="*/ 725266 h 1451337"/>
                <a:gd name="connsiteX89" fmla="*/ 1762568 w 2106546"/>
                <a:gd name="connsiteY89" fmla="*/ 684332 h 1451337"/>
                <a:gd name="connsiteX90" fmla="*/ 1719085 w 2106546"/>
                <a:gd name="connsiteY90" fmla="*/ 680440 h 1451337"/>
                <a:gd name="connsiteX91" fmla="*/ 1711300 w 2106546"/>
                <a:gd name="connsiteY91" fmla="*/ 659772 h 1451337"/>
                <a:gd name="connsiteX92" fmla="*/ 1681103 w 2106546"/>
                <a:gd name="connsiteY92" fmla="*/ 629709 h 1451337"/>
                <a:gd name="connsiteX93" fmla="*/ 1659361 w 2106546"/>
                <a:gd name="connsiteY93" fmla="*/ 612665 h 1451337"/>
                <a:gd name="connsiteX94" fmla="*/ 1639364 w 2106546"/>
                <a:gd name="connsiteY94" fmla="*/ 626354 h 1451337"/>
                <a:gd name="connsiteX95" fmla="*/ 1613193 w 2106546"/>
                <a:gd name="connsiteY95" fmla="*/ 620986 h 1451337"/>
                <a:gd name="connsiteX96" fmla="*/ 1571455 w 2106546"/>
                <a:gd name="connsiteY96" fmla="*/ 606759 h 1451337"/>
                <a:gd name="connsiteX97" fmla="*/ 1555886 w 2106546"/>
                <a:gd name="connsiteY97" fmla="*/ 617899 h 1451337"/>
                <a:gd name="connsiteX98" fmla="*/ 1564073 w 2106546"/>
                <a:gd name="connsiteY98" fmla="*/ 697753 h 1451337"/>
                <a:gd name="connsiteX99" fmla="*/ 1575078 w 2106546"/>
                <a:gd name="connsiteY99" fmla="*/ 743384 h 1451337"/>
                <a:gd name="connsiteX100" fmla="*/ 1546089 w 2106546"/>
                <a:gd name="connsiteY100" fmla="*/ 793713 h 1451337"/>
                <a:gd name="connsiteX101" fmla="*/ 1575615 w 2106546"/>
                <a:gd name="connsiteY101" fmla="*/ 828607 h 1451337"/>
                <a:gd name="connsiteX102" fmla="*/ 1592525 w 2106546"/>
                <a:gd name="connsiteY102" fmla="*/ 868333 h 1451337"/>
                <a:gd name="connsiteX103" fmla="*/ 1594538 w 2106546"/>
                <a:gd name="connsiteY103" fmla="*/ 899067 h 1451337"/>
                <a:gd name="connsiteX104" fmla="*/ 1580446 w 2106546"/>
                <a:gd name="connsiteY104" fmla="*/ 930874 h 1451337"/>
                <a:gd name="connsiteX105" fmla="*/ 1551726 w 2106546"/>
                <a:gd name="connsiteY105" fmla="*/ 961877 h 1451337"/>
                <a:gd name="connsiteX106" fmla="*/ 1514281 w 2106546"/>
                <a:gd name="connsiteY106" fmla="*/ 980934 h 1451337"/>
                <a:gd name="connsiteX107" fmla="*/ 1530655 w 2106546"/>
                <a:gd name="connsiteY107" fmla="*/ 1002139 h 1451337"/>
                <a:gd name="connsiteX108" fmla="*/ 1543673 w 2106546"/>
                <a:gd name="connsiteY108" fmla="*/ 1068036 h 1451337"/>
                <a:gd name="connsiteX109" fmla="*/ 1529850 w 2106546"/>
                <a:gd name="connsiteY109" fmla="*/ 1110312 h 1451337"/>
                <a:gd name="connsiteX110" fmla="*/ 1508913 w 2106546"/>
                <a:gd name="connsiteY110" fmla="*/ 1124538 h 1451337"/>
                <a:gd name="connsiteX111" fmla="*/ 1470663 w 2106546"/>
                <a:gd name="connsiteY111" fmla="*/ 1084946 h 1451337"/>
                <a:gd name="connsiteX112" fmla="*/ 1452680 w 2106546"/>
                <a:gd name="connsiteY112" fmla="*/ 1039315 h 1451337"/>
                <a:gd name="connsiteX113" fmla="*/ 1444895 w 2106546"/>
                <a:gd name="connsiteY113" fmla="*/ 996771 h 1451337"/>
                <a:gd name="connsiteX114" fmla="*/ 1444895 w 2106546"/>
                <a:gd name="connsiteY114" fmla="*/ 996502 h 1451337"/>
                <a:gd name="connsiteX115" fmla="*/ 1448787 w 2106546"/>
                <a:gd name="connsiteY115" fmla="*/ 961340 h 1451337"/>
                <a:gd name="connsiteX116" fmla="*/ 1423690 w 2106546"/>
                <a:gd name="connsiteY116" fmla="*/ 957448 h 1451337"/>
                <a:gd name="connsiteX117" fmla="*/ 1382488 w 2106546"/>
                <a:gd name="connsiteY117" fmla="*/ 954898 h 1451337"/>
                <a:gd name="connsiteX118" fmla="*/ 1381951 w 2106546"/>
                <a:gd name="connsiteY118" fmla="*/ 954629 h 1451337"/>
                <a:gd name="connsiteX119" fmla="*/ 1355781 w 2106546"/>
                <a:gd name="connsiteY119" fmla="*/ 936243 h 1451337"/>
                <a:gd name="connsiteX120" fmla="*/ 1324376 w 2106546"/>
                <a:gd name="connsiteY120" fmla="*/ 923895 h 1451337"/>
                <a:gd name="connsiteX121" fmla="*/ 1306928 w 2106546"/>
                <a:gd name="connsiteY121" fmla="*/ 903093 h 1451337"/>
                <a:gd name="connsiteX122" fmla="*/ 1282368 w 2106546"/>
                <a:gd name="connsiteY122" fmla="*/ 886048 h 1451337"/>
                <a:gd name="connsiteX123" fmla="*/ 1237274 w 2106546"/>
                <a:gd name="connsiteY123" fmla="*/ 866856 h 1451337"/>
                <a:gd name="connsiteX124" fmla="*/ 1201574 w 2106546"/>
                <a:gd name="connsiteY124" fmla="*/ 876117 h 1451337"/>
                <a:gd name="connsiteX125" fmla="*/ 1189495 w 2106546"/>
                <a:gd name="connsiteY125" fmla="*/ 839612 h 1451337"/>
                <a:gd name="connsiteX126" fmla="*/ 1178624 w 2106546"/>
                <a:gd name="connsiteY126" fmla="*/ 796531 h 1451337"/>
                <a:gd name="connsiteX127" fmla="*/ 1141851 w 2106546"/>
                <a:gd name="connsiteY127" fmla="*/ 788478 h 1451337"/>
                <a:gd name="connsiteX128" fmla="*/ 1143193 w 2106546"/>
                <a:gd name="connsiteY128" fmla="*/ 730366 h 1451337"/>
                <a:gd name="connsiteX129" fmla="*/ 1152990 w 2106546"/>
                <a:gd name="connsiteY129" fmla="*/ 690506 h 1451337"/>
                <a:gd name="connsiteX130" fmla="*/ 1179832 w 2106546"/>
                <a:gd name="connsiteY130" fmla="*/ 631856 h 1451337"/>
                <a:gd name="connsiteX131" fmla="*/ 1210701 w 2106546"/>
                <a:gd name="connsiteY131" fmla="*/ 587702 h 1451337"/>
                <a:gd name="connsiteX132" fmla="*/ 1211506 w 2106546"/>
                <a:gd name="connsiteY132" fmla="*/ 587567 h 1451337"/>
                <a:gd name="connsiteX133" fmla="*/ 1238750 w 2106546"/>
                <a:gd name="connsiteY133" fmla="*/ 581125 h 1451337"/>
                <a:gd name="connsiteX134" fmla="*/ 1240495 w 2106546"/>
                <a:gd name="connsiteY134" fmla="*/ 546097 h 1451337"/>
                <a:gd name="connsiteX135" fmla="*/ 1240898 w 2106546"/>
                <a:gd name="connsiteY135" fmla="*/ 545694 h 1451337"/>
                <a:gd name="connsiteX136" fmla="*/ 1260895 w 2106546"/>
                <a:gd name="connsiteY136" fmla="*/ 521402 h 1451337"/>
                <a:gd name="connsiteX137" fmla="*/ 1261566 w 2106546"/>
                <a:gd name="connsiteY137" fmla="*/ 521268 h 1451337"/>
                <a:gd name="connsiteX138" fmla="*/ 1296192 w 2106546"/>
                <a:gd name="connsiteY138" fmla="*/ 517779 h 1451337"/>
                <a:gd name="connsiteX139" fmla="*/ 1324107 w 2106546"/>
                <a:gd name="connsiteY139" fmla="*/ 479932 h 1451337"/>
                <a:gd name="connsiteX140" fmla="*/ 1331354 w 2106546"/>
                <a:gd name="connsiteY140" fmla="*/ 454700 h 1451337"/>
                <a:gd name="connsiteX141" fmla="*/ 1355244 w 2106546"/>
                <a:gd name="connsiteY141" fmla="*/ 403835 h 1451337"/>
                <a:gd name="connsiteX142" fmla="*/ 1363162 w 2106546"/>
                <a:gd name="connsiteY142" fmla="*/ 370551 h 1451337"/>
                <a:gd name="connsiteX143" fmla="*/ 1390406 w 2106546"/>
                <a:gd name="connsiteY143" fmla="*/ 390280 h 1451337"/>
                <a:gd name="connsiteX144" fmla="*/ 1423422 w 2106546"/>
                <a:gd name="connsiteY144" fmla="*/ 381154 h 1451337"/>
                <a:gd name="connsiteX145" fmla="*/ 1470932 w 2106546"/>
                <a:gd name="connsiteY145" fmla="*/ 338207 h 1451337"/>
                <a:gd name="connsiteX146" fmla="*/ 1474019 w 2106546"/>
                <a:gd name="connsiteY146" fmla="*/ 308144 h 1451337"/>
                <a:gd name="connsiteX147" fmla="*/ 1456437 w 2106546"/>
                <a:gd name="connsiteY147" fmla="*/ 272713 h 1451337"/>
                <a:gd name="connsiteX148" fmla="*/ 1475092 w 2106546"/>
                <a:gd name="connsiteY148" fmla="*/ 236477 h 1451337"/>
                <a:gd name="connsiteX149" fmla="*/ 1473616 w 2106546"/>
                <a:gd name="connsiteY149" fmla="*/ 203461 h 1451337"/>
                <a:gd name="connsiteX150" fmla="*/ 1441272 w 2106546"/>
                <a:gd name="connsiteY150" fmla="*/ 169506 h 1451337"/>
                <a:gd name="connsiteX151" fmla="*/ 1405169 w 2106546"/>
                <a:gd name="connsiteY151" fmla="*/ 159172 h 1451337"/>
                <a:gd name="connsiteX152" fmla="*/ 1372557 w 2106546"/>
                <a:gd name="connsiteY152" fmla="*/ 154072 h 1451337"/>
                <a:gd name="connsiteX153" fmla="*/ 1371080 w 2106546"/>
                <a:gd name="connsiteY153" fmla="*/ 229363 h 1451337"/>
                <a:gd name="connsiteX154" fmla="*/ 1353096 w 2106546"/>
                <a:gd name="connsiteY154" fmla="*/ 287208 h 1451337"/>
                <a:gd name="connsiteX155" fmla="*/ 1325449 w 2106546"/>
                <a:gd name="connsiteY155" fmla="*/ 337402 h 1451337"/>
                <a:gd name="connsiteX156" fmla="*/ 1299547 w 2106546"/>
                <a:gd name="connsiteY156" fmla="*/ 290160 h 1451337"/>
                <a:gd name="connsiteX157" fmla="*/ 1306928 w 2106546"/>
                <a:gd name="connsiteY157" fmla="*/ 240637 h 1451337"/>
                <a:gd name="connsiteX158" fmla="*/ 1279416 w 2106546"/>
                <a:gd name="connsiteY158" fmla="*/ 199435 h 1451337"/>
                <a:gd name="connsiteX159" fmla="*/ 1244387 w 2106546"/>
                <a:gd name="connsiteY159" fmla="*/ 256474 h 1451337"/>
                <a:gd name="connsiteX160" fmla="*/ 1244521 w 2106546"/>
                <a:gd name="connsiteY160" fmla="*/ 180511 h 1451337"/>
                <a:gd name="connsiteX161" fmla="*/ 1197548 w 2106546"/>
                <a:gd name="connsiteY161" fmla="*/ 165882 h 1451337"/>
                <a:gd name="connsiteX162" fmla="*/ 1220229 w 2106546"/>
                <a:gd name="connsiteY162" fmla="*/ 129243 h 1451337"/>
                <a:gd name="connsiteX163" fmla="*/ 1186945 w 2106546"/>
                <a:gd name="connsiteY163" fmla="*/ 45497 h 1451337"/>
                <a:gd name="connsiteX164" fmla="*/ 1162520 w 2106546"/>
                <a:gd name="connsiteY164" fmla="*/ 11810 h 1451337"/>
                <a:gd name="connsiteX165" fmla="*/ 1131920 w 2106546"/>
                <a:gd name="connsiteY165" fmla="*/ 0 h 1451337"/>
                <a:gd name="connsiteX166" fmla="*/ 1103736 w 2106546"/>
                <a:gd name="connsiteY166" fmla="*/ 54757 h 1451337"/>
                <a:gd name="connsiteX167" fmla="*/ 1101723 w 2106546"/>
                <a:gd name="connsiteY167" fmla="*/ 135954 h 1451337"/>
                <a:gd name="connsiteX168" fmla="*/ 1130041 w 2106546"/>
                <a:gd name="connsiteY168" fmla="*/ 164406 h 1451337"/>
                <a:gd name="connsiteX169" fmla="*/ 1157151 w 2106546"/>
                <a:gd name="connsiteY169" fmla="*/ 208695 h 1451337"/>
                <a:gd name="connsiteX170" fmla="*/ 1157017 w 2106546"/>
                <a:gd name="connsiteY170" fmla="*/ 209366 h 1451337"/>
                <a:gd name="connsiteX171" fmla="*/ 1145609 w 2106546"/>
                <a:gd name="connsiteY171" fmla="*/ 279155 h 1451337"/>
                <a:gd name="connsiteX172" fmla="*/ 1125343 w 2106546"/>
                <a:gd name="connsiteY172" fmla="*/ 277410 h 1451337"/>
                <a:gd name="connsiteX173" fmla="*/ 1106286 w 2106546"/>
                <a:gd name="connsiteY173" fmla="*/ 340354 h 1451337"/>
                <a:gd name="connsiteX174" fmla="*/ 1106554 w 2106546"/>
                <a:gd name="connsiteY174" fmla="*/ 266539 h 1451337"/>
                <a:gd name="connsiteX175" fmla="*/ 1070049 w 2106546"/>
                <a:gd name="connsiteY175" fmla="*/ 244932 h 1451337"/>
                <a:gd name="connsiteX176" fmla="*/ 1050186 w 2106546"/>
                <a:gd name="connsiteY176" fmla="*/ 255534 h 1451337"/>
                <a:gd name="connsiteX177" fmla="*/ 1053139 w 2106546"/>
                <a:gd name="connsiteY177" fmla="*/ 297676 h 1451337"/>
                <a:gd name="connsiteX178" fmla="*/ 1015158 w 2106546"/>
                <a:gd name="connsiteY178" fmla="*/ 296065 h 1451337"/>
                <a:gd name="connsiteX179" fmla="*/ 976237 w 2106546"/>
                <a:gd name="connsiteY179" fmla="*/ 306534 h 1451337"/>
                <a:gd name="connsiteX180" fmla="*/ 932485 w 2106546"/>
                <a:gd name="connsiteY180" fmla="*/ 276873 h 1451337"/>
                <a:gd name="connsiteX181" fmla="*/ 904435 w 2106546"/>
                <a:gd name="connsiteY181" fmla="*/ 282242 h 1451337"/>
                <a:gd name="connsiteX182" fmla="*/ 878936 w 2106546"/>
                <a:gd name="connsiteY182" fmla="*/ 245200 h 1451337"/>
                <a:gd name="connsiteX183" fmla="*/ 860012 w 2106546"/>
                <a:gd name="connsiteY183" fmla="*/ 229766 h 1451337"/>
                <a:gd name="connsiteX184" fmla="*/ 841223 w 2106546"/>
                <a:gd name="connsiteY184" fmla="*/ 236208 h 1451337"/>
                <a:gd name="connsiteX185" fmla="*/ 811697 w 2106546"/>
                <a:gd name="connsiteY185" fmla="*/ 239295 h 1451337"/>
                <a:gd name="connsiteX186" fmla="*/ 797068 w 2106546"/>
                <a:gd name="connsiteY186" fmla="*/ 260366 h 1451337"/>
                <a:gd name="connsiteX187" fmla="*/ 822299 w 2106546"/>
                <a:gd name="connsiteY187" fmla="*/ 288550 h 1451337"/>
                <a:gd name="connsiteX188" fmla="*/ 792773 w 2106546"/>
                <a:gd name="connsiteY188" fmla="*/ 324652 h 1451337"/>
                <a:gd name="connsiteX189" fmla="*/ 765931 w 2106546"/>
                <a:gd name="connsiteY189" fmla="*/ 285060 h 1451337"/>
                <a:gd name="connsiteX190" fmla="*/ 745666 w 2106546"/>
                <a:gd name="connsiteY190" fmla="*/ 295931 h 1451337"/>
                <a:gd name="connsiteX191" fmla="*/ 678427 w 2106546"/>
                <a:gd name="connsiteY191" fmla="*/ 303581 h 1451337"/>
                <a:gd name="connsiteX192" fmla="*/ 678025 w 2106546"/>
                <a:gd name="connsiteY192" fmla="*/ 303447 h 1451337"/>
                <a:gd name="connsiteX193" fmla="*/ 630246 w 2106546"/>
                <a:gd name="connsiteY193" fmla="*/ 288415 h 1451337"/>
                <a:gd name="connsiteX194" fmla="*/ 665946 w 2106546"/>
                <a:gd name="connsiteY194" fmla="*/ 254595 h 1451337"/>
                <a:gd name="connsiteX195" fmla="*/ 634675 w 2106546"/>
                <a:gd name="connsiteY195" fmla="*/ 222250 h 1451337"/>
                <a:gd name="connsiteX196" fmla="*/ 610920 w 2106546"/>
                <a:gd name="connsiteY196" fmla="*/ 226545 h 1451337"/>
                <a:gd name="connsiteX197" fmla="*/ 576294 w 2106546"/>
                <a:gd name="connsiteY197" fmla="*/ 214735 h 1451337"/>
                <a:gd name="connsiteX198" fmla="*/ 517913 w 2106546"/>
                <a:gd name="connsiteY198" fmla="*/ 188966 h 1451337"/>
                <a:gd name="connsiteX199" fmla="*/ 480469 w 2106546"/>
                <a:gd name="connsiteY199" fmla="*/ 159575 h 1451337"/>
                <a:gd name="connsiteX200" fmla="*/ 452419 w 2106546"/>
                <a:gd name="connsiteY200" fmla="*/ 155683 h 1451337"/>
                <a:gd name="connsiteX201" fmla="*/ 443293 w 2106546"/>
                <a:gd name="connsiteY201" fmla="*/ 175948 h 1451337"/>
                <a:gd name="connsiteX202" fmla="*/ 409741 w 2106546"/>
                <a:gd name="connsiteY202" fmla="*/ 188698 h 1451337"/>
                <a:gd name="connsiteX203" fmla="*/ 406653 w 2106546"/>
                <a:gd name="connsiteY203" fmla="*/ 137430 h 1451337"/>
                <a:gd name="connsiteX204" fmla="*/ 375249 w 2106546"/>
                <a:gd name="connsiteY204" fmla="*/ 183732 h 1451337"/>
                <a:gd name="connsiteX205" fmla="*/ 332168 w 2106546"/>
                <a:gd name="connsiteY205" fmla="*/ 117164 h 1451337"/>
                <a:gd name="connsiteX206" fmla="*/ 317807 w 2106546"/>
                <a:gd name="connsiteY206" fmla="*/ 110588 h 1451337"/>
                <a:gd name="connsiteX207" fmla="*/ 312574 w 2106546"/>
                <a:gd name="connsiteY207" fmla="*/ 143201 h 1451337"/>
                <a:gd name="connsiteX208" fmla="*/ 291770 w 2106546"/>
                <a:gd name="connsiteY208" fmla="*/ 162125 h 1451337"/>
                <a:gd name="connsiteX209" fmla="*/ 274458 w 2106546"/>
                <a:gd name="connsiteY209" fmla="*/ 131525 h 1451337"/>
                <a:gd name="connsiteX210" fmla="*/ 235805 w 2106546"/>
                <a:gd name="connsiteY210" fmla="*/ 148838 h 1451337"/>
                <a:gd name="connsiteX211" fmla="*/ 198227 w 2106546"/>
                <a:gd name="connsiteY211" fmla="*/ 180646 h 1451337"/>
                <a:gd name="connsiteX212" fmla="*/ 197288 w 2106546"/>
                <a:gd name="connsiteY212" fmla="*/ 180377 h 1451337"/>
                <a:gd name="connsiteX213" fmla="*/ 161320 w 2106546"/>
                <a:gd name="connsiteY213" fmla="*/ 171922 h 1451337"/>
                <a:gd name="connsiteX214" fmla="*/ 132330 w 2106546"/>
                <a:gd name="connsiteY214" fmla="*/ 193395 h 1451337"/>
                <a:gd name="connsiteX215" fmla="*/ 109917 w 2106546"/>
                <a:gd name="connsiteY215" fmla="*/ 223056 h 1451337"/>
                <a:gd name="connsiteX216" fmla="*/ 82136 w 2106546"/>
                <a:gd name="connsiteY216" fmla="*/ 215942 h 1451337"/>
                <a:gd name="connsiteX217" fmla="*/ 43484 w 2106546"/>
                <a:gd name="connsiteY217" fmla="*/ 182659 h 1451337"/>
                <a:gd name="connsiteX218" fmla="*/ 269 w 2106546"/>
                <a:gd name="connsiteY218" fmla="*/ 166688 h 1451337"/>
                <a:gd name="connsiteX219" fmla="*/ 0 w 2106546"/>
                <a:gd name="connsiteY219" fmla="*/ 718690 h 1451337"/>
                <a:gd name="connsiteX220" fmla="*/ 23352 w 2106546"/>
                <a:gd name="connsiteY220" fmla="*/ 720434 h 1451337"/>
                <a:gd name="connsiteX221" fmla="*/ 48047 w 2106546"/>
                <a:gd name="connsiteY221" fmla="*/ 734661 h 1451337"/>
                <a:gd name="connsiteX222" fmla="*/ 65360 w 2106546"/>
                <a:gd name="connsiteY222" fmla="*/ 756134 h 1451337"/>
                <a:gd name="connsiteX223" fmla="*/ 86028 w 2106546"/>
                <a:gd name="connsiteY223" fmla="*/ 786063 h 1451337"/>
                <a:gd name="connsiteX224" fmla="*/ 108843 w 2106546"/>
                <a:gd name="connsiteY224" fmla="*/ 760563 h 1451337"/>
                <a:gd name="connsiteX225" fmla="*/ 135417 w 2106546"/>
                <a:gd name="connsiteY225" fmla="*/ 743653 h 1451337"/>
                <a:gd name="connsiteX226" fmla="*/ 149509 w 2106546"/>
                <a:gd name="connsiteY226" fmla="*/ 770629 h 1451337"/>
                <a:gd name="connsiteX227" fmla="*/ 166017 w 2106546"/>
                <a:gd name="connsiteY227" fmla="*/ 789955 h 1451337"/>
                <a:gd name="connsiteX228" fmla="*/ 188967 w 2106546"/>
                <a:gd name="connsiteY228" fmla="*/ 811831 h 1451337"/>
                <a:gd name="connsiteX229" fmla="*/ 204401 w 2106546"/>
                <a:gd name="connsiteY229" fmla="*/ 845249 h 1451337"/>
                <a:gd name="connsiteX230" fmla="*/ 229498 w 2106546"/>
                <a:gd name="connsiteY230" fmla="*/ 896651 h 1451337"/>
                <a:gd name="connsiteX231" fmla="*/ 271908 w 2106546"/>
                <a:gd name="connsiteY231" fmla="*/ 925103 h 1451337"/>
                <a:gd name="connsiteX232" fmla="*/ 272713 w 2106546"/>
                <a:gd name="connsiteY232" fmla="*/ 954227 h 1451337"/>
                <a:gd name="connsiteX233" fmla="*/ 258890 w 2106546"/>
                <a:gd name="connsiteY233" fmla="*/ 975029 h 1451337"/>
                <a:gd name="connsiteX234" fmla="*/ 259426 w 2106546"/>
                <a:gd name="connsiteY234" fmla="*/ 995429 h 1451337"/>
                <a:gd name="connsiteX235" fmla="*/ 289220 w 2106546"/>
                <a:gd name="connsiteY235" fmla="*/ 1025894 h 1451337"/>
                <a:gd name="connsiteX236" fmla="*/ 293515 w 2106546"/>
                <a:gd name="connsiteY236" fmla="*/ 1058641 h 1451337"/>
                <a:gd name="connsiteX237" fmla="*/ 325591 w 2106546"/>
                <a:gd name="connsiteY237" fmla="*/ 1076223 h 1451337"/>
                <a:gd name="connsiteX238" fmla="*/ 321834 w 2106546"/>
                <a:gd name="connsiteY238" fmla="*/ 1101588 h 1451337"/>
                <a:gd name="connsiteX239" fmla="*/ 335121 w 2106546"/>
                <a:gd name="connsiteY239" fmla="*/ 1135275 h 1451337"/>
                <a:gd name="connsiteX240" fmla="*/ 379812 w 2106546"/>
                <a:gd name="connsiteY240" fmla="*/ 1151514 h 1451337"/>
                <a:gd name="connsiteX241" fmla="*/ 397527 w 2106546"/>
                <a:gd name="connsiteY241" fmla="*/ 1168156 h 1451337"/>
                <a:gd name="connsiteX242" fmla="*/ 444769 w 2106546"/>
                <a:gd name="connsiteY242" fmla="*/ 1204929 h 1451337"/>
                <a:gd name="connsiteX243" fmla="*/ 447453 w 2106546"/>
                <a:gd name="connsiteY243" fmla="*/ 1205063 h 1451337"/>
                <a:gd name="connsiteX244" fmla="*/ 1130443 w 2106546"/>
                <a:gd name="connsiteY244" fmla="*/ 1205063 h 1451337"/>
                <a:gd name="connsiteX245" fmla="*/ 1130443 w 2106546"/>
                <a:gd name="connsiteY245" fmla="*/ 1190569 h 1451337"/>
                <a:gd name="connsiteX246" fmla="*/ 1142254 w 2106546"/>
                <a:gd name="connsiteY246" fmla="*/ 1190300 h 1451337"/>
                <a:gd name="connsiteX247" fmla="*/ 1146951 w 2106546"/>
                <a:gd name="connsiteY247" fmla="*/ 1211908 h 1451337"/>
                <a:gd name="connsiteX248" fmla="*/ 1153662 w 2106546"/>
                <a:gd name="connsiteY248" fmla="*/ 1217545 h 1451337"/>
                <a:gd name="connsiteX249" fmla="*/ 1170438 w 2106546"/>
                <a:gd name="connsiteY249" fmla="*/ 1219826 h 1451337"/>
                <a:gd name="connsiteX250" fmla="*/ 1195803 w 2106546"/>
                <a:gd name="connsiteY250" fmla="*/ 1225732 h 1451337"/>
                <a:gd name="connsiteX251" fmla="*/ 1219558 w 2106546"/>
                <a:gd name="connsiteY251" fmla="*/ 1237005 h 1451337"/>
                <a:gd name="connsiteX252" fmla="*/ 1239421 w 2106546"/>
                <a:gd name="connsiteY252" fmla="*/ 1232174 h 1451337"/>
                <a:gd name="connsiteX253" fmla="*/ 1269081 w 2106546"/>
                <a:gd name="connsiteY253" fmla="*/ 1241568 h 1451337"/>
                <a:gd name="connsiteX254" fmla="*/ 1278610 w 2106546"/>
                <a:gd name="connsiteY254" fmla="*/ 1227611 h 1451337"/>
                <a:gd name="connsiteX255" fmla="*/ 1292702 w 2106546"/>
                <a:gd name="connsiteY255" fmla="*/ 1221840 h 1451337"/>
                <a:gd name="connsiteX256" fmla="*/ 1298205 w 2106546"/>
                <a:gd name="connsiteY256" fmla="*/ 1212848 h 1451337"/>
                <a:gd name="connsiteX257" fmla="*/ 1304513 w 2106546"/>
                <a:gd name="connsiteY257" fmla="*/ 1207211 h 1451337"/>
                <a:gd name="connsiteX258" fmla="*/ 1305586 w 2106546"/>
                <a:gd name="connsiteY258" fmla="*/ 1207613 h 1451337"/>
                <a:gd name="connsiteX259" fmla="*/ 1328402 w 2106546"/>
                <a:gd name="connsiteY259" fmla="*/ 1215129 h 1451337"/>
                <a:gd name="connsiteX260" fmla="*/ 1345849 w 2106546"/>
                <a:gd name="connsiteY260" fmla="*/ 1215934 h 1451337"/>
                <a:gd name="connsiteX261" fmla="*/ 1352694 w 2106546"/>
                <a:gd name="connsiteY261" fmla="*/ 1222242 h 1451337"/>
                <a:gd name="connsiteX262" fmla="*/ 1360612 w 2106546"/>
                <a:gd name="connsiteY262" fmla="*/ 1242239 h 1451337"/>
                <a:gd name="connsiteX263" fmla="*/ 1389735 w 2106546"/>
                <a:gd name="connsiteY263" fmla="*/ 1248010 h 1451337"/>
                <a:gd name="connsiteX264" fmla="*/ 1384904 w 2106546"/>
                <a:gd name="connsiteY264" fmla="*/ 1259552 h 1451337"/>
                <a:gd name="connsiteX265" fmla="*/ 1394701 w 2106546"/>
                <a:gd name="connsiteY265" fmla="*/ 1270021 h 1451337"/>
                <a:gd name="connsiteX266" fmla="*/ 1390675 w 2106546"/>
                <a:gd name="connsiteY266" fmla="*/ 1283307 h 1451337"/>
                <a:gd name="connsiteX267" fmla="*/ 1401277 w 2106546"/>
                <a:gd name="connsiteY267" fmla="*/ 1287871 h 1451337"/>
                <a:gd name="connsiteX268" fmla="*/ 1396177 w 2106546"/>
                <a:gd name="connsiteY268" fmla="*/ 1299412 h 1451337"/>
                <a:gd name="connsiteX269" fmla="*/ 1399399 w 2106546"/>
                <a:gd name="connsiteY269" fmla="*/ 1299949 h 1451337"/>
                <a:gd name="connsiteX270" fmla="*/ 1405035 w 2106546"/>
                <a:gd name="connsiteY270" fmla="*/ 1293507 h 1451337"/>
                <a:gd name="connsiteX271" fmla="*/ 1410806 w 2106546"/>
                <a:gd name="connsiteY271" fmla="*/ 1303036 h 1451337"/>
                <a:gd name="connsiteX272" fmla="*/ 1428656 w 2106546"/>
                <a:gd name="connsiteY272" fmla="*/ 1307197 h 1451337"/>
                <a:gd name="connsiteX273" fmla="*/ 1447043 w 2106546"/>
                <a:gd name="connsiteY273" fmla="*/ 1307599 h 1451337"/>
                <a:gd name="connsiteX274" fmla="*/ 1467308 w 2106546"/>
                <a:gd name="connsiteY274" fmla="*/ 1311223 h 1451337"/>
                <a:gd name="connsiteX275" fmla="*/ 1490392 w 2106546"/>
                <a:gd name="connsiteY275" fmla="*/ 1318336 h 1451337"/>
                <a:gd name="connsiteX276" fmla="*/ 1498713 w 2106546"/>
                <a:gd name="connsiteY276" fmla="*/ 1330012 h 1451337"/>
                <a:gd name="connsiteX277" fmla="*/ 1515489 w 2106546"/>
                <a:gd name="connsiteY277" fmla="*/ 1357928 h 1451337"/>
                <a:gd name="connsiteX278" fmla="*/ 1506094 w 2106546"/>
                <a:gd name="connsiteY278" fmla="*/ 1371617 h 1451337"/>
                <a:gd name="connsiteX279" fmla="*/ 1483950 w 2106546"/>
                <a:gd name="connsiteY279" fmla="*/ 1366249 h 1451337"/>
                <a:gd name="connsiteX280" fmla="*/ 1475897 w 2106546"/>
                <a:gd name="connsiteY280" fmla="*/ 1352559 h 1451337"/>
                <a:gd name="connsiteX281" fmla="*/ 1477777 w 2106546"/>
                <a:gd name="connsiteY281" fmla="*/ 1365443 h 1451337"/>
                <a:gd name="connsiteX282" fmla="*/ 1465966 w 2106546"/>
                <a:gd name="connsiteY282" fmla="*/ 1384635 h 1451337"/>
                <a:gd name="connsiteX283" fmla="*/ 1467308 w 2106546"/>
                <a:gd name="connsiteY283" fmla="*/ 1400606 h 1451337"/>
                <a:gd name="connsiteX284" fmla="*/ 1465027 w 2106546"/>
                <a:gd name="connsiteY284" fmla="*/ 1411074 h 1451337"/>
                <a:gd name="connsiteX285" fmla="*/ 1448787 w 2106546"/>
                <a:gd name="connsiteY285" fmla="*/ 1422482 h 1451337"/>
                <a:gd name="connsiteX286" fmla="*/ 1437246 w 2106546"/>
                <a:gd name="connsiteY286" fmla="*/ 1440600 h 14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</a:cxnLst>
              <a:rect l="l" t="t" r="r" b="b"/>
              <a:pathLst>
                <a:path w="2106546" h="1451337">
                  <a:moveTo>
                    <a:pt x="1433085" y="1449727"/>
                  </a:moveTo>
                  <a:lnTo>
                    <a:pt x="1443419" y="1451337"/>
                  </a:lnTo>
                  <a:lnTo>
                    <a:pt x="1461135" y="1441003"/>
                  </a:lnTo>
                  <a:lnTo>
                    <a:pt x="1472140" y="1431608"/>
                  </a:lnTo>
                  <a:lnTo>
                    <a:pt x="1480327" y="1429864"/>
                  </a:lnTo>
                  <a:lnTo>
                    <a:pt x="1493479" y="1433085"/>
                  </a:lnTo>
                  <a:lnTo>
                    <a:pt x="1499921" y="1428253"/>
                  </a:lnTo>
                  <a:lnTo>
                    <a:pt x="1512000" y="1423959"/>
                  </a:lnTo>
                  <a:lnTo>
                    <a:pt x="1531863" y="1420066"/>
                  </a:lnTo>
                  <a:lnTo>
                    <a:pt x="1530521" y="1413893"/>
                  </a:lnTo>
                  <a:lnTo>
                    <a:pt x="1523139" y="1415638"/>
                  </a:lnTo>
                  <a:lnTo>
                    <a:pt x="1510389" y="1411477"/>
                  </a:lnTo>
                  <a:lnTo>
                    <a:pt x="1519784" y="1397117"/>
                  </a:lnTo>
                  <a:lnTo>
                    <a:pt x="1527300" y="1393090"/>
                  </a:lnTo>
                  <a:lnTo>
                    <a:pt x="1545149" y="1387990"/>
                  </a:lnTo>
                  <a:lnTo>
                    <a:pt x="1566891" y="1383025"/>
                  </a:lnTo>
                  <a:lnTo>
                    <a:pt x="1577226" y="1389064"/>
                  </a:lnTo>
                  <a:lnTo>
                    <a:pt x="1583399" y="1382354"/>
                  </a:lnTo>
                  <a:lnTo>
                    <a:pt x="1592257" y="1377119"/>
                  </a:lnTo>
                  <a:lnTo>
                    <a:pt x="1597760" y="1379804"/>
                  </a:lnTo>
                  <a:lnTo>
                    <a:pt x="1621917" y="1356854"/>
                  </a:lnTo>
                  <a:lnTo>
                    <a:pt x="1633862" y="1349875"/>
                  </a:lnTo>
                  <a:lnTo>
                    <a:pt x="1634398" y="1349875"/>
                  </a:lnTo>
                  <a:lnTo>
                    <a:pt x="1671977" y="1349607"/>
                  </a:lnTo>
                  <a:lnTo>
                    <a:pt x="1716132" y="1349607"/>
                  </a:lnTo>
                  <a:lnTo>
                    <a:pt x="1718548" y="1341286"/>
                  </a:lnTo>
                  <a:lnTo>
                    <a:pt x="1727406" y="1339273"/>
                  </a:lnTo>
                  <a:lnTo>
                    <a:pt x="1737069" y="1334307"/>
                  </a:lnTo>
                  <a:lnTo>
                    <a:pt x="1745658" y="1318739"/>
                  </a:lnTo>
                  <a:lnTo>
                    <a:pt x="1753308" y="1290689"/>
                  </a:lnTo>
                  <a:lnTo>
                    <a:pt x="1773707" y="1261297"/>
                  </a:lnTo>
                  <a:lnTo>
                    <a:pt x="1782565" y="1271765"/>
                  </a:lnTo>
                  <a:lnTo>
                    <a:pt x="1799073" y="1265592"/>
                  </a:lnTo>
                  <a:lnTo>
                    <a:pt x="1811555" y="1277536"/>
                  </a:lnTo>
                  <a:lnTo>
                    <a:pt x="1811555" y="1326388"/>
                  </a:lnTo>
                  <a:lnTo>
                    <a:pt x="1826586" y="1344775"/>
                  </a:lnTo>
                  <a:lnTo>
                    <a:pt x="1853025" y="1340749"/>
                  </a:lnTo>
                  <a:lnTo>
                    <a:pt x="1899596" y="1339407"/>
                  </a:lnTo>
                  <a:lnTo>
                    <a:pt x="1851952" y="1371214"/>
                  </a:lnTo>
                  <a:lnTo>
                    <a:pt x="1852757" y="1397653"/>
                  </a:lnTo>
                  <a:lnTo>
                    <a:pt x="1869130" y="1399801"/>
                  </a:lnTo>
                  <a:lnTo>
                    <a:pt x="1896106" y="1375777"/>
                  </a:lnTo>
                  <a:lnTo>
                    <a:pt x="1920935" y="1361551"/>
                  </a:lnTo>
                  <a:lnTo>
                    <a:pt x="1975692" y="1340749"/>
                  </a:lnTo>
                  <a:lnTo>
                    <a:pt x="2004145" y="1319275"/>
                  </a:lnTo>
                  <a:lnTo>
                    <a:pt x="1989516" y="1307465"/>
                  </a:lnTo>
                  <a:lnTo>
                    <a:pt x="1987368" y="1286528"/>
                  </a:lnTo>
                  <a:lnTo>
                    <a:pt x="1965090" y="1322765"/>
                  </a:lnTo>
                  <a:lnTo>
                    <a:pt x="1922680" y="1327999"/>
                  </a:lnTo>
                  <a:lnTo>
                    <a:pt x="1889396" y="1309612"/>
                  </a:lnTo>
                  <a:lnTo>
                    <a:pt x="1881075" y="1281831"/>
                  </a:lnTo>
                  <a:lnTo>
                    <a:pt x="1873022" y="1241300"/>
                  </a:lnTo>
                  <a:lnTo>
                    <a:pt x="1895703" y="1217008"/>
                  </a:lnTo>
                  <a:lnTo>
                    <a:pt x="1875975" y="1200500"/>
                  </a:lnTo>
                  <a:lnTo>
                    <a:pt x="1840141" y="1204124"/>
                  </a:lnTo>
                  <a:lnTo>
                    <a:pt x="1788873" y="1234858"/>
                  </a:lnTo>
                  <a:lnTo>
                    <a:pt x="1749013" y="1283173"/>
                  </a:lnTo>
                  <a:lnTo>
                    <a:pt x="1721366" y="1290957"/>
                  </a:lnTo>
                  <a:lnTo>
                    <a:pt x="1753979" y="1252573"/>
                  </a:lnTo>
                  <a:lnTo>
                    <a:pt x="1790215" y="1203050"/>
                  </a:lnTo>
                  <a:lnTo>
                    <a:pt x="1821352" y="1186408"/>
                  </a:lnTo>
                  <a:lnTo>
                    <a:pt x="1842288" y="1158627"/>
                  </a:lnTo>
                  <a:lnTo>
                    <a:pt x="1843094" y="1158627"/>
                  </a:lnTo>
                  <a:lnTo>
                    <a:pt x="1868728" y="1155943"/>
                  </a:lnTo>
                  <a:lnTo>
                    <a:pt x="1906172" y="1156211"/>
                  </a:lnTo>
                  <a:lnTo>
                    <a:pt x="1959050" y="1164264"/>
                  </a:lnTo>
                  <a:lnTo>
                    <a:pt x="1999984" y="1158224"/>
                  </a:lnTo>
                  <a:lnTo>
                    <a:pt x="2031389" y="1126283"/>
                  </a:lnTo>
                  <a:lnTo>
                    <a:pt x="2071920" y="1112325"/>
                  </a:lnTo>
                  <a:lnTo>
                    <a:pt x="2089367" y="1098501"/>
                  </a:lnTo>
                  <a:lnTo>
                    <a:pt x="2106546" y="1084141"/>
                  </a:lnTo>
                  <a:lnTo>
                    <a:pt x="2104802" y="1039852"/>
                  </a:lnTo>
                  <a:lnTo>
                    <a:pt x="2095541" y="1025223"/>
                  </a:lnTo>
                  <a:lnTo>
                    <a:pt x="2075947" y="1019586"/>
                  </a:lnTo>
                  <a:lnTo>
                    <a:pt x="2066015" y="983350"/>
                  </a:lnTo>
                  <a:lnTo>
                    <a:pt x="2050983" y="970332"/>
                  </a:lnTo>
                  <a:lnTo>
                    <a:pt x="2011392" y="959192"/>
                  </a:lnTo>
                  <a:lnTo>
                    <a:pt x="1988711" y="933827"/>
                  </a:lnTo>
                  <a:lnTo>
                    <a:pt x="1955024" y="908327"/>
                  </a:lnTo>
                  <a:lnTo>
                    <a:pt x="1965224" y="879472"/>
                  </a:lnTo>
                  <a:lnTo>
                    <a:pt x="1938114" y="824983"/>
                  </a:lnTo>
                  <a:lnTo>
                    <a:pt x="1906038" y="764187"/>
                  </a:lnTo>
                  <a:lnTo>
                    <a:pt x="1888054" y="723253"/>
                  </a:lnTo>
                  <a:lnTo>
                    <a:pt x="1873559" y="743518"/>
                  </a:lnTo>
                  <a:lnTo>
                    <a:pt x="1849939" y="797068"/>
                  </a:lnTo>
                  <a:lnTo>
                    <a:pt x="1812091" y="824715"/>
                  </a:lnTo>
                  <a:lnTo>
                    <a:pt x="1793436" y="795726"/>
                  </a:lnTo>
                  <a:lnTo>
                    <a:pt x="1770352" y="788076"/>
                  </a:lnTo>
                  <a:lnTo>
                    <a:pt x="1761897" y="725266"/>
                  </a:lnTo>
                  <a:lnTo>
                    <a:pt x="1762568" y="684332"/>
                  </a:lnTo>
                  <a:lnTo>
                    <a:pt x="1719085" y="680440"/>
                  </a:lnTo>
                  <a:lnTo>
                    <a:pt x="1711300" y="659772"/>
                  </a:lnTo>
                  <a:lnTo>
                    <a:pt x="1681103" y="629709"/>
                  </a:lnTo>
                  <a:lnTo>
                    <a:pt x="1659361" y="612665"/>
                  </a:lnTo>
                  <a:lnTo>
                    <a:pt x="1639364" y="626354"/>
                  </a:lnTo>
                  <a:lnTo>
                    <a:pt x="1613193" y="620986"/>
                  </a:lnTo>
                  <a:lnTo>
                    <a:pt x="1571455" y="606759"/>
                  </a:lnTo>
                  <a:lnTo>
                    <a:pt x="1555886" y="617899"/>
                  </a:lnTo>
                  <a:lnTo>
                    <a:pt x="1564073" y="697753"/>
                  </a:lnTo>
                  <a:lnTo>
                    <a:pt x="1575078" y="743384"/>
                  </a:lnTo>
                  <a:lnTo>
                    <a:pt x="1546089" y="793713"/>
                  </a:lnTo>
                  <a:lnTo>
                    <a:pt x="1575615" y="828607"/>
                  </a:lnTo>
                  <a:lnTo>
                    <a:pt x="1592525" y="868333"/>
                  </a:lnTo>
                  <a:lnTo>
                    <a:pt x="1594538" y="899067"/>
                  </a:lnTo>
                  <a:lnTo>
                    <a:pt x="1580446" y="930874"/>
                  </a:lnTo>
                  <a:lnTo>
                    <a:pt x="1551726" y="961877"/>
                  </a:lnTo>
                  <a:lnTo>
                    <a:pt x="1514281" y="980934"/>
                  </a:lnTo>
                  <a:lnTo>
                    <a:pt x="1530655" y="1002139"/>
                  </a:lnTo>
                  <a:lnTo>
                    <a:pt x="1543673" y="1068036"/>
                  </a:lnTo>
                  <a:lnTo>
                    <a:pt x="1529850" y="1110312"/>
                  </a:lnTo>
                  <a:lnTo>
                    <a:pt x="1508913" y="1124538"/>
                  </a:lnTo>
                  <a:lnTo>
                    <a:pt x="1470663" y="1084946"/>
                  </a:lnTo>
                  <a:lnTo>
                    <a:pt x="1452680" y="1039315"/>
                  </a:lnTo>
                  <a:lnTo>
                    <a:pt x="1444895" y="996771"/>
                  </a:lnTo>
                  <a:lnTo>
                    <a:pt x="1444895" y="996502"/>
                  </a:lnTo>
                  <a:lnTo>
                    <a:pt x="1448787" y="961340"/>
                  </a:lnTo>
                  <a:lnTo>
                    <a:pt x="1423690" y="957448"/>
                  </a:lnTo>
                  <a:lnTo>
                    <a:pt x="1382488" y="954898"/>
                  </a:lnTo>
                  <a:lnTo>
                    <a:pt x="1381951" y="954629"/>
                  </a:lnTo>
                  <a:lnTo>
                    <a:pt x="1355781" y="936243"/>
                  </a:lnTo>
                  <a:lnTo>
                    <a:pt x="1324376" y="923895"/>
                  </a:lnTo>
                  <a:lnTo>
                    <a:pt x="1306928" y="903093"/>
                  </a:lnTo>
                  <a:lnTo>
                    <a:pt x="1282368" y="886048"/>
                  </a:lnTo>
                  <a:lnTo>
                    <a:pt x="1237274" y="866856"/>
                  </a:lnTo>
                  <a:lnTo>
                    <a:pt x="1201574" y="876117"/>
                  </a:lnTo>
                  <a:lnTo>
                    <a:pt x="1189495" y="839612"/>
                  </a:lnTo>
                  <a:lnTo>
                    <a:pt x="1178624" y="796531"/>
                  </a:lnTo>
                  <a:lnTo>
                    <a:pt x="1141851" y="788478"/>
                  </a:lnTo>
                  <a:lnTo>
                    <a:pt x="1143193" y="730366"/>
                  </a:lnTo>
                  <a:lnTo>
                    <a:pt x="1152990" y="690506"/>
                  </a:lnTo>
                  <a:lnTo>
                    <a:pt x="1179832" y="631856"/>
                  </a:lnTo>
                  <a:lnTo>
                    <a:pt x="1210701" y="587702"/>
                  </a:lnTo>
                  <a:lnTo>
                    <a:pt x="1211506" y="587567"/>
                  </a:lnTo>
                  <a:lnTo>
                    <a:pt x="1238750" y="581125"/>
                  </a:lnTo>
                  <a:lnTo>
                    <a:pt x="1240495" y="546097"/>
                  </a:lnTo>
                  <a:lnTo>
                    <a:pt x="1240898" y="545694"/>
                  </a:lnTo>
                  <a:lnTo>
                    <a:pt x="1260895" y="521402"/>
                  </a:lnTo>
                  <a:lnTo>
                    <a:pt x="1261566" y="521268"/>
                  </a:lnTo>
                  <a:lnTo>
                    <a:pt x="1296192" y="517779"/>
                  </a:lnTo>
                  <a:lnTo>
                    <a:pt x="1324107" y="479932"/>
                  </a:lnTo>
                  <a:lnTo>
                    <a:pt x="1331354" y="454700"/>
                  </a:lnTo>
                  <a:lnTo>
                    <a:pt x="1355244" y="403835"/>
                  </a:lnTo>
                  <a:lnTo>
                    <a:pt x="1363162" y="370551"/>
                  </a:lnTo>
                  <a:lnTo>
                    <a:pt x="1390406" y="390280"/>
                  </a:lnTo>
                  <a:lnTo>
                    <a:pt x="1423422" y="381154"/>
                  </a:lnTo>
                  <a:lnTo>
                    <a:pt x="1470932" y="338207"/>
                  </a:lnTo>
                  <a:lnTo>
                    <a:pt x="1474019" y="308144"/>
                  </a:lnTo>
                  <a:lnTo>
                    <a:pt x="1456437" y="272713"/>
                  </a:lnTo>
                  <a:lnTo>
                    <a:pt x="1475092" y="236477"/>
                  </a:lnTo>
                  <a:lnTo>
                    <a:pt x="1473616" y="203461"/>
                  </a:lnTo>
                  <a:lnTo>
                    <a:pt x="1441272" y="169506"/>
                  </a:lnTo>
                  <a:lnTo>
                    <a:pt x="1405169" y="159172"/>
                  </a:lnTo>
                  <a:lnTo>
                    <a:pt x="1372557" y="154072"/>
                  </a:lnTo>
                  <a:lnTo>
                    <a:pt x="1371080" y="229363"/>
                  </a:lnTo>
                  <a:lnTo>
                    <a:pt x="1353096" y="287208"/>
                  </a:lnTo>
                  <a:lnTo>
                    <a:pt x="1325449" y="337402"/>
                  </a:lnTo>
                  <a:lnTo>
                    <a:pt x="1299547" y="290160"/>
                  </a:lnTo>
                  <a:lnTo>
                    <a:pt x="1306928" y="240637"/>
                  </a:lnTo>
                  <a:lnTo>
                    <a:pt x="1279416" y="199435"/>
                  </a:lnTo>
                  <a:lnTo>
                    <a:pt x="1244387" y="256474"/>
                  </a:lnTo>
                  <a:lnTo>
                    <a:pt x="1244521" y="180511"/>
                  </a:lnTo>
                  <a:lnTo>
                    <a:pt x="1197548" y="165882"/>
                  </a:lnTo>
                  <a:lnTo>
                    <a:pt x="1220229" y="129243"/>
                  </a:lnTo>
                  <a:lnTo>
                    <a:pt x="1186945" y="45497"/>
                  </a:lnTo>
                  <a:lnTo>
                    <a:pt x="1162520" y="11810"/>
                  </a:lnTo>
                  <a:lnTo>
                    <a:pt x="1131920" y="0"/>
                  </a:lnTo>
                  <a:lnTo>
                    <a:pt x="1103736" y="54757"/>
                  </a:lnTo>
                  <a:lnTo>
                    <a:pt x="1101723" y="135954"/>
                  </a:lnTo>
                  <a:lnTo>
                    <a:pt x="1130041" y="164406"/>
                  </a:lnTo>
                  <a:lnTo>
                    <a:pt x="1157151" y="208695"/>
                  </a:lnTo>
                  <a:lnTo>
                    <a:pt x="1157017" y="209366"/>
                  </a:lnTo>
                  <a:lnTo>
                    <a:pt x="1145609" y="279155"/>
                  </a:lnTo>
                  <a:lnTo>
                    <a:pt x="1125343" y="277410"/>
                  </a:lnTo>
                  <a:lnTo>
                    <a:pt x="1106286" y="340354"/>
                  </a:lnTo>
                  <a:lnTo>
                    <a:pt x="1106554" y="266539"/>
                  </a:lnTo>
                  <a:lnTo>
                    <a:pt x="1070049" y="244932"/>
                  </a:lnTo>
                  <a:lnTo>
                    <a:pt x="1050186" y="255534"/>
                  </a:lnTo>
                  <a:lnTo>
                    <a:pt x="1053139" y="297676"/>
                  </a:lnTo>
                  <a:lnTo>
                    <a:pt x="1015158" y="296065"/>
                  </a:lnTo>
                  <a:lnTo>
                    <a:pt x="976237" y="306534"/>
                  </a:lnTo>
                  <a:lnTo>
                    <a:pt x="932485" y="276873"/>
                  </a:lnTo>
                  <a:lnTo>
                    <a:pt x="904435" y="282242"/>
                  </a:lnTo>
                  <a:lnTo>
                    <a:pt x="878936" y="245200"/>
                  </a:lnTo>
                  <a:lnTo>
                    <a:pt x="860012" y="229766"/>
                  </a:lnTo>
                  <a:lnTo>
                    <a:pt x="841223" y="236208"/>
                  </a:lnTo>
                  <a:lnTo>
                    <a:pt x="811697" y="239295"/>
                  </a:lnTo>
                  <a:lnTo>
                    <a:pt x="797068" y="260366"/>
                  </a:lnTo>
                  <a:lnTo>
                    <a:pt x="822299" y="288550"/>
                  </a:lnTo>
                  <a:lnTo>
                    <a:pt x="792773" y="324652"/>
                  </a:lnTo>
                  <a:lnTo>
                    <a:pt x="765931" y="285060"/>
                  </a:lnTo>
                  <a:lnTo>
                    <a:pt x="745666" y="295931"/>
                  </a:lnTo>
                  <a:lnTo>
                    <a:pt x="678427" y="303581"/>
                  </a:lnTo>
                  <a:lnTo>
                    <a:pt x="678025" y="303447"/>
                  </a:lnTo>
                  <a:lnTo>
                    <a:pt x="630246" y="288415"/>
                  </a:lnTo>
                  <a:lnTo>
                    <a:pt x="665946" y="254595"/>
                  </a:lnTo>
                  <a:lnTo>
                    <a:pt x="634675" y="222250"/>
                  </a:lnTo>
                  <a:lnTo>
                    <a:pt x="610920" y="226545"/>
                  </a:lnTo>
                  <a:lnTo>
                    <a:pt x="576294" y="214735"/>
                  </a:lnTo>
                  <a:lnTo>
                    <a:pt x="517913" y="188966"/>
                  </a:lnTo>
                  <a:lnTo>
                    <a:pt x="480469" y="159575"/>
                  </a:lnTo>
                  <a:lnTo>
                    <a:pt x="452419" y="155683"/>
                  </a:lnTo>
                  <a:lnTo>
                    <a:pt x="443293" y="175948"/>
                  </a:lnTo>
                  <a:lnTo>
                    <a:pt x="409741" y="188698"/>
                  </a:lnTo>
                  <a:lnTo>
                    <a:pt x="406653" y="137430"/>
                  </a:lnTo>
                  <a:lnTo>
                    <a:pt x="375249" y="183732"/>
                  </a:lnTo>
                  <a:lnTo>
                    <a:pt x="332168" y="117164"/>
                  </a:lnTo>
                  <a:lnTo>
                    <a:pt x="317807" y="110588"/>
                  </a:lnTo>
                  <a:lnTo>
                    <a:pt x="312574" y="143201"/>
                  </a:lnTo>
                  <a:lnTo>
                    <a:pt x="291770" y="162125"/>
                  </a:lnTo>
                  <a:lnTo>
                    <a:pt x="274458" y="131525"/>
                  </a:lnTo>
                  <a:lnTo>
                    <a:pt x="235805" y="148838"/>
                  </a:lnTo>
                  <a:lnTo>
                    <a:pt x="198227" y="180646"/>
                  </a:lnTo>
                  <a:lnTo>
                    <a:pt x="197288" y="180377"/>
                  </a:lnTo>
                  <a:lnTo>
                    <a:pt x="161320" y="171922"/>
                  </a:lnTo>
                  <a:lnTo>
                    <a:pt x="132330" y="193395"/>
                  </a:lnTo>
                  <a:lnTo>
                    <a:pt x="109917" y="223056"/>
                  </a:lnTo>
                  <a:lnTo>
                    <a:pt x="82136" y="215942"/>
                  </a:lnTo>
                  <a:lnTo>
                    <a:pt x="43484" y="182659"/>
                  </a:lnTo>
                  <a:lnTo>
                    <a:pt x="269" y="166688"/>
                  </a:lnTo>
                  <a:lnTo>
                    <a:pt x="0" y="718690"/>
                  </a:lnTo>
                  <a:lnTo>
                    <a:pt x="23352" y="720434"/>
                  </a:lnTo>
                  <a:lnTo>
                    <a:pt x="48047" y="734661"/>
                  </a:lnTo>
                  <a:lnTo>
                    <a:pt x="65360" y="756134"/>
                  </a:lnTo>
                  <a:lnTo>
                    <a:pt x="86028" y="786063"/>
                  </a:lnTo>
                  <a:lnTo>
                    <a:pt x="108843" y="760563"/>
                  </a:lnTo>
                  <a:lnTo>
                    <a:pt x="135417" y="743653"/>
                  </a:lnTo>
                  <a:lnTo>
                    <a:pt x="149509" y="770629"/>
                  </a:lnTo>
                  <a:lnTo>
                    <a:pt x="166017" y="789955"/>
                  </a:lnTo>
                  <a:lnTo>
                    <a:pt x="188967" y="811831"/>
                  </a:lnTo>
                  <a:lnTo>
                    <a:pt x="204401" y="845249"/>
                  </a:lnTo>
                  <a:lnTo>
                    <a:pt x="229498" y="896651"/>
                  </a:lnTo>
                  <a:lnTo>
                    <a:pt x="271908" y="925103"/>
                  </a:lnTo>
                  <a:lnTo>
                    <a:pt x="272713" y="954227"/>
                  </a:lnTo>
                  <a:lnTo>
                    <a:pt x="258890" y="975029"/>
                  </a:lnTo>
                  <a:lnTo>
                    <a:pt x="259426" y="995429"/>
                  </a:lnTo>
                  <a:lnTo>
                    <a:pt x="289220" y="1025894"/>
                  </a:lnTo>
                  <a:lnTo>
                    <a:pt x="293515" y="1058641"/>
                  </a:lnTo>
                  <a:lnTo>
                    <a:pt x="325591" y="1076223"/>
                  </a:lnTo>
                  <a:lnTo>
                    <a:pt x="321834" y="1101588"/>
                  </a:lnTo>
                  <a:lnTo>
                    <a:pt x="335121" y="1135275"/>
                  </a:lnTo>
                  <a:lnTo>
                    <a:pt x="379812" y="1151514"/>
                  </a:lnTo>
                  <a:lnTo>
                    <a:pt x="397527" y="1168156"/>
                  </a:lnTo>
                  <a:lnTo>
                    <a:pt x="444769" y="1204929"/>
                  </a:lnTo>
                  <a:lnTo>
                    <a:pt x="447453" y="1205063"/>
                  </a:lnTo>
                  <a:lnTo>
                    <a:pt x="1130443" y="1205063"/>
                  </a:lnTo>
                  <a:lnTo>
                    <a:pt x="1130443" y="1190569"/>
                  </a:lnTo>
                  <a:lnTo>
                    <a:pt x="1142254" y="1190300"/>
                  </a:lnTo>
                  <a:lnTo>
                    <a:pt x="1146951" y="1211908"/>
                  </a:lnTo>
                  <a:lnTo>
                    <a:pt x="1153662" y="1217545"/>
                  </a:lnTo>
                  <a:lnTo>
                    <a:pt x="1170438" y="1219826"/>
                  </a:lnTo>
                  <a:lnTo>
                    <a:pt x="1195803" y="1225732"/>
                  </a:lnTo>
                  <a:lnTo>
                    <a:pt x="1219558" y="1237005"/>
                  </a:lnTo>
                  <a:lnTo>
                    <a:pt x="1239421" y="1232174"/>
                  </a:lnTo>
                  <a:lnTo>
                    <a:pt x="1269081" y="1241568"/>
                  </a:lnTo>
                  <a:lnTo>
                    <a:pt x="1278610" y="1227611"/>
                  </a:lnTo>
                  <a:lnTo>
                    <a:pt x="1292702" y="1221840"/>
                  </a:lnTo>
                  <a:lnTo>
                    <a:pt x="1298205" y="1212848"/>
                  </a:lnTo>
                  <a:lnTo>
                    <a:pt x="1304513" y="1207211"/>
                  </a:lnTo>
                  <a:lnTo>
                    <a:pt x="1305586" y="1207613"/>
                  </a:lnTo>
                  <a:lnTo>
                    <a:pt x="1328402" y="1215129"/>
                  </a:lnTo>
                  <a:lnTo>
                    <a:pt x="1345849" y="1215934"/>
                  </a:lnTo>
                  <a:lnTo>
                    <a:pt x="1352694" y="1222242"/>
                  </a:lnTo>
                  <a:lnTo>
                    <a:pt x="1360612" y="1242239"/>
                  </a:lnTo>
                  <a:lnTo>
                    <a:pt x="1389735" y="1248010"/>
                  </a:lnTo>
                  <a:lnTo>
                    <a:pt x="1384904" y="1259552"/>
                  </a:lnTo>
                  <a:lnTo>
                    <a:pt x="1394701" y="1270021"/>
                  </a:lnTo>
                  <a:lnTo>
                    <a:pt x="1390675" y="1283307"/>
                  </a:lnTo>
                  <a:lnTo>
                    <a:pt x="1401277" y="1287871"/>
                  </a:lnTo>
                  <a:lnTo>
                    <a:pt x="1396177" y="1299412"/>
                  </a:lnTo>
                  <a:lnTo>
                    <a:pt x="1399399" y="1299949"/>
                  </a:lnTo>
                  <a:lnTo>
                    <a:pt x="1405035" y="1293507"/>
                  </a:lnTo>
                  <a:lnTo>
                    <a:pt x="1410806" y="1303036"/>
                  </a:lnTo>
                  <a:lnTo>
                    <a:pt x="1428656" y="1307197"/>
                  </a:lnTo>
                  <a:lnTo>
                    <a:pt x="1447043" y="1307599"/>
                  </a:lnTo>
                  <a:lnTo>
                    <a:pt x="1467308" y="1311223"/>
                  </a:lnTo>
                  <a:lnTo>
                    <a:pt x="1490392" y="1318336"/>
                  </a:lnTo>
                  <a:lnTo>
                    <a:pt x="1498713" y="1330012"/>
                  </a:lnTo>
                  <a:lnTo>
                    <a:pt x="1515489" y="1357928"/>
                  </a:lnTo>
                  <a:lnTo>
                    <a:pt x="1506094" y="1371617"/>
                  </a:lnTo>
                  <a:lnTo>
                    <a:pt x="1483950" y="1366249"/>
                  </a:lnTo>
                  <a:lnTo>
                    <a:pt x="1475897" y="1352559"/>
                  </a:lnTo>
                  <a:lnTo>
                    <a:pt x="1477777" y="1365443"/>
                  </a:lnTo>
                  <a:lnTo>
                    <a:pt x="1465966" y="1384635"/>
                  </a:lnTo>
                  <a:lnTo>
                    <a:pt x="1467308" y="1400606"/>
                  </a:lnTo>
                  <a:lnTo>
                    <a:pt x="1465027" y="1411074"/>
                  </a:lnTo>
                  <a:lnTo>
                    <a:pt x="1448787" y="1422482"/>
                  </a:lnTo>
                  <a:lnTo>
                    <a:pt x="1437246" y="144060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8" name="Forme libre : forme 357">
              <a:extLst>
                <a:ext uri="{FF2B5EF4-FFF2-40B4-BE49-F238E27FC236}">
                  <a16:creationId xmlns:a16="http://schemas.microsoft.com/office/drawing/2014/main" id="{8E835E0C-AFE6-4AF6-A558-AEC1D94AA984}"/>
                </a:ext>
              </a:extLst>
            </p:cNvPr>
            <p:cNvSpPr/>
            <p:nvPr/>
          </p:nvSpPr>
          <p:spPr>
            <a:xfrm>
              <a:off x="4338607" y="3577749"/>
              <a:ext cx="65493" cy="43752"/>
            </a:xfrm>
            <a:custGeom>
              <a:avLst/>
              <a:gdLst>
                <a:gd name="connsiteX0" fmla="*/ 39726 w 65493"/>
                <a:gd name="connsiteY0" fmla="*/ 43752 h 43752"/>
                <a:gd name="connsiteX1" fmla="*/ 7113 w 65493"/>
                <a:gd name="connsiteY1" fmla="*/ 28184 h 43752"/>
                <a:gd name="connsiteX2" fmla="*/ 0 w 65493"/>
                <a:gd name="connsiteY2" fmla="*/ 14360 h 43752"/>
                <a:gd name="connsiteX3" fmla="*/ 12079 w 65493"/>
                <a:gd name="connsiteY3" fmla="*/ 0 h 43752"/>
                <a:gd name="connsiteX4" fmla="*/ 21742 w 65493"/>
                <a:gd name="connsiteY4" fmla="*/ 19326 h 43752"/>
                <a:gd name="connsiteX5" fmla="*/ 38518 w 65493"/>
                <a:gd name="connsiteY5" fmla="*/ 23889 h 43752"/>
                <a:gd name="connsiteX6" fmla="*/ 65494 w 65493"/>
                <a:gd name="connsiteY6" fmla="*/ 22681 h 43752"/>
                <a:gd name="connsiteX7" fmla="*/ 50194 w 65493"/>
                <a:gd name="connsiteY7" fmla="*/ 41202 h 4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493" h="43752">
                  <a:moveTo>
                    <a:pt x="39726" y="43752"/>
                  </a:moveTo>
                  <a:lnTo>
                    <a:pt x="7113" y="28184"/>
                  </a:lnTo>
                  <a:lnTo>
                    <a:pt x="0" y="14360"/>
                  </a:lnTo>
                  <a:lnTo>
                    <a:pt x="12079" y="0"/>
                  </a:lnTo>
                  <a:lnTo>
                    <a:pt x="21742" y="19326"/>
                  </a:lnTo>
                  <a:lnTo>
                    <a:pt x="38518" y="23889"/>
                  </a:lnTo>
                  <a:lnTo>
                    <a:pt x="65494" y="22681"/>
                  </a:lnTo>
                  <a:lnTo>
                    <a:pt x="50194" y="4120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9" name="Forme libre : forme 358">
              <a:extLst>
                <a:ext uri="{FF2B5EF4-FFF2-40B4-BE49-F238E27FC236}">
                  <a16:creationId xmlns:a16="http://schemas.microsoft.com/office/drawing/2014/main" id="{B8A7A2F8-A55D-475A-A78D-ECAE5BA672F2}"/>
                </a:ext>
              </a:extLst>
            </p:cNvPr>
            <p:cNvSpPr/>
            <p:nvPr/>
          </p:nvSpPr>
          <p:spPr>
            <a:xfrm>
              <a:off x="4343304" y="3584727"/>
              <a:ext cx="52341" cy="32747"/>
            </a:xfrm>
            <a:custGeom>
              <a:avLst/>
              <a:gdLst>
                <a:gd name="connsiteX0" fmla="*/ 5234 w 52341"/>
                <a:gd name="connsiteY0" fmla="*/ 18252 h 32747"/>
                <a:gd name="connsiteX1" fmla="*/ 35431 w 52341"/>
                <a:gd name="connsiteY1" fmla="*/ 32747 h 32747"/>
                <a:gd name="connsiteX2" fmla="*/ 43350 w 52341"/>
                <a:gd name="connsiteY2" fmla="*/ 30734 h 32747"/>
                <a:gd name="connsiteX3" fmla="*/ 52342 w 52341"/>
                <a:gd name="connsiteY3" fmla="*/ 19863 h 32747"/>
                <a:gd name="connsiteX4" fmla="*/ 33418 w 52341"/>
                <a:gd name="connsiteY4" fmla="*/ 20802 h 32747"/>
                <a:gd name="connsiteX5" fmla="*/ 14360 w 52341"/>
                <a:gd name="connsiteY5" fmla="*/ 15703 h 32747"/>
                <a:gd name="connsiteX6" fmla="*/ 6577 w 52341"/>
                <a:gd name="connsiteY6" fmla="*/ 0 h 32747"/>
                <a:gd name="connsiteX7" fmla="*/ 0 w 52341"/>
                <a:gd name="connsiteY7" fmla="*/ 7918 h 3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41" h="32747">
                  <a:moveTo>
                    <a:pt x="5234" y="18252"/>
                  </a:moveTo>
                  <a:lnTo>
                    <a:pt x="35431" y="32747"/>
                  </a:lnTo>
                  <a:lnTo>
                    <a:pt x="43350" y="30734"/>
                  </a:lnTo>
                  <a:lnTo>
                    <a:pt x="52342" y="19863"/>
                  </a:lnTo>
                  <a:lnTo>
                    <a:pt x="33418" y="20802"/>
                  </a:lnTo>
                  <a:lnTo>
                    <a:pt x="14360" y="15703"/>
                  </a:lnTo>
                  <a:lnTo>
                    <a:pt x="6577" y="0"/>
                  </a:lnTo>
                  <a:lnTo>
                    <a:pt x="0" y="791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0" name="Forme libre : forme 359">
              <a:extLst>
                <a:ext uri="{FF2B5EF4-FFF2-40B4-BE49-F238E27FC236}">
                  <a16:creationId xmlns:a16="http://schemas.microsoft.com/office/drawing/2014/main" id="{FC957AE1-64EB-4BED-819B-B713F1E693C9}"/>
                </a:ext>
              </a:extLst>
            </p:cNvPr>
            <p:cNvSpPr/>
            <p:nvPr/>
          </p:nvSpPr>
          <p:spPr>
            <a:xfrm>
              <a:off x="4461677" y="3405021"/>
              <a:ext cx="171653" cy="193261"/>
            </a:xfrm>
            <a:custGeom>
              <a:avLst/>
              <a:gdLst>
                <a:gd name="connsiteX0" fmla="*/ 147764 w 171653"/>
                <a:gd name="connsiteY0" fmla="*/ 193261 h 193261"/>
                <a:gd name="connsiteX1" fmla="*/ 129646 w 171653"/>
                <a:gd name="connsiteY1" fmla="*/ 185745 h 193261"/>
                <a:gd name="connsiteX2" fmla="*/ 135149 w 171653"/>
                <a:gd name="connsiteY2" fmla="*/ 155683 h 193261"/>
                <a:gd name="connsiteX3" fmla="*/ 130586 w 171653"/>
                <a:gd name="connsiteY3" fmla="*/ 152730 h 193261"/>
                <a:gd name="connsiteX4" fmla="*/ 102402 w 171653"/>
                <a:gd name="connsiteY4" fmla="*/ 183732 h 193261"/>
                <a:gd name="connsiteX5" fmla="*/ 82539 w 171653"/>
                <a:gd name="connsiteY5" fmla="*/ 182122 h 193261"/>
                <a:gd name="connsiteX6" fmla="*/ 100925 w 171653"/>
                <a:gd name="connsiteY6" fmla="*/ 164272 h 193261"/>
                <a:gd name="connsiteX7" fmla="*/ 80391 w 171653"/>
                <a:gd name="connsiteY7" fmla="*/ 156488 h 193261"/>
                <a:gd name="connsiteX8" fmla="*/ 54221 w 171653"/>
                <a:gd name="connsiteY8" fmla="*/ 158635 h 193261"/>
                <a:gd name="connsiteX9" fmla="*/ 4697 w 171653"/>
                <a:gd name="connsiteY9" fmla="*/ 157562 h 193261"/>
                <a:gd name="connsiteX10" fmla="*/ 0 w 171653"/>
                <a:gd name="connsiteY10" fmla="*/ 144141 h 193261"/>
                <a:gd name="connsiteX11" fmla="*/ 14897 w 171653"/>
                <a:gd name="connsiteY11" fmla="*/ 131793 h 193261"/>
                <a:gd name="connsiteX12" fmla="*/ 4295 w 171653"/>
                <a:gd name="connsiteY12" fmla="*/ 121862 h 193261"/>
                <a:gd name="connsiteX13" fmla="*/ 26037 w 171653"/>
                <a:gd name="connsiteY13" fmla="*/ 98107 h 193261"/>
                <a:gd name="connsiteX14" fmla="*/ 51536 w 171653"/>
                <a:gd name="connsiteY14" fmla="*/ 37310 h 193261"/>
                <a:gd name="connsiteX15" fmla="*/ 67641 w 171653"/>
                <a:gd name="connsiteY15" fmla="*/ 14092 h 193261"/>
                <a:gd name="connsiteX16" fmla="*/ 89652 w 171653"/>
                <a:gd name="connsiteY16" fmla="*/ 0 h 193261"/>
                <a:gd name="connsiteX17" fmla="*/ 104280 w 171653"/>
                <a:gd name="connsiteY17" fmla="*/ 2282 h 193261"/>
                <a:gd name="connsiteX18" fmla="*/ 98509 w 171653"/>
                <a:gd name="connsiteY18" fmla="*/ 15434 h 193261"/>
                <a:gd name="connsiteX19" fmla="*/ 85223 w 171653"/>
                <a:gd name="connsiteY19" fmla="*/ 40263 h 193261"/>
                <a:gd name="connsiteX20" fmla="*/ 72607 w 171653"/>
                <a:gd name="connsiteY20" fmla="*/ 66165 h 193261"/>
                <a:gd name="connsiteX21" fmla="*/ 83075 w 171653"/>
                <a:gd name="connsiteY21" fmla="*/ 57844 h 193261"/>
                <a:gd name="connsiteX22" fmla="*/ 102670 w 171653"/>
                <a:gd name="connsiteY22" fmla="*/ 67507 h 193261"/>
                <a:gd name="connsiteX23" fmla="*/ 94081 w 171653"/>
                <a:gd name="connsiteY23" fmla="*/ 80794 h 193261"/>
                <a:gd name="connsiteX24" fmla="*/ 112870 w 171653"/>
                <a:gd name="connsiteY24" fmla="*/ 89786 h 193261"/>
                <a:gd name="connsiteX25" fmla="*/ 124278 w 171653"/>
                <a:gd name="connsiteY25" fmla="*/ 80525 h 193261"/>
                <a:gd name="connsiteX26" fmla="*/ 151522 w 171653"/>
                <a:gd name="connsiteY26" fmla="*/ 93275 h 193261"/>
                <a:gd name="connsiteX27" fmla="*/ 144543 w 171653"/>
                <a:gd name="connsiteY27" fmla="*/ 118775 h 193261"/>
                <a:gd name="connsiteX28" fmla="*/ 160380 w 171653"/>
                <a:gd name="connsiteY28" fmla="*/ 112870 h 193261"/>
                <a:gd name="connsiteX29" fmla="*/ 164004 w 171653"/>
                <a:gd name="connsiteY29" fmla="*/ 134746 h 193261"/>
                <a:gd name="connsiteX30" fmla="*/ 171654 w 171653"/>
                <a:gd name="connsiteY30" fmla="*/ 158233 h 193261"/>
                <a:gd name="connsiteX31" fmla="*/ 160783 w 171653"/>
                <a:gd name="connsiteY31" fmla="*/ 191785 h 19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1653" h="193261">
                  <a:moveTo>
                    <a:pt x="147764" y="193261"/>
                  </a:moveTo>
                  <a:lnTo>
                    <a:pt x="129646" y="185745"/>
                  </a:lnTo>
                  <a:lnTo>
                    <a:pt x="135149" y="155683"/>
                  </a:lnTo>
                  <a:lnTo>
                    <a:pt x="130586" y="152730"/>
                  </a:lnTo>
                  <a:lnTo>
                    <a:pt x="102402" y="183732"/>
                  </a:lnTo>
                  <a:lnTo>
                    <a:pt x="82539" y="182122"/>
                  </a:lnTo>
                  <a:lnTo>
                    <a:pt x="100925" y="164272"/>
                  </a:lnTo>
                  <a:lnTo>
                    <a:pt x="80391" y="156488"/>
                  </a:lnTo>
                  <a:lnTo>
                    <a:pt x="54221" y="158635"/>
                  </a:lnTo>
                  <a:lnTo>
                    <a:pt x="4697" y="157562"/>
                  </a:lnTo>
                  <a:lnTo>
                    <a:pt x="0" y="144141"/>
                  </a:lnTo>
                  <a:lnTo>
                    <a:pt x="14897" y="131793"/>
                  </a:lnTo>
                  <a:lnTo>
                    <a:pt x="4295" y="121862"/>
                  </a:lnTo>
                  <a:lnTo>
                    <a:pt x="26037" y="98107"/>
                  </a:lnTo>
                  <a:lnTo>
                    <a:pt x="51536" y="37310"/>
                  </a:lnTo>
                  <a:lnTo>
                    <a:pt x="67641" y="14092"/>
                  </a:lnTo>
                  <a:lnTo>
                    <a:pt x="89652" y="0"/>
                  </a:lnTo>
                  <a:lnTo>
                    <a:pt x="104280" y="2282"/>
                  </a:lnTo>
                  <a:lnTo>
                    <a:pt x="98509" y="15434"/>
                  </a:lnTo>
                  <a:lnTo>
                    <a:pt x="85223" y="40263"/>
                  </a:lnTo>
                  <a:lnTo>
                    <a:pt x="72607" y="66165"/>
                  </a:lnTo>
                  <a:lnTo>
                    <a:pt x="83075" y="57844"/>
                  </a:lnTo>
                  <a:lnTo>
                    <a:pt x="102670" y="67507"/>
                  </a:lnTo>
                  <a:lnTo>
                    <a:pt x="94081" y="80794"/>
                  </a:lnTo>
                  <a:lnTo>
                    <a:pt x="112870" y="89786"/>
                  </a:lnTo>
                  <a:lnTo>
                    <a:pt x="124278" y="80525"/>
                  </a:lnTo>
                  <a:lnTo>
                    <a:pt x="151522" y="93275"/>
                  </a:lnTo>
                  <a:lnTo>
                    <a:pt x="144543" y="118775"/>
                  </a:lnTo>
                  <a:lnTo>
                    <a:pt x="160380" y="112870"/>
                  </a:lnTo>
                  <a:lnTo>
                    <a:pt x="164004" y="134746"/>
                  </a:lnTo>
                  <a:lnTo>
                    <a:pt x="171654" y="158233"/>
                  </a:lnTo>
                  <a:lnTo>
                    <a:pt x="160783" y="19178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1" name="Forme libre : forme 360">
              <a:extLst>
                <a:ext uri="{FF2B5EF4-FFF2-40B4-BE49-F238E27FC236}">
                  <a16:creationId xmlns:a16="http://schemas.microsoft.com/office/drawing/2014/main" id="{4837CDC0-2533-4A7D-BFBE-03F394AC3F9A}"/>
                </a:ext>
              </a:extLst>
            </p:cNvPr>
            <p:cNvSpPr/>
            <p:nvPr/>
          </p:nvSpPr>
          <p:spPr>
            <a:xfrm>
              <a:off x="4466240" y="3409048"/>
              <a:ext cx="163063" cy="185342"/>
            </a:xfrm>
            <a:custGeom>
              <a:avLst/>
              <a:gdLst>
                <a:gd name="connsiteX0" fmla="*/ 129378 w 163063"/>
                <a:gd name="connsiteY0" fmla="*/ 179303 h 185342"/>
                <a:gd name="connsiteX1" fmla="*/ 143738 w 163063"/>
                <a:gd name="connsiteY1" fmla="*/ 185343 h 185342"/>
                <a:gd name="connsiteX2" fmla="*/ 153267 w 163063"/>
                <a:gd name="connsiteY2" fmla="*/ 184269 h 185342"/>
                <a:gd name="connsiteX3" fmla="*/ 163064 w 163063"/>
                <a:gd name="connsiteY3" fmla="*/ 154206 h 185342"/>
                <a:gd name="connsiteX4" fmla="*/ 155683 w 163063"/>
                <a:gd name="connsiteY4" fmla="*/ 131525 h 185342"/>
                <a:gd name="connsiteX5" fmla="*/ 152864 w 163063"/>
                <a:gd name="connsiteY5" fmla="*/ 114078 h 185342"/>
                <a:gd name="connsiteX6" fmla="*/ 134209 w 163063"/>
                <a:gd name="connsiteY6" fmla="*/ 120922 h 185342"/>
                <a:gd name="connsiteX7" fmla="*/ 142396 w 163063"/>
                <a:gd name="connsiteY7" fmla="*/ 91396 h 185342"/>
                <a:gd name="connsiteX8" fmla="*/ 120252 w 163063"/>
                <a:gd name="connsiteY8" fmla="*/ 80928 h 185342"/>
                <a:gd name="connsiteX9" fmla="*/ 108978 w 163063"/>
                <a:gd name="connsiteY9" fmla="*/ 90189 h 185342"/>
                <a:gd name="connsiteX10" fmla="*/ 83881 w 163063"/>
                <a:gd name="connsiteY10" fmla="*/ 78378 h 185342"/>
                <a:gd name="connsiteX11" fmla="*/ 92604 w 163063"/>
                <a:gd name="connsiteY11" fmla="*/ 64957 h 185342"/>
                <a:gd name="connsiteX12" fmla="*/ 78915 w 163063"/>
                <a:gd name="connsiteY12" fmla="*/ 58247 h 185342"/>
                <a:gd name="connsiteX13" fmla="*/ 57173 w 163063"/>
                <a:gd name="connsiteY13" fmla="*/ 75828 h 185342"/>
                <a:gd name="connsiteX14" fmla="*/ 77305 w 163063"/>
                <a:gd name="connsiteY14" fmla="*/ 34492 h 185342"/>
                <a:gd name="connsiteX15" fmla="*/ 90591 w 163063"/>
                <a:gd name="connsiteY15" fmla="*/ 9663 h 185342"/>
                <a:gd name="connsiteX16" fmla="*/ 94215 w 163063"/>
                <a:gd name="connsiteY16" fmla="*/ 1342 h 185342"/>
                <a:gd name="connsiteX17" fmla="*/ 85894 w 163063"/>
                <a:gd name="connsiteY17" fmla="*/ 0 h 185342"/>
                <a:gd name="connsiteX18" fmla="*/ 65494 w 163063"/>
                <a:gd name="connsiteY18" fmla="*/ 13152 h 185342"/>
                <a:gd name="connsiteX19" fmla="*/ 50328 w 163063"/>
                <a:gd name="connsiteY19" fmla="*/ 35163 h 185342"/>
                <a:gd name="connsiteX20" fmla="*/ 24560 w 163063"/>
                <a:gd name="connsiteY20" fmla="*/ 96362 h 185342"/>
                <a:gd name="connsiteX21" fmla="*/ 5100 w 163063"/>
                <a:gd name="connsiteY21" fmla="*/ 117567 h 185342"/>
                <a:gd name="connsiteX22" fmla="*/ 16105 w 163063"/>
                <a:gd name="connsiteY22" fmla="*/ 127901 h 185342"/>
                <a:gd name="connsiteX23" fmla="*/ 0 w 163063"/>
                <a:gd name="connsiteY23" fmla="*/ 141322 h 185342"/>
                <a:gd name="connsiteX24" fmla="*/ 2953 w 163063"/>
                <a:gd name="connsiteY24" fmla="*/ 149643 h 185342"/>
                <a:gd name="connsiteX25" fmla="*/ 49523 w 163063"/>
                <a:gd name="connsiteY25" fmla="*/ 150851 h 185342"/>
                <a:gd name="connsiteX26" fmla="*/ 76365 w 163063"/>
                <a:gd name="connsiteY26" fmla="*/ 148569 h 185342"/>
                <a:gd name="connsiteX27" fmla="*/ 103341 w 163063"/>
                <a:gd name="connsiteY27" fmla="*/ 158769 h 185342"/>
                <a:gd name="connsiteX28" fmla="*/ 86699 w 163063"/>
                <a:gd name="connsiteY28" fmla="*/ 174874 h 185342"/>
                <a:gd name="connsiteX29" fmla="*/ 96362 w 163063"/>
                <a:gd name="connsiteY29" fmla="*/ 175680 h 185342"/>
                <a:gd name="connsiteX30" fmla="*/ 125486 w 163063"/>
                <a:gd name="connsiteY30" fmla="*/ 143604 h 185342"/>
                <a:gd name="connsiteX31" fmla="*/ 134746 w 163063"/>
                <a:gd name="connsiteY31" fmla="*/ 149912 h 18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3063" h="185342">
                  <a:moveTo>
                    <a:pt x="129378" y="179303"/>
                  </a:moveTo>
                  <a:lnTo>
                    <a:pt x="143738" y="185343"/>
                  </a:lnTo>
                  <a:lnTo>
                    <a:pt x="153267" y="184269"/>
                  </a:lnTo>
                  <a:lnTo>
                    <a:pt x="163064" y="154206"/>
                  </a:lnTo>
                  <a:lnTo>
                    <a:pt x="155683" y="131525"/>
                  </a:lnTo>
                  <a:lnTo>
                    <a:pt x="152864" y="114078"/>
                  </a:lnTo>
                  <a:lnTo>
                    <a:pt x="134209" y="120922"/>
                  </a:lnTo>
                  <a:lnTo>
                    <a:pt x="142396" y="91396"/>
                  </a:lnTo>
                  <a:lnTo>
                    <a:pt x="120252" y="80928"/>
                  </a:lnTo>
                  <a:lnTo>
                    <a:pt x="108978" y="90189"/>
                  </a:lnTo>
                  <a:lnTo>
                    <a:pt x="83881" y="78378"/>
                  </a:lnTo>
                  <a:lnTo>
                    <a:pt x="92604" y="64957"/>
                  </a:lnTo>
                  <a:lnTo>
                    <a:pt x="78915" y="58247"/>
                  </a:lnTo>
                  <a:lnTo>
                    <a:pt x="57173" y="75828"/>
                  </a:lnTo>
                  <a:lnTo>
                    <a:pt x="77305" y="34492"/>
                  </a:lnTo>
                  <a:lnTo>
                    <a:pt x="90591" y="9663"/>
                  </a:lnTo>
                  <a:lnTo>
                    <a:pt x="94215" y="1342"/>
                  </a:lnTo>
                  <a:lnTo>
                    <a:pt x="85894" y="0"/>
                  </a:lnTo>
                  <a:lnTo>
                    <a:pt x="65494" y="13152"/>
                  </a:lnTo>
                  <a:lnTo>
                    <a:pt x="50328" y="35163"/>
                  </a:lnTo>
                  <a:lnTo>
                    <a:pt x="24560" y="96362"/>
                  </a:lnTo>
                  <a:lnTo>
                    <a:pt x="5100" y="117567"/>
                  </a:lnTo>
                  <a:lnTo>
                    <a:pt x="16105" y="127901"/>
                  </a:lnTo>
                  <a:lnTo>
                    <a:pt x="0" y="141322"/>
                  </a:lnTo>
                  <a:lnTo>
                    <a:pt x="2953" y="149643"/>
                  </a:lnTo>
                  <a:lnTo>
                    <a:pt x="49523" y="150851"/>
                  </a:lnTo>
                  <a:lnTo>
                    <a:pt x="76365" y="148569"/>
                  </a:lnTo>
                  <a:lnTo>
                    <a:pt x="103341" y="158769"/>
                  </a:lnTo>
                  <a:lnTo>
                    <a:pt x="86699" y="174874"/>
                  </a:lnTo>
                  <a:lnTo>
                    <a:pt x="96362" y="175680"/>
                  </a:lnTo>
                  <a:lnTo>
                    <a:pt x="125486" y="143604"/>
                  </a:lnTo>
                  <a:lnTo>
                    <a:pt x="134746" y="14991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2" name="Forme libre : forme 361">
              <a:extLst>
                <a:ext uri="{FF2B5EF4-FFF2-40B4-BE49-F238E27FC236}">
                  <a16:creationId xmlns:a16="http://schemas.microsoft.com/office/drawing/2014/main" id="{0B950767-6EBE-4A90-812C-E5225265212D}"/>
                </a:ext>
              </a:extLst>
            </p:cNvPr>
            <p:cNvSpPr/>
            <p:nvPr/>
          </p:nvSpPr>
          <p:spPr>
            <a:xfrm>
              <a:off x="2754135" y="3438708"/>
              <a:ext cx="126693" cy="95825"/>
            </a:xfrm>
            <a:custGeom>
              <a:avLst/>
              <a:gdLst>
                <a:gd name="connsiteX0" fmla="*/ 111528 w 126693"/>
                <a:gd name="connsiteY0" fmla="*/ 95825 h 95825"/>
                <a:gd name="connsiteX1" fmla="*/ 110857 w 126693"/>
                <a:gd name="connsiteY1" fmla="*/ 95423 h 95825"/>
                <a:gd name="connsiteX2" fmla="*/ 69655 w 126693"/>
                <a:gd name="connsiteY2" fmla="*/ 78244 h 95825"/>
                <a:gd name="connsiteX3" fmla="*/ 62139 w 126693"/>
                <a:gd name="connsiteY3" fmla="*/ 64823 h 95825"/>
                <a:gd name="connsiteX4" fmla="*/ 39861 w 126693"/>
                <a:gd name="connsiteY4" fmla="*/ 51536 h 95825"/>
                <a:gd name="connsiteX5" fmla="*/ 35566 w 126693"/>
                <a:gd name="connsiteY5" fmla="*/ 40934 h 95825"/>
                <a:gd name="connsiteX6" fmla="*/ 10066 w 126693"/>
                <a:gd name="connsiteY6" fmla="*/ 34089 h 95825"/>
                <a:gd name="connsiteX7" fmla="*/ 0 w 126693"/>
                <a:gd name="connsiteY7" fmla="*/ 11676 h 95825"/>
                <a:gd name="connsiteX8" fmla="*/ 2684 w 126693"/>
                <a:gd name="connsiteY8" fmla="*/ 0 h 95825"/>
                <a:gd name="connsiteX9" fmla="*/ 30600 w 126693"/>
                <a:gd name="connsiteY9" fmla="*/ 9126 h 95825"/>
                <a:gd name="connsiteX10" fmla="*/ 45900 w 126693"/>
                <a:gd name="connsiteY10" fmla="*/ 15031 h 95825"/>
                <a:gd name="connsiteX11" fmla="*/ 69655 w 126693"/>
                <a:gd name="connsiteY11" fmla="*/ 19192 h 95825"/>
                <a:gd name="connsiteX12" fmla="*/ 78513 w 126693"/>
                <a:gd name="connsiteY12" fmla="*/ 33150 h 95825"/>
                <a:gd name="connsiteX13" fmla="*/ 90457 w 126693"/>
                <a:gd name="connsiteY13" fmla="*/ 50865 h 95825"/>
                <a:gd name="connsiteX14" fmla="*/ 115286 w 126693"/>
                <a:gd name="connsiteY14" fmla="*/ 66568 h 95825"/>
                <a:gd name="connsiteX15" fmla="*/ 126693 w 126693"/>
                <a:gd name="connsiteY15" fmla="*/ 89517 h 9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3" h="95825">
                  <a:moveTo>
                    <a:pt x="111528" y="95825"/>
                  </a:moveTo>
                  <a:lnTo>
                    <a:pt x="110857" y="95423"/>
                  </a:lnTo>
                  <a:lnTo>
                    <a:pt x="69655" y="78244"/>
                  </a:lnTo>
                  <a:lnTo>
                    <a:pt x="62139" y="64823"/>
                  </a:lnTo>
                  <a:lnTo>
                    <a:pt x="39861" y="51536"/>
                  </a:lnTo>
                  <a:lnTo>
                    <a:pt x="35566" y="40934"/>
                  </a:lnTo>
                  <a:lnTo>
                    <a:pt x="10066" y="34089"/>
                  </a:lnTo>
                  <a:lnTo>
                    <a:pt x="0" y="11676"/>
                  </a:lnTo>
                  <a:lnTo>
                    <a:pt x="2684" y="0"/>
                  </a:lnTo>
                  <a:lnTo>
                    <a:pt x="30600" y="9126"/>
                  </a:lnTo>
                  <a:lnTo>
                    <a:pt x="45900" y="15031"/>
                  </a:lnTo>
                  <a:lnTo>
                    <a:pt x="69655" y="19192"/>
                  </a:lnTo>
                  <a:lnTo>
                    <a:pt x="78513" y="33150"/>
                  </a:lnTo>
                  <a:lnTo>
                    <a:pt x="90457" y="50865"/>
                  </a:lnTo>
                  <a:lnTo>
                    <a:pt x="115286" y="66568"/>
                  </a:lnTo>
                  <a:lnTo>
                    <a:pt x="126693" y="8951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3" name="Forme libre : forme 362">
              <a:extLst>
                <a:ext uri="{FF2B5EF4-FFF2-40B4-BE49-F238E27FC236}">
                  <a16:creationId xmlns:a16="http://schemas.microsoft.com/office/drawing/2014/main" id="{3F4E7BDF-F79C-4B6E-A61A-B1615B631BB3}"/>
                </a:ext>
              </a:extLst>
            </p:cNvPr>
            <p:cNvSpPr/>
            <p:nvPr/>
          </p:nvSpPr>
          <p:spPr>
            <a:xfrm>
              <a:off x="2758161" y="3443674"/>
              <a:ext cx="117432" cy="86699"/>
            </a:xfrm>
            <a:custGeom>
              <a:avLst/>
              <a:gdLst>
                <a:gd name="connsiteX0" fmla="*/ 68313 w 117432"/>
                <a:gd name="connsiteY0" fmla="*/ 70326 h 86699"/>
                <a:gd name="connsiteX1" fmla="*/ 107502 w 117432"/>
                <a:gd name="connsiteY1" fmla="*/ 86699 h 86699"/>
                <a:gd name="connsiteX2" fmla="*/ 117433 w 117432"/>
                <a:gd name="connsiteY2" fmla="*/ 82539 h 86699"/>
                <a:gd name="connsiteX3" fmla="*/ 108307 w 117432"/>
                <a:gd name="connsiteY3" fmla="*/ 64152 h 86699"/>
                <a:gd name="connsiteX4" fmla="*/ 83478 w 117432"/>
                <a:gd name="connsiteY4" fmla="*/ 48315 h 86699"/>
                <a:gd name="connsiteX5" fmla="*/ 71265 w 117432"/>
                <a:gd name="connsiteY5" fmla="*/ 30197 h 86699"/>
                <a:gd name="connsiteX6" fmla="*/ 63347 w 117432"/>
                <a:gd name="connsiteY6" fmla="*/ 17716 h 86699"/>
                <a:gd name="connsiteX7" fmla="*/ 40800 w 117432"/>
                <a:gd name="connsiteY7" fmla="*/ 13689 h 86699"/>
                <a:gd name="connsiteX8" fmla="*/ 25366 w 117432"/>
                <a:gd name="connsiteY8" fmla="*/ 7784 h 86699"/>
                <a:gd name="connsiteX9" fmla="*/ 1477 w 117432"/>
                <a:gd name="connsiteY9" fmla="*/ 0 h 86699"/>
                <a:gd name="connsiteX10" fmla="*/ 0 w 117432"/>
                <a:gd name="connsiteY10" fmla="*/ 6308 h 86699"/>
                <a:gd name="connsiteX11" fmla="*/ 8858 w 117432"/>
                <a:gd name="connsiteY11" fmla="*/ 25902 h 86699"/>
                <a:gd name="connsiteX12" fmla="*/ 34357 w 117432"/>
                <a:gd name="connsiteY12" fmla="*/ 32747 h 86699"/>
                <a:gd name="connsiteX13" fmla="*/ 38921 w 117432"/>
                <a:gd name="connsiteY13" fmla="*/ 43886 h 86699"/>
                <a:gd name="connsiteX14" fmla="*/ 60931 w 117432"/>
                <a:gd name="connsiteY14" fmla="*/ 57039 h 8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432" h="86699">
                  <a:moveTo>
                    <a:pt x="68313" y="70326"/>
                  </a:moveTo>
                  <a:lnTo>
                    <a:pt x="107502" y="86699"/>
                  </a:lnTo>
                  <a:lnTo>
                    <a:pt x="117433" y="82539"/>
                  </a:lnTo>
                  <a:lnTo>
                    <a:pt x="108307" y="64152"/>
                  </a:lnTo>
                  <a:lnTo>
                    <a:pt x="83478" y="48315"/>
                  </a:lnTo>
                  <a:lnTo>
                    <a:pt x="71265" y="30197"/>
                  </a:lnTo>
                  <a:lnTo>
                    <a:pt x="63347" y="17716"/>
                  </a:lnTo>
                  <a:lnTo>
                    <a:pt x="40800" y="13689"/>
                  </a:lnTo>
                  <a:lnTo>
                    <a:pt x="25366" y="7784"/>
                  </a:lnTo>
                  <a:lnTo>
                    <a:pt x="1477" y="0"/>
                  </a:lnTo>
                  <a:lnTo>
                    <a:pt x="0" y="6308"/>
                  </a:lnTo>
                  <a:lnTo>
                    <a:pt x="8858" y="25902"/>
                  </a:lnTo>
                  <a:lnTo>
                    <a:pt x="34357" y="32747"/>
                  </a:lnTo>
                  <a:lnTo>
                    <a:pt x="38921" y="43886"/>
                  </a:lnTo>
                  <a:lnTo>
                    <a:pt x="60931" y="5703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4" name="Forme libre : forme 363">
              <a:extLst>
                <a:ext uri="{FF2B5EF4-FFF2-40B4-BE49-F238E27FC236}">
                  <a16:creationId xmlns:a16="http://schemas.microsoft.com/office/drawing/2014/main" id="{EA82B8A2-A37E-4968-87D8-95F4A83E5D78}"/>
                </a:ext>
              </a:extLst>
            </p:cNvPr>
            <p:cNvSpPr/>
            <p:nvPr/>
          </p:nvSpPr>
          <p:spPr>
            <a:xfrm>
              <a:off x="4333910" y="3470516"/>
              <a:ext cx="73009" cy="37041"/>
            </a:xfrm>
            <a:custGeom>
              <a:avLst/>
              <a:gdLst>
                <a:gd name="connsiteX0" fmla="*/ 58649 w 73009"/>
                <a:gd name="connsiteY0" fmla="*/ 37042 h 37041"/>
                <a:gd name="connsiteX1" fmla="*/ 58247 w 73009"/>
                <a:gd name="connsiteY1" fmla="*/ 36907 h 37041"/>
                <a:gd name="connsiteX2" fmla="*/ 25768 w 73009"/>
                <a:gd name="connsiteY2" fmla="*/ 24694 h 37041"/>
                <a:gd name="connsiteX3" fmla="*/ 0 w 73009"/>
                <a:gd name="connsiteY3" fmla="*/ 4697 h 37041"/>
                <a:gd name="connsiteX4" fmla="*/ 12347 w 73009"/>
                <a:gd name="connsiteY4" fmla="*/ 0 h 37041"/>
                <a:gd name="connsiteX5" fmla="*/ 46034 w 73009"/>
                <a:gd name="connsiteY5" fmla="*/ 9931 h 37041"/>
                <a:gd name="connsiteX6" fmla="*/ 72205 w 73009"/>
                <a:gd name="connsiteY6" fmla="*/ 26305 h 37041"/>
                <a:gd name="connsiteX7" fmla="*/ 73010 w 73009"/>
                <a:gd name="connsiteY7" fmla="*/ 36102 h 3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009" h="37041">
                  <a:moveTo>
                    <a:pt x="58649" y="37042"/>
                  </a:moveTo>
                  <a:lnTo>
                    <a:pt x="58247" y="36907"/>
                  </a:lnTo>
                  <a:lnTo>
                    <a:pt x="25768" y="24694"/>
                  </a:lnTo>
                  <a:lnTo>
                    <a:pt x="0" y="4697"/>
                  </a:lnTo>
                  <a:lnTo>
                    <a:pt x="12347" y="0"/>
                  </a:lnTo>
                  <a:lnTo>
                    <a:pt x="46034" y="9931"/>
                  </a:lnTo>
                  <a:lnTo>
                    <a:pt x="72205" y="26305"/>
                  </a:lnTo>
                  <a:lnTo>
                    <a:pt x="73010" y="3610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5" name="Forme libre : forme 364">
              <a:extLst>
                <a:ext uri="{FF2B5EF4-FFF2-40B4-BE49-F238E27FC236}">
                  <a16:creationId xmlns:a16="http://schemas.microsoft.com/office/drawing/2014/main" id="{BF170CC7-3A18-4B1C-8A5B-2C4992E59121}"/>
                </a:ext>
              </a:extLst>
            </p:cNvPr>
            <p:cNvSpPr/>
            <p:nvPr/>
          </p:nvSpPr>
          <p:spPr>
            <a:xfrm>
              <a:off x="4341694" y="3474542"/>
              <a:ext cx="61065" cy="29123"/>
            </a:xfrm>
            <a:custGeom>
              <a:avLst/>
              <a:gdLst>
                <a:gd name="connsiteX0" fmla="*/ 19997 w 61065"/>
                <a:gd name="connsiteY0" fmla="*/ 17581 h 29123"/>
                <a:gd name="connsiteX1" fmla="*/ 51402 w 61065"/>
                <a:gd name="connsiteY1" fmla="*/ 29123 h 29123"/>
                <a:gd name="connsiteX2" fmla="*/ 61065 w 61065"/>
                <a:gd name="connsiteY2" fmla="*/ 28587 h 29123"/>
                <a:gd name="connsiteX3" fmla="*/ 60663 w 61065"/>
                <a:gd name="connsiteY3" fmla="*/ 24560 h 29123"/>
                <a:gd name="connsiteX4" fmla="*/ 36371 w 61065"/>
                <a:gd name="connsiteY4" fmla="*/ 9260 h 29123"/>
                <a:gd name="connsiteX5" fmla="*/ 4697 w 61065"/>
                <a:gd name="connsiteY5" fmla="*/ 0 h 29123"/>
                <a:gd name="connsiteX6" fmla="*/ 0 w 61065"/>
                <a:gd name="connsiteY6" fmla="*/ 1745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65" h="29123">
                  <a:moveTo>
                    <a:pt x="19997" y="17581"/>
                  </a:moveTo>
                  <a:lnTo>
                    <a:pt x="51402" y="29123"/>
                  </a:lnTo>
                  <a:lnTo>
                    <a:pt x="61065" y="28587"/>
                  </a:lnTo>
                  <a:lnTo>
                    <a:pt x="60663" y="24560"/>
                  </a:lnTo>
                  <a:lnTo>
                    <a:pt x="36371" y="9260"/>
                  </a:lnTo>
                  <a:lnTo>
                    <a:pt x="4697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6" name="Forme libre : forme 365">
              <a:extLst>
                <a:ext uri="{FF2B5EF4-FFF2-40B4-BE49-F238E27FC236}">
                  <a16:creationId xmlns:a16="http://schemas.microsoft.com/office/drawing/2014/main" id="{19ED76E8-DAB0-4340-B181-3F9960859C4E}"/>
                </a:ext>
              </a:extLst>
            </p:cNvPr>
            <p:cNvSpPr/>
            <p:nvPr/>
          </p:nvSpPr>
          <p:spPr>
            <a:xfrm>
              <a:off x="2635494" y="3300338"/>
              <a:ext cx="56635" cy="86833"/>
            </a:xfrm>
            <a:custGeom>
              <a:avLst/>
              <a:gdLst>
                <a:gd name="connsiteX0" fmla="*/ 56636 w 56635"/>
                <a:gd name="connsiteY0" fmla="*/ 86833 h 86833"/>
                <a:gd name="connsiteX1" fmla="*/ 42275 w 56635"/>
                <a:gd name="connsiteY1" fmla="*/ 86699 h 86833"/>
                <a:gd name="connsiteX2" fmla="*/ 26842 w 56635"/>
                <a:gd name="connsiteY2" fmla="*/ 67507 h 86833"/>
                <a:gd name="connsiteX3" fmla="*/ 17581 w 56635"/>
                <a:gd name="connsiteY3" fmla="*/ 48584 h 86833"/>
                <a:gd name="connsiteX4" fmla="*/ 4831 w 56635"/>
                <a:gd name="connsiteY4" fmla="*/ 35565 h 86833"/>
                <a:gd name="connsiteX5" fmla="*/ 4697 w 56635"/>
                <a:gd name="connsiteY5" fmla="*/ 35029 h 86833"/>
                <a:gd name="connsiteX6" fmla="*/ 0 w 56635"/>
                <a:gd name="connsiteY6" fmla="*/ 16508 h 86833"/>
                <a:gd name="connsiteX7" fmla="*/ 134 w 56635"/>
                <a:gd name="connsiteY7" fmla="*/ 16105 h 86833"/>
                <a:gd name="connsiteX8" fmla="*/ 1878 w 56635"/>
                <a:gd name="connsiteY8" fmla="*/ 0 h 86833"/>
                <a:gd name="connsiteX9" fmla="*/ 15434 w 56635"/>
                <a:gd name="connsiteY9" fmla="*/ 6442 h 86833"/>
                <a:gd name="connsiteX10" fmla="*/ 41202 w 56635"/>
                <a:gd name="connsiteY10" fmla="*/ 2818 h 86833"/>
                <a:gd name="connsiteX11" fmla="*/ 33552 w 56635"/>
                <a:gd name="connsiteY11" fmla="*/ 51805 h 8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635" h="86833">
                  <a:moveTo>
                    <a:pt x="56636" y="86833"/>
                  </a:moveTo>
                  <a:lnTo>
                    <a:pt x="42275" y="86699"/>
                  </a:lnTo>
                  <a:lnTo>
                    <a:pt x="26842" y="67507"/>
                  </a:lnTo>
                  <a:lnTo>
                    <a:pt x="17581" y="48584"/>
                  </a:lnTo>
                  <a:lnTo>
                    <a:pt x="4831" y="35565"/>
                  </a:lnTo>
                  <a:lnTo>
                    <a:pt x="4697" y="35029"/>
                  </a:lnTo>
                  <a:lnTo>
                    <a:pt x="0" y="16508"/>
                  </a:lnTo>
                  <a:lnTo>
                    <a:pt x="134" y="16105"/>
                  </a:lnTo>
                  <a:lnTo>
                    <a:pt x="1878" y="0"/>
                  </a:lnTo>
                  <a:lnTo>
                    <a:pt x="15434" y="6442"/>
                  </a:lnTo>
                  <a:lnTo>
                    <a:pt x="41202" y="2818"/>
                  </a:lnTo>
                  <a:lnTo>
                    <a:pt x="33552" y="5180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7" name="Forme libre : forme 366">
              <a:extLst>
                <a:ext uri="{FF2B5EF4-FFF2-40B4-BE49-F238E27FC236}">
                  <a16:creationId xmlns:a16="http://schemas.microsoft.com/office/drawing/2014/main" id="{FB44F125-FE0B-434E-9E71-DEA83A59043E}"/>
                </a:ext>
              </a:extLst>
            </p:cNvPr>
            <p:cNvSpPr/>
            <p:nvPr/>
          </p:nvSpPr>
          <p:spPr>
            <a:xfrm>
              <a:off x="2639520" y="3306109"/>
              <a:ext cx="45497" cy="77170"/>
            </a:xfrm>
            <a:custGeom>
              <a:avLst/>
              <a:gdLst>
                <a:gd name="connsiteX0" fmla="*/ 40128 w 45497"/>
                <a:gd name="connsiteY0" fmla="*/ 77170 h 77170"/>
                <a:gd name="connsiteX1" fmla="*/ 45497 w 45497"/>
                <a:gd name="connsiteY1" fmla="*/ 77170 h 77170"/>
                <a:gd name="connsiteX2" fmla="*/ 25499 w 45497"/>
                <a:gd name="connsiteY2" fmla="*/ 46839 h 77170"/>
                <a:gd name="connsiteX3" fmla="*/ 32613 w 45497"/>
                <a:gd name="connsiteY3" fmla="*/ 1476 h 77170"/>
                <a:gd name="connsiteX4" fmla="*/ 10871 w 45497"/>
                <a:gd name="connsiteY4" fmla="*/ 4563 h 77170"/>
                <a:gd name="connsiteX5" fmla="*/ 1074 w 45497"/>
                <a:gd name="connsiteY5" fmla="*/ 0 h 77170"/>
                <a:gd name="connsiteX6" fmla="*/ 0 w 45497"/>
                <a:gd name="connsiteY6" fmla="*/ 10468 h 77170"/>
                <a:gd name="connsiteX7" fmla="*/ 4295 w 45497"/>
                <a:gd name="connsiteY7" fmla="*/ 27781 h 77170"/>
                <a:gd name="connsiteX8" fmla="*/ 16776 w 45497"/>
                <a:gd name="connsiteY8" fmla="*/ 40799 h 77170"/>
                <a:gd name="connsiteX9" fmla="*/ 26037 w 45497"/>
                <a:gd name="connsiteY9" fmla="*/ 59589 h 7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497" h="77170">
                  <a:moveTo>
                    <a:pt x="40128" y="77170"/>
                  </a:moveTo>
                  <a:lnTo>
                    <a:pt x="45497" y="77170"/>
                  </a:lnTo>
                  <a:lnTo>
                    <a:pt x="25499" y="46839"/>
                  </a:lnTo>
                  <a:lnTo>
                    <a:pt x="32613" y="1476"/>
                  </a:lnTo>
                  <a:lnTo>
                    <a:pt x="10871" y="4563"/>
                  </a:lnTo>
                  <a:lnTo>
                    <a:pt x="1074" y="0"/>
                  </a:lnTo>
                  <a:lnTo>
                    <a:pt x="0" y="10468"/>
                  </a:lnTo>
                  <a:lnTo>
                    <a:pt x="4295" y="27781"/>
                  </a:lnTo>
                  <a:lnTo>
                    <a:pt x="16776" y="40799"/>
                  </a:lnTo>
                  <a:lnTo>
                    <a:pt x="26037" y="5958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4FEAB215-116A-4FB6-A25C-C02A336B711B}"/>
                </a:ext>
              </a:extLst>
            </p:cNvPr>
            <p:cNvSpPr/>
            <p:nvPr/>
          </p:nvSpPr>
          <p:spPr>
            <a:xfrm>
              <a:off x="3943898" y="2913279"/>
              <a:ext cx="31136" cy="44154"/>
            </a:xfrm>
            <a:custGeom>
              <a:avLst/>
              <a:gdLst>
                <a:gd name="connsiteX0" fmla="*/ 20534 w 31136"/>
                <a:gd name="connsiteY0" fmla="*/ 44155 h 44154"/>
                <a:gd name="connsiteX1" fmla="*/ 7113 w 31136"/>
                <a:gd name="connsiteY1" fmla="*/ 38652 h 44154"/>
                <a:gd name="connsiteX2" fmla="*/ 0 w 31136"/>
                <a:gd name="connsiteY2" fmla="*/ 21608 h 44154"/>
                <a:gd name="connsiteX3" fmla="*/ 1342 w 31136"/>
                <a:gd name="connsiteY3" fmla="*/ 17313 h 44154"/>
                <a:gd name="connsiteX4" fmla="*/ 11676 w 31136"/>
                <a:gd name="connsiteY4" fmla="*/ 0 h 44154"/>
                <a:gd name="connsiteX5" fmla="*/ 24023 w 31136"/>
                <a:gd name="connsiteY5" fmla="*/ 1342 h 44154"/>
                <a:gd name="connsiteX6" fmla="*/ 31136 w 31136"/>
                <a:gd name="connsiteY6" fmla="*/ 13824 h 4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36" h="44154">
                  <a:moveTo>
                    <a:pt x="20534" y="44155"/>
                  </a:moveTo>
                  <a:lnTo>
                    <a:pt x="7113" y="38652"/>
                  </a:lnTo>
                  <a:lnTo>
                    <a:pt x="0" y="21608"/>
                  </a:lnTo>
                  <a:lnTo>
                    <a:pt x="1342" y="17313"/>
                  </a:lnTo>
                  <a:lnTo>
                    <a:pt x="11676" y="0"/>
                  </a:lnTo>
                  <a:lnTo>
                    <a:pt x="24023" y="1342"/>
                  </a:lnTo>
                  <a:lnTo>
                    <a:pt x="31136" y="1382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025067F7-7B45-4592-84B2-11BCE24F8A82}"/>
                </a:ext>
              </a:extLst>
            </p:cNvPr>
            <p:cNvSpPr/>
            <p:nvPr/>
          </p:nvSpPr>
          <p:spPr>
            <a:xfrm>
              <a:off x="3947925" y="2917306"/>
              <a:ext cx="22949" cy="35028"/>
            </a:xfrm>
            <a:custGeom>
              <a:avLst/>
              <a:gdLst>
                <a:gd name="connsiteX0" fmla="*/ 5905 w 22949"/>
                <a:gd name="connsiteY0" fmla="*/ 31673 h 35028"/>
                <a:gd name="connsiteX1" fmla="*/ 14226 w 22949"/>
                <a:gd name="connsiteY1" fmla="*/ 35029 h 35028"/>
                <a:gd name="connsiteX2" fmla="*/ 22950 w 22949"/>
                <a:gd name="connsiteY2" fmla="*/ 10200 h 35028"/>
                <a:gd name="connsiteX3" fmla="*/ 17581 w 22949"/>
                <a:gd name="connsiteY3" fmla="*/ 939 h 35028"/>
                <a:gd name="connsiteX4" fmla="*/ 9663 w 22949"/>
                <a:gd name="connsiteY4" fmla="*/ 0 h 35028"/>
                <a:gd name="connsiteX5" fmla="*/ 805 w 22949"/>
                <a:gd name="connsiteY5" fmla="*/ 14897 h 35028"/>
                <a:gd name="connsiteX6" fmla="*/ 0 w 22949"/>
                <a:gd name="connsiteY6" fmla="*/ 17447 h 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49" h="35028">
                  <a:moveTo>
                    <a:pt x="5905" y="31673"/>
                  </a:moveTo>
                  <a:lnTo>
                    <a:pt x="14226" y="35029"/>
                  </a:lnTo>
                  <a:lnTo>
                    <a:pt x="22950" y="10200"/>
                  </a:lnTo>
                  <a:lnTo>
                    <a:pt x="17581" y="939"/>
                  </a:lnTo>
                  <a:lnTo>
                    <a:pt x="9663" y="0"/>
                  </a:lnTo>
                  <a:lnTo>
                    <a:pt x="805" y="14897"/>
                  </a:lnTo>
                  <a:lnTo>
                    <a:pt x="0" y="174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0FF0BD3A-128F-428B-813E-A89D54647A5E}"/>
                </a:ext>
              </a:extLst>
            </p:cNvPr>
            <p:cNvSpPr/>
            <p:nvPr/>
          </p:nvSpPr>
          <p:spPr>
            <a:xfrm>
              <a:off x="3700443" y="2138222"/>
              <a:ext cx="705537" cy="804046"/>
            </a:xfrm>
            <a:custGeom>
              <a:avLst/>
              <a:gdLst>
                <a:gd name="connsiteX0" fmla="*/ 599110 w 705537"/>
                <a:gd name="connsiteY0" fmla="*/ 804047 h 804046"/>
                <a:gd name="connsiteX1" fmla="*/ 528918 w 705537"/>
                <a:gd name="connsiteY1" fmla="*/ 781902 h 804046"/>
                <a:gd name="connsiteX2" fmla="*/ 475369 w 705537"/>
                <a:gd name="connsiteY2" fmla="*/ 750632 h 804046"/>
                <a:gd name="connsiteX3" fmla="*/ 443964 w 705537"/>
                <a:gd name="connsiteY3" fmla="*/ 722716 h 804046"/>
                <a:gd name="connsiteX4" fmla="*/ 452553 w 705537"/>
                <a:gd name="connsiteY4" fmla="*/ 707148 h 804046"/>
                <a:gd name="connsiteX5" fmla="*/ 416988 w 705537"/>
                <a:gd name="connsiteY5" fmla="*/ 679232 h 804046"/>
                <a:gd name="connsiteX6" fmla="*/ 384106 w 705537"/>
                <a:gd name="connsiteY6" fmla="*/ 653867 h 804046"/>
                <a:gd name="connsiteX7" fmla="*/ 384375 w 705537"/>
                <a:gd name="connsiteY7" fmla="*/ 668361 h 804046"/>
                <a:gd name="connsiteX8" fmla="*/ 382765 w 705537"/>
                <a:gd name="connsiteY8" fmla="*/ 668495 h 804046"/>
                <a:gd name="connsiteX9" fmla="*/ 310291 w 705537"/>
                <a:gd name="connsiteY9" fmla="*/ 677756 h 804046"/>
                <a:gd name="connsiteX10" fmla="*/ 309620 w 705537"/>
                <a:gd name="connsiteY10" fmla="*/ 677085 h 804046"/>
                <a:gd name="connsiteX11" fmla="*/ 287744 w 705537"/>
                <a:gd name="connsiteY11" fmla="*/ 656551 h 804046"/>
                <a:gd name="connsiteX12" fmla="*/ 305057 w 705537"/>
                <a:gd name="connsiteY12" fmla="*/ 611188 h 804046"/>
                <a:gd name="connsiteX13" fmla="*/ 352836 w 705537"/>
                <a:gd name="connsiteY13" fmla="*/ 610115 h 804046"/>
                <a:gd name="connsiteX14" fmla="*/ 401151 w 705537"/>
                <a:gd name="connsiteY14" fmla="*/ 602867 h 804046"/>
                <a:gd name="connsiteX15" fmla="*/ 393367 w 705537"/>
                <a:gd name="connsiteY15" fmla="*/ 583138 h 804046"/>
                <a:gd name="connsiteX16" fmla="*/ 402225 w 705537"/>
                <a:gd name="connsiteY16" fmla="*/ 552136 h 804046"/>
                <a:gd name="connsiteX17" fmla="*/ 434167 w 705537"/>
                <a:gd name="connsiteY17" fmla="*/ 491339 h 804046"/>
                <a:gd name="connsiteX18" fmla="*/ 427456 w 705537"/>
                <a:gd name="connsiteY18" fmla="*/ 463424 h 804046"/>
                <a:gd name="connsiteX19" fmla="*/ 418196 w 705537"/>
                <a:gd name="connsiteY19" fmla="*/ 441682 h 804046"/>
                <a:gd name="connsiteX20" fmla="*/ 380885 w 705537"/>
                <a:gd name="connsiteY20" fmla="*/ 409606 h 804046"/>
                <a:gd name="connsiteX21" fmla="*/ 328678 w 705537"/>
                <a:gd name="connsiteY21" fmla="*/ 385449 h 804046"/>
                <a:gd name="connsiteX22" fmla="*/ 345320 w 705537"/>
                <a:gd name="connsiteY22" fmla="*/ 367062 h 804046"/>
                <a:gd name="connsiteX23" fmla="*/ 320357 w 705537"/>
                <a:gd name="connsiteY23" fmla="*/ 325189 h 804046"/>
                <a:gd name="connsiteX24" fmla="*/ 298615 w 705537"/>
                <a:gd name="connsiteY24" fmla="*/ 321162 h 804046"/>
                <a:gd name="connsiteX25" fmla="*/ 280363 w 705537"/>
                <a:gd name="connsiteY25" fmla="*/ 298213 h 804046"/>
                <a:gd name="connsiteX26" fmla="*/ 268150 w 705537"/>
                <a:gd name="connsiteY26" fmla="*/ 317941 h 804046"/>
                <a:gd name="connsiteX27" fmla="*/ 222116 w 705537"/>
                <a:gd name="connsiteY27" fmla="*/ 327336 h 804046"/>
                <a:gd name="connsiteX28" fmla="*/ 221848 w 705537"/>
                <a:gd name="connsiteY28" fmla="*/ 327202 h 804046"/>
                <a:gd name="connsiteX29" fmla="*/ 131793 w 705537"/>
                <a:gd name="connsiteY29" fmla="*/ 311231 h 804046"/>
                <a:gd name="connsiteX30" fmla="*/ 79049 w 705537"/>
                <a:gd name="connsiteY30" fmla="*/ 289757 h 804046"/>
                <a:gd name="connsiteX31" fmla="*/ 38518 w 705537"/>
                <a:gd name="connsiteY31" fmla="*/ 278618 h 804046"/>
                <a:gd name="connsiteX32" fmla="*/ 16642 w 705537"/>
                <a:gd name="connsiteY32" fmla="*/ 250837 h 804046"/>
                <a:gd name="connsiteX33" fmla="*/ 41202 w 705537"/>
                <a:gd name="connsiteY33" fmla="*/ 218090 h 804046"/>
                <a:gd name="connsiteX34" fmla="*/ 8053 w 705537"/>
                <a:gd name="connsiteY34" fmla="*/ 217821 h 804046"/>
                <a:gd name="connsiteX35" fmla="*/ 0 w 705537"/>
                <a:gd name="connsiteY35" fmla="*/ 135820 h 804046"/>
                <a:gd name="connsiteX36" fmla="*/ 134 w 705537"/>
                <a:gd name="connsiteY36" fmla="*/ 135551 h 804046"/>
                <a:gd name="connsiteX37" fmla="*/ 19460 w 705537"/>
                <a:gd name="connsiteY37" fmla="*/ 60528 h 804046"/>
                <a:gd name="connsiteX38" fmla="*/ 45094 w 705537"/>
                <a:gd name="connsiteY38" fmla="*/ 24829 h 804046"/>
                <a:gd name="connsiteX39" fmla="*/ 45765 w 705537"/>
                <a:gd name="connsiteY39" fmla="*/ 24694 h 804046"/>
                <a:gd name="connsiteX40" fmla="*/ 113273 w 705537"/>
                <a:gd name="connsiteY40" fmla="*/ 0 h 804046"/>
                <a:gd name="connsiteX41" fmla="*/ 94081 w 705537"/>
                <a:gd name="connsiteY41" fmla="*/ 59320 h 804046"/>
                <a:gd name="connsiteX42" fmla="*/ 111528 w 705537"/>
                <a:gd name="connsiteY42" fmla="*/ 105891 h 804046"/>
                <a:gd name="connsiteX43" fmla="*/ 132867 w 705537"/>
                <a:gd name="connsiteY43" fmla="*/ 42276 h 804046"/>
                <a:gd name="connsiteX44" fmla="*/ 133538 w 705537"/>
                <a:gd name="connsiteY44" fmla="*/ 42008 h 804046"/>
                <a:gd name="connsiteX45" fmla="*/ 197958 w 705537"/>
                <a:gd name="connsiteY45" fmla="*/ 5100 h 804046"/>
                <a:gd name="connsiteX46" fmla="*/ 241576 w 705537"/>
                <a:gd name="connsiteY46" fmla="*/ 96094 h 804046"/>
                <a:gd name="connsiteX47" fmla="*/ 238087 w 705537"/>
                <a:gd name="connsiteY47" fmla="*/ 146825 h 804046"/>
                <a:gd name="connsiteX48" fmla="*/ 283584 w 705537"/>
                <a:gd name="connsiteY48" fmla="*/ 124949 h 804046"/>
                <a:gd name="connsiteX49" fmla="*/ 307876 w 705537"/>
                <a:gd name="connsiteY49" fmla="*/ 90994 h 804046"/>
                <a:gd name="connsiteX50" fmla="*/ 364378 w 705537"/>
                <a:gd name="connsiteY50" fmla="*/ 133806 h 804046"/>
                <a:gd name="connsiteX51" fmla="*/ 399138 w 705537"/>
                <a:gd name="connsiteY51" fmla="*/ 172593 h 804046"/>
                <a:gd name="connsiteX52" fmla="*/ 402090 w 705537"/>
                <a:gd name="connsiteY52" fmla="*/ 204803 h 804046"/>
                <a:gd name="connsiteX53" fmla="*/ 447319 w 705537"/>
                <a:gd name="connsiteY53" fmla="*/ 187490 h 804046"/>
                <a:gd name="connsiteX54" fmla="*/ 473490 w 705537"/>
                <a:gd name="connsiteY54" fmla="*/ 237416 h 804046"/>
                <a:gd name="connsiteX55" fmla="*/ 533481 w 705537"/>
                <a:gd name="connsiteY55" fmla="*/ 267344 h 804046"/>
                <a:gd name="connsiteX56" fmla="*/ 555223 w 705537"/>
                <a:gd name="connsiteY56" fmla="*/ 297407 h 804046"/>
                <a:gd name="connsiteX57" fmla="*/ 579112 w 705537"/>
                <a:gd name="connsiteY57" fmla="*/ 365317 h 804046"/>
                <a:gd name="connsiteX58" fmla="*/ 534555 w 705537"/>
                <a:gd name="connsiteY58" fmla="*/ 396588 h 804046"/>
                <a:gd name="connsiteX59" fmla="*/ 590520 w 705537"/>
                <a:gd name="connsiteY59" fmla="*/ 438730 h 804046"/>
                <a:gd name="connsiteX60" fmla="*/ 630112 w 705537"/>
                <a:gd name="connsiteY60" fmla="*/ 453358 h 804046"/>
                <a:gd name="connsiteX61" fmla="*/ 630514 w 705537"/>
                <a:gd name="connsiteY61" fmla="*/ 453895 h 804046"/>
                <a:gd name="connsiteX62" fmla="*/ 665543 w 705537"/>
                <a:gd name="connsiteY62" fmla="*/ 512276 h 804046"/>
                <a:gd name="connsiteX63" fmla="*/ 705537 w 705537"/>
                <a:gd name="connsiteY63" fmla="*/ 516437 h 804046"/>
                <a:gd name="connsiteX64" fmla="*/ 697350 w 705537"/>
                <a:gd name="connsiteY64" fmla="*/ 562739 h 804046"/>
                <a:gd name="connsiteX65" fmla="*/ 652659 w 705537"/>
                <a:gd name="connsiteY65" fmla="*/ 634004 h 804046"/>
                <a:gd name="connsiteX66" fmla="*/ 620180 w 705537"/>
                <a:gd name="connsiteY66" fmla="*/ 607028 h 804046"/>
                <a:gd name="connsiteX67" fmla="*/ 582065 w 705537"/>
                <a:gd name="connsiteY67" fmla="*/ 549989 h 804046"/>
                <a:gd name="connsiteX68" fmla="*/ 552539 w 705537"/>
                <a:gd name="connsiteY68" fmla="*/ 557236 h 804046"/>
                <a:gd name="connsiteX69" fmla="*/ 549586 w 705537"/>
                <a:gd name="connsiteY69" fmla="*/ 589849 h 804046"/>
                <a:gd name="connsiteX70" fmla="*/ 575086 w 705537"/>
                <a:gd name="connsiteY70" fmla="*/ 623670 h 804046"/>
                <a:gd name="connsiteX71" fmla="*/ 608907 w 705537"/>
                <a:gd name="connsiteY71" fmla="*/ 650646 h 804046"/>
                <a:gd name="connsiteX72" fmla="*/ 619375 w 705537"/>
                <a:gd name="connsiteY72" fmla="*/ 666482 h 804046"/>
                <a:gd name="connsiteX73" fmla="*/ 635614 w 705537"/>
                <a:gd name="connsiteY73" fmla="*/ 722448 h 804046"/>
                <a:gd name="connsiteX74" fmla="*/ 635480 w 705537"/>
                <a:gd name="connsiteY74" fmla="*/ 722984 h 804046"/>
                <a:gd name="connsiteX75" fmla="*/ 626488 w 705537"/>
                <a:gd name="connsiteY75" fmla="*/ 764455 h 804046"/>
                <a:gd name="connsiteX76" fmla="*/ 593070 w 705537"/>
                <a:gd name="connsiteY76" fmla="*/ 748887 h 804046"/>
                <a:gd name="connsiteX77" fmla="*/ 540460 w 705537"/>
                <a:gd name="connsiteY77" fmla="*/ 711442 h 804046"/>
                <a:gd name="connsiteX78" fmla="*/ 568241 w 705537"/>
                <a:gd name="connsiteY78" fmla="*/ 749289 h 804046"/>
                <a:gd name="connsiteX79" fmla="*/ 594412 w 705537"/>
                <a:gd name="connsiteY79" fmla="*/ 782305 h 80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05537" h="804046">
                  <a:moveTo>
                    <a:pt x="599110" y="804047"/>
                  </a:moveTo>
                  <a:lnTo>
                    <a:pt x="528918" y="781902"/>
                  </a:lnTo>
                  <a:lnTo>
                    <a:pt x="475369" y="750632"/>
                  </a:lnTo>
                  <a:lnTo>
                    <a:pt x="443964" y="722716"/>
                  </a:lnTo>
                  <a:lnTo>
                    <a:pt x="452553" y="707148"/>
                  </a:lnTo>
                  <a:lnTo>
                    <a:pt x="416988" y="679232"/>
                  </a:lnTo>
                  <a:lnTo>
                    <a:pt x="384106" y="653867"/>
                  </a:lnTo>
                  <a:lnTo>
                    <a:pt x="384375" y="668361"/>
                  </a:lnTo>
                  <a:lnTo>
                    <a:pt x="382765" y="668495"/>
                  </a:lnTo>
                  <a:lnTo>
                    <a:pt x="310291" y="677756"/>
                  </a:lnTo>
                  <a:lnTo>
                    <a:pt x="309620" y="677085"/>
                  </a:lnTo>
                  <a:lnTo>
                    <a:pt x="287744" y="656551"/>
                  </a:lnTo>
                  <a:lnTo>
                    <a:pt x="305057" y="611188"/>
                  </a:lnTo>
                  <a:lnTo>
                    <a:pt x="352836" y="610115"/>
                  </a:lnTo>
                  <a:lnTo>
                    <a:pt x="401151" y="602867"/>
                  </a:lnTo>
                  <a:lnTo>
                    <a:pt x="393367" y="583138"/>
                  </a:lnTo>
                  <a:lnTo>
                    <a:pt x="402225" y="552136"/>
                  </a:lnTo>
                  <a:lnTo>
                    <a:pt x="434167" y="491339"/>
                  </a:lnTo>
                  <a:lnTo>
                    <a:pt x="427456" y="463424"/>
                  </a:lnTo>
                  <a:lnTo>
                    <a:pt x="418196" y="441682"/>
                  </a:lnTo>
                  <a:lnTo>
                    <a:pt x="380885" y="409606"/>
                  </a:lnTo>
                  <a:lnTo>
                    <a:pt x="328678" y="385449"/>
                  </a:lnTo>
                  <a:lnTo>
                    <a:pt x="345320" y="367062"/>
                  </a:lnTo>
                  <a:lnTo>
                    <a:pt x="320357" y="325189"/>
                  </a:lnTo>
                  <a:lnTo>
                    <a:pt x="298615" y="321162"/>
                  </a:lnTo>
                  <a:lnTo>
                    <a:pt x="280363" y="298213"/>
                  </a:lnTo>
                  <a:lnTo>
                    <a:pt x="268150" y="317941"/>
                  </a:lnTo>
                  <a:lnTo>
                    <a:pt x="222116" y="327336"/>
                  </a:lnTo>
                  <a:lnTo>
                    <a:pt x="221848" y="327202"/>
                  </a:lnTo>
                  <a:lnTo>
                    <a:pt x="131793" y="311231"/>
                  </a:lnTo>
                  <a:lnTo>
                    <a:pt x="79049" y="289757"/>
                  </a:lnTo>
                  <a:lnTo>
                    <a:pt x="38518" y="278618"/>
                  </a:lnTo>
                  <a:lnTo>
                    <a:pt x="16642" y="250837"/>
                  </a:lnTo>
                  <a:lnTo>
                    <a:pt x="41202" y="218090"/>
                  </a:lnTo>
                  <a:lnTo>
                    <a:pt x="8053" y="217821"/>
                  </a:lnTo>
                  <a:lnTo>
                    <a:pt x="0" y="135820"/>
                  </a:lnTo>
                  <a:lnTo>
                    <a:pt x="134" y="135551"/>
                  </a:lnTo>
                  <a:lnTo>
                    <a:pt x="19460" y="60528"/>
                  </a:lnTo>
                  <a:lnTo>
                    <a:pt x="45094" y="24829"/>
                  </a:lnTo>
                  <a:lnTo>
                    <a:pt x="45765" y="24694"/>
                  </a:lnTo>
                  <a:lnTo>
                    <a:pt x="113273" y="0"/>
                  </a:lnTo>
                  <a:lnTo>
                    <a:pt x="94081" y="59320"/>
                  </a:lnTo>
                  <a:lnTo>
                    <a:pt x="111528" y="105891"/>
                  </a:lnTo>
                  <a:lnTo>
                    <a:pt x="132867" y="42276"/>
                  </a:lnTo>
                  <a:lnTo>
                    <a:pt x="133538" y="42008"/>
                  </a:lnTo>
                  <a:lnTo>
                    <a:pt x="197958" y="5100"/>
                  </a:lnTo>
                  <a:lnTo>
                    <a:pt x="241576" y="96094"/>
                  </a:lnTo>
                  <a:lnTo>
                    <a:pt x="238087" y="146825"/>
                  </a:lnTo>
                  <a:lnTo>
                    <a:pt x="283584" y="124949"/>
                  </a:lnTo>
                  <a:lnTo>
                    <a:pt x="307876" y="90994"/>
                  </a:lnTo>
                  <a:lnTo>
                    <a:pt x="364378" y="133806"/>
                  </a:lnTo>
                  <a:lnTo>
                    <a:pt x="399138" y="172593"/>
                  </a:lnTo>
                  <a:lnTo>
                    <a:pt x="402090" y="204803"/>
                  </a:lnTo>
                  <a:lnTo>
                    <a:pt x="447319" y="187490"/>
                  </a:lnTo>
                  <a:lnTo>
                    <a:pt x="473490" y="237416"/>
                  </a:lnTo>
                  <a:lnTo>
                    <a:pt x="533481" y="267344"/>
                  </a:lnTo>
                  <a:lnTo>
                    <a:pt x="555223" y="297407"/>
                  </a:lnTo>
                  <a:lnTo>
                    <a:pt x="579112" y="365317"/>
                  </a:lnTo>
                  <a:lnTo>
                    <a:pt x="534555" y="396588"/>
                  </a:lnTo>
                  <a:lnTo>
                    <a:pt x="590520" y="438730"/>
                  </a:lnTo>
                  <a:lnTo>
                    <a:pt x="630112" y="453358"/>
                  </a:lnTo>
                  <a:lnTo>
                    <a:pt x="630514" y="453895"/>
                  </a:lnTo>
                  <a:lnTo>
                    <a:pt x="665543" y="512276"/>
                  </a:lnTo>
                  <a:lnTo>
                    <a:pt x="705537" y="516437"/>
                  </a:lnTo>
                  <a:lnTo>
                    <a:pt x="697350" y="562739"/>
                  </a:lnTo>
                  <a:lnTo>
                    <a:pt x="652659" y="634004"/>
                  </a:lnTo>
                  <a:lnTo>
                    <a:pt x="620180" y="607028"/>
                  </a:lnTo>
                  <a:lnTo>
                    <a:pt x="582065" y="549989"/>
                  </a:lnTo>
                  <a:lnTo>
                    <a:pt x="552539" y="557236"/>
                  </a:lnTo>
                  <a:lnTo>
                    <a:pt x="549586" y="589849"/>
                  </a:lnTo>
                  <a:lnTo>
                    <a:pt x="575086" y="623670"/>
                  </a:lnTo>
                  <a:lnTo>
                    <a:pt x="608907" y="650646"/>
                  </a:lnTo>
                  <a:lnTo>
                    <a:pt x="619375" y="666482"/>
                  </a:lnTo>
                  <a:lnTo>
                    <a:pt x="635614" y="722448"/>
                  </a:lnTo>
                  <a:lnTo>
                    <a:pt x="635480" y="722984"/>
                  </a:lnTo>
                  <a:lnTo>
                    <a:pt x="626488" y="764455"/>
                  </a:lnTo>
                  <a:lnTo>
                    <a:pt x="593070" y="748887"/>
                  </a:lnTo>
                  <a:lnTo>
                    <a:pt x="540460" y="711442"/>
                  </a:lnTo>
                  <a:lnTo>
                    <a:pt x="568241" y="749289"/>
                  </a:lnTo>
                  <a:lnTo>
                    <a:pt x="594412" y="78230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C57AF980-092A-4746-B3BB-586B1EDEDF58}"/>
                </a:ext>
              </a:extLst>
            </p:cNvPr>
            <p:cNvSpPr/>
            <p:nvPr/>
          </p:nvSpPr>
          <p:spPr>
            <a:xfrm>
              <a:off x="3704335" y="2144530"/>
              <a:ext cx="697215" cy="792102"/>
            </a:xfrm>
            <a:custGeom>
              <a:avLst/>
              <a:gdLst>
                <a:gd name="connsiteX0" fmla="*/ 444903 w 697215"/>
                <a:gd name="connsiteY0" fmla="*/ 715603 h 792102"/>
                <a:gd name="connsiteX1" fmla="*/ 473758 w 697215"/>
                <a:gd name="connsiteY1" fmla="*/ 741237 h 792102"/>
                <a:gd name="connsiteX2" fmla="*/ 526636 w 697215"/>
                <a:gd name="connsiteY2" fmla="*/ 772105 h 792102"/>
                <a:gd name="connsiteX3" fmla="*/ 590117 w 697215"/>
                <a:gd name="connsiteY3" fmla="*/ 792102 h 792102"/>
                <a:gd name="connsiteX4" fmla="*/ 586897 w 697215"/>
                <a:gd name="connsiteY4" fmla="*/ 777339 h 792102"/>
                <a:gd name="connsiteX5" fmla="*/ 561396 w 697215"/>
                <a:gd name="connsiteY5" fmla="*/ 745263 h 792102"/>
                <a:gd name="connsiteX6" fmla="*/ 519255 w 697215"/>
                <a:gd name="connsiteY6" fmla="*/ 688224 h 792102"/>
                <a:gd name="connsiteX7" fmla="*/ 591057 w 697215"/>
                <a:gd name="connsiteY7" fmla="*/ 739224 h 792102"/>
                <a:gd name="connsiteX8" fmla="*/ 619778 w 697215"/>
                <a:gd name="connsiteY8" fmla="*/ 752645 h 792102"/>
                <a:gd name="connsiteX9" fmla="*/ 627696 w 697215"/>
                <a:gd name="connsiteY9" fmla="*/ 716274 h 792102"/>
                <a:gd name="connsiteX10" fmla="*/ 611859 w 697215"/>
                <a:gd name="connsiteY10" fmla="*/ 661517 h 792102"/>
                <a:gd name="connsiteX11" fmla="*/ 602062 w 697215"/>
                <a:gd name="connsiteY11" fmla="*/ 646754 h 792102"/>
                <a:gd name="connsiteX12" fmla="*/ 568241 w 697215"/>
                <a:gd name="connsiteY12" fmla="*/ 619777 h 792102"/>
                <a:gd name="connsiteX13" fmla="*/ 541802 w 697215"/>
                <a:gd name="connsiteY13" fmla="*/ 584749 h 792102"/>
                <a:gd name="connsiteX14" fmla="*/ 545023 w 697215"/>
                <a:gd name="connsiteY14" fmla="*/ 547842 h 792102"/>
                <a:gd name="connsiteX15" fmla="*/ 579783 w 697215"/>
                <a:gd name="connsiteY15" fmla="*/ 539252 h 792102"/>
                <a:gd name="connsiteX16" fmla="*/ 619375 w 697215"/>
                <a:gd name="connsiteY16" fmla="*/ 598438 h 792102"/>
                <a:gd name="connsiteX17" fmla="*/ 647827 w 697215"/>
                <a:gd name="connsiteY17" fmla="*/ 621925 h 792102"/>
                <a:gd name="connsiteX18" fmla="*/ 689969 w 697215"/>
                <a:gd name="connsiteY18" fmla="*/ 554686 h 792102"/>
                <a:gd name="connsiteX19" fmla="*/ 697216 w 697215"/>
                <a:gd name="connsiteY19" fmla="*/ 513618 h 792102"/>
                <a:gd name="connsiteX20" fmla="*/ 659369 w 697215"/>
                <a:gd name="connsiteY20" fmla="*/ 509592 h 792102"/>
                <a:gd name="connsiteX21" fmla="*/ 658832 w 697215"/>
                <a:gd name="connsiteY21" fmla="*/ 508787 h 792102"/>
                <a:gd name="connsiteX22" fmla="*/ 623670 w 697215"/>
                <a:gd name="connsiteY22" fmla="*/ 450137 h 792102"/>
                <a:gd name="connsiteX23" fmla="*/ 584480 w 697215"/>
                <a:gd name="connsiteY23" fmla="*/ 435643 h 792102"/>
                <a:gd name="connsiteX24" fmla="*/ 524221 w 697215"/>
                <a:gd name="connsiteY24" fmla="*/ 390280 h 792102"/>
                <a:gd name="connsiteX25" fmla="*/ 570657 w 697215"/>
                <a:gd name="connsiteY25" fmla="*/ 357533 h 792102"/>
                <a:gd name="connsiteX26" fmla="*/ 547842 w 697215"/>
                <a:gd name="connsiteY26" fmla="*/ 292576 h 792102"/>
                <a:gd name="connsiteX27" fmla="*/ 526771 w 697215"/>
                <a:gd name="connsiteY27" fmla="*/ 263721 h 792102"/>
                <a:gd name="connsiteX28" fmla="*/ 466779 w 697215"/>
                <a:gd name="connsiteY28" fmla="*/ 234061 h 792102"/>
                <a:gd name="connsiteX29" fmla="*/ 466511 w 697215"/>
                <a:gd name="connsiteY29" fmla="*/ 233524 h 792102"/>
                <a:gd name="connsiteX30" fmla="*/ 441548 w 697215"/>
                <a:gd name="connsiteY30" fmla="*/ 186014 h 792102"/>
                <a:gd name="connsiteX31" fmla="*/ 394843 w 697215"/>
                <a:gd name="connsiteY31" fmla="*/ 203864 h 792102"/>
                <a:gd name="connsiteX32" fmla="*/ 391488 w 697215"/>
                <a:gd name="connsiteY32" fmla="*/ 167895 h 792102"/>
                <a:gd name="connsiteX33" fmla="*/ 357801 w 697215"/>
                <a:gd name="connsiteY33" fmla="*/ 130317 h 792102"/>
                <a:gd name="connsiteX34" fmla="*/ 304789 w 697215"/>
                <a:gd name="connsiteY34" fmla="*/ 90189 h 792102"/>
                <a:gd name="connsiteX35" fmla="*/ 281839 w 697215"/>
                <a:gd name="connsiteY35" fmla="*/ 121862 h 792102"/>
                <a:gd name="connsiteX36" fmla="*/ 229900 w 697215"/>
                <a:gd name="connsiteY36" fmla="*/ 146825 h 792102"/>
                <a:gd name="connsiteX37" fmla="*/ 233792 w 697215"/>
                <a:gd name="connsiteY37" fmla="*/ 90591 h 792102"/>
                <a:gd name="connsiteX38" fmla="*/ 192456 w 697215"/>
                <a:gd name="connsiteY38" fmla="*/ 4160 h 792102"/>
                <a:gd name="connsiteX39" fmla="*/ 132196 w 697215"/>
                <a:gd name="connsiteY39" fmla="*/ 38652 h 792102"/>
                <a:gd name="connsiteX40" fmla="*/ 107770 w 697215"/>
                <a:gd name="connsiteY40" fmla="*/ 110991 h 792102"/>
                <a:gd name="connsiteX41" fmla="*/ 86162 w 697215"/>
                <a:gd name="connsiteY41" fmla="*/ 53013 h 792102"/>
                <a:gd name="connsiteX42" fmla="*/ 103341 w 697215"/>
                <a:gd name="connsiteY42" fmla="*/ 0 h 792102"/>
                <a:gd name="connsiteX43" fmla="*/ 43752 w 697215"/>
                <a:gd name="connsiteY43" fmla="*/ 21742 h 792102"/>
                <a:gd name="connsiteX44" fmla="*/ 18789 w 697215"/>
                <a:gd name="connsiteY44" fmla="*/ 56234 h 792102"/>
                <a:gd name="connsiteX45" fmla="*/ 0 w 697215"/>
                <a:gd name="connsiteY45" fmla="*/ 129914 h 792102"/>
                <a:gd name="connsiteX46" fmla="*/ 7650 w 697215"/>
                <a:gd name="connsiteY46" fmla="*/ 207621 h 792102"/>
                <a:gd name="connsiteX47" fmla="*/ 44826 w 697215"/>
                <a:gd name="connsiteY47" fmla="*/ 208024 h 792102"/>
                <a:gd name="connsiteX48" fmla="*/ 17581 w 697215"/>
                <a:gd name="connsiteY48" fmla="*/ 244529 h 792102"/>
                <a:gd name="connsiteX49" fmla="*/ 36908 w 697215"/>
                <a:gd name="connsiteY49" fmla="*/ 268955 h 792102"/>
                <a:gd name="connsiteX50" fmla="*/ 76365 w 697215"/>
                <a:gd name="connsiteY50" fmla="*/ 279826 h 792102"/>
                <a:gd name="connsiteX51" fmla="*/ 128975 w 697215"/>
                <a:gd name="connsiteY51" fmla="*/ 301165 h 792102"/>
                <a:gd name="connsiteX52" fmla="*/ 218224 w 697215"/>
                <a:gd name="connsiteY52" fmla="*/ 317136 h 792102"/>
                <a:gd name="connsiteX53" fmla="*/ 261842 w 697215"/>
                <a:gd name="connsiteY53" fmla="*/ 308144 h 792102"/>
                <a:gd name="connsiteX54" fmla="*/ 276068 w 697215"/>
                <a:gd name="connsiteY54" fmla="*/ 285194 h 792102"/>
                <a:gd name="connsiteX55" fmla="*/ 296870 w 697215"/>
                <a:gd name="connsiteY55" fmla="*/ 311365 h 792102"/>
                <a:gd name="connsiteX56" fmla="*/ 318881 w 697215"/>
                <a:gd name="connsiteY56" fmla="*/ 315525 h 792102"/>
                <a:gd name="connsiteX57" fmla="*/ 319284 w 697215"/>
                <a:gd name="connsiteY57" fmla="*/ 316197 h 792102"/>
                <a:gd name="connsiteX58" fmla="*/ 346259 w 697215"/>
                <a:gd name="connsiteY58" fmla="*/ 361157 h 792102"/>
                <a:gd name="connsiteX59" fmla="*/ 331094 w 697215"/>
                <a:gd name="connsiteY59" fmla="*/ 377799 h 792102"/>
                <a:gd name="connsiteX60" fmla="*/ 379275 w 697215"/>
                <a:gd name="connsiteY60" fmla="*/ 400212 h 792102"/>
                <a:gd name="connsiteX61" fmla="*/ 417659 w 697215"/>
                <a:gd name="connsiteY61" fmla="*/ 433361 h 792102"/>
                <a:gd name="connsiteX62" fmla="*/ 427187 w 697215"/>
                <a:gd name="connsiteY62" fmla="*/ 455908 h 792102"/>
                <a:gd name="connsiteX63" fmla="*/ 434300 w 697215"/>
                <a:gd name="connsiteY63" fmla="*/ 485434 h 792102"/>
                <a:gd name="connsiteX64" fmla="*/ 401956 w 697215"/>
                <a:gd name="connsiteY64" fmla="*/ 547305 h 792102"/>
                <a:gd name="connsiteX65" fmla="*/ 393635 w 697215"/>
                <a:gd name="connsiteY65" fmla="*/ 576696 h 792102"/>
                <a:gd name="connsiteX66" fmla="*/ 402493 w 697215"/>
                <a:gd name="connsiteY66" fmla="*/ 599646 h 792102"/>
                <a:gd name="connsiteX67" fmla="*/ 349212 w 697215"/>
                <a:gd name="connsiteY67" fmla="*/ 607565 h 792102"/>
                <a:gd name="connsiteX68" fmla="*/ 303715 w 697215"/>
                <a:gd name="connsiteY68" fmla="*/ 608638 h 792102"/>
                <a:gd name="connsiteX69" fmla="*/ 288415 w 697215"/>
                <a:gd name="connsiteY69" fmla="*/ 649169 h 792102"/>
                <a:gd name="connsiteX70" fmla="*/ 307741 w 697215"/>
                <a:gd name="connsiteY70" fmla="*/ 667422 h 792102"/>
                <a:gd name="connsiteX71" fmla="*/ 376591 w 697215"/>
                <a:gd name="connsiteY71" fmla="*/ 658698 h 792102"/>
                <a:gd name="connsiteX72" fmla="*/ 376188 w 697215"/>
                <a:gd name="connsiteY72" fmla="*/ 639641 h 792102"/>
                <a:gd name="connsiteX73" fmla="*/ 415377 w 697215"/>
                <a:gd name="connsiteY73" fmla="*/ 669972 h 792102"/>
                <a:gd name="connsiteX74" fmla="*/ 453627 w 697215"/>
                <a:gd name="connsiteY74" fmla="*/ 699900 h 79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697215" h="792102">
                  <a:moveTo>
                    <a:pt x="444903" y="715603"/>
                  </a:moveTo>
                  <a:lnTo>
                    <a:pt x="473758" y="741237"/>
                  </a:lnTo>
                  <a:lnTo>
                    <a:pt x="526636" y="772105"/>
                  </a:lnTo>
                  <a:lnTo>
                    <a:pt x="590117" y="792102"/>
                  </a:lnTo>
                  <a:lnTo>
                    <a:pt x="586897" y="777339"/>
                  </a:lnTo>
                  <a:lnTo>
                    <a:pt x="561396" y="745263"/>
                  </a:lnTo>
                  <a:lnTo>
                    <a:pt x="519255" y="688224"/>
                  </a:lnTo>
                  <a:lnTo>
                    <a:pt x="591057" y="739224"/>
                  </a:lnTo>
                  <a:lnTo>
                    <a:pt x="619778" y="752645"/>
                  </a:lnTo>
                  <a:lnTo>
                    <a:pt x="627696" y="716274"/>
                  </a:lnTo>
                  <a:lnTo>
                    <a:pt x="611859" y="661517"/>
                  </a:lnTo>
                  <a:lnTo>
                    <a:pt x="602062" y="646754"/>
                  </a:lnTo>
                  <a:lnTo>
                    <a:pt x="568241" y="619777"/>
                  </a:lnTo>
                  <a:lnTo>
                    <a:pt x="541802" y="584749"/>
                  </a:lnTo>
                  <a:lnTo>
                    <a:pt x="545023" y="547842"/>
                  </a:lnTo>
                  <a:lnTo>
                    <a:pt x="579783" y="539252"/>
                  </a:lnTo>
                  <a:lnTo>
                    <a:pt x="619375" y="598438"/>
                  </a:lnTo>
                  <a:lnTo>
                    <a:pt x="647827" y="621925"/>
                  </a:lnTo>
                  <a:lnTo>
                    <a:pt x="689969" y="554686"/>
                  </a:lnTo>
                  <a:lnTo>
                    <a:pt x="697216" y="513618"/>
                  </a:lnTo>
                  <a:lnTo>
                    <a:pt x="659369" y="509592"/>
                  </a:lnTo>
                  <a:lnTo>
                    <a:pt x="658832" y="508787"/>
                  </a:lnTo>
                  <a:lnTo>
                    <a:pt x="623670" y="450137"/>
                  </a:lnTo>
                  <a:lnTo>
                    <a:pt x="584480" y="435643"/>
                  </a:lnTo>
                  <a:lnTo>
                    <a:pt x="524221" y="390280"/>
                  </a:lnTo>
                  <a:lnTo>
                    <a:pt x="570657" y="357533"/>
                  </a:lnTo>
                  <a:lnTo>
                    <a:pt x="547842" y="292576"/>
                  </a:lnTo>
                  <a:lnTo>
                    <a:pt x="526771" y="263721"/>
                  </a:lnTo>
                  <a:lnTo>
                    <a:pt x="466779" y="234061"/>
                  </a:lnTo>
                  <a:lnTo>
                    <a:pt x="466511" y="233524"/>
                  </a:lnTo>
                  <a:lnTo>
                    <a:pt x="441548" y="186014"/>
                  </a:lnTo>
                  <a:lnTo>
                    <a:pt x="394843" y="203864"/>
                  </a:lnTo>
                  <a:lnTo>
                    <a:pt x="391488" y="167895"/>
                  </a:lnTo>
                  <a:lnTo>
                    <a:pt x="357801" y="130317"/>
                  </a:lnTo>
                  <a:lnTo>
                    <a:pt x="304789" y="90189"/>
                  </a:lnTo>
                  <a:lnTo>
                    <a:pt x="281839" y="121862"/>
                  </a:lnTo>
                  <a:lnTo>
                    <a:pt x="229900" y="146825"/>
                  </a:lnTo>
                  <a:lnTo>
                    <a:pt x="233792" y="90591"/>
                  </a:lnTo>
                  <a:lnTo>
                    <a:pt x="192456" y="4160"/>
                  </a:lnTo>
                  <a:lnTo>
                    <a:pt x="132196" y="38652"/>
                  </a:lnTo>
                  <a:lnTo>
                    <a:pt x="107770" y="110991"/>
                  </a:lnTo>
                  <a:lnTo>
                    <a:pt x="86162" y="53013"/>
                  </a:lnTo>
                  <a:lnTo>
                    <a:pt x="103341" y="0"/>
                  </a:lnTo>
                  <a:lnTo>
                    <a:pt x="43752" y="21742"/>
                  </a:lnTo>
                  <a:lnTo>
                    <a:pt x="18789" y="56234"/>
                  </a:lnTo>
                  <a:lnTo>
                    <a:pt x="0" y="129914"/>
                  </a:lnTo>
                  <a:lnTo>
                    <a:pt x="7650" y="207621"/>
                  </a:lnTo>
                  <a:lnTo>
                    <a:pt x="44826" y="208024"/>
                  </a:lnTo>
                  <a:lnTo>
                    <a:pt x="17581" y="244529"/>
                  </a:lnTo>
                  <a:lnTo>
                    <a:pt x="36908" y="268955"/>
                  </a:lnTo>
                  <a:lnTo>
                    <a:pt x="76365" y="279826"/>
                  </a:lnTo>
                  <a:lnTo>
                    <a:pt x="128975" y="301165"/>
                  </a:lnTo>
                  <a:lnTo>
                    <a:pt x="218224" y="317136"/>
                  </a:lnTo>
                  <a:lnTo>
                    <a:pt x="261842" y="308144"/>
                  </a:lnTo>
                  <a:lnTo>
                    <a:pt x="276068" y="285194"/>
                  </a:lnTo>
                  <a:lnTo>
                    <a:pt x="296870" y="311365"/>
                  </a:lnTo>
                  <a:lnTo>
                    <a:pt x="318881" y="315525"/>
                  </a:lnTo>
                  <a:lnTo>
                    <a:pt x="319284" y="316197"/>
                  </a:lnTo>
                  <a:lnTo>
                    <a:pt x="346259" y="361157"/>
                  </a:lnTo>
                  <a:lnTo>
                    <a:pt x="331094" y="377799"/>
                  </a:lnTo>
                  <a:lnTo>
                    <a:pt x="379275" y="400212"/>
                  </a:lnTo>
                  <a:lnTo>
                    <a:pt x="417659" y="433361"/>
                  </a:lnTo>
                  <a:lnTo>
                    <a:pt x="427187" y="455908"/>
                  </a:lnTo>
                  <a:lnTo>
                    <a:pt x="434300" y="485434"/>
                  </a:lnTo>
                  <a:lnTo>
                    <a:pt x="401956" y="547305"/>
                  </a:lnTo>
                  <a:lnTo>
                    <a:pt x="393635" y="576696"/>
                  </a:lnTo>
                  <a:lnTo>
                    <a:pt x="402493" y="599646"/>
                  </a:lnTo>
                  <a:lnTo>
                    <a:pt x="349212" y="607565"/>
                  </a:lnTo>
                  <a:lnTo>
                    <a:pt x="303715" y="608638"/>
                  </a:lnTo>
                  <a:lnTo>
                    <a:pt x="288415" y="649169"/>
                  </a:lnTo>
                  <a:lnTo>
                    <a:pt x="307741" y="667422"/>
                  </a:lnTo>
                  <a:lnTo>
                    <a:pt x="376591" y="658698"/>
                  </a:lnTo>
                  <a:lnTo>
                    <a:pt x="376188" y="639641"/>
                  </a:lnTo>
                  <a:lnTo>
                    <a:pt x="415377" y="669972"/>
                  </a:lnTo>
                  <a:lnTo>
                    <a:pt x="453627" y="69990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C167D91B-29F5-4F35-BE40-4D74D350699E}"/>
                </a:ext>
              </a:extLst>
            </p:cNvPr>
            <p:cNvSpPr/>
            <p:nvPr/>
          </p:nvSpPr>
          <p:spPr>
            <a:xfrm>
              <a:off x="3853844" y="2884827"/>
              <a:ext cx="56502" cy="44423"/>
            </a:xfrm>
            <a:custGeom>
              <a:avLst/>
              <a:gdLst>
                <a:gd name="connsiteX0" fmla="*/ 25768 w 56502"/>
                <a:gd name="connsiteY0" fmla="*/ 44423 h 44423"/>
                <a:gd name="connsiteX1" fmla="*/ 6174 w 56502"/>
                <a:gd name="connsiteY1" fmla="*/ 43081 h 44423"/>
                <a:gd name="connsiteX2" fmla="*/ 0 w 56502"/>
                <a:gd name="connsiteY2" fmla="*/ 26573 h 44423"/>
                <a:gd name="connsiteX3" fmla="*/ 19460 w 56502"/>
                <a:gd name="connsiteY3" fmla="*/ 0 h 44423"/>
                <a:gd name="connsiteX4" fmla="*/ 56502 w 56502"/>
                <a:gd name="connsiteY4" fmla="*/ 671 h 44423"/>
                <a:gd name="connsiteX5" fmla="*/ 55831 w 56502"/>
                <a:gd name="connsiteY5" fmla="*/ 13824 h 4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02" h="44423">
                  <a:moveTo>
                    <a:pt x="25768" y="44423"/>
                  </a:moveTo>
                  <a:lnTo>
                    <a:pt x="6174" y="43081"/>
                  </a:lnTo>
                  <a:lnTo>
                    <a:pt x="0" y="26573"/>
                  </a:lnTo>
                  <a:lnTo>
                    <a:pt x="19460" y="0"/>
                  </a:lnTo>
                  <a:lnTo>
                    <a:pt x="56502" y="671"/>
                  </a:lnTo>
                  <a:lnTo>
                    <a:pt x="55831" y="1382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3DD8D819-7193-4C61-828C-053F6DD2F7C9}"/>
                </a:ext>
              </a:extLst>
            </p:cNvPr>
            <p:cNvSpPr/>
            <p:nvPr/>
          </p:nvSpPr>
          <p:spPr>
            <a:xfrm>
              <a:off x="3858139" y="2888719"/>
              <a:ext cx="48181" cy="36639"/>
            </a:xfrm>
            <a:custGeom>
              <a:avLst/>
              <a:gdLst>
                <a:gd name="connsiteX0" fmla="*/ 4563 w 48181"/>
                <a:gd name="connsiteY0" fmla="*/ 35566 h 36639"/>
                <a:gd name="connsiteX1" fmla="*/ 19997 w 48181"/>
                <a:gd name="connsiteY1" fmla="*/ 36639 h 36639"/>
                <a:gd name="connsiteX2" fmla="*/ 47778 w 48181"/>
                <a:gd name="connsiteY2" fmla="*/ 8321 h 36639"/>
                <a:gd name="connsiteX3" fmla="*/ 48181 w 48181"/>
                <a:gd name="connsiteY3" fmla="*/ 537 h 36639"/>
                <a:gd name="connsiteX4" fmla="*/ 17179 w 48181"/>
                <a:gd name="connsiteY4" fmla="*/ 0 h 36639"/>
                <a:gd name="connsiteX5" fmla="*/ 0 w 48181"/>
                <a:gd name="connsiteY5" fmla="*/ 23218 h 3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36639">
                  <a:moveTo>
                    <a:pt x="4563" y="35566"/>
                  </a:moveTo>
                  <a:lnTo>
                    <a:pt x="19997" y="36639"/>
                  </a:lnTo>
                  <a:lnTo>
                    <a:pt x="47778" y="8321"/>
                  </a:lnTo>
                  <a:lnTo>
                    <a:pt x="48181" y="537"/>
                  </a:lnTo>
                  <a:lnTo>
                    <a:pt x="17179" y="0"/>
                  </a:lnTo>
                  <a:lnTo>
                    <a:pt x="0" y="2321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4" name="Forme libre : forme 373">
              <a:extLst>
                <a:ext uri="{FF2B5EF4-FFF2-40B4-BE49-F238E27FC236}">
                  <a16:creationId xmlns:a16="http://schemas.microsoft.com/office/drawing/2014/main" id="{53F19F5F-9233-43BC-B5F8-522318F53947}"/>
                </a:ext>
              </a:extLst>
            </p:cNvPr>
            <p:cNvSpPr/>
            <p:nvPr/>
          </p:nvSpPr>
          <p:spPr>
            <a:xfrm>
              <a:off x="3771574" y="2723239"/>
              <a:ext cx="183463" cy="159574"/>
            </a:xfrm>
            <a:custGeom>
              <a:avLst/>
              <a:gdLst>
                <a:gd name="connsiteX0" fmla="*/ 45362 w 183463"/>
                <a:gd name="connsiteY0" fmla="*/ 159575 h 159574"/>
                <a:gd name="connsiteX1" fmla="*/ 36505 w 183463"/>
                <a:gd name="connsiteY1" fmla="*/ 126157 h 159574"/>
                <a:gd name="connsiteX2" fmla="*/ 0 w 183463"/>
                <a:gd name="connsiteY2" fmla="*/ 131928 h 159574"/>
                <a:gd name="connsiteX3" fmla="*/ 24157 w 183463"/>
                <a:gd name="connsiteY3" fmla="*/ 100791 h 159574"/>
                <a:gd name="connsiteX4" fmla="*/ 27244 w 183463"/>
                <a:gd name="connsiteY4" fmla="*/ 56368 h 159574"/>
                <a:gd name="connsiteX5" fmla="*/ 36102 w 183463"/>
                <a:gd name="connsiteY5" fmla="*/ 0 h 159574"/>
                <a:gd name="connsiteX6" fmla="*/ 57173 w 183463"/>
                <a:gd name="connsiteY6" fmla="*/ 5637 h 159574"/>
                <a:gd name="connsiteX7" fmla="*/ 61468 w 183463"/>
                <a:gd name="connsiteY7" fmla="*/ 29929 h 159574"/>
                <a:gd name="connsiteX8" fmla="*/ 73009 w 183463"/>
                <a:gd name="connsiteY8" fmla="*/ 21742 h 159574"/>
                <a:gd name="connsiteX9" fmla="*/ 88578 w 183463"/>
                <a:gd name="connsiteY9" fmla="*/ 38384 h 159574"/>
                <a:gd name="connsiteX10" fmla="*/ 115419 w 183463"/>
                <a:gd name="connsiteY10" fmla="*/ 58113 h 159574"/>
                <a:gd name="connsiteX11" fmla="*/ 144409 w 183463"/>
                <a:gd name="connsiteY11" fmla="*/ 76633 h 159574"/>
                <a:gd name="connsiteX12" fmla="*/ 146422 w 183463"/>
                <a:gd name="connsiteY12" fmla="*/ 102267 h 159574"/>
                <a:gd name="connsiteX13" fmla="*/ 163601 w 183463"/>
                <a:gd name="connsiteY13" fmla="*/ 98241 h 159574"/>
                <a:gd name="connsiteX14" fmla="*/ 183464 w 183463"/>
                <a:gd name="connsiteY14" fmla="*/ 119178 h 159574"/>
                <a:gd name="connsiteX15" fmla="*/ 158904 w 183463"/>
                <a:gd name="connsiteY15" fmla="*/ 138504 h 159574"/>
                <a:gd name="connsiteX16" fmla="*/ 118775 w 183463"/>
                <a:gd name="connsiteY16" fmla="*/ 124680 h 159574"/>
                <a:gd name="connsiteX17" fmla="*/ 105891 w 183463"/>
                <a:gd name="connsiteY17" fmla="*/ 101194 h 159574"/>
                <a:gd name="connsiteX18" fmla="*/ 83209 w 183463"/>
                <a:gd name="connsiteY18" fmla="*/ 128841 h 15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463" h="159574">
                  <a:moveTo>
                    <a:pt x="45362" y="159575"/>
                  </a:moveTo>
                  <a:lnTo>
                    <a:pt x="36505" y="126157"/>
                  </a:lnTo>
                  <a:lnTo>
                    <a:pt x="0" y="131928"/>
                  </a:lnTo>
                  <a:lnTo>
                    <a:pt x="24157" y="100791"/>
                  </a:lnTo>
                  <a:lnTo>
                    <a:pt x="27244" y="56368"/>
                  </a:lnTo>
                  <a:lnTo>
                    <a:pt x="36102" y="0"/>
                  </a:lnTo>
                  <a:lnTo>
                    <a:pt x="57173" y="5637"/>
                  </a:lnTo>
                  <a:lnTo>
                    <a:pt x="61468" y="29929"/>
                  </a:lnTo>
                  <a:lnTo>
                    <a:pt x="73009" y="21742"/>
                  </a:lnTo>
                  <a:lnTo>
                    <a:pt x="88578" y="38384"/>
                  </a:lnTo>
                  <a:lnTo>
                    <a:pt x="115419" y="58113"/>
                  </a:lnTo>
                  <a:lnTo>
                    <a:pt x="144409" y="76633"/>
                  </a:lnTo>
                  <a:lnTo>
                    <a:pt x="146422" y="102267"/>
                  </a:lnTo>
                  <a:lnTo>
                    <a:pt x="163601" y="98241"/>
                  </a:lnTo>
                  <a:lnTo>
                    <a:pt x="183464" y="119178"/>
                  </a:lnTo>
                  <a:lnTo>
                    <a:pt x="158904" y="138504"/>
                  </a:lnTo>
                  <a:lnTo>
                    <a:pt x="118775" y="124680"/>
                  </a:lnTo>
                  <a:lnTo>
                    <a:pt x="105891" y="101194"/>
                  </a:lnTo>
                  <a:lnTo>
                    <a:pt x="83209" y="12884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5" name="Forme libre : forme 374">
              <a:extLst>
                <a:ext uri="{FF2B5EF4-FFF2-40B4-BE49-F238E27FC236}">
                  <a16:creationId xmlns:a16="http://schemas.microsoft.com/office/drawing/2014/main" id="{EE9765CB-72D7-4E9B-8966-1CD5B2785F33}"/>
                </a:ext>
              </a:extLst>
            </p:cNvPr>
            <p:cNvSpPr/>
            <p:nvPr/>
          </p:nvSpPr>
          <p:spPr>
            <a:xfrm>
              <a:off x="3780566" y="2728071"/>
              <a:ext cx="168700" cy="148032"/>
            </a:xfrm>
            <a:custGeom>
              <a:avLst/>
              <a:gdLst>
                <a:gd name="connsiteX0" fmla="*/ 30465 w 168700"/>
                <a:gd name="connsiteY0" fmla="*/ 116896 h 148032"/>
                <a:gd name="connsiteX1" fmla="*/ 38518 w 168700"/>
                <a:gd name="connsiteY1" fmla="*/ 148033 h 148032"/>
                <a:gd name="connsiteX2" fmla="*/ 71399 w 168700"/>
                <a:gd name="connsiteY2" fmla="*/ 121325 h 148032"/>
                <a:gd name="connsiteX3" fmla="*/ 97570 w 168700"/>
                <a:gd name="connsiteY3" fmla="*/ 89652 h 148032"/>
                <a:gd name="connsiteX4" fmla="*/ 112333 w 168700"/>
                <a:gd name="connsiteY4" fmla="*/ 116628 h 148032"/>
                <a:gd name="connsiteX5" fmla="*/ 149107 w 168700"/>
                <a:gd name="connsiteY5" fmla="*/ 129378 h 148032"/>
                <a:gd name="connsiteX6" fmla="*/ 168701 w 168700"/>
                <a:gd name="connsiteY6" fmla="*/ 113944 h 148032"/>
                <a:gd name="connsiteX7" fmla="*/ 153267 w 168700"/>
                <a:gd name="connsiteY7" fmla="*/ 97570 h 148032"/>
                <a:gd name="connsiteX8" fmla="*/ 134075 w 168700"/>
                <a:gd name="connsiteY8" fmla="*/ 102267 h 148032"/>
                <a:gd name="connsiteX9" fmla="*/ 131659 w 168700"/>
                <a:gd name="connsiteY9" fmla="*/ 73949 h 148032"/>
                <a:gd name="connsiteX10" fmla="*/ 104146 w 168700"/>
                <a:gd name="connsiteY10" fmla="*/ 56502 h 148032"/>
                <a:gd name="connsiteX11" fmla="*/ 77036 w 168700"/>
                <a:gd name="connsiteY11" fmla="*/ 36371 h 148032"/>
                <a:gd name="connsiteX12" fmla="*/ 63481 w 168700"/>
                <a:gd name="connsiteY12" fmla="*/ 22010 h 148032"/>
                <a:gd name="connsiteX13" fmla="*/ 49791 w 168700"/>
                <a:gd name="connsiteY13" fmla="*/ 31808 h 148032"/>
                <a:gd name="connsiteX14" fmla="*/ 44826 w 168700"/>
                <a:gd name="connsiteY14" fmla="*/ 3892 h 148032"/>
                <a:gd name="connsiteX15" fmla="*/ 30197 w 168700"/>
                <a:gd name="connsiteY15" fmla="*/ 0 h 148032"/>
                <a:gd name="connsiteX16" fmla="*/ 22010 w 168700"/>
                <a:gd name="connsiteY16" fmla="*/ 51939 h 148032"/>
                <a:gd name="connsiteX17" fmla="*/ 18924 w 168700"/>
                <a:gd name="connsiteY17" fmla="*/ 97436 h 148032"/>
                <a:gd name="connsiteX18" fmla="*/ 0 w 168700"/>
                <a:gd name="connsiteY18" fmla="*/ 121728 h 148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8700" h="148032">
                  <a:moveTo>
                    <a:pt x="30465" y="116896"/>
                  </a:moveTo>
                  <a:lnTo>
                    <a:pt x="38518" y="148033"/>
                  </a:lnTo>
                  <a:lnTo>
                    <a:pt x="71399" y="121325"/>
                  </a:lnTo>
                  <a:lnTo>
                    <a:pt x="97570" y="89652"/>
                  </a:lnTo>
                  <a:lnTo>
                    <a:pt x="112333" y="116628"/>
                  </a:lnTo>
                  <a:lnTo>
                    <a:pt x="149107" y="129378"/>
                  </a:lnTo>
                  <a:lnTo>
                    <a:pt x="168701" y="113944"/>
                  </a:lnTo>
                  <a:lnTo>
                    <a:pt x="153267" y="97570"/>
                  </a:lnTo>
                  <a:lnTo>
                    <a:pt x="134075" y="102267"/>
                  </a:lnTo>
                  <a:lnTo>
                    <a:pt x="131659" y="73949"/>
                  </a:lnTo>
                  <a:lnTo>
                    <a:pt x="104146" y="56502"/>
                  </a:lnTo>
                  <a:lnTo>
                    <a:pt x="77036" y="36371"/>
                  </a:lnTo>
                  <a:lnTo>
                    <a:pt x="63481" y="22010"/>
                  </a:lnTo>
                  <a:lnTo>
                    <a:pt x="49791" y="31808"/>
                  </a:lnTo>
                  <a:lnTo>
                    <a:pt x="44826" y="3892"/>
                  </a:lnTo>
                  <a:lnTo>
                    <a:pt x="30197" y="0"/>
                  </a:lnTo>
                  <a:lnTo>
                    <a:pt x="22010" y="51939"/>
                  </a:lnTo>
                  <a:lnTo>
                    <a:pt x="18924" y="97436"/>
                  </a:lnTo>
                  <a:lnTo>
                    <a:pt x="0" y="12172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6" name="Forme libre : forme 375">
              <a:extLst>
                <a:ext uri="{FF2B5EF4-FFF2-40B4-BE49-F238E27FC236}">
                  <a16:creationId xmlns:a16="http://schemas.microsoft.com/office/drawing/2014/main" id="{93A7F5F9-9429-4BD7-944B-52A9E762375B}"/>
                </a:ext>
              </a:extLst>
            </p:cNvPr>
            <p:cNvSpPr/>
            <p:nvPr/>
          </p:nvSpPr>
          <p:spPr>
            <a:xfrm>
              <a:off x="4021203" y="2561920"/>
              <a:ext cx="56636" cy="81867"/>
            </a:xfrm>
            <a:custGeom>
              <a:avLst/>
              <a:gdLst>
                <a:gd name="connsiteX0" fmla="*/ 6577 w 56636"/>
                <a:gd name="connsiteY0" fmla="*/ 81867 h 81867"/>
                <a:gd name="connsiteX1" fmla="*/ 0 w 56636"/>
                <a:gd name="connsiteY1" fmla="*/ 48181 h 81867"/>
                <a:gd name="connsiteX2" fmla="*/ 134 w 56636"/>
                <a:gd name="connsiteY2" fmla="*/ 47778 h 81867"/>
                <a:gd name="connsiteX3" fmla="*/ 10871 w 56636"/>
                <a:gd name="connsiteY3" fmla="*/ 10066 h 81867"/>
                <a:gd name="connsiteX4" fmla="*/ 35566 w 56636"/>
                <a:gd name="connsiteY4" fmla="*/ 0 h 81867"/>
                <a:gd name="connsiteX5" fmla="*/ 56368 w 56636"/>
                <a:gd name="connsiteY5" fmla="*/ 19863 h 81867"/>
                <a:gd name="connsiteX6" fmla="*/ 56636 w 56636"/>
                <a:gd name="connsiteY6" fmla="*/ 48852 h 81867"/>
                <a:gd name="connsiteX7" fmla="*/ 53415 w 56636"/>
                <a:gd name="connsiteY7" fmla="*/ 58783 h 81867"/>
                <a:gd name="connsiteX8" fmla="*/ 36908 w 56636"/>
                <a:gd name="connsiteY8" fmla="*/ 78378 h 8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36" h="81867">
                  <a:moveTo>
                    <a:pt x="6577" y="81867"/>
                  </a:moveTo>
                  <a:lnTo>
                    <a:pt x="0" y="48181"/>
                  </a:lnTo>
                  <a:lnTo>
                    <a:pt x="134" y="47778"/>
                  </a:lnTo>
                  <a:lnTo>
                    <a:pt x="10871" y="10066"/>
                  </a:lnTo>
                  <a:lnTo>
                    <a:pt x="35566" y="0"/>
                  </a:lnTo>
                  <a:lnTo>
                    <a:pt x="56368" y="19863"/>
                  </a:lnTo>
                  <a:lnTo>
                    <a:pt x="56636" y="48852"/>
                  </a:lnTo>
                  <a:lnTo>
                    <a:pt x="53415" y="58783"/>
                  </a:lnTo>
                  <a:lnTo>
                    <a:pt x="36908" y="7837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7" name="Forme libre : forme 376">
              <a:extLst>
                <a:ext uri="{FF2B5EF4-FFF2-40B4-BE49-F238E27FC236}">
                  <a16:creationId xmlns:a16="http://schemas.microsoft.com/office/drawing/2014/main" id="{2630D568-4E55-41F1-BC7C-678593D698C0}"/>
                </a:ext>
              </a:extLst>
            </p:cNvPr>
            <p:cNvSpPr/>
            <p:nvPr/>
          </p:nvSpPr>
          <p:spPr>
            <a:xfrm>
              <a:off x="4025095" y="2566483"/>
              <a:ext cx="48986" cy="73143"/>
            </a:xfrm>
            <a:custGeom>
              <a:avLst/>
              <a:gdLst>
                <a:gd name="connsiteX0" fmla="*/ 0 w 48986"/>
                <a:gd name="connsiteY0" fmla="*/ 43886 h 73143"/>
                <a:gd name="connsiteX1" fmla="*/ 5771 w 48986"/>
                <a:gd name="connsiteY1" fmla="*/ 73144 h 73143"/>
                <a:gd name="connsiteX2" fmla="*/ 31002 w 48986"/>
                <a:gd name="connsiteY2" fmla="*/ 70191 h 73143"/>
                <a:gd name="connsiteX3" fmla="*/ 46302 w 48986"/>
                <a:gd name="connsiteY3" fmla="*/ 52073 h 73143"/>
                <a:gd name="connsiteX4" fmla="*/ 48986 w 48986"/>
                <a:gd name="connsiteY4" fmla="*/ 43752 h 73143"/>
                <a:gd name="connsiteX5" fmla="*/ 48718 w 48986"/>
                <a:gd name="connsiteY5" fmla="*/ 16910 h 73143"/>
                <a:gd name="connsiteX6" fmla="*/ 30868 w 48986"/>
                <a:gd name="connsiteY6" fmla="*/ 0 h 73143"/>
                <a:gd name="connsiteX7" fmla="*/ 10200 w 48986"/>
                <a:gd name="connsiteY7" fmla="*/ 8455 h 7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86" h="73143">
                  <a:moveTo>
                    <a:pt x="0" y="43886"/>
                  </a:moveTo>
                  <a:lnTo>
                    <a:pt x="5771" y="73144"/>
                  </a:lnTo>
                  <a:lnTo>
                    <a:pt x="31002" y="70191"/>
                  </a:lnTo>
                  <a:lnTo>
                    <a:pt x="46302" y="52073"/>
                  </a:lnTo>
                  <a:lnTo>
                    <a:pt x="48986" y="43752"/>
                  </a:lnTo>
                  <a:lnTo>
                    <a:pt x="48718" y="16910"/>
                  </a:lnTo>
                  <a:lnTo>
                    <a:pt x="30868" y="0"/>
                  </a:lnTo>
                  <a:lnTo>
                    <a:pt x="10200" y="845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8" name="Forme libre : forme 377">
              <a:extLst>
                <a:ext uri="{FF2B5EF4-FFF2-40B4-BE49-F238E27FC236}">
                  <a16:creationId xmlns:a16="http://schemas.microsoft.com/office/drawing/2014/main" id="{31EA5AFF-0694-483C-B1E1-C208E589ED54}"/>
                </a:ext>
              </a:extLst>
            </p:cNvPr>
            <p:cNvSpPr/>
            <p:nvPr/>
          </p:nvSpPr>
          <p:spPr>
            <a:xfrm>
              <a:off x="2977459" y="2181706"/>
              <a:ext cx="460203" cy="367866"/>
            </a:xfrm>
            <a:custGeom>
              <a:avLst/>
              <a:gdLst>
                <a:gd name="connsiteX0" fmla="*/ 151925 w 460203"/>
                <a:gd name="connsiteY0" fmla="*/ 367867 h 367866"/>
                <a:gd name="connsiteX1" fmla="*/ 138101 w 460203"/>
                <a:gd name="connsiteY1" fmla="*/ 334986 h 367866"/>
                <a:gd name="connsiteX2" fmla="*/ 105622 w 460203"/>
                <a:gd name="connsiteY2" fmla="*/ 316733 h 367866"/>
                <a:gd name="connsiteX3" fmla="*/ 82941 w 460203"/>
                <a:gd name="connsiteY3" fmla="*/ 324786 h 367866"/>
                <a:gd name="connsiteX4" fmla="*/ 50731 w 460203"/>
                <a:gd name="connsiteY4" fmla="*/ 265466 h 367866"/>
                <a:gd name="connsiteX5" fmla="*/ 69118 w 460203"/>
                <a:gd name="connsiteY5" fmla="*/ 257010 h 367866"/>
                <a:gd name="connsiteX6" fmla="*/ 107904 w 460203"/>
                <a:gd name="connsiteY6" fmla="*/ 244260 h 367866"/>
                <a:gd name="connsiteX7" fmla="*/ 108307 w 460203"/>
                <a:gd name="connsiteY7" fmla="*/ 244395 h 367866"/>
                <a:gd name="connsiteX8" fmla="*/ 142664 w 460203"/>
                <a:gd name="connsiteY8" fmla="*/ 247616 h 367866"/>
                <a:gd name="connsiteX9" fmla="*/ 169909 w 460203"/>
                <a:gd name="connsiteY9" fmla="*/ 236879 h 367866"/>
                <a:gd name="connsiteX10" fmla="*/ 127230 w 460203"/>
                <a:gd name="connsiteY10" fmla="*/ 221445 h 367866"/>
                <a:gd name="connsiteX11" fmla="*/ 74888 w 460203"/>
                <a:gd name="connsiteY11" fmla="*/ 227350 h 367866"/>
                <a:gd name="connsiteX12" fmla="*/ 38250 w 460203"/>
                <a:gd name="connsiteY12" fmla="*/ 225740 h 367866"/>
                <a:gd name="connsiteX13" fmla="*/ 23889 w 460203"/>
                <a:gd name="connsiteY13" fmla="*/ 195408 h 367866"/>
                <a:gd name="connsiteX14" fmla="*/ 75694 w 460203"/>
                <a:gd name="connsiteY14" fmla="*/ 167895 h 367866"/>
                <a:gd name="connsiteX15" fmla="*/ 45228 w 460203"/>
                <a:gd name="connsiteY15" fmla="*/ 168701 h 367866"/>
                <a:gd name="connsiteX16" fmla="*/ 44691 w 460203"/>
                <a:gd name="connsiteY16" fmla="*/ 168567 h 367866"/>
                <a:gd name="connsiteX17" fmla="*/ 0 w 460203"/>
                <a:gd name="connsiteY17" fmla="*/ 147362 h 367866"/>
                <a:gd name="connsiteX18" fmla="*/ 21205 w 460203"/>
                <a:gd name="connsiteY18" fmla="*/ 86028 h 367866"/>
                <a:gd name="connsiteX19" fmla="*/ 39055 w 460203"/>
                <a:gd name="connsiteY19" fmla="*/ 52341 h 367866"/>
                <a:gd name="connsiteX20" fmla="*/ 106428 w 460203"/>
                <a:gd name="connsiteY20" fmla="*/ 0 h 367866"/>
                <a:gd name="connsiteX21" fmla="*/ 134209 w 460203"/>
                <a:gd name="connsiteY21" fmla="*/ 17984 h 367866"/>
                <a:gd name="connsiteX22" fmla="*/ 122667 w 460203"/>
                <a:gd name="connsiteY22" fmla="*/ 54623 h 367866"/>
                <a:gd name="connsiteX23" fmla="*/ 175143 w 460203"/>
                <a:gd name="connsiteY23" fmla="*/ 30465 h 367866"/>
                <a:gd name="connsiteX24" fmla="*/ 176082 w 460203"/>
                <a:gd name="connsiteY24" fmla="*/ 31673 h 367866"/>
                <a:gd name="connsiteX25" fmla="*/ 208829 w 460203"/>
                <a:gd name="connsiteY25" fmla="*/ 71668 h 367866"/>
                <a:gd name="connsiteX26" fmla="*/ 236745 w 460203"/>
                <a:gd name="connsiteY26" fmla="*/ 29257 h 367866"/>
                <a:gd name="connsiteX27" fmla="*/ 261439 w 460203"/>
                <a:gd name="connsiteY27" fmla="*/ 59455 h 367866"/>
                <a:gd name="connsiteX28" fmla="*/ 280094 w 460203"/>
                <a:gd name="connsiteY28" fmla="*/ 132733 h 367866"/>
                <a:gd name="connsiteX29" fmla="*/ 290294 w 460203"/>
                <a:gd name="connsiteY29" fmla="*/ 106025 h 367866"/>
                <a:gd name="connsiteX30" fmla="*/ 272444 w 460203"/>
                <a:gd name="connsiteY30" fmla="*/ 20668 h 367866"/>
                <a:gd name="connsiteX31" fmla="*/ 296468 w 460203"/>
                <a:gd name="connsiteY31" fmla="*/ 6845 h 367866"/>
                <a:gd name="connsiteX32" fmla="*/ 322504 w 460203"/>
                <a:gd name="connsiteY32" fmla="*/ 21473 h 367866"/>
                <a:gd name="connsiteX33" fmla="*/ 350688 w 460203"/>
                <a:gd name="connsiteY33" fmla="*/ 56234 h 367866"/>
                <a:gd name="connsiteX34" fmla="*/ 366257 w 460203"/>
                <a:gd name="connsiteY34" fmla="*/ 135014 h 367866"/>
                <a:gd name="connsiteX35" fmla="*/ 373772 w 460203"/>
                <a:gd name="connsiteY35" fmla="*/ 188966 h 367866"/>
                <a:gd name="connsiteX36" fmla="*/ 414840 w 460203"/>
                <a:gd name="connsiteY36" fmla="*/ 225605 h 367866"/>
                <a:gd name="connsiteX37" fmla="*/ 460203 w 460203"/>
                <a:gd name="connsiteY37" fmla="*/ 260768 h 367866"/>
                <a:gd name="connsiteX38" fmla="*/ 457116 w 460203"/>
                <a:gd name="connsiteY38" fmla="*/ 294857 h 367866"/>
                <a:gd name="connsiteX39" fmla="*/ 417793 w 460203"/>
                <a:gd name="connsiteY39" fmla="*/ 300360 h 367866"/>
                <a:gd name="connsiteX40" fmla="*/ 432556 w 460203"/>
                <a:gd name="connsiteY40" fmla="*/ 325591 h 367866"/>
                <a:gd name="connsiteX41" fmla="*/ 423430 w 460203"/>
                <a:gd name="connsiteY41" fmla="*/ 353238 h 367866"/>
                <a:gd name="connsiteX42" fmla="*/ 376993 w 460203"/>
                <a:gd name="connsiteY42" fmla="*/ 342099 h 367866"/>
                <a:gd name="connsiteX43" fmla="*/ 334718 w 460203"/>
                <a:gd name="connsiteY43" fmla="*/ 323444 h 367866"/>
                <a:gd name="connsiteX44" fmla="*/ 306802 w 460203"/>
                <a:gd name="connsiteY44" fmla="*/ 327604 h 367866"/>
                <a:gd name="connsiteX45" fmla="*/ 260097 w 460203"/>
                <a:gd name="connsiteY45" fmla="*/ 351091 h 367866"/>
                <a:gd name="connsiteX46" fmla="*/ 197421 w 460203"/>
                <a:gd name="connsiteY46" fmla="*/ 361291 h 36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60203" h="367866">
                  <a:moveTo>
                    <a:pt x="151925" y="367867"/>
                  </a:moveTo>
                  <a:lnTo>
                    <a:pt x="138101" y="334986"/>
                  </a:lnTo>
                  <a:lnTo>
                    <a:pt x="105622" y="316733"/>
                  </a:lnTo>
                  <a:lnTo>
                    <a:pt x="82941" y="324786"/>
                  </a:lnTo>
                  <a:lnTo>
                    <a:pt x="50731" y="265466"/>
                  </a:lnTo>
                  <a:lnTo>
                    <a:pt x="69118" y="257010"/>
                  </a:lnTo>
                  <a:lnTo>
                    <a:pt x="107904" y="244260"/>
                  </a:lnTo>
                  <a:lnTo>
                    <a:pt x="108307" y="244395"/>
                  </a:lnTo>
                  <a:lnTo>
                    <a:pt x="142664" y="247616"/>
                  </a:lnTo>
                  <a:lnTo>
                    <a:pt x="169909" y="236879"/>
                  </a:lnTo>
                  <a:lnTo>
                    <a:pt x="127230" y="221445"/>
                  </a:lnTo>
                  <a:lnTo>
                    <a:pt x="74888" y="227350"/>
                  </a:lnTo>
                  <a:lnTo>
                    <a:pt x="38250" y="225740"/>
                  </a:lnTo>
                  <a:lnTo>
                    <a:pt x="23889" y="195408"/>
                  </a:lnTo>
                  <a:lnTo>
                    <a:pt x="75694" y="167895"/>
                  </a:lnTo>
                  <a:lnTo>
                    <a:pt x="45228" y="168701"/>
                  </a:lnTo>
                  <a:lnTo>
                    <a:pt x="44691" y="168567"/>
                  </a:lnTo>
                  <a:lnTo>
                    <a:pt x="0" y="147362"/>
                  </a:lnTo>
                  <a:lnTo>
                    <a:pt x="21205" y="86028"/>
                  </a:lnTo>
                  <a:lnTo>
                    <a:pt x="39055" y="52341"/>
                  </a:lnTo>
                  <a:lnTo>
                    <a:pt x="106428" y="0"/>
                  </a:lnTo>
                  <a:lnTo>
                    <a:pt x="134209" y="17984"/>
                  </a:lnTo>
                  <a:lnTo>
                    <a:pt x="122667" y="54623"/>
                  </a:lnTo>
                  <a:lnTo>
                    <a:pt x="175143" y="30465"/>
                  </a:lnTo>
                  <a:lnTo>
                    <a:pt x="176082" y="31673"/>
                  </a:lnTo>
                  <a:lnTo>
                    <a:pt x="208829" y="71668"/>
                  </a:lnTo>
                  <a:lnTo>
                    <a:pt x="236745" y="29257"/>
                  </a:lnTo>
                  <a:lnTo>
                    <a:pt x="261439" y="59455"/>
                  </a:lnTo>
                  <a:lnTo>
                    <a:pt x="280094" y="132733"/>
                  </a:lnTo>
                  <a:lnTo>
                    <a:pt x="290294" y="106025"/>
                  </a:lnTo>
                  <a:lnTo>
                    <a:pt x="272444" y="20668"/>
                  </a:lnTo>
                  <a:lnTo>
                    <a:pt x="296468" y="6845"/>
                  </a:lnTo>
                  <a:lnTo>
                    <a:pt x="322504" y="21473"/>
                  </a:lnTo>
                  <a:lnTo>
                    <a:pt x="350688" y="56234"/>
                  </a:lnTo>
                  <a:lnTo>
                    <a:pt x="366257" y="135014"/>
                  </a:lnTo>
                  <a:lnTo>
                    <a:pt x="373772" y="188966"/>
                  </a:lnTo>
                  <a:lnTo>
                    <a:pt x="414840" y="225605"/>
                  </a:lnTo>
                  <a:lnTo>
                    <a:pt x="460203" y="260768"/>
                  </a:lnTo>
                  <a:lnTo>
                    <a:pt x="457116" y="294857"/>
                  </a:lnTo>
                  <a:lnTo>
                    <a:pt x="417793" y="300360"/>
                  </a:lnTo>
                  <a:lnTo>
                    <a:pt x="432556" y="325591"/>
                  </a:lnTo>
                  <a:lnTo>
                    <a:pt x="423430" y="353238"/>
                  </a:lnTo>
                  <a:lnTo>
                    <a:pt x="376993" y="342099"/>
                  </a:lnTo>
                  <a:lnTo>
                    <a:pt x="334718" y="323444"/>
                  </a:lnTo>
                  <a:lnTo>
                    <a:pt x="306802" y="327604"/>
                  </a:lnTo>
                  <a:lnTo>
                    <a:pt x="260097" y="351091"/>
                  </a:lnTo>
                  <a:lnTo>
                    <a:pt x="197421" y="3612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9" name="Forme libre : forme 378">
              <a:extLst>
                <a:ext uri="{FF2B5EF4-FFF2-40B4-BE49-F238E27FC236}">
                  <a16:creationId xmlns:a16="http://schemas.microsoft.com/office/drawing/2014/main" id="{FFEB3145-86C2-41AC-8CBD-FB0CCE69565A}"/>
                </a:ext>
              </a:extLst>
            </p:cNvPr>
            <p:cNvSpPr/>
            <p:nvPr/>
          </p:nvSpPr>
          <p:spPr>
            <a:xfrm>
              <a:off x="2982156" y="2186403"/>
              <a:ext cx="451479" cy="359009"/>
            </a:xfrm>
            <a:custGeom>
              <a:avLst/>
              <a:gdLst>
                <a:gd name="connsiteX0" fmla="*/ 101328 w 451479"/>
                <a:gd name="connsiteY0" fmla="*/ 307876 h 359009"/>
                <a:gd name="connsiteX1" fmla="*/ 136490 w 451479"/>
                <a:gd name="connsiteY1" fmla="*/ 327604 h 359009"/>
                <a:gd name="connsiteX2" fmla="*/ 149509 w 451479"/>
                <a:gd name="connsiteY2" fmla="*/ 359009 h 359009"/>
                <a:gd name="connsiteX3" fmla="*/ 192188 w 451479"/>
                <a:gd name="connsiteY3" fmla="*/ 352836 h 359009"/>
                <a:gd name="connsiteX4" fmla="*/ 254460 w 451479"/>
                <a:gd name="connsiteY4" fmla="*/ 342636 h 359009"/>
                <a:gd name="connsiteX5" fmla="*/ 301165 w 451479"/>
                <a:gd name="connsiteY5" fmla="*/ 319149 h 359009"/>
                <a:gd name="connsiteX6" fmla="*/ 330557 w 451479"/>
                <a:gd name="connsiteY6" fmla="*/ 314855 h 359009"/>
                <a:gd name="connsiteX7" fmla="*/ 330960 w 451479"/>
                <a:gd name="connsiteY7" fmla="*/ 315123 h 359009"/>
                <a:gd name="connsiteX8" fmla="*/ 373504 w 451479"/>
                <a:gd name="connsiteY8" fmla="*/ 333778 h 359009"/>
                <a:gd name="connsiteX9" fmla="*/ 416182 w 451479"/>
                <a:gd name="connsiteY9" fmla="*/ 343978 h 359009"/>
                <a:gd name="connsiteX10" fmla="*/ 423698 w 451479"/>
                <a:gd name="connsiteY10" fmla="*/ 321297 h 359009"/>
                <a:gd name="connsiteX11" fmla="*/ 406922 w 451479"/>
                <a:gd name="connsiteY11" fmla="*/ 292576 h 359009"/>
                <a:gd name="connsiteX12" fmla="*/ 448795 w 451479"/>
                <a:gd name="connsiteY12" fmla="*/ 286805 h 359009"/>
                <a:gd name="connsiteX13" fmla="*/ 451479 w 451479"/>
                <a:gd name="connsiteY13" fmla="*/ 257816 h 359009"/>
                <a:gd name="connsiteX14" fmla="*/ 407727 w 451479"/>
                <a:gd name="connsiteY14" fmla="*/ 223861 h 359009"/>
                <a:gd name="connsiteX15" fmla="*/ 365451 w 451479"/>
                <a:gd name="connsiteY15" fmla="*/ 186148 h 359009"/>
                <a:gd name="connsiteX16" fmla="*/ 357667 w 451479"/>
                <a:gd name="connsiteY16" fmla="*/ 130854 h 359009"/>
                <a:gd name="connsiteX17" fmla="*/ 342367 w 451479"/>
                <a:gd name="connsiteY17" fmla="*/ 52744 h 359009"/>
                <a:gd name="connsiteX18" fmla="*/ 315123 w 451479"/>
                <a:gd name="connsiteY18" fmla="*/ 19595 h 359009"/>
                <a:gd name="connsiteX19" fmla="*/ 291770 w 451479"/>
                <a:gd name="connsiteY19" fmla="*/ 6576 h 359009"/>
                <a:gd name="connsiteX20" fmla="*/ 272176 w 451479"/>
                <a:gd name="connsiteY20" fmla="*/ 17850 h 359009"/>
                <a:gd name="connsiteX21" fmla="*/ 289489 w 451479"/>
                <a:gd name="connsiteY21" fmla="*/ 101596 h 359009"/>
                <a:gd name="connsiteX22" fmla="*/ 289355 w 451479"/>
                <a:gd name="connsiteY22" fmla="*/ 102133 h 359009"/>
                <a:gd name="connsiteX23" fmla="*/ 274726 w 451479"/>
                <a:gd name="connsiteY23" fmla="*/ 140785 h 359009"/>
                <a:gd name="connsiteX24" fmla="*/ 253118 w 451479"/>
                <a:gd name="connsiteY24" fmla="*/ 56100 h 359009"/>
                <a:gd name="connsiteX25" fmla="*/ 232450 w 451479"/>
                <a:gd name="connsiteY25" fmla="*/ 31002 h 359009"/>
                <a:gd name="connsiteX26" fmla="*/ 204535 w 451479"/>
                <a:gd name="connsiteY26" fmla="*/ 73412 h 359009"/>
                <a:gd name="connsiteX27" fmla="*/ 169372 w 451479"/>
                <a:gd name="connsiteY27" fmla="*/ 30600 h 359009"/>
                <a:gd name="connsiteX28" fmla="*/ 111662 w 451479"/>
                <a:gd name="connsiteY28" fmla="*/ 57039 h 359009"/>
                <a:gd name="connsiteX29" fmla="*/ 124949 w 451479"/>
                <a:gd name="connsiteY29" fmla="*/ 14897 h 359009"/>
                <a:gd name="connsiteX30" fmla="*/ 101999 w 451479"/>
                <a:gd name="connsiteY30" fmla="*/ 0 h 359009"/>
                <a:gd name="connsiteX31" fmla="*/ 37041 w 451479"/>
                <a:gd name="connsiteY31" fmla="*/ 50463 h 359009"/>
                <a:gd name="connsiteX32" fmla="*/ 20131 w 451479"/>
                <a:gd name="connsiteY32" fmla="*/ 82807 h 359009"/>
                <a:gd name="connsiteX33" fmla="*/ 0 w 451479"/>
                <a:gd name="connsiteY33" fmla="*/ 140651 h 359009"/>
                <a:gd name="connsiteX34" fmla="*/ 41336 w 451479"/>
                <a:gd name="connsiteY34" fmla="*/ 160246 h 359009"/>
                <a:gd name="connsiteX35" fmla="*/ 87236 w 451479"/>
                <a:gd name="connsiteY35" fmla="*/ 158904 h 359009"/>
                <a:gd name="connsiteX36" fmla="*/ 24292 w 451479"/>
                <a:gd name="connsiteY36" fmla="*/ 192456 h 359009"/>
                <a:gd name="connsiteX37" fmla="*/ 35968 w 451479"/>
                <a:gd name="connsiteY37" fmla="*/ 217285 h 359009"/>
                <a:gd name="connsiteX38" fmla="*/ 70057 w 451479"/>
                <a:gd name="connsiteY38" fmla="*/ 218761 h 359009"/>
                <a:gd name="connsiteX39" fmla="*/ 123070 w 451479"/>
                <a:gd name="connsiteY39" fmla="*/ 212856 h 359009"/>
                <a:gd name="connsiteX40" fmla="*/ 123472 w 451479"/>
                <a:gd name="connsiteY40" fmla="*/ 212990 h 359009"/>
                <a:gd name="connsiteX41" fmla="*/ 176082 w 451479"/>
                <a:gd name="connsiteY41" fmla="*/ 232048 h 359009"/>
                <a:gd name="connsiteX42" fmla="*/ 138638 w 451479"/>
                <a:gd name="connsiteY42" fmla="*/ 246811 h 359009"/>
                <a:gd name="connsiteX43" fmla="*/ 103609 w 451479"/>
                <a:gd name="connsiteY43" fmla="*/ 243455 h 359009"/>
                <a:gd name="connsiteX44" fmla="*/ 65897 w 451479"/>
                <a:gd name="connsiteY44" fmla="*/ 255802 h 359009"/>
                <a:gd name="connsiteX45" fmla="*/ 51402 w 451479"/>
                <a:gd name="connsiteY45" fmla="*/ 262513 h 359009"/>
                <a:gd name="connsiteX46" fmla="*/ 80123 w 451479"/>
                <a:gd name="connsiteY46" fmla="*/ 315391 h 35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479" h="359009">
                  <a:moveTo>
                    <a:pt x="101328" y="307876"/>
                  </a:moveTo>
                  <a:lnTo>
                    <a:pt x="136490" y="327604"/>
                  </a:lnTo>
                  <a:lnTo>
                    <a:pt x="149509" y="359009"/>
                  </a:lnTo>
                  <a:lnTo>
                    <a:pt x="192188" y="352836"/>
                  </a:lnTo>
                  <a:lnTo>
                    <a:pt x="254460" y="342636"/>
                  </a:lnTo>
                  <a:lnTo>
                    <a:pt x="301165" y="319149"/>
                  </a:lnTo>
                  <a:lnTo>
                    <a:pt x="330557" y="314855"/>
                  </a:lnTo>
                  <a:lnTo>
                    <a:pt x="330960" y="315123"/>
                  </a:lnTo>
                  <a:lnTo>
                    <a:pt x="373504" y="333778"/>
                  </a:lnTo>
                  <a:lnTo>
                    <a:pt x="416182" y="343978"/>
                  </a:lnTo>
                  <a:lnTo>
                    <a:pt x="423698" y="321297"/>
                  </a:lnTo>
                  <a:lnTo>
                    <a:pt x="406922" y="292576"/>
                  </a:lnTo>
                  <a:lnTo>
                    <a:pt x="448795" y="286805"/>
                  </a:lnTo>
                  <a:lnTo>
                    <a:pt x="451479" y="257816"/>
                  </a:lnTo>
                  <a:lnTo>
                    <a:pt x="407727" y="223861"/>
                  </a:lnTo>
                  <a:lnTo>
                    <a:pt x="365451" y="186148"/>
                  </a:lnTo>
                  <a:lnTo>
                    <a:pt x="357667" y="130854"/>
                  </a:lnTo>
                  <a:lnTo>
                    <a:pt x="342367" y="52744"/>
                  </a:lnTo>
                  <a:lnTo>
                    <a:pt x="315123" y="19595"/>
                  </a:lnTo>
                  <a:lnTo>
                    <a:pt x="291770" y="6576"/>
                  </a:lnTo>
                  <a:lnTo>
                    <a:pt x="272176" y="17850"/>
                  </a:lnTo>
                  <a:lnTo>
                    <a:pt x="289489" y="101596"/>
                  </a:lnTo>
                  <a:lnTo>
                    <a:pt x="289355" y="102133"/>
                  </a:lnTo>
                  <a:lnTo>
                    <a:pt x="274726" y="140785"/>
                  </a:lnTo>
                  <a:lnTo>
                    <a:pt x="253118" y="56100"/>
                  </a:lnTo>
                  <a:lnTo>
                    <a:pt x="232450" y="31002"/>
                  </a:lnTo>
                  <a:lnTo>
                    <a:pt x="204535" y="73412"/>
                  </a:lnTo>
                  <a:lnTo>
                    <a:pt x="169372" y="30600"/>
                  </a:lnTo>
                  <a:lnTo>
                    <a:pt x="111662" y="57039"/>
                  </a:lnTo>
                  <a:lnTo>
                    <a:pt x="124949" y="14897"/>
                  </a:lnTo>
                  <a:lnTo>
                    <a:pt x="101999" y="0"/>
                  </a:lnTo>
                  <a:lnTo>
                    <a:pt x="37041" y="50463"/>
                  </a:lnTo>
                  <a:lnTo>
                    <a:pt x="20131" y="82807"/>
                  </a:lnTo>
                  <a:lnTo>
                    <a:pt x="0" y="140651"/>
                  </a:lnTo>
                  <a:lnTo>
                    <a:pt x="41336" y="160246"/>
                  </a:lnTo>
                  <a:lnTo>
                    <a:pt x="87236" y="158904"/>
                  </a:lnTo>
                  <a:lnTo>
                    <a:pt x="24292" y="192456"/>
                  </a:lnTo>
                  <a:lnTo>
                    <a:pt x="35968" y="217285"/>
                  </a:lnTo>
                  <a:lnTo>
                    <a:pt x="70057" y="218761"/>
                  </a:lnTo>
                  <a:lnTo>
                    <a:pt x="123070" y="212856"/>
                  </a:lnTo>
                  <a:lnTo>
                    <a:pt x="123472" y="212990"/>
                  </a:lnTo>
                  <a:lnTo>
                    <a:pt x="176082" y="232048"/>
                  </a:lnTo>
                  <a:lnTo>
                    <a:pt x="138638" y="246811"/>
                  </a:lnTo>
                  <a:lnTo>
                    <a:pt x="103609" y="243455"/>
                  </a:lnTo>
                  <a:lnTo>
                    <a:pt x="65897" y="255802"/>
                  </a:lnTo>
                  <a:lnTo>
                    <a:pt x="51402" y="262513"/>
                  </a:lnTo>
                  <a:lnTo>
                    <a:pt x="80123" y="3153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0" name="Forme libre : forme 379">
              <a:extLst>
                <a:ext uri="{FF2B5EF4-FFF2-40B4-BE49-F238E27FC236}">
                  <a16:creationId xmlns:a16="http://schemas.microsoft.com/office/drawing/2014/main" id="{DF4CDFEB-FC49-4634-93D0-15431DF36D3A}"/>
                </a:ext>
              </a:extLst>
            </p:cNvPr>
            <p:cNvSpPr/>
            <p:nvPr/>
          </p:nvSpPr>
          <p:spPr>
            <a:xfrm>
              <a:off x="3462088" y="2431871"/>
              <a:ext cx="107635" cy="103340"/>
            </a:xfrm>
            <a:custGeom>
              <a:avLst/>
              <a:gdLst>
                <a:gd name="connsiteX0" fmla="*/ 90725 w 107635"/>
                <a:gd name="connsiteY0" fmla="*/ 103341 h 103340"/>
                <a:gd name="connsiteX1" fmla="*/ 56502 w 107635"/>
                <a:gd name="connsiteY1" fmla="*/ 82002 h 103340"/>
                <a:gd name="connsiteX2" fmla="*/ 36102 w 107635"/>
                <a:gd name="connsiteY2" fmla="*/ 89517 h 103340"/>
                <a:gd name="connsiteX3" fmla="*/ 35297 w 107635"/>
                <a:gd name="connsiteY3" fmla="*/ 88712 h 103340"/>
                <a:gd name="connsiteX4" fmla="*/ 0 w 107635"/>
                <a:gd name="connsiteY4" fmla="*/ 56099 h 103340"/>
                <a:gd name="connsiteX5" fmla="*/ 23084 w 107635"/>
                <a:gd name="connsiteY5" fmla="*/ 33015 h 103340"/>
                <a:gd name="connsiteX6" fmla="*/ 41337 w 107635"/>
                <a:gd name="connsiteY6" fmla="*/ 0 h 103340"/>
                <a:gd name="connsiteX7" fmla="*/ 69252 w 107635"/>
                <a:gd name="connsiteY7" fmla="*/ 21876 h 103340"/>
                <a:gd name="connsiteX8" fmla="*/ 84552 w 107635"/>
                <a:gd name="connsiteY8" fmla="*/ 35431 h 103340"/>
                <a:gd name="connsiteX9" fmla="*/ 92068 w 107635"/>
                <a:gd name="connsiteY9" fmla="*/ 48852 h 103340"/>
                <a:gd name="connsiteX10" fmla="*/ 107636 w 107635"/>
                <a:gd name="connsiteY10" fmla="*/ 76633 h 10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635" h="103340">
                  <a:moveTo>
                    <a:pt x="90725" y="103341"/>
                  </a:moveTo>
                  <a:lnTo>
                    <a:pt x="56502" y="82002"/>
                  </a:lnTo>
                  <a:lnTo>
                    <a:pt x="36102" y="89517"/>
                  </a:lnTo>
                  <a:lnTo>
                    <a:pt x="35297" y="88712"/>
                  </a:lnTo>
                  <a:lnTo>
                    <a:pt x="0" y="56099"/>
                  </a:lnTo>
                  <a:lnTo>
                    <a:pt x="23084" y="33015"/>
                  </a:lnTo>
                  <a:lnTo>
                    <a:pt x="41337" y="0"/>
                  </a:lnTo>
                  <a:lnTo>
                    <a:pt x="69252" y="21876"/>
                  </a:lnTo>
                  <a:lnTo>
                    <a:pt x="84552" y="35431"/>
                  </a:lnTo>
                  <a:lnTo>
                    <a:pt x="92068" y="48852"/>
                  </a:lnTo>
                  <a:lnTo>
                    <a:pt x="107636" y="7663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1" name="Forme libre : forme 380">
              <a:extLst>
                <a:ext uri="{FF2B5EF4-FFF2-40B4-BE49-F238E27FC236}">
                  <a16:creationId xmlns:a16="http://schemas.microsoft.com/office/drawing/2014/main" id="{6B7DF9A8-08F4-4E27-8348-AC021B8F4CA5}"/>
                </a:ext>
              </a:extLst>
            </p:cNvPr>
            <p:cNvSpPr/>
            <p:nvPr/>
          </p:nvSpPr>
          <p:spPr>
            <a:xfrm>
              <a:off x="3467590" y="2437642"/>
              <a:ext cx="97704" cy="92201"/>
            </a:xfrm>
            <a:custGeom>
              <a:avLst/>
              <a:gdLst>
                <a:gd name="connsiteX0" fmla="*/ 51402 w 97704"/>
                <a:gd name="connsiteY0" fmla="*/ 71936 h 92201"/>
                <a:gd name="connsiteX1" fmla="*/ 84015 w 97704"/>
                <a:gd name="connsiteY1" fmla="*/ 92202 h 92201"/>
                <a:gd name="connsiteX2" fmla="*/ 97704 w 97704"/>
                <a:gd name="connsiteY2" fmla="*/ 70728 h 92201"/>
                <a:gd name="connsiteX3" fmla="*/ 75962 w 97704"/>
                <a:gd name="connsiteY3" fmla="*/ 31808 h 92201"/>
                <a:gd name="connsiteX4" fmla="*/ 61334 w 97704"/>
                <a:gd name="connsiteY4" fmla="*/ 19058 h 92201"/>
                <a:gd name="connsiteX5" fmla="*/ 36908 w 97704"/>
                <a:gd name="connsiteY5" fmla="*/ 0 h 92201"/>
                <a:gd name="connsiteX6" fmla="*/ 20400 w 97704"/>
                <a:gd name="connsiteY6" fmla="*/ 29660 h 92201"/>
                <a:gd name="connsiteX7" fmla="*/ 0 w 97704"/>
                <a:gd name="connsiteY7" fmla="*/ 50194 h 92201"/>
                <a:gd name="connsiteX8" fmla="*/ 31539 w 97704"/>
                <a:gd name="connsiteY8" fmla="*/ 79318 h 9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704" h="92201">
                  <a:moveTo>
                    <a:pt x="51402" y="71936"/>
                  </a:moveTo>
                  <a:lnTo>
                    <a:pt x="84015" y="92202"/>
                  </a:lnTo>
                  <a:lnTo>
                    <a:pt x="97704" y="70728"/>
                  </a:lnTo>
                  <a:lnTo>
                    <a:pt x="75962" y="31808"/>
                  </a:lnTo>
                  <a:lnTo>
                    <a:pt x="61334" y="19058"/>
                  </a:lnTo>
                  <a:lnTo>
                    <a:pt x="36908" y="0"/>
                  </a:lnTo>
                  <a:lnTo>
                    <a:pt x="20400" y="29660"/>
                  </a:lnTo>
                  <a:lnTo>
                    <a:pt x="0" y="50194"/>
                  </a:lnTo>
                  <a:lnTo>
                    <a:pt x="31539" y="7931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2" name="Forme libre : forme 381">
              <a:extLst>
                <a:ext uri="{FF2B5EF4-FFF2-40B4-BE49-F238E27FC236}">
                  <a16:creationId xmlns:a16="http://schemas.microsoft.com/office/drawing/2014/main" id="{07EAB274-819C-4B3A-8D3B-2AEC1C954C1B}"/>
                </a:ext>
              </a:extLst>
            </p:cNvPr>
            <p:cNvSpPr/>
            <p:nvPr/>
          </p:nvSpPr>
          <p:spPr>
            <a:xfrm>
              <a:off x="2816273" y="2080780"/>
              <a:ext cx="262512" cy="300359"/>
            </a:xfrm>
            <a:custGeom>
              <a:avLst/>
              <a:gdLst>
                <a:gd name="connsiteX0" fmla="*/ 71265 w 262512"/>
                <a:gd name="connsiteY0" fmla="*/ 300360 h 300359"/>
                <a:gd name="connsiteX1" fmla="*/ 57710 w 262512"/>
                <a:gd name="connsiteY1" fmla="*/ 265466 h 300359"/>
                <a:gd name="connsiteX2" fmla="*/ 0 w 262512"/>
                <a:gd name="connsiteY2" fmla="*/ 223592 h 300359"/>
                <a:gd name="connsiteX3" fmla="*/ 11005 w 262512"/>
                <a:gd name="connsiteY3" fmla="*/ 188161 h 300359"/>
                <a:gd name="connsiteX4" fmla="*/ 28050 w 262512"/>
                <a:gd name="connsiteY4" fmla="*/ 127633 h 300359"/>
                <a:gd name="connsiteX5" fmla="*/ 49255 w 262512"/>
                <a:gd name="connsiteY5" fmla="*/ 71533 h 300359"/>
                <a:gd name="connsiteX6" fmla="*/ 24426 w 262512"/>
                <a:gd name="connsiteY6" fmla="*/ 15031 h 300359"/>
                <a:gd name="connsiteX7" fmla="*/ 111125 w 262512"/>
                <a:gd name="connsiteY7" fmla="*/ 0 h 300359"/>
                <a:gd name="connsiteX8" fmla="*/ 146691 w 262512"/>
                <a:gd name="connsiteY8" fmla="*/ 19192 h 300359"/>
                <a:gd name="connsiteX9" fmla="*/ 210171 w 262512"/>
                <a:gd name="connsiteY9" fmla="*/ 24292 h 300359"/>
                <a:gd name="connsiteX10" fmla="*/ 234732 w 262512"/>
                <a:gd name="connsiteY10" fmla="*/ 50865 h 300359"/>
                <a:gd name="connsiteX11" fmla="*/ 262513 w 262512"/>
                <a:gd name="connsiteY11" fmla="*/ 89652 h 300359"/>
                <a:gd name="connsiteX12" fmla="*/ 229900 w 262512"/>
                <a:gd name="connsiteY12" fmla="*/ 112601 h 300359"/>
                <a:gd name="connsiteX13" fmla="*/ 169640 w 262512"/>
                <a:gd name="connsiteY13" fmla="*/ 171251 h 300359"/>
                <a:gd name="connsiteX14" fmla="*/ 139309 w 262512"/>
                <a:gd name="connsiteY14" fmla="*/ 227082 h 300359"/>
                <a:gd name="connsiteX15" fmla="*/ 139309 w 262512"/>
                <a:gd name="connsiteY15" fmla="*/ 261842 h 300359"/>
                <a:gd name="connsiteX16" fmla="*/ 138370 w 262512"/>
                <a:gd name="connsiteY16" fmla="*/ 262513 h 30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512" h="300359">
                  <a:moveTo>
                    <a:pt x="71265" y="300360"/>
                  </a:moveTo>
                  <a:lnTo>
                    <a:pt x="57710" y="265466"/>
                  </a:lnTo>
                  <a:lnTo>
                    <a:pt x="0" y="223592"/>
                  </a:lnTo>
                  <a:lnTo>
                    <a:pt x="11005" y="188161"/>
                  </a:lnTo>
                  <a:lnTo>
                    <a:pt x="28050" y="127633"/>
                  </a:lnTo>
                  <a:lnTo>
                    <a:pt x="49255" y="71533"/>
                  </a:lnTo>
                  <a:lnTo>
                    <a:pt x="24426" y="15031"/>
                  </a:lnTo>
                  <a:lnTo>
                    <a:pt x="111125" y="0"/>
                  </a:lnTo>
                  <a:lnTo>
                    <a:pt x="146691" y="19192"/>
                  </a:lnTo>
                  <a:lnTo>
                    <a:pt x="210171" y="24292"/>
                  </a:lnTo>
                  <a:lnTo>
                    <a:pt x="234732" y="50865"/>
                  </a:lnTo>
                  <a:lnTo>
                    <a:pt x="262513" y="89652"/>
                  </a:lnTo>
                  <a:lnTo>
                    <a:pt x="229900" y="112601"/>
                  </a:lnTo>
                  <a:lnTo>
                    <a:pt x="169640" y="171251"/>
                  </a:lnTo>
                  <a:lnTo>
                    <a:pt x="139309" y="227082"/>
                  </a:lnTo>
                  <a:lnTo>
                    <a:pt x="139309" y="261842"/>
                  </a:lnTo>
                  <a:lnTo>
                    <a:pt x="138370" y="26251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3" name="Forme libre : forme 382">
              <a:extLst>
                <a:ext uri="{FF2B5EF4-FFF2-40B4-BE49-F238E27FC236}">
                  <a16:creationId xmlns:a16="http://schemas.microsoft.com/office/drawing/2014/main" id="{3674B3F9-13E6-4FE4-A0BE-CE898EBB3D2F}"/>
                </a:ext>
              </a:extLst>
            </p:cNvPr>
            <p:cNvSpPr/>
            <p:nvPr/>
          </p:nvSpPr>
          <p:spPr>
            <a:xfrm>
              <a:off x="2820703" y="2084807"/>
              <a:ext cx="252715" cy="290831"/>
            </a:xfrm>
            <a:custGeom>
              <a:avLst/>
              <a:gdLst>
                <a:gd name="connsiteX0" fmla="*/ 0 w 252715"/>
                <a:gd name="connsiteY0" fmla="*/ 218090 h 290831"/>
                <a:gd name="connsiteX1" fmla="*/ 56502 w 252715"/>
                <a:gd name="connsiteY1" fmla="*/ 259024 h 290831"/>
                <a:gd name="connsiteX2" fmla="*/ 56636 w 252715"/>
                <a:gd name="connsiteY2" fmla="*/ 259560 h 290831"/>
                <a:gd name="connsiteX3" fmla="*/ 68849 w 252715"/>
                <a:gd name="connsiteY3" fmla="*/ 290831 h 290831"/>
                <a:gd name="connsiteX4" fmla="*/ 131122 w 252715"/>
                <a:gd name="connsiteY4" fmla="*/ 255668 h 290831"/>
                <a:gd name="connsiteX5" fmla="*/ 131256 w 252715"/>
                <a:gd name="connsiteY5" fmla="*/ 221713 h 290831"/>
                <a:gd name="connsiteX6" fmla="*/ 162393 w 252715"/>
                <a:gd name="connsiteY6" fmla="*/ 164675 h 290831"/>
                <a:gd name="connsiteX7" fmla="*/ 223055 w 252715"/>
                <a:gd name="connsiteY7" fmla="*/ 105622 h 290831"/>
                <a:gd name="connsiteX8" fmla="*/ 252716 w 252715"/>
                <a:gd name="connsiteY8" fmla="*/ 84820 h 290831"/>
                <a:gd name="connsiteX9" fmla="*/ 227350 w 252715"/>
                <a:gd name="connsiteY9" fmla="*/ 49255 h 290831"/>
                <a:gd name="connsiteX10" fmla="*/ 203998 w 252715"/>
                <a:gd name="connsiteY10" fmla="*/ 24023 h 290831"/>
                <a:gd name="connsiteX11" fmla="*/ 140785 w 252715"/>
                <a:gd name="connsiteY11" fmla="*/ 18789 h 290831"/>
                <a:gd name="connsiteX12" fmla="*/ 106025 w 252715"/>
                <a:gd name="connsiteY12" fmla="*/ 0 h 290831"/>
                <a:gd name="connsiteX13" fmla="*/ 25499 w 252715"/>
                <a:gd name="connsiteY13" fmla="*/ 13824 h 290831"/>
                <a:gd name="connsiteX14" fmla="*/ 48986 w 252715"/>
                <a:gd name="connsiteY14" fmla="*/ 67373 h 290831"/>
                <a:gd name="connsiteX15" fmla="*/ 27244 w 252715"/>
                <a:gd name="connsiteY15" fmla="*/ 124814 h 290831"/>
                <a:gd name="connsiteX16" fmla="*/ 10200 w 252715"/>
                <a:gd name="connsiteY16" fmla="*/ 185209 h 29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2715" h="290831">
                  <a:moveTo>
                    <a:pt x="0" y="218090"/>
                  </a:moveTo>
                  <a:lnTo>
                    <a:pt x="56502" y="259024"/>
                  </a:lnTo>
                  <a:lnTo>
                    <a:pt x="56636" y="259560"/>
                  </a:lnTo>
                  <a:lnTo>
                    <a:pt x="68849" y="290831"/>
                  </a:lnTo>
                  <a:lnTo>
                    <a:pt x="131122" y="255668"/>
                  </a:lnTo>
                  <a:lnTo>
                    <a:pt x="131256" y="221713"/>
                  </a:lnTo>
                  <a:lnTo>
                    <a:pt x="162393" y="164675"/>
                  </a:lnTo>
                  <a:lnTo>
                    <a:pt x="223055" y="105622"/>
                  </a:lnTo>
                  <a:lnTo>
                    <a:pt x="252716" y="84820"/>
                  </a:lnTo>
                  <a:lnTo>
                    <a:pt x="227350" y="49255"/>
                  </a:lnTo>
                  <a:lnTo>
                    <a:pt x="203998" y="24023"/>
                  </a:lnTo>
                  <a:lnTo>
                    <a:pt x="140785" y="18789"/>
                  </a:lnTo>
                  <a:lnTo>
                    <a:pt x="106025" y="0"/>
                  </a:lnTo>
                  <a:lnTo>
                    <a:pt x="25499" y="13824"/>
                  </a:lnTo>
                  <a:lnTo>
                    <a:pt x="48986" y="67373"/>
                  </a:lnTo>
                  <a:lnTo>
                    <a:pt x="27244" y="124814"/>
                  </a:lnTo>
                  <a:lnTo>
                    <a:pt x="10200" y="18520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D155F947-AB59-4128-8865-497833DC06E2}"/>
                </a:ext>
              </a:extLst>
            </p:cNvPr>
            <p:cNvSpPr/>
            <p:nvPr/>
          </p:nvSpPr>
          <p:spPr>
            <a:xfrm>
              <a:off x="3396191" y="2135001"/>
              <a:ext cx="151253" cy="217150"/>
            </a:xfrm>
            <a:custGeom>
              <a:avLst/>
              <a:gdLst>
                <a:gd name="connsiteX0" fmla="*/ 104683 w 151253"/>
                <a:gd name="connsiteY0" fmla="*/ 217150 h 217150"/>
                <a:gd name="connsiteX1" fmla="*/ 79183 w 151253"/>
                <a:gd name="connsiteY1" fmla="*/ 210306 h 217150"/>
                <a:gd name="connsiteX2" fmla="*/ 61870 w 151253"/>
                <a:gd name="connsiteY2" fmla="*/ 179974 h 217150"/>
                <a:gd name="connsiteX3" fmla="*/ 0 w 151253"/>
                <a:gd name="connsiteY3" fmla="*/ 117433 h 217150"/>
                <a:gd name="connsiteX4" fmla="*/ 537 w 151253"/>
                <a:gd name="connsiteY4" fmla="*/ 87773 h 217150"/>
                <a:gd name="connsiteX5" fmla="*/ 49389 w 151253"/>
                <a:gd name="connsiteY5" fmla="*/ 97704 h 217150"/>
                <a:gd name="connsiteX6" fmla="*/ 23352 w 151253"/>
                <a:gd name="connsiteY6" fmla="*/ 44826 h 217150"/>
                <a:gd name="connsiteX7" fmla="*/ 54355 w 151253"/>
                <a:gd name="connsiteY7" fmla="*/ 0 h 217150"/>
                <a:gd name="connsiteX8" fmla="*/ 84686 w 151253"/>
                <a:gd name="connsiteY8" fmla="*/ 19192 h 217150"/>
                <a:gd name="connsiteX9" fmla="*/ 129914 w 151253"/>
                <a:gd name="connsiteY9" fmla="*/ 7784 h 217150"/>
                <a:gd name="connsiteX10" fmla="*/ 137027 w 151253"/>
                <a:gd name="connsiteY10" fmla="*/ 35834 h 217150"/>
                <a:gd name="connsiteX11" fmla="*/ 114346 w 151253"/>
                <a:gd name="connsiteY11" fmla="*/ 76365 h 217150"/>
                <a:gd name="connsiteX12" fmla="*/ 151254 w 151253"/>
                <a:gd name="connsiteY12" fmla="*/ 111796 h 217150"/>
                <a:gd name="connsiteX13" fmla="*/ 146825 w 151253"/>
                <a:gd name="connsiteY13" fmla="*/ 186014 h 217150"/>
                <a:gd name="connsiteX14" fmla="*/ 146019 w 151253"/>
                <a:gd name="connsiteY14" fmla="*/ 186551 h 21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1253" h="217150">
                  <a:moveTo>
                    <a:pt x="104683" y="217150"/>
                  </a:moveTo>
                  <a:lnTo>
                    <a:pt x="79183" y="210306"/>
                  </a:lnTo>
                  <a:lnTo>
                    <a:pt x="61870" y="179974"/>
                  </a:lnTo>
                  <a:lnTo>
                    <a:pt x="0" y="117433"/>
                  </a:lnTo>
                  <a:lnTo>
                    <a:pt x="537" y="87773"/>
                  </a:lnTo>
                  <a:lnTo>
                    <a:pt x="49389" y="97704"/>
                  </a:lnTo>
                  <a:lnTo>
                    <a:pt x="23352" y="44826"/>
                  </a:lnTo>
                  <a:lnTo>
                    <a:pt x="54355" y="0"/>
                  </a:lnTo>
                  <a:lnTo>
                    <a:pt x="84686" y="19192"/>
                  </a:lnTo>
                  <a:lnTo>
                    <a:pt x="129914" y="7784"/>
                  </a:lnTo>
                  <a:lnTo>
                    <a:pt x="137027" y="35834"/>
                  </a:lnTo>
                  <a:lnTo>
                    <a:pt x="114346" y="76365"/>
                  </a:lnTo>
                  <a:lnTo>
                    <a:pt x="151254" y="111796"/>
                  </a:lnTo>
                  <a:lnTo>
                    <a:pt x="146825" y="186014"/>
                  </a:lnTo>
                  <a:lnTo>
                    <a:pt x="146019" y="18655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EA222616-5118-4EC0-A8B4-EDBA03703883}"/>
                </a:ext>
              </a:extLst>
            </p:cNvPr>
            <p:cNvSpPr/>
            <p:nvPr/>
          </p:nvSpPr>
          <p:spPr>
            <a:xfrm>
              <a:off x="3399949" y="2140235"/>
              <a:ext cx="143603" cy="207755"/>
            </a:xfrm>
            <a:custGeom>
              <a:avLst/>
              <a:gdLst>
                <a:gd name="connsiteX0" fmla="*/ 77975 w 143603"/>
                <a:gd name="connsiteY0" fmla="*/ 201851 h 207755"/>
                <a:gd name="connsiteX1" fmla="*/ 100120 w 143603"/>
                <a:gd name="connsiteY1" fmla="*/ 207756 h 207755"/>
                <a:gd name="connsiteX2" fmla="*/ 139309 w 143603"/>
                <a:gd name="connsiteY2" fmla="*/ 178767 h 207755"/>
                <a:gd name="connsiteX3" fmla="*/ 143603 w 143603"/>
                <a:gd name="connsiteY3" fmla="*/ 108173 h 207755"/>
                <a:gd name="connsiteX4" fmla="*/ 105756 w 143603"/>
                <a:gd name="connsiteY4" fmla="*/ 71802 h 207755"/>
                <a:gd name="connsiteX5" fmla="*/ 129109 w 143603"/>
                <a:gd name="connsiteY5" fmla="*/ 30063 h 207755"/>
                <a:gd name="connsiteX6" fmla="*/ 123338 w 143603"/>
                <a:gd name="connsiteY6" fmla="*/ 7247 h 207755"/>
                <a:gd name="connsiteX7" fmla="*/ 80257 w 143603"/>
                <a:gd name="connsiteY7" fmla="*/ 18118 h 207755"/>
                <a:gd name="connsiteX8" fmla="*/ 79586 w 143603"/>
                <a:gd name="connsiteY8" fmla="*/ 17582 h 207755"/>
                <a:gd name="connsiteX9" fmla="*/ 51670 w 143603"/>
                <a:gd name="connsiteY9" fmla="*/ 0 h 207755"/>
                <a:gd name="connsiteX10" fmla="*/ 24023 w 143603"/>
                <a:gd name="connsiteY10" fmla="*/ 39860 h 207755"/>
                <a:gd name="connsiteX11" fmla="*/ 52610 w 143603"/>
                <a:gd name="connsiteY11" fmla="*/ 97839 h 207755"/>
                <a:gd name="connsiteX12" fmla="*/ 537 w 143603"/>
                <a:gd name="connsiteY12" fmla="*/ 87236 h 207755"/>
                <a:gd name="connsiteX13" fmla="*/ 0 w 143603"/>
                <a:gd name="connsiteY13" fmla="*/ 110588 h 207755"/>
                <a:gd name="connsiteX14" fmla="*/ 61333 w 143603"/>
                <a:gd name="connsiteY14" fmla="*/ 172593 h 20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603" h="207755">
                  <a:moveTo>
                    <a:pt x="77975" y="201851"/>
                  </a:moveTo>
                  <a:lnTo>
                    <a:pt x="100120" y="207756"/>
                  </a:lnTo>
                  <a:lnTo>
                    <a:pt x="139309" y="178767"/>
                  </a:lnTo>
                  <a:lnTo>
                    <a:pt x="143603" y="108173"/>
                  </a:lnTo>
                  <a:lnTo>
                    <a:pt x="105756" y="71802"/>
                  </a:lnTo>
                  <a:lnTo>
                    <a:pt x="129109" y="30063"/>
                  </a:lnTo>
                  <a:lnTo>
                    <a:pt x="123338" y="7247"/>
                  </a:lnTo>
                  <a:lnTo>
                    <a:pt x="80257" y="18118"/>
                  </a:lnTo>
                  <a:lnTo>
                    <a:pt x="79586" y="17582"/>
                  </a:lnTo>
                  <a:lnTo>
                    <a:pt x="51670" y="0"/>
                  </a:lnTo>
                  <a:lnTo>
                    <a:pt x="24023" y="39860"/>
                  </a:lnTo>
                  <a:lnTo>
                    <a:pt x="52610" y="97839"/>
                  </a:lnTo>
                  <a:lnTo>
                    <a:pt x="537" y="87236"/>
                  </a:lnTo>
                  <a:lnTo>
                    <a:pt x="0" y="110588"/>
                  </a:lnTo>
                  <a:lnTo>
                    <a:pt x="61333" y="17259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46C06FEA-389C-4F23-A577-C79815DE6F83}"/>
                </a:ext>
              </a:extLst>
            </p:cNvPr>
            <p:cNvSpPr/>
            <p:nvPr/>
          </p:nvSpPr>
          <p:spPr>
            <a:xfrm>
              <a:off x="3556168" y="2109501"/>
              <a:ext cx="141188" cy="183598"/>
            </a:xfrm>
            <a:custGeom>
              <a:avLst/>
              <a:gdLst>
                <a:gd name="connsiteX0" fmla="*/ 46705 w 141188"/>
                <a:gd name="connsiteY0" fmla="*/ 183598 h 183598"/>
                <a:gd name="connsiteX1" fmla="*/ 15703 w 141188"/>
                <a:gd name="connsiteY1" fmla="*/ 180377 h 183598"/>
                <a:gd name="connsiteX2" fmla="*/ 0 w 141188"/>
                <a:gd name="connsiteY2" fmla="*/ 106696 h 183598"/>
                <a:gd name="connsiteX3" fmla="*/ 403 w 141188"/>
                <a:gd name="connsiteY3" fmla="*/ 63213 h 183598"/>
                <a:gd name="connsiteX4" fmla="*/ 13824 w 141188"/>
                <a:gd name="connsiteY4" fmla="*/ 25097 h 183598"/>
                <a:gd name="connsiteX5" fmla="*/ 39055 w 141188"/>
                <a:gd name="connsiteY5" fmla="*/ 0 h 183598"/>
                <a:gd name="connsiteX6" fmla="*/ 39860 w 141188"/>
                <a:gd name="connsiteY6" fmla="*/ 134 h 183598"/>
                <a:gd name="connsiteX7" fmla="*/ 92068 w 141188"/>
                <a:gd name="connsiteY7" fmla="*/ 3489 h 183598"/>
                <a:gd name="connsiteX8" fmla="*/ 141188 w 141188"/>
                <a:gd name="connsiteY8" fmla="*/ 26037 h 183598"/>
                <a:gd name="connsiteX9" fmla="*/ 103072 w 141188"/>
                <a:gd name="connsiteY9" fmla="*/ 105488 h 183598"/>
                <a:gd name="connsiteX10" fmla="*/ 73681 w 141188"/>
                <a:gd name="connsiteY10" fmla="*/ 121728 h 18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188" h="183598">
                  <a:moveTo>
                    <a:pt x="46705" y="183598"/>
                  </a:moveTo>
                  <a:lnTo>
                    <a:pt x="15703" y="180377"/>
                  </a:lnTo>
                  <a:lnTo>
                    <a:pt x="0" y="106696"/>
                  </a:lnTo>
                  <a:lnTo>
                    <a:pt x="403" y="63213"/>
                  </a:lnTo>
                  <a:lnTo>
                    <a:pt x="13824" y="25097"/>
                  </a:lnTo>
                  <a:lnTo>
                    <a:pt x="39055" y="0"/>
                  </a:lnTo>
                  <a:lnTo>
                    <a:pt x="39860" y="134"/>
                  </a:lnTo>
                  <a:lnTo>
                    <a:pt x="92068" y="3489"/>
                  </a:lnTo>
                  <a:lnTo>
                    <a:pt x="141188" y="26037"/>
                  </a:lnTo>
                  <a:lnTo>
                    <a:pt x="103072" y="105488"/>
                  </a:lnTo>
                  <a:lnTo>
                    <a:pt x="73681" y="12172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26DF27D0-D095-451B-BF73-F7D9542347A5}"/>
                </a:ext>
              </a:extLst>
            </p:cNvPr>
            <p:cNvSpPr/>
            <p:nvPr/>
          </p:nvSpPr>
          <p:spPr>
            <a:xfrm>
              <a:off x="3559926" y="2113527"/>
              <a:ext cx="132196" cy="175545"/>
            </a:xfrm>
            <a:custGeom>
              <a:avLst/>
              <a:gdLst>
                <a:gd name="connsiteX0" fmla="*/ 15166 w 132196"/>
                <a:gd name="connsiteY0" fmla="*/ 172861 h 175545"/>
                <a:gd name="connsiteX1" fmla="*/ 40665 w 132196"/>
                <a:gd name="connsiteY1" fmla="*/ 175546 h 175545"/>
                <a:gd name="connsiteX2" fmla="*/ 66836 w 132196"/>
                <a:gd name="connsiteY2" fmla="*/ 115017 h 175545"/>
                <a:gd name="connsiteX3" fmla="*/ 96362 w 132196"/>
                <a:gd name="connsiteY3" fmla="*/ 98778 h 175545"/>
                <a:gd name="connsiteX4" fmla="*/ 132196 w 132196"/>
                <a:gd name="connsiteY4" fmla="*/ 23889 h 175545"/>
                <a:gd name="connsiteX5" fmla="*/ 87102 w 132196"/>
                <a:gd name="connsiteY5" fmla="*/ 3087 h 175545"/>
                <a:gd name="connsiteX6" fmla="*/ 36774 w 132196"/>
                <a:gd name="connsiteY6" fmla="*/ 0 h 175545"/>
                <a:gd name="connsiteX7" fmla="*/ 13153 w 132196"/>
                <a:gd name="connsiteY7" fmla="*/ 23487 h 175545"/>
                <a:gd name="connsiteX8" fmla="*/ 403 w 132196"/>
                <a:gd name="connsiteY8" fmla="*/ 60126 h 175545"/>
                <a:gd name="connsiteX9" fmla="*/ 0 w 132196"/>
                <a:gd name="connsiteY9" fmla="*/ 102267 h 17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196" h="175545">
                  <a:moveTo>
                    <a:pt x="15166" y="172861"/>
                  </a:moveTo>
                  <a:lnTo>
                    <a:pt x="40665" y="175546"/>
                  </a:lnTo>
                  <a:lnTo>
                    <a:pt x="66836" y="115017"/>
                  </a:lnTo>
                  <a:lnTo>
                    <a:pt x="96362" y="98778"/>
                  </a:lnTo>
                  <a:lnTo>
                    <a:pt x="132196" y="23889"/>
                  </a:lnTo>
                  <a:lnTo>
                    <a:pt x="87102" y="3087"/>
                  </a:lnTo>
                  <a:lnTo>
                    <a:pt x="36774" y="0"/>
                  </a:lnTo>
                  <a:lnTo>
                    <a:pt x="13153" y="23487"/>
                  </a:lnTo>
                  <a:lnTo>
                    <a:pt x="403" y="60126"/>
                  </a:lnTo>
                  <a:lnTo>
                    <a:pt x="0" y="10226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8" name="Forme libre : forme 387">
              <a:extLst>
                <a:ext uri="{FF2B5EF4-FFF2-40B4-BE49-F238E27FC236}">
                  <a16:creationId xmlns:a16="http://schemas.microsoft.com/office/drawing/2014/main" id="{4DD15953-CBBF-480D-B284-5F33A74AC8C6}"/>
                </a:ext>
              </a:extLst>
            </p:cNvPr>
            <p:cNvSpPr/>
            <p:nvPr/>
          </p:nvSpPr>
          <p:spPr>
            <a:xfrm>
              <a:off x="3285871" y="2153790"/>
              <a:ext cx="64957" cy="81330"/>
            </a:xfrm>
            <a:custGeom>
              <a:avLst/>
              <a:gdLst>
                <a:gd name="connsiteX0" fmla="*/ 41336 w 64957"/>
                <a:gd name="connsiteY0" fmla="*/ 81331 h 81330"/>
                <a:gd name="connsiteX1" fmla="*/ 0 w 64957"/>
                <a:gd name="connsiteY1" fmla="*/ 17581 h 81330"/>
                <a:gd name="connsiteX2" fmla="*/ 9663 w 64957"/>
                <a:gd name="connsiteY2" fmla="*/ 3624 h 81330"/>
                <a:gd name="connsiteX3" fmla="*/ 44557 w 64957"/>
                <a:gd name="connsiteY3" fmla="*/ 0 h 81330"/>
                <a:gd name="connsiteX4" fmla="*/ 64957 w 64957"/>
                <a:gd name="connsiteY4" fmla="*/ 20668 h 81330"/>
                <a:gd name="connsiteX5" fmla="*/ 64555 w 64957"/>
                <a:gd name="connsiteY5" fmla="*/ 21742 h 8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7" h="81330">
                  <a:moveTo>
                    <a:pt x="41336" y="81331"/>
                  </a:moveTo>
                  <a:lnTo>
                    <a:pt x="0" y="17581"/>
                  </a:lnTo>
                  <a:lnTo>
                    <a:pt x="9663" y="3624"/>
                  </a:lnTo>
                  <a:lnTo>
                    <a:pt x="44557" y="0"/>
                  </a:lnTo>
                  <a:lnTo>
                    <a:pt x="64957" y="20668"/>
                  </a:lnTo>
                  <a:lnTo>
                    <a:pt x="64555" y="2174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9" name="Forme libre : forme 388">
              <a:extLst>
                <a:ext uri="{FF2B5EF4-FFF2-40B4-BE49-F238E27FC236}">
                  <a16:creationId xmlns:a16="http://schemas.microsoft.com/office/drawing/2014/main" id="{A4167247-0E35-423A-A5DC-BF5D87BBCD01}"/>
                </a:ext>
              </a:extLst>
            </p:cNvPr>
            <p:cNvSpPr/>
            <p:nvPr/>
          </p:nvSpPr>
          <p:spPr>
            <a:xfrm>
              <a:off x="3290568" y="2157682"/>
              <a:ext cx="55831" cy="69117"/>
            </a:xfrm>
            <a:custGeom>
              <a:avLst/>
              <a:gdLst>
                <a:gd name="connsiteX0" fmla="*/ 0 w 55831"/>
                <a:gd name="connsiteY0" fmla="*/ 13824 h 69117"/>
                <a:gd name="connsiteX1" fmla="*/ 35834 w 55831"/>
                <a:gd name="connsiteY1" fmla="*/ 69118 h 69117"/>
                <a:gd name="connsiteX2" fmla="*/ 55831 w 55831"/>
                <a:gd name="connsiteY2" fmla="*/ 17716 h 69117"/>
                <a:gd name="connsiteX3" fmla="*/ 38518 w 55831"/>
                <a:gd name="connsiteY3" fmla="*/ 0 h 69117"/>
                <a:gd name="connsiteX4" fmla="*/ 7113 w 55831"/>
                <a:gd name="connsiteY4" fmla="*/ 3355 h 6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31" h="69117">
                  <a:moveTo>
                    <a:pt x="0" y="13824"/>
                  </a:moveTo>
                  <a:lnTo>
                    <a:pt x="35834" y="69118"/>
                  </a:lnTo>
                  <a:lnTo>
                    <a:pt x="55831" y="17716"/>
                  </a:lnTo>
                  <a:lnTo>
                    <a:pt x="38518" y="0"/>
                  </a:lnTo>
                  <a:lnTo>
                    <a:pt x="7113" y="335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0" name="Ignore">
              <a:extLst>
                <a:ext uri="{FF2B5EF4-FFF2-40B4-BE49-F238E27FC236}">
                  <a16:creationId xmlns:a16="http://schemas.microsoft.com/office/drawing/2014/main" id="{F7148C9B-A5E6-45A5-8F90-E5CAE817D80C}"/>
                </a:ext>
              </a:extLst>
            </p:cNvPr>
            <p:cNvSpPr/>
            <p:nvPr/>
          </p:nvSpPr>
          <p:spPr>
            <a:xfrm>
              <a:off x="3931148" y="2143188"/>
              <a:ext cx="118372" cy="91396"/>
            </a:xfrm>
            <a:custGeom>
              <a:avLst/>
              <a:gdLst>
                <a:gd name="connsiteX0" fmla="*/ 35968 w 118372"/>
                <a:gd name="connsiteY0" fmla="*/ 91397 h 91396"/>
                <a:gd name="connsiteX1" fmla="*/ 27513 w 118372"/>
                <a:gd name="connsiteY1" fmla="*/ 85223 h 91396"/>
                <a:gd name="connsiteX2" fmla="*/ 0 w 118372"/>
                <a:gd name="connsiteY2" fmla="*/ 39726 h 91396"/>
                <a:gd name="connsiteX3" fmla="*/ 940 w 118372"/>
                <a:gd name="connsiteY3" fmla="*/ 6576 h 91396"/>
                <a:gd name="connsiteX4" fmla="*/ 14495 w 118372"/>
                <a:gd name="connsiteY4" fmla="*/ 0 h 91396"/>
                <a:gd name="connsiteX5" fmla="*/ 15031 w 118372"/>
                <a:gd name="connsiteY5" fmla="*/ 0 h 91396"/>
                <a:gd name="connsiteX6" fmla="*/ 72339 w 118372"/>
                <a:gd name="connsiteY6" fmla="*/ 9663 h 91396"/>
                <a:gd name="connsiteX7" fmla="*/ 115957 w 118372"/>
                <a:gd name="connsiteY7" fmla="*/ 58113 h 91396"/>
                <a:gd name="connsiteX8" fmla="*/ 118373 w 118372"/>
                <a:gd name="connsiteY8" fmla="*/ 84418 h 91396"/>
                <a:gd name="connsiteX9" fmla="*/ 89786 w 118372"/>
                <a:gd name="connsiteY9" fmla="*/ 81733 h 91396"/>
                <a:gd name="connsiteX10" fmla="*/ 63749 w 118372"/>
                <a:gd name="connsiteY10" fmla="*/ 79989 h 9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372" h="91396">
                  <a:moveTo>
                    <a:pt x="35968" y="91397"/>
                  </a:moveTo>
                  <a:lnTo>
                    <a:pt x="27513" y="85223"/>
                  </a:lnTo>
                  <a:lnTo>
                    <a:pt x="0" y="39726"/>
                  </a:lnTo>
                  <a:lnTo>
                    <a:pt x="940" y="6576"/>
                  </a:lnTo>
                  <a:lnTo>
                    <a:pt x="14495" y="0"/>
                  </a:lnTo>
                  <a:lnTo>
                    <a:pt x="15031" y="0"/>
                  </a:lnTo>
                  <a:lnTo>
                    <a:pt x="72339" y="9663"/>
                  </a:lnTo>
                  <a:lnTo>
                    <a:pt x="115957" y="58113"/>
                  </a:lnTo>
                  <a:lnTo>
                    <a:pt x="118373" y="84418"/>
                  </a:lnTo>
                  <a:lnTo>
                    <a:pt x="89786" y="81733"/>
                  </a:lnTo>
                  <a:lnTo>
                    <a:pt x="63749" y="7998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1" name="Ignore">
              <a:extLst>
                <a:ext uri="{FF2B5EF4-FFF2-40B4-BE49-F238E27FC236}">
                  <a16:creationId xmlns:a16="http://schemas.microsoft.com/office/drawing/2014/main" id="{96E09851-BE6B-4554-AFE3-6000224B4A97}"/>
                </a:ext>
              </a:extLst>
            </p:cNvPr>
            <p:cNvSpPr/>
            <p:nvPr/>
          </p:nvSpPr>
          <p:spPr>
            <a:xfrm>
              <a:off x="3935041" y="2147080"/>
              <a:ext cx="110319" cy="83209"/>
            </a:xfrm>
            <a:custGeom>
              <a:avLst/>
              <a:gdLst>
                <a:gd name="connsiteX0" fmla="*/ 26707 w 110319"/>
                <a:gd name="connsiteY0" fmla="*/ 78915 h 83209"/>
                <a:gd name="connsiteX1" fmla="*/ 32613 w 110319"/>
                <a:gd name="connsiteY1" fmla="*/ 83210 h 83209"/>
                <a:gd name="connsiteX2" fmla="*/ 59186 w 110319"/>
                <a:gd name="connsiteY2" fmla="*/ 72205 h 83209"/>
                <a:gd name="connsiteX3" fmla="*/ 86296 w 110319"/>
                <a:gd name="connsiteY3" fmla="*/ 73949 h 83209"/>
                <a:gd name="connsiteX4" fmla="*/ 110320 w 110319"/>
                <a:gd name="connsiteY4" fmla="*/ 76231 h 83209"/>
                <a:gd name="connsiteX5" fmla="*/ 108307 w 110319"/>
                <a:gd name="connsiteY5" fmla="*/ 55831 h 83209"/>
                <a:gd name="connsiteX6" fmla="*/ 66568 w 110319"/>
                <a:gd name="connsiteY6" fmla="*/ 9395 h 83209"/>
                <a:gd name="connsiteX7" fmla="*/ 11139 w 110319"/>
                <a:gd name="connsiteY7" fmla="*/ 0 h 83209"/>
                <a:gd name="connsiteX8" fmla="*/ 805 w 110319"/>
                <a:gd name="connsiteY8" fmla="*/ 5234 h 83209"/>
                <a:gd name="connsiteX9" fmla="*/ 0 w 110319"/>
                <a:gd name="connsiteY9" fmla="*/ 34760 h 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319" h="83209">
                  <a:moveTo>
                    <a:pt x="26707" y="78915"/>
                  </a:moveTo>
                  <a:lnTo>
                    <a:pt x="32613" y="83210"/>
                  </a:lnTo>
                  <a:lnTo>
                    <a:pt x="59186" y="72205"/>
                  </a:lnTo>
                  <a:lnTo>
                    <a:pt x="86296" y="73949"/>
                  </a:lnTo>
                  <a:lnTo>
                    <a:pt x="110320" y="76231"/>
                  </a:lnTo>
                  <a:lnTo>
                    <a:pt x="108307" y="55831"/>
                  </a:lnTo>
                  <a:lnTo>
                    <a:pt x="66568" y="9395"/>
                  </a:lnTo>
                  <a:lnTo>
                    <a:pt x="11139" y="0"/>
                  </a:lnTo>
                  <a:lnTo>
                    <a:pt x="805" y="5234"/>
                  </a:lnTo>
                  <a:lnTo>
                    <a:pt x="0" y="3476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2" name="Ignore">
              <a:extLst>
                <a:ext uri="{FF2B5EF4-FFF2-40B4-BE49-F238E27FC236}">
                  <a16:creationId xmlns:a16="http://schemas.microsoft.com/office/drawing/2014/main" id="{BC4F70CB-8C68-418F-9C8C-EDB78E0BC5FD}"/>
                </a:ext>
              </a:extLst>
            </p:cNvPr>
            <p:cNvSpPr/>
            <p:nvPr/>
          </p:nvSpPr>
          <p:spPr>
            <a:xfrm>
              <a:off x="3528924" y="1806457"/>
              <a:ext cx="431884" cy="283583"/>
            </a:xfrm>
            <a:custGeom>
              <a:avLst/>
              <a:gdLst>
                <a:gd name="connsiteX0" fmla="*/ 223861 w 431884"/>
                <a:gd name="connsiteY0" fmla="*/ 283584 h 283583"/>
                <a:gd name="connsiteX1" fmla="*/ 223592 w 431884"/>
                <a:gd name="connsiteY1" fmla="*/ 283450 h 283583"/>
                <a:gd name="connsiteX2" fmla="*/ 183598 w 431884"/>
                <a:gd name="connsiteY2" fmla="*/ 272176 h 283583"/>
                <a:gd name="connsiteX3" fmla="*/ 116628 w 431884"/>
                <a:gd name="connsiteY3" fmla="*/ 241576 h 283583"/>
                <a:gd name="connsiteX4" fmla="*/ 107904 w 431884"/>
                <a:gd name="connsiteY4" fmla="*/ 187624 h 283583"/>
                <a:gd name="connsiteX5" fmla="*/ 104952 w 431884"/>
                <a:gd name="connsiteY5" fmla="*/ 138504 h 283583"/>
                <a:gd name="connsiteX6" fmla="*/ 80660 w 431884"/>
                <a:gd name="connsiteY6" fmla="*/ 94617 h 283583"/>
                <a:gd name="connsiteX7" fmla="*/ 29794 w 431884"/>
                <a:gd name="connsiteY7" fmla="*/ 81868 h 283583"/>
                <a:gd name="connsiteX8" fmla="*/ 29392 w 431884"/>
                <a:gd name="connsiteY8" fmla="*/ 81465 h 283583"/>
                <a:gd name="connsiteX9" fmla="*/ 0 w 431884"/>
                <a:gd name="connsiteY9" fmla="*/ 47778 h 283583"/>
                <a:gd name="connsiteX10" fmla="*/ 268 w 431884"/>
                <a:gd name="connsiteY10" fmla="*/ 46839 h 283583"/>
                <a:gd name="connsiteX11" fmla="*/ 9931 w 431884"/>
                <a:gd name="connsiteY11" fmla="*/ 0 h 283583"/>
                <a:gd name="connsiteX12" fmla="*/ 63481 w 431884"/>
                <a:gd name="connsiteY12" fmla="*/ 7516 h 283583"/>
                <a:gd name="connsiteX13" fmla="*/ 90859 w 431884"/>
                <a:gd name="connsiteY13" fmla="*/ 42544 h 283583"/>
                <a:gd name="connsiteX14" fmla="*/ 139712 w 431884"/>
                <a:gd name="connsiteY14" fmla="*/ 42276 h 283583"/>
                <a:gd name="connsiteX15" fmla="*/ 161990 w 431884"/>
                <a:gd name="connsiteY15" fmla="*/ 78915 h 283583"/>
                <a:gd name="connsiteX16" fmla="*/ 161856 w 431884"/>
                <a:gd name="connsiteY16" fmla="*/ 79586 h 283583"/>
                <a:gd name="connsiteX17" fmla="*/ 156354 w 431884"/>
                <a:gd name="connsiteY17" fmla="*/ 117567 h 283583"/>
                <a:gd name="connsiteX18" fmla="*/ 184403 w 431884"/>
                <a:gd name="connsiteY18" fmla="*/ 140383 h 283583"/>
                <a:gd name="connsiteX19" fmla="*/ 199569 w 431884"/>
                <a:gd name="connsiteY19" fmla="*/ 163467 h 283583"/>
                <a:gd name="connsiteX20" fmla="*/ 232048 w 431884"/>
                <a:gd name="connsiteY20" fmla="*/ 167761 h 283583"/>
                <a:gd name="connsiteX21" fmla="*/ 267613 w 431884"/>
                <a:gd name="connsiteY21" fmla="*/ 175948 h 283583"/>
                <a:gd name="connsiteX22" fmla="*/ 306936 w 431884"/>
                <a:gd name="connsiteY22" fmla="*/ 154609 h 283583"/>
                <a:gd name="connsiteX23" fmla="*/ 357667 w 431884"/>
                <a:gd name="connsiteY23" fmla="*/ 145885 h 283583"/>
                <a:gd name="connsiteX24" fmla="*/ 357936 w 431884"/>
                <a:gd name="connsiteY24" fmla="*/ 146020 h 283583"/>
                <a:gd name="connsiteX25" fmla="*/ 399004 w 431884"/>
                <a:gd name="connsiteY25" fmla="*/ 153267 h 283583"/>
                <a:gd name="connsiteX26" fmla="*/ 426248 w 431884"/>
                <a:gd name="connsiteY26" fmla="*/ 192053 h 283583"/>
                <a:gd name="connsiteX27" fmla="*/ 431885 w 431884"/>
                <a:gd name="connsiteY27" fmla="*/ 232584 h 283583"/>
                <a:gd name="connsiteX28" fmla="*/ 415914 w 431884"/>
                <a:gd name="connsiteY28" fmla="*/ 258621 h 283583"/>
                <a:gd name="connsiteX29" fmla="*/ 415377 w 431884"/>
                <a:gd name="connsiteY29" fmla="*/ 258889 h 283583"/>
                <a:gd name="connsiteX30" fmla="*/ 377799 w 431884"/>
                <a:gd name="connsiteY30" fmla="*/ 279289 h 283583"/>
                <a:gd name="connsiteX31" fmla="*/ 345723 w 431884"/>
                <a:gd name="connsiteY31" fmla="*/ 267881 h 283583"/>
                <a:gd name="connsiteX32" fmla="*/ 275397 w 431884"/>
                <a:gd name="connsiteY32" fmla="*/ 281973 h 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884" h="283583">
                  <a:moveTo>
                    <a:pt x="223861" y="283584"/>
                  </a:moveTo>
                  <a:lnTo>
                    <a:pt x="223592" y="283450"/>
                  </a:lnTo>
                  <a:lnTo>
                    <a:pt x="183598" y="272176"/>
                  </a:lnTo>
                  <a:lnTo>
                    <a:pt x="116628" y="241576"/>
                  </a:lnTo>
                  <a:lnTo>
                    <a:pt x="107904" y="187624"/>
                  </a:lnTo>
                  <a:lnTo>
                    <a:pt x="104952" y="138504"/>
                  </a:lnTo>
                  <a:lnTo>
                    <a:pt x="80660" y="94617"/>
                  </a:lnTo>
                  <a:lnTo>
                    <a:pt x="29794" y="81868"/>
                  </a:lnTo>
                  <a:lnTo>
                    <a:pt x="29392" y="81465"/>
                  </a:lnTo>
                  <a:lnTo>
                    <a:pt x="0" y="47778"/>
                  </a:lnTo>
                  <a:lnTo>
                    <a:pt x="268" y="46839"/>
                  </a:lnTo>
                  <a:lnTo>
                    <a:pt x="9931" y="0"/>
                  </a:lnTo>
                  <a:lnTo>
                    <a:pt x="63481" y="7516"/>
                  </a:lnTo>
                  <a:lnTo>
                    <a:pt x="90859" y="42544"/>
                  </a:lnTo>
                  <a:lnTo>
                    <a:pt x="139712" y="42276"/>
                  </a:lnTo>
                  <a:lnTo>
                    <a:pt x="161990" y="78915"/>
                  </a:lnTo>
                  <a:lnTo>
                    <a:pt x="161856" y="79586"/>
                  </a:lnTo>
                  <a:lnTo>
                    <a:pt x="156354" y="117567"/>
                  </a:lnTo>
                  <a:lnTo>
                    <a:pt x="184403" y="140383"/>
                  </a:lnTo>
                  <a:lnTo>
                    <a:pt x="199569" y="163467"/>
                  </a:lnTo>
                  <a:lnTo>
                    <a:pt x="232048" y="167761"/>
                  </a:lnTo>
                  <a:lnTo>
                    <a:pt x="267613" y="175948"/>
                  </a:lnTo>
                  <a:lnTo>
                    <a:pt x="306936" y="154609"/>
                  </a:lnTo>
                  <a:lnTo>
                    <a:pt x="357667" y="145885"/>
                  </a:lnTo>
                  <a:lnTo>
                    <a:pt x="357936" y="146020"/>
                  </a:lnTo>
                  <a:lnTo>
                    <a:pt x="399004" y="153267"/>
                  </a:lnTo>
                  <a:lnTo>
                    <a:pt x="426248" y="192053"/>
                  </a:lnTo>
                  <a:lnTo>
                    <a:pt x="431885" y="232584"/>
                  </a:lnTo>
                  <a:lnTo>
                    <a:pt x="415914" y="258621"/>
                  </a:lnTo>
                  <a:lnTo>
                    <a:pt x="415377" y="258889"/>
                  </a:lnTo>
                  <a:lnTo>
                    <a:pt x="377799" y="279289"/>
                  </a:lnTo>
                  <a:lnTo>
                    <a:pt x="345723" y="267881"/>
                  </a:lnTo>
                  <a:lnTo>
                    <a:pt x="275397" y="28197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3" name="Ignore">
              <a:extLst>
                <a:ext uri="{FF2B5EF4-FFF2-40B4-BE49-F238E27FC236}">
                  <a16:creationId xmlns:a16="http://schemas.microsoft.com/office/drawing/2014/main" id="{F1309781-FD5D-442E-9082-F361235855A4}"/>
                </a:ext>
              </a:extLst>
            </p:cNvPr>
            <p:cNvSpPr/>
            <p:nvPr/>
          </p:nvSpPr>
          <p:spPr>
            <a:xfrm>
              <a:off x="3533084" y="1810752"/>
              <a:ext cx="423832" cy="275396"/>
            </a:xfrm>
            <a:custGeom>
              <a:avLst/>
              <a:gdLst>
                <a:gd name="connsiteX0" fmla="*/ 115957 w 423832"/>
                <a:gd name="connsiteY0" fmla="*/ 234597 h 275396"/>
                <a:gd name="connsiteX1" fmla="*/ 180780 w 423832"/>
                <a:gd name="connsiteY1" fmla="*/ 264392 h 275396"/>
                <a:gd name="connsiteX2" fmla="*/ 220237 w 423832"/>
                <a:gd name="connsiteY2" fmla="*/ 275397 h 275396"/>
                <a:gd name="connsiteX3" fmla="*/ 270700 w 423832"/>
                <a:gd name="connsiteY3" fmla="*/ 273921 h 275396"/>
                <a:gd name="connsiteX4" fmla="*/ 341965 w 423832"/>
                <a:gd name="connsiteY4" fmla="*/ 259560 h 275396"/>
                <a:gd name="connsiteX5" fmla="*/ 342368 w 423832"/>
                <a:gd name="connsiteY5" fmla="*/ 259829 h 275396"/>
                <a:gd name="connsiteX6" fmla="*/ 373235 w 423832"/>
                <a:gd name="connsiteY6" fmla="*/ 270834 h 275396"/>
                <a:gd name="connsiteX7" fmla="*/ 408935 w 423832"/>
                <a:gd name="connsiteY7" fmla="*/ 251508 h 275396"/>
                <a:gd name="connsiteX8" fmla="*/ 423833 w 423832"/>
                <a:gd name="connsiteY8" fmla="*/ 227484 h 275396"/>
                <a:gd name="connsiteX9" fmla="*/ 418330 w 423832"/>
                <a:gd name="connsiteY9" fmla="*/ 188698 h 275396"/>
                <a:gd name="connsiteX10" fmla="*/ 392696 w 423832"/>
                <a:gd name="connsiteY10" fmla="*/ 152462 h 275396"/>
                <a:gd name="connsiteX11" fmla="*/ 353507 w 423832"/>
                <a:gd name="connsiteY11" fmla="*/ 145483 h 275396"/>
                <a:gd name="connsiteX12" fmla="*/ 303715 w 423832"/>
                <a:gd name="connsiteY12" fmla="*/ 154072 h 275396"/>
                <a:gd name="connsiteX13" fmla="*/ 263989 w 423832"/>
                <a:gd name="connsiteY13" fmla="*/ 175680 h 275396"/>
                <a:gd name="connsiteX14" fmla="*/ 227216 w 423832"/>
                <a:gd name="connsiteY14" fmla="*/ 167224 h 275396"/>
                <a:gd name="connsiteX15" fmla="*/ 193261 w 423832"/>
                <a:gd name="connsiteY15" fmla="*/ 162795 h 275396"/>
                <a:gd name="connsiteX16" fmla="*/ 177156 w 423832"/>
                <a:gd name="connsiteY16" fmla="*/ 138504 h 275396"/>
                <a:gd name="connsiteX17" fmla="*/ 148167 w 423832"/>
                <a:gd name="connsiteY17" fmla="*/ 114883 h 275396"/>
                <a:gd name="connsiteX18" fmla="*/ 153804 w 423832"/>
                <a:gd name="connsiteY18" fmla="*/ 75425 h 275396"/>
                <a:gd name="connsiteX19" fmla="*/ 133404 w 423832"/>
                <a:gd name="connsiteY19" fmla="*/ 41873 h 275396"/>
                <a:gd name="connsiteX20" fmla="*/ 84820 w 423832"/>
                <a:gd name="connsiteY20" fmla="*/ 42142 h 275396"/>
                <a:gd name="connsiteX21" fmla="*/ 57308 w 423832"/>
                <a:gd name="connsiteY21" fmla="*/ 6710 h 275396"/>
                <a:gd name="connsiteX22" fmla="*/ 8858 w 423832"/>
                <a:gd name="connsiteY22" fmla="*/ 0 h 275396"/>
                <a:gd name="connsiteX23" fmla="*/ 0 w 423832"/>
                <a:gd name="connsiteY23" fmla="*/ 42410 h 275396"/>
                <a:gd name="connsiteX24" fmla="*/ 27647 w 423832"/>
                <a:gd name="connsiteY24" fmla="*/ 74218 h 275396"/>
                <a:gd name="connsiteX25" fmla="*/ 79049 w 423832"/>
                <a:gd name="connsiteY25" fmla="*/ 87102 h 275396"/>
                <a:gd name="connsiteX26" fmla="*/ 104549 w 423832"/>
                <a:gd name="connsiteY26" fmla="*/ 133538 h 275396"/>
                <a:gd name="connsiteX27" fmla="*/ 107502 w 423832"/>
                <a:gd name="connsiteY27" fmla="*/ 182927 h 27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3832" h="275396">
                  <a:moveTo>
                    <a:pt x="115957" y="234597"/>
                  </a:moveTo>
                  <a:lnTo>
                    <a:pt x="180780" y="264392"/>
                  </a:lnTo>
                  <a:lnTo>
                    <a:pt x="220237" y="275397"/>
                  </a:lnTo>
                  <a:lnTo>
                    <a:pt x="270700" y="273921"/>
                  </a:lnTo>
                  <a:lnTo>
                    <a:pt x="341965" y="259560"/>
                  </a:lnTo>
                  <a:lnTo>
                    <a:pt x="342368" y="259829"/>
                  </a:lnTo>
                  <a:lnTo>
                    <a:pt x="373235" y="270834"/>
                  </a:lnTo>
                  <a:lnTo>
                    <a:pt x="408935" y="251508"/>
                  </a:lnTo>
                  <a:lnTo>
                    <a:pt x="423833" y="227484"/>
                  </a:lnTo>
                  <a:lnTo>
                    <a:pt x="418330" y="188698"/>
                  </a:lnTo>
                  <a:lnTo>
                    <a:pt x="392696" y="152462"/>
                  </a:lnTo>
                  <a:lnTo>
                    <a:pt x="353507" y="145483"/>
                  </a:lnTo>
                  <a:lnTo>
                    <a:pt x="303715" y="154072"/>
                  </a:lnTo>
                  <a:lnTo>
                    <a:pt x="263989" y="175680"/>
                  </a:lnTo>
                  <a:lnTo>
                    <a:pt x="227216" y="167224"/>
                  </a:lnTo>
                  <a:lnTo>
                    <a:pt x="193261" y="162795"/>
                  </a:lnTo>
                  <a:lnTo>
                    <a:pt x="177156" y="138504"/>
                  </a:lnTo>
                  <a:lnTo>
                    <a:pt x="148167" y="114883"/>
                  </a:lnTo>
                  <a:lnTo>
                    <a:pt x="153804" y="75425"/>
                  </a:lnTo>
                  <a:lnTo>
                    <a:pt x="133404" y="41873"/>
                  </a:lnTo>
                  <a:lnTo>
                    <a:pt x="84820" y="42142"/>
                  </a:lnTo>
                  <a:lnTo>
                    <a:pt x="57308" y="6710"/>
                  </a:lnTo>
                  <a:lnTo>
                    <a:pt x="8858" y="0"/>
                  </a:lnTo>
                  <a:lnTo>
                    <a:pt x="0" y="42410"/>
                  </a:lnTo>
                  <a:lnTo>
                    <a:pt x="27647" y="74218"/>
                  </a:lnTo>
                  <a:lnTo>
                    <a:pt x="79049" y="87102"/>
                  </a:lnTo>
                  <a:lnTo>
                    <a:pt x="104549" y="133538"/>
                  </a:lnTo>
                  <a:lnTo>
                    <a:pt x="107502" y="18292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4" name="Ignore">
              <a:extLst>
                <a:ext uri="{FF2B5EF4-FFF2-40B4-BE49-F238E27FC236}">
                  <a16:creationId xmlns:a16="http://schemas.microsoft.com/office/drawing/2014/main" id="{4A5F5A7F-FB97-4CD8-9254-4E7940A89C6C}"/>
                </a:ext>
              </a:extLst>
            </p:cNvPr>
            <p:cNvSpPr/>
            <p:nvPr/>
          </p:nvSpPr>
          <p:spPr>
            <a:xfrm>
              <a:off x="3019332" y="1846183"/>
              <a:ext cx="301433" cy="243723"/>
            </a:xfrm>
            <a:custGeom>
              <a:avLst/>
              <a:gdLst>
                <a:gd name="connsiteX0" fmla="*/ 98912 w 301433"/>
                <a:gd name="connsiteY0" fmla="*/ 243724 h 243723"/>
                <a:gd name="connsiteX1" fmla="*/ 95423 w 301433"/>
                <a:gd name="connsiteY1" fmla="*/ 210574 h 243723"/>
                <a:gd name="connsiteX2" fmla="*/ 142664 w 301433"/>
                <a:gd name="connsiteY2" fmla="*/ 171922 h 243723"/>
                <a:gd name="connsiteX3" fmla="*/ 36639 w 301433"/>
                <a:gd name="connsiteY3" fmla="*/ 182793 h 243723"/>
                <a:gd name="connsiteX4" fmla="*/ 36102 w 301433"/>
                <a:gd name="connsiteY4" fmla="*/ 182524 h 243723"/>
                <a:gd name="connsiteX5" fmla="*/ 0 w 301433"/>
                <a:gd name="connsiteY5" fmla="*/ 164540 h 243723"/>
                <a:gd name="connsiteX6" fmla="*/ 537 w 301433"/>
                <a:gd name="connsiteY6" fmla="*/ 162930 h 243723"/>
                <a:gd name="connsiteX7" fmla="*/ 34626 w 301433"/>
                <a:gd name="connsiteY7" fmla="*/ 64286 h 243723"/>
                <a:gd name="connsiteX8" fmla="*/ 58918 w 301433"/>
                <a:gd name="connsiteY8" fmla="*/ 33821 h 243723"/>
                <a:gd name="connsiteX9" fmla="*/ 130586 w 301433"/>
                <a:gd name="connsiteY9" fmla="*/ 70460 h 243723"/>
                <a:gd name="connsiteX10" fmla="*/ 174069 w 301433"/>
                <a:gd name="connsiteY10" fmla="*/ 129780 h 243723"/>
                <a:gd name="connsiteX11" fmla="*/ 213258 w 301433"/>
                <a:gd name="connsiteY11" fmla="*/ 136491 h 243723"/>
                <a:gd name="connsiteX12" fmla="*/ 178767 w 301433"/>
                <a:gd name="connsiteY12" fmla="*/ 41202 h 243723"/>
                <a:gd name="connsiteX13" fmla="*/ 179169 w 301433"/>
                <a:gd name="connsiteY13" fmla="*/ 40531 h 243723"/>
                <a:gd name="connsiteX14" fmla="*/ 202790 w 301433"/>
                <a:gd name="connsiteY14" fmla="*/ 0 h 243723"/>
                <a:gd name="connsiteX15" fmla="*/ 230840 w 301433"/>
                <a:gd name="connsiteY15" fmla="*/ 13824 h 243723"/>
                <a:gd name="connsiteX16" fmla="*/ 239295 w 301433"/>
                <a:gd name="connsiteY16" fmla="*/ 65091 h 243723"/>
                <a:gd name="connsiteX17" fmla="*/ 248287 w 301433"/>
                <a:gd name="connsiteY17" fmla="*/ 98509 h 243723"/>
                <a:gd name="connsiteX18" fmla="*/ 268687 w 301433"/>
                <a:gd name="connsiteY18" fmla="*/ 82807 h 243723"/>
                <a:gd name="connsiteX19" fmla="*/ 269492 w 301433"/>
                <a:gd name="connsiteY19" fmla="*/ 82941 h 243723"/>
                <a:gd name="connsiteX20" fmla="*/ 297005 w 301433"/>
                <a:gd name="connsiteY20" fmla="*/ 87504 h 243723"/>
                <a:gd name="connsiteX21" fmla="*/ 301434 w 301433"/>
                <a:gd name="connsiteY21" fmla="*/ 138638 h 243723"/>
                <a:gd name="connsiteX22" fmla="*/ 301300 w 301433"/>
                <a:gd name="connsiteY22" fmla="*/ 138906 h 243723"/>
                <a:gd name="connsiteX23" fmla="*/ 285866 w 301433"/>
                <a:gd name="connsiteY23" fmla="*/ 186148 h 243723"/>
                <a:gd name="connsiteX24" fmla="*/ 284792 w 301433"/>
                <a:gd name="connsiteY24" fmla="*/ 186282 h 243723"/>
                <a:gd name="connsiteX25" fmla="*/ 201314 w 301433"/>
                <a:gd name="connsiteY25" fmla="*/ 201045 h 243723"/>
                <a:gd name="connsiteX26" fmla="*/ 138772 w 301433"/>
                <a:gd name="connsiteY26" fmla="*/ 241442 h 2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01433" h="243723">
                  <a:moveTo>
                    <a:pt x="98912" y="243724"/>
                  </a:moveTo>
                  <a:lnTo>
                    <a:pt x="95423" y="210574"/>
                  </a:lnTo>
                  <a:lnTo>
                    <a:pt x="142664" y="171922"/>
                  </a:lnTo>
                  <a:lnTo>
                    <a:pt x="36639" y="182793"/>
                  </a:lnTo>
                  <a:lnTo>
                    <a:pt x="36102" y="182524"/>
                  </a:lnTo>
                  <a:lnTo>
                    <a:pt x="0" y="164540"/>
                  </a:lnTo>
                  <a:lnTo>
                    <a:pt x="537" y="162930"/>
                  </a:lnTo>
                  <a:lnTo>
                    <a:pt x="34626" y="64286"/>
                  </a:lnTo>
                  <a:lnTo>
                    <a:pt x="58918" y="33821"/>
                  </a:lnTo>
                  <a:lnTo>
                    <a:pt x="130586" y="70460"/>
                  </a:lnTo>
                  <a:lnTo>
                    <a:pt x="174069" y="129780"/>
                  </a:lnTo>
                  <a:lnTo>
                    <a:pt x="213258" y="136491"/>
                  </a:lnTo>
                  <a:lnTo>
                    <a:pt x="178767" y="41202"/>
                  </a:lnTo>
                  <a:lnTo>
                    <a:pt x="179169" y="40531"/>
                  </a:lnTo>
                  <a:lnTo>
                    <a:pt x="202790" y="0"/>
                  </a:lnTo>
                  <a:lnTo>
                    <a:pt x="230840" y="13824"/>
                  </a:lnTo>
                  <a:lnTo>
                    <a:pt x="239295" y="65091"/>
                  </a:lnTo>
                  <a:lnTo>
                    <a:pt x="248287" y="98509"/>
                  </a:lnTo>
                  <a:lnTo>
                    <a:pt x="268687" y="82807"/>
                  </a:lnTo>
                  <a:lnTo>
                    <a:pt x="269492" y="82941"/>
                  </a:lnTo>
                  <a:lnTo>
                    <a:pt x="297005" y="87504"/>
                  </a:lnTo>
                  <a:lnTo>
                    <a:pt x="301434" y="138638"/>
                  </a:lnTo>
                  <a:lnTo>
                    <a:pt x="301300" y="138906"/>
                  </a:lnTo>
                  <a:lnTo>
                    <a:pt x="285866" y="186148"/>
                  </a:lnTo>
                  <a:lnTo>
                    <a:pt x="284792" y="186282"/>
                  </a:lnTo>
                  <a:lnTo>
                    <a:pt x="201314" y="201045"/>
                  </a:lnTo>
                  <a:lnTo>
                    <a:pt x="138772" y="24144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5" name="Ignore">
              <a:extLst>
                <a:ext uri="{FF2B5EF4-FFF2-40B4-BE49-F238E27FC236}">
                  <a16:creationId xmlns:a16="http://schemas.microsoft.com/office/drawing/2014/main" id="{F7DA61BE-8790-4463-A8DB-0928C2520421}"/>
                </a:ext>
              </a:extLst>
            </p:cNvPr>
            <p:cNvSpPr/>
            <p:nvPr/>
          </p:nvSpPr>
          <p:spPr>
            <a:xfrm>
              <a:off x="3024029" y="1851283"/>
              <a:ext cx="292844" cy="234597"/>
            </a:xfrm>
            <a:custGeom>
              <a:avLst/>
              <a:gdLst>
                <a:gd name="connsiteX0" fmla="*/ 94752 w 292844"/>
                <a:gd name="connsiteY0" fmla="*/ 207085 h 234597"/>
                <a:gd name="connsiteX1" fmla="*/ 97570 w 292844"/>
                <a:gd name="connsiteY1" fmla="*/ 234598 h 234597"/>
                <a:gd name="connsiteX2" fmla="*/ 132867 w 292844"/>
                <a:gd name="connsiteY2" fmla="*/ 232584 h 234597"/>
                <a:gd name="connsiteX3" fmla="*/ 195543 w 292844"/>
                <a:gd name="connsiteY3" fmla="*/ 192188 h 234597"/>
                <a:gd name="connsiteX4" fmla="*/ 278216 w 292844"/>
                <a:gd name="connsiteY4" fmla="*/ 177559 h 234597"/>
                <a:gd name="connsiteX5" fmla="*/ 292844 w 292844"/>
                <a:gd name="connsiteY5" fmla="*/ 133001 h 234597"/>
                <a:gd name="connsiteX6" fmla="*/ 288684 w 292844"/>
                <a:gd name="connsiteY6" fmla="*/ 85760 h 234597"/>
                <a:gd name="connsiteX7" fmla="*/ 265063 w 292844"/>
                <a:gd name="connsiteY7" fmla="*/ 81733 h 234597"/>
                <a:gd name="connsiteX8" fmla="*/ 241308 w 292844"/>
                <a:gd name="connsiteY8" fmla="*/ 99986 h 234597"/>
                <a:gd name="connsiteX9" fmla="*/ 230974 w 292844"/>
                <a:gd name="connsiteY9" fmla="*/ 60797 h 234597"/>
                <a:gd name="connsiteX10" fmla="*/ 222653 w 292844"/>
                <a:gd name="connsiteY10" fmla="*/ 11274 h 234597"/>
                <a:gd name="connsiteX11" fmla="*/ 199569 w 292844"/>
                <a:gd name="connsiteY11" fmla="*/ 0 h 234597"/>
                <a:gd name="connsiteX12" fmla="*/ 178230 w 292844"/>
                <a:gd name="connsiteY12" fmla="*/ 36505 h 234597"/>
                <a:gd name="connsiteX13" fmla="*/ 214466 w 292844"/>
                <a:gd name="connsiteY13" fmla="*/ 136356 h 234597"/>
                <a:gd name="connsiteX14" fmla="*/ 167224 w 292844"/>
                <a:gd name="connsiteY14" fmla="*/ 128170 h 234597"/>
                <a:gd name="connsiteX15" fmla="*/ 166688 w 292844"/>
                <a:gd name="connsiteY15" fmla="*/ 127499 h 234597"/>
                <a:gd name="connsiteX16" fmla="*/ 123070 w 292844"/>
                <a:gd name="connsiteY16" fmla="*/ 67910 h 234597"/>
                <a:gd name="connsiteX17" fmla="*/ 55160 w 292844"/>
                <a:gd name="connsiteY17" fmla="*/ 33552 h 234597"/>
                <a:gd name="connsiteX18" fmla="*/ 33150 w 292844"/>
                <a:gd name="connsiteY18" fmla="*/ 61334 h 234597"/>
                <a:gd name="connsiteX19" fmla="*/ 0 w 292844"/>
                <a:gd name="connsiteY19" fmla="*/ 157562 h 234597"/>
                <a:gd name="connsiteX20" fmla="*/ 32613 w 292844"/>
                <a:gd name="connsiteY20" fmla="*/ 173667 h 234597"/>
                <a:gd name="connsiteX21" fmla="*/ 150180 w 292844"/>
                <a:gd name="connsiteY21" fmla="*/ 161722 h 23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44" h="234597">
                  <a:moveTo>
                    <a:pt x="94752" y="207085"/>
                  </a:moveTo>
                  <a:lnTo>
                    <a:pt x="97570" y="234598"/>
                  </a:lnTo>
                  <a:lnTo>
                    <a:pt x="132867" y="232584"/>
                  </a:lnTo>
                  <a:lnTo>
                    <a:pt x="195543" y="192188"/>
                  </a:lnTo>
                  <a:lnTo>
                    <a:pt x="278216" y="177559"/>
                  </a:lnTo>
                  <a:lnTo>
                    <a:pt x="292844" y="133001"/>
                  </a:lnTo>
                  <a:lnTo>
                    <a:pt x="288684" y="85760"/>
                  </a:lnTo>
                  <a:lnTo>
                    <a:pt x="265063" y="81733"/>
                  </a:lnTo>
                  <a:lnTo>
                    <a:pt x="241308" y="99986"/>
                  </a:lnTo>
                  <a:lnTo>
                    <a:pt x="230974" y="60797"/>
                  </a:lnTo>
                  <a:lnTo>
                    <a:pt x="222653" y="11274"/>
                  </a:lnTo>
                  <a:lnTo>
                    <a:pt x="199569" y="0"/>
                  </a:lnTo>
                  <a:lnTo>
                    <a:pt x="178230" y="36505"/>
                  </a:lnTo>
                  <a:lnTo>
                    <a:pt x="214466" y="136356"/>
                  </a:lnTo>
                  <a:lnTo>
                    <a:pt x="167224" y="128170"/>
                  </a:lnTo>
                  <a:lnTo>
                    <a:pt x="166688" y="127499"/>
                  </a:lnTo>
                  <a:lnTo>
                    <a:pt x="123070" y="67910"/>
                  </a:lnTo>
                  <a:lnTo>
                    <a:pt x="55160" y="33552"/>
                  </a:lnTo>
                  <a:lnTo>
                    <a:pt x="33150" y="61334"/>
                  </a:lnTo>
                  <a:lnTo>
                    <a:pt x="0" y="157562"/>
                  </a:lnTo>
                  <a:lnTo>
                    <a:pt x="32613" y="173667"/>
                  </a:lnTo>
                  <a:lnTo>
                    <a:pt x="150180" y="16172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6" name="Ignore">
              <a:extLst>
                <a:ext uri="{FF2B5EF4-FFF2-40B4-BE49-F238E27FC236}">
                  <a16:creationId xmlns:a16="http://schemas.microsoft.com/office/drawing/2014/main" id="{612A8836-92AF-44B2-B50A-EF8C43DA168F}"/>
                </a:ext>
              </a:extLst>
            </p:cNvPr>
            <p:cNvSpPr/>
            <p:nvPr/>
          </p:nvSpPr>
          <p:spPr>
            <a:xfrm>
              <a:off x="3536439" y="1965226"/>
              <a:ext cx="83612" cy="106562"/>
            </a:xfrm>
            <a:custGeom>
              <a:avLst/>
              <a:gdLst>
                <a:gd name="connsiteX0" fmla="*/ 69252 w 83612"/>
                <a:gd name="connsiteY0" fmla="*/ 106562 h 106562"/>
                <a:gd name="connsiteX1" fmla="*/ 67641 w 83612"/>
                <a:gd name="connsiteY1" fmla="*/ 106294 h 106562"/>
                <a:gd name="connsiteX2" fmla="*/ 31002 w 83612"/>
                <a:gd name="connsiteY2" fmla="*/ 98912 h 106562"/>
                <a:gd name="connsiteX3" fmla="*/ 0 w 83612"/>
                <a:gd name="connsiteY3" fmla="*/ 73412 h 106562"/>
                <a:gd name="connsiteX4" fmla="*/ 13690 w 83612"/>
                <a:gd name="connsiteY4" fmla="*/ 28184 h 106562"/>
                <a:gd name="connsiteX5" fmla="*/ 14226 w 83612"/>
                <a:gd name="connsiteY5" fmla="*/ 27781 h 106562"/>
                <a:gd name="connsiteX6" fmla="*/ 51402 w 83612"/>
                <a:gd name="connsiteY6" fmla="*/ 0 h 106562"/>
                <a:gd name="connsiteX7" fmla="*/ 74352 w 83612"/>
                <a:gd name="connsiteY7" fmla="*/ 36773 h 106562"/>
                <a:gd name="connsiteX8" fmla="*/ 83612 w 83612"/>
                <a:gd name="connsiteY8" fmla="*/ 67910 h 106562"/>
                <a:gd name="connsiteX9" fmla="*/ 83344 w 83612"/>
                <a:gd name="connsiteY9" fmla="*/ 68447 h 10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612" h="106562">
                  <a:moveTo>
                    <a:pt x="69252" y="106562"/>
                  </a:moveTo>
                  <a:lnTo>
                    <a:pt x="67641" y="106294"/>
                  </a:lnTo>
                  <a:lnTo>
                    <a:pt x="31002" y="98912"/>
                  </a:lnTo>
                  <a:lnTo>
                    <a:pt x="0" y="73412"/>
                  </a:lnTo>
                  <a:lnTo>
                    <a:pt x="13690" y="28184"/>
                  </a:lnTo>
                  <a:lnTo>
                    <a:pt x="14226" y="27781"/>
                  </a:lnTo>
                  <a:lnTo>
                    <a:pt x="51402" y="0"/>
                  </a:lnTo>
                  <a:lnTo>
                    <a:pt x="74352" y="36773"/>
                  </a:lnTo>
                  <a:lnTo>
                    <a:pt x="83612" y="67910"/>
                  </a:lnTo>
                  <a:lnTo>
                    <a:pt x="83344" y="684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7" name="Ignore">
              <a:extLst>
                <a:ext uri="{FF2B5EF4-FFF2-40B4-BE49-F238E27FC236}">
                  <a16:creationId xmlns:a16="http://schemas.microsoft.com/office/drawing/2014/main" id="{637DEAF6-E2F8-4227-8407-0487A4B4E3AD}"/>
                </a:ext>
              </a:extLst>
            </p:cNvPr>
            <p:cNvSpPr/>
            <p:nvPr/>
          </p:nvSpPr>
          <p:spPr>
            <a:xfrm>
              <a:off x="3540869" y="1970729"/>
              <a:ext cx="75156" cy="96630"/>
            </a:xfrm>
            <a:custGeom>
              <a:avLst/>
              <a:gdLst>
                <a:gd name="connsiteX0" fmla="*/ 28586 w 75156"/>
                <a:gd name="connsiteY0" fmla="*/ 90054 h 96630"/>
                <a:gd name="connsiteX1" fmla="*/ 62407 w 75156"/>
                <a:gd name="connsiteY1" fmla="*/ 96631 h 96630"/>
                <a:gd name="connsiteX2" fmla="*/ 75157 w 75156"/>
                <a:gd name="connsiteY2" fmla="*/ 62273 h 96630"/>
                <a:gd name="connsiteX3" fmla="*/ 66299 w 75156"/>
                <a:gd name="connsiteY3" fmla="*/ 32613 h 96630"/>
                <a:gd name="connsiteX4" fmla="*/ 46034 w 75156"/>
                <a:gd name="connsiteY4" fmla="*/ 0 h 96630"/>
                <a:gd name="connsiteX5" fmla="*/ 12616 w 75156"/>
                <a:gd name="connsiteY5" fmla="*/ 24963 h 96630"/>
                <a:gd name="connsiteX6" fmla="*/ 0 w 75156"/>
                <a:gd name="connsiteY6" fmla="*/ 66568 h 9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156" h="96630">
                  <a:moveTo>
                    <a:pt x="28586" y="90054"/>
                  </a:moveTo>
                  <a:lnTo>
                    <a:pt x="62407" y="96631"/>
                  </a:lnTo>
                  <a:lnTo>
                    <a:pt x="75157" y="62273"/>
                  </a:lnTo>
                  <a:lnTo>
                    <a:pt x="66299" y="32613"/>
                  </a:lnTo>
                  <a:lnTo>
                    <a:pt x="46034" y="0"/>
                  </a:lnTo>
                  <a:lnTo>
                    <a:pt x="12616" y="24963"/>
                  </a:lnTo>
                  <a:lnTo>
                    <a:pt x="0" y="665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8" name="Ignore">
              <a:extLst>
                <a:ext uri="{FF2B5EF4-FFF2-40B4-BE49-F238E27FC236}">
                  <a16:creationId xmlns:a16="http://schemas.microsoft.com/office/drawing/2014/main" id="{BF014D7C-38BB-41FD-B369-5F3F6E2D9C38}"/>
                </a:ext>
              </a:extLst>
            </p:cNvPr>
            <p:cNvSpPr/>
            <p:nvPr/>
          </p:nvSpPr>
          <p:spPr>
            <a:xfrm>
              <a:off x="3394446" y="1849136"/>
              <a:ext cx="124143" cy="193797"/>
            </a:xfrm>
            <a:custGeom>
              <a:avLst/>
              <a:gdLst>
                <a:gd name="connsiteX0" fmla="*/ 69923 w 124143"/>
                <a:gd name="connsiteY0" fmla="*/ 193798 h 193797"/>
                <a:gd name="connsiteX1" fmla="*/ 69252 w 124143"/>
                <a:gd name="connsiteY1" fmla="*/ 193395 h 193797"/>
                <a:gd name="connsiteX2" fmla="*/ 41739 w 124143"/>
                <a:gd name="connsiteY2" fmla="*/ 177693 h 193797"/>
                <a:gd name="connsiteX3" fmla="*/ 42141 w 124143"/>
                <a:gd name="connsiteY3" fmla="*/ 121728 h 193797"/>
                <a:gd name="connsiteX4" fmla="*/ 1610 w 124143"/>
                <a:gd name="connsiteY4" fmla="*/ 129378 h 193797"/>
                <a:gd name="connsiteX5" fmla="*/ 0 w 124143"/>
                <a:gd name="connsiteY5" fmla="*/ 46168 h 193797"/>
                <a:gd name="connsiteX6" fmla="*/ 27915 w 124143"/>
                <a:gd name="connsiteY6" fmla="*/ 49657 h 193797"/>
                <a:gd name="connsiteX7" fmla="*/ 65225 w 124143"/>
                <a:gd name="connsiteY7" fmla="*/ 13555 h 193797"/>
                <a:gd name="connsiteX8" fmla="*/ 99046 w 124143"/>
                <a:gd name="connsiteY8" fmla="*/ 19460 h 193797"/>
                <a:gd name="connsiteX9" fmla="*/ 101730 w 124143"/>
                <a:gd name="connsiteY9" fmla="*/ 0 h 193797"/>
                <a:gd name="connsiteX10" fmla="*/ 123338 w 124143"/>
                <a:gd name="connsiteY10" fmla="*/ 56636 h 193797"/>
                <a:gd name="connsiteX11" fmla="*/ 124143 w 124143"/>
                <a:gd name="connsiteY11" fmla="*/ 109112 h 193797"/>
                <a:gd name="connsiteX12" fmla="*/ 112601 w 124143"/>
                <a:gd name="connsiteY12" fmla="*/ 183598 h 19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43" h="193797">
                  <a:moveTo>
                    <a:pt x="69923" y="193798"/>
                  </a:moveTo>
                  <a:lnTo>
                    <a:pt x="69252" y="193395"/>
                  </a:lnTo>
                  <a:lnTo>
                    <a:pt x="41739" y="177693"/>
                  </a:lnTo>
                  <a:lnTo>
                    <a:pt x="42141" y="121728"/>
                  </a:lnTo>
                  <a:lnTo>
                    <a:pt x="1610" y="129378"/>
                  </a:lnTo>
                  <a:lnTo>
                    <a:pt x="0" y="46168"/>
                  </a:lnTo>
                  <a:lnTo>
                    <a:pt x="27915" y="49657"/>
                  </a:lnTo>
                  <a:lnTo>
                    <a:pt x="65225" y="13555"/>
                  </a:lnTo>
                  <a:lnTo>
                    <a:pt x="99046" y="19460"/>
                  </a:lnTo>
                  <a:lnTo>
                    <a:pt x="101730" y="0"/>
                  </a:lnTo>
                  <a:lnTo>
                    <a:pt x="123338" y="56636"/>
                  </a:lnTo>
                  <a:lnTo>
                    <a:pt x="124143" y="109112"/>
                  </a:lnTo>
                  <a:lnTo>
                    <a:pt x="112601" y="18359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9" name="Ignore">
              <a:extLst>
                <a:ext uri="{FF2B5EF4-FFF2-40B4-BE49-F238E27FC236}">
                  <a16:creationId xmlns:a16="http://schemas.microsoft.com/office/drawing/2014/main" id="{CD54DB88-E354-4E59-AEC4-4BAA208FAAC6}"/>
                </a:ext>
              </a:extLst>
            </p:cNvPr>
            <p:cNvSpPr/>
            <p:nvPr/>
          </p:nvSpPr>
          <p:spPr>
            <a:xfrm>
              <a:off x="3398338" y="1864435"/>
              <a:ext cx="116493" cy="174471"/>
            </a:xfrm>
            <a:custGeom>
              <a:avLst/>
              <a:gdLst>
                <a:gd name="connsiteX0" fmla="*/ 41605 w 116493"/>
                <a:gd name="connsiteY0" fmla="*/ 160111 h 174471"/>
                <a:gd name="connsiteX1" fmla="*/ 66568 w 116493"/>
                <a:gd name="connsiteY1" fmla="*/ 174472 h 174471"/>
                <a:gd name="connsiteX2" fmla="*/ 105354 w 116493"/>
                <a:gd name="connsiteY2" fmla="*/ 165077 h 174471"/>
                <a:gd name="connsiteX3" fmla="*/ 116494 w 116493"/>
                <a:gd name="connsiteY3" fmla="*/ 93544 h 174471"/>
                <a:gd name="connsiteX4" fmla="*/ 115689 w 116493"/>
                <a:gd name="connsiteY4" fmla="*/ 41739 h 174471"/>
                <a:gd name="connsiteX5" fmla="*/ 99583 w 116493"/>
                <a:gd name="connsiteY5" fmla="*/ 0 h 174471"/>
                <a:gd name="connsiteX6" fmla="*/ 98375 w 116493"/>
                <a:gd name="connsiteY6" fmla="*/ 8724 h 174471"/>
                <a:gd name="connsiteX7" fmla="*/ 62541 w 116493"/>
                <a:gd name="connsiteY7" fmla="*/ 2282 h 174471"/>
                <a:gd name="connsiteX8" fmla="*/ 25366 w 116493"/>
                <a:gd name="connsiteY8" fmla="*/ 38384 h 174471"/>
                <a:gd name="connsiteX9" fmla="*/ 0 w 116493"/>
                <a:gd name="connsiteY9" fmla="*/ 35297 h 174471"/>
                <a:gd name="connsiteX10" fmla="*/ 1477 w 116493"/>
                <a:gd name="connsiteY10" fmla="*/ 109514 h 174471"/>
                <a:gd name="connsiteX11" fmla="*/ 42142 w 116493"/>
                <a:gd name="connsiteY11" fmla="*/ 101865 h 17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493" h="174471">
                  <a:moveTo>
                    <a:pt x="41605" y="160111"/>
                  </a:moveTo>
                  <a:lnTo>
                    <a:pt x="66568" y="174472"/>
                  </a:lnTo>
                  <a:lnTo>
                    <a:pt x="105354" y="165077"/>
                  </a:lnTo>
                  <a:lnTo>
                    <a:pt x="116494" y="93544"/>
                  </a:lnTo>
                  <a:lnTo>
                    <a:pt x="115689" y="41739"/>
                  </a:lnTo>
                  <a:lnTo>
                    <a:pt x="99583" y="0"/>
                  </a:lnTo>
                  <a:lnTo>
                    <a:pt x="98375" y="8724"/>
                  </a:lnTo>
                  <a:lnTo>
                    <a:pt x="62541" y="2282"/>
                  </a:lnTo>
                  <a:lnTo>
                    <a:pt x="25366" y="38384"/>
                  </a:lnTo>
                  <a:lnTo>
                    <a:pt x="0" y="35297"/>
                  </a:lnTo>
                  <a:lnTo>
                    <a:pt x="1477" y="109514"/>
                  </a:lnTo>
                  <a:lnTo>
                    <a:pt x="42142" y="10186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0" name="Ignore">
              <a:extLst>
                <a:ext uri="{FF2B5EF4-FFF2-40B4-BE49-F238E27FC236}">
                  <a16:creationId xmlns:a16="http://schemas.microsoft.com/office/drawing/2014/main" id="{C7AEA153-7A82-443D-8C24-3905D1AE30A2}"/>
                </a:ext>
              </a:extLst>
            </p:cNvPr>
            <p:cNvSpPr/>
            <p:nvPr/>
          </p:nvSpPr>
          <p:spPr>
            <a:xfrm>
              <a:off x="2891833" y="1750492"/>
              <a:ext cx="169237" cy="194200"/>
            </a:xfrm>
            <a:custGeom>
              <a:avLst/>
              <a:gdLst>
                <a:gd name="connsiteX0" fmla="*/ 35834 w 169237"/>
                <a:gd name="connsiteY0" fmla="*/ 194201 h 194200"/>
                <a:gd name="connsiteX1" fmla="*/ 34894 w 169237"/>
                <a:gd name="connsiteY1" fmla="*/ 193664 h 194200"/>
                <a:gd name="connsiteX2" fmla="*/ 0 w 169237"/>
                <a:gd name="connsiteY2" fmla="*/ 170580 h 194200"/>
                <a:gd name="connsiteX3" fmla="*/ 42813 w 169237"/>
                <a:gd name="connsiteY3" fmla="*/ 89786 h 194200"/>
                <a:gd name="connsiteX4" fmla="*/ 94349 w 169237"/>
                <a:gd name="connsiteY4" fmla="*/ 16374 h 194200"/>
                <a:gd name="connsiteX5" fmla="*/ 132867 w 169237"/>
                <a:gd name="connsiteY5" fmla="*/ 17984 h 194200"/>
                <a:gd name="connsiteX6" fmla="*/ 169238 w 169237"/>
                <a:gd name="connsiteY6" fmla="*/ 0 h 194200"/>
                <a:gd name="connsiteX7" fmla="*/ 165614 w 169237"/>
                <a:gd name="connsiteY7" fmla="*/ 90189 h 194200"/>
                <a:gd name="connsiteX8" fmla="*/ 146154 w 169237"/>
                <a:gd name="connsiteY8" fmla="*/ 128304 h 194200"/>
                <a:gd name="connsiteX9" fmla="*/ 122667 w 169237"/>
                <a:gd name="connsiteY9" fmla="*/ 133672 h 194200"/>
                <a:gd name="connsiteX10" fmla="*/ 76365 w 169237"/>
                <a:gd name="connsiteY10" fmla="*/ 178230 h 19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237" h="194200">
                  <a:moveTo>
                    <a:pt x="35834" y="194201"/>
                  </a:moveTo>
                  <a:lnTo>
                    <a:pt x="34894" y="193664"/>
                  </a:lnTo>
                  <a:lnTo>
                    <a:pt x="0" y="170580"/>
                  </a:lnTo>
                  <a:lnTo>
                    <a:pt x="42813" y="89786"/>
                  </a:lnTo>
                  <a:lnTo>
                    <a:pt x="94349" y="16374"/>
                  </a:lnTo>
                  <a:lnTo>
                    <a:pt x="132867" y="17984"/>
                  </a:lnTo>
                  <a:lnTo>
                    <a:pt x="169238" y="0"/>
                  </a:lnTo>
                  <a:lnTo>
                    <a:pt x="165614" y="90189"/>
                  </a:lnTo>
                  <a:lnTo>
                    <a:pt x="146154" y="128304"/>
                  </a:lnTo>
                  <a:lnTo>
                    <a:pt x="122667" y="133672"/>
                  </a:lnTo>
                  <a:lnTo>
                    <a:pt x="76365" y="17823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1" name="Ignore">
              <a:extLst>
                <a:ext uri="{FF2B5EF4-FFF2-40B4-BE49-F238E27FC236}">
                  <a16:creationId xmlns:a16="http://schemas.microsoft.com/office/drawing/2014/main" id="{A89256D7-35A4-4289-A9EF-4AFC3A3DA084}"/>
                </a:ext>
              </a:extLst>
            </p:cNvPr>
            <p:cNvSpPr/>
            <p:nvPr/>
          </p:nvSpPr>
          <p:spPr>
            <a:xfrm>
              <a:off x="2896799" y="1756800"/>
              <a:ext cx="160245" cy="183597"/>
            </a:xfrm>
            <a:custGeom>
              <a:avLst/>
              <a:gdLst>
                <a:gd name="connsiteX0" fmla="*/ 0 w 160245"/>
                <a:gd name="connsiteY0" fmla="*/ 162930 h 183597"/>
                <a:gd name="connsiteX1" fmla="*/ 31271 w 160245"/>
                <a:gd name="connsiteY1" fmla="*/ 183598 h 183597"/>
                <a:gd name="connsiteX2" fmla="*/ 69655 w 160245"/>
                <a:gd name="connsiteY2" fmla="*/ 168432 h 183597"/>
                <a:gd name="connsiteX3" fmla="*/ 115823 w 160245"/>
                <a:gd name="connsiteY3" fmla="*/ 123741 h 183597"/>
                <a:gd name="connsiteX4" fmla="*/ 138504 w 160245"/>
                <a:gd name="connsiteY4" fmla="*/ 118641 h 183597"/>
                <a:gd name="connsiteX5" fmla="*/ 157025 w 160245"/>
                <a:gd name="connsiteY5" fmla="*/ 82539 h 183597"/>
                <a:gd name="connsiteX6" fmla="*/ 160246 w 160245"/>
                <a:gd name="connsiteY6" fmla="*/ 0 h 183597"/>
                <a:gd name="connsiteX7" fmla="*/ 128706 w 160245"/>
                <a:gd name="connsiteY7" fmla="*/ 15568 h 183597"/>
                <a:gd name="connsiteX8" fmla="*/ 128170 w 160245"/>
                <a:gd name="connsiteY8" fmla="*/ 15568 h 183597"/>
                <a:gd name="connsiteX9" fmla="*/ 91262 w 160245"/>
                <a:gd name="connsiteY9" fmla="*/ 14092 h 183597"/>
                <a:gd name="connsiteX10" fmla="*/ 41068 w 160245"/>
                <a:gd name="connsiteY10" fmla="*/ 85491 h 18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245" h="183597">
                  <a:moveTo>
                    <a:pt x="0" y="162930"/>
                  </a:moveTo>
                  <a:lnTo>
                    <a:pt x="31271" y="183598"/>
                  </a:lnTo>
                  <a:lnTo>
                    <a:pt x="69655" y="168432"/>
                  </a:lnTo>
                  <a:lnTo>
                    <a:pt x="115823" y="123741"/>
                  </a:lnTo>
                  <a:lnTo>
                    <a:pt x="138504" y="118641"/>
                  </a:lnTo>
                  <a:lnTo>
                    <a:pt x="157025" y="82539"/>
                  </a:lnTo>
                  <a:lnTo>
                    <a:pt x="160246" y="0"/>
                  </a:lnTo>
                  <a:lnTo>
                    <a:pt x="128706" y="15568"/>
                  </a:lnTo>
                  <a:lnTo>
                    <a:pt x="128170" y="15568"/>
                  </a:lnTo>
                  <a:lnTo>
                    <a:pt x="91262" y="14092"/>
                  </a:lnTo>
                  <a:lnTo>
                    <a:pt x="41068" y="8549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2" name="Ignore">
              <a:extLst>
                <a:ext uri="{FF2B5EF4-FFF2-40B4-BE49-F238E27FC236}">
                  <a16:creationId xmlns:a16="http://schemas.microsoft.com/office/drawing/2014/main" id="{D5D940B4-0ABF-44D1-ADE0-15E4301B2E3D}"/>
                </a:ext>
              </a:extLst>
            </p:cNvPr>
            <p:cNvSpPr/>
            <p:nvPr/>
          </p:nvSpPr>
          <p:spPr>
            <a:xfrm>
              <a:off x="3666086" y="894775"/>
              <a:ext cx="739894" cy="1021599"/>
            </a:xfrm>
            <a:custGeom>
              <a:avLst/>
              <a:gdLst>
                <a:gd name="connsiteX0" fmla="*/ 275263 w 739894"/>
                <a:gd name="connsiteY0" fmla="*/ 1021600 h 1021599"/>
                <a:gd name="connsiteX1" fmla="*/ 210037 w 739894"/>
                <a:gd name="connsiteY1" fmla="*/ 992476 h 1021599"/>
                <a:gd name="connsiteX2" fmla="*/ 137296 w 739894"/>
                <a:gd name="connsiteY2" fmla="*/ 1008715 h 1021599"/>
                <a:gd name="connsiteX3" fmla="*/ 99986 w 739894"/>
                <a:gd name="connsiteY3" fmla="*/ 995831 h 1021599"/>
                <a:gd name="connsiteX4" fmla="*/ 52073 w 739894"/>
                <a:gd name="connsiteY4" fmla="*/ 990195 h 1021599"/>
                <a:gd name="connsiteX5" fmla="*/ 48852 w 739894"/>
                <a:gd name="connsiteY5" fmla="*/ 935706 h 1021599"/>
                <a:gd name="connsiteX6" fmla="*/ 94483 w 739894"/>
                <a:gd name="connsiteY6" fmla="*/ 910877 h 1021599"/>
                <a:gd name="connsiteX7" fmla="*/ 82270 w 739894"/>
                <a:gd name="connsiteY7" fmla="*/ 828070 h 1021599"/>
                <a:gd name="connsiteX8" fmla="*/ 99583 w 739894"/>
                <a:gd name="connsiteY8" fmla="*/ 818541 h 1021599"/>
                <a:gd name="connsiteX9" fmla="*/ 160783 w 739894"/>
                <a:gd name="connsiteY9" fmla="*/ 864978 h 1021599"/>
                <a:gd name="connsiteX10" fmla="*/ 130451 w 739894"/>
                <a:gd name="connsiteY10" fmla="*/ 796933 h 1021599"/>
                <a:gd name="connsiteX11" fmla="*/ 89383 w 739894"/>
                <a:gd name="connsiteY11" fmla="*/ 773044 h 1021599"/>
                <a:gd name="connsiteX12" fmla="*/ 110186 w 739894"/>
                <a:gd name="connsiteY12" fmla="*/ 722716 h 1021599"/>
                <a:gd name="connsiteX13" fmla="*/ 110723 w 739894"/>
                <a:gd name="connsiteY13" fmla="*/ 722448 h 1021599"/>
                <a:gd name="connsiteX14" fmla="*/ 153938 w 739894"/>
                <a:gd name="connsiteY14" fmla="*/ 692385 h 1021599"/>
                <a:gd name="connsiteX15" fmla="*/ 160648 w 739894"/>
                <a:gd name="connsiteY15" fmla="*/ 647961 h 1021599"/>
                <a:gd name="connsiteX16" fmla="*/ 125888 w 739894"/>
                <a:gd name="connsiteY16" fmla="*/ 594546 h 1021599"/>
                <a:gd name="connsiteX17" fmla="*/ 115017 w 739894"/>
                <a:gd name="connsiteY17" fmla="*/ 518852 h 1021599"/>
                <a:gd name="connsiteX18" fmla="*/ 185611 w 739894"/>
                <a:gd name="connsiteY18" fmla="*/ 525294 h 1021599"/>
                <a:gd name="connsiteX19" fmla="*/ 186014 w 739894"/>
                <a:gd name="connsiteY19" fmla="*/ 525697 h 1021599"/>
                <a:gd name="connsiteX20" fmla="*/ 203998 w 739894"/>
                <a:gd name="connsiteY20" fmla="*/ 540192 h 1021599"/>
                <a:gd name="connsiteX21" fmla="*/ 239832 w 739894"/>
                <a:gd name="connsiteY21" fmla="*/ 490534 h 1021599"/>
                <a:gd name="connsiteX22" fmla="*/ 187088 w 739894"/>
                <a:gd name="connsiteY22" fmla="*/ 474027 h 1021599"/>
                <a:gd name="connsiteX23" fmla="*/ 99986 w 739894"/>
                <a:gd name="connsiteY23" fmla="*/ 483824 h 1021599"/>
                <a:gd name="connsiteX24" fmla="*/ 55160 w 739894"/>
                <a:gd name="connsiteY24" fmla="*/ 430409 h 1021599"/>
                <a:gd name="connsiteX25" fmla="*/ 34626 w 739894"/>
                <a:gd name="connsiteY25" fmla="*/ 366391 h 1021599"/>
                <a:gd name="connsiteX26" fmla="*/ 5503 w 739894"/>
                <a:gd name="connsiteY26" fmla="*/ 317270 h 1021599"/>
                <a:gd name="connsiteX27" fmla="*/ 0 w 739894"/>
                <a:gd name="connsiteY27" fmla="*/ 257681 h 1021599"/>
                <a:gd name="connsiteX28" fmla="*/ 37847 w 739894"/>
                <a:gd name="connsiteY28" fmla="*/ 222787 h 1021599"/>
                <a:gd name="connsiteX29" fmla="*/ 66970 w 739894"/>
                <a:gd name="connsiteY29" fmla="*/ 216882 h 1021599"/>
                <a:gd name="connsiteX30" fmla="*/ 114749 w 739894"/>
                <a:gd name="connsiteY30" fmla="*/ 187758 h 1021599"/>
                <a:gd name="connsiteX31" fmla="*/ 151656 w 739894"/>
                <a:gd name="connsiteY31" fmla="*/ 116493 h 1021599"/>
                <a:gd name="connsiteX32" fmla="*/ 184672 w 739894"/>
                <a:gd name="connsiteY32" fmla="*/ 127364 h 1021599"/>
                <a:gd name="connsiteX33" fmla="*/ 209366 w 739894"/>
                <a:gd name="connsiteY33" fmla="*/ 175948 h 1021599"/>
                <a:gd name="connsiteX34" fmla="*/ 227350 w 739894"/>
                <a:gd name="connsiteY34" fmla="*/ 77305 h 1021599"/>
                <a:gd name="connsiteX35" fmla="*/ 260903 w 739894"/>
                <a:gd name="connsiteY35" fmla="*/ 44423 h 1021599"/>
                <a:gd name="connsiteX36" fmla="*/ 305863 w 739894"/>
                <a:gd name="connsiteY36" fmla="*/ 21474 h 1021599"/>
                <a:gd name="connsiteX37" fmla="*/ 382764 w 739894"/>
                <a:gd name="connsiteY37" fmla="*/ 12750 h 1021599"/>
                <a:gd name="connsiteX38" fmla="*/ 395649 w 739894"/>
                <a:gd name="connsiteY38" fmla="*/ 34626 h 1021599"/>
                <a:gd name="connsiteX39" fmla="*/ 466108 w 739894"/>
                <a:gd name="connsiteY39" fmla="*/ 0 h 1021599"/>
                <a:gd name="connsiteX40" fmla="*/ 640043 w 739894"/>
                <a:gd name="connsiteY40" fmla="*/ 42544 h 1021599"/>
                <a:gd name="connsiteX41" fmla="*/ 694129 w 739894"/>
                <a:gd name="connsiteY41" fmla="*/ 68983 h 1021599"/>
                <a:gd name="connsiteX42" fmla="*/ 739895 w 739894"/>
                <a:gd name="connsiteY42" fmla="*/ 122936 h 1021599"/>
                <a:gd name="connsiteX43" fmla="*/ 738821 w 739894"/>
                <a:gd name="connsiteY43" fmla="*/ 174874 h 1021599"/>
                <a:gd name="connsiteX44" fmla="*/ 738418 w 739894"/>
                <a:gd name="connsiteY44" fmla="*/ 175277 h 1021599"/>
                <a:gd name="connsiteX45" fmla="*/ 677488 w 739894"/>
                <a:gd name="connsiteY45" fmla="*/ 254326 h 1021599"/>
                <a:gd name="connsiteX46" fmla="*/ 618167 w 739894"/>
                <a:gd name="connsiteY46" fmla="*/ 289355 h 1021599"/>
                <a:gd name="connsiteX47" fmla="*/ 597633 w 739894"/>
                <a:gd name="connsiteY47" fmla="*/ 323847 h 1021599"/>
                <a:gd name="connsiteX48" fmla="*/ 651585 w 739894"/>
                <a:gd name="connsiteY48" fmla="*/ 323041 h 1021599"/>
                <a:gd name="connsiteX49" fmla="*/ 591325 w 739894"/>
                <a:gd name="connsiteY49" fmla="*/ 424101 h 1021599"/>
                <a:gd name="connsiteX50" fmla="*/ 551063 w 739894"/>
                <a:gd name="connsiteY50" fmla="*/ 467719 h 1021599"/>
                <a:gd name="connsiteX51" fmla="*/ 508518 w 739894"/>
                <a:gd name="connsiteY51" fmla="*/ 586896 h 1021599"/>
                <a:gd name="connsiteX52" fmla="*/ 507847 w 739894"/>
                <a:gd name="connsiteY52" fmla="*/ 587299 h 1021599"/>
                <a:gd name="connsiteX53" fmla="*/ 457385 w 739894"/>
                <a:gd name="connsiteY53" fmla="*/ 609980 h 1021599"/>
                <a:gd name="connsiteX54" fmla="*/ 441414 w 739894"/>
                <a:gd name="connsiteY54" fmla="*/ 638030 h 1021599"/>
                <a:gd name="connsiteX55" fmla="*/ 371357 w 739894"/>
                <a:gd name="connsiteY55" fmla="*/ 651451 h 1021599"/>
                <a:gd name="connsiteX56" fmla="*/ 402225 w 739894"/>
                <a:gd name="connsiteY56" fmla="*/ 666616 h 1021599"/>
                <a:gd name="connsiteX57" fmla="*/ 384375 w 739894"/>
                <a:gd name="connsiteY57" fmla="*/ 691042 h 1021599"/>
                <a:gd name="connsiteX58" fmla="*/ 404775 w 739894"/>
                <a:gd name="connsiteY58" fmla="*/ 753584 h 1021599"/>
                <a:gd name="connsiteX59" fmla="*/ 404372 w 739894"/>
                <a:gd name="connsiteY59" fmla="*/ 754255 h 1021599"/>
                <a:gd name="connsiteX60" fmla="*/ 380483 w 739894"/>
                <a:gd name="connsiteY60" fmla="*/ 796799 h 1021599"/>
                <a:gd name="connsiteX61" fmla="*/ 342770 w 739894"/>
                <a:gd name="connsiteY61" fmla="*/ 830217 h 1021599"/>
                <a:gd name="connsiteX62" fmla="*/ 331094 w 739894"/>
                <a:gd name="connsiteY62" fmla="*/ 875580 h 1021599"/>
                <a:gd name="connsiteX63" fmla="*/ 296737 w 739894"/>
                <a:gd name="connsiteY63" fmla="*/ 909132 h 1021599"/>
                <a:gd name="connsiteX64" fmla="*/ 299823 w 739894"/>
                <a:gd name="connsiteY64" fmla="*/ 931411 h 1021599"/>
                <a:gd name="connsiteX65" fmla="*/ 342233 w 739894"/>
                <a:gd name="connsiteY65" fmla="*/ 927116 h 1021599"/>
                <a:gd name="connsiteX66" fmla="*/ 342904 w 739894"/>
                <a:gd name="connsiteY66" fmla="*/ 956642 h 1021599"/>
                <a:gd name="connsiteX67" fmla="*/ 342233 w 739894"/>
                <a:gd name="connsiteY67" fmla="*/ 957313 h 1021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739894" h="1021599">
                  <a:moveTo>
                    <a:pt x="275263" y="1021600"/>
                  </a:moveTo>
                  <a:lnTo>
                    <a:pt x="210037" y="992476"/>
                  </a:lnTo>
                  <a:lnTo>
                    <a:pt x="137296" y="1008715"/>
                  </a:lnTo>
                  <a:lnTo>
                    <a:pt x="99986" y="995831"/>
                  </a:lnTo>
                  <a:lnTo>
                    <a:pt x="52073" y="990195"/>
                  </a:lnTo>
                  <a:lnTo>
                    <a:pt x="48852" y="935706"/>
                  </a:lnTo>
                  <a:lnTo>
                    <a:pt x="94483" y="910877"/>
                  </a:lnTo>
                  <a:lnTo>
                    <a:pt x="82270" y="828070"/>
                  </a:lnTo>
                  <a:lnTo>
                    <a:pt x="99583" y="818541"/>
                  </a:lnTo>
                  <a:lnTo>
                    <a:pt x="160783" y="864978"/>
                  </a:lnTo>
                  <a:lnTo>
                    <a:pt x="130451" y="796933"/>
                  </a:lnTo>
                  <a:lnTo>
                    <a:pt x="89383" y="773044"/>
                  </a:lnTo>
                  <a:lnTo>
                    <a:pt x="110186" y="722716"/>
                  </a:lnTo>
                  <a:lnTo>
                    <a:pt x="110723" y="722448"/>
                  </a:lnTo>
                  <a:lnTo>
                    <a:pt x="153938" y="692385"/>
                  </a:lnTo>
                  <a:lnTo>
                    <a:pt x="160648" y="647961"/>
                  </a:lnTo>
                  <a:lnTo>
                    <a:pt x="125888" y="594546"/>
                  </a:lnTo>
                  <a:lnTo>
                    <a:pt x="115017" y="518852"/>
                  </a:lnTo>
                  <a:lnTo>
                    <a:pt x="185611" y="525294"/>
                  </a:lnTo>
                  <a:lnTo>
                    <a:pt x="186014" y="525697"/>
                  </a:lnTo>
                  <a:lnTo>
                    <a:pt x="203998" y="540192"/>
                  </a:lnTo>
                  <a:lnTo>
                    <a:pt x="239832" y="490534"/>
                  </a:lnTo>
                  <a:lnTo>
                    <a:pt x="187088" y="474027"/>
                  </a:lnTo>
                  <a:lnTo>
                    <a:pt x="99986" y="483824"/>
                  </a:lnTo>
                  <a:lnTo>
                    <a:pt x="55160" y="430409"/>
                  </a:lnTo>
                  <a:lnTo>
                    <a:pt x="34626" y="366391"/>
                  </a:lnTo>
                  <a:lnTo>
                    <a:pt x="5503" y="317270"/>
                  </a:lnTo>
                  <a:lnTo>
                    <a:pt x="0" y="257681"/>
                  </a:lnTo>
                  <a:lnTo>
                    <a:pt x="37847" y="222787"/>
                  </a:lnTo>
                  <a:lnTo>
                    <a:pt x="66970" y="216882"/>
                  </a:lnTo>
                  <a:lnTo>
                    <a:pt x="114749" y="187758"/>
                  </a:lnTo>
                  <a:lnTo>
                    <a:pt x="151656" y="116493"/>
                  </a:lnTo>
                  <a:lnTo>
                    <a:pt x="184672" y="127364"/>
                  </a:lnTo>
                  <a:lnTo>
                    <a:pt x="209366" y="175948"/>
                  </a:lnTo>
                  <a:lnTo>
                    <a:pt x="227350" y="77305"/>
                  </a:lnTo>
                  <a:lnTo>
                    <a:pt x="260903" y="44423"/>
                  </a:lnTo>
                  <a:lnTo>
                    <a:pt x="305863" y="21474"/>
                  </a:lnTo>
                  <a:lnTo>
                    <a:pt x="382764" y="12750"/>
                  </a:lnTo>
                  <a:lnTo>
                    <a:pt x="395649" y="34626"/>
                  </a:lnTo>
                  <a:lnTo>
                    <a:pt x="466108" y="0"/>
                  </a:lnTo>
                  <a:lnTo>
                    <a:pt x="640043" y="42544"/>
                  </a:lnTo>
                  <a:lnTo>
                    <a:pt x="694129" y="68983"/>
                  </a:lnTo>
                  <a:lnTo>
                    <a:pt x="739895" y="122936"/>
                  </a:lnTo>
                  <a:lnTo>
                    <a:pt x="738821" y="174874"/>
                  </a:lnTo>
                  <a:lnTo>
                    <a:pt x="738418" y="175277"/>
                  </a:lnTo>
                  <a:lnTo>
                    <a:pt x="677488" y="254326"/>
                  </a:lnTo>
                  <a:lnTo>
                    <a:pt x="618167" y="289355"/>
                  </a:lnTo>
                  <a:lnTo>
                    <a:pt x="597633" y="323847"/>
                  </a:lnTo>
                  <a:lnTo>
                    <a:pt x="651585" y="323041"/>
                  </a:lnTo>
                  <a:lnTo>
                    <a:pt x="591325" y="424101"/>
                  </a:lnTo>
                  <a:lnTo>
                    <a:pt x="551063" y="467719"/>
                  </a:lnTo>
                  <a:lnTo>
                    <a:pt x="508518" y="586896"/>
                  </a:lnTo>
                  <a:lnTo>
                    <a:pt x="507847" y="587299"/>
                  </a:lnTo>
                  <a:lnTo>
                    <a:pt x="457385" y="609980"/>
                  </a:lnTo>
                  <a:lnTo>
                    <a:pt x="441414" y="638030"/>
                  </a:lnTo>
                  <a:lnTo>
                    <a:pt x="371357" y="651451"/>
                  </a:lnTo>
                  <a:lnTo>
                    <a:pt x="402225" y="666616"/>
                  </a:lnTo>
                  <a:lnTo>
                    <a:pt x="384375" y="691042"/>
                  </a:lnTo>
                  <a:lnTo>
                    <a:pt x="404775" y="753584"/>
                  </a:lnTo>
                  <a:lnTo>
                    <a:pt x="404372" y="754255"/>
                  </a:lnTo>
                  <a:lnTo>
                    <a:pt x="380483" y="796799"/>
                  </a:lnTo>
                  <a:lnTo>
                    <a:pt x="342770" y="830217"/>
                  </a:lnTo>
                  <a:lnTo>
                    <a:pt x="331094" y="875580"/>
                  </a:lnTo>
                  <a:lnTo>
                    <a:pt x="296737" y="909132"/>
                  </a:lnTo>
                  <a:lnTo>
                    <a:pt x="299823" y="931411"/>
                  </a:lnTo>
                  <a:lnTo>
                    <a:pt x="342233" y="927116"/>
                  </a:lnTo>
                  <a:lnTo>
                    <a:pt x="342904" y="956642"/>
                  </a:lnTo>
                  <a:lnTo>
                    <a:pt x="342233" y="95731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3" name="Ignore">
              <a:extLst>
                <a:ext uri="{FF2B5EF4-FFF2-40B4-BE49-F238E27FC236}">
                  <a16:creationId xmlns:a16="http://schemas.microsoft.com/office/drawing/2014/main" id="{04B6F6A6-50F5-4915-931A-CF4EC663EAB0}"/>
                </a:ext>
              </a:extLst>
            </p:cNvPr>
            <p:cNvSpPr/>
            <p:nvPr/>
          </p:nvSpPr>
          <p:spPr>
            <a:xfrm>
              <a:off x="3670112" y="898801"/>
              <a:ext cx="731976" cy="1013010"/>
            </a:xfrm>
            <a:custGeom>
              <a:avLst/>
              <a:gdLst>
                <a:gd name="connsiteX0" fmla="*/ 206414 w 731976"/>
                <a:gd name="connsiteY0" fmla="*/ 984424 h 1013010"/>
                <a:gd name="connsiteX1" fmla="*/ 206951 w 731976"/>
                <a:gd name="connsiteY1" fmla="*/ 984692 h 1013010"/>
                <a:gd name="connsiteX2" fmla="*/ 270432 w 731976"/>
                <a:gd name="connsiteY2" fmla="*/ 1013010 h 1013010"/>
                <a:gd name="connsiteX3" fmla="*/ 334986 w 731976"/>
                <a:gd name="connsiteY3" fmla="*/ 951006 h 1013010"/>
                <a:gd name="connsiteX4" fmla="*/ 334584 w 731976"/>
                <a:gd name="connsiteY4" fmla="*/ 927385 h 1013010"/>
                <a:gd name="connsiteX5" fmla="*/ 292442 w 731976"/>
                <a:gd name="connsiteY5" fmla="*/ 931545 h 1013010"/>
                <a:gd name="connsiteX6" fmla="*/ 288684 w 731976"/>
                <a:gd name="connsiteY6" fmla="*/ 903764 h 1013010"/>
                <a:gd name="connsiteX7" fmla="*/ 289355 w 731976"/>
                <a:gd name="connsiteY7" fmla="*/ 902959 h 1013010"/>
                <a:gd name="connsiteX8" fmla="*/ 323578 w 731976"/>
                <a:gd name="connsiteY8" fmla="*/ 869541 h 1013010"/>
                <a:gd name="connsiteX9" fmla="*/ 335254 w 731976"/>
                <a:gd name="connsiteY9" fmla="*/ 824044 h 1013010"/>
                <a:gd name="connsiteX10" fmla="*/ 335791 w 731976"/>
                <a:gd name="connsiteY10" fmla="*/ 823641 h 1013010"/>
                <a:gd name="connsiteX11" fmla="*/ 373772 w 731976"/>
                <a:gd name="connsiteY11" fmla="*/ 790089 h 1013010"/>
                <a:gd name="connsiteX12" fmla="*/ 396588 w 731976"/>
                <a:gd name="connsiteY12" fmla="*/ 749155 h 1013010"/>
                <a:gd name="connsiteX13" fmla="*/ 376054 w 731976"/>
                <a:gd name="connsiteY13" fmla="*/ 686345 h 1013010"/>
                <a:gd name="connsiteX14" fmla="*/ 392428 w 731976"/>
                <a:gd name="connsiteY14" fmla="*/ 664067 h 1013010"/>
                <a:gd name="connsiteX15" fmla="*/ 355251 w 731976"/>
                <a:gd name="connsiteY15" fmla="*/ 645814 h 1013010"/>
                <a:gd name="connsiteX16" fmla="*/ 434972 w 731976"/>
                <a:gd name="connsiteY16" fmla="*/ 630514 h 1013010"/>
                <a:gd name="connsiteX17" fmla="*/ 450674 w 731976"/>
                <a:gd name="connsiteY17" fmla="*/ 603001 h 1013010"/>
                <a:gd name="connsiteX18" fmla="*/ 501405 w 731976"/>
                <a:gd name="connsiteY18" fmla="*/ 580052 h 1013010"/>
                <a:gd name="connsiteX19" fmla="*/ 543950 w 731976"/>
                <a:gd name="connsiteY19" fmla="*/ 461277 h 1013010"/>
                <a:gd name="connsiteX20" fmla="*/ 584213 w 731976"/>
                <a:gd name="connsiteY20" fmla="*/ 417793 h 1013010"/>
                <a:gd name="connsiteX21" fmla="*/ 640715 w 731976"/>
                <a:gd name="connsiteY21" fmla="*/ 322907 h 1013010"/>
                <a:gd name="connsiteX22" fmla="*/ 586897 w 731976"/>
                <a:gd name="connsiteY22" fmla="*/ 323847 h 1013010"/>
                <a:gd name="connsiteX23" fmla="*/ 611323 w 731976"/>
                <a:gd name="connsiteY23" fmla="*/ 282510 h 1013010"/>
                <a:gd name="connsiteX24" fmla="*/ 611725 w 731976"/>
                <a:gd name="connsiteY24" fmla="*/ 282242 h 1013010"/>
                <a:gd name="connsiteX25" fmla="*/ 671180 w 731976"/>
                <a:gd name="connsiteY25" fmla="*/ 247213 h 1013010"/>
                <a:gd name="connsiteX26" fmla="*/ 731037 w 731976"/>
                <a:gd name="connsiteY26" fmla="*/ 169506 h 1013010"/>
                <a:gd name="connsiteX27" fmla="*/ 731977 w 731976"/>
                <a:gd name="connsiteY27" fmla="*/ 120252 h 1013010"/>
                <a:gd name="connsiteX28" fmla="*/ 687419 w 731976"/>
                <a:gd name="connsiteY28" fmla="*/ 67776 h 1013010"/>
                <a:gd name="connsiteX29" fmla="*/ 634675 w 731976"/>
                <a:gd name="connsiteY29" fmla="*/ 42142 h 1013010"/>
                <a:gd name="connsiteX30" fmla="*/ 515497 w 731976"/>
                <a:gd name="connsiteY30" fmla="*/ 13018 h 1013010"/>
                <a:gd name="connsiteX31" fmla="*/ 462485 w 731976"/>
                <a:gd name="connsiteY31" fmla="*/ 0 h 1013010"/>
                <a:gd name="connsiteX32" fmla="*/ 390146 w 731976"/>
                <a:gd name="connsiteY32" fmla="*/ 35565 h 1013010"/>
                <a:gd name="connsiteX33" fmla="*/ 376725 w 731976"/>
                <a:gd name="connsiteY33" fmla="*/ 12750 h 1013010"/>
                <a:gd name="connsiteX34" fmla="*/ 302642 w 731976"/>
                <a:gd name="connsiteY34" fmla="*/ 21205 h 1013010"/>
                <a:gd name="connsiteX35" fmla="*/ 258889 w 731976"/>
                <a:gd name="connsiteY35" fmla="*/ 43618 h 1013010"/>
                <a:gd name="connsiteX36" fmla="*/ 226814 w 731976"/>
                <a:gd name="connsiteY36" fmla="*/ 75292 h 1013010"/>
                <a:gd name="connsiteX37" fmla="*/ 207085 w 731976"/>
                <a:gd name="connsiteY37" fmla="*/ 183867 h 1013010"/>
                <a:gd name="connsiteX38" fmla="*/ 177827 w 731976"/>
                <a:gd name="connsiteY38" fmla="*/ 126425 h 1013010"/>
                <a:gd name="connsiteX39" fmla="*/ 149509 w 731976"/>
                <a:gd name="connsiteY39" fmla="*/ 117165 h 1013010"/>
                <a:gd name="connsiteX40" fmla="*/ 113675 w 731976"/>
                <a:gd name="connsiteY40" fmla="*/ 186551 h 1013010"/>
                <a:gd name="connsiteX41" fmla="*/ 113139 w 731976"/>
                <a:gd name="connsiteY41" fmla="*/ 186819 h 1013010"/>
                <a:gd name="connsiteX42" fmla="*/ 64018 w 731976"/>
                <a:gd name="connsiteY42" fmla="*/ 216614 h 1013010"/>
                <a:gd name="connsiteX43" fmla="*/ 35700 w 731976"/>
                <a:gd name="connsiteY43" fmla="*/ 222250 h 1013010"/>
                <a:gd name="connsiteX44" fmla="*/ 0 w 731976"/>
                <a:gd name="connsiteY44" fmla="*/ 255132 h 1013010"/>
                <a:gd name="connsiteX45" fmla="*/ 5234 w 731976"/>
                <a:gd name="connsiteY45" fmla="*/ 312439 h 1013010"/>
                <a:gd name="connsiteX46" fmla="*/ 34089 w 731976"/>
                <a:gd name="connsiteY46" fmla="*/ 360888 h 1013010"/>
                <a:gd name="connsiteX47" fmla="*/ 54623 w 731976"/>
                <a:gd name="connsiteY47" fmla="*/ 424906 h 1013010"/>
                <a:gd name="connsiteX48" fmla="*/ 97570 w 731976"/>
                <a:gd name="connsiteY48" fmla="*/ 475771 h 1013010"/>
                <a:gd name="connsiteX49" fmla="*/ 183464 w 731976"/>
                <a:gd name="connsiteY49" fmla="*/ 466108 h 1013010"/>
                <a:gd name="connsiteX50" fmla="*/ 242113 w 731976"/>
                <a:gd name="connsiteY50" fmla="*/ 484495 h 1013010"/>
                <a:gd name="connsiteX51" fmla="*/ 200643 w 731976"/>
                <a:gd name="connsiteY51" fmla="*/ 541668 h 1013010"/>
                <a:gd name="connsiteX52" fmla="*/ 180109 w 731976"/>
                <a:gd name="connsiteY52" fmla="*/ 525026 h 1013010"/>
                <a:gd name="connsiteX53" fmla="*/ 115420 w 731976"/>
                <a:gd name="connsiteY53" fmla="*/ 518987 h 1013010"/>
                <a:gd name="connsiteX54" fmla="*/ 125620 w 731976"/>
                <a:gd name="connsiteY54" fmla="*/ 589580 h 1013010"/>
                <a:gd name="connsiteX55" fmla="*/ 160648 w 731976"/>
                <a:gd name="connsiteY55" fmla="*/ 643130 h 1013010"/>
                <a:gd name="connsiteX56" fmla="*/ 153401 w 731976"/>
                <a:gd name="connsiteY56" fmla="*/ 690506 h 1013010"/>
                <a:gd name="connsiteX57" fmla="*/ 152730 w 731976"/>
                <a:gd name="connsiteY57" fmla="*/ 691043 h 1013010"/>
                <a:gd name="connsiteX58" fmla="*/ 109381 w 731976"/>
                <a:gd name="connsiteY58" fmla="*/ 721240 h 1013010"/>
                <a:gd name="connsiteX59" fmla="*/ 90189 w 731976"/>
                <a:gd name="connsiteY59" fmla="*/ 767408 h 1013010"/>
                <a:gd name="connsiteX60" fmla="*/ 129378 w 731976"/>
                <a:gd name="connsiteY60" fmla="*/ 790223 h 1013010"/>
                <a:gd name="connsiteX61" fmla="*/ 166420 w 731976"/>
                <a:gd name="connsiteY61" fmla="*/ 873164 h 1013010"/>
                <a:gd name="connsiteX62" fmla="*/ 95289 w 731976"/>
                <a:gd name="connsiteY62" fmla="*/ 819078 h 1013010"/>
                <a:gd name="connsiteX63" fmla="*/ 82405 w 731976"/>
                <a:gd name="connsiteY63" fmla="*/ 826057 h 1013010"/>
                <a:gd name="connsiteX64" fmla="*/ 94618 w 731976"/>
                <a:gd name="connsiteY64" fmla="*/ 908864 h 1013010"/>
                <a:gd name="connsiteX65" fmla="*/ 93410 w 731976"/>
                <a:gd name="connsiteY65" fmla="*/ 909535 h 1013010"/>
                <a:gd name="connsiteX66" fmla="*/ 48718 w 731976"/>
                <a:gd name="connsiteY66" fmla="*/ 933961 h 1013010"/>
                <a:gd name="connsiteX67" fmla="*/ 51671 w 731976"/>
                <a:gd name="connsiteY67" fmla="*/ 982679 h 1013010"/>
                <a:gd name="connsiteX68" fmla="*/ 96899 w 731976"/>
                <a:gd name="connsiteY68" fmla="*/ 988047 h 1013010"/>
                <a:gd name="connsiteX69" fmla="*/ 133538 w 731976"/>
                <a:gd name="connsiteY69" fmla="*/ 1000663 h 101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731976" h="1013010">
                  <a:moveTo>
                    <a:pt x="206414" y="984424"/>
                  </a:moveTo>
                  <a:lnTo>
                    <a:pt x="206951" y="984692"/>
                  </a:lnTo>
                  <a:lnTo>
                    <a:pt x="270432" y="1013010"/>
                  </a:lnTo>
                  <a:lnTo>
                    <a:pt x="334986" y="951006"/>
                  </a:lnTo>
                  <a:lnTo>
                    <a:pt x="334584" y="927385"/>
                  </a:lnTo>
                  <a:lnTo>
                    <a:pt x="292442" y="931545"/>
                  </a:lnTo>
                  <a:lnTo>
                    <a:pt x="288684" y="903764"/>
                  </a:lnTo>
                  <a:lnTo>
                    <a:pt x="289355" y="902959"/>
                  </a:lnTo>
                  <a:lnTo>
                    <a:pt x="323578" y="869541"/>
                  </a:lnTo>
                  <a:lnTo>
                    <a:pt x="335254" y="824044"/>
                  </a:lnTo>
                  <a:lnTo>
                    <a:pt x="335791" y="823641"/>
                  </a:lnTo>
                  <a:lnTo>
                    <a:pt x="373772" y="790089"/>
                  </a:lnTo>
                  <a:lnTo>
                    <a:pt x="396588" y="749155"/>
                  </a:lnTo>
                  <a:lnTo>
                    <a:pt x="376054" y="686345"/>
                  </a:lnTo>
                  <a:lnTo>
                    <a:pt x="392428" y="664067"/>
                  </a:lnTo>
                  <a:lnTo>
                    <a:pt x="355251" y="645814"/>
                  </a:lnTo>
                  <a:lnTo>
                    <a:pt x="434972" y="630514"/>
                  </a:lnTo>
                  <a:lnTo>
                    <a:pt x="450674" y="603001"/>
                  </a:lnTo>
                  <a:lnTo>
                    <a:pt x="501405" y="580052"/>
                  </a:lnTo>
                  <a:lnTo>
                    <a:pt x="543950" y="461277"/>
                  </a:lnTo>
                  <a:lnTo>
                    <a:pt x="584213" y="417793"/>
                  </a:lnTo>
                  <a:lnTo>
                    <a:pt x="640715" y="322907"/>
                  </a:lnTo>
                  <a:lnTo>
                    <a:pt x="586897" y="323847"/>
                  </a:lnTo>
                  <a:lnTo>
                    <a:pt x="611323" y="282510"/>
                  </a:lnTo>
                  <a:lnTo>
                    <a:pt x="611725" y="282242"/>
                  </a:lnTo>
                  <a:lnTo>
                    <a:pt x="671180" y="247213"/>
                  </a:lnTo>
                  <a:lnTo>
                    <a:pt x="731037" y="169506"/>
                  </a:lnTo>
                  <a:lnTo>
                    <a:pt x="731977" y="120252"/>
                  </a:lnTo>
                  <a:lnTo>
                    <a:pt x="687419" y="67776"/>
                  </a:lnTo>
                  <a:lnTo>
                    <a:pt x="634675" y="42142"/>
                  </a:lnTo>
                  <a:lnTo>
                    <a:pt x="515497" y="13018"/>
                  </a:lnTo>
                  <a:lnTo>
                    <a:pt x="462485" y="0"/>
                  </a:lnTo>
                  <a:lnTo>
                    <a:pt x="390146" y="35565"/>
                  </a:lnTo>
                  <a:lnTo>
                    <a:pt x="376725" y="12750"/>
                  </a:lnTo>
                  <a:lnTo>
                    <a:pt x="302642" y="21205"/>
                  </a:lnTo>
                  <a:lnTo>
                    <a:pt x="258889" y="43618"/>
                  </a:lnTo>
                  <a:lnTo>
                    <a:pt x="226814" y="75292"/>
                  </a:lnTo>
                  <a:lnTo>
                    <a:pt x="207085" y="183867"/>
                  </a:lnTo>
                  <a:lnTo>
                    <a:pt x="177827" y="126425"/>
                  </a:lnTo>
                  <a:lnTo>
                    <a:pt x="149509" y="117165"/>
                  </a:lnTo>
                  <a:lnTo>
                    <a:pt x="113675" y="186551"/>
                  </a:lnTo>
                  <a:lnTo>
                    <a:pt x="113139" y="186819"/>
                  </a:lnTo>
                  <a:lnTo>
                    <a:pt x="64018" y="216614"/>
                  </a:lnTo>
                  <a:lnTo>
                    <a:pt x="35700" y="222250"/>
                  </a:lnTo>
                  <a:lnTo>
                    <a:pt x="0" y="255132"/>
                  </a:lnTo>
                  <a:lnTo>
                    <a:pt x="5234" y="312439"/>
                  </a:lnTo>
                  <a:lnTo>
                    <a:pt x="34089" y="360888"/>
                  </a:lnTo>
                  <a:lnTo>
                    <a:pt x="54623" y="424906"/>
                  </a:lnTo>
                  <a:lnTo>
                    <a:pt x="97570" y="475771"/>
                  </a:lnTo>
                  <a:lnTo>
                    <a:pt x="183464" y="466108"/>
                  </a:lnTo>
                  <a:lnTo>
                    <a:pt x="242113" y="484495"/>
                  </a:lnTo>
                  <a:lnTo>
                    <a:pt x="200643" y="541668"/>
                  </a:lnTo>
                  <a:lnTo>
                    <a:pt x="180109" y="525026"/>
                  </a:lnTo>
                  <a:lnTo>
                    <a:pt x="115420" y="518987"/>
                  </a:lnTo>
                  <a:lnTo>
                    <a:pt x="125620" y="589580"/>
                  </a:lnTo>
                  <a:lnTo>
                    <a:pt x="160648" y="643130"/>
                  </a:lnTo>
                  <a:lnTo>
                    <a:pt x="153401" y="690506"/>
                  </a:lnTo>
                  <a:lnTo>
                    <a:pt x="152730" y="691043"/>
                  </a:lnTo>
                  <a:lnTo>
                    <a:pt x="109381" y="721240"/>
                  </a:lnTo>
                  <a:lnTo>
                    <a:pt x="90189" y="767408"/>
                  </a:lnTo>
                  <a:lnTo>
                    <a:pt x="129378" y="790223"/>
                  </a:lnTo>
                  <a:lnTo>
                    <a:pt x="166420" y="873164"/>
                  </a:lnTo>
                  <a:lnTo>
                    <a:pt x="95289" y="819078"/>
                  </a:lnTo>
                  <a:lnTo>
                    <a:pt x="82405" y="826057"/>
                  </a:lnTo>
                  <a:lnTo>
                    <a:pt x="94618" y="908864"/>
                  </a:lnTo>
                  <a:lnTo>
                    <a:pt x="93410" y="909535"/>
                  </a:lnTo>
                  <a:lnTo>
                    <a:pt x="48718" y="933961"/>
                  </a:lnTo>
                  <a:lnTo>
                    <a:pt x="51671" y="982679"/>
                  </a:lnTo>
                  <a:lnTo>
                    <a:pt x="96899" y="988047"/>
                  </a:lnTo>
                  <a:lnTo>
                    <a:pt x="133538" y="100066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4" name="Ignore">
              <a:extLst>
                <a:ext uri="{FF2B5EF4-FFF2-40B4-BE49-F238E27FC236}">
                  <a16:creationId xmlns:a16="http://schemas.microsoft.com/office/drawing/2014/main" id="{9B3CC8ED-804A-4F35-B8AF-A582ABC75DF3}"/>
                </a:ext>
              </a:extLst>
            </p:cNvPr>
            <p:cNvSpPr/>
            <p:nvPr/>
          </p:nvSpPr>
          <p:spPr>
            <a:xfrm>
              <a:off x="3122807" y="1691574"/>
              <a:ext cx="95557" cy="91664"/>
            </a:xfrm>
            <a:custGeom>
              <a:avLst/>
              <a:gdLst>
                <a:gd name="connsiteX0" fmla="*/ 38787 w 95557"/>
                <a:gd name="connsiteY0" fmla="*/ 91665 h 91664"/>
                <a:gd name="connsiteX1" fmla="*/ 0 w 95557"/>
                <a:gd name="connsiteY1" fmla="*/ 52341 h 91664"/>
                <a:gd name="connsiteX2" fmla="*/ 21071 w 95557"/>
                <a:gd name="connsiteY2" fmla="*/ 12750 h 91664"/>
                <a:gd name="connsiteX3" fmla="*/ 58650 w 95557"/>
                <a:gd name="connsiteY3" fmla="*/ 0 h 91664"/>
                <a:gd name="connsiteX4" fmla="*/ 95557 w 95557"/>
                <a:gd name="connsiteY4" fmla="*/ 19863 h 91664"/>
                <a:gd name="connsiteX5" fmla="*/ 86833 w 95557"/>
                <a:gd name="connsiteY5" fmla="*/ 57173 h 91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57" h="91664">
                  <a:moveTo>
                    <a:pt x="38787" y="91665"/>
                  </a:moveTo>
                  <a:lnTo>
                    <a:pt x="0" y="52341"/>
                  </a:lnTo>
                  <a:lnTo>
                    <a:pt x="21071" y="12750"/>
                  </a:lnTo>
                  <a:lnTo>
                    <a:pt x="58650" y="0"/>
                  </a:lnTo>
                  <a:lnTo>
                    <a:pt x="95557" y="19863"/>
                  </a:lnTo>
                  <a:lnTo>
                    <a:pt x="86833" y="5717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5" name="Ignore">
              <a:extLst>
                <a:ext uri="{FF2B5EF4-FFF2-40B4-BE49-F238E27FC236}">
                  <a16:creationId xmlns:a16="http://schemas.microsoft.com/office/drawing/2014/main" id="{70A0F02F-DCA6-402B-8F7C-DD92F41C7EF8}"/>
                </a:ext>
              </a:extLst>
            </p:cNvPr>
            <p:cNvSpPr/>
            <p:nvPr/>
          </p:nvSpPr>
          <p:spPr>
            <a:xfrm>
              <a:off x="3127504" y="1695735"/>
              <a:ext cx="86430" cy="82404"/>
            </a:xfrm>
            <a:custGeom>
              <a:avLst/>
              <a:gdLst>
                <a:gd name="connsiteX0" fmla="*/ 0 w 86430"/>
                <a:gd name="connsiteY0" fmla="*/ 47510 h 82404"/>
                <a:gd name="connsiteX1" fmla="*/ 34492 w 86430"/>
                <a:gd name="connsiteY1" fmla="*/ 82404 h 82404"/>
                <a:gd name="connsiteX2" fmla="*/ 78647 w 86430"/>
                <a:gd name="connsiteY2" fmla="*/ 50731 h 82404"/>
                <a:gd name="connsiteX3" fmla="*/ 86431 w 86430"/>
                <a:gd name="connsiteY3" fmla="*/ 17716 h 82404"/>
                <a:gd name="connsiteX4" fmla="*/ 53550 w 86430"/>
                <a:gd name="connsiteY4" fmla="*/ 0 h 82404"/>
                <a:gd name="connsiteX5" fmla="*/ 19058 w 86430"/>
                <a:gd name="connsiteY5" fmla="*/ 11810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430" h="82404">
                  <a:moveTo>
                    <a:pt x="0" y="47510"/>
                  </a:moveTo>
                  <a:lnTo>
                    <a:pt x="34492" y="82404"/>
                  </a:lnTo>
                  <a:lnTo>
                    <a:pt x="78647" y="50731"/>
                  </a:lnTo>
                  <a:lnTo>
                    <a:pt x="86431" y="17716"/>
                  </a:lnTo>
                  <a:lnTo>
                    <a:pt x="53550" y="0"/>
                  </a:lnTo>
                  <a:lnTo>
                    <a:pt x="19058" y="1181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6" name="Ignore">
              <a:extLst>
                <a:ext uri="{FF2B5EF4-FFF2-40B4-BE49-F238E27FC236}">
                  <a16:creationId xmlns:a16="http://schemas.microsoft.com/office/drawing/2014/main" id="{1C367FF9-0F6C-4E88-A1DF-18AD30574BBB}"/>
                </a:ext>
              </a:extLst>
            </p:cNvPr>
            <p:cNvSpPr/>
            <p:nvPr/>
          </p:nvSpPr>
          <p:spPr>
            <a:xfrm>
              <a:off x="3545566" y="1729689"/>
              <a:ext cx="71801" cy="43752"/>
            </a:xfrm>
            <a:custGeom>
              <a:avLst/>
              <a:gdLst>
                <a:gd name="connsiteX0" fmla="*/ 55563 w 71801"/>
                <a:gd name="connsiteY0" fmla="*/ 43752 h 43752"/>
                <a:gd name="connsiteX1" fmla="*/ 55026 w 71801"/>
                <a:gd name="connsiteY1" fmla="*/ 43618 h 43752"/>
                <a:gd name="connsiteX2" fmla="*/ 7382 w 71801"/>
                <a:gd name="connsiteY2" fmla="*/ 36102 h 43752"/>
                <a:gd name="connsiteX3" fmla="*/ 0 w 71801"/>
                <a:gd name="connsiteY3" fmla="*/ 0 h 43752"/>
                <a:gd name="connsiteX4" fmla="*/ 53281 w 71801"/>
                <a:gd name="connsiteY4" fmla="*/ 1745 h 43752"/>
                <a:gd name="connsiteX5" fmla="*/ 71802 w 71801"/>
                <a:gd name="connsiteY5" fmla="*/ 24694 h 43752"/>
                <a:gd name="connsiteX6" fmla="*/ 68447 w 71801"/>
                <a:gd name="connsiteY6" fmla="*/ 39860 h 4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01" h="43752">
                  <a:moveTo>
                    <a:pt x="55563" y="43752"/>
                  </a:moveTo>
                  <a:lnTo>
                    <a:pt x="55026" y="43618"/>
                  </a:lnTo>
                  <a:lnTo>
                    <a:pt x="7382" y="36102"/>
                  </a:lnTo>
                  <a:lnTo>
                    <a:pt x="0" y="0"/>
                  </a:lnTo>
                  <a:lnTo>
                    <a:pt x="53281" y="1745"/>
                  </a:lnTo>
                  <a:lnTo>
                    <a:pt x="71802" y="24694"/>
                  </a:lnTo>
                  <a:lnTo>
                    <a:pt x="68447" y="3986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7" name="Ignore">
              <a:extLst>
                <a:ext uri="{FF2B5EF4-FFF2-40B4-BE49-F238E27FC236}">
                  <a16:creationId xmlns:a16="http://schemas.microsoft.com/office/drawing/2014/main" id="{02EE8E37-C7C2-4C57-8167-FF5038050B98}"/>
                </a:ext>
              </a:extLst>
            </p:cNvPr>
            <p:cNvSpPr/>
            <p:nvPr/>
          </p:nvSpPr>
          <p:spPr>
            <a:xfrm>
              <a:off x="3550397" y="1733582"/>
              <a:ext cx="62809" cy="35833"/>
            </a:xfrm>
            <a:custGeom>
              <a:avLst/>
              <a:gdLst>
                <a:gd name="connsiteX0" fmla="*/ 5771 w 62809"/>
                <a:gd name="connsiteY0" fmla="*/ 28855 h 35833"/>
                <a:gd name="connsiteX1" fmla="*/ 50463 w 62809"/>
                <a:gd name="connsiteY1" fmla="*/ 35834 h 35833"/>
                <a:gd name="connsiteX2" fmla="*/ 60260 w 62809"/>
                <a:gd name="connsiteY2" fmla="*/ 33015 h 35833"/>
                <a:gd name="connsiteX3" fmla="*/ 62810 w 62809"/>
                <a:gd name="connsiteY3" fmla="*/ 21876 h 35833"/>
                <a:gd name="connsiteX4" fmla="*/ 46571 w 62809"/>
                <a:gd name="connsiteY4" fmla="*/ 1610 h 35833"/>
                <a:gd name="connsiteX5" fmla="*/ 0 w 62809"/>
                <a:gd name="connsiteY5" fmla="*/ 0 h 3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809" h="35833">
                  <a:moveTo>
                    <a:pt x="5771" y="28855"/>
                  </a:moveTo>
                  <a:lnTo>
                    <a:pt x="50463" y="35834"/>
                  </a:lnTo>
                  <a:lnTo>
                    <a:pt x="60260" y="33015"/>
                  </a:lnTo>
                  <a:lnTo>
                    <a:pt x="62810" y="21876"/>
                  </a:lnTo>
                  <a:lnTo>
                    <a:pt x="46571" y="16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8" name="Ignore">
              <a:extLst>
                <a:ext uri="{FF2B5EF4-FFF2-40B4-BE49-F238E27FC236}">
                  <a16:creationId xmlns:a16="http://schemas.microsoft.com/office/drawing/2014/main" id="{FC995B6F-B4E8-45C9-A54B-33DDB0F1A57C}"/>
                </a:ext>
              </a:extLst>
            </p:cNvPr>
            <p:cNvSpPr/>
            <p:nvPr/>
          </p:nvSpPr>
          <p:spPr>
            <a:xfrm>
              <a:off x="3491882" y="1602191"/>
              <a:ext cx="79854" cy="130048"/>
            </a:xfrm>
            <a:custGeom>
              <a:avLst/>
              <a:gdLst>
                <a:gd name="connsiteX0" fmla="*/ 34089 w 79854"/>
                <a:gd name="connsiteY0" fmla="*/ 130049 h 130048"/>
                <a:gd name="connsiteX1" fmla="*/ 12616 w 79854"/>
                <a:gd name="connsiteY1" fmla="*/ 100389 h 130048"/>
                <a:gd name="connsiteX2" fmla="*/ 2013 w 79854"/>
                <a:gd name="connsiteY2" fmla="*/ 54355 h 130048"/>
                <a:gd name="connsiteX3" fmla="*/ 0 w 79854"/>
                <a:gd name="connsiteY3" fmla="*/ 0 h 130048"/>
                <a:gd name="connsiteX4" fmla="*/ 34894 w 79854"/>
                <a:gd name="connsiteY4" fmla="*/ 5637 h 130048"/>
                <a:gd name="connsiteX5" fmla="*/ 49926 w 79854"/>
                <a:gd name="connsiteY5" fmla="*/ 14763 h 130048"/>
                <a:gd name="connsiteX6" fmla="*/ 79855 w 79854"/>
                <a:gd name="connsiteY6" fmla="*/ 58784 h 130048"/>
                <a:gd name="connsiteX7" fmla="*/ 73010 w 79854"/>
                <a:gd name="connsiteY7" fmla="*/ 104146 h 13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854" h="130048">
                  <a:moveTo>
                    <a:pt x="34089" y="130049"/>
                  </a:moveTo>
                  <a:lnTo>
                    <a:pt x="12616" y="100389"/>
                  </a:lnTo>
                  <a:lnTo>
                    <a:pt x="2013" y="54355"/>
                  </a:lnTo>
                  <a:lnTo>
                    <a:pt x="0" y="0"/>
                  </a:lnTo>
                  <a:lnTo>
                    <a:pt x="34894" y="5637"/>
                  </a:lnTo>
                  <a:lnTo>
                    <a:pt x="49926" y="14763"/>
                  </a:lnTo>
                  <a:lnTo>
                    <a:pt x="79855" y="58784"/>
                  </a:lnTo>
                  <a:lnTo>
                    <a:pt x="73010" y="10414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9" name="Ignore">
              <a:extLst>
                <a:ext uri="{FF2B5EF4-FFF2-40B4-BE49-F238E27FC236}">
                  <a16:creationId xmlns:a16="http://schemas.microsoft.com/office/drawing/2014/main" id="{2E6CA8D0-8BB2-4CB6-BFFC-5DC2E02E2529}"/>
                </a:ext>
              </a:extLst>
            </p:cNvPr>
            <p:cNvSpPr/>
            <p:nvPr/>
          </p:nvSpPr>
          <p:spPr>
            <a:xfrm>
              <a:off x="3495774" y="1606620"/>
              <a:ext cx="72070" cy="120385"/>
            </a:xfrm>
            <a:custGeom>
              <a:avLst/>
              <a:gdLst>
                <a:gd name="connsiteX0" fmla="*/ 12347 w 72070"/>
                <a:gd name="connsiteY0" fmla="*/ 94751 h 120385"/>
                <a:gd name="connsiteX1" fmla="*/ 31137 w 72070"/>
                <a:gd name="connsiteY1" fmla="*/ 120385 h 120385"/>
                <a:gd name="connsiteX2" fmla="*/ 65494 w 72070"/>
                <a:gd name="connsiteY2" fmla="*/ 97570 h 120385"/>
                <a:gd name="connsiteX3" fmla="*/ 72070 w 72070"/>
                <a:gd name="connsiteY3" fmla="*/ 55160 h 120385"/>
                <a:gd name="connsiteX4" fmla="*/ 43081 w 72070"/>
                <a:gd name="connsiteY4" fmla="*/ 12750 h 120385"/>
                <a:gd name="connsiteX5" fmla="*/ 29392 w 72070"/>
                <a:gd name="connsiteY5" fmla="*/ 4697 h 120385"/>
                <a:gd name="connsiteX6" fmla="*/ 0 w 72070"/>
                <a:gd name="connsiteY6" fmla="*/ 0 h 120385"/>
                <a:gd name="connsiteX7" fmla="*/ 1879 w 72070"/>
                <a:gd name="connsiteY7" fmla="*/ 49523 h 12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070" h="120385">
                  <a:moveTo>
                    <a:pt x="12347" y="94751"/>
                  </a:moveTo>
                  <a:lnTo>
                    <a:pt x="31137" y="120385"/>
                  </a:lnTo>
                  <a:lnTo>
                    <a:pt x="65494" y="97570"/>
                  </a:lnTo>
                  <a:lnTo>
                    <a:pt x="72070" y="55160"/>
                  </a:lnTo>
                  <a:lnTo>
                    <a:pt x="43081" y="12750"/>
                  </a:lnTo>
                  <a:lnTo>
                    <a:pt x="29392" y="4697"/>
                  </a:lnTo>
                  <a:lnTo>
                    <a:pt x="0" y="0"/>
                  </a:lnTo>
                  <a:lnTo>
                    <a:pt x="1879" y="4952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0" name="Ignore">
              <a:extLst>
                <a:ext uri="{FF2B5EF4-FFF2-40B4-BE49-F238E27FC236}">
                  <a16:creationId xmlns:a16="http://schemas.microsoft.com/office/drawing/2014/main" id="{B01AD877-8FB7-4326-A56C-FC3F41BE3F55}"/>
                </a:ext>
              </a:extLst>
            </p:cNvPr>
            <p:cNvSpPr/>
            <p:nvPr/>
          </p:nvSpPr>
          <p:spPr>
            <a:xfrm>
              <a:off x="3321974" y="1545555"/>
              <a:ext cx="148435" cy="180377"/>
            </a:xfrm>
            <a:custGeom>
              <a:avLst/>
              <a:gdLst>
                <a:gd name="connsiteX0" fmla="*/ 148435 w 148435"/>
                <a:gd name="connsiteY0" fmla="*/ 180377 h 180377"/>
                <a:gd name="connsiteX1" fmla="*/ 104280 w 148435"/>
                <a:gd name="connsiteY1" fmla="*/ 165614 h 180377"/>
                <a:gd name="connsiteX2" fmla="*/ 64018 w 148435"/>
                <a:gd name="connsiteY2" fmla="*/ 126962 h 180377"/>
                <a:gd name="connsiteX3" fmla="*/ 6442 w 148435"/>
                <a:gd name="connsiteY3" fmla="*/ 122130 h 180377"/>
                <a:gd name="connsiteX4" fmla="*/ 31271 w 148435"/>
                <a:gd name="connsiteY4" fmla="*/ 83747 h 180377"/>
                <a:gd name="connsiteX5" fmla="*/ 2013 w 148435"/>
                <a:gd name="connsiteY5" fmla="*/ 53818 h 180377"/>
                <a:gd name="connsiteX6" fmla="*/ 1879 w 148435"/>
                <a:gd name="connsiteY6" fmla="*/ 53013 h 180377"/>
                <a:gd name="connsiteX7" fmla="*/ 0 w 148435"/>
                <a:gd name="connsiteY7" fmla="*/ 0 h 180377"/>
                <a:gd name="connsiteX8" fmla="*/ 51670 w 148435"/>
                <a:gd name="connsiteY8" fmla="*/ 19192 h 180377"/>
                <a:gd name="connsiteX9" fmla="*/ 119177 w 148435"/>
                <a:gd name="connsiteY9" fmla="*/ 66836 h 180377"/>
                <a:gd name="connsiteX10" fmla="*/ 138235 w 148435"/>
                <a:gd name="connsiteY10" fmla="*/ 126828 h 18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435" h="180377">
                  <a:moveTo>
                    <a:pt x="148435" y="180377"/>
                  </a:moveTo>
                  <a:lnTo>
                    <a:pt x="104280" y="165614"/>
                  </a:lnTo>
                  <a:lnTo>
                    <a:pt x="64018" y="126962"/>
                  </a:lnTo>
                  <a:lnTo>
                    <a:pt x="6442" y="122130"/>
                  </a:lnTo>
                  <a:lnTo>
                    <a:pt x="31271" y="83747"/>
                  </a:lnTo>
                  <a:lnTo>
                    <a:pt x="2013" y="53818"/>
                  </a:lnTo>
                  <a:lnTo>
                    <a:pt x="1879" y="53013"/>
                  </a:lnTo>
                  <a:lnTo>
                    <a:pt x="0" y="0"/>
                  </a:lnTo>
                  <a:lnTo>
                    <a:pt x="51670" y="19192"/>
                  </a:lnTo>
                  <a:lnTo>
                    <a:pt x="119177" y="66836"/>
                  </a:lnTo>
                  <a:lnTo>
                    <a:pt x="138235" y="12682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1" name="Ignore">
              <a:extLst>
                <a:ext uri="{FF2B5EF4-FFF2-40B4-BE49-F238E27FC236}">
                  <a16:creationId xmlns:a16="http://schemas.microsoft.com/office/drawing/2014/main" id="{65E7317E-CC38-47CC-9904-492DB6D547AC}"/>
                </a:ext>
              </a:extLst>
            </p:cNvPr>
            <p:cNvSpPr/>
            <p:nvPr/>
          </p:nvSpPr>
          <p:spPr>
            <a:xfrm>
              <a:off x="3326000" y="1551191"/>
              <a:ext cx="139443" cy="169103"/>
            </a:xfrm>
            <a:custGeom>
              <a:avLst/>
              <a:gdLst>
                <a:gd name="connsiteX0" fmla="*/ 102536 w 139443"/>
                <a:gd name="connsiteY0" fmla="*/ 156890 h 169103"/>
                <a:gd name="connsiteX1" fmla="*/ 139443 w 139443"/>
                <a:gd name="connsiteY1" fmla="*/ 169103 h 169103"/>
                <a:gd name="connsiteX2" fmla="*/ 130451 w 139443"/>
                <a:gd name="connsiteY2" fmla="*/ 122130 h 169103"/>
                <a:gd name="connsiteX3" fmla="*/ 111796 w 139443"/>
                <a:gd name="connsiteY3" fmla="*/ 63615 h 169103"/>
                <a:gd name="connsiteX4" fmla="*/ 45631 w 139443"/>
                <a:gd name="connsiteY4" fmla="*/ 16910 h 169103"/>
                <a:gd name="connsiteX5" fmla="*/ 0 w 139443"/>
                <a:gd name="connsiteY5" fmla="*/ 0 h 169103"/>
                <a:gd name="connsiteX6" fmla="*/ 1745 w 139443"/>
                <a:gd name="connsiteY6" fmla="*/ 46571 h 169103"/>
                <a:gd name="connsiteX7" fmla="*/ 32210 w 139443"/>
                <a:gd name="connsiteY7" fmla="*/ 77707 h 169103"/>
                <a:gd name="connsiteX8" fmla="*/ 9126 w 139443"/>
                <a:gd name="connsiteY8" fmla="*/ 113272 h 169103"/>
                <a:gd name="connsiteX9" fmla="*/ 61736 w 139443"/>
                <a:gd name="connsiteY9" fmla="*/ 117567 h 16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43" h="169103">
                  <a:moveTo>
                    <a:pt x="102536" y="156890"/>
                  </a:moveTo>
                  <a:lnTo>
                    <a:pt x="139443" y="169103"/>
                  </a:lnTo>
                  <a:lnTo>
                    <a:pt x="130451" y="122130"/>
                  </a:lnTo>
                  <a:lnTo>
                    <a:pt x="111796" y="63615"/>
                  </a:lnTo>
                  <a:lnTo>
                    <a:pt x="45631" y="16910"/>
                  </a:lnTo>
                  <a:lnTo>
                    <a:pt x="0" y="0"/>
                  </a:lnTo>
                  <a:lnTo>
                    <a:pt x="1745" y="46571"/>
                  </a:lnTo>
                  <a:lnTo>
                    <a:pt x="32210" y="77707"/>
                  </a:lnTo>
                  <a:lnTo>
                    <a:pt x="9126" y="113272"/>
                  </a:lnTo>
                  <a:lnTo>
                    <a:pt x="61736" y="11756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2" name="Ignore">
              <a:extLst>
                <a:ext uri="{FF2B5EF4-FFF2-40B4-BE49-F238E27FC236}">
                  <a16:creationId xmlns:a16="http://schemas.microsoft.com/office/drawing/2014/main" id="{6CF22405-F2CF-4861-B2AD-361E108A937C}"/>
                </a:ext>
              </a:extLst>
            </p:cNvPr>
            <p:cNvSpPr/>
            <p:nvPr/>
          </p:nvSpPr>
          <p:spPr>
            <a:xfrm>
              <a:off x="3539526" y="1258615"/>
              <a:ext cx="273786" cy="429603"/>
            </a:xfrm>
            <a:custGeom>
              <a:avLst/>
              <a:gdLst>
                <a:gd name="connsiteX0" fmla="*/ 147764 w 273786"/>
                <a:gd name="connsiteY0" fmla="*/ 429603 h 429603"/>
                <a:gd name="connsiteX1" fmla="*/ 147361 w 273786"/>
                <a:gd name="connsiteY1" fmla="*/ 429335 h 429603"/>
                <a:gd name="connsiteX2" fmla="*/ 95289 w 273786"/>
                <a:gd name="connsiteY2" fmla="*/ 413498 h 429603"/>
                <a:gd name="connsiteX3" fmla="*/ 68178 w 273786"/>
                <a:gd name="connsiteY3" fmla="*/ 361157 h 429603"/>
                <a:gd name="connsiteX4" fmla="*/ 68715 w 273786"/>
                <a:gd name="connsiteY4" fmla="*/ 313378 h 429603"/>
                <a:gd name="connsiteX5" fmla="*/ 86699 w 273786"/>
                <a:gd name="connsiteY5" fmla="*/ 281034 h 429603"/>
                <a:gd name="connsiteX6" fmla="*/ 43618 w 273786"/>
                <a:gd name="connsiteY6" fmla="*/ 282108 h 429603"/>
                <a:gd name="connsiteX7" fmla="*/ 15837 w 273786"/>
                <a:gd name="connsiteY7" fmla="*/ 235269 h 429603"/>
                <a:gd name="connsiteX8" fmla="*/ 0 w 273786"/>
                <a:gd name="connsiteY8" fmla="*/ 170714 h 429603"/>
                <a:gd name="connsiteX9" fmla="*/ 17179 w 273786"/>
                <a:gd name="connsiteY9" fmla="*/ 104415 h 429603"/>
                <a:gd name="connsiteX10" fmla="*/ 34626 w 273786"/>
                <a:gd name="connsiteY10" fmla="*/ 56636 h 429603"/>
                <a:gd name="connsiteX11" fmla="*/ 59186 w 273786"/>
                <a:gd name="connsiteY11" fmla="*/ 45900 h 429603"/>
                <a:gd name="connsiteX12" fmla="*/ 48181 w 273786"/>
                <a:gd name="connsiteY12" fmla="*/ 8724 h 429603"/>
                <a:gd name="connsiteX13" fmla="*/ 109380 w 273786"/>
                <a:gd name="connsiteY13" fmla="*/ 0 h 429603"/>
                <a:gd name="connsiteX14" fmla="*/ 110051 w 273786"/>
                <a:gd name="connsiteY14" fmla="*/ 1342 h 429603"/>
                <a:gd name="connsiteX15" fmla="*/ 141322 w 273786"/>
                <a:gd name="connsiteY15" fmla="*/ 85223 h 429603"/>
                <a:gd name="connsiteX16" fmla="*/ 182658 w 273786"/>
                <a:gd name="connsiteY16" fmla="*/ 117433 h 429603"/>
                <a:gd name="connsiteX17" fmla="*/ 223726 w 273786"/>
                <a:gd name="connsiteY17" fmla="*/ 145885 h 429603"/>
                <a:gd name="connsiteX18" fmla="*/ 243321 w 273786"/>
                <a:gd name="connsiteY18" fmla="*/ 240235 h 429603"/>
                <a:gd name="connsiteX19" fmla="*/ 273786 w 273786"/>
                <a:gd name="connsiteY19" fmla="*/ 285060 h 429603"/>
                <a:gd name="connsiteX20" fmla="*/ 272847 w 273786"/>
                <a:gd name="connsiteY20" fmla="*/ 286134 h 429603"/>
                <a:gd name="connsiteX21" fmla="*/ 239026 w 273786"/>
                <a:gd name="connsiteY21" fmla="*/ 325189 h 429603"/>
                <a:gd name="connsiteX22" fmla="*/ 192993 w 273786"/>
                <a:gd name="connsiteY22" fmla="*/ 420477 h 429603"/>
                <a:gd name="connsiteX23" fmla="*/ 192053 w 273786"/>
                <a:gd name="connsiteY23" fmla="*/ 420746 h 42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3786" h="429603">
                  <a:moveTo>
                    <a:pt x="147764" y="429603"/>
                  </a:moveTo>
                  <a:lnTo>
                    <a:pt x="147361" y="429335"/>
                  </a:lnTo>
                  <a:lnTo>
                    <a:pt x="95289" y="413498"/>
                  </a:lnTo>
                  <a:lnTo>
                    <a:pt x="68178" y="361157"/>
                  </a:lnTo>
                  <a:lnTo>
                    <a:pt x="68715" y="313378"/>
                  </a:lnTo>
                  <a:lnTo>
                    <a:pt x="86699" y="281034"/>
                  </a:lnTo>
                  <a:lnTo>
                    <a:pt x="43618" y="282108"/>
                  </a:lnTo>
                  <a:lnTo>
                    <a:pt x="15837" y="235269"/>
                  </a:lnTo>
                  <a:lnTo>
                    <a:pt x="0" y="170714"/>
                  </a:lnTo>
                  <a:lnTo>
                    <a:pt x="17179" y="104415"/>
                  </a:lnTo>
                  <a:lnTo>
                    <a:pt x="34626" y="56636"/>
                  </a:lnTo>
                  <a:lnTo>
                    <a:pt x="59186" y="45900"/>
                  </a:lnTo>
                  <a:lnTo>
                    <a:pt x="48181" y="8724"/>
                  </a:lnTo>
                  <a:lnTo>
                    <a:pt x="109380" y="0"/>
                  </a:lnTo>
                  <a:lnTo>
                    <a:pt x="110051" y="1342"/>
                  </a:lnTo>
                  <a:lnTo>
                    <a:pt x="141322" y="85223"/>
                  </a:lnTo>
                  <a:lnTo>
                    <a:pt x="182658" y="117433"/>
                  </a:lnTo>
                  <a:lnTo>
                    <a:pt x="223726" y="145885"/>
                  </a:lnTo>
                  <a:lnTo>
                    <a:pt x="243321" y="240235"/>
                  </a:lnTo>
                  <a:lnTo>
                    <a:pt x="273786" y="285060"/>
                  </a:lnTo>
                  <a:lnTo>
                    <a:pt x="272847" y="286134"/>
                  </a:lnTo>
                  <a:lnTo>
                    <a:pt x="239026" y="325189"/>
                  </a:lnTo>
                  <a:lnTo>
                    <a:pt x="192993" y="420477"/>
                  </a:lnTo>
                  <a:lnTo>
                    <a:pt x="192053" y="42074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3" name="Ignore">
              <a:extLst>
                <a:ext uri="{FF2B5EF4-FFF2-40B4-BE49-F238E27FC236}">
                  <a16:creationId xmlns:a16="http://schemas.microsoft.com/office/drawing/2014/main" id="{13B74417-1BC8-4C4E-A0B9-FCF486DDDB30}"/>
                </a:ext>
              </a:extLst>
            </p:cNvPr>
            <p:cNvSpPr/>
            <p:nvPr/>
          </p:nvSpPr>
          <p:spPr>
            <a:xfrm>
              <a:off x="3543419" y="1262776"/>
              <a:ext cx="265062" cy="421416"/>
            </a:xfrm>
            <a:custGeom>
              <a:avLst/>
              <a:gdLst>
                <a:gd name="connsiteX0" fmla="*/ 94080 w 265062"/>
                <a:gd name="connsiteY0" fmla="*/ 406251 h 421416"/>
                <a:gd name="connsiteX1" fmla="*/ 144140 w 265062"/>
                <a:gd name="connsiteY1" fmla="*/ 421417 h 421416"/>
                <a:gd name="connsiteX2" fmla="*/ 186416 w 265062"/>
                <a:gd name="connsiteY2" fmla="*/ 412962 h 421416"/>
                <a:gd name="connsiteX3" fmla="*/ 232047 w 265062"/>
                <a:gd name="connsiteY3" fmla="*/ 318747 h 421416"/>
                <a:gd name="connsiteX4" fmla="*/ 265063 w 265062"/>
                <a:gd name="connsiteY4" fmla="*/ 280631 h 421416"/>
                <a:gd name="connsiteX5" fmla="*/ 235805 w 265062"/>
                <a:gd name="connsiteY5" fmla="*/ 237282 h 421416"/>
                <a:gd name="connsiteX6" fmla="*/ 216345 w 265062"/>
                <a:gd name="connsiteY6" fmla="*/ 144007 h 421416"/>
                <a:gd name="connsiteX7" fmla="*/ 176485 w 265062"/>
                <a:gd name="connsiteY7" fmla="*/ 116359 h 421416"/>
                <a:gd name="connsiteX8" fmla="*/ 134343 w 265062"/>
                <a:gd name="connsiteY8" fmla="*/ 83478 h 421416"/>
                <a:gd name="connsiteX9" fmla="*/ 134075 w 265062"/>
                <a:gd name="connsiteY9" fmla="*/ 82942 h 421416"/>
                <a:gd name="connsiteX10" fmla="*/ 103072 w 265062"/>
                <a:gd name="connsiteY10" fmla="*/ 0 h 421416"/>
                <a:gd name="connsiteX11" fmla="*/ 49255 w 265062"/>
                <a:gd name="connsiteY11" fmla="*/ 7784 h 421416"/>
                <a:gd name="connsiteX12" fmla="*/ 59991 w 265062"/>
                <a:gd name="connsiteY12" fmla="*/ 43887 h 421416"/>
                <a:gd name="connsiteX13" fmla="*/ 33821 w 265062"/>
                <a:gd name="connsiteY13" fmla="*/ 55294 h 421416"/>
                <a:gd name="connsiteX14" fmla="*/ 16910 w 265062"/>
                <a:gd name="connsiteY14" fmla="*/ 101462 h 421416"/>
                <a:gd name="connsiteX15" fmla="*/ 0 w 265062"/>
                <a:gd name="connsiteY15" fmla="*/ 166688 h 421416"/>
                <a:gd name="connsiteX16" fmla="*/ 15568 w 265062"/>
                <a:gd name="connsiteY16" fmla="*/ 229900 h 421416"/>
                <a:gd name="connsiteX17" fmla="*/ 41873 w 265062"/>
                <a:gd name="connsiteY17" fmla="*/ 274055 h 421416"/>
                <a:gd name="connsiteX18" fmla="*/ 89383 w 265062"/>
                <a:gd name="connsiteY18" fmla="*/ 272847 h 421416"/>
                <a:gd name="connsiteX19" fmla="*/ 68446 w 265062"/>
                <a:gd name="connsiteY19" fmla="*/ 310694 h 421416"/>
                <a:gd name="connsiteX20" fmla="*/ 68044 w 265062"/>
                <a:gd name="connsiteY20" fmla="*/ 356460 h 42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5062" h="421416">
                  <a:moveTo>
                    <a:pt x="94080" y="406251"/>
                  </a:moveTo>
                  <a:lnTo>
                    <a:pt x="144140" y="421417"/>
                  </a:lnTo>
                  <a:lnTo>
                    <a:pt x="186416" y="412962"/>
                  </a:lnTo>
                  <a:lnTo>
                    <a:pt x="232047" y="318747"/>
                  </a:lnTo>
                  <a:lnTo>
                    <a:pt x="265063" y="280631"/>
                  </a:lnTo>
                  <a:lnTo>
                    <a:pt x="235805" y="237282"/>
                  </a:lnTo>
                  <a:lnTo>
                    <a:pt x="216345" y="144007"/>
                  </a:lnTo>
                  <a:lnTo>
                    <a:pt x="176485" y="116359"/>
                  </a:lnTo>
                  <a:lnTo>
                    <a:pt x="134343" y="83478"/>
                  </a:lnTo>
                  <a:lnTo>
                    <a:pt x="134075" y="82942"/>
                  </a:lnTo>
                  <a:lnTo>
                    <a:pt x="103072" y="0"/>
                  </a:lnTo>
                  <a:lnTo>
                    <a:pt x="49255" y="7784"/>
                  </a:lnTo>
                  <a:lnTo>
                    <a:pt x="59991" y="43887"/>
                  </a:lnTo>
                  <a:lnTo>
                    <a:pt x="33821" y="55294"/>
                  </a:lnTo>
                  <a:lnTo>
                    <a:pt x="16910" y="101462"/>
                  </a:lnTo>
                  <a:lnTo>
                    <a:pt x="0" y="166688"/>
                  </a:lnTo>
                  <a:lnTo>
                    <a:pt x="15568" y="229900"/>
                  </a:lnTo>
                  <a:lnTo>
                    <a:pt x="41873" y="274055"/>
                  </a:lnTo>
                  <a:lnTo>
                    <a:pt x="89383" y="272847"/>
                  </a:lnTo>
                  <a:lnTo>
                    <a:pt x="68446" y="310694"/>
                  </a:lnTo>
                  <a:lnTo>
                    <a:pt x="68044" y="35646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4" name="Ignore">
              <a:extLst>
                <a:ext uri="{FF2B5EF4-FFF2-40B4-BE49-F238E27FC236}">
                  <a16:creationId xmlns:a16="http://schemas.microsoft.com/office/drawing/2014/main" id="{9BD70AEA-03C7-4FA8-A9AC-36A902782E83}"/>
                </a:ext>
              </a:extLst>
            </p:cNvPr>
            <p:cNvSpPr/>
            <p:nvPr/>
          </p:nvSpPr>
          <p:spPr>
            <a:xfrm>
              <a:off x="3147502" y="1604741"/>
              <a:ext cx="76364" cy="59857"/>
            </a:xfrm>
            <a:custGeom>
              <a:avLst/>
              <a:gdLst>
                <a:gd name="connsiteX0" fmla="*/ 43752 w 76364"/>
                <a:gd name="connsiteY0" fmla="*/ 59857 h 59857"/>
                <a:gd name="connsiteX1" fmla="*/ 0 w 76364"/>
                <a:gd name="connsiteY1" fmla="*/ 59857 h 59857"/>
                <a:gd name="connsiteX2" fmla="*/ 537 w 76364"/>
                <a:gd name="connsiteY2" fmla="*/ 39592 h 59857"/>
                <a:gd name="connsiteX3" fmla="*/ 805 w 76364"/>
                <a:gd name="connsiteY3" fmla="*/ 39189 h 59857"/>
                <a:gd name="connsiteX4" fmla="*/ 27110 w 76364"/>
                <a:gd name="connsiteY4" fmla="*/ 0 h 59857"/>
                <a:gd name="connsiteX5" fmla="*/ 42276 w 76364"/>
                <a:gd name="connsiteY5" fmla="*/ 6845 h 59857"/>
                <a:gd name="connsiteX6" fmla="*/ 76365 w 76364"/>
                <a:gd name="connsiteY6" fmla="*/ 33821 h 5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364" h="59857">
                  <a:moveTo>
                    <a:pt x="43752" y="59857"/>
                  </a:moveTo>
                  <a:lnTo>
                    <a:pt x="0" y="59857"/>
                  </a:lnTo>
                  <a:lnTo>
                    <a:pt x="537" y="39592"/>
                  </a:lnTo>
                  <a:lnTo>
                    <a:pt x="805" y="39189"/>
                  </a:lnTo>
                  <a:lnTo>
                    <a:pt x="27110" y="0"/>
                  </a:lnTo>
                  <a:lnTo>
                    <a:pt x="42276" y="6845"/>
                  </a:lnTo>
                  <a:lnTo>
                    <a:pt x="76365" y="3382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5" name="Ignore">
              <a:extLst>
                <a:ext uri="{FF2B5EF4-FFF2-40B4-BE49-F238E27FC236}">
                  <a16:creationId xmlns:a16="http://schemas.microsoft.com/office/drawing/2014/main" id="{ABA5B614-4123-4DB1-A487-75C52DC35399}"/>
                </a:ext>
              </a:extLst>
            </p:cNvPr>
            <p:cNvSpPr/>
            <p:nvPr/>
          </p:nvSpPr>
          <p:spPr>
            <a:xfrm>
              <a:off x="3151394" y="1609573"/>
              <a:ext cx="66299" cy="51267"/>
            </a:xfrm>
            <a:custGeom>
              <a:avLst/>
              <a:gdLst>
                <a:gd name="connsiteX0" fmla="*/ 0 w 66299"/>
                <a:gd name="connsiteY0" fmla="*/ 51133 h 51267"/>
                <a:gd name="connsiteX1" fmla="*/ 38518 w 66299"/>
                <a:gd name="connsiteY1" fmla="*/ 51268 h 51267"/>
                <a:gd name="connsiteX2" fmla="*/ 66299 w 66299"/>
                <a:gd name="connsiteY2" fmla="*/ 28989 h 51267"/>
                <a:gd name="connsiteX3" fmla="*/ 36237 w 66299"/>
                <a:gd name="connsiteY3" fmla="*/ 5100 h 51267"/>
                <a:gd name="connsiteX4" fmla="*/ 24694 w 66299"/>
                <a:gd name="connsiteY4" fmla="*/ 0 h 51267"/>
                <a:gd name="connsiteX5" fmla="*/ 403 w 66299"/>
                <a:gd name="connsiteY5" fmla="*/ 35968 h 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99" h="51267">
                  <a:moveTo>
                    <a:pt x="0" y="51133"/>
                  </a:moveTo>
                  <a:lnTo>
                    <a:pt x="38518" y="51268"/>
                  </a:lnTo>
                  <a:lnTo>
                    <a:pt x="66299" y="28989"/>
                  </a:lnTo>
                  <a:lnTo>
                    <a:pt x="36237" y="5100"/>
                  </a:lnTo>
                  <a:lnTo>
                    <a:pt x="24694" y="0"/>
                  </a:lnTo>
                  <a:lnTo>
                    <a:pt x="403" y="3596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8" name="Ignore">
            <a:extLst>
              <a:ext uri="{FF2B5EF4-FFF2-40B4-BE49-F238E27FC236}">
                <a16:creationId xmlns:a16="http://schemas.microsoft.com/office/drawing/2014/main" id="{4CF3E1A6-6A75-44E2-A4DE-B7433948F320}"/>
              </a:ext>
            </a:extLst>
          </p:cNvPr>
          <p:cNvGrpSpPr/>
          <p:nvPr/>
        </p:nvGrpSpPr>
        <p:grpSpPr>
          <a:xfrm>
            <a:off x="6209243" y="4832393"/>
            <a:ext cx="491692" cy="477410"/>
            <a:chOff x="6232969" y="4765096"/>
            <a:chExt cx="475905" cy="462081"/>
          </a:xfrm>
          <a:solidFill>
            <a:srgbClr val="CECECE"/>
          </a:solidFill>
        </p:grpSpPr>
        <p:sp>
          <p:nvSpPr>
            <p:cNvPr id="354" name="Ignore">
              <a:extLst>
                <a:ext uri="{FF2B5EF4-FFF2-40B4-BE49-F238E27FC236}">
                  <a16:creationId xmlns:a16="http://schemas.microsoft.com/office/drawing/2014/main" id="{81025843-12F9-4E4A-975A-9937C7F383C7}"/>
                </a:ext>
              </a:extLst>
            </p:cNvPr>
            <p:cNvSpPr/>
            <p:nvPr/>
          </p:nvSpPr>
          <p:spPr>
            <a:xfrm>
              <a:off x="6232969" y="4765096"/>
              <a:ext cx="475905" cy="462081"/>
            </a:xfrm>
            <a:custGeom>
              <a:avLst/>
              <a:gdLst>
                <a:gd name="connsiteX0" fmla="*/ 438058 w 475905"/>
                <a:gd name="connsiteY0" fmla="*/ 462082 h 462081"/>
                <a:gd name="connsiteX1" fmla="*/ 416048 w 475905"/>
                <a:gd name="connsiteY1" fmla="*/ 461679 h 462081"/>
                <a:gd name="connsiteX2" fmla="*/ 405311 w 475905"/>
                <a:gd name="connsiteY2" fmla="*/ 447050 h 462081"/>
                <a:gd name="connsiteX3" fmla="*/ 396722 w 475905"/>
                <a:gd name="connsiteY3" fmla="*/ 436985 h 462081"/>
                <a:gd name="connsiteX4" fmla="*/ 377396 w 475905"/>
                <a:gd name="connsiteY4" fmla="*/ 433361 h 462081"/>
                <a:gd name="connsiteX5" fmla="*/ 372296 w 475905"/>
                <a:gd name="connsiteY5" fmla="*/ 421148 h 462081"/>
                <a:gd name="connsiteX6" fmla="*/ 358338 w 475905"/>
                <a:gd name="connsiteY6" fmla="*/ 428395 h 462081"/>
                <a:gd name="connsiteX7" fmla="*/ 337267 w 475905"/>
                <a:gd name="connsiteY7" fmla="*/ 424638 h 462081"/>
                <a:gd name="connsiteX8" fmla="*/ 328946 w 475905"/>
                <a:gd name="connsiteY8" fmla="*/ 413364 h 462081"/>
                <a:gd name="connsiteX9" fmla="*/ 314049 w 475905"/>
                <a:gd name="connsiteY9" fmla="*/ 411082 h 462081"/>
                <a:gd name="connsiteX10" fmla="*/ 301165 w 475905"/>
                <a:gd name="connsiteY10" fmla="*/ 411888 h 462081"/>
                <a:gd name="connsiteX11" fmla="*/ 299689 w 475905"/>
                <a:gd name="connsiteY11" fmla="*/ 403969 h 462081"/>
                <a:gd name="connsiteX12" fmla="*/ 292710 w 475905"/>
                <a:gd name="connsiteY12" fmla="*/ 403433 h 462081"/>
                <a:gd name="connsiteX13" fmla="*/ 281571 w 475905"/>
                <a:gd name="connsiteY13" fmla="*/ 401956 h 462081"/>
                <a:gd name="connsiteX14" fmla="*/ 266405 w 475905"/>
                <a:gd name="connsiteY14" fmla="*/ 405580 h 462081"/>
                <a:gd name="connsiteX15" fmla="*/ 255803 w 475905"/>
                <a:gd name="connsiteY15" fmla="*/ 405043 h 462081"/>
                <a:gd name="connsiteX16" fmla="*/ 247213 w 475905"/>
                <a:gd name="connsiteY16" fmla="*/ 408130 h 462081"/>
                <a:gd name="connsiteX17" fmla="*/ 248689 w 475905"/>
                <a:gd name="connsiteY17" fmla="*/ 376322 h 462081"/>
                <a:gd name="connsiteX18" fmla="*/ 240503 w 475905"/>
                <a:gd name="connsiteY18" fmla="*/ 367196 h 462081"/>
                <a:gd name="connsiteX19" fmla="*/ 238624 w 475905"/>
                <a:gd name="connsiteY19" fmla="*/ 350957 h 462081"/>
                <a:gd name="connsiteX20" fmla="*/ 242113 w 475905"/>
                <a:gd name="connsiteY20" fmla="*/ 336328 h 462081"/>
                <a:gd name="connsiteX21" fmla="*/ 237282 w 475905"/>
                <a:gd name="connsiteY21" fmla="*/ 326531 h 462081"/>
                <a:gd name="connsiteX22" fmla="*/ 236879 w 475905"/>
                <a:gd name="connsiteY22" fmla="*/ 312841 h 462081"/>
                <a:gd name="connsiteX23" fmla="*/ 206279 w 475905"/>
                <a:gd name="connsiteY23" fmla="*/ 313110 h 462081"/>
                <a:gd name="connsiteX24" fmla="*/ 208427 w 475905"/>
                <a:gd name="connsiteY24" fmla="*/ 304118 h 462081"/>
                <a:gd name="connsiteX25" fmla="*/ 199703 w 475905"/>
                <a:gd name="connsiteY25" fmla="*/ 304252 h 462081"/>
                <a:gd name="connsiteX26" fmla="*/ 198361 w 475905"/>
                <a:gd name="connsiteY26" fmla="*/ 308412 h 462081"/>
                <a:gd name="connsiteX27" fmla="*/ 182927 w 475905"/>
                <a:gd name="connsiteY27" fmla="*/ 309486 h 462081"/>
                <a:gd name="connsiteX28" fmla="*/ 177156 w 475905"/>
                <a:gd name="connsiteY28" fmla="*/ 322773 h 462081"/>
                <a:gd name="connsiteX29" fmla="*/ 172593 w 475905"/>
                <a:gd name="connsiteY29" fmla="*/ 330423 h 462081"/>
                <a:gd name="connsiteX30" fmla="*/ 158098 w 475905"/>
                <a:gd name="connsiteY30" fmla="*/ 326665 h 462081"/>
                <a:gd name="connsiteX31" fmla="*/ 150046 w 475905"/>
                <a:gd name="connsiteY31" fmla="*/ 330154 h 462081"/>
                <a:gd name="connsiteX32" fmla="*/ 132598 w 475905"/>
                <a:gd name="connsiteY32" fmla="*/ 332167 h 462081"/>
                <a:gd name="connsiteX33" fmla="*/ 116762 w 475905"/>
                <a:gd name="connsiteY33" fmla="*/ 310291 h 462081"/>
                <a:gd name="connsiteX34" fmla="*/ 109515 w 475905"/>
                <a:gd name="connsiteY34" fmla="*/ 295260 h 462081"/>
                <a:gd name="connsiteX35" fmla="*/ 103743 w 475905"/>
                <a:gd name="connsiteY35" fmla="*/ 277813 h 462081"/>
                <a:gd name="connsiteX36" fmla="*/ 32478 w 475905"/>
                <a:gd name="connsiteY36" fmla="*/ 277544 h 462081"/>
                <a:gd name="connsiteX37" fmla="*/ 23621 w 475905"/>
                <a:gd name="connsiteY37" fmla="*/ 280497 h 462081"/>
                <a:gd name="connsiteX38" fmla="*/ 16507 w 475905"/>
                <a:gd name="connsiteY38" fmla="*/ 280094 h 462081"/>
                <a:gd name="connsiteX39" fmla="*/ 4966 w 475905"/>
                <a:gd name="connsiteY39" fmla="*/ 283852 h 462081"/>
                <a:gd name="connsiteX40" fmla="*/ 0 w 475905"/>
                <a:gd name="connsiteY40" fmla="*/ 272847 h 462081"/>
                <a:gd name="connsiteX41" fmla="*/ 6979 w 475905"/>
                <a:gd name="connsiteY41" fmla="*/ 269894 h 462081"/>
                <a:gd name="connsiteX42" fmla="*/ 8053 w 475905"/>
                <a:gd name="connsiteY42" fmla="*/ 259292 h 462081"/>
                <a:gd name="connsiteX43" fmla="*/ 12750 w 475905"/>
                <a:gd name="connsiteY43" fmla="*/ 252313 h 462081"/>
                <a:gd name="connsiteX44" fmla="*/ 22547 w 475905"/>
                <a:gd name="connsiteY44" fmla="*/ 246811 h 462081"/>
                <a:gd name="connsiteX45" fmla="*/ 28721 w 475905"/>
                <a:gd name="connsiteY45" fmla="*/ 249092 h 462081"/>
                <a:gd name="connsiteX46" fmla="*/ 36773 w 475905"/>
                <a:gd name="connsiteY46" fmla="*/ 239966 h 462081"/>
                <a:gd name="connsiteX47" fmla="*/ 52610 w 475905"/>
                <a:gd name="connsiteY47" fmla="*/ 240368 h 462081"/>
                <a:gd name="connsiteX48" fmla="*/ 54355 w 475905"/>
                <a:gd name="connsiteY48" fmla="*/ 247884 h 462081"/>
                <a:gd name="connsiteX49" fmla="*/ 61468 w 475905"/>
                <a:gd name="connsiteY49" fmla="*/ 251239 h 462081"/>
                <a:gd name="connsiteX50" fmla="*/ 75157 w 475905"/>
                <a:gd name="connsiteY50" fmla="*/ 236745 h 462081"/>
                <a:gd name="connsiteX51" fmla="*/ 89652 w 475905"/>
                <a:gd name="connsiteY51" fmla="*/ 224532 h 462081"/>
                <a:gd name="connsiteX52" fmla="*/ 95154 w 475905"/>
                <a:gd name="connsiteY52" fmla="*/ 217553 h 462081"/>
                <a:gd name="connsiteX53" fmla="*/ 94483 w 475905"/>
                <a:gd name="connsiteY53" fmla="*/ 197556 h 462081"/>
                <a:gd name="connsiteX54" fmla="*/ 105757 w 475905"/>
                <a:gd name="connsiteY54" fmla="*/ 172727 h 462081"/>
                <a:gd name="connsiteX55" fmla="*/ 117030 w 475905"/>
                <a:gd name="connsiteY55" fmla="*/ 160111 h 462081"/>
                <a:gd name="connsiteX56" fmla="*/ 133135 w 475905"/>
                <a:gd name="connsiteY56" fmla="*/ 148301 h 462081"/>
                <a:gd name="connsiteX57" fmla="*/ 135685 w 475905"/>
                <a:gd name="connsiteY57" fmla="*/ 141322 h 462081"/>
                <a:gd name="connsiteX58" fmla="*/ 136491 w 475905"/>
                <a:gd name="connsiteY58" fmla="*/ 131928 h 462081"/>
                <a:gd name="connsiteX59" fmla="*/ 140248 w 475905"/>
                <a:gd name="connsiteY59" fmla="*/ 123741 h 462081"/>
                <a:gd name="connsiteX60" fmla="*/ 139040 w 475905"/>
                <a:gd name="connsiteY60" fmla="*/ 110320 h 462081"/>
                <a:gd name="connsiteX61" fmla="*/ 142127 w 475905"/>
                <a:gd name="connsiteY61" fmla="*/ 88175 h 462081"/>
                <a:gd name="connsiteX62" fmla="*/ 147093 w 475905"/>
                <a:gd name="connsiteY62" fmla="*/ 72473 h 462081"/>
                <a:gd name="connsiteX63" fmla="*/ 154475 w 475905"/>
                <a:gd name="connsiteY63" fmla="*/ 59320 h 462081"/>
                <a:gd name="connsiteX64" fmla="*/ 155817 w 475905"/>
                <a:gd name="connsiteY64" fmla="*/ 44826 h 462081"/>
                <a:gd name="connsiteX65" fmla="*/ 158098 w 475905"/>
                <a:gd name="connsiteY65" fmla="*/ 27110 h 462081"/>
                <a:gd name="connsiteX66" fmla="*/ 168567 w 475905"/>
                <a:gd name="connsiteY66" fmla="*/ 13689 h 462081"/>
                <a:gd name="connsiteX67" fmla="*/ 182658 w 475905"/>
                <a:gd name="connsiteY67" fmla="*/ 5234 h 462081"/>
                <a:gd name="connsiteX68" fmla="*/ 203998 w 475905"/>
                <a:gd name="connsiteY68" fmla="*/ 13958 h 462081"/>
                <a:gd name="connsiteX69" fmla="*/ 219566 w 475905"/>
                <a:gd name="connsiteY69" fmla="*/ 22950 h 462081"/>
                <a:gd name="connsiteX70" fmla="*/ 237282 w 475905"/>
                <a:gd name="connsiteY70" fmla="*/ 25366 h 462081"/>
                <a:gd name="connsiteX71" fmla="*/ 254460 w 475905"/>
                <a:gd name="connsiteY71" fmla="*/ 29794 h 462081"/>
                <a:gd name="connsiteX72" fmla="*/ 261439 w 475905"/>
                <a:gd name="connsiteY72" fmla="*/ 15837 h 462081"/>
                <a:gd name="connsiteX73" fmla="*/ 266002 w 475905"/>
                <a:gd name="connsiteY73" fmla="*/ 13287 h 462081"/>
                <a:gd name="connsiteX74" fmla="*/ 277276 w 475905"/>
                <a:gd name="connsiteY74" fmla="*/ 15837 h 462081"/>
                <a:gd name="connsiteX75" fmla="*/ 305191 w 475905"/>
                <a:gd name="connsiteY75" fmla="*/ 3355 h 462081"/>
                <a:gd name="connsiteX76" fmla="*/ 315257 w 475905"/>
                <a:gd name="connsiteY76" fmla="*/ 8724 h 462081"/>
                <a:gd name="connsiteX77" fmla="*/ 321699 w 475905"/>
                <a:gd name="connsiteY77" fmla="*/ 8187 h 462081"/>
                <a:gd name="connsiteX78" fmla="*/ 325323 w 475905"/>
                <a:gd name="connsiteY78" fmla="*/ 2282 h 462081"/>
                <a:gd name="connsiteX79" fmla="*/ 335657 w 475905"/>
                <a:gd name="connsiteY79" fmla="*/ 0 h 462081"/>
                <a:gd name="connsiteX80" fmla="*/ 354580 w 475905"/>
                <a:gd name="connsiteY80" fmla="*/ 2550 h 462081"/>
                <a:gd name="connsiteX81" fmla="*/ 370014 w 475905"/>
                <a:gd name="connsiteY81" fmla="*/ 3087 h 462081"/>
                <a:gd name="connsiteX82" fmla="*/ 379275 w 475905"/>
                <a:gd name="connsiteY82" fmla="*/ 268 h 462081"/>
                <a:gd name="connsiteX83" fmla="*/ 394575 w 475905"/>
                <a:gd name="connsiteY83" fmla="*/ 21205 h 462081"/>
                <a:gd name="connsiteX84" fmla="*/ 404238 w 475905"/>
                <a:gd name="connsiteY84" fmla="*/ 23621 h 462081"/>
                <a:gd name="connsiteX85" fmla="*/ 410680 w 475905"/>
                <a:gd name="connsiteY85" fmla="*/ 19595 h 462081"/>
                <a:gd name="connsiteX86" fmla="*/ 422356 w 475905"/>
                <a:gd name="connsiteY86" fmla="*/ 21339 h 462081"/>
                <a:gd name="connsiteX87" fmla="*/ 437253 w 475905"/>
                <a:gd name="connsiteY87" fmla="*/ 15702 h 462081"/>
                <a:gd name="connsiteX88" fmla="*/ 443695 w 475905"/>
                <a:gd name="connsiteY88" fmla="*/ 27244 h 462081"/>
                <a:gd name="connsiteX89" fmla="*/ 466108 w 475905"/>
                <a:gd name="connsiteY89" fmla="*/ 44021 h 462081"/>
                <a:gd name="connsiteX90" fmla="*/ 464632 w 475905"/>
                <a:gd name="connsiteY90" fmla="*/ 72339 h 462081"/>
                <a:gd name="connsiteX91" fmla="*/ 475905 w 475905"/>
                <a:gd name="connsiteY91" fmla="*/ 76097 h 462081"/>
                <a:gd name="connsiteX92" fmla="*/ 465974 w 475905"/>
                <a:gd name="connsiteY92" fmla="*/ 87102 h 462081"/>
                <a:gd name="connsiteX93" fmla="*/ 456311 w 475905"/>
                <a:gd name="connsiteY93" fmla="*/ 93678 h 462081"/>
                <a:gd name="connsiteX94" fmla="*/ 447050 w 475905"/>
                <a:gd name="connsiteY94" fmla="*/ 106294 h 462081"/>
                <a:gd name="connsiteX95" fmla="*/ 442219 w 475905"/>
                <a:gd name="connsiteY95" fmla="*/ 117030 h 462081"/>
                <a:gd name="connsiteX96" fmla="*/ 440608 w 475905"/>
                <a:gd name="connsiteY96" fmla="*/ 137296 h 462081"/>
                <a:gd name="connsiteX97" fmla="*/ 435106 w 475905"/>
                <a:gd name="connsiteY97" fmla="*/ 146154 h 462081"/>
                <a:gd name="connsiteX98" fmla="*/ 434972 w 475905"/>
                <a:gd name="connsiteY98" fmla="*/ 165077 h 462081"/>
                <a:gd name="connsiteX99" fmla="*/ 427724 w 475905"/>
                <a:gd name="connsiteY99" fmla="*/ 171922 h 462081"/>
                <a:gd name="connsiteX100" fmla="*/ 426785 w 475905"/>
                <a:gd name="connsiteY100" fmla="*/ 186953 h 462081"/>
                <a:gd name="connsiteX101" fmla="*/ 423295 w 475905"/>
                <a:gd name="connsiteY101" fmla="*/ 188832 h 462081"/>
                <a:gd name="connsiteX102" fmla="*/ 421282 w 475905"/>
                <a:gd name="connsiteY102" fmla="*/ 200777 h 462081"/>
                <a:gd name="connsiteX103" fmla="*/ 427456 w 475905"/>
                <a:gd name="connsiteY103" fmla="*/ 212050 h 462081"/>
                <a:gd name="connsiteX104" fmla="*/ 429066 w 475905"/>
                <a:gd name="connsiteY104" fmla="*/ 241845 h 462081"/>
                <a:gd name="connsiteX105" fmla="*/ 433495 w 475905"/>
                <a:gd name="connsiteY105" fmla="*/ 264660 h 462081"/>
                <a:gd name="connsiteX106" fmla="*/ 431080 w 475905"/>
                <a:gd name="connsiteY106" fmla="*/ 277410 h 462081"/>
                <a:gd name="connsiteX107" fmla="*/ 435643 w 475905"/>
                <a:gd name="connsiteY107" fmla="*/ 290697 h 462081"/>
                <a:gd name="connsiteX108" fmla="*/ 450137 w 475905"/>
                <a:gd name="connsiteY108" fmla="*/ 304923 h 462081"/>
                <a:gd name="connsiteX109" fmla="*/ 465034 w 475905"/>
                <a:gd name="connsiteY109" fmla="*/ 339817 h 462081"/>
                <a:gd name="connsiteX110" fmla="*/ 451882 w 475905"/>
                <a:gd name="connsiteY110" fmla="*/ 336328 h 462081"/>
                <a:gd name="connsiteX111" fmla="*/ 419269 w 475905"/>
                <a:gd name="connsiteY111" fmla="*/ 340488 h 462081"/>
                <a:gd name="connsiteX112" fmla="*/ 413498 w 475905"/>
                <a:gd name="connsiteY112" fmla="*/ 343038 h 462081"/>
                <a:gd name="connsiteX113" fmla="*/ 407190 w 475905"/>
                <a:gd name="connsiteY113" fmla="*/ 357399 h 462081"/>
                <a:gd name="connsiteX114" fmla="*/ 412559 w 475905"/>
                <a:gd name="connsiteY114" fmla="*/ 368136 h 462081"/>
                <a:gd name="connsiteX115" fmla="*/ 408130 w 475905"/>
                <a:gd name="connsiteY115" fmla="*/ 398333 h 462081"/>
                <a:gd name="connsiteX116" fmla="*/ 405177 w 475905"/>
                <a:gd name="connsiteY116" fmla="*/ 422222 h 462081"/>
                <a:gd name="connsiteX117" fmla="*/ 410814 w 475905"/>
                <a:gd name="connsiteY117" fmla="*/ 426114 h 462081"/>
                <a:gd name="connsiteX118" fmla="*/ 427053 w 475905"/>
                <a:gd name="connsiteY118" fmla="*/ 435106 h 462081"/>
                <a:gd name="connsiteX119" fmla="*/ 435508 w 475905"/>
                <a:gd name="connsiteY119" fmla="*/ 429469 h 46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475905" h="462081">
                  <a:moveTo>
                    <a:pt x="438058" y="462082"/>
                  </a:moveTo>
                  <a:lnTo>
                    <a:pt x="416048" y="461679"/>
                  </a:lnTo>
                  <a:lnTo>
                    <a:pt x="405311" y="447050"/>
                  </a:lnTo>
                  <a:lnTo>
                    <a:pt x="396722" y="436985"/>
                  </a:lnTo>
                  <a:lnTo>
                    <a:pt x="377396" y="433361"/>
                  </a:lnTo>
                  <a:lnTo>
                    <a:pt x="372296" y="421148"/>
                  </a:lnTo>
                  <a:lnTo>
                    <a:pt x="358338" y="428395"/>
                  </a:lnTo>
                  <a:lnTo>
                    <a:pt x="337267" y="424638"/>
                  </a:lnTo>
                  <a:lnTo>
                    <a:pt x="328946" y="413364"/>
                  </a:lnTo>
                  <a:lnTo>
                    <a:pt x="314049" y="411082"/>
                  </a:lnTo>
                  <a:lnTo>
                    <a:pt x="301165" y="411888"/>
                  </a:lnTo>
                  <a:lnTo>
                    <a:pt x="299689" y="403969"/>
                  </a:lnTo>
                  <a:lnTo>
                    <a:pt x="292710" y="403433"/>
                  </a:lnTo>
                  <a:lnTo>
                    <a:pt x="281571" y="401956"/>
                  </a:lnTo>
                  <a:lnTo>
                    <a:pt x="266405" y="405580"/>
                  </a:lnTo>
                  <a:lnTo>
                    <a:pt x="255803" y="405043"/>
                  </a:lnTo>
                  <a:lnTo>
                    <a:pt x="247213" y="408130"/>
                  </a:lnTo>
                  <a:lnTo>
                    <a:pt x="248689" y="376322"/>
                  </a:lnTo>
                  <a:lnTo>
                    <a:pt x="240503" y="367196"/>
                  </a:lnTo>
                  <a:lnTo>
                    <a:pt x="238624" y="350957"/>
                  </a:lnTo>
                  <a:lnTo>
                    <a:pt x="242113" y="336328"/>
                  </a:lnTo>
                  <a:lnTo>
                    <a:pt x="237282" y="326531"/>
                  </a:lnTo>
                  <a:lnTo>
                    <a:pt x="236879" y="312841"/>
                  </a:lnTo>
                  <a:lnTo>
                    <a:pt x="206279" y="313110"/>
                  </a:lnTo>
                  <a:lnTo>
                    <a:pt x="208427" y="304118"/>
                  </a:lnTo>
                  <a:lnTo>
                    <a:pt x="199703" y="304252"/>
                  </a:lnTo>
                  <a:lnTo>
                    <a:pt x="198361" y="308412"/>
                  </a:lnTo>
                  <a:lnTo>
                    <a:pt x="182927" y="309486"/>
                  </a:lnTo>
                  <a:lnTo>
                    <a:pt x="177156" y="322773"/>
                  </a:lnTo>
                  <a:lnTo>
                    <a:pt x="172593" y="330423"/>
                  </a:lnTo>
                  <a:lnTo>
                    <a:pt x="158098" y="326665"/>
                  </a:lnTo>
                  <a:lnTo>
                    <a:pt x="150046" y="330154"/>
                  </a:lnTo>
                  <a:lnTo>
                    <a:pt x="132598" y="332167"/>
                  </a:lnTo>
                  <a:lnTo>
                    <a:pt x="116762" y="310291"/>
                  </a:lnTo>
                  <a:lnTo>
                    <a:pt x="109515" y="295260"/>
                  </a:lnTo>
                  <a:lnTo>
                    <a:pt x="103743" y="277813"/>
                  </a:lnTo>
                  <a:lnTo>
                    <a:pt x="32478" y="277544"/>
                  </a:lnTo>
                  <a:lnTo>
                    <a:pt x="23621" y="280497"/>
                  </a:lnTo>
                  <a:lnTo>
                    <a:pt x="16507" y="280094"/>
                  </a:lnTo>
                  <a:lnTo>
                    <a:pt x="4966" y="283852"/>
                  </a:lnTo>
                  <a:lnTo>
                    <a:pt x="0" y="272847"/>
                  </a:lnTo>
                  <a:lnTo>
                    <a:pt x="6979" y="269894"/>
                  </a:lnTo>
                  <a:lnTo>
                    <a:pt x="8053" y="259292"/>
                  </a:lnTo>
                  <a:lnTo>
                    <a:pt x="12750" y="252313"/>
                  </a:lnTo>
                  <a:lnTo>
                    <a:pt x="22547" y="246811"/>
                  </a:lnTo>
                  <a:lnTo>
                    <a:pt x="28721" y="249092"/>
                  </a:lnTo>
                  <a:lnTo>
                    <a:pt x="36773" y="239966"/>
                  </a:lnTo>
                  <a:lnTo>
                    <a:pt x="52610" y="240368"/>
                  </a:lnTo>
                  <a:lnTo>
                    <a:pt x="54355" y="247884"/>
                  </a:lnTo>
                  <a:lnTo>
                    <a:pt x="61468" y="251239"/>
                  </a:lnTo>
                  <a:lnTo>
                    <a:pt x="75157" y="236745"/>
                  </a:lnTo>
                  <a:lnTo>
                    <a:pt x="89652" y="224532"/>
                  </a:lnTo>
                  <a:lnTo>
                    <a:pt x="95154" y="217553"/>
                  </a:lnTo>
                  <a:lnTo>
                    <a:pt x="94483" y="197556"/>
                  </a:lnTo>
                  <a:lnTo>
                    <a:pt x="105757" y="172727"/>
                  </a:lnTo>
                  <a:lnTo>
                    <a:pt x="117030" y="160111"/>
                  </a:lnTo>
                  <a:lnTo>
                    <a:pt x="133135" y="148301"/>
                  </a:lnTo>
                  <a:lnTo>
                    <a:pt x="135685" y="141322"/>
                  </a:lnTo>
                  <a:lnTo>
                    <a:pt x="136491" y="131928"/>
                  </a:lnTo>
                  <a:lnTo>
                    <a:pt x="140248" y="123741"/>
                  </a:lnTo>
                  <a:lnTo>
                    <a:pt x="139040" y="110320"/>
                  </a:lnTo>
                  <a:lnTo>
                    <a:pt x="142127" y="88175"/>
                  </a:lnTo>
                  <a:lnTo>
                    <a:pt x="147093" y="72473"/>
                  </a:lnTo>
                  <a:lnTo>
                    <a:pt x="154475" y="59320"/>
                  </a:lnTo>
                  <a:lnTo>
                    <a:pt x="155817" y="44826"/>
                  </a:lnTo>
                  <a:lnTo>
                    <a:pt x="158098" y="27110"/>
                  </a:lnTo>
                  <a:lnTo>
                    <a:pt x="168567" y="13689"/>
                  </a:lnTo>
                  <a:lnTo>
                    <a:pt x="182658" y="5234"/>
                  </a:lnTo>
                  <a:lnTo>
                    <a:pt x="203998" y="13958"/>
                  </a:lnTo>
                  <a:lnTo>
                    <a:pt x="219566" y="22950"/>
                  </a:lnTo>
                  <a:lnTo>
                    <a:pt x="237282" y="25366"/>
                  </a:lnTo>
                  <a:lnTo>
                    <a:pt x="254460" y="29794"/>
                  </a:lnTo>
                  <a:lnTo>
                    <a:pt x="261439" y="15837"/>
                  </a:lnTo>
                  <a:lnTo>
                    <a:pt x="266002" y="13287"/>
                  </a:lnTo>
                  <a:lnTo>
                    <a:pt x="277276" y="15837"/>
                  </a:lnTo>
                  <a:lnTo>
                    <a:pt x="305191" y="3355"/>
                  </a:lnTo>
                  <a:lnTo>
                    <a:pt x="315257" y="8724"/>
                  </a:lnTo>
                  <a:lnTo>
                    <a:pt x="321699" y="8187"/>
                  </a:lnTo>
                  <a:lnTo>
                    <a:pt x="325323" y="2282"/>
                  </a:lnTo>
                  <a:lnTo>
                    <a:pt x="335657" y="0"/>
                  </a:lnTo>
                  <a:lnTo>
                    <a:pt x="354580" y="2550"/>
                  </a:lnTo>
                  <a:lnTo>
                    <a:pt x="370014" y="3087"/>
                  </a:lnTo>
                  <a:lnTo>
                    <a:pt x="379275" y="268"/>
                  </a:lnTo>
                  <a:lnTo>
                    <a:pt x="394575" y="21205"/>
                  </a:lnTo>
                  <a:lnTo>
                    <a:pt x="404238" y="23621"/>
                  </a:lnTo>
                  <a:lnTo>
                    <a:pt x="410680" y="19595"/>
                  </a:lnTo>
                  <a:lnTo>
                    <a:pt x="422356" y="21339"/>
                  </a:lnTo>
                  <a:lnTo>
                    <a:pt x="437253" y="15702"/>
                  </a:lnTo>
                  <a:lnTo>
                    <a:pt x="443695" y="27244"/>
                  </a:lnTo>
                  <a:lnTo>
                    <a:pt x="466108" y="44021"/>
                  </a:lnTo>
                  <a:lnTo>
                    <a:pt x="464632" y="72339"/>
                  </a:lnTo>
                  <a:lnTo>
                    <a:pt x="475905" y="76097"/>
                  </a:lnTo>
                  <a:lnTo>
                    <a:pt x="465974" y="87102"/>
                  </a:lnTo>
                  <a:lnTo>
                    <a:pt x="456311" y="93678"/>
                  </a:lnTo>
                  <a:lnTo>
                    <a:pt x="447050" y="106294"/>
                  </a:lnTo>
                  <a:lnTo>
                    <a:pt x="442219" y="117030"/>
                  </a:lnTo>
                  <a:lnTo>
                    <a:pt x="440608" y="137296"/>
                  </a:lnTo>
                  <a:lnTo>
                    <a:pt x="435106" y="146154"/>
                  </a:lnTo>
                  <a:lnTo>
                    <a:pt x="434972" y="165077"/>
                  </a:lnTo>
                  <a:lnTo>
                    <a:pt x="427724" y="171922"/>
                  </a:lnTo>
                  <a:lnTo>
                    <a:pt x="426785" y="186953"/>
                  </a:lnTo>
                  <a:lnTo>
                    <a:pt x="423295" y="188832"/>
                  </a:lnTo>
                  <a:lnTo>
                    <a:pt x="421282" y="200777"/>
                  </a:lnTo>
                  <a:lnTo>
                    <a:pt x="427456" y="212050"/>
                  </a:lnTo>
                  <a:lnTo>
                    <a:pt x="429066" y="241845"/>
                  </a:lnTo>
                  <a:lnTo>
                    <a:pt x="433495" y="264660"/>
                  </a:lnTo>
                  <a:lnTo>
                    <a:pt x="431080" y="277410"/>
                  </a:lnTo>
                  <a:lnTo>
                    <a:pt x="435643" y="290697"/>
                  </a:lnTo>
                  <a:lnTo>
                    <a:pt x="450137" y="304923"/>
                  </a:lnTo>
                  <a:lnTo>
                    <a:pt x="465034" y="339817"/>
                  </a:lnTo>
                  <a:lnTo>
                    <a:pt x="451882" y="336328"/>
                  </a:lnTo>
                  <a:lnTo>
                    <a:pt x="419269" y="340488"/>
                  </a:lnTo>
                  <a:lnTo>
                    <a:pt x="413498" y="343038"/>
                  </a:lnTo>
                  <a:lnTo>
                    <a:pt x="407190" y="357399"/>
                  </a:lnTo>
                  <a:lnTo>
                    <a:pt x="412559" y="368136"/>
                  </a:lnTo>
                  <a:lnTo>
                    <a:pt x="408130" y="398333"/>
                  </a:lnTo>
                  <a:lnTo>
                    <a:pt x="405177" y="422222"/>
                  </a:lnTo>
                  <a:lnTo>
                    <a:pt x="410814" y="426114"/>
                  </a:lnTo>
                  <a:lnTo>
                    <a:pt x="427053" y="435106"/>
                  </a:lnTo>
                  <a:lnTo>
                    <a:pt x="435508" y="42946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5" name="Ignore">
              <a:extLst>
                <a:ext uri="{FF2B5EF4-FFF2-40B4-BE49-F238E27FC236}">
                  <a16:creationId xmlns:a16="http://schemas.microsoft.com/office/drawing/2014/main" id="{0475B5FA-F58D-4CBB-B846-E11BFE3D5113}"/>
                </a:ext>
              </a:extLst>
            </p:cNvPr>
            <p:cNvSpPr/>
            <p:nvPr/>
          </p:nvSpPr>
          <p:spPr>
            <a:xfrm>
              <a:off x="6238069" y="4768988"/>
              <a:ext cx="463960" cy="454297"/>
            </a:xfrm>
            <a:custGeom>
              <a:avLst/>
              <a:gdLst>
                <a:gd name="connsiteX0" fmla="*/ 412961 w 463960"/>
                <a:gd name="connsiteY0" fmla="*/ 454029 h 454297"/>
                <a:gd name="connsiteX1" fmla="*/ 428798 w 463960"/>
                <a:gd name="connsiteY1" fmla="*/ 454298 h 454297"/>
                <a:gd name="connsiteX2" fmla="*/ 427187 w 463960"/>
                <a:gd name="connsiteY2" fmla="*/ 432422 h 454297"/>
                <a:gd name="connsiteX3" fmla="*/ 422087 w 463960"/>
                <a:gd name="connsiteY3" fmla="*/ 435777 h 454297"/>
                <a:gd name="connsiteX4" fmla="*/ 403835 w 463960"/>
                <a:gd name="connsiteY4" fmla="*/ 425443 h 454297"/>
                <a:gd name="connsiteX5" fmla="*/ 395917 w 463960"/>
                <a:gd name="connsiteY5" fmla="*/ 420209 h 454297"/>
                <a:gd name="connsiteX6" fmla="*/ 399138 w 463960"/>
                <a:gd name="connsiteY6" fmla="*/ 393904 h 454297"/>
                <a:gd name="connsiteX7" fmla="*/ 403567 w 463960"/>
                <a:gd name="connsiteY7" fmla="*/ 364915 h 454297"/>
                <a:gd name="connsiteX8" fmla="*/ 397796 w 463960"/>
                <a:gd name="connsiteY8" fmla="*/ 353641 h 454297"/>
                <a:gd name="connsiteX9" fmla="*/ 405580 w 463960"/>
                <a:gd name="connsiteY9" fmla="*/ 336194 h 454297"/>
                <a:gd name="connsiteX10" fmla="*/ 413364 w 463960"/>
                <a:gd name="connsiteY10" fmla="*/ 332839 h 454297"/>
                <a:gd name="connsiteX11" fmla="*/ 447050 w 463960"/>
                <a:gd name="connsiteY11" fmla="*/ 328544 h 454297"/>
                <a:gd name="connsiteX12" fmla="*/ 453358 w 463960"/>
                <a:gd name="connsiteY12" fmla="*/ 330289 h 454297"/>
                <a:gd name="connsiteX13" fmla="*/ 441682 w 463960"/>
                <a:gd name="connsiteY13" fmla="*/ 302910 h 454297"/>
                <a:gd name="connsiteX14" fmla="*/ 427053 w 463960"/>
                <a:gd name="connsiteY14" fmla="*/ 288550 h 454297"/>
                <a:gd name="connsiteX15" fmla="*/ 421953 w 463960"/>
                <a:gd name="connsiteY15" fmla="*/ 273787 h 454297"/>
                <a:gd name="connsiteX16" fmla="*/ 424503 w 463960"/>
                <a:gd name="connsiteY16" fmla="*/ 260768 h 454297"/>
                <a:gd name="connsiteX17" fmla="*/ 420074 w 463960"/>
                <a:gd name="connsiteY17" fmla="*/ 238355 h 454297"/>
                <a:gd name="connsiteX18" fmla="*/ 418464 w 463960"/>
                <a:gd name="connsiteY18" fmla="*/ 208829 h 454297"/>
                <a:gd name="connsiteX19" fmla="*/ 412156 w 463960"/>
                <a:gd name="connsiteY19" fmla="*/ 197556 h 454297"/>
                <a:gd name="connsiteX20" fmla="*/ 414706 w 463960"/>
                <a:gd name="connsiteY20" fmla="*/ 182390 h 454297"/>
                <a:gd name="connsiteX21" fmla="*/ 418061 w 463960"/>
                <a:gd name="connsiteY21" fmla="*/ 180645 h 454297"/>
                <a:gd name="connsiteX22" fmla="*/ 418866 w 463960"/>
                <a:gd name="connsiteY22" fmla="*/ 166285 h 454297"/>
                <a:gd name="connsiteX23" fmla="*/ 425980 w 463960"/>
                <a:gd name="connsiteY23" fmla="*/ 159440 h 454297"/>
                <a:gd name="connsiteX24" fmla="*/ 426114 w 463960"/>
                <a:gd name="connsiteY24" fmla="*/ 141188 h 454297"/>
                <a:gd name="connsiteX25" fmla="*/ 431885 w 463960"/>
                <a:gd name="connsiteY25" fmla="*/ 131793 h 454297"/>
                <a:gd name="connsiteX26" fmla="*/ 433495 w 463960"/>
                <a:gd name="connsiteY26" fmla="*/ 111930 h 454297"/>
                <a:gd name="connsiteX27" fmla="*/ 438729 w 463960"/>
                <a:gd name="connsiteY27" fmla="*/ 100523 h 454297"/>
                <a:gd name="connsiteX28" fmla="*/ 448795 w 463960"/>
                <a:gd name="connsiteY28" fmla="*/ 86833 h 454297"/>
                <a:gd name="connsiteX29" fmla="*/ 458324 w 463960"/>
                <a:gd name="connsiteY29" fmla="*/ 80257 h 454297"/>
                <a:gd name="connsiteX30" fmla="*/ 463961 w 463960"/>
                <a:gd name="connsiteY30" fmla="*/ 74083 h 454297"/>
                <a:gd name="connsiteX31" fmla="*/ 455505 w 463960"/>
                <a:gd name="connsiteY31" fmla="*/ 71265 h 454297"/>
                <a:gd name="connsiteX32" fmla="*/ 456982 w 463960"/>
                <a:gd name="connsiteY32" fmla="*/ 42007 h 454297"/>
                <a:gd name="connsiteX33" fmla="*/ 435508 w 463960"/>
                <a:gd name="connsiteY33" fmla="*/ 25634 h 454297"/>
                <a:gd name="connsiteX34" fmla="*/ 430408 w 463960"/>
                <a:gd name="connsiteY34" fmla="*/ 16508 h 454297"/>
                <a:gd name="connsiteX35" fmla="*/ 417659 w 463960"/>
                <a:gd name="connsiteY35" fmla="*/ 21339 h 454297"/>
                <a:gd name="connsiteX36" fmla="*/ 417256 w 463960"/>
                <a:gd name="connsiteY36" fmla="*/ 21339 h 454297"/>
                <a:gd name="connsiteX37" fmla="*/ 406385 w 463960"/>
                <a:gd name="connsiteY37" fmla="*/ 19729 h 454297"/>
                <a:gd name="connsiteX38" fmla="*/ 399674 w 463960"/>
                <a:gd name="connsiteY38" fmla="*/ 23889 h 454297"/>
                <a:gd name="connsiteX39" fmla="*/ 387193 w 463960"/>
                <a:gd name="connsiteY39" fmla="*/ 20668 h 454297"/>
                <a:gd name="connsiteX40" fmla="*/ 386791 w 463960"/>
                <a:gd name="connsiteY40" fmla="*/ 20131 h 454297"/>
                <a:gd name="connsiteX41" fmla="*/ 372564 w 463960"/>
                <a:gd name="connsiteY41" fmla="*/ 805 h 454297"/>
                <a:gd name="connsiteX42" fmla="*/ 365451 w 463960"/>
                <a:gd name="connsiteY42" fmla="*/ 3087 h 454297"/>
                <a:gd name="connsiteX43" fmla="*/ 349212 w 463960"/>
                <a:gd name="connsiteY43" fmla="*/ 2550 h 454297"/>
                <a:gd name="connsiteX44" fmla="*/ 330691 w 463960"/>
                <a:gd name="connsiteY44" fmla="*/ 0 h 454297"/>
                <a:gd name="connsiteX45" fmla="*/ 322639 w 463960"/>
                <a:gd name="connsiteY45" fmla="*/ 1879 h 454297"/>
                <a:gd name="connsiteX46" fmla="*/ 318881 w 463960"/>
                <a:gd name="connsiteY46" fmla="*/ 7918 h 454297"/>
                <a:gd name="connsiteX47" fmla="*/ 309352 w 463960"/>
                <a:gd name="connsiteY47" fmla="*/ 8858 h 454297"/>
                <a:gd name="connsiteX48" fmla="*/ 299957 w 463960"/>
                <a:gd name="connsiteY48" fmla="*/ 3758 h 454297"/>
                <a:gd name="connsiteX49" fmla="*/ 272578 w 463960"/>
                <a:gd name="connsiteY49" fmla="*/ 15971 h 454297"/>
                <a:gd name="connsiteX50" fmla="*/ 261573 w 463960"/>
                <a:gd name="connsiteY50" fmla="*/ 13421 h 454297"/>
                <a:gd name="connsiteX51" fmla="*/ 259292 w 463960"/>
                <a:gd name="connsiteY51" fmla="*/ 14763 h 454297"/>
                <a:gd name="connsiteX52" fmla="*/ 251373 w 463960"/>
                <a:gd name="connsiteY52" fmla="*/ 30465 h 454297"/>
                <a:gd name="connsiteX53" fmla="*/ 231376 w 463960"/>
                <a:gd name="connsiteY53" fmla="*/ 25231 h 454297"/>
                <a:gd name="connsiteX54" fmla="*/ 212855 w 463960"/>
                <a:gd name="connsiteY54" fmla="*/ 22681 h 454297"/>
                <a:gd name="connsiteX55" fmla="*/ 197153 w 463960"/>
                <a:gd name="connsiteY55" fmla="*/ 13555 h 454297"/>
                <a:gd name="connsiteX56" fmla="*/ 177961 w 463960"/>
                <a:gd name="connsiteY56" fmla="*/ 5637 h 454297"/>
                <a:gd name="connsiteX57" fmla="*/ 165748 w 463960"/>
                <a:gd name="connsiteY57" fmla="*/ 12884 h 454297"/>
                <a:gd name="connsiteX58" fmla="*/ 156622 w 463960"/>
                <a:gd name="connsiteY58" fmla="*/ 24694 h 454297"/>
                <a:gd name="connsiteX59" fmla="*/ 154475 w 463960"/>
                <a:gd name="connsiteY59" fmla="*/ 41471 h 454297"/>
                <a:gd name="connsiteX60" fmla="*/ 152864 w 463960"/>
                <a:gd name="connsiteY60" fmla="*/ 56905 h 454297"/>
                <a:gd name="connsiteX61" fmla="*/ 145482 w 463960"/>
                <a:gd name="connsiteY61" fmla="*/ 70057 h 454297"/>
                <a:gd name="connsiteX62" fmla="*/ 140785 w 463960"/>
                <a:gd name="connsiteY62" fmla="*/ 85089 h 454297"/>
                <a:gd name="connsiteX63" fmla="*/ 137698 w 463960"/>
                <a:gd name="connsiteY63" fmla="*/ 106562 h 454297"/>
                <a:gd name="connsiteX64" fmla="*/ 139175 w 463960"/>
                <a:gd name="connsiteY64" fmla="*/ 120520 h 454297"/>
                <a:gd name="connsiteX65" fmla="*/ 135014 w 463960"/>
                <a:gd name="connsiteY65" fmla="*/ 129243 h 454297"/>
                <a:gd name="connsiteX66" fmla="*/ 134209 w 463960"/>
                <a:gd name="connsiteY66" fmla="*/ 138504 h 454297"/>
                <a:gd name="connsiteX67" fmla="*/ 131256 w 463960"/>
                <a:gd name="connsiteY67" fmla="*/ 146825 h 454297"/>
                <a:gd name="connsiteX68" fmla="*/ 130720 w 463960"/>
                <a:gd name="connsiteY68" fmla="*/ 147227 h 454297"/>
                <a:gd name="connsiteX69" fmla="*/ 114480 w 463960"/>
                <a:gd name="connsiteY69" fmla="*/ 159038 h 454297"/>
                <a:gd name="connsiteX70" fmla="*/ 103609 w 463960"/>
                <a:gd name="connsiteY70" fmla="*/ 171117 h 454297"/>
                <a:gd name="connsiteX71" fmla="*/ 93141 w 463960"/>
                <a:gd name="connsiteY71" fmla="*/ 194335 h 454297"/>
                <a:gd name="connsiteX72" fmla="*/ 93946 w 463960"/>
                <a:gd name="connsiteY72" fmla="*/ 215003 h 454297"/>
                <a:gd name="connsiteX73" fmla="*/ 87236 w 463960"/>
                <a:gd name="connsiteY73" fmla="*/ 223324 h 454297"/>
                <a:gd name="connsiteX74" fmla="*/ 72607 w 463960"/>
                <a:gd name="connsiteY74" fmla="*/ 235671 h 454297"/>
                <a:gd name="connsiteX75" fmla="*/ 57307 w 463960"/>
                <a:gd name="connsiteY75" fmla="*/ 252045 h 454297"/>
                <a:gd name="connsiteX76" fmla="*/ 45899 w 463960"/>
                <a:gd name="connsiteY76" fmla="*/ 246676 h 454297"/>
                <a:gd name="connsiteX77" fmla="*/ 44423 w 463960"/>
                <a:gd name="connsiteY77" fmla="*/ 240234 h 454297"/>
                <a:gd name="connsiteX78" fmla="*/ 33418 w 463960"/>
                <a:gd name="connsiteY78" fmla="*/ 239966 h 454297"/>
                <a:gd name="connsiteX79" fmla="*/ 24694 w 463960"/>
                <a:gd name="connsiteY79" fmla="*/ 249763 h 454297"/>
                <a:gd name="connsiteX80" fmla="*/ 17715 w 463960"/>
                <a:gd name="connsiteY80" fmla="*/ 247079 h 454297"/>
                <a:gd name="connsiteX81" fmla="*/ 9931 w 463960"/>
                <a:gd name="connsiteY81" fmla="*/ 251508 h 454297"/>
                <a:gd name="connsiteX82" fmla="*/ 6442 w 463960"/>
                <a:gd name="connsiteY82" fmla="*/ 257145 h 454297"/>
                <a:gd name="connsiteX83" fmla="*/ 5502 w 463960"/>
                <a:gd name="connsiteY83" fmla="*/ 268552 h 454297"/>
                <a:gd name="connsiteX84" fmla="*/ 0 w 463960"/>
                <a:gd name="connsiteY84" fmla="*/ 270834 h 454297"/>
                <a:gd name="connsiteX85" fmla="*/ 1879 w 463960"/>
                <a:gd name="connsiteY85" fmla="*/ 275263 h 454297"/>
                <a:gd name="connsiteX86" fmla="*/ 10871 w 463960"/>
                <a:gd name="connsiteY86" fmla="*/ 272310 h 454297"/>
                <a:gd name="connsiteX87" fmla="*/ 17984 w 463960"/>
                <a:gd name="connsiteY87" fmla="*/ 272713 h 454297"/>
                <a:gd name="connsiteX88" fmla="*/ 26976 w 463960"/>
                <a:gd name="connsiteY88" fmla="*/ 269894 h 454297"/>
                <a:gd name="connsiteX89" fmla="*/ 101328 w 463960"/>
                <a:gd name="connsiteY89" fmla="*/ 270163 h 454297"/>
                <a:gd name="connsiteX90" fmla="*/ 107904 w 463960"/>
                <a:gd name="connsiteY90" fmla="*/ 289892 h 454297"/>
                <a:gd name="connsiteX91" fmla="*/ 115017 w 463960"/>
                <a:gd name="connsiteY91" fmla="*/ 304386 h 454297"/>
                <a:gd name="connsiteX92" fmla="*/ 129243 w 463960"/>
                <a:gd name="connsiteY92" fmla="*/ 324249 h 454297"/>
                <a:gd name="connsiteX93" fmla="*/ 144275 w 463960"/>
                <a:gd name="connsiteY93" fmla="*/ 322504 h 454297"/>
                <a:gd name="connsiteX94" fmla="*/ 152730 w 463960"/>
                <a:gd name="connsiteY94" fmla="*/ 318747 h 454297"/>
                <a:gd name="connsiteX95" fmla="*/ 165614 w 463960"/>
                <a:gd name="connsiteY95" fmla="*/ 322102 h 454297"/>
                <a:gd name="connsiteX96" fmla="*/ 168566 w 463960"/>
                <a:gd name="connsiteY96" fmla="*/ 317136 h 454297"/>
                <a:gd name="connsiteX97" fmla="*/ 175277 w 463960"/>
                <a:gd name="connsiteY97" fmla="*/ 301836 h 454297"/>
                <a:gd name="connsiteX98" fmla="*/ 190443 w 463960"/>
                <a:gd name="connsiteY98" fmla="*/ 300897 h 454297"/>
                <a:gd name="connsiteX99" fmla="*/ 191785 w 463960"/>
                <a:gd name="connsiteY99" fmla="*/ 296468 h 454297"/>
                <a:gd name="connsiteX100" fmla="*/ 208292 w 463960"/>
                <a:gd name="connsiteY100" fmla="*/ 296334 h 454297"/>
                <a:gd name="connsiteX101" fmla="*/ 206011 w 463960"/>
                <a:gd name="connsiteY101" fmla="*/ 305326 h 454297"/>
                <a:gd name="connsiteX102" fmla="*/ 235537 w 463960"/>
                <a:gd name="connsiteY102" fmla="*/ 305057 h 454297"/>
                <a:gd name="connsiteX103" fmla="*/ 236074 w 463960"/>
                <a:gd name="connsiteY103" fmla="*/ 322102 h 454297"/>
                <a:gd name="connsiteX104" fmla="*/ 241039 w 463960"/>
                <a:gd name="connsiteY104" fmla="*/ 331899 h 454297"/>
                <a:gd name="connsiteX105" fmla="*/ 237416 w 463960"/>
                <a:gd name="connsiteY105" fmla="*/ 347333 h 454297"/>
                <a:gd name="connsiteX106" fmla="*/ 239160 w 463960"/>
                <a:gd name="connsiteY106" fmla="*/ 361694 h 454297"/>
                <a:gd name="connsiteX107" fmla="*/ 247481 w 463960"/>
                <a:gd name="connsiteY107" fmla="*/ 371088 h 454297"/>
                <a:gd name="connsiteX108" fmla="*/ 246274 w 463960"/>
                <a:gd name="connsiteY108" fmla="*/ 398601 h 454297"/>
                <a:gd name="connsiteX109" fmla="*/ 250031 w 463960"/>
                <a:gd name="connsiteY109" fmla="*/ 397259 h 454297"/>
                <a:gd name="connsiteX110" fmla="*/ 260902 w 463960"/>
                <a:gd name="connsiteY110" fmla="*/ 397796 h 454297"/>
                <a:gd name="connsiteX111" fmla="*/ 276336 w 463960"/>
                <a:gd name="connsiteY111" fmla="*/ 394172 h 454297"/>
                <a:gd name="connsiteX112" fmla="*/ 288013 w 463960"/>
                <a:gd name="connsiteY112" fmla="*/ 395648 h 454297"/>
                <a:gd name="connsiteX113" fmla="*/ 297810 w 463960"/>
                <a:gd name="connsiteY113" fmla="*/ 396454 h 454297"/>
                <a:gd name="connsiteX114" fmla="*/ 299286 w 463960"/>
                <a:gd name="connsiteY114" fmla="*/ 403969 h 454297"/>
                <a:gd name="connsiteX115" fmla="*/ 309083 w 463960"/>
                <a:gd name="connsiteY115" fmla="*/ 403433 h 454297"/>
                <a:gd name="connsiteX116" fmla="*/ 325994 w 463960"/>
                <a:gd name="connsiteY116" fmla="*/ 405848 h 454297"/>
                <a:gd name="connsiteX117" fmla="*/ 334315 w 463960"/>
                <a:gd name="connsiteY117" fmla="*/ 417256 h 454297"/>
                <a:gd name="connsiteX118" fmla="*/ 352701 w 463960"/>
                <a:gd name="connsiteY118" fmla="*/ 420611 h 454297"/>
                <a:gd name="connsiteX119" fmla="*/ 369075 w 463960"/>
                <a:gd name="connsiteY119" fmla="*/ 412022 h 454297"/>
                <a:gd name="connsiteX120" fmla="*/ 375114 w 463960"/>
                <a:gd name="connsiteY120" fmla="*/ 426114 h 454297"/>
                <a:gd name="connsiteX121" fmla="*/ 393769 w 463960"/>
                <a:gd name="connsiteY121" fmla="*/ 429603 h 454297"/>
                <a:gd name="connsiteX122" fmla="*/ 403298 w 463960"/>
                <a:gd name="connsiteY122" fmla="*/ 440877 h 45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463960" h="454297">
                  <a:moveTo>
                    <a:pt x="412961" y="454029"/>
                  </a:moveTo>
                  <a:lnTo>
                    <a:pt x="428798" y="454298"/>
                  </a:lnTo>
                  <a:lnTo>
                    <a:pt x="427187" y="432422"/>
                  </a:lnTo>
                  <a:lnTo>
                    <a:pt x="422087" y="435777"/>
                  </a:lnTo>
                  <a:lnTo>
                    <a:pt x="403835" y="425443"/>
                  </a:lnTo>
                  <a:lnTo>
                    <a:pt x="395917" y="420209"/>
                  </a:lnTo>
                  <a:lnTo>
                    <a:pt x="399138" y="393904"/>
                  </a:lnTo>
                  <a:lnTo>
                    <a:pt x="403567" y="364915"/>
                  </a:lnTo>
                  <a:lnTo>
                    <a:pt x="397796" y="353641"/>
                  </a:lnTo>
                  <a:lnTo>
                    <a:pt x="405580" y="336194"/>
                  </a:lnTo>
                  <a:lnTo>
                    <a:pt x="413364" y="332839"/>
                  </a:lnTo>
                  <a:lnTo>
                    <a:pt x="447050" y="328544"/>
                  </a:lnTo>
                  <a:lnTo>
                    <a:pt x="453358" y="330289"/>
                  </a:lnTo>
                  <a:lnTo>
                    <a:pt x="441682" y="302910"/>
                  </a:lnTo>
                  <a:lnTo>
                    <a:pt x="427053" y="288550"/>
                  </a:lnTo>
                  <a:lnTo>
                    <a:pt x="421953" y="273787"/>
                  </a:lnTo>
                  <a:lnTo>
                    <a:pt x="424503" y="260768"/>
                  </a:lnTo>
                  <a:lnTo>
                    <a:pt x="420074" y="238355"/>
                  </a:lnTo>
                  <a:lnTo>
                    <a:pt x="418464" y="208829"/>
                  </a:lnTo>
                  <a:lnTo>
                    <a:pt x="412156" y="197556"/>
                  </a:lnTo>
                  <a:lnTo>
                    <a:pt x="414706" y="182390"/>
                  </a:lnTo>
                  <a:lnTo>
                    <a:pt x="418061" y="180645"/>
                  </a:lnTo>
                  <a:lnTo>
                    <a:pt x="418866" y="166285"/>
                  </a:lnTo>
                  <a:lnTo>
                    <a:pt x="425980" y="159440"/>
                  </a:lnTo>
                  <a:lnTo>
                    <a:pt x="426114" y="141188"/>
                  </a:lnTo>
                  <a:lnTo>
                    <a:pt x="431885" y="131793"/>
                  </a:lnTo>
                  <a:lnTo>
                    <a:pt x="433495" y="111930"/>
                  </a:lnTo>
                  <a:lnTo>
                    <a:pt x="438729" y="100523"/>
                  </a:lnTo>
                  <a:lnTo>
                    <a:pt x="448795" y="86833"/>
                  </a:lnTo>
                  <a:lnTo>
                    <a:pt x="458324" y="80257"/>
                  </a:lnTo>
                  <a:lnTo>
                    <a:pt x="463961" y="74083"/>
                  </a:lnTo>
                  <a:lnTo>
                    <a:pt x="455505" y="71265"/>
                  </a:lnTo>
                  <a:lnTo>
                    <a:pt x="456982" y="42007"/>
                  </a:lnTo>
                  <a:lnTo>
                    <a:pt x="435508" y="25634"/>
                  </a:lnTo>
                  <a:lnTo>
                    <a:pt x="430408" y="16508"/>
                  </a:lnTo>
                  <a:lnTo>
                    <a:pt x="417659" y="21339"/>
                  </a:lnTo>
                  <a:lnTo>
                    <a:pt x="417256" y="21339"/>
                  </a:lnTo>
                  <a:lnTo>
                    <a:pt x="406385" y="19729"/>
                  </a:lnTo>
                  <a:lnTo>
                    <a:pt x="399674" y="23889"/>
                  </a:lnTo>
                  <a:lnTo>
                    <a:pt x="387193" y="20668"/>
                  </a:lnTo>
                  <a:lnTo>
                    <a:pt x="386791" y="20131"/>
                  </a:lnTo>
                  <a:lnTo>
                    <a:pt x="372564" y="805"/>
                  </a:lnTo>
                  <a:lnTo>
                    <a:pt x="365451" y="3087"/>
                  </a:lnTo>
                  <a:lnTo>
                    <a:pt x="349212" y="2550"/>
                  </a:lnTo>
                  <a:lnTo>
                    <a:pt x="330691" y="0"/>
                  </a:lnTo>
                  <a:lnTo>
                    <a:pt x="322639" y="1879"/>
                  </a:lnTo>
                  <a:lnTo>
                    <a:pt x="318881" y="7918"/>
                  </a:lnTo>
                  <a:lnTo>
                    <a:pt x="309352" y="8858"/>
                  </a:lnTo>
                  <a:lnTo>
                    <a:pt x="299957" y="3758"/>
                  </a:lnTo>
                  <a:lnTo>
                    <a:pt x="272578" y="15971"/>
                  </a:lnTo>
                  <a:lnTo>
                    <a:pt x="261573" y="13421"/>
                  </a:lnTo>
                  <a:lnTo>
                    <a:pt x="259292" y="14763"/>
                  </a:lnTo>
                  <a:lnTo>
                    <a:pt x="251373" y="30465"/>
                  </a:lnTo>
                  <a:lnTo>
                    <a:pt x="231376" y="25231"/>
                  </a:lnTo>
                  <a:lnTo>
                    <a:pt x="212855" y="22681"/>
                  </a:lnTo>
                  <a:lnTo>
                    <a:pt x="197153" y="13555"/>
                  </a:lnTo>
                  <a:lnTo>
                    <a:pt x="177961" y="5637"/>
                  </a:lnTo>
                  <a:lnTo>
                    <a:pt x="165748" y="12884"/>
                  </a:lnTo>
                  <a:lnTo>
                    <a:pt x="156622" y="24694"/>
                  </a:lnTo>
                  <a:lnTo>
                    <a:pt x="154475" y="41471"/>
                  </a:lnTo>
                  <a:lnTo>
                    <a:pt x="152864" y="56905"/>
                  </a:lnTo>
                  <a:lnTo>
                    <a:pt x="145482" y="70057"/>
                  </a:lnTo>
                  <a:lnTo>
                    <a:pt x="140785" y="85089"/>
                  </a:lnTo>
                  <a:lnTo>
                    <a:pt x="137698" y="106562"/>
                  </a:lnTo>
                  <a:lnTo>
                    <a:pt x="139175" y="120520"/>
                  </a:lnTo>
                  <a:lnTo>
                    <a:pt x="135014" y="129243"/>
                  </a:lnTo>
                  <a:lnTo>
                    <a:pt x="134209" y="138504"/>
                  </a:lnTo>
                  <a:lnTo>
                    <a:pt x="131256" y="146825"/>
                  </a:lnTo>
                  <a:lnTo>
                    <a:pt x="130720" y="147227"/>
                  </a:lnTo>
                  <a:lnTo>
                    <a:pt x="114480" y="159038"/>
                  </a:lnTo>
                  <a:lnTo>
                    <a:pt x="103609" y="171117"/>
                  </a:lnTo>
                  <a:lnTo>
                    <a:pt x="93141" y="194335"/>
                  </a:lnTo>
                  <a:lnTo>
                    <a:pt x="93946" y="215003"/>
                  </a:lnTo>
                  <a:lnTo>
                    <a:pt x="87236" y="223324"/>
                  </a:lnTo>
                  <a:lnTo>
                    <a:pt x="72607" y="235671"/>
                  </a:lnTo>
                  <a:lnTo>
                    <a:pt x="57307" y="252045"/>
                  </a:lnTo>
                  <a:lnTo>
                    <a:pt x="45899" y="246676"/>
                  </a:lnTo>
                  <a:lnTo>
                    <a:pt x="44423" y="240234"/>
                  </a:lnTo>
                  <a:lnTo>
                    <a:pt x="33418" y="239966"/>
                  </a:lnTo>
                  <a:lnTo>
                    <a:pt x="24694" y="249763"/>
                  </a:lnTo>
                  <a:lnTo>
                    <a:pt x="17715" y="247079"/>
                  </a:lnTo>
                  <a:lnTo>
                    <a:pt x="9931" y="251508"/>
                  </a:lnTo>
                  <a:lnTo>
                    <a:pt x="6442" y="257145"/>
                  </a:lnTo>
                  <a:lnTo>
                    <a:pt x="5502" y="268552"/>
                  </a:lnTo>
                  <a:lnTo>
                    <a:pt x="0" y="270834"/>
                  </a:lnTo>
                  <a:lnTo>
                    <a:pt x="1879" y="275263"/>
                  </a:lnTo>
                  <a:lnTo>
                    <a:pt x="10871" y="272310"/>
                  </a:lnTo>
                  <a:lnTo>
                    <a:pt x="17984" y="272713"/>
                  </a:lnTo>
                  <a:lnTo>
                    <a:pt x="26976" y="269894"/>
                  </a:lnTo>
                  <a:lnTo>
                    <a:pt x="101328" y="270163"/>
                  </a:lnTo>
                  <a:lnTo>
                    <a:pt x="107904" y="289892"/>
                  </a:lnTo>
                  <a:lnTo>
                    <a:pt x="115017" y="304386"/>
                  </a:lnTo>
                  <a:lnTo>
                    <a:pt x="129243" y="324249"/>
                  </a:lnTo>
                  <a:lnTo>
                    <a:pt x="144275" y="322504"/>
                  </a:lnTo>
                  <a:lnTo>
                    <a:pt x="152730" y="318747"/>
                  </a:lnTo>
                  <a:lnTo>
                    <a:pt x="165614" y="322102"/>
                  </a:lnTo>
                  <a:lnTo>
                    <a:pt x="168566" y="317136"/>
                  </a:lnTo>
                  <a:lnTo>
                    <a:pt x="175277" y="301836"/>
                  </a:lnTo>
                  <a:lnTo>
                    <a:pt x="190443" y="300897"/>
                  </a:lnTo>
                  <a:lnTo>
                    <a:pt x="191785" y="296468"/>
                  </a:lnTo>
                  <a:lnTo>
                    <a:pt x="208292" y="296334"/>
                  </a:lnTo>
                  <a:lnTo>
                    <a:pt x="206011" y="305326"/>
                  </a:lnTo>
                  <a:lnTo>
                    <a:pt x="235537" y="305057"/>
                  </a:lnTo>
                  <a:lnTo>
                    <a:pt x="236074" y="322102"/>
                  </a:lnTo>
                  <a:lnTo>
                    <a:pt x="241039" y="331899"/>
                  </a:lnTo>
                  <a:lnTo>
                    <a:pt x="237416" y="347333"/>
                  </a:lnTo>
                  <a:lnTo>
                    <a:pt x="239160" y="361694"/>
                  </a:lnTo>
                  <a:lnTo>
                    <a:pt x="247481" y="371088"/>
                  </a:lnTo>
                  <a:lnTo>
                    <a:pt x="246274" y="398601"/>
                  </a:lnTo>
                  <a:lnTo>
                    <a:pt x="250031" y="397259"/>
                  </a:lnTo>
                  <a:lnTo>
                    <a:pt x="260902" y="397796"/>
                  </a:lnTo>
                  <a:lnTo>
                    <a:pt x="276336" y="394172"/>
                  </a:lnTo>
                  <a:lnTo>
                    <a:pt x="288013" y="395648"/>
                  </a:lnTo>
                  <a:lnTo>
                    <a:pt x="297810" y="396454"/>
                  </a:lnTo>
                  <a:lnTo>
                    <a:pt x="299286" y="403969"/>
                  </a:lnTo>
                  <a:lnTo>
                    <a:pt x="309083" y="403433"/>
                  </a:lnTo>
                  <a:lnTo>
                    <a:pt x="325994" y="405848"/>
                  </a:lnTo>
                  <a:lnTo>
                    <a:pt x="334315" y="417256"/>
                  </a:lnTo>
                  <a:lnTo>
                    <a:pt x="352701" y="420611"/>
                  </a:lnTo>
                  <a:lnTo>
                    <a:pt x="369075" y="412022"/>
                  </a:lnTo>
                  <a:lnTo>
                    <a:pt x="375114" y="426114"/>
                  </a:lnTo>
                  <a:lnTo>
                    <a:pt x="393769" y="429603"/>
                  </a:lnTo>
                  <a:lnTo>
                    <a:pt x="403298" y="44087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9" name="Ignore">
            <a:extLst>
              <a:ext uri="{FF2B5EF4-FFF2-40B4-BE49-F238E27FC236}">
                <a16:creationId xmlns:a16="http://schemas.microsoft.com/office/drawing/2014/main" id="{10084366-7ACC-4F58-AADF-34DC05E863E9}"/>
              </a:ext>
            </a:extLst>
          </p:cNvPr>
          <p:cNvGrpSpPr/>
          <p:nvPr/>
        </p:nvGrpSpPr>
        <p:grpSpPr>
          <a:xfrm>
            <a:off x="1565617" y="2328588"/>
            <a:ext cx="2625688" cy="2152576"/>
            <a:chOff x="1738440" y="2341683"/>
            <a:chExt cx="2541383" cy="2083461"/>
          </a:xfrm>
          <a:solidFill>
            <a:srgbClr val="CECECE"/>
          </a:solidFill>
        </p:grpSpPr>
        <p:sp>
          <p:nvSpPr>
            <p:cNvPr id="332" name="Ignore">
              <a:extLst>
                <a:ext uri="{FF2B5EF4-FFF2-40B4-BE49-F238E27FC236}">
                  <a16:creationId xmlns:a16="http://schemas.microsoft.com/office/drawing/2014/main" id="{9E80E421-90EC-4748-A6F8-AB27D713C792}"/>
                </a:ext>
              </a:extLst>
            </p:cNvPr>
            <p:cNvSpPr/>
            <p:nvPr/>
          </p:nvSpPr>
          <p:spPr>
            <a:xfrm>
              <a:off x="2070473" y="4385016"/>
              <a:ext cx="35700" cy="40128"/>
            </a:xfrm>
            <a:custGeom>
              <a:avLst/>
              <a:gdLst>
                <a:gd name="connsiteX0" fmla="*/ 12079 w 35700"/>
                <a:gd name="connsiteY0" fmla="*/ 40129 h 40128"/>
                <a:gd name="connsiteX1" fmla="*/ 3490 w 35700"/>
                <a:gd name="connsiteY1" fmla="*/ 34894 h 40128"/>
                <a:gd name="connsiteX2" fmla="*/ 4160 w 35700"/>
                <a:gd name="connsiteY2" fmla="*/ 26842 h 40128"/>
                <a:gd name="connsiteX3" fmla="*/ 0 w 35700"/>
                <a:gd name="connsiteY3" fmla="*/ 17045 h 40128"/>
                <a:gd name="connsiteX4" fmla="*/ 2013 w 35700"/>
                <a:gd name="connsiteY4" fmla="*/ 12750 h 40128"/>
                <a:gd name="connsiteX5" fmla="*/ 5503 w 35700"/>
                <a:gd name="connsiteY5" fmla="*/ 9395 h 40128"/>
                <a:gd name="connsiteX6" fmla="*/ 3893 w 35700"/>
                <a:gd name="connsiteY6" fmla="*/ 4563 h 40128"/>
                <a:gd name="connsiteX7" fmla="*/ 6443 w 35700"/>
                <a:gd name="connsiteY7" fmla="*/ 0 h 40128"/>
                <a:gd name="connsiteX8" fmla="*/ 9798 w 35700"/>
                <a:gd name="connsiteY8" fmla="*/ 939 h 40128"/>
                <a:gd name="connsiteX9" fmla="*/ 24292 w 35700"/>
                <a:gd name="connsiteY9" fmla="*/ 8053 h 40128"/>
                <a:gd name="connsiteX10" fmla="*/ 28855 w 35700"/>
                <a:gd name="connsiteY10" fmla="*/ 11945 h 40128"/>
                <a:gd name="connsiteX11" fmla="*/ 35700 w 35700"/>
                <a:gd name="connsiteY11" fmla="*/ 22010 h 40128"/>
                <a:gd name="connsiteX12" fmla="*/ 34357 w 35700"/>
                <a:gd name="connsiteY12" fmla="*/ 24963 h 40128"/>
                <a:gd name="connsiteX13" fmla="*/ 24157 w 35700"/>
                <a:gd name="connsiteY13" fmla="*/ 30868 h 40128"/>
                <a:gd name="connsiteX14" fmla="*/ 16508 w 35700"/>
                <a:gd name="connsiteY14" fmla="*/ 34760 h 4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700" h="40128">
                  <a:moveTo>
                    <a:pt x="12079" y="40129"/>
                  </a:moveTo>
                  <a:lnTo>
                    <a:pt x="3490" y="34894"/>
                  </a:lnTo>
                  <a:lnTo>
                    <a:pt x="4160" y="26842"/>
                  </a:lnTo>
                  <a:lnTo>
                    <a:pt x="0" y="17045"/>
                  </a:lnTo>
                  <a:lnTo>
                    <a:pt x="2013" y="12750"/>
                  </a:lnTo>
                  <a:lnTo>
                    <a:pt x="5503" y="9395"/>
                  </a:lnTo>
                  <a:lnTo>
                    <a:pt x="3893" y="4563"/>
                  </a:lnTo>
                  <a:lnTo>
                    <a:pt x="6443" y="0"/>
                  </a:lnTo>
                  <a:lnTo>
                    <a:pt x="9798" y="939"/>
                  </a:lnTo>
                  <a:lnTo>
                    <a:pt x="24292" y="8053"/>
                  </a:lnTo>
                  <a:lnTo>
                    <a:pt x="28855" y="11945"/>
                  </a:lnTo>
                  <a:lnTo>
                    <a:pt x="35700" y="22010"/>
                  </a:lnTo>
                  <a:lnTo>
                    <a:pt x="34357" y="24963"/>
                  </a:lnTo>
                  <a:lnTo>
                    <a:pt x="24157" y="30868"/>
                  </a:lnTo>
                  <a:lnTo>
                    <a:pt x="16508" y="3476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Ignore">
              <a:extLst>
                <a:ext uri="{FF2B5EF4-FFF2-40B4-BE49-F238E27FC236}">
                  <a16:creationId xmlns:a16="http://schemas.microsoft.com/office/drawing/2014/main" id="{31EC9D3E-63B9-4A23-A020-B811AEAD6FBF}"/>
                </a:ext>
              </a:extLst>
            </p:cNvPr>
            <p:cNvSpPr/>
            <p:nvPr/>
          </p:nvSpPr>
          <p:spPr>
            <a:xfrm>
              <a:off x="2074634" y="4389579"/>
              <a:ext cx="27110" cy="30465"/>
            </a:xfrm>
            <a:custGeom>
              <a:avLst/>
              <a:gdLst>
                <a:gd name="connsiteX0" fmla="*/ 3355 w 27110"/>
                <a:gd name="connsiteY0" fmla="*/ 28318 h 30465"/>
                <a:gd name="connsiteX1" fmla="*/ 7113 w 27110"/>
                <a:gd name="connsiteY1" fmla="*/ 30465 h 30465"/>
                <a:gd name="connsiteX2" fmla="*/ 10200 w 27110"/>
                <a:gd name="connsiteY2" fmla="*/ 26976 h 30465"/>
                <a:gd name="connsiteX3" fmla="*/ 18119 w 27110"/>
                <a:gd name="connsiteY3" fmla="*/ 22950 h 30465"/>
                <a:gd name="connsiteX4" fmla="*/ 27110 w 27110"/>
                <a:gd name="connsiteY4" fmla="*/ 17850 h 30465"/>
                <a:gd name="connsiteX5" fmla="*/ 21608 w 27110"/>
                <a:gd name="connsiteY5" fmla="*/ 9797 h 30465"/>
                <a:gd name="connsiteX6" fmla="*/ 17850 w 27110"/>
                <a:gd name="connsiteY6" fmla="*/ 6576 h 30465"/>
                <a:gd name="connsiteX7" fmla="*/ 13690 w 27110"/>
                <a:gd name="connsiteY7" fmla="*/ 4429 h 30465"/>
                <a:gd name="connsiteX8" fmla="*/ 4160 w 27110"/>
                <a:gd name="connsiteY8" fmla="*/ 0 h 30465"/>
                <a:gd name="connsiteX9" fmla="*/ 3893 w 27110"/>
                <a:gd name="connsiteY9" fmla="*/ 403 h 30465"/>
                <a:gd name="connsiteX10" fmla="*/ 5637 w 27110"/>
                <a:gd name="connsiteY10" fmla="*/ 5905 h 30465"/>
                <a:gd name="connsiteX11" fmla="*/ 805 w 27110"/>
                <a:gd name="connsiteY11" fmla="*/ 10603 h 30465"/>
                <a:gd name="connsiteX12" fmla="*/ 0 w 27110"/>
                <a:gd name="connsiteY12" fmla="*/ 12481 h 30465"/>
                <a:gd name="connsiteX13" fmla="*/ 3893 w 27110"/>
                <a:gd name="connsiteY13" fmla="*/ 21742 h 3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110" h="30465">
                  <a:moveTo>
                    <a:pt x="3355" y="28318"/>
                  </a:moveTo>
                  <a:lnTo>
                    <a:pt x="7113" y="30465"/>
                  </a:lnTo>
                  <a:lnTo>
                    <a:pt x="10200" y="26976"/>
                  </a:lnTo>
                  <a:lnTo>
                    <a:pt x="18119" y="22950"/>
                  </a:lnTo>
                  <a:lnTo>
                    <a:pt x="27110" y="17850"/>
                  </a:lnTo>
                  <a:lnTo>
                    <a:pt x="21608" y="9797"/>
                  </a:lnTo>
                  <a:lnTo>
                    <a:pt x="17850" y="6576"/>
                  </a:lnTo>
                  <a:lnTo>
                    <a:pt x="13690" y="4429"/>
                  </a:lnTo>
                  <a:lnTo>
                    <a:pt x="4160" y="0"/>
                  </a:lnTo>
                  <a:lnTo>
                    <a:pt x="3893" y="403"/>
                  </a:lnTo>
                  <a:lnTo>
                    <a:pt x="5637" y="5905"/>
                  </a:lnTo>
                  <a:lnTo>
                    <a:pt x="805" y="10603"/>
                  </a:lnTo>
                  <a:lnTo>
                    <a:pt x="0" y="12481"/>
                  </a:lnTo>
                  <a:lnTo>
                    <a:pt x="3893" y="2174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Ignore">
              <a:extLst>
                <a:ext uri="{FF2B5EF4-FFF2-40B4-BE49-F238E27FC236}">
                  <a16:creationId xmlns:a16="http://schemas.microsoft.com/office/drawing/2014/main" id="{3A279AA3-2880-4809-9A2B-A2F7B2EE91D4}"/>
                </a:ext>
              </a:extLst>
            </p:cNvPr>
            <p:cNvSpPr/>
            <p:nvPr/>
          </p:nvSpPr>
          <p:spPr>
            <a:xfrm>
              <a:off x="2038398" y="4360322"/>
              <a:ext cx="38517" cy="21205"/>
            </a:xfrm>
            <a:custGeom>
              <a:avLst/>
              <a:gdLst>
                <a:gd name="connsiteX0" fmla="*/ 24828 w 38517"/>
                <a:gd name="connsiteY0" fmla="*/ 21205 h 21205"/>
                <a:gd name="connsiteX1" fmla="*/ 19997 w 38517"/>
                <a:gd name="connsiteY1" fmla="*/ 14897 h 21205"/>
                <a:gd name="connsiteX2" fmla="*/ 16776 w 38517"/>
                <a:gd name="connsiteY2" fmla="*/ 12481 h 21205"/>
                <a:gd name="connsiteX3" fmla="*/ 16373 w 38517"/>
                <a:gd name="connsiteY3" fmla="*/ 8992 h 21205"/>
                <a:gd name="connsiteX4" fmla="*/ 17447 w 38517"/>
                <a:gd name="connsiteY4" fmla="*/ 7918 h 21205"/>
                <a:gd name="connsiteX5" fmla="*/ 0 w 38517"/>
                <a:gd name="connsiteY5" fmla="*/ 6845 h 21205"/>
                <a:gd name="connsiteX6" fmla="*/ 4026 w 38517"/>
                <a:gd name="connsiteY6" fmla="*/ 0 h 21205"/>
                <a:gd name="connsiteX7" fmla="*/ 19728 w 38517"/>
                <a:gd name="connsiteY7" fmla="*/ 1476 h 21205"/>
                <a:gd name="connsiteX8" fmla="*/ 17984 w 38517"/>
                <a:gd name="connsiteY8" fmla="*/ 7516 h 21205"/>
                <a:gd name="connsiteX9" fmla="*/ 20265 w 38517"/>
                <a:gd name="connsiteY9" fmla="*/ 5368 h 21205"/>
                <a:gd name="connsiteX10" fmla="*/ 30599 w 38517"/>
                <a:gd name="connsiteY10" fmla="*/ 8321 h 21205"/>
                <a:gd name="connsiteX11" fmla="*/ 38518 w 38517"/>
                <a:gd name="connsiteY11" fmla="*/ 13555 h 21205"/>
                <a:gd name="connsiteX12" fmla="*/ 35163 w 38517"/>
                <a:gd name="connsiteY12" fmla="*/ 18923 h 2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517" h="21205">
                  <a:moveTo>
                    <a:pt x="24828" y="21205"/>
                  </a:moveTo>
                  <a:lnTo>
                    <a:pt x="19997" y="14897"/>
                  </a:lnTo>
                  <a:lnTo>
                    <a:pt x="16776" y="12481"/>
                  </a:lnTo>
                  <a:lnTo>
                    <a:pt x="16373" y="8992"/>
                  </a:lnTo>
                  <a:lnTo>
                    <a:pt x="17447" y="7918"/>
                  </a:lnTo>
                  <a:lnTo>
                    <a:pt x="0" y="6845"/>
                  </a:lnTo>
                  <a:lnTo>
                    <a:pt x="4026" y="0"/>
                  </a:lnTo>
                  <a:lnTo>
                    <a:pt x="19728" y="1476"/>
                  </a:lnTo>
                  <a:lnTo>
                    <a:pt x="17984" y="7516"/>
                  </a:lnTo>
                  <a:lnTo>
                    <a:pt x="20265" y="5368"/>
                  </a:lnTo>
                  <a:lnTo>
                    <a:pt x="30599" y="8321"/>
                  </a:lnTo>
                  <a:lnTo>
                    <a:pt x="38518" y="13555"/>
                  </a:lnTo>
                  <a:lnTo>
                    <a:pt x="35163" y="1892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5" name="Ignore">
              <a:extLst>
                <a:ext uri="{FF2B5EF4-FFF2-40B4-BE49-F238E27FC236}">
                  <a16:creationId xmlns:a16="http://schemas.microsoft.com/office/drawing/2014/main" id="{8DBDC48A-E300-4C79-833D-21164C9EC48F}"/>
                </a:ext>
              </a:extLst>
            </p:cNvPr>
            <p:cNvSpPr/>
            <p:nvPr/>
          </p:nvSpPr>
          <p:spPr>
            <a:xfrm>
              <a:off x="2058797" y="4369985"/>
              <a:ext cx="12884" cy="7381"/>
            </a:xfrm>
            <a:custGeom>
              <a:avLst/>
              <a:gdLst>
                <a:gd name="connsiteX0" fmla="*/ 0 w 12884"/>
                <a:gd name="connsiteY0" fmla="*/ 805 h 7381"/>
                <a:gd name="connsiteX1" fmla="*/ 2550 w 12884"/>
                <a:gd name="connsiteY1" fmla="*/ 2684 h 7381"/>
                <a:gd name="connsiteX2" fmla="*/ 6040 w 12884"/>
                <a:gd name="connsiteY2" fmla="*/ 7381 h 7381"/>
                <a:gd name="connsiteX3" fmla="*/ 12347 w 12884"/>
                <a:gd name="connsiteY3" fmla="*/ 5905 h 7381"/>
                <a:gd name="connsiteX4" fmla="*/ 12884 w 12884"/>
                <a:gd name="connsiteY4" fmla="*/ 4966 h 7381"/>
                <a:gd name="connsiteX5" fmla="*/ 8455 w 12884"/>
                <a:gd name="connsiteY5" fmla="*/ 2013 h 7381"/>
                <a:gd name="connsiteX6" fmla="*/ 940 w 12884"/>
                <a:gd name="connsiteY6" fmla="*/ 0 h 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84" h="7381">
                  <a:moveTo>
                    <a:pt x="0" y="805"/>
                  </a:moveTo>
                  <a:lnTo>
                    <a:pt x="2550" y="2684"/>
                  </a:lnTo>
                  <a:lnTo>
                    <a:pt x="6040" y="7381"/>
                  </a:lnTo>
                  <a:lnTo>
                    <a:pt x="12347" y="5905"/>
                  </a:lnTo>
                  <a:lnTo>
                    <a:pt x="12884" y="4966"/>
                  </a:lnTo>
                  <a:lnTo>
                    <a:pt x="8455" y="2013"/>
                  </a:lnTo>
                  <a:lnTo>
                    <a:pt x="940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6" name="Ignore">
              <a:extLst>
                <a:ext uri="{FF2B5EF4-FFF2-40B4-BE49-F238E27FC236}">
                  <a16:creationId xmlns:a16="http://schemas.microsoft.com/office/drawing/2014/main" id="{C9014C31-86F4-46C7-A77B-A5BA166C3567}"/>
                </a:ext>
              </a:extLst>
            </p:cNvPr>
            <p:cNvSpPr/>
            <p:nvPr/>
          </p:nvSpPr>
          <p:spPr>
            <a:xfrm>
              <a:off x="2014508" y="4346901"/>
              <a:ext cx="21473" cy="16373"/>
            </a:xfrm>
            <a:custGeom>
              <a:avLst/>
              <a:gdLst>
                <a:gd name="connsiteX0" fmla="*/ 18387 w 21473"/>
                <a:gd name="connsiteY0" fmla="*/ 16374 h 16373"/>
                <a:gd name="connsiteX1" fmla="*/ 15568 w 21473"/>
                <a:gd name="connsiteY1" fmla="*/ 15837 h 16373"/>
                <a:gd name="connsiteX2" fmla="*/ 6040 w 21473"/>
                <a:gd name="connsiteY2" fmla="*/ 14763 h 16373"/>
                <a:gd name="connsiteX3" fmla="*/ 2416 w 21473"/>
                <a:gd name="connsiteY3" fmla="*/ 7918 h 16373"/>
                <a:gd name="connsiteX4" fmla="*/ 0 w 21473"/>
                <a:gd name="connsiteY4" fmla="*/ 5368 h 16373"/>
                <a:gd name="connsiteX5" fmla="*/ 9931 w 21473"/>
                <a:gd name="connsiteY5" fmla="*/ 0 h 16373"/>
                <a:gd name="connsiteX6" fmla="*/ 13018 w 21473"/>
                <a:gd name="connsiteY6" fmla="*/ 2550 h 16373"/>
                <a:gd name="connsiteX7" fmla="*/ 21473 w 21473"/>
                <a:gd name="connsiteY7" fmla="*/ 12884 h 1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73" h="16373">
                  <a:moveTo>
                    <a:pt x="18387" y="16374"/>
                  </a:moveTo>
                  <a:lnTo>
                    <a:pt x="15568" y="15837"/>
                  </a:lnTo>
                  <a:lnTo>
                    <a:pt x="6040" y="14763"/>
                  </a:lnTo>
                  <a:lnTo>
                    <a:pt x="2416" y="7918"/>
                  </a:lnTo>
                  <a:lnTo>
                    <a:pt x="0" y="5368"/>
                  </a:lnTo>
                  <a:lnTo>
                    <a:pt x="9931" y="0"/>
                  </a:lnTo>
                  <a:lnTo>
                    <a:pt x="13018" y="2550"/>
                  </a:lnTo>
                  <a:lnTo>
                    <a:pt x="21473" y="1288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7" name="Ignore">
              <a:extLst>
                <a:ext uri="{FF2B5EF4-FFF2-40B4-BE49-F238E27FC236}">
                  <a16:creationId xmlns:a16="http://schemas.microsoft.com/office/drawing/2014/main" id="{EFBFCEC5-26DC-4EE0-822D-D517723EA962}"/>
                </a:ext>
              </a:extLst>
            </p:cNvPr>
            <p:cNvSpPr/>
            <p:nvPr/>
          </p:nvSpPr>
          <p:spPr>
            <a:xfrm>
              <a:off x="2020414" y="4351464"/>
              <a:ext cx="9931" cy="7381"/>
            </a:xfrm>
            <a:custGeom>
              <a:avLst/>
              <a:gdLst>
                <a:gd name="connsiteX0" fmla="*/ 2550 w 9931"/>
                <a:gd name="connsiteY0" fmla="*/ 6576 h 7381"/>
                <a:gd name="connsiteX1" fmla="*/ 9931 w 9931"/>
                <a:gd name="connsiteY1" fmla="*/ 7382 h 7381"/>
                <a:gd name="connsiteX2" fmla="*/ 3624 w 9931"/>
                <a:gd name="connsiteY2" fmla="*/ 0 h 7381"/>
                <a:gd name="connsiteX3" fmla="*/ 0 w 9931"/>
                <a:gd name="connsiteY3" fmla="*/ 2013 h 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1" h="7381">
                  <a:moveTo>
                    <a:pt x="2550" y="6576"/>
                  </a:moveTo>
                  <a:lnTo>
                    <a:pt x="9931" y="7382"/>
                  </a:lnTo>
                  <a:lnTo>
                    <a:pt x="3624" y="0"/>
                  </a:lnTo>
                  <a:lnTo>
                    <a:pt x="0" y="201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8" name="Ignore">
              <a:extLst>
                <a:ext uri="{FF2B5EF4-FFF2-40B4-BE49-F238E27FC236}">
                  <a16:creationId xmlns:a16="http://schemas.microsoft.com/office/drawing/2014/main" id="{8C9C0BB1-7DC5-4D8D-9462-3F5D1034F726}"/>
                </a:ext>
              </a:extLst>
            </p:cNvPr>
            <p:cNvSpPr/>
            <p:nvPr/>
          </p:nvSpPr>
          <p:spPr>
            <a:xfrm>
              <a:off x="1977467" y="4333480"/>
              <a:ext cx="15970" cy="13689"/>
            </a:xfrm>
            <a:custGeom>
              <a:avLst/>
              <a:gdLst>
                <a:gd name="connsiteX0" fmla="*/ 11408 w 15970"/>
                <a:gd name="connsiteY0" fmla="*/ 13689 h 13689"/>
                <a:gd name="connsiteX1" fmla="*/ 0 w 15970"/>
                <a:gd name="connsiteY1" fmla="*/ 7113 h 13689"/>
                <a:gd name="connsiteX2" fmla="*/ 3087 w 15970"/>
                <a:gd name="connsiteY2" fmla="*/ 2953 h 13689"/>
                <a:gd name="connsiteX3" fmla="*/ 7381 w 15970"/>
                <a:gd name="connsiteY3" fmla="*/ 0 h 13689"/>
                <a:gd name="connsiteX4" fmla="*/ 15300 w 15970"/>
                <a:gd name="connsiteY4" fmla="*/ 805 h 13689"/>
                <a:gd name="connsiteX5" fmla="*/ 15971 w 15970"/>
                <a:gd name="connsiteY5" fmla="*/ 9529 h 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70" h="13689">
                  <a:moveTo>
                    <a:pt x="11408" y="13689"/>
                  </a:moveTo>
                  <a:lnTo>
                    <a:pt x="0" y="7113"/>
                  </a:lnTo>
                  <a:lnTo>
                    <a:pt x="3087" y="2953"/>
                  </a:lnTo>
                  <a:lnTo>
                    <a:pt x="7381" y="0"/>
                  </a:lnTo>
                  <a:lnTo>
                    <a:pt x="15300" y="805"/>
                  </a:lnTo>
                  <a:lnTo>
                    <a:pt x="15971" y="952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9" name="Ignore">
              <a:extLst>
                <a:ext uri="{FF2B5EF4-FFF2-40B4-BE49-F238E27FC236}">
                  <a16:creationId xmlns:a16="http://schemas.microsoft.com/office/drawing/2014/main" id="{6D2A179E-D5FE-4BD9-83DE-235341AB01E7}"/>
                </a:ext>
              </a:extLst>
            </p:cNvPr>
            <p:cNvSpPr/>
            <p:nvPr/>
          </p:nvSpPr>
          <p:spPr>
            <a:xfrm>
              <a:off x="1982970" y="4337372"/>
              <a:ext cx="6576" cy="5099"/>
            </a:xfrm>
            <a:custGeom>
              <a:avLst/>
              <a:gdLst>
                <a:gd name="connsiteX0" fmla="*/ 0 w 6576"/>
                <a:gd name="connsiteY0" fmla="*/ 2013 h 5099"/>
                <a:gd name="connsiteX1" fmla="*/ 5368 w 6576"/>
                <a:gd name="connsiteY1" fmla="*/ 5100 h 5099"/>
                <a:gd name="connsiteX2" fmla="*/ 6576 w 6576"/>
                <a:gd name="connsiteY2" fmla="*/ 4026 h 5099"/>
                <a:gd name="connsiteX3" fmla="*/ 6173 w 6576"/>
                <a:gd name="connsiteY3" fmla="*/ 403 h 5099"/>
                <a:gd name="connsiteX4" fmla="*/ 2952 w 6576"/>
                <a:gd name="connsiteY4" fmla="*/ 0 h 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6" h="5099">
                  <a:moveTo>
                    <a:pt x="0" y="2013"/>
                  </a:moveTo>
                  <a:lnTo>
                    <a:pt x="5368" y="5100"/>
                  </a:lnTo>
                  <a:lnTo>
                    <a:pt x="6576" y="4026"/>
                  </a:lnTo>
                  <a:lnTo>
                    <a:pt x="6173" y="403"/>
                  </a:lnTo>
                  <a:lnTo>
                    <a:pt x="2952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0" name="Ignore">
              <a:extLst>
                <a:ext uri="{FF2B5EF4-FFF2-40B4-BE49-F238E27FC236}">
                  <a16:creationId xmlns:a16="http://schemas.microsoft.com/office/drawing/2014/main" id="{84CD69BE-1045-4835-8102-E580F779C574}"/>
                </a:ext>
              </a:extLst>
            </p:cNvPr>
            <p:cNvSpPr/>
            <p:nvPr/>
          </p:nvSpPr>
          <p:spPr>
            <a:xfrm>
              <a:off x="2847008" y="3492660"/>
              <a:ext cx="1432815" cy="768749"/>
            </a:xfrm>
            <a:custGeom>
              <a:avLst/>
              <a:gdLst>
                <a:gd name="connsiteX0" fmla="*/ 1091522 w 1432815"/>
                <a:gd name="connsiteY0" fmla="*/ 768750 h 768749"/>
                <a:gd name="connsiteX1" fmla="*/ 1077565 w 1432815"/>
                <a:gd name="connsiteY1" fmla="*/ 764992 h 768749"/>
                <a:gd name="connsiteX2" fmla="*/ 1073672 w 1432815"/>
                <a:gd name="connsiteY2" fmla="*/ 752779 h 768749"/>
                <a:gd name="connsiteX3" fmla="*/ 1064144 w 1432815"/>
                <a:gd name="connsiteY3" fmla="*/ 746203 h 768749"/>
                <a:gd name="connsiteX4" fmla="*/ 1050991 w 1432815"/>
                <a:gd name="connsiteY4" fmla="*/ 722582 h 768749"/>
                <a:gd name="connsiteX5" fmla="*/ 1039449 w 1432815"/>
                <a:gd name="connsiteY5" fmla="*/ 701377 h 768749"/>
                <a:gd name="connsiteX6" fmla="*/ 1035423 w 1432815"/>
                <a:gd name="connsiteY6" fmla="*/ 689566 h 768749"/>
                <a:gd name="connsiteX7" fmla="*/ 1040523 w 1432815"/>
                <a:gd name="connsiteY7" fmla="*/ 671180 h 768749"/>
                <a:gd name="connsiteX8" fmla="*/ 1033947 w 1432815"/>
                <a:gd name="connsiteY8" fmla="*/ 656551 h 768749"/>
                <a:gd name="connsiteX9" fmla="*/ 1015023 w 1432815"/>
                <a:gd name="connsiteY9" fmla="*/ 633467 h 768749"/>
                <a:gd name="connsiteX10" fmla="*/ 1006702 w 1432815"/>
                <a:gd name="connsiteY10" fmla="*/ 629709 h 768749"/>
                <a:gd name="connsiteX11" fmla="*/ 981873 w 1432815"/>
                <a:gd name="connsiteY11" fmla="*/ 642593 h 768749"/>
                <a:gd name="connsiteX12" fmla="*/ 976236 w 1432815"/>
                <a:gd name="connsiteY12" fmla="*/ 640714 h 768749"/>
                <a:gd name="connsiteX13" fmla="*/ 975834 w 1432815"/>
                <a:gd name="connsiteY13" fmla="*/ 640312 h 768749"/>
                <a:gd name="connsiteX14" fmla="*/ 964158 w 1432815"/>
                <a:gd name="connsiteY14" fmla="*/ 627427 h 768749"/>
                <a:gd name="connsiteX15" fmla="*/ 949395 w 1432815"/>
                <a:gd name="connsiteY15" fmla="*/ 620717 h 768749"/>
                <a:gd name="connsiteX16" fmla="*/ 921748 w 1432815"/>
                <a:gd name="connsiteY16" fmla="*/ 624341 h 768749"/>
                <a:gd name="connsiteX17" fmla="*/ 921479 w 1432815"/>
                <a:gd name="connsiteY17" fmla="*/ 624341 h 768749"/>
                <a:gd name="connsiteX18" fmla="*/ 899469 w 1432815"/>
                <a:gd name="connsiteY18" fmla="*/ 621120 h 768749"/>
                <a:gd name="connsiteX19" fmla="*/ 881351 w 1432815"/>
                <a:gd name="connsiteY19" fmla="*/ 622999 h 768749"/>
                <a:gd name="connsiteX20" fmla="*/ 873432 w 1432815"/>
                <a:gd name="connsiteY20" fmla="*/ 626488 h 768749"/>
                <a:gd name="connsiteX21" fmla="*/ 877056 w 1432815"/>
                <a:gd name="connsiteY21" fmla="*/ 632662 h 768749"/>
                <a:gd name="connsiteX22" fmla="*/ 876653 w 1432815"/>
                <a:gd name="connsiteY22" fmla="*/ 643935 h 768749"/>
                <a:gd name="connsiteX23" fmla="*/ 882827 w 1432815"/>
                <a:gd name="connsiteY23" fmla="*/ 650377 h 768749"/>
                <a:gd name="connsiteX24" fmla="*/ 875580 w 1432815"/>
                <a:gd name="connsiteY24" fmla="*/ 656148 h 768749"/>
                <a:gd name="connsiteX25" fmla="*/ 866185 w 1432815"/>
                <a:gd name="connsiteY25" fmla="*/ 651988 h 768749"/>
                <a:gd name="connsiteX26" fmla="*/ 857327 w 1432815"/>
                <a:gd name="connsiteY26" fmla="*/ 657088 h 768749"/>
                <a:gd name="connsiteX27" fmla="*/ 838136 w 1432815"/>
                <a:gd name="connsiteY27" fmla="*/ 656148 h 768749"/>
                <a:gd name="connsiteX28" fmla="*/ 819883 w 1432815"/>
                <a:gd name="connsiteY28" fmla="*/ 641385 h 768749"/>
                <a:gd name="connsiteX29" fmla="*/ 798678 w 1432815"/>
                <a:gd name="connsiteY29" fmla="*/ 644875 h 768749"/>
                <a:gd name="connsiteX30" fmla="*/ 798141 w 1432815"/>
                <a:gd name="connsiteY30" fmla="*/ 644740 h 768749"/>
                <a:gd name="connsiteX31" fmla="*/ 780694 w 1432815"/>
                <a:gd name="connsiteY31" fmla="*/ 638298 h 768749"/>
                <a:gd name="connsiteX32" fmla="*/ 765797 w 1432815"/>
                <a:gd name="connsiteY32" fmla="*/ 640312 h 768749"/>
                <a:gd name="connsiteX33" fmla="*/ 745665 w 1432815"/>
                <a:gd name="connsiteY33" fmla="*/ 646754 h 768749"/>
                <a:gd name="connsiteX34" fmla="*/ 722984 w 1432815"/>
                <a:gd name="connsiteY34" fmla="*/ 667690 h 768749"/>
                <a:gd name="connsiteX35" fmla="*/ 698692 w 1432815"/>
                <a:gd name="connsiteY35" fmla="*/ 679635 h 768749"/>
                <a:gd name="connsiteX36" fmla="*/ 685674 w 1432815"/>
                <a:gd name="connsiteY36" fmla="*/ 692385 h 768749"/>
                <a:gd name="connsiteX37" fmla="*/ 680171 w 1432815"/>
                <a:gd name="connsiteY37" fmla="*/ 704329 h 768749"/>
                <a:gd name="connsiteX38" fmla="*/ 679903 w 1432815"/>
                <a:gd name="connsiteY38" fmla="*/ 722984 h 768749"/>
                <a:gd name="connsiteX39" fmla="*/ 681111 w 1432815"/>
                <a:gd name="connsiteY39" fmla="*/ 735600 h 768749"/>
                <a:gd name="connsiteX40" fmla="*/ 687016 w 1432815"/>
                <a:gd name="connsiteY40" fmla="*/ 747142 h 768749"/>
                <a:gd name="connsiteX41" fmla="*/ 674132 w 1432815"/>
                <a:gd name="connsiteY41" fmla="*/ 748216 h 768749"/>
                <a:gd name="connsiteX42" fmla="*/ 656148 w 1432815"/>
                <a:gd name="connsiteY42" fmla="*/ 742176 h 768749"/>
                <a:gd name="connsiteX43" fmla="*/ 636017 w 1432815"/>
                <a:gd name="connsiteY43" fmla="*/ 733319 h 768749"/>
                <a:gd name="connsiteX44" fmla="*/ 628769 w 1432815"/>
                <a:gd name="connsiteY44" fmla="*/ 719763 h 768749"/>
                <a:gd name="connsiteX45" fmla="*/ 623267 w 1432815"/>
                <a:gd name="connsiteY45" fmla="*/ 700437 h 768749"/>
                <a:gd name="connsiteX46" fmla="*/ 608772 w 1432815"/>
                <a:gd name="connsiteY46" fmla="*/ 684601 h 768749"/>
                <a:gd name="connsiteX47" fmla="*/ 600183 w 1432815"/>
                <a:gd name="connsiteY47" fmla="*/ 668093 h 768749"/>
                <a:gd name="connsiteX48" fmla="*/ 588104 w 1432815"/>
                <a:gd name="connsiteY48" fmla="*/ 649438 h 768749"/>
                <a:gd name="connsiteX49" fmla="*/ 571462 w 1432815"/>
                <a:gd name="connsiteY49" fmla="*/ 638701 h 768749"/>
                <a:gd name="connsiteX50" fmla="*/ 552807 w 1432815"/>
                <a:gd name="connsiteY50" fmla="*/ 639104 h 768749"/>
                <a:gd name="connsiteX51" fmla="*/ 536836 w 1432815"/>
                <a:gd name="connsiteY51" fmla="*/ 661919 h 768749"/>
                <a:gd name="connsiteX52" fmla="*/ 514826 w 1432815"/>
                <a:gd name="connsiteY52" fmla="*/ 652793 h 768749"/>
                <a:gd name="connsiteX53" fmla="*/ 501271 w 1432815"/>
                <a:gd name="connsiteY53" fmla="*/ 643801 h 768749"/>
                <a:gd name="connsiteX54" fmla="*/ 494828 w 1432815"/>
                <a:gd name="connsiteY54" fmla="*/ 627562 h 768749"/>
                <a:gd name="connsiteX55" fmla="*/ 486910 w 1432815"/>
                <a:gd name="connsiteY55" fmla="*/ 613201 h 768749"/>
                <a:gd name="connsiteX56" fmla="*/ 472416 w 1432815"/>
                <a:gd name="connsiteY56" fmla="*/ 600854 h 768749"/>
                <a:gd name="connsiteX57" fmla="*/ 459934 w 1432815"/>
                <a:gd name="connsiteY57" fmla="*/ 591862 h 768749"/>
                <a:gd name="connsiteX58" fmla="*/ 451211 w 1432815"/>
                <a:gd name="connsiteY58" fmla="*/ 581931 h 768749"/>
                <a:gd name="connsiteX59" fmla="*/ 411082 w 1432815"/>
                <a:gd name="connsiteY59" fmla="*/ 581931 h 768749"/>
                <a:gd name="connsiteX60" fmla="*/ 410948 w 1432815"/>
                <a:gd name="connsiteY60" fmla="*/ 593875 h 768749"/>
                <a:gd name="connsiteX61" fmla="*/ 339548 w 1432815"/>
                <a:gd name="connsiteY61" fmla="*/ 593875 h 768749"/>
                <a:gd name="connsiteX62" fmla="*/ 283181 w 1432815"/>
                <a:gd name="connsiteY62" fmla="*/ 573610 h 768749"/>
                <a:gd name="connsiteX63" fmla="*/ 243992 w 1432815"/>
                <a:gd name="connsiteY63" fmla="*/ 558713 h 768749"/>
                <a:gd name="connsiteX64" fmla="*/ 245736 w 1432815"/>
                <a:gd name="connsiteY64" fmla="*/ 554149 h 768749"/>
                <a:gd name="connsiteX65" fmla="*/ 217552 w 1432815"/>
                <a:gd name="connsiteY65" fmla="*/ 556968 h 768749"/>
                <a:gd name="connsiteX66" fmla="*/ 187758 w 1432815"/>
                <a:gd name="connsiteY66" fmla="*/ 559383 h 768749"/>
                <a:gd name="connsiteX67" fmla="*/ 183329 w 1432815"/>
                <a:gd name="connsiteY67" fmla="*/ 543278 h 768749"/>
                <a:gd name="connsiteX68" fmla="*/ 167895 w 1432815"/>
                <a:gd name="connsiteY68" fmla="*/ 527039 h 768749"/>
                <a:gd name="connsiteX69" fmla="*/ 155950 w 1432815"/>
                <a:gd name="connsiteY69" fmla="*/ 523415 h 768749"/>
                <a:gd name="connsiteX70" fmla="*/ 153267 w 1432815"/>
                <a:gd name="connsiteY70" fmla="*/ 515095 h 768749"/>
                <a:gd name="connsiteX71" fmla="*/ 139980 w 1432815"/>
                <a:gd name="connsiteY71" fmla="*/ 513752 h 768749"/>
                <a:gd name="connsiteX72" fmla="*/ 131122 w 1432815"/>
                <a:gd name="connsiteY72" fmla="*/ 505700 h 768749"/>
                <a:gd name="connsiteX73" fmla="*/ 108306 w 1432815"/>
                <a:gd name="connsiteY73" fmla="*/ 502747 h 768749"/>
                <a:gd name="connsiteX74" fmla="*/ 101059 w 1432815"/>
                <a:gd name="connsiteY74" fmla="*/ 497110 h 768749"/>
                <a:gd name="connsiteX75" fmla="*/ 97972 w 1432815"/>
                <a:gd name="connsiteY75" fmla="*/ 480334 h 768749"/>
                <a:gd name="connsiteX76" fmla="*/ 74352 w 1432815"/>
                <a:gd name="connsiteY76" fmla="*/ 450272 h 768749"/>
                <a:gd name="connsiteX77" fmla="*/ 53146 w 1432815"/>
                <a:gd name="connsiteY77" fmla="*/ 406654 h 768749"/>
                <a:gd name="connsiteX78" fmla="*/ 53951 w 1432815"/>
                <a:gd name="connsiteY78" fmla="*/ 399809 h 768749"/>
                <a:gd name="connsiteX79" fmla="*/ 43751 w 1432815"/>
                <a:gd name="connsiteY79" fmla="*/ 390146 h 768749"/>
                <a:gd name="connsiteX80" fmla="*/ 24023 w 1432815"/>
                <a:gd name="connsiteY80" fmla="*/ 362633 h 768749"/>
                <a:gd name="connsiteX81" fmla="*/ 20668 w 1432815"/>
                <a:gd name="connsiteY81" fmla="*/ 337133 h 768749"/>
                <a:gd name="connsiteX82" fmla="*/ 7247 w 1432815"/>
                <a:gd name="connsiteY82" fmla="*/ 319283 h 768749"/>
                <a:gd name="connsiteX83" fmla="*/ 12884 w 1432815"/>
                <a:gd name="connsiteY83" fmla="*/ 291502 h 768749"/>
                <a:gd name="connsiteX84" fmla="*/ 11944 w 1432815"/>
                <a:gd name="connsiteY84" fmla="*/ 263989 h 768749"/>
                <a:gd name="connsiteX85" fmla="*/ 3892 w 1432815"/>
                <a:gd name="connsiteY85" fmla="*/ 238087 h 768749"/>
                <a:gd name="connsiteX86" fmla="*/ 13823 w 1432815"/>
                <a:gd name="connsiteY86" fmla="*/ 205608 h 768749"/>
                <a:gd name="connsiteX87" fmla="*/ 19728 w 1432815"/>
                <a:gd name="connsiteY87" fmla="*/ 143067 h 768749"/>
                <a:gd name="connsiteX88" fmla="*/ 15165 w 1432815"/>
                <a:gd name="connsiteY88" fmla="*/ 95557 h 768749"/>
                <a:gd name="connsiteX89" fmla="*/ 7381 w 1432815"/>
                <a:gd name="connsiteY89" fmla="*/ 64689 h 768749"/>
                <a:gd name="connsiteX90" fmla="*/ 0 w 1432815"/>
                <a:gd name="connsiteY90" fmla="*/ 47107 h 768749"/>
                <a:gd name="connsiteX91" fmla="*/ 3892 w 1432815"/>
                <a:gd name="connsiteY91" fmla="*/ 37579 h 768749"/>
                <a:gd name="connsiteX92" fmla="*/ 42275 w 1432815"/>
                <a:gd name="connsiteY92" fmla="*/ 50999 h 768749"/>
                <a:gd name="connsiteX93" fmla="*/ 54355 w 1432815"/>
                <a:gd name="connsiteY93" fmla="*/ 82673 h 768749"/>
                <a:gd name="connsiteX94" fmla="*/ 57978 w 1432815"/>
                <a:gd name="connsiteY94" fmla="*/ 76902 h 768749"/>
                <a:gd name="connsiteX95" fmla="*/ 54086 w 1432815"/>
                <a:gd name="connsiteY95" fmla="*/ 47510 h 768749"/>
                <a:gd name="connsiteX96" fmla="*/ 45094 w 1432815"/>
                <a:gd name="connsiteY96" fmla="*/ 14763 h 768749"/>
                <a:gd name="connsiteX97" fmla="*/ 730634 w 1432815"/>
                <a:gd name="connsiteY97" fmla="*/ 14763 h 768749"/>
                <a:gd name="connsiteX98" fmla="*/ 730634 w 1432815"/>
                <a:gd name="connsiteY98" fmla="*/ 268 h 768749"/>
                <a:gd name="connsiteX99" fmla="*/ 742444 w 1432815"/>
                <a:gd name="connsiteY99" fmla="*/ 0 h 768749"/>
                <a:gd name="connsiteX100" fmla="*/ 747142 w 1432815"/>
                <a:gd name="connsiteY100" fmla="*/ 21608 h 768749"/>
                <a:gd name="connsiteX101" fmla="*/ 753852 w 1432815"/>
                <a:gd name="connsiteY101" fmla="*/ 27245 h 768749"/>
                <a:gd name="connsiteX102" fmla="*/ 770628 w 1432815"/>
                <a:gd name="connsiteY102" fmla="*/ 29392 h 768749"/>
                <a:gd name="connsiteX103" fmla="*/ 795994 w 1432815"/>
                <a:gd name="connsiteY103" fmla="*/ 35431 h 768749"/>
                <a:gd name="connsiteX104" fmla="*/ 819749 w 1432815"/>
                <a:gd name="connsiteY104" fmla="*/ 46705 h 768749"/>
                <a:gd name="connsiteX105" fmla="*/ 839746 w 1432815"/>
                <a:gd name="connsiteY105" fmla="*/ 41873 h 768749"/>
                <a:gd name="connsiteX106" fmla="*/ 875311 w 1432815"/>
                <a:gd name="connsiteY106" fmla="*/ 53147 h 768749"/>
                <a:gd name="connsiteX107" fmla="*/ 845651 w 1432815"/>
                <a:gd name="connsiteY107" fmla="*/ 67373 h 768749"/>
                <a:gd name="connsiteX108" fmla="*/ 828472 w 1432815"/>
                <a:gd name="connsiteY108" fmla="*/ 81599 h 768749"/>
                <a:gd name="connsiteX109" fmla="*/ 812367 w 1432815"/>
                <a:gd name="connsiteY109" fmla="*/ 96228 h 768749"/>
                <a:gd name="connsiteX110" fmla="*/ 812367 w 1432815"/>
                <a:gd name="connsiteY110" fmla="*/ 98107 h 768749"/>
                <a:gd name="connsiteX111" fmla="*/ 835586 w 1432815"/>
                <a:gd name="connsiteY111" fmla="*/ 91128 h 768749"/>
                <a:gd name="connsiteX112" fmla="*/ 850617 w 1432815"/>
                <a:gd name="connsiteY112" fmla="*/ 103341 h 768749"/>
                <a:gd name="connsiteX113" fmla="*/ 868601 w 1432815"/>
                <a:gd name="connsiteY113" fmla="*/ 94617 h 768749"/>
                <a:gd name="connsiteX114" fmla="*/ 888330 w 1432815"/>
                <a:gd name="connsiteY114" fmla="*/ 83075 h 768749"/>
                <a:gd name="connsiteX115" fmla="*/ 915037 w 1432815"/>
                <a:gd name="connsiteY115" fmla="*/ 68178 h 768749"/>
                <a:gd name="connsiteX116" fmla="*/ 905777 w 1432815"/>
                <a:gd name="connsiteY116" fmla="*/ 90591 h 768749"/>
                <a:gd name="connsiteX117" fmla="*/ 918392 w 1432815"/>
                <a:gd name="connsiteY117" fmla="*/ 94752 h 768749"/>
                <a:gd name="connsiteX118" fmla="*/ 935035 w 1432815"/>
                <a:gd name="connsiteY118" fmla="*/ 107770 h 768749"/>
                <a:gd name="connsiteX119" fmla="*/ 955971 w 1432815"/>
                <a:gd name="connsiteY119" fmla="*/ 100254 h 768749"/>
                <a:gd name="connsiteX120" fmla="*/ 982008 w 1432815"/>
                <a:gd name="connsiteY120" fmla="*/ 96765 h 768749"/>
                <a:gd name="connsiteX121" fmla="*/ 987376 w 1432815"/>
                <a:gd name="connsiteY121" fmla="*/ 107233 h 768749"/>
                <a:gd name="connsiteX122" fmla="*/ 1001334 w 1432815"/>
                <a:gd name="connsiteY122" fmla="*/ 109783 h 768749"/>
                <a:gd name="connsiteX123" fmla="*/ 1016365 w 1432815"/>
                <a:gd name="connsiteY123" fmla="*/ 127096 h 768749"/>
                <a:gd name="connsiteX124" fmla="*/ 990865 w 1432815"/>
                <a:gd name="connsiteY124" fmla="*/ 130854 h 768749"/>
                <a:gd name="connsiteX125" fmla="*/ 989657 w 1432815"/>
                <a:gd name="connsiteY125" fmla="*/ 130585 h 768749"/>
                <a:gd name="connsiteX126" fmla="*/ 970734 w 1432815"/>
                <a:gd name="connsiteY126" fmla="*/ 126962 h 768749"/>
                <a:gd name="connsiteX127" fmla="*/ 951945 w 1432815"/>
                <a:gd name="connsiteY127" fmla="*/ 133806 h 768749"/>
                <a:gd name="connsiteX128" fmla="*/ 935571 w 1432815"/>
                <a:gd name="connsiteY128" fmla="*/ 137028 h 768749"/>
                <a:gd name="connsiteX129" fmla="*/ 921211 w 1432815"/>
                <a:gd name="connsiteY129" fmla="*/ 158904 h 768749"/>
                <a:gd name="connsiteX130" fmla="*/ 912353 w 1432815"/>
                <a:gd name="connsiteY130" fmla="*/ 170446 h 768749"/>
                <a:gd name="connsiteX131" fmla="*/ 913292 w 1432815"/>
                <a:gd name="connsiteY131" fmla="*/ 171519 h 768749"/>
                <a:gd name="connsiteX132" fmla="*/ 930605 w 1432815"/>
                <a:gd name="connsiteY132" fmla="*/ 150180 h 768749"/>
                <a:gd name="connsiteX133" fmla="*/ 938255 w 1432815"/>
                <a:gd name="connsiteY133" fmla="*/ 150046 h 768749"/>
                <a:gd name="connsiteX134" fmla="*/ 924029 w 1432815"/>
                <a:gd name="connsiteY134" fmla="*/ 179572 h 768749"/>
                <a:gd name="connsiteX135" fmla="*/ 913964 w 1432815"/>
                <a:gd name="connsiteY135" fmla="*/ 221982 h 768749"/>
                <a:gd name="connsiteX136" fmla="*/ 917050 w 1432815"/>
                <a:gd name="connsiteY136" fmla="*/ 238355 h 768749"/>
                <a:gd name="connsiteX137" fmla="*/ 916379 w 1432815"/>
                <a:gd name="connsiteY137" fmla="*/ 246811 h 768749"/>
                <a:gd name="connsiteX138" fmla="*/ 916514 w 1432815"/>
                <a:gd name="connsiteY138" fmla="*/ 254997 h 768749"/>
                <a:gd name="connsiteX139" fmla="*/ 922955 w 1432815"/>
                <a:gd name="connsiteY139" fmla="*/ 271639 h 768749"/>
                <a:gd name="connsiteX140" fmla="*/ 924432 w 1432815"/>
                <a:gd name="connsiteY140" fmla="*/ 273116 h 768749"/>
                <a:gd name="connsiteX141" fmla="*/ 931545 w 1432815"/>
                <a:gd name="connsiteY141" fmla="*/ 272981 h 768749"/>
                <a:gd name="connsiteX142" fmla="*/ 937853 w 1432815"/>
                <a:gd name="connsiteY142" fmla="*/ 269492 h 768749"/>
                <a:gd name="connsiteX143" fmla="*/ 942282 w 1432815"/>
                <a:gd name="connsiteY143" fmla="*/ 265331 h 768749"/>
                <a:gd name="connsiteX144" fmla="*/ 951945 w 1432815"/>
                <a:gd name="connsiteY144" fmla="*/ 249763 h 768749"/>
                <a:gd name="connsiteX145" fmla="*/ 952616 w 1432815"/>
                <a:gd name="connsiteY145" fmla="*/ 228558 h 768749"/>
                <a:gd name="connsiteX146" fmla="*/ 944295 w 1432815"/>
                <a:gd name="connsiteY146" fmla="*/ 207487 h 768749"/>
                <a:gd name="connsiteX147" fmla="*/ 945771 w 1432815"/>
                <a:gd name="connsiteY147" fmla="*/ 192053 h 768749"/>
                <a:gd name="connsiteX148" fmla="*/ 952213 w 1432815"/>
                <a:gd name="connsiteY148" fmla="*/ 175143 h 768749"/>
                <a:gd name="connsiteX149" fmla="*/ 958924 w 1432815"/>
                <a:gd name="connsiteY149" fmla="*/ 162661 h 768749"/>
                <a:gd name="connsiteX150" fmla="*/ 971271 w 1432815"/>
                <a:gd name="connsiteY150" fmla="*/ 152193 h 768749"/>
                <a:gd name="connsiteX151" fmla="*/ 972613 w 1432815"/>
                <a:gd name="connsiteY151" fmla="*/ 158769 h 768749"/>
                <a:gd name="connsiteX152" fmla="*/ 975029 w 1432815"/>
                <a:gd name="connsiteY152" fmla="*/ 149106 h 768749"/>
                <a:gd name="connsiteX153" fmla="*/ 980531 w 1432815"/>
                <a:gd name="connsiteY153" fmla="*/ 145617 h 768749"/>
                <a:gd name="connsiteX154" fmla="*/ 984289 w 1432815"/>
                <a:gd name="connsiteY154" fmla="*/ 130854 h 768749"/>
                <a:gd name="connsiteX155" fmla="*/ 1007776 w 1432815"/>
                <a:gd name="connsiteY155" fmla="*/ 138906 h 768749"/>
                <a:gd name="connsiteX156" fmla="*/ 1026833 w 1432815"/>
                <a:gd name="connsiteY156" fmla="*/ 152998 h 768749"/>
                <a:gd name="connsiteX157" fmla="*/ 1028981 w 1432815"/>
                <a:gd name="connsiteY157" fmla="*/ 169909 h 768749"/>
                <a:gd name="connsiteX158" fmla="*/ 1026565 w 1432815"/>
                <a:gd name="connsiteY158" fmla="*/ 186551 h 768749"/>
                <a:gd name="connsiteX159" fmla="*/ 1013144 w 1432815"/>
                <a:gd name="connsiteY159" fmla="*/ 200106 h 768749"/>
                <a:gd name="connsiteX160" fmla="*/ 1014083 w 1432815"/>
                <a:gd name="connsiteY160" fmla="*/ 206145 h 768749"/>
                <a:gd name="connsiteX161" fmla="*/ 1016633 w 1432815"/>
                <a:gd name="connsiteY161" fmla="*/ 206279 h 768749"/>
                <a:gd name="connsiteX162" fmla="*/ 1032202 w 1432815"/>
                <a:gd name="connsiteY162" fmla="*/ 191114 h 768749"/>
                <a:gd name="connsiteX163" fmla="*/ 1043475 w 1432815"/>
                <a:gd name="connsiteY163" fmla="*/ 195274 h 768749"/>
                <a:gd name="connsiteX164" fmla="*/ 1048173 w 1432815"/>
                <a:gd name="connsiteY164" fmla="*/ 216077 h 768749"/>
                <a:gd name="connsiteX165" fmla="*/ 1049515 w 1432815"/>
                <a:gd name="connsiteY165" fmla="*/ 230840 h 768749"/>
                <a:gd name="connsiteX166" fmla="*/ 1049112 w 1432815"/>
                <a:gd name="connsiteY166" fmla="*/ 231377 h 768749"/>
                <a:gd name="connsiteX167" fmla="*/ 1037436 w 1432815"/>
                <a:gd name="connsiteY167" fmla="*/ 249763 h 768749"/>
                <a:gd name="connsiteX168" fmla="*/ 1032202 w 1432815"/>
                <a:gd name="connsiteY168" fmla="*/ 261305 h 768749"/>
                <a:gd name="connsiteX169" fmla="*/ 1024820 w 1432815"/>
                <a:gd name="connsiteY169" fmla="*/ 272444 h 768749"/>
                <a:gd name="connsiteX170" fmla="*/ 1037704 w 1432815"/>
                <a:gd name="connsiteY170" fmla="*/ 278215 h 768749"/>
                <a:gd name="connsiteX171" fmla="*/ 1049381 w 1432815"/>
                <a:gd name="connsiteY171" fmla="*/ 279826 h 768749"/>
                <a:gd name="connsiteX172" fmla="*/ 1066694 w 1432815"/>
                <a:gd name="connsiteY172" fmla="*/ 275531 h 768749"/>
                <a:gd name="connsiteX173" fmla="*/ 1081054 w 1432815"/>
                <a:gd name="connsiteY173" fmla="*/ 266539 h 768749"/>
                <a:gd name="connsiteX174" fmla="*/ 1094206 w 1432815"/>
                <a:gd name="connsiteY174" fmla="*/ 261842 h 768749"/>
                <a:gd name="connsiteX175" fmla="*/ 1112325 w 1432815"/>
                <a:gd name="connsiteY175" fmla="*/ 252447 h 768749"/>
                <a:gd name="connsiteX176" fmla="*/ 1132724 w 1432815"/>
                <a:gd name="connsiteY176" fmla="*/ 233390 h 768749"/>
                <a:gd name="connsiteX177" fmla="*/ 1132456 w 1432815"/>
                <a:gd name="connsiteY177" fmla="*/ 231108 h 768749"/>
                <a:gd name="connsiteX178" fmla="*/ 1129906 w 1432815"/>
                <a:gd name="connsiteY178" fmla="*/ 219432 h 768749"/>
                <a:gd name="connsiteX179" fmla="*/ 1143595 w 1432815"/>
                <a:gd name="connsiteY179" fmla="*/ 214869 h 768749"/>
                <a:gd name="connsiteX180" fmla="*/ 1143998 w 1432815"/>
                <a:gd name="connsiteY180" fmla="*/ 214869 h 768749"/>
                <a:gd name="connsiteX181" fmla="*/ 1163458 w 1432815"/>
                <a:gd name="connsiteY181" fmla="*/ 216077 h 768749"/>
                <a:gd name="connsiteX182" fmla="*/ 1183187 w 1432815"/>
                <a:gd name="connsiteY182" fmla="*/ 218761 h 768749"/>
                <a:gd name="connsiteX183" fmla="*/ 1200098 w 1432815"/>
                <a:gd name="connsiteY183" fmla="*/ 208561 h 768749"/>
                <a:gd name="connsiteX184" fmla="*/ 1198755 w 1432815"/>
                <a:gd name="connsiteY184" fmla="*/ 196885 h 768749"/>
                <a:gd name="connsiteX185" fmla="*/ 1195668 w 1432815"/>
                <a:gd name="connsiteY185" fmla="*/ 191114 h 768749"/>
                <a:gd name="connsiteX186" fmla="*/ 1222108 w 1432815"/>
                <a:gd name="connsiteY186" fmla="*/ 166017 h 768749"/>
                <a:gd name="connsiteX187" fmla="*/ 1234052 w 1432815"/>
                <a:gd name="connsiteY187" fmla="*/ 159038 h 768749"/>
                <a:gd name="connsiteX188" fmla="*/ 1234589 w 1432815"/>
                <a:gd name="connsiteY188" fmla="*/ 159038 h 768749"/>
                <a:gd name="connsiteX189" fmla="*/ 1272168 w 1432815"/>
                <a:gd name="connsiteY189" fmla="*/ 158769 h 768749"/>
                <a:gd name="connsiteX190" fmla="*/ 1316322 w 1432815"/>
                <a:gd name="connsiteY190" fmla="*/ 158769 h 768749"/>
                <a:gd name="connsiteX191" fmla="*/ 1318738 w 1432815"/>
                <a:gd name="connsiteY191" fmla="*/ 150448 h 768749"/>
                <a:gd name="connsiteX192" fmla="*/ 1327596 w 1432815"/>
                <a:gd name="connsiteY192" fmla="*/ 148569 h 768749"/>
                <a:gd name="connsiteX193" fmla="*/ 1337259 w 1432815"/>
                <a:gd name="connsiteY193" fmla="*/ 143470 h 768749"/>
                <a:gd name="connsiteX194" fmla="*/ 1345848 w 1432815"/>
                <a:gd name="connsiteY194" fmla="*/ 127901 h 768749"/>
                <a:gd name="connsiteX195" fmla="*/ 1353498 w 1432815"/>
                <a:gd name="connsiteY195" fmla="*/ 99852 h 768749"/>
                <a:gd name="connsiteX196" fmla="*/ 1373898 w 1432815"/>
                <a:gd name="connsiteY196" fmla="*/ 70460 h 768749"/>
                <a:gd name="connsiteX197" fmla="*/ 1382756 w 1432815"/>
                <a:gd name="connsiteY197" fmla="*/ 80928 h 768749"/>
                <a:gd name="connsiteX198" fmla="*/ 1399264 w 1432815"/>
                <a:gd name="connsiteY198" fmla="*/ 74754 h 768749"/>
                <a:gd name="connsiteX199" fmla="*/ 1411745 w 1432815"/>
                <a:gd name="connsiteY199" fmla="*/ 86699 h 768749"/>
                <a:gd name="connsiteX200" fmla="*/ 1412013 w 1432815"/>
                <a:gd name="connsiteY200" fmla="*/ 135820 h 768749"/>
                <a:gd name="connsiteX201" fmla="*/ 1428119 w 1432815"/>
                <a:gd name="connsiteY201" fmla="*/ 155683 h 768749"/>
                <a:gd name="connsiteX202" fmla="*/ 1432816 w 1432815"/>
                <a:gd name="connsiteY202" fmla="*/ 168567 h 768749"/>
                <a:gd name="connsiteX203" fmla="*/ 1405169 w 1432815"/>
                <a:gd name="connsiteY203" fmla="*/ 186148 h 768749"/>
                <a:gd name="connsiteX204" fmla="*/ 1379535 w 1432815"/>
                <a:gd name="connsiteY204" fmla="*/ 198093 h 768749"/>
                <a:gd name="connsiteX205" fmla="*/ 1353901 w 1432815"/>
                <a:gd name="connsiteY205" fmla="*/ 208024 h 768749"/>
                <a:gd name="connsiteX206" fmla="*/ 1341151 w 1432815"/>
                <a:gd name="connsiteY206" fmla="*/ 227753 h 768749"/>
                <a:gd name="connsiteX207" fmla="*/ 1337259 w 1432815"/>
                <a:gd name="connsiteY207" fmla="*/ 234732 h 768749"/>
                <a:gd name="connsiteX208" fmla="*/ 1336991 w 1432815"/>
                <a:gd name="connsiteY208" fmla="*/ 251508 h 768749"/>
                <a:gd name="connsiteX209" fmla="*/ 1344506 w 1432815"/>
                <a:gd name="connsiteY209" fmla="*/ 267747 h 768749"/>
                <a:gd name="connsiteX210" fmla="*/ 1351083 w 1432815"/>
                <a:gd name="connsiteY210" fmla="*/ 268150 h 768749"/>
                <a:gd name="connsiteX211" fmla="*/ 1347728 w 1432815"/>
                <a:gd name="connsiteY211" fmla="*/ 252313 h 768749"/>
                <a:gd name="connsiteX212" fmla="*/ 1360343 w 1432815"/>
                <a:gd name="connsiteY212" fmla="*/ 265063 h 768749"/>
                <a:gd name="connsiteX213" fmla="*/ 1358061 w 1432815"/>
                <a:gd name="connsiteY213" fmla="*/ 276605 h 768749"/>
                <a:gd name="connsiteX214" fmla="*/ 1339943 w 1432815"/>
                <a:gd name="connsiteY214" fmla="*/ 282376 h 768749"/>
                <a:gd name="connsiteX215" fmla="*/ 1327999 w 1432815"/>
                <a:gd name="connsiteY215" fmla="*/ 281839 h 768749"/>
                <a:gd name="connsiteX216" fmla="*/ 1310149 w 1432815"/>
                <a:gd name="connsiteY216" fmla="*/ 287476 h 768749"/>
                <a:gd name="connsiteX217" fmla="*/ 1299010 w 1432815"/>
                <a:gd name="connsiteY217" fmla="*/ 289221 h 768749"/>
                <a:gd name="connsiteX218" fmla="*/ 1284917 w 1432815"/>
                <a:gd name="connsiteY218" fmla="*/ 290697 h 768749"/>
                <a:gd name="connsiteX219" fmla="*/ 1277804 w 1432815"/>
                <a:gd name="connsiteY219" fmla="*/ 293918 h 768749"/>
                <a:gd name="connsiteX220" fmla="*/ 1300620 w 1432815"/>
                <a:gd name="connsiteY220" fmla="*/ 290026 h 768749"/>
                <a:gd name="connsiteX221" fmla="*/ 1311357 w 1432815"/>
                <a:gd name="connsiteY221" fmla="*/ 299152 h 768749"/>
                <a:gd name="connsiteX222" fmla="*/ 1272704 w 1432815"/>
                <a:gd name="connsiteY222" fmla="*/ 310023 h 768749"/>
                <a:gd name="connsiteX223" fmla="*/ 1255257 w 1432815"/>
                <a:gd name="connsiteY223" fmla="*/ 310157 h 768749"/>
                <a:gd name="connsiteX224" fmla="*/ 1253647 w 1432815"/>
                <a:gd name="connsiteY224" fmla="*/ 312036 h 768749"/>
                <a:gd name="connsiteX225" fmla="*/ 1259820 w 1432815"/>
                <a:gd name="connsiteY225" fmla="*/ 313244 h 768749"/>
                <a:gd name="connsiteX226" fmla="*/ 1253647 w 1432815"/>
                <a:gd name="connsiteY226" fmla="*/ 339012 h 768749"/>
                <a:gd name="connsiteX227" fmla="*/ 1233113 w 1432815"/>
                <a:gd name="connsiteY227" fmla="*/ 366928 h 768749"/>
                <a:gd name="connsiteX228" fmla="*/ 1230563 w 1432815"/>
                <a:gd name="connsiteY228" fmla="*/ 355788 h 768749"/>
                <a:gd name="connsiteX229" fmla="*/ 1225463 w 1432815"/>
                <a:gd name="connsiteY229" fmla="*/ 353909 h 768749"/>
                <a:gd name="connsiteX230" fmla="*/ 1222645 w 1432815"/>
                <a:gd name="connsiteY230" fmla="*/ 351225 h 768749"/>
                <a:gd name="connsiteX231" fmla="*/ 1225463 w 1432815"/>
                <a:gd name="connsiteY231" fmla="*/ 360620 h 768749"/>
                <a:gd name="connsiteX232" fmla="*/ 1231771 w 1432815"/>
                <a:gd name="connsiteY232" fmla="*/ 366525 h 768749"/>
                <a:gd name="connsiteX233" fmla="*/ 1232173 w 1432815"/>
                <a:gd name="connsiteY233" fmla="*/ 379812 h 768749"/>
                <a:gd name="connsiteX234" fmla="*/ 1223987 w 1432815"/>
                <a:gd name="connsiteY234" fmla="*/ 392562 h 768749"/>
                <a:gd name="connsiteX235" fmla="*/ 1209089 w 1432815"/>
                <a:gd name="connsiteY235" fmla="*/ 418867 h 768749"/>
                <a:gd name="connsiteX236" fmla="*/ 1203721 w 1432815"/>
                <a:gd name="connsiteY236" fmla="*/ 415914 h 768749"/>
                <a:gd name="connsiteX237" fmla="*/ 1211505 w 1432815"/>
                <a:gd name="connsiteY237" fmla="*/ 394441 h 768749"/>
                <a:gd name="connsiteX238" fmla="*/ 1199292 w 1432815"/>
                <a:gd name="connsiteY238" fmla="*/ 382764 h 768749"/>
                <a:gd name="connsiteX239" fmla="*/ 1197279 w 1432815"/>
                <a:gd name="connsiteY239" fmla="*/ 364243 h 768749"/>
                <a:gd name="connsiteX240" fmla="*/ 1195534 w 1432815"/>
                <a:gd name="connsiteY240" fmla="*/ 369343 h 768749"/>
                <a:gd name="connsiteX241" fmla="*/ 1201574 w 1432815"/>
                <a:gd name="connsiteY241" fmla="*/ 392159 h 768749"/>
                <a:gd name="connsiteX242" fmla="*/ 1197145 w 1432815"/>
                <a:gd name="connsiteY242" fmla="*/ 390817 h 768749"/>
                <a:gd name="connsiteX243" fmla="*/ 1201305 w 1432815"/>
                <a:gd name="connsiteY243" fmla="*/ 393233 h 768749"/>
                <a:gd name="connsiteX244" fmla="*/ 1202379 w 1432815"/>
                <a:gd name="connsiteY244" fmla="*/ 422490 h 768749"/>
                <a:gd name="connsiteX245" fmla="*/ 1209224 w 1432815"/>
                <a:gd name="connsiteY245" fmla="*/ 424503 h 768749"/>
                <a:gd name="connsiteX246" fmla="*/ 1212042 w 1432815"/>
                <a:gd name="connsiteY246" fmla="*/ 436314 h 768749"/>
                <a:gd name="connsiteX247" fmla="*/ 1215531 w 1432815"/>
                <a:gd name="connsiteY247" fmla="*/ 467719 h 768749"/>
                <a:gd name="connsiteX248" fmla="*/ 1199158 w 1432815"/>
                <a:gd name="connsiteY248" fmla="*/ 491205 h 768749"/>
                <a:gd name="connsiteX249" fmla="*/ 1198487 w 1432815"/>
                <a:gd name="connsiteY249" fmla="*/ 491474 h 768749"/>
                <a:gd name="connsiteX250" fmla="*/ 1173390 w 1432815"/>
                <a:gd name="connsiteY250" fmla="*/ 500197 h 768749"/>
                <a:gd name="connsiteX251" fmla="*/ 1157016 w 1432815"/>
                <a:gd name="connsiteY251" fmla="*/ 517779 h 768749"/>
                <a:gd name="connsiteX252" fmla="*/ 1156345 w 1432815"/>
                <a:gd name="connsiteY252" fmla="*/ 517913 h 768749"/>
                <a:gd name="connsiteX253" fmla="*/ 1144535 w 1432815"/>
                <a:gd name="connsiteY253" fmla="*/ 519792 h 768749"/>
                <a:gd name="connsiteX254" fmla="*/ 1132859 w 1432815"/>
                <a:gd name="connsiteY254" fmla="*/ 529858 h 768749"/>
                <a:gd name="connsiteX255" fmla="*/ 1129235 w 1432815"/>
                <a:gd name="connsiteY255" fmla="*/ 539923 h 768749"/>
                <a:gd name="connsiteX256" fmla="*/ 1128698 w 1432815"/>
                <a:gd name="connsiteY256" fmla="*/ 540192 h 768749"/>
                <a:gd name="connsiteX257" fmla="*/ 1101588 w 1432815"/>
                <a:gd name="connsiteY257" fmla="*/ 559249 h 768749"/>
                <a:gd name="connsiteX258" fmla="*/ 1087899 w 1432815"/>
                <a:gd name="connsiteY258" fmla="*/ 572939 h 768749"/>
                <a:gd name="connsiteX259" fmla="*/ 1076625 w 1432815"/>
                <a:gd name="connsiteY259" fmla="*/ 589446 h 768749"/>
                <a:gd name="connsiteX260" fmla="*/ 1073001 w 1432815"/>
                <a:gd name="connsiteY260" fmla="*/ 609041 h 768749"/>
                <a:gd name="connsiteX261" fmla="*/ 1077430 w 1432815"/>
                <a:gd name="connsiteY261" fmla="*/ 628501 h 768749"/>
                <a:gd name="connsiteX262" fmla="*/ 1085617 w 1432815"/>
                <a:gd name="connsiteY262" fmla="*/ 652659 h 768749"/>
                <a:gd name="connsiteX263" fmla="*/ 1096756 w 1432815"/>
                <a:gd name="connsiteY263" fmla="*/ 673059 h 768749"/>
                <a:gd name="connsiteX264" fmla="*/ 1096891 w 1432815"/>
                <a:gd name="connsiteY264" fmla="*/ 684869 h 768749"/>
                <a:gd name="connsiteX265" fmla="*/ 1108701 w 1432815"/>
                <a:gd name="connsiteY265" fmla="*/ 717079 h 768749"/>
                <a:gd name="connsiteX266" fmla="*/ 1107896 w 1432815"/>
                <a:gd name="connsiteY266" fmla="*/ 736003 h 768749"/>
                <a:gd name="connsiteX267" fmla="*/ 1106688 w 1432815"/>
                <a:gd name="connsiteY267" fmla="*/ 747276 h 768749"/>
                <a:gd name="connsiteX268" fmla="*/ 1100246 w 1432815"/>
                <a:gd name="connsiteY268" fmla="*/ 764589 h 76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432815" h="768749">
                  <a:moveTo>
                    <a:pt x="1091522" y="768750"/>
                  </a:moveTo>
                  <a:lnTo>
                    <a:pt x="1077565" y="764992"/>
                  </a:lnTo>
                  <a:lnTo>
                    <a:pt x="1073672" y="752779"/>
                  </a:lnTo>
                  <a:lnTo>
                    <a:pt x="1064144" y="746203"/>
                  </a:lnTo>
                  <a:lnTo>
                    <a:pt x="1050991" y="722582"/>
                  </a:lnTo>
                  <a:lnTo>
                    <a:pt x="1039449" y="701377"/>
                  </a:lnTo>
                  <a:lnTo>
                    <a:pt x="1035423" y="689566"/>
                  </a:lnTo>
                  <a:lnTo>
                    <a:pt x="1040523" y="671180"/>
                  </a:lnTo>
                  <a:lnTo>
                    <a:pt x="1033947" y="656551"/>
                  </a:lnTo>
                  <a:lnTo>
                    <a:pt x="1015023" y="633467"/>
                  </a:lnTo>
                  <a:lnTo>
                    <a:pt x="1006702" y="629709"/>
                  </a:lnTo>
                  <a:lnTo>
                    <a:pt x="981873" y="642593"/>
                  </a:lnTo>
                  <a:lnTo>
                    <a:pt x="976236" y="640714"/>
                  </a:lnTo>
                  <a:lnTo>
                    <a:pt x="975834" y="640312"/>
                  </a:lnTo>
                  <a:lnTo>
                    <a:pt x="964158" y="627427"/>
                  </a:lnTo>
                  <a:lnTo>
                    <a:pt x="949395" y="620717"/>
                  </a:lnTo>
                  <a:lnTo>
                    <a:pt x="921748" y="624341"/>
                  </a:lnTo>
                  <a:lnTo>
                    <a:pt x="921479" y="624341"/>
                  </a:lnTo>
                  <a:lnTo>
                    <a:pt x="899469" y="621120"/>
                  </a:lnTo>
                  <a:lnTo>
                    <a:pt x="881351" y="622999"/>
                  </a:lnTo>
                  <a:lnTo>
                    <a:pt x="873432" y="626488"/>
                  </a:lnTo>
                  <a:lnTo>
                    <a:pt x="877056" y="632662"/>
                  </a:lnTo>
                  <a:lnTo>
                    <a:pt x="876653" y="643935"/>
                  </a:lnTo>
                  <a:lnTo>
                    <a:pt x="882827" y="650377"/>
                  </a:lnTo>
                  <a:lnTo>
                    <a:pt x="875580" y="656148"/>
                  </a:lnTo>
                  <a:lnTo>
                    <a:pt x="866185" y="651988"/>
                  </a:lnTo>
                  <a:lnTo>
                    <a:pt x="857327" y="657088"/>
                  </a:lnTo>
                  <a:lnTo>
                    <a:pt x="838136" y="656148"/>
                  </a:lnTo>
                  <a:lnTo>
                    <a:pt x="819883" y="641385"/>
                  </a:lnTo>
                  <a:lnTo>
                    <a:pt x="798678" y="644875"/>
                  </a:lnTo>
                  <a:lnTo>
                    <a:pt x="798141" y="644740"/>
                  </a:lnTo>
                  <a:lnTo>
                    <a:pt x="780694" y="638298"/>
                  </a:lnTo>
                  <a:lnTo>
                    <a:pt x="765797" y="640312"/>
                  </a:lnTo>
                  <a:lnTo>
                    <a:pt x="745665" y="646754"/>
                  </a:lnTo>
                  <a:lnTo>
                    <a:pt x="722984" y="667690"/>
                  </a:lnTo>
                  <a:lnTo>
                    <a:pt x="698692" y="679635"/>
                  </a:lnTo>
                  <a:lnTo>
                    <a:pt x="685674" y="692385"/>
                  </a:lnTo>
                  <a:lnTo>
                    <a:pt x="680171" y="704329"/>
                  </a:lnTo>
                  <a:lnTo>
                    <a:pt x="679903" y="722984"/>
                  </a:lnTo>
                  <a:lnTo>
                    <a:pt x="681111" y="735600"/>
                  </a:lnTo>
                  <a:lnTo>
                    <a:pt x="687016" y="747142"/>
                  </a:lnTo>
                  <a:lnTo>
                    <a:pt x="674132" y="748216"/>
                  </a:lnTo>
                  <a:lnTo>
                    <a:pt x="656148" y="742176"/>
                  </a:lnTo>
                  <a:lnTo>
                    <a:pt x="636017" y="733319"/>
                  </a:lnTo>
                  <a:lnTo>
                    <a:pt x="628769" y="719763"/>
                  </a:lnTo>
                  <a:lnTo>
                    <a:pt x="623267" y="700437"/>
                  </a:lnTo>
                  <a:lnTo>
                    <a:pt x="608772" y="684601"/>
                  </a:lnTo>
                  <a:lnTo>
                    <a:pt x="600183" y="668093"/>
                  </a:lnTo>
                  <a:lnTo>
                    <a:pt x="588104" y="649438"/>
                  </a:lnTo>
                  <a:lnTo>
                    <a:pt x="571462" y="638701"/>
                  </a:lnTo>
                  <a:lnTo>
                    <a:pt x="552807" y="639104"/>
                  </a:lnTo>
                  <a:lnTo>
                    <a:pt x="536836" y="661919"/>
                  </a:lnTo>
                  <a:lnTo>
                    <a:pt x="514826" y="652793"/>
                  </a:lnTo>
                  <a:lnTo>
                    <a:pt x="501271" y="643801"/>
                  </a:lnTo>
                  <a:lnTo>
                    <a:pt x="494828" y="627562"/>
                  </a:lnTo>
                  <a:lnTo>
                    <a:pt x="486910" y="613201"/>
                  </a:lnTo>
                  <a:lnTo>
                    <a:pt x="472416" y="600854"/>
                  </a:lnTo>
                  <a:lnTo>
                    <a:pt x="459934" y="591862"/>
                  </a:lnTo>
                  <a:lnTo>
                    <a:pt x="451211" y="581931"/>
                  </a:lnTo>
                  <a:lnTo>
                    <a:pt x="411082" y="581931"/>
                  </a:lnTo>
                  <a:lnTo>
                    <a:pt x="410948" y="593875"/>
                  </a:lnTo>
                  <a:lnTo>
                    <a:pt x="339548" y="593875"/>
                  </a:lnTo>
                  <a:lnTo>
                    <a:pt x="283181" y="573610"/>
                  </a:lnTo>
                  <a:lnTo>
                    <a:pt x="243992" y="558713"/>
                  </a:lnTo>
                  <a:lnTo>
                    <a:pt x="245736" y="554149"/>
                  </a:lnTo>
                  <a:lnTo>
                    <a:pt x="217552" y="556968"/>
                  </a:lnTo>
                  <a:lnTo>
                    <a:pt x="187758" y="559383"/>
                  </a:lnTo>
                  <a:lnTo>
                    <a:pt x="183329" y="543278"/>
                  </a:lnTo>
                  <a:lnTo>
                    <a:pt x="167895" y="527039"/>
                  </a:lnTo>
                  <a:lnTo>
                    <a:pt x="155950" y="523415"/>
                  </a:lnTo>
                  <a:lnTo>
                    <a:pt x="153267" y="515095"/>
                  </a:lnTo>
                  <a:lnTo>
                    <a:pt x="139980" y="513752"/>
                  </a:lnTo>
                  <a:lnTo>
                    <a:pt x="131122" y="505700"/>
                  </a:lnTo>
                  <a:lnTo>
                    <a:pt x="108306" y="502747"/>
                  </a:lnTo>
                  <a:lnTo>
                    <a:pt x="101059" y="497110"/>
                  </a:lnTo>
                  <a:lnTo>
                    <a:pt x="97972" y="480334"/>
                  </a:lnTo>
                  <a:lnTo>
                    <a:pt x="74352" y="450272"/>
                  </a:lnTo>
                  <a:lnTo>
                    <a:pt x="53146" y="406654"/>
                  </a:lnTo>
                  <a:lnTo>
                    <a:pt x="53951" y="399809"/>
                  </a:lnTo>
                  <a:lnTo>
                    <a:pt x="43751" y="390146"/>
                  </a:lnTo>
                  <a:lnTo>
                    <a:pt x="24023" y="362633"/>
                  </a:lnTo>
                  <a:lnTo>
                    <a:pt x="20668" y="337133"/>
                  </a:lnTo>
                  <a:lnTo>
                    <a:pt x="7247" y="319283"/>
                  </a:lnTo>
                  <a:lnTo>
                    <a:pt x="12884" y="291502"/>
                  </a:lnTo>
                  <a:lnTo>
                    <a:pt x="11944" y="263989"/>
                  </a:lnTo>
                  <a:lnTo>
                    <a:pt x="3892" y="238087"/>
                  </a:lnTo>
                  <a:lnTo>
                    <a:pt x="13823" y="205608"/>
                  </a:lnTo>
                  <a:lnTo>
                    <a:pt x="19728" y="143067"/>
                  </a:lnTo>
                  <a:lnTo>
                    <a:pt x="15165" y="95557"/>
                  </a:lnTo>
                  <a:lnTo>
                    <a:pt x="7381" y="64689"/>
                  </a:lnTo>
                  <a:lnTo>
                    <a:pt x="0" y="47107"/>
                  </a:lnTo>
                  <a:lnTo>
                    <a:pt x="3892" y="37579"/>
                  </a:lnTo>
                  <a:lnTo>
                    <a:pt x="42275" y="50999"/>
                  </a:lnTo>
                  <a:lnTo>
                    <a:pt x="54355" y="82673"/>
                  </a:lnTo>
                  <a:lnTo>
                    <a:pt x="57978" y="76902"/>
                  </a:lnTo>
                  <a:lnTo>
                    <a:pt x="54086" y="47510"/>
                  </a:lnTo>
                  <a:lnTo>
                    <a:pt x="45094" y="14763"/>
                  </a:lnTo>
                  <a:lnTo>
                    <a:pt x="730634" y="14763"/>
                  </a:lnTo>
                  <a:lnTo>
                    <a:pt x="730634" y="268"/>
                  </a:lnTo>
                  <a:lnTo>
                    <a:pt x="742444" y="0"/>
                  </a:lnTo>
                  <a:lnTo>
                    <a:pt x="747142" y="21608"/>
                  </a:lnTo>
                  <a:lnTo>
                    <a:pt x="753852" y="27245"/>
                  </a:lnTo>
                  <a:lnTo>
                    <a:pt x="770628" y="29392"/>
                  </a:lnTo>
                  <a:lnTo>
                    <a:pt x="795994" y="35431"/>
                  </a:lnTo>
                  <a:lnTo>
                    <a:pt x="819749" y="46705"/>
                  </a:lnTo>
                  <a:lnTo>
                    <a:pt x="839746" y="41873"/>
                  </a:lnTo>
                  <a:lnTo>
                    <a:pt x="875311" y="53147"/>
                  </a:lnTo>
                  <a:lnTo>
                    <a:pt x="845651" y="67373"/>
                  </a:lnTo>
                  <a:lnTo>
                    <a:pt x="828472" y="81599"/>
                  </a:lnTo>
                  <a:lnTo>
                    <a:pt x="812367" y="96228"/>
                  </a:lnTo>
                  <a:lnTo>
                    <a:pt x="812367" y="98107"/>
                  </a:lnTo>
                  <a:lnTo>
                    <a:pt x="835586" y="91128"/>
                  </a:lnTo>
                  <a:lnTo>
                    <a:pt x="850617" y="103341"/>
                  </a:lnTo>
                  <a:lnTo>
                    <a:pt x="868601" y="94617"/>
                  </a:lnTo>
                  <a:lnTo>
                    <a:pt x="888330" y="83075"/>
                  </a:lnTo>
                  <a:lnTo>
                    <a:pt x="915037" y="68178"/>
                  </a:lnTo>
                  <a:lnTo>
                    <a:pt x="905777" y="90591"/>
                  </a:lnTo>
                  <a:lnTo>
                    <a:pt x="918392" y="94752"/>
                  </a:lnTo>
                  <a:lnTo>
                    <a:pt x="935035" y="107770"/>
                  </a:lnTo>
                  <a:lnTo>
                    <a:pt x="955971" y="100254"/>
                  </a:lnTo>
                  <a:lnTo>
                    <a:pt x="982008" y="96765"/>
                  </a:lnTo>
                  <a:lnTo>
                    <a:pt x="987376" y="107233"/>
                  </a:lnTo>
                  <a:lnTo>
                    <a:pt x="1001334" y="109783"/>
                  </a:lnTo>
                  <a:lnTo>
                    <a:pt x="1016365" y="127096"/>
                  </a:lnTo>
                  <a:lnTo>
                    <a:pt x="990865" y="130854"/>
                  </a:lnTo>
                  <a:lnTo>
                    <a:pt x="989657" y="130585"/>
                  </a:lnTo>
                  <a:lnTo>
                    <a:pt x="970734" y="126962"/>
                  </a:lnTo>
                  <a:lnTo>
                    <a:pt x="951945" y="133806"/>
                  </a:lnTo>
                  <a:lnTo>
                    <a:pt x="935571" y="137028"/>
                  </a:lnTo>
                  <a:lnTo>
                    <a:pt x="921211" y="158904"/>
                  </a:lnTo>
                  <a:lnTo>
                    <a:pt x="912353" y="170446"/>
                  </a:lnTo>
                  <a:lnTo>
                    <a:pt x="913292" y="171519"/>
                  </a:lnTo>
                  <a:lnTo>
                    <a:pt x="930605" y="150180"/>
                  </a:lnTo>
                  <a:lnTo>
                    <a:pt x="938255" y="150046"/>
                  </a:lnTo>
                  <a:lnTo>
                    <a:pt x="924029" y="179572"/>
                  </a:lnTo>
                  <a:lnTo>
                    <a:pt x="913964" y="221982"/>
                  </a:lnTo>
                  <a:lnTo>
                    <a:pt x="917050" y="238355"/>
                  </a:lnTo>
                  <a:lnTo>
                    <a:pt x="916379" y="246811"/>
                  </a:lnTo>
                  <a:lnTo>
                    <a:pt x="916514" y="254997"/>
                  </a:lnTo>
                  <a:lnTo>
                    <a:pt x="922955" y="271639"/>
                  </a:lnTo>
                  <a:lnTo>
                    <a:pt x="924432" y="273116"/>
                  </a:lnTo>
                  <a:lnTo>
                    <a:pt x="931545" y="272981"/>
                  </a:lnTo>
                  <a:lnTo>
                    <a:pt x="937853" y="269492"/>
                  </a:lnTo>
                  <a:lnTo>
                    <a:pt x="942282" y="265331"/>
                  </a:lnTo>
                  <a:lnTo>
                    <a:pt x="951945" y="249763"/>
                  </a:lnTo>
                  <a:lnTo>
                    <a:pt x="952616" y="228558"/>
                  </a:lnTo>
                  <a:lnTo>
                    <a:pt x="944295" y="207487"/>
                  </a:lnTo>
                  <a:lnTo>
                    <a:pt x="945771" y="192053"/>
                  </a:lnTo>
                  <a:lnTo>
                    <a:pt x="952213" y="175143"/>
                  </a:lnTo>
                  <a:lnTo>
                    <a:pt x="958924" y="162661"/>
                  </a:lnTo>
                  <a:lnTo>
                    <a:pt x="971271" y="152193"/>
                  </a:lnTo>
                  <a:lnTo>
                    <a:pt x="972613" y="158769"/>
                  </a:lnTo>
                  <a:lnTo>
                    <a:pt x="975029" y="149106"/>
                  </a:lnTo>
                  <a:lnTo>
                    <a:pt x="980531" y="145617"/>
                  </a:lnTo>
                  <a:lnTo>
                    <a:pt x="984289" y="130854"/>
                  </a:lnTo>
                  <a:lnTo>
                    <a:pt x="1007776" y="138906"/>
                  </a:lnTo>
                  <a:lnTo>
                    <a:pt x="1026833" y="152998"/>
                  </a:lnTo>
                  <a:lnTo>
                    <a:pt x="1028981" y="169909"/>
                  </a:lnTo>
                  <a:lnTo>
                    <a:pt x="1026565" y="186551"/>
                  </a:lnTo>
                  <a:lnTo>
                    <a:pt x="1013144" y="200106"/>
                  </a:lnTo>
                  <a:lnTo>
                    <a:pt x="1014083" y="206145"/>
                  </a:lnTo>
                  <a:lnTo>
                    <a:pt x="1016633" y="206279"/>
                  </a:lnTo>
                  <a:lnTo>
                    <a:pt x="1032202" y="191114"/>
                  </a:lnTo>
                  <a:lnTo>
                    <a:pt x="1043475" y="195274"/>
                  </a:lnTo>
                  <a:lnTo>
                    <a:pt x="1048173" y="216077"/>
                  </a:lnTo>
                  <a:lnTo>
                    <a:pt x="1049515" y="230840"/>
                  </a:lnTo>
                  <a:lnTo>
                    <a:pt x="1049112" y="231377"/>
                  </a:lnTo>
                  <a:lnTo>
                    <a:pt x="1037436" y="249763"/>
                  </a:lnTo>
                  <a:lnTo>
                    <a:pt x="1032202" y="261305"/>
                  </a:lnTo>
                  <a:lnTo>
                    <a:pt x="1024820" y="272444"/>
                  </a:lnTo>
                  <a:lnTo>
                    <a:pt x="1037704" y="278215"/>
                  </a:lnTo>
                  <a:lnTo>
                    <a:pt x="1049381" y="279826"/>
                  </a:lnTo>
                  <a:lnTo>
                    <a:pt x="1066694" y="275531"/>
                  </a:lnTo>
                  <a:lnTo>
                    <a:pt x="1081054" y="266539"/>
                  </a:lnTo>
                  <a:lnTo>
                    <a:pt x="1094206" y="261842"/>
                  </a:lnTo>
                  <a:lnTo>
                    <a:pt x="1112325" y="252447"/>
                  </a:lnTo>
                  <a:lnTo>
                    <a:pt x="1132724" y="233390"/>
                  </a:lnTo>
                  <a:lnTo>
                    <a:pt x="1132456" y="231108"/>
                  </a:lnTo>
                  <a:lnTo>
                    <a:pt x="1129906" y="219432"/>
                  </a:lnTo>
                  <a:lnTo>
                    <a:pt x="1143595" y="214869"/>
                  </a:lnTo>
                  <a:lnTo>
                    <a:pt x="1143998" y="214869"/>
                  </a:lnTo>
                  <a:lnTo>
                    <a:pt x="1163458" y="216077"/>
                  </a:lnTo>
                  <a:lnTo>
                    <a:pt x="1183187" y="218761"/>
                  </a:lnTo>
                  <a:lnTo>
                    <a:pt x="1200098" y="208561"/>
                  </a:lnTo>
                  <a:lnTo>
                    <a:pt x="1198755" y="196885"/>
                  </a:lnTo>
                  <a:lnTo>
                    <a:pt x="1195668" y="191114"/>
                  </a:lnTo>
                  <a:lnTo>
                    <a:pt x="1222108" y="166017"/>
                  </a:lnTo>
                  <a:lnTo>
                    <a:pt x="1234052" y="159038"/>
                  </a:lnTo>
                  <a:lnTo>
                    <a:pt x="1234589" y="159038"/>
                  </a:lnTo>
                  <a:lnTo>
                    <a:pt x="1272168" y="158769"/>
                  </a:lnTo>
                  <a:lnTo>
                    <a:pt x="1316322" y="158769"/>
                  </a:lnTo>
                  <a:lnTo>
                    <a:pt x="1318738" y="150448"/>
                  </a:lnTo>
                  <a:lnTo>
                    <a:pt x="1327596" y="148569"/>
                  </a:lnTo>
                  <a:lnTo>
                    <a:pt x="1337259" y="143470"/>
                  </a:lnTo>
                  <a:lnTo>
                    <a:pt x="1345848" y="127901"/>
                  </a:lnTo>
                  <a:lnTo>
                    <a:pt x="1353498" y="99852"/>
                  </a:lnTo>
                  <a:lnTo>
                    <a:pt x="1373898" y="70460"/>
                  </a:lnTo>
                  <a:lnTo>
                    <a:pt x="1382756" y="80928"/>
                  </a:lnTo>
                  <a:lnTo>
                    <a:pt x="1399264" y="74754"/>
                  </a:lnTo>
                  <a:lnTo>
                    <a:pt x="1411745" y="86699"/>
                  </a:lnTo>
                  <a:lnTo>
                    <a:pt x="1412013" y="135820"/>
                  </a:lnTo>
                  <a:lnTo>
                    <a:pt x="1428119" y="155683"/>
                  </a:lnTo>
                  <a:lnTo>
                    <a:pt x="1432816" y="168567"/>
                  </a:lnTo>
                  <a:lnTo>
                    <a:pt x="1405169" y="186148"/>
                  </a:lnTo>
                  <a:lnTo>
                    <a:pt x="1379535" y="198093"/>
                  </a:lnTo>
                  <a:lnTo>
                    <a:pt x="1353901" y="208024"/>
                  </a:lnTo>
                  <a:lnTo>
                    <a:pt x="1341151" y="227753"/>
                  </a:lnTo>
                  <a:lnTo>
                    <a:pt x="1337259" y="234732"/>
                  </a:lnTo>
                  <a:lnTo>
                    <a:pt x="1336991" y="251508"/>
                  </a:lnTo>
                  <a:lnTo>
                    <a:pt x="1344506" y="267747"/>
                  </a:lnTo>
                  <a:lnTo>
                    <a:pt x="1351083" y="268150"/>
                  </a:lnTo>
                  <a:lnTo>
                    <a:pt x="1347728" y="252313"/>
                  </a:lnTo>
                  <a:lnTo>
                    <a:pt x="1360343" y="265063"/>
                  </a:lnTo>
                  <a:lnTo>
                    <a:pt x="1358061" y="276605"/>
                  </a:lnTo>
                  <a:lnTo>
                    <a:pt x="1339943" y="282376"/>
                  </a:lnTo>
                  <a:lnTo>
                    <a:pt x="1327999" y="281839"/>
                  </a:lnTo>
                  <a:lnTo>
                    <a:pt x="1310149" y="287476"/>
                  </a:lnTo>
                  <a:lnTo>
                    <a:pt x="1299010" y="289221"/>
                  </a:lnTo>
                  <a:lnTo>
                    <a:pt x="1284917" y="290697"/>
                  </a:lnTo>
                  <a:lnTo>
                    <a:pt x="1277804" y="293918"/>
                  </a:lnTo>
                  <a:lnTo>
                    <a:pt x="1300620" y="290026"/>
                  </a:lnTo>
                  <a:lnTo>
                    <a:pt x="1311357" y="299152"/>
                  </a:lnTo>
                  <a:lnTo>
                    <a:pt x="1272704" y="310023"/>
                  </a:lnTo>
                  <a:lnTo>
                    <a:pt x="1255257" y="310157"/>
                  </a:lnTo>
                  <a:lnTo>
                    <a:pt x="1253647" y="312036"/>
                  </a:lnTo>
                  <a:lnTo>
                    <a:pt x="1259820" y="313244"/>
                  </a:lnTo>
                  <a:lnTo>
                    <a:pt x="1253647" y="339012"/>
                  </a:lnTo>
                  <a:lnTo>
                    <a:pt x="1233113" y="366928"/>
                  </a:lnTo>
                  <a:lnTo>
                    <a:pt x="1230563" y="355788"/>
                  </a:lnTo>
                  <a:lnTo>
                    <a:pt x="1225463" y="353909"/>
                  </a:lnTo>
                  <a:lnTo>
                    <a:pt x="1222645" y="351225"/>
                  </a:lnTo>
                  <a:lnTo>
                    <a:pt x="1225463" y="360620"/>
                  </a:lnTo>
                  <a:lnTo>
                    <a:pt x="1231771" y="366525"/>
                  </a:lnTo>
                  <a:lnTo>
                    <a:pt x="1232173" y="379812"/>
                  </a:lnTo>
                  <a:lnTo>
                    <a:pt x="1223987" y="392562"/>
                  </a:lnTo>
                  <a:lnTo>
                    <a:pt x="1209089" y="418867"/>
                  </a:lnTo>
                  <a:lnTo>
                    <a:pt x="1203721" y="415914"/>
                  </a:lnTo>
                  <a:lnTo>
                    <a:pt x="1211505" y="394441"/>
                  </a:lnTo>
                  <a:lnTo>
                    <a:pt x="1199292" y="382764"/>
                  </a:lnTo>
                  <a:lnTo>
                    <a:pt x="1197279" y="364243"/>
                  </a:lnTo>
                  <a:lnTo>
                    <a:pt x="1195534" y="369343"/>
                  </a:lnTo>
                  <a:lnTo>
                    <a:pt x="1201574" y="392159"/>
                  </a:lnTo>
                  <a:lnTo>
                    <a:pt x="1197145" y="390817"/>
                  </a:lnTo>
                  <a:lnTo>
                    <a:pt x="1201305" y="393233"/>
                  </a:lnTo>
                  <a:lnTo>
                    <a:pt x="1202379" y="422490"/>
                  </a:lnTo>
                  <a:lnTo>
                    <a:pt x="1209224" y="424503"/>
                  </a:lnTo>
                  <a:lnTo>
                    <a:pt x="1212042" y="436314"/>
                  </a:lnTo>
                  <a:lnTo>
                    <a:pt x="1215531" y="467719"/>
                  </a:lnTo>
                  <a:lnTo>
                    <a:pt x="1199158" y="491205"/>
                  </a:lnTo>
                  <a:lnTo>
                    <a:pt x="1198487" y="491474"/>
                  </a:lnTo>
                  <a:lnTo>
                    <a:pt x="1173390" y="500197"/>
                  </a:lnTo>
                  <a:lnTo>
                    <a:pt x="1157016" y="517779"/>
                  </a:lnTo>
                  <a:lnTo>
                    <a:pt x="1156345" y="517913"/>
                  </a:lnTo>
                  <a:lnTo>
                    <a:pt x="1144535" y="519792"/>
                  </a:lnTo>
                  <a:lnTo>
                    <a:pt x="1132859" y="529858"/>
                  </a:lnTo>
                  <a:lnTo>
                    <a:pt x="1129235" y="539923"/>
                  </a:lnTo>
                  <a:lnTo>
                    <a:pt x="1128698" y="540192"/>
                  </a:lnTo>
                  <a:lnTo>
                    <a:pt x="1101588" y="559249"/>
                  </a:lnTo>
                  <a:lnTo>
                    <a:pt x="1087899" y="572939"/>
                  </a:lnTo>
                  <a:lnTo>
                    <a:pt x="1076625" y="589446"/>
                  </a:lnTo>
                  <a:lnTo>
                    <a:pt x="1073001" y="609041"/>
                  </a:lnTo>
                  <a:lnTo>
                    <a:pt x="1077430" y="628501"/>
                  </a:lnTo>
                  <a:lnTo>
                    <a:pt x="1085617" y="652659"/>
                  </a:lnTo>
                  <a:lnTo>
                    <a:pt x="1096756" y="673059"/>
                  </a:lnTo>
                  <a:lnTo>
                    <a:pt x="1096891" y="684869"/>
                  </a:lnTo>
                  <a:lnTo>
                    <a:pt x="1108701" y="717079"/>
                  </a:lnTo>
                  <a:lnTo>
                    <a:pt x="1107896" y="736003"/>
                  </a:lnTo>
                  <a:lnTo>
                    <a:pt x="1106688" y="747276"/>
                  </a:lnTo>
                  <a:lnTo>
                    <a:pt x="1100246" y="76458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1" name="Ignore">
              <a:extLst>
                <a:ext uri="{FF2B5EF4-FFF2-40B4-BE49-F238E27FC236}">
                  <a16:creationId xmlns:a16="http://schemas.microsoft.com/office/drawing/2014/main" id="{26FCE87A-9311-4E7F-A86B-29E5A0A4EC36}"/>
                </a:ext>
              </a:extLst>
            </p:cNvPr>
            <p:cNvSpPr/>
            <p:nvPr/>
          </p:nvSpPr>
          <p:spPr>
            <a:xfrm>
              <a:off x="2851168" y="3496552"/>
              <a:ext cx="1423958" cy="760697"/>
            </a:xfrm>
            <a:custGeom>
              <a:avLst/>
              <a:gdLst>
                <a:gd name="connsiteX0" fmla="*/ 1076491 w 1423958"/>
                <a:gd name="connsiteY0" fmla="*/ 758013 h 760697"/>
                <a:gd name="connsiteX1" fmla="*/ 1086959 w 1423958"/>
                <a:gd name="connsiteY1" fmla="*/ 760697 h 760697"/>
                <a:gd name="connsiteX2" fmla="*/ 1092999 w 1423958"/>
                <a:gd name="connsiteY2" fmla="*/ 758013 h 760697"/>
                <a:gd name="connsiteX3" fmla="*/ 1098769 w 1423958"/>
                <a:gd name="connsiteY3" fmla="*/ 742310 h 760697"/>
                <a:gd name="connsiteX4" fmla="*/ 1099843 w 1423958"/>
                <a:gd name="connsiteY4" fmla="*/ 731842 h 760697"/>
                <a:gd name="connsiteX5" fmla="*/ 1100649 w 1423958"/>
                <a:gd name="connsiteY5" fmla="*/ 713724 h 760697"/>
                <a:gd name="connsiteX6" fmla="*/ 1088972 w 1423958"/>
                <a:gd name="connsiteY6" fmla="*/ 681245 h 760697"/>
                <a:gd name="connsiteX7" fmla="*/ 1088704 w 1423958"/>
                <a:gd name="connsiteY7" fmla="*/ 669703 h 760697"/>
                <a:gd name="connsiteX8" fmla="*/ 1077967 w 1423958"/>
                <a:gd name="connsiteY8" fmla="*/ 650243 h 760697"/>
                <a:gd name="connsiteX9" fmla="*/ 1069512 w 1423958"/>
                <a:gd name="connsiteY9" fmla="*/ 625683 h 760697"/>
                <a:gd name="connsiteX10" fmla="*/ 1064949 w 1423958"/>
                <a:gd name="connsiteY10" fmla="*/ 605283 h 760697"/>
                <a:gd name="connsiteX11" fmla="*/ 1069109 w 1423958"/>
                <a:gd name="connsiteY11" fmla="*/ 583675 h 760697"/>
                <a:gd name="connsiteX12" fmla="*/ 1080785 w 1423958"/>
                <a:gd name="connsiteY12" fmla="*/ 566631 h 760697"/>
                <a:gd name="connsiteX13" fmla="*/ 1095012 w 1423958"/>
                <a:gd name="connsiteY13" fmla="*/ 552539 h 760697"/>
                <a:gd name="connsiteX14" fmla="*/ 1121853 w 1423958"/>
                <a:gd name="connsiteY14" fmla="*/ 533615 h 760697"/>
                <a:gd name="connsiteX15" fmla="*/ 1125343 w 1423958"/>
                <a:gd name="connsiteY15" fmla="*/ 523818 h 760697"/>
                <a:gd name="connsiteX16" fmla="*/ 1138764 w 1423958"/>
                <a:gd name="connsiteY16" fmla="*/ 512276 h 760697"/>
                <a:gd name="connsiteX17" fmla="*/ 1150977 w 1423958"/>
                <a:gd name="connsiteY17" fmla="*/ 510263 h 760697"/>
                <a:gd name="connsiteX18" fmla="*/ 1167484 w 1423958"/>
                <a:gd name="connsiteY18" fmla="*/ 492816 h 760697"/>
                <a:gd name="connsiteX19" fmla="*/ 1192582 w 1423958"/>
                <a:gd name="connsiteY19" fmla="*/ 484092 h 760697"/>
                <a:gd name="connsiteX20" fmla="*/ 1207479 w 1423958"/>
                <a:gd name="connsiteY20" fmla="*/ 462887 h 760697"/>
                <a:gd name="connsiteX21" fmla="*/ 1204124 w 1423958"/>
                <a:gd name="connsiteY21" fmla="*/ 433093 h 760697"/>
                <a:gd name="connsiteX22" fmla="*/ 1201842 w 1423958"/>
                <a:gd name="connsiteY22" fmla="*/ 423698 h 760697"/>
                <a:gd name="connsiteX23" fmla="*/ 1194461 w 1423958"/>
                <a:gd name="connsiteY23" fmla="*/ 421551 h 760697"/>
                <a:gd name="connsiteX24" fmla="*/ 1193387 w 1423958"/>
                <a:gd name="connsiteY24" fmla="*/ 391622 h 760697"/>
                <a:gd name="connsiteX25" fmla="*/ 1163593 w 1423958"/>
                <a:gd name="connsiteY25" fmla="*/ 374041 h 760697"/>
                <a:gd name="connsiteX26" fmla="*/ 1191911 w 1423958"/>
                <a:gd name="connsiteY26" fmla="*/ 382496 h 760697"/>
                <a:gd name="connsiteX27" fmla="*/ 1187347 w 1423958"/>
                <a:gd name="connsiteY27" fmla="*/ 365317 h 760697"/>
                <a:gd name="connsiteX28" fmla="*/ 1194998 w 1423958"/>
                <a:gd name="connsiteY28" fmla="*/ 343173 h 760697"/>
                <a:gd name="connsiteX29" fmla="*/ 1198890 w 1423958"/>
                <a:gd name="connsiteY29" fmla="*/ 376993 h 760697"/>
                <a:gd name="connsiteX30" fmla="*/ 1211774 w 1423958"/>
                <a:gd name="connsiteY30" fmla="*/ 389475 h 760697"/>
                <a:gd name="connsiteX31" fmla="*/ 1206271 w 1423958"/>
                <a:gd name="connsiteY31" fmla="*/ 404909 h 760697"/>
                <a:gd name="connsiteX32" fmla="*/ 1216471 w 1423958"/>
                <a:gd name="connsiteY32" fmla="*/ 386656 h 760697"/>
                <a:gd name="connsiteX33" fmla="*/ 1224121 w 1423958"/>
                <a:gd name="connsiteY33" fmla="*/ 374846 h 760697"/>
                <a:gd name="connsiteX34" fmla="*/ 1223852 w 1423958"/>
                <a:gd name="connsiteY34" fmla="*/ 364378 h 760697"/>
                <a:gd name="connsiteX35" fmla="*/ 1217947 w 1423958"/>
                <a:gd name="connsiteY35" fmla="*/ 358875 h 760697"/>
                <a:gd name="connsiteX36" fmla="*/ 1210431 w 1423958"/>
                <a:gd name="connsiteY36" fmla="*/ 334181 h 760697"/>
                <a:gd name="connsiteX37" fmla="*/ 1223584 w 1423958"/>
                <a:gd name="connsiteY37" fmla="*/ 346930 h 760697"/>
                <a:gd name="connsiteX38" fmla="*/ 1229623 w 1423958"/>
                <a:gd name="connsiteY38" fmla="*/ 348809 h 760697"/>
                <a:gd name="connsiteX39" fmla="*/ 1230831 w 1423958"/>
                <a:gd name="connsiteY39" fmla="*/ 353909 h 760697"/>
                <a:gd name="connsiteX40" fmla="*/ 1246131 w 1423958"/>
                <a:gd name="connsiteY40" fmla="*/ 333107 h 760697"/>
                <a:gd name="connsiteX41" fmla="*/ 1250962 w 1423958"/>
                <a:gd name="connsiteY41" fmla="*/ 312305 h 760697"/>
                <a:gd name="connsiteX42" fmla="*/ 1242373 w 1423958"/>
                <a:gd name="connsiteY42" fmla="*/ 310560 h 760697"/>
                <a:gd name="connsiteX43" fmla="*/ 1253379 w 1423958"/>
                <a:gd name="connsiteY43" fmla="*/ 297407 h 760697"/>
                <a:gd name="connsiteX44" fmla="*/ 1245460 w 1423958"/>
                <a:gd name="connsiteY44" fmla="*/ 298749 h 760697"/>
                <a:gd name="connsiteX45" fmla="*/ 1256599 w 1423958"/>
                <a:gd name="connsiteY45" fmla="*/ 293515 h 760697"/>
                <a:gd name="connsiteX46" fmla="*/ 1256599 w 1423958"/>
                <a:gd name="connsiteY46" fmla="*/ 293650 h 760697"/>
                <a:gd name="connsiteX47" fmla="*/ 1279952 w 1423958"/>
                <a:gd name="connsiteY47" fmla="*/ 283047 h 760697"/>
                <a:gd name="connsiteX48" fmla="*/ 1294446 w 1423958"/>
                <a:gd name="connsiteY48" fmla="*/ 281436 h 760697"/>
                <a:gd name="connsiteX49" fmla="*/ 1305049 w 1423958"/>
                <a:gd name="connsiteY49" fmla="*/ 279826 h 760697"/>
                <a:gd name="connsiteX50" fmla="*/ 1323436 w 1423958"/>
                <a:gd name="connsiteY50" fmla="*/ 274055 h 760697"/>
                <a:gd name="connsiteX51" fmla="*/ 1335246 w 1423958"/>
                <a:gd name="connsiteY51" fmla="*/ 274592 h 760697"/>
                <a:gd name="connsiteX52" fmla="*/ 1350546 w 1423958"/>
                <a:gd name="connsiteY52" fmla="*/ 269760 h 760697"/>
                <a:gd name="connsiteX53" fmla="*/ 1350814 w 1423958"/>
                <a:gd name="connsiteY53" fmla="*/ 268418 h 760697"/>
                <a:gd name="connsiteX54" fmla="*/ 1337796 w 1423958"/>
                <a:gd name="connsiteY54" fmla="*/ 267479 h 760697"/>
                <a:gd name="connsiteX55" fmla="*/ 1328938 w 1423958"/>
                <a:gd name="connsiteY55" fmla="*/ 248555 h 760697"/>
                <a:gd name="connsiteX56" fmla="*/ 1329475 w 1423958"/>
                <a:gd name="connsiteY56" fmla="*/ 229363 h 760697"/>
                <a:gd name="connsiteX57" fmla="*/ 1333635 w 1423958"/>
                <a:gd name="connsiteY57" fmla="*/ 221848 h 760697"/>
                <a:gd name="connsiteX58" fmla="*/ 1347191 w 1423958"/>
                <a:gd name="connsiteY58" fmla="*/ 201045 h 760697"/>
                <a:gd name="connsiteX59" fmla="*/ 1373898 w 1423958"/>
                <a:gd name="connsiteY59" fmla="*/ 190711 h 760697"/>
                <a:gd name="connsiteX60" fmla="*/ 1399129 w 1423958"/>
                <a:gd name="connsiteY60" fmla="*/ 178901 h 760697"/>
                <a:gd name="connsiteX61" fmla="*/ 1423958 w 1423958"/>
                <a:gd name="connsiteY61" fmla="*/ 163064 h 760697"/>
                <a:gd name="connsiteX62" fmla="*/ 1420469 w 1423958"/>
                <a:gd name="connsiteY62" fmla="*/ 153401 h 760697"/>
                <a:gd name="connsiteX63" fmla="*/ 1404095 w 1423958"/>
                <a:gd name="connsiteY63" fmla="*/ 133404 h 760697"/>
                <a:gd name="connsiteX64" fmla="*/ 1404095 w 1423958"/>
                <a:gd name="connsiteY64" fmla="*/ 132733 h 760697"/>
                <a:gd name="connsiteX65" fmla="*/ 1403827 w 1423958"/>
                <a:gd name="connsiteY65" fmla="*/ 84418 h 760697"/>
                <a:gd name="connsiteX66" fmla="*/ 1394164 w 1423958"/>
                <a:gd name="connsiteY66" fmla="*/ 75291 h 760697"/>
                <a:gd name="connsiteX67" fmla="*/ 1377522 w 1423958"/>
                <a:gd name="connsiteY67" fmla="*/ 81465 h 760697"/>
                <a:gd name="connsiteX68" fmla="*/ 1370006 w 1423958"/>
                <a:gd name="connsiteY68" fmla="*/ 72876 h 760697"/>
                <a:gd name="connsiteX69" fmla="*/ 1352693 w 1423958"/>
                <a:gd name="connsiteY69" fmla="*/ 97973 h 760697"/>
                <a:gd name="connsiteX70" fmla="*/ 1345178 w 1423958"/>
                <a:gd name="connsiteY70" fmla="*/ 125351 h 760697"/>
                <a:gd name="connsiteX71" fmla="*/ 1335917 w 1423958"/>
                <a:gd name="connsiteY71" fmla="*/ 142396 h 760697"/>
                <a:gd name="connsiteX72" fmla="*/ 1324509 w 1423958"/>
                <a:gd name="connsiteY72" fmla="*/ 148301 h 760697"/>
                <a:gd name="connsiteX73" fmla="*/ 1317664 w 1423958"/>
                <a:gd name="connsiteY73" fmla="*/ 149777 h 760697"/>
                <a:gd name="connsiteX74" fmla="*/ 1315114 w 1423958"/>
                <a:gd name="connsiteY74" fmla="*/ 158769 h 760697"/>
                <a:gd name="connsiteX75" fmla="*/ 1268007 w 1423958"/>
                <a:gd name="connsiteY75" fmla="*/ 158769 h 760697"/>
                <a:gd name="connsiteX76" fmla="*/ 1230965 w 1423958"/>
                <a:gd name="connsiteY76" fmla="*/ 159038 h 760697"/>
                <a:gd name="connsiteX77" fmla="*/ 1220229 w 1423958"/>
                <a:gd name="connsiteY77" fmla="*/ 165211 h 760697"/>
                <a:gd name="connsiteX78" fmla="*/ 1196340 w 1423958"/>
                <a:gd name="connsiteY78" fmla="*/ 188027 h 760697"/>
                <a:gd name="connsiteX79" fmla="*/ 1198353 w 1423958"/>
                <a:gd name="connsiteY79" fmla="*/ 192187 h 760697"/>
                <a:gd name="connsiteX80" fmla="*/ 1199963 w 1423958"/>
                <a:gd name="connsiteY80" fmla="*/ 206682 h 760697"/>
                <a:gd name="connsiteX81" fmla="*/ 1179832 w 1423958"/>
                <a:gd name="connsiteY81" fmla="*/ 218895 h 760697"/>
                <a:gd name="connsiteX82" fmla="*/ 1158895 w 1423958"/>
                <a:gd name="connsiteY82" fmla="*/ 215942 h 760697"/>
                <a:gd name="connsiteX83" fmla="*/ 1139972 w 1423958"/>
                <a:gd name="connsiteY83" fmla="*/ 214735 h 760697"/>
                <a:gd name="connsiteX84" fmla="*/ 1130174 w 1423958"/>
                <a:gd name="connsiteY84" fmla="*/ 218090 h 760697"/>
                <a:gd name="connsiteX85" fmla="*/ 1132053 w 1423958"/>
                <a:gd name="connsiteY85" fmla="*/ 226545 h 760697"/>
                <a:gd name="connsiteX86" fmla="*/ 1132724 w 1423958"/>
                <a:gd name="connsiteY86" fmla="*/ 230840 h 760697"/>
                <a:gd name="connsiteX87" fmla="*/ 1110177 w 1423958"/>
                <a:gd name="connsiteY87" fmla="*/ 251911 h 760697"/>
                <a:gd name="connsiteX88" fmla="*/ 1091522 w 1423958"/>
                <a:gd name="connsiteY88" fmla="*/ 261574 h 760697"/>
                <a:gd name="connsiteX89" fmla="*/ 1078638 w 1423958"/>
                <a:gd name="connsiteY89" fmla="*/ 266137 h 760697"/>
                <a:gd name="connsiteX90" fmla="*/ 1063741 w 1423958"/>
                <a:gd name="connsiteY90" fmla="*/ 275263 h 760697"/>
                <a:gd name="connsiteX91" fmla="*/ 1045488 w 1423958"/>
                <a:gd name="connsiteY91" fmla="*/ 279826 h 760697"/>
                <a:gd name="connsiteX92" fmla="*/ 1032202 w 1423958"/>
                <a:gd name="connsiteY92" fmla="*/ 277947 h 760697"/>
                <a:gd name="connsiteX93" fmla="*/ 1014889 w 1423958"/>
                <a:gd name="connsiteY93" fmla="*/ 270163 h 760697"/>
                <a:gd name="connsiteX94" fmla="*/ 1024686 w 1423958"/>
                <a:gd name="connsiteY94" fmla="*/ 255534 h 760697"/>
                <a:gd name="connsiteX95" fmla="*/ 1029920 w 1423958"/>
                <a:gd name="connsiteY95" fmla="*/ 244126 h 760697"/>
                <a:gd name="connsiteX96" fmla="*/ 1041328 w 1423958"/>
                <a:gd name="connsiteY96" fmla="*/ 226008 h 760697"/>
                <a:gd name="connsiteX97" fmla="*/ 1040254 w 1423958"/>
                <a:gd name="connsiteY97" fmla="*/ 212721 h 760697"/>
                <a:gd name="connsiteX98" fmla="*/ 1036094 w 1423958"/>
                <a:gd name="connsiteY98" fmla="*/ 194335 h 760697"/>
                <a:gd name="connsiteX99" fmla="*/ 1028981 w 1423958"/>
                <a:gd name="connsiteY99" fmla="*/ 191651 h 760697"/>
                <a:gd name="connsiteX100" fmla="*/ 1013950 w 1423958"/>
                <a:gd name="connsiteY100" fmla="*/ 206414 h 760697"/>
                <a:gd name="connsiteX101" fmla="*/ 1006568 w 1423958"/>
                <a:gd name="connsiteY101" fmla="*/ 206011 h 760697"/>
                <a:gd name="connsiteX102" fmla="*/ 1004957 w 1423958"/>
                <a:gd name="connsiteY102" fmla="*/ 194872 h 760697"/>
                <a:gd name="connsiteX103" fmla="*/ 1018781 w 1423958"/>
                <a:gd name="connsiteY103" fmla="*/ 180914 h 760697"/>
                <a:gd name="connsiteX104" fmla="*/ 1020928 w 1423958"/>
                <a:gd name="connsiteY104" fmla="*/ 166017 h 760697"/>
                <a:gd name="connsiteX105" fmla="*/ 1019049 w 1423958"/>
                <a:gd name="connsiteY105" fmla="*/ 151254 h 760697"/>
                <a:gd name="connsiteX106" fmla="*/ 1001602 w 1423958"/>
                <a:gd name="connsiteY106" fmla="*/ 138235 h 760697"/>
                <a:gd name="connsiteX107" fmla="*/ 982813 w 1423958"/>
                <a:gd name="connsiteY107" fmla="*/ 131928 h 760697"/>
                <a:gd name="connsiteX108" fmla="*/ 979726 w 1423958"/>
                <a:gd name="connsiteY108" fmla="*/ 144141 h 760697"/>
                <a:gd name="connsiteX109" fmla="*/ 974223 w 1423958"/>
                <a:gd name="connsiteY109" fmla="*/ 147630 h 760697"/>
                <a:gd name="connsiteX110" fmla="*/ 967916 w 1423958"/>
                <a:gd name="connsiteY110" fmla="*/ 172325 h 760697"/>
                <a:gd name="connsiteX111" fmla="*/ 964695 w 1423958"/>
                <a:gd name="connsiteY111" fmla="*/ 155414 h 760697"/>
                <a:gd name="connsiteX112" fmla="*/ 957582 w 1423958"/>
                <a:gd name="connsiteY112" fmla="*/ 161454 h 760697"/>
                <a:gd name="connsiteX113" fmla="*/ 951542 w 1423958"/>
                <a:gd name="connsiteY113" fmla="*/ 172861 h 760697"/>
                <a:gd name="connsiteX114" fmla="*/ 945234 w 1423958"/>
                <a:gd name="connsiteY114" fmla="*/ 189235 h 760697"/>
                <a:gd name="connsiteX115" fmla="*/ 944026 w 1423958"/>
                <a:gd name="connsiteY115" fmla="*/ 203058 h 760697"/>
                <a:gd name="connsiteX116" fmla="*/ 952347 w 1423958"/>
                <a:gd name="connsiteY116" fmla="*/ 223995 h 760697"/>
                <a:gd name="connsiteX117" fmla="*/ 951542 w 1423958"/>
                <a:gd name="connsiteY117" fmla="*/ 247079 h 760697"/>
                <a:gd name="connsiteX118" fmla="*/ 940940 w 1423958"/>
                <a:gd name="connsiteY118" fmla="*/ 264123 h 760697"/>
                <a:gd name="connsiteX119" fmla="*/ 935840 w 1423958"/>
                <a:gd name="connsiteY119" fmla="*/ 268687 h 760697"/>
                <a:gd name="connsiteX120" fmla="*/ 927921 w 1423958"/>
                <a:gd name="connsiteY120" fmla="*/ 272847 h 760697"/>
                <a:gd name="connsiteX121" fmla="*/ 918661 w 1423958"/>
                <a:gd name="connsiteY121" fmla="*/ 272981 h 760697"/>
                <a:gd name="connsiteX122" fmla="*/ 915440 w 1423958"/>
                <a:gd name="connsiteY122" fmla="*/ 269626 h 760697"/>
                <a:gd name="connsiteX123" fmla="*/ 908595 w 1423958"/>
                <a:gd name="connsiteY123" fmla="*/ 251508 h 760697"/>
                <a:gd name="connsiteX124" fmla="*/ 908327 w 1423958"/>
                <a:gd name="connsiteY124" fmla="*/ 242784 h 760697"/>
                <a:gd name="connsiteX125" fmla="*/ 909132 w 1423958"/>
                <a:gd name="connsiteY125" fmla="*/ 234598 h 760697"/>
                <a:gd name="connsiteX126" fmla="*/ 905911 w 1423958"/>
                <a:gd name="connsiteY126" fmla="*/ 217956 h 760697"/>
                <a:gd name="connsiteX127" fmla="*/ 916245 w 1423958"/>
                <a:gd name="connsiteY127" fmla="*/ 174472 h 760697"/>
                <a:gd name="connsiteX128" fmla="*/ 927519 w 1423958"/>
                <a:gd name="connsiteY128" fmla="*/ 150985 h 760697"/>
                <a:gd name="connsiteX129" fmla="*/ 909132 w 1423958"/>
                <a:gd name="connsiteY129" fmla="*/ 173667 h 760697"/>
                <a:gd name="connsiteX130" fmla="*/ 903361 w 1423958"/>
                <a:gd name="connsiteY130" fmla="*/ 166554 h 760697"/>
                <a:gd name="connsiteX131" fmla="*/ 913964 w 1423958"/>
                <a:gd name="connsiteY131" fmla="*/ 152864 h 760697"/>
                <a:gd name="connsiteX132" fmla="*/ 929129 w 1423958"/>
                <a:gd name="connsiteY132" fmla="*/ 129646 h 760697"/>
                <a:gd name="connsiteX133" fmla="*/ 946711 w 1423958"/>
                <a:gd name="connsiteY133" fmla="*/ 126291 h 760697"/>
                <a:gd name="connsiteX134" fmla="*/ 966305 w 1423958"/>
                <a:gd name="connsiteY134" fmla="*/ 119178 h 760697"/>
                <a:gd name="connsiteX135" fmla="*/ 966708 w 1423958"/>
                <a:gd name="connsiteY135" fmla="*/ 119178 h 760697"/>
                <a:gd name="connsiteX136" fmla="*/ 986839 w 1423958"/>
                <a:gd name="connsiteY136" fmla="*/ 123070 h 760697"/>
                <a:gd name="connsiteX137" fmla="*/ 1004823 w 1423958"/>
                <a:gd name="connsiteY137" fmla="*/ 120386 h 760697"/>
                <a:gd name="connsiteX138" fmla="*/ 995160 w 1423958"/>
                <a:gd name="connsiteY138" fmla="*/ 109380 h 760697"/>
                <a:gd name="connsiteX139" fmla="*/ 980666 w 1423958"/>
                <a:gd name="connsiteY139" fmla="*/ 106696 h 760697"/>
                <a:gd name="connsiteX140" fmla="*/ 975700 w 1423958"/>
                <a:gd name="connsiteY140" fmla="*/ 97033 h 760697"/>
                <a:gd name="connsiteX141" fmla="*/ 952750 w 1423958"/>
                <a:gd name="connsiteY141" fmla="*/ 100120 h 760697"/>
                <a:gd name="connsiteX142" fmla="*/ 930203 w 1423958"/>
                <a:gd name="connsiteY142" fmla="*/ 108307 h 760697"/>
                <a:gd name="connsiteX143" fmla="*/ 912219 w 1423958"/>
                <a:gd name="connsiteY143" fmla="*/ 94081 h 760697"/>
                <a:gd name="connsiteX144" fmla="*/ 896517 w 1423958"/>
                <a:gd name="connsiteY144" fmla="*/ 88981 h 760697"/>
                <a:gd name="connsiteX145" fmla="*/ 903093 w 1423958"/>
                <a:gd name="connsiteY145" fmla="*/ 73010 h 760697"/>
                <a:gd name="connsiteX146" fmla="*/ 886048 w 1423958"/>
                <a:gd name="connsiteY146" fmla="*/ 82404 h 760697"/>
                <a:gd name="connsiteX147" fmla="*/ 866320 w 1423958"/>
                <a:gd name="connsiteY147" fmla="*/ 94215 h 760697"/>
                <a:gd name="connsiteX148" fmla="*/ 845919 w 1423958"/>
                <a:gd name="connsiteY148" fmla="*/ 103878 h 760697"/>
                <a:gd name="connsiteX149" fmla="*/ 830620 w 1423958"/>
                <a:gd name="connsiteY149" fmla="*/ 91396 h 760697"/>
                <a:gd name="connsiteX150" fmla="*/ 804315 w 1423958"/>
                <a:gd name="connsiteY150" fmla="*/ 99449 h 760697"/>
                <a:gd name="connsiteX151" fmla="*/ 804449 w 1423958"/>
                <a:gd name="connsiteY151" fmla="*/ 90725 h 760697"/>
                <a:gd name="connsiteX152" fmla="*/ 821762 w 1423958"/>
                <a:gd name="connsiteY152" fmla="*/ 74889 h 760697"/>
                <a:gd name="connsiteX153" fmla="*/ 839478 w 1423958"/>
                <a:gd name="connsiteY153" fmla="*/ 60260 h 760697"/>
                <a:gd name="connsiteX154" fmla="*/ 860683 w 1423958"/>
                <a:gd name="connsiteY154" fmla="*/ 50060 h 760697"/>
                <a:gd name="connsiteX155" fmla="*/ 835451 w 1423958"/>
                <a:gd name="connsiteY155" fmla="*/ 42008 h 760697"/>
                <a:gd name="connsiteX156" fmla="*/ 815186 w 1423958"/>
                <a:gd name="connsiteY156" fmla="*/ 46839 h 760697"/>
                <a:gd name="connsiteX157" fmla="*/ 790625 w 1423958"/>
                <a:gd name="connsiteY157" fmla="*/ 35163 h 760697"/>
                <a:gd name="connsiteX158" fmla="*/ 765797 w 1423958"/>
                <a:gd name="connsiteY158" fmla="*/ 29392 h 760697"/>
                <a:gd name="connsiteX159" fmla="*/ 748081 w 1423958"/>
                <a:gd name="connsiteY159" fmla="*/ 26976 h 760697"/>
                <a:gd name="connsiteX160" fmla="*/ 739492 w 1423958"/>
                <a:gd name="connsiteY160" fmla="*/ 19863 h 760697"/>
                <a:gd name="connsiteX161" fmla="*/ 735197 w 1423958"/>
                <a:gd name="connsiteY161" fmla="*/ 0 h 760697"/>
                <a:gd name="connsiteX162" fmla="*/ 730366 w 1423958"/>
                <a:gd name="connsiteY162" fmla="*/ 134 h 760697"/>
                <a:gd name="connsiteX163" fmla="*/ 730231 w 1423958"/>
                <a:gd name="connsiteY163" fmla="*/ 14629 h 760697"/>
                <a:gd name="connsiteX164" fmla="*/ 46034 w 1423958"/>
                <a:gd name="connsiteY164" fmla="*/ 14629 h 760697"/>
                <a:gd name="connsiteX165" fmla="*/ 53684 w 1423958"/>
                <a:gd name="connsiteY165" fmla="*/ 42813 h 760697"/>
                <a:gd name="connsiteX166" fmla="*/ 57844 w 1423958"/>
                <a:gd name="connsiteY166" fmla="*/ 73815 h 760697"/>
                <a:gd name="connsiteX167" fmla="*/ 49255 w 1423958"/>
                <a:gd name="connsiteY167" fmla="*/ 87370 h 760697"/>
                <a:gd name="connsiteX168" fmla="*/ 35163 w 1423958"/>
                <a:gd name="connsiteY168" fmla="*/ 50060 h 760697"/>
                <a:gd name="connsiteX169" fmla="*/ 1878 w 1423958"/>
                <a:gd name="connsiteY169" fmla="*/ 38384 h 760697"/>
                <a:gd name="connsiteX170" fmla="*/ 0 w 1423958"/>
                <a:gd name="connsiteY170" fmla="*/ 43215 h 760697"/>
                <a:gd name="connsiteX171" fmla="*/ 6844 w 1423958"/>
                <a:gd name="connsiteY171" fmla="*/ 59589 h 760697"/>
                <a:gd name="connsiteX172" fmla="*/ 14763 w 1423958"/>
                <a:gd name="connsiteY172" fmla="*/ 91128 h 760697"/>
                <a:gd name="connsiteX173" fmla="*/ 19326 w 1423958"/>
                <a:gd name="connsiteY173" fmla="*/ 139175 h 760697"/>
                <a:gd name="connsiteX174" fmla="*/ 13421 w 1423958"/>
                <a:gd name="connsiteY174" fmla="*/ 202387 h 760697"/>
                <a:gd name="connsiteX175" fmla="*/ 3757 w 1423958"/>
                <a:gd name="connsiteY175" fmla="*/ 234195 h 760697"/>
                <a:gd name="connsiteX176" fmla="*/ 11542 w 1423958"/>
                <a:gd name="connsiteY176" fmla="*/ 259695 h 760697"/>
                <a:gd name="connsiteX177" fmla="*/ 12481 w 1423958"/>
                <a:gd name="connsiteY177" fmla="*/ 287879 h 760697"/>
                <a:gd name="connsiteX178" fmla="*/ 7247 w 1423958"/>
                <a:gd name="connsiteY178" fmla="*/ 314452 h 760697"/>
                <a:gd name="connsiteX179" fmla="*/ 20131 w 1423958"/>
                <a:gd name="connsiteY179" fmla="*/ 331631 h 760697"/>
                <a:gd name="connsiteX180" fmla="*/ 23620 w 1423958"/>
                <a:gd name="connsiteY180" fmla="*/ 357801 h 760697"/>
                <a:gd name="connsiteX181" fmla="*/ 42410 w 1423958"/>
                <a:gd name="connsiteY181" fmla="*/ 383704 h 760697"/>
                <a:gd name="connsiteX182" fmla="*/ 53951 w 1423958"/>
                <a:gd name="connsiteY182" fmla="*/ 394441 h 760697"/>
                <a:gd name="connsiteX183" fmla="*/ 53012 w 1423958"/>
                <a:gd name="connsiteY183" fmla="*/ 402090 h 760697"/>
                <a:gd name="connsiteX184" fmla="*/ 73412 w 1423958"/>
                <a:gd name="connsiteY184" fmla="*/ 444366 h 760697"/>
                <a:gd name="connsiteX185" fmla="*/ 97569 w 1423958"/>
                <a:gd name="connsiteY185" fmla="*/ 475369 h 760697"/>
                <a:gd name="connsiteX186" fmla="*/ 100388 w 1423958"/>
                <a:gd name="connsiteY186" fmla="*/ 491071 h 760697"/>
                <a:gd name="connsiteX187" fmla="*/ 105622 w 1423958"/>
                <a:gd name="connsiteY187" fmla="*/ 495232 h 760697"/>
                <a:gd name="connsiteX188" fmla="*/ 128706 w 1423958"/>
                <a:gd name="connsiteY188" fmla="*/ 498050 h 760697"/>
                <a:gd name="connsiteX189" fmla="*/ 137564 w 1423958"/>
                <a:gd name="connsiteY189" fmla="*/ 506102 h 760697"/>
                <a:gd name="connsiteX190" fmla="*/ 151924 w 1423958"/>
                <a:gd name="connsiteY190" fmla="*/ 507713 h 760697"/>
                <a:gd name="connsiteX191" fmla="*/ 154743 w 1423958"/>
                <a:gd name="connsiteY191" fmla="*/ 516437 h 760697"/>
                <a:gd name="connsiteX192" fmla="*/ 165882 w 1423958"/>
                <a:gd name="connsiteY192" fmla="*/ 519792 h 760697"/>
                <a:gd name="connsiteX193" fmla="*/ 182792 w 1423958"/>
                <a:gd name="connsiteY193" fmla="*/ 537910 h 760697"/>
                <a:gd name="connsiteX194" fmla="*/ 186416 w 1423958"/>
                <a:gd name="connsiteY194" fmla="*/ 551331 h 760697"/>
                <a:gd name="connsiteX195" fmla="*/ 212989 w 1423958"/>
                <a:gd name="connsiteY195" fmla="*/ 549318 h 760697"/>
                <a:gd name="connsiteX196" fmla="*/ 247481 w 1423958"/>
                <a:gd name="connsiteY196" fmla="*/ 545828 h 760697"/>
                <a:gd name="connsiteX197" fmla="*/ 244797 w 1423958"/>
                <a:gd name="connsiteY197" fmla="*/ 552673 h 760697"/>
                <a:gd name="connsiteX198" fmla="*/ 280363 w 1423958"/>
                <a:gd name="connsiteY198" fmla="*/ 566094 h 760697"/>
                <a:gd name="connsiteX199" fmla="*/ 336462 w 1423958"/>
                <a:gd name="connsiteY199" fmla="*/ 586360 h 760697"/>
                <a:gd name="connsiteX200" fmla="*/ 403029 w 1423958"/>
                <a:gd name="connsiteY200" fmla="*/ 586225 h 760697"/>
                <a:gd name="connsiteX201" fmla="*/ 403164 w 1423958"/>
                <a:gd name="connsiteY201" fmla="*/ 574281 h 760697"/>
                <a:gd name="connsiteX202" fmla="*/ 448795 w 1423958"/>
                <a:gd name="connsiteY202" fmla="*/ 574281 h 760697"/>
                <a:gd name="connsiteX203" fmla="*/ 458324 w 1423958"/>
                <a:gd name="connsiteY203" fmla="*/ 585152 h 760697"/>
                <a:gd name="connsiteX204" fmla="*/ 470671 w 1423958"/>
                <a:gd name="connsiteY204" fmla="*/ 593875 h 760697"/>
                <a:gd name="connsiteX205" fmla="*/ 485971 w 1423958"/>
                <a:gd name="connsiteY205" fmla="*/ 607162 h 760697"/>
                <a:gd name="connsiteX206" fmla="*/ 494158 w 1423958"/>
                <a:gd name="connsiteY206" fmla="*/ 622059 h 760697"/>
                <a:gd name="connsiteX207" fmla="*/ 500197 w 1423958"/>
                <a:gd name="connsiteY207" fmla="*/ 637359 h 760697"/>
                <a:gd name="connsiteX208" fmla="*/ 512544 w 1423958"/>
                <a:gd name="connsiteY208" fmla="*/ 645546 h 760697"/>
                <a:gd name="connsiteX209" fmla="*/ 531333 w 1423958"/>
                <a:gd name="connsiteY209" fmla="*/ 653330 h 760697"/>
                <a:gd name="connsiteX210" fmla="*/ 546633 w 1423958"/>
                <a:gd name="connsiteY210" fmla="*/ 631454 h 760697"/>
                <a:gd name="connsiteX211" fmla="*/ 568375 w 1423958"/>
                <a:gd name="connsiteY211" fmla="*/ 630917 h 760697"/>
                <a:gd name="connsiteX212" fmla="*/ 586896 w 1423958"/>
                <a:gd name="connsiteY212" fmla="*/ 642996 h 760697"/>
                <a:gd name="connsiteX213" fmla="*/ 599377 w 1423958"/>
                <a:gd name="connsiteY213" fmla="*/ 662322 h 760697"/>
                <a:gd name="connsiteX214" fmla="*/ 607833 w 1423958"/>
                <a:gd name="connsiteY214" fmla="*/ 678695 h 760697"/>
                <a:gd name="connsiteX215" fmla="*/ 622730 w 1423958"/>
                <a:gd name="connsiteY215" fmla="*/ 695069 h 760697"/>
                <a:gd name="connsiteX216" fmla="*/ 628232 w 1423958"/>
                <a:gd name="connsiteY216" fmla="*/ 714395 h 760697"/>
                <a:gd name="connsiteX217" fmla="*/ 634675 w 1423958"/>
                <a:gd name="connsiteY217" fmla="*/ 726474 h 760697"/>
                <a:gd name="connsiteX218" fmla="*/ 653329 w 1423958"/>
                <a:gd name="connsiteY218" fmla="*/ 734661 h 760697"/>
                <a:gd name="connsiteX219" fmla="*/ 670374 w 1423958"/>
                <a:gd name="connsiteY219" fmla="*/ 740432 h 760697"/>
                <a:gd name="connsiteX220" fmla="*/ 676816 w 1423958"/>
                <a:gd name="connsiteY220" fmla="*/ 739895 h 760697"/>
                <a:gd name="connsiteX221" fmla="*/ 673192 w 1423958"/>
                <a:gd name="connsiteY221" fmla="*/ 732513 h 760697"/>
                <a:gd name="connsiteX222" fmla="*/ 671985 w 1423958"/>
                <a:gd name="connsiteY222" fmla="*/ 719227 h 760697"/>
                <a:gd name="connsiteX223" fmla="*/ 672387 w 1423958"/>
                <a:gd name="connsiteY223" fmla="*/ 699229 h 760697"/>
                <a:gd name="connsiteX224" fmla="*/ 678561 w 1423958"/>
                <a:gd name="connsiteY224" fmla="*/ 686077 h 760697"/>
                <a:gd name="connsiteX225" fmla="*/ 692519 w 1423958"/>
                <a:gd name="connsiteY225" fmla="*/ 672388 h 760697"/>
                <a:gd name="connsiteX226" fmla="*/ 716945 w 1423958"/>
                <a:gd name="connsiteY226" fmla="*/ 660443 h 760697"/>
                <a:gd name="connsiteX227" fmla="*/ 739894 w 1423958"/>
                <a:gd name="connsiteY227" fmla="*/ 639238 h 760697"/>
                <a:gd name="connsiteX228" fmla="*/ 760697 w 1423958"/>
                <a:gd name="connsiteY228" fmla="*/ 632662 h 760697"/>
                <a:gd name="connsiteX229" fmla="*/ 776936 w 1423958"/>
                <a:gd name="connsiteY229" fmla="*/ 630514 h 760697"/>
                <a:gd name="connsiteX230" fmla="*/ 794920 w 1423958"/>
                <a:gd name="connsiteY230" fmla="*/ 636956 h 760697"/>
                <a:gd name="connsiteX231" fmla="*/ 816796 w 1423958"/>
                <a:gd name="connsiteY231" fmla="*/ 633467 h 760697"/>
                <a:gd name="connsiteX232" fmla="*/ 835451 w 1423958"/>
                <a:gd name="connsiteY232" fmla="*/ 648498 h 760697"/>
                <a:gd name="connsiteX233" fmla="*/ 852227 w 1423958"/>
                <a:gd name="connsiteY233" fmla="*/ 649304 h 760697"/>
                <a:gd name="connsiteX234" fmla="*/ 861756 w 1423958"/>
                <a:gd name="connsiteY234" fmla="*/ 643667 h 760697"/>
                <a:gd name="connsiteX235" fmla="*/ 870883 w 1423958"/>
                <a:gd name="connsiteY235" fmla="*/ 647827 h 760697"/>
                <a:gd name="connsiteX236" fmla="*/ 872896 w 1423958"/>
                <a:gd name="connsiteY236" fmla="*/ 646083 h 760697"/>
                <a:gd name="connsiteX237" fmla="*/ 868601 w 1423958"/>
                <a:gd name="connsiteY237" fmla="*/ 641519 h 760697"/>
                <a:gd name="connsiteX238" fmla="*/ 869003 w 1423958"/>
                <a:gd name="connsiteY238" fmla="*/ 629709 h 760697"/>
                <a:gd name="connsiteX239" fmla="*/ 863770 w 1423958"/>
                <a:gd name="connsiteY239" fmla="*/ 620851 h 760697"/>
                <a:gd name="connsiteX240" fmla="*/ 876519 w 1423958"/>
                <a:gd name="connsiteY240" fmla="*/ 615349 h 760697"/>
                <a:gd name="connsiteX241" fmla="*/ 895443 w 1423958"/>
                <a:gd name="connsiteY241" fmla="*/ 613470 h 760697"/>
                <a:gd name="connsiteX242" fmla="*/ 917587 w 1423958"/>
                <a:gd name="connsiteY242" fmla="*/ 616557 h 760697"/>
                <a:gd name="connsiteX243" fmla="*/ 945905 w 1423958"/>
                <a:gd name="connsiteY243" fmla="*/ 612933 h 760697"/>
                <a:gd name="connsiteX244" fmla="*/ 946442 w 1423958"/>
                <a:gd name="connsiteY244" fmla="*/ 613201 h 760697"/>
                <a:gd name="connsiteX245" fmla="*/ 962547 w 1423958"/>
                <a:gd name="connsiteY245" fmla="*/ 620717 h 760697"/>
                <a:gd name="connsiteX246" fmla="*/ 974223 w 1423958"/>
                <a:gd name="connsiteY246" fmla="*/ 633467 h 760697"/>
                <a:gd name="connsiteX247" fmla="*/ 977310 w 1423958"/>
                <a:gd name="connsiteY247" fmla="*/ 634541 h 760697"/>
                <a:gd name="connsiteX248" fmla="*/ 1002407 w 1423958"/>
                <a:gd name="connsiteY248" fmla="*/ 621656 h 760697"/>
                <a:gd name="connsiteX249" fmla="*/ 1013547 w 1423958"/>
                <a:gd name="connsiteY249" fmla="*/ 626891 h 760697"/>
                <a:gd name="connsiteX250" fmla="*/ 1033141 w 1423958"/>
                <a:gd name="connsiteY250" fmla="*/ 650914 h 760697"/>
                <a:gd name="connsiteX251" fmla="*/ 1040388 w 1423958"/>
                <a:gd name="connsiteY251" fmla="*/ 667019 h 760697"/>
                <a:gd name="connsiteX252" fmla="*/ 1035289 w 1423958"/>
                <a:gd name="connsiteY252" fmla="*/ 685674 h 760697"/>
                <a:gd name="connsiteX253" fmla="*/ 1038778 w 1423958"/>
                <a:gd name="connsiteY253" fmla="*/ 695874 h 760697"/>
                <a:gd name="connsiteX254" fmla="*/ 1050186 w 1423958"/>
                <a:gd name="connsiteY254" fmla="*/ 716811 h 760697"/>
                <a:gd name="connsiteX255" fmla="*/ 1063070 w 1423958"/>
                <a:gd name="connsiteY255" fmla="*/ 740029 h 760697"/>
                <a:gd name="connsiteX256" fmla="*/ 1072733 w 1423958"/>
                <a:gd name="connsiteY256" fmla="*/ 746337 h 76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1423958" h="760697">
                  <a:moveTo>
                    <a:pt x="1076491" y="758013"/>
                  </a:moveTo>
                  <a:lnTo>
                    <a:pt x="1086959" y="760697"/>
                  </a:lnTo>
                  <a:lnTo>
                    <a:pt x="1092999" y="758013"/>
                  </a:lnTo>
                  <a:lnTo>
                    <a:pt x="1098769" y="742310"/>
                  </a:lnTo>
                  <a:lnTo>
                    <a:pt x="1099843" y="731842"/>
                  </a:lnTo>
                  <a:lnTo>
                    <a:pt x="1100649" y="713724"/>
                  </a:lnTo>
                  <a:lnTo>
                    <a:pt x="1088972" y="681245"/>
                  </a:lnTo>
                  <a:lnTo>
                    <a:pt x="1088704" y="669703"/>
                  </a:lnTo>
                  <a:lnTo>
                    <a:pt x="1077967" y="650243"/>
                  </a:lnTo>
                  <a:lnTo>
                    <a:pt x="1069512" y="625683"/>
                  </a:lnTo>
                  <a:lnTo>
                    <a:pt x="1064949" y="605283"/>
                  </a:lnTo>
                  <a:lnTo>
                    <a:pt x="1069109" y="583675"/>
                  </a:lnTo>
                  <a:lnTo>
                    <a:pt x="1080785" y="566631"/>
                  </a:lnTo>
                  <a:lnTo>
                    <a:pt x="1095012" y="552539"/>
                  </a:lnTo>
                  <a:lnTo>
                    <a:pt x="1121853" y="533615"/>
                  </a:lnTo>
                  <a:lnTo>
                    <a:pt x="1125343" y="523818"/>
                  </a:lnTo>
                  <a:lnTo>
                    <a:pt x="1138764" y="512276"/>
                  </a:lnTo>
                  <a:lnTo>
                    <a:pt x="1150977" y="510263"/>
                  </a:lnTo>
                  <a:lnTo>
                    <a:pt x="1167484" y="492816"/>
                  </a:lnTo>
                  <a:lnTo>
                    <a:pt x="1192582" y="484092"/>
                  </a:lnTo>
                  <a:lnTo>
                    <a:pt x="1207479" y="462887"/>
                  </a:lnTo>
                  <a:lnTo>
                    <a:pt x="1204124" y="433093"/>
                  </a:lnTo>
                  <a:lnTo>
                    <a:pt x="1201842" y="423698"/>
                  </a:lnTo>
                  <a:lnTo>
                    <a:pt x="1194461" y="421551"/>
                  </a:lnTo>
                  <a:lnTo>
                    <a:pt x="1193387" y="391622"/>
                  </a:lnTo>
                  <a:lnTo>
                    <a:pt x="1163593" y="374041"/>
                  </a:lnTo>
                  <a:lnTo>
                    <a:pt x="1191911" y="382496"/>
                  </a:lnTo>
                  <a:lnTo>
                    <a:pt x="1187347" y="365317"/>
                  </a:lnTo>
                  <a:lnTo>
                    <a:pt x="1194998" y="343173"/>
                  </a:lnTo>
                  <a:lnTo>
                    <a:pt x="1198890" y="376993"/>
                  </a:lnTo>
                  <a:lnTo>
                    <a:pt x="1211774" y="389475"/>
                  </a:lnTo>
                  <a:lnTo>
                    <a:pt x="1206271" y="404909"/>
                  </a:lnTo>
                  <a:lnTo>
                    <a:pt x="1216471" y="386656"/>
                  </a:lnTo>
                  <a:lnTo>
                    <a:pt x="1224121" y="374846"/>
                  </a:lnTo>
                  <a:lnTo>
                    <a:pt x="1223852" y="364378"/>
                  </a:lnTo>
                  <a:lnTo>
                    <a:pt x="1217947" y="358875"/>
                  </a:lnTo>
                  <a:lnTo>
                    <a:pt x="1210431" y="334181"/>
                  </a:lnTo>
                  <a:lnTo>
                    <a:pt x="1223584" y="346930"/>
                  </a:lnTo>
                  <a:lnTo>
                    <a:pt x="1229623" y="348809"/>
                  </a:lnTo>
                  <a:lnTo>
                    <a:pt x="1230831" y="353909"/>
                  </a:lnTo>
                  <a:lnTo>
                    <a:pt x="1246131" y="333107"/>
                  </a:lnTo>
                  <a:lnTo>
                    <a:pt x="1250962" y="312305"/>
                  </a:lnTo>
                  <a:lnTo>
                    <a:pt x="1242373" y="310560"/>
                  </a:lnTo>
                  <a:lnTo>
                    <a:pt x="1253379" y="297407"/>
                  </a:lnTo>
                  <a:lnTo>
                    <a:pt x="1245460" y="298749"/>
                  </a:lnTo>
                  <a:lnTo>
                    <a:pt x="1256599" y="293515"/>
                  </a:lnTo>
                  <a:lnTo>
                    <a:pt x="1256599" y="293650"/>
                  </a:lnTo>
                  <a:lnTo>
                    <a:pt x="1279952" y="283047"/>
                  </a:lnTo>
                  <a:lnTo>
                    <a:pt x="1294446" y="281436"/>
                  </a:lnTo>
                  <a:lnTo>
                    <a:pt x="1305049" y="279826"/>
                  </a:lnTo>
                  <a:lnTo>
                    <a:pt x="1323436" y="274055"/>
                  </a:lnTo>
                  <a:lnTo>
                    <a:pt x="1335246" y="274592"/>
                  </a:lnTo>
                  <a:lnTo>
                    <a:pt x="1350546" y="269760"/>
                  </a:lnTo>
                  <a:lnTo>
                    <a:pt x="1350814" y="268418"/>
                  </a:lnTo>
                  <a:lnTo>
                    <a:pt x="1337796" y="267479"/>
                  </a:lnTo>
                  <a:lnTo>
                    <a:pt x="1328938" y="248555"/>
                  </a:lnTo>
                  <a:lnTo>
                    <a:pt x="1329475" y="229363"/>
                  </a:lnTo>
                  <a:lnTo>
                    <a:pt x="1333635" y="221848"/>
                  </a:lnTo>
                  <a:lnTo>
                    <a:pt x="1347191" y="201045"/>
                  </a:lnTo>
                  <a:lnTo>
                    <a:pt x="1373898" y="190711"/>
                  </a:lnTo>
                  <a:lnTo>
                    <a:pt x="1399129" y="178901"/>
                  </a:lnTo>
                  <a:lnTo>
                    <a:pt x="1423958" y="163064"/>
                  </a:lnTo>
                  <a:lnTo>
                    <a:pt x="1420469" y="153401"/>
                  </a:lnTo>
                  <a:lnTo>
                    <a:pt x="1404095" y="133404"/>
                  </a:lnTo>
                  <a:lnTo>
                    <a:pt x="1404095" y="132733"/>
                  </a:lnTo>
                  <a:lnTo>
                    <a:pt x="1403827" y="84418"/>
                  </a:lnTo>
                  <a:lnTo>
                    <a:pt x="1394164" y="75291"/>
                  </a:lnTo>
                  <a:lnTo>
                    <a:pt x="1377522" y="81465"/>
                  </a:lnTo>
                  <a:lnTo>
                    <a:pt x="1370006" y="72876"/>
                  </a:lnTo>
                  <a:lnTo>
                    <a:pt x="1352693" y="97973"/>
                  </a:lnTo>
                  <a:lnTo>
                    <a:pt x="1345178" y="125351"/>
                  </a:lnTo>
                  <a:lnTo>
                    <a:pt x="1335917" y="142396"/>
                  </a:lnTo>
                  <a:lnTo>
                    <a:pt x="1324509" y="148301"/>
                  </a:lnTo>
                  <a:lnTo>
                    <a:pt x="1317664" y="149777"/>
                  </a:lnTo>
                  <a:lnTo>
                    <a:pt x="1315114" y="158769"/>
                  </a:lnTo>
                  <a:lnTo>
                    <a:pt x="1268007" y="158769"/>
                  </a:lnTo>
                  <a:lnTo>
                    <a:pt x="1230965" y="159038"/>
                  </a:lnTo>
                  <a:lnTo>
                    <a:pt x="1220229" y="165211"/>
                  </a:lnTo>
                  <a:lnTo>
                    <a:pt x="1196340" y="188027"/>
                  </a:lnTo>
                  <a:lnTo>
                    <a:pt x="1198353" y="192187"/>
                  </a:lnTo>
                  <a:lnTo>
                    <a:pt x="1199963" y="206682"/>
                  </a:lnTo>
                  <a:lnTo>
                    <a:pt x="1179832" y="218895"/>
                  </a:lnTo>
                  <a:lnTo>
                    <a:pt x="1158895" y="215942"/>
                  </a:lnTo>
                  <a:lnTo>
                    <a:pt x="1139972" y="214735"/>
                  </a:lnTo>
                  <a:lnTo>
                    <a:pt x="1130174" y="218090"/>
                  </a:lnTo>
                  <a:lnTo>
                    <a:pt x="1132053" y="226545"/>
                  </a:lnTo>
                  <a:lnTo>
                    <a:pt x="1132724" y="230840"/>
                  </a:lnTo>
                  <a:lnTo>
                    <a:pt x="1110177" y="251911"/>
                  </a:lnTo>
                  <a:lnTo>
                    <a:pt x="1091522" y="261574"/>
                  </a:lnTo>
                  <a:lnTo>
                    <a:pt x="1078638" y="266137"/>
                  </a:lnTo>
                  <a:lnTo>
                    <a:pt x="1063741" y="275263"/>
                  </a:lnTo>
                  <a:lnTo>
                    <a:pt x="1045488" y="279826"/>
                  </a:lnTo>
                  <a:lnTo>
                    <a:pt x="1032202" y="277947"/>
                  </a:lnTo>
                  <a:lnTo>
                    <a:pt x="1014889" y="270163"/>
                  </a:lnTo>
                  <a:lnTo>
                    <a:pt x="1024686" y="255534"/>
                  </a:lnTo>
                  <a:lnTo>
                    <a:pt x="1029920" y="244126"/>
                  </a:lnTo>
                  <a:lnTo>
                    <a:pt x="1041328" y="226008"/>
                  </a:lnTo>
                  <a:lnTo>
                    <a:pt x="1040254" y="212721"/>
                  </a:lnTo>
                  <a:lnTo>
                    <a:pt x="1036094" y="194335"/>
                  </a:lnTo>
                  <a:lnTo>
                    <a:pt x="1028981" y="191651"/>
                  </a:lnTo>
                  <a:lnTo>
                    <a:pt x="1013950" y="206414"/>
                  </a:lnTo>
                  <a:lnTo>
                    <a:pt x="1006568" y="206011"/>
                  </a:lnTo>
                  <a:lnTo>
                    <a:pt x="1004957" y="194872"/>
                  </a:lnTo>
                  <a:lnTo>
                    <a:pt x="1018781" y="180914"/>
                  </a:lnTo>
                  <a:lnTo>
                    <a:pt x="1020928" y="166017"/>
                  </a:lnTo>
                  <a:lnTo>
                    <a:pt x="1019049" y="151254"/>
                  </a:lnTo>
                  <a:lnTo>
                    <a:pt x="1001602" y="138235"/>
                  </a:lnTo>
                  <a:lnTo>
                    <a:pt x="982813" y="131928"/>
                  </a:lnTo>
                  <a:lnTo>
                    <a:pt x="979726" y="144141"/>
                  </a:lnTo>
                  <a:lnTo>
                    <a:pt x="974223" y="147630"/>
                  </a:lnTo>
                  <a:lnTo>
                    <a:pt x="967916" y="172325"/>
                  </a:lnTo>
                  <a:lnTo>
                    <a:pt x="964695" y="155414"/>
                  </a:lnTo>
                  <a:lnTo>
                    <a:pt x="957582" y="161454"/>
                  </a:lnTo>
                  <a:lnTo>
                    <a:pt x="951542" y="172861"/>
                  </a:lnTo>
                  <a:lnTo>
                    <a:pt x="945234" y="189235"/>
                  </a:lnTo>
                  <a:lnTo>
                    <a:pt x="944026" y="203058"/>
                  </a:lnTo>
                  <a:lnTo>
                    <a:pt x="952347" y="223995"/>
                  </a:lnTo>
                  <a:lnTo>
                    <a:pt x="951542" y="247079"/>
                  </a:lnTo>
                  <a:lnTo>
                    <a:pt x="940940" y="264123"/>
                  </a:lnTo>
                  <a:lnTo>
                    <a:pt x="935840" y="268687"/>
                  </a:lnTo>
                  <a:lnTo>
                    <a:pt x="927921" y="272847"/>
                  </a:lnTo>
                  <a:lnTo>
                    <a:pt x="918661" y="272981"/>
                  </a:lnTo>
                  <a:lnTo>
                    <a:pt x="915440" y="269626"/>
                  </a:lnTo>
                  <a:lnTo>
                    <a:pt x="908595" y="251508"/>
                  </a:lnTo>
                  <a:lnTo>
                    <a:pt x="908327" y="242784"/>
                  </a:lnTo>
                  <a:lnTo>
                    <a:pt x="909132" y="234598"/>
                  </a:lnTo>
                  <a:lnTo>
                    <a:pt x="905911" y="217956"/>
                  </a:lnTo>
                  <a:lnTo>
                    <a:pt x="916245" y="174472"/>
                  </a:lnTo>
                  <a:lnTo>
                    <a:pt x="927519" y="150985"/>
                  </a:lnTo>
                  <a:lnTo>
                    <a:pt x="909132" y="173667"/>
                  </a:lnTo>
                  <a:lnTo>
                    <a:pt x="903361" y="166554"/>
                  </a:lnTo>
                  <a:lnTo>
                    <a:pt x="913964" y="152864"/>
                  </a:lnTo>
                  <a:lnTo>
                    <a:pt x="929129" y="129646"/>
                  </a:lnTo>
                  <a:lnTo>
                    <a:pt x="946711" y="126291"/>
                  </a:lnTo>
                  <a:lnTo>
                    <a:pt x="966305" y="119178"/>
                  </a:lnTo>
                  <a:lnTo>
                    <a:pt x="966708" y="119178"/>
                  </a:lnTo>
                  <a:lnTo>
                    <a:pt x="986839" y="123070"/>
                  </a:lnTo>
                  <a:lnTo>
                    <a:pt x="1004823" y="120386"/>
                  </a:lnTo>
                  <a:lnTo>
                    <a:pt x="995160" y="109380"/>
                  </a:lnTo>
                  <a:lnTo>
                    <a:pt x="980666" y="106696"/>
                  </a:lnTo>
                  <a:lnTo>
                    <a:pt x="975700" y="97033"/>
                  </a:lnTo>
                  <a:lnTo>
                    <a:pt x="952750" y="100120"/>
                  </a:lnTo>
                  <a:lnTo>
                    <a:pt x="930203" y="108307"/>
                  </a:lnTo>
                  <a:lnTo>
                    <a:pt x="912219" y="94081"/>
                  </a:lnTo>
                  <a:lnTo>
                    <a:pt x="896517" y="88981"/>
                  </a:lnTo>
                  <a:lnTo>
                    <a:pt x="903093" y="73010"/>
                  </a:lnTo>
                  <a:lnTo>
                    <a:pt x="886048" y="82404"/>
                  </a:lnTo>
                  <a:lnTo>
                    <a:pt x="866320" y="94215"/>
                  </a:lnTo>
                  <a:lnTo>
                    <a:pt x="845919" y="103878"/>
                  </a:lnTo>
                  <a:lnTo>
                    <a:pt x="830620" y="91396"/>
                  </a:lnTo>
                  <a:lnTo>
                    <a:pt x="804315" y="99449"/>
                  </a:lnTo>
                  <a:lnTo>
                    <a:pt x="804449" y="90725"/>
                  </a:lnTo>
                  <a:lnTo>
                    <a:pt x="821762" y="74889"/>
                  </a:lnTo>
                  <a:lnTo>
                    <a:pt x="839478" y="60260"/>
                  </a:lnTo>
                  <a:lnTo>
                    <a:pt x="860683" y="50060"/>
                  </a:lnTo>
                  <a:lnTo>
                    <a:pt x="835451" y="42008"/>
                  </a:lnTo>
                  <a:lnTo>
                    <a:pt x="815186" y="46839"/>
                  </a:lnTo>
                  <a:lnTo>
                    <a:pt x="790625" y="35163"/>
                  </a:lnTo>
                  <a:lnTo>
                    <a:pt x="765797" y="29392"/>
                  </a:lnTo>
                  <a:lnTo>
                    <a:pt x="748081" y="26976"/>
                  </a:lnTo>
                  <a:lnTo>
                    <a:pt x="739492" y="19863"/>
                  </a:lnTo>
                  <a:lnTo>
                    <a:pt x="735197" y="0"/>
                  </a:lnTo>
                  <a:lnTo>
                    <a:pt x="730366" y="134"/>
                  </a:lnTo>
                  <a:lnTo>
                    <a:pt x="730231" y="14629"/>
                  </a:lnTo>
                  <a:lnTo>
                    <a:pt x="46034" y="14629"/>
                  </a:lnTo>
                  <a:lnTo>
                    <a:pt x="53684" y="42813"/>
                  </a:lnTo>
                  <a:lnTo>
                    <a:pt x="57844" y="73815"/>
                  </a:lnTo>
                  <a:lnTo>
                    <a:pt x="49255" y="87370"/>
                  </a:lnTo>
                  <a:lnTo>
                    <a:pt x="35163" y="50060"/>
                  </a:lnTo>
                  <a:lnTo>
                    <a:pt x="1878" y="38384"/>
                  </a:lnTo>
                  <a:lnTo>
                    <a:pt x="0" y="43215"/>
                  </a:lnTo>
                  <a:lnTo>
                    <a:pt x="6844" y="59589"/>
                  </a:lnTo>
                  <a:lnTo>
                    <a:pt x="14763" y="91128"/>
                  </a:lnTo>
                  <a:lnTo>
                    <a:pt x="19326" y="139175"/>
                  </a:lnTo>
                  <a:lnTo>
                    <a:pt x="13421" y="202387"/>
                  </a:lnTo>
                  <a:lnTo>
                    <a:pt x="3757" y="234195"/>
                  </a:lnTo>
                  <a:lnTo>
                    <a:pt x="11542" y="259695"/>
                  </a:lnTo>
                  <a:lnTo>
                    <a:pt x="12481" y="287879"/>
                  </a:lnTo>
                  <a:lnTo>
                    <a:pt x="7247" y="314452"/>
                  </a:lnTo>
                  <a:lnTo>
                    <a:pt x="20131" y="331631"/>
                  </a:lnTo>
                  <a:lnTo>
                    <a:pt x="23620" y="357801"/>
                  </a:lnTo>
                  <a:lnTo>
                    <a:pt x="42410" y="383704"/>
                  </a:lnTo>
                  <a:lnTo>
                    <a:pt x="53951" y="394441"/>
                  </a:lnTo>
                  <a:lnTo>
                    <a:pt x="53012" y="402090"/>
                  </a:lnTo>
                  <a:lnTo>
                    <a:pt x="73412" y="444366"/>
                  </a:lnTo>
                  <a:lnTo>
                    <a:pt x="97569" y="475369"/>
                  </a:lnTo>
                  <a:lnTo>
                    <a:pt x="100388" y="491071"/>
                  </a:lnTo>
                  <a:lnTo>
                    <a:pt x="105622" y="495232"/>
                  </a:lnTo>
                  <a:lnTo>
                    <a:pt x="128706" y="498050"/>
                  </a:lnTo>
                  <a:lnTo>
                    <a:pt x="137564" y="506102"/>
                  </a:lnTo>
                  <a:lnTo>
                    <a:pt x="151924" y="507713"/>
                  </a:lnTo>
                  <a:lnTo>
                    <a:pt x="154743" y="516437"/>
                  </a:lnTo>
                  <a:lnTo>
                    <a:pt x="165882" y="519792"/>
                  </a:lnTo>
                  <a:lnTo>
                    <a:pt x="182792" y="537910"/>
                  </a:lnTo>
                  <a:lnTo>
                    <a:pt x="186416" y="551331"/>
                  </a:lnTo>
                  <a:lnTo>
                    <a:pt x="212989" y="549318"/>
                  </a:lnTo>
                  <a:lnTo>
                    <a:pt x="247481" y="545828"/>
                  </a:lnTo>
                  <a:lnTo>
                    <a:pt x="244797" y="552673"/>
                  </a:lnTo>
                  <a:lnTo>
                    <a:pt x="280363" y="566094"/>
                  </a:lnTo>
                  <a:lnTo>
                    <a:pt x="336462" y="586360"/>
                  </a:lnTo>
                  <a:lnTo>
                    <a:pt x="403029" y="586225"/>
                  </a:lnTo>
                  <a:lnTo>
                    <a:pt x="403164" y="574281"/>
                  </a:lnTo>
                  <a:lnTo>
                    <a:pt x="448795" y="574281"/>
                  </a:lnTo>
                  <a:lnTo>
                    <a:pt x="458324" y="585152"/>
                  </a:lnTo>
                  <a:lnTo>
                    <a:pt x="470671" y="593875"/>
                  </a:lnTo>
                  <a:lnTo>
                    <a:pt x="485971" y="607162"/>
                  </a:lnTo>
                  <a:lnTo>
                    <a:pt x="494158" y="622059"/>
                  </a:lnTo>
                  <a:lnTo>
                    <a:pt x="500197" y="637359"/>
                  </a:lnTo>
                  <a:lnTo>
                    <a:pt x="512544" y="645546"/>
                  </a:lnTo>
                  <a:lnTo>
                    <a:pt x="531333" y="653330"/>
                  </a:lnTo>
                  <a:lnTo>
                    <a:pt x="546633" y="631454"/>
                  </a:lnTo>
                  <a:lnTo>
                    <a:pt x="568375" y="630917"/>
                  </a:lnTo>
                  <a:lnTo>
                    <a:pt x="586896" y="642996"/>
                  </a:lnTo>
                  <a:lnTo>
                    <a:pt x="599377" y="662322"/>
                  </a:lnTo>
                  <a:lnTo>
                    <a:pt x="607833" y="678695"/>
                  </a:lnTo>
                  <a:lnTo>
                    <a:pt x="622730" y="695069"/>
                  </a:lnTo>
                  <a:lnTo>
                    <a:pt x="628232" y="714395"/>
                  </a:lnTo>
                  <a:lnTo>
                    <a:pt x="634675" y="726474"/>
                  </a:lnTo>
                  <a:lnTo>
                    <a:pt x="653329" y="734661"/>
                  </a:lnTo>
                  <a:lnTo>
                    <a:pt x="670374" y="740432"/>
                  </a:lnTo>
                  <a:lnTo>
                    <a:pt x="676816" y="739895"/>
                  </a:lnTo>
                  <a:lnTo>
                    <a:pt x="673192" y="732513"/>
                  </a:lnTo>
                  <a:lnTo>
                    <a:pt x="671985" y="719227"/>
                  </a:lnTo>
                  <a:lnTo>
                    <a:pt x="672387" y="699229"/>
                  </a:lnTo>
                  <a:lnTo>
                    <a:pt x="678561" y="686077"/>
                  </a:lnTo>
                  <a:lnTo>
                    <a:pt x="692519" y="672388"/>
                  </a:lnTo>
                  <a:lnTo>
                    <a:pt x="716945" y="660443"/>
                  </a:lnTo>
                  <a:lnTo>
                    <a:pt x="739894" y="639238"/>
                  </a:lnTo>
                  <a:lnTo>
                    <a:pt x="760697" y="632662"/>
                  </a:lnTo>
                  <a:lnTo>
                    <a:pt x="776936" y="630514"/>
                  </a:lnTo>
                  <a:lnTo>
                    <a:pt x="794920" y="636956"/>
                  </a:lnTo>
                  <a:lnTo>
                    <a:pt x="816796" y="633467"/>
                  </a:lnTo>
                  <a:lnTo>
                    <a:pt x="835451" y="648498"/>
                  </a:lnTo>
                  <a:lnTo>
                    <a:pt x="852227" y="649304"/>
                  </a:lnTo>
                  <a:lnTo>
                    <a:pt x="861756" y="643667"/>
                  </a:lnTo>
                  <a:lnTo>
                    <a:pt x="870883" y="647827"/>
                  </a:lnTo>
                  <a:lnTo>
                    <a:pt x="872896" y="646083"/>
                  </a:lnTo>
                  <a:lnTo>
                    <a:pt x="868601" y="641519"/>
                  </a:lnTo>
                  <a:lnTo>
                    <a:pt x="869003" y="629709"/>
                  </a:lnTo>
                  <a:lnTo>
                    <a:pt x="863770" y="620851"/>
                  </a:lnTo>
                  <a:lnTo>
                    <a:pt x="876519" y="615349"/>
                  </a:lnTo>
                  <a:lnTo>
                    <a:pt x="895443" y="613470"/>
                  </a:lnTo>
                  <a:lnTo>
                    <a:pt x="917587" y="616557"/>
                  </a:lnTo>
                  <a:lnTo>
                    <a:pt x="945905" y="612933"/>
                  </a:lnTo>
                  <a:lnTo>
                    <a:pt x="946442" y="613201"/>
                  </a:lnTo>
                  <a:lnTo>
                    <a:pt x="962547" y="620717"/>
                  </a:lnTo>
                  <a:lnTo>
                    <a:pt x="974223" y="633467"/>
                  </a:lnTo>
                  <a:lnTo>
                    <a:pt x="977310" y="634541"/>
                  </a:lnTo>
                  <a:lnTo>
                    <a:pt x="1002407" y="621656"/>
                  </a:lnTo>
                  <a:lnTo>
                    <a:pt x="1013547" y="626891"/>
                  </a:lnTo>
                  <a:lnTo>
                    <a:pt x="1033141" y="650914"/>
                  </a:lnTo>
                  <a:lnTo>
                    <a:pt x="1040388" y="667019"/>
                  </a:lnTo>
                  <a:lnTo>
                    <a:pt x="1035289" y="685674"/>
                  </a:lnTo>
                  <a:lnTo>
                    <a:pt x="1038778" y="695874"/>
                  </a:lnTo>
                  <a:lnTo>
                    <a:pt x="1050186" y="716811"/>
                  </a:lnTo>
                  <a:lnTo>
                    <a:pt x="1063070" y="740029"/>
                  </a:lnTo>
                  <a:lnTo>
                    <a:pt x="1072733" y="7463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2" name="Ignore">
              <a:extLst>
                <a:ext uri="{FF2B5EF4-FFF2-40B4-BE49-F238E27FC236}">
                  <a16:creationId xmlns:a16="http://schemas.microsoft.com/office/drawing/2014/main" id="{87EDD76B-B936-47B4-80D9-C16A92C28618}"/>
                </a:ext>
              </a:extLst>
            </p:cNvPr>
            <p:cNvSpPr/>
            <p:nvPr/>
          </p:nvSpPr>
          <p:spPr>
            <a:xfrm>
              <a:off x="4106157" y="3786846"/>
              <a:ext cx="44288" cy="12078"/>
            </a:xfrm>
            <a:custGeom>
              <a:avLst/>
              <a:gdLst>
                <a:gd name="connsiteX0" fmla="*/ 1073 w 44288"/>
                <a:gd name="connsiteY0" fmla="*/ 6710 h 12078"/>
                <a:gd name="connsiteX1" fmla="*/ 0 w 44288"/>
                <a:gd name="connsiteY1" fmla="*/ 12079 h 12078"/>
                <a:gd name="connsiteX2" fmla="*/ 13287 w 44288"/>
                <a:gd name="connsiteY2" fmla="*/ 11945 h 12078"/>
                <a:gd name="connsiteX3" fmla="*/ 44289 w 44288"/>
                <a:gd name="connsiteY3" fmla="*/ 3221 h 12078"/>
                <a:gd name="connsiteX4" fmla="*/ 40397 w 44288"/>
                <a:gd name="connsiteY4" fmla="*/ 0 h 1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88" h="12078">
                  <a:moveTo>
                    <a:pt x="1073" y="6710"/>
                  </a:moveTo>
                  <a:lnTo>
                    <a:pt x="0" y="12079"/>
                  </a:lnTo>
                  <a:lnTo>
                    <a:pt x="13287" y="11945"/>
                  </a:lnTo>
                  <a:lnTo>
                    <a:pt x="44289" y="3221"/>
                  </a:lnTo>
                  <a:lnTo>
                    <a:pt x="40397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3" name="Ignore">
              <a:extLst>
                <a:ext uri="{FF2B5EF4-FFF2-40B4-BE49-F238E27FC236}">
                  <a16:creationId xmlns:a16="http://schemas.microsoft.com/office/drawing/2014/main" id="{3734472C-86E0-418A-B76C-7851AFA93645}"/>
                </a:ext>
              </a:extLst>
            </p:cNvPr>
            <p:cNvSpPr/>
            <p:nvPr/>
          </p:nvSpPr>
          <p:spPr>
            <a:xfrm>
              <a:off x="4201177" y="3756783"/>
              <a:ext cx="2013" cy="6173"/>
            </a:xfrm>
            <a:custGeom>
              <a:avLst/>
              <a:gdLst>
                <a:gd name="connsiteX0" fmla="*/ 0 w 2013"/>
                <a:gd name="connsiteY0" fmla="*/ 0 h 6173"/>
                <a:gd name="connsiteX1" fmla="*/ 1208 w 2013"/>
                <a:gd name="connsiteY1" fmla="*/ 6174 h 6173"/>
                <a:gd name="connsiteX2" fmla="*/ 2013 w 2013"/>
                <a:gd name="connsiteY2" fmla="*/ 2147 h 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3" h="6173">
                  <a:moveTo>
                    <a:pt x="0" y="0"/>
                  </a:moveTo>
                  <a:lnTo>
                    <a:pt x="1208" y="6174"/>
                  </a:lnTo>
                  <a:lnTo>
                    <a:pt x="2013" y="21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4" name="Ignore">
              <a:extLst>
                <a:ext uri="{FF2B5EF4-FFF2-40B4-BE49-F238E27FC236}">
                  <a16:creationId xmlns:a16="http://schemas.microsoft.com/office/drawing/2014/main" id="{E59816AE-DCD9-43D5-B803-3EEA6E817FB1}"/>
                </a:ext>
              </a:extLst>
            </p:cNvPr>
            <p:cNvSpPr/>
            <p:nvPr/>
          </p:nvSpPr>
          <p:spPr>
            <a:xfrm>
              <a:off x="2635494" y="3300338"/>
              <a:ext cx="56635" cy="86833"/>
            </a:xfrm>
            <a:custGeom>
              <a:avLst/>
              <a:gdLst>
                <a:gd name="connsiteX0" fmla="*/ 56636 w 56635"/>
                <a:gd name="connsiteY0" fmla="*/ 86833 h 86833"/>
                <a:gd name="connsiteX1" fmla="*/ 42275 w 56635"/>
                <a:gd name="connsiteY1" fmla="*/ 86699 h 86833"/>
                <a:gd name="connsiteX2" fmla="*/ 26842 w 56635"/>
                <a:gd name="connsiteY2" fmla="*/ 67507 h 86833"/>
                <a:gd name="connsiteX3" fmla="*/ 17581 w 56635"/>
                <a:gd name="connsiteY3" fmla="*/ 48584 h 86833"/>
                <a:gd name="connsiteX4" fmla="*/ 4831 w 56635"/>
                <a:gd name="connsiteY4" fmla="*/ 35565 h 86833"/>
                <a:gd name="connsiteX5" fmla="*/ 4697 w 56635"/>
                <a:gd name="connsiteY5" fmla="*/ 35029 h 86833"/>
                <a:gd name="connsiteX6" fmla="*/ 0 w 56635"/>
                <a:gd name="connsiteY6" fmla="*/ 16508 h 86833"/>
                <a:gd name="connsiteX7" fmla="*/ 134 w 56635"/>
                <a:gd name="connsiteY7" fmla="*/ 16105 h 86833"/>
                <a:gd name="connsiteX8" fmla="*/ 1878 w 56635"/>
                <a:gd name="connsiteY8" fmla="*/ 0 h 86833"/>
                <a:gd name="connsiteX9" fmla="*/ 15434 w 56635"/>
                <a:gd name="connsiteY9" fmla="*/ 6442 h 86833"/>
                <a:gd name="connsiteX10" fmla="*/ 41202 w 56635"/>
                <a:gd name="connsiteY10" fmla="*/ 2818 h 86833"/>
                <a:gd name="connsiteX11" fmla="*/ 33552 w 56635"/>
                <a:gd name="connsiteY11" fmla="*/ 51805 h 8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635" h="86833">
                  <a:moveTo>
                    <a:pt x="56636" y="86833"/>
                  </a:moveTo>
                  <a:lnTo>
                    <a:pt x="42275" y="86699"/>
                  </a:lnTo>
                  <a:lnTo>
                    <a:pt x="26842" y="67507"/>
                  </a:lnTo>
                  <a:lnTo>
                    <a:pt x="17581" y="48584"/>
                  </a:lnTo>
                  <a:lnTo>
                    <a:pt x="4831" y="35565"/>
                  </a:lnTo>
                  <a:lnTo>
                    <a:pt x="4697" y="35029"/>
                  </a:lnTo>
                  <a:lnTo>
                    <a:pt x="0" y="16508"/>
                  </a:lnTo>
                  <a:lnTo>
                    <a:pt x="134" y="16105"/>
                  </a:lnTo>
                  <a:lnTo>
                    <a:pt x="1878" y="0"/>
                  </a:lnTo>
                  <a:lnTo>
                    <a:pt x="15434" y="6442"/>
                  </a:lnTo>
                  <a:lnTo>
                    <a:pt x="41202" y="2818"/>
                  </a:lnTo>
                  <a:lnTo>
                    <a:pt x="33552" y="5180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5" name="Ignore">
              <a:extLst>
                <a:ext uri="{FF2B5EF4-FFF2-40B4-BE49-F238E27FC236}">
                  <a16:creationId xmlns:a16="http://schemas.microsoft.com/office/drawing/2014/main" id="{3FFC24C5-FDD1-41F3-A1F8-B52F61B2AD61}"/>
                </a:ext>
              </a:extLst>
            </p:cNvPr>
            <p:cNvSpPr/>
            <p:nvPr/>
          </p:nvSpPr>
          <p:spPr>
            <a:xfrm>
              <a:off x="2639520" y="3306109"/>
              <a:ext cx="45497" cy="77170"/>
            </a:xfrm>
            <a:custGeom>
              <a:avLst/>
              <a:gdLst>
                <a:gd name="connsiteX0" fmla="*/ 40128 w 45497"/>
                <a:gd name="connsiteY0" fmla="*/ 77170 h 77170"/>
                <a:gd name="connsiteX1" fmla="*/ 45497 w 45497"/>
                <a:gd name="connsiteY1" fmla="*/ 77170 h 77170"/>
                <a:gd name="connsiteX2" fmla="*/ 25499 w 45497"/>
                <a:gd name="connsiteY2" fmla="*/ 46839 h 77170"/>
                <a:gd name="connsiteX3" fmla="*/ 32613 w 45497"/>
                <a:gd name="connsiteY3" fmla="*/ 1476 h 77170"/>
                <a:gd name="connsiteX4" fmla="*/ 10871 w 45497"/>
                <a:gd name="connsiteY4" fmla="*/ 4563 h 77170"/>
                <a:gd name="connsiteX5" fmla="*/ 1074 w 45497"/>
                <a:gd name="connsiteY5" fmla="*/ 0 h 77170"/>
                <a:gd name="connsiteX6" fmla="*/ 0 w 45497"/>
                <a:gd name="connsiteY6" fmla="*/ 10468 h 77170"/>
                <a:gd name="connsiteX7" fmla="*/ 4295 w 45497"/>
                <a:gd name="connsiteY7" fmla="*/ 27781 h 77170"/>
                <a:gd name="connsiteX8" fmla="*/ 16776 w 45497"/>
                <a:gd name="connsiteY8" fmla="*/ 40799 h 77170"/>
                <a:gd name="connsiteX9" fmla="*/ 26037 w 45497"/>
                <a:gd name="connsiteY9" fmla="*/ 59589 h 7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497" h="77170">
                  <a:moveTo>
                    <a:pt x="40128" y="77170"/>
                  </a:moveTo>
                  <a:lnTo>
                    <a:pt x="45497" y="77170"/>
                  </a:lnTo>
                  <a:lnTo>
                    <a:pt x="25499" y="46839"/>
                  </a:lnTo>
                  <a:lnTo>
                    <a:pt x="32613" y="1476"/>
                  </a:lnTo>
                  <a:lnTo>
                    <a:pt x="10871" y="4563"/>
                  </a:lnTo>
                  <a:lnTo>
                    <a:pt x="1074" y="0"/>
                  </a:lnTo>
                  <a:lnTo>
                    <a:pt x="0" y="10468"/>
                  </a:lnTo>
                  <a:lnTo>
                    <a:pt x="4295" y="27781"/>
                  </a:lnTo>
                  <a:lnTo>
                    <a:pt x="16776" y="40799"/>
                  </a:lnTo>
                  <a:lnTo>
                    <a:pt x="26037" y="5958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6" name="Ignore">
              <a:extLst>
                <a:ext uri="{FF2B5EF4-FFF2-40B4-BE49-F238E27FC236}">
                  <a16:creationId xmlns:a16="http://schemas.microsoft.com/office/drawing/2014/main" id="{4A1D497A-8EB1-45E0-82E7-BF5EBBB70FD4}"/>
                </a:ext>
              </a:extLst>
            </p:cNvPr>
            <p:cNvSpPr/>
            <p:nvPr/>
          </p:nvSpPr>
          <p:spPr>
            <a:xfrm>
              <a:off x="1772127" y="2341683"/>
              <a:ext cx="948321" cy="954092"/>
            </a:xfrm>
            <a:custGeom>
              <a:avLst/>
              <a:gdLst>
                <a:gd name="connsiteX0" fmla="*/ 84149 w 948321"/>
                <a:gd name="connsiteY0" fmla="*/ 954092 h 954092"/>
                <a:gd name="connsiteX1" fmla="*/ 78781 w 948321"/>
                <a:gd name="connsiteY1" fmla="*/ 944161 h 954092"/>
                <a:gd name="connsiteX2" fmla="*/ 107233 w 948321"/>
                <a:gd name="connsiteY2" fmla="*/ 923090 h 954092"/>
                <a:gd name="connsiteX3" fmla="*/ 131659 w 948321"/>
                <a:gd name="connsiteY3" fmla="*/ 909669 h 954092"/>
                <a:gd name="connsiteX4" fmla="*/ 158098 w 948321"/>
                <a:gd name="connsiteY4" fmla="*/ 885646 h 954092"/>
                <a:gd name="connsiteX5" fmla="*/ 188429 w 948321"/>
                <a:gd name="connsiteY5" fmla="*/ 880680 h 954092"/>
                <a:gd name="connsiteX6" fmla="*/ 200643 w 948321"/>
                <a:gd name="connsiteY6" fmla="*/ 862830 h 954092"/>
                <a:gd name="connsiteX7" fmla="*/ 234732 w 948321"/>
                <a:gd name="connsiteY7" fmla="*/ 836123 h 954092"/>
                <a:gd name="connsiteX8" fmla="*/ 240368 w 948321"/>
                <a:gd name="connsiteY8" fmla="*/ 826862 h 954092"/>
                <a:gd name="connsiteX9" fmla="*/ 258084 w 948321"/>
                <a:gd name="connsiteY9" fmla="*/ 811160 h 954092"/>
                <a:gd name="connsiteX10" fmla="*/ 262379 w 948321"/>
                <a:gd name="connsiteY10" fmla="*/ 776131 h 954092"/>
                <a:gd name="connsiteX11" fmla="*/ 272847 w 948321"/>
                <a:gd name="connsiteY11" fmla="*/ 753047 h 954092"/>
                <a:gd name="connsiteX12" fmla="*/ 247884 w 948321"/>
                <a:gd name="connsiteY12" fmla="*/ 765663 h 954092"/>
                <a:gd name="connsiteX13" fmla="*/ 240502 w 948321"/>
                <a:gd name="connsiteY13" fmla="*/ 758147 h 954092"/>
                <a:gd name="connsiteX14" fmla="*/ 226814 w 948321"/>
                <a:gd name="connsiteY14" fmla="*/ 775594 h 954092"/>
                <a:gd name="connsiteX15" fmla="*/ 211245 w 948321"/>
                <a:gd name="connsiteY15" fmla="*/ 752376 h 954092"/>
                <a:gd name="connsiteX16" fmla="*/ 204132 w 948321"/>
                <a:gd name="connsiteY16" fmla="*/ 770629 h 954092"/>
                <a:gd name="connsiteX17" fmla="*/ 193932 w 948321"/>
                <a:gd name="connsiteY17" fmla="*/ 744592 h 954092"/>
                <a:gd name="connsiteX18" fmla="*/ 170714 w 948321"/>
                <a:gd name="connsiteY18" fmla="*/ 762576 h 954092"/>
                <a:gd name="connsiteX19" fmla="*/ 153132 w 948321"/>
                <a:gd name="connsiteY19" fmla="*/ 762576 h 954092"/>
                <a:gd name="connsiteX20" fmla="*/ 150851 w 948321"/>
                <a:gd name="connsiteY20" fmla="*/ 732111 h 954092"/>
                <a:gd name="connsiteX21" fmla="*/ 155146 w 948321"/>
                <a:gd name="connsiteY21" fmla="*/ 714932 h 954092"/>
                <a:gd name="connsiteX22" fmla="*/ 140785 w 948321"/>
                <a:gd name="connsiteY22" fmla="*/ 699095 h 954092"/>
                <a:gd name="connsiteX23" fmla="*/ 108576 w 948321"/>
                <a:gd name="connsiteY23" fmla="*/ 708490 h 954092"/>
                <a:gd name="connsiteX24" fmla="*/ 107769 w 948321"/>
                <a:gd name="connsiteY24" fmla="*/ 707684 h 954092"/>
                <a:gd name="connsiteX25" fmla="*/ 86833 w 948321"/>
                <a:gd name="connsiteY25" fmla="*/ 684466 h 954092"/>
                <a:gd name="connsiteX26" fmla="*/ 69386 w 948321"/>
                <a:gd name="connsiteY26" fmla="*/ 672119 h 954092"/>
                <a:gd name="connsiteX27" fmla="*/ 69252 w 948321"/>
                <a:gd name="connsiteY27" fmla="*/ 643130 h 954092"/>
                <a:gd name="connsiteX28" fmla="*/ 49925 w 948321"/>
                <a:gd name="connsiteY28" fmla="*/ 620986 h 954092"/>
                <a:gd name="connsiteX29" fmla="*/ 60125 w 948321"/>
                <a:gd name="connsiteY29" fmla="*/ 589446 h 954092"/>
                <a:gd name="connsiteX30" fmla="*/ 80122 w 948321"/>
                <a:gd name="connsiteY30" fmla="*/ 559920 h 954092"/>
                <a:gd name="connsiteX31" fmla="*/ 89249 w 948321"/>
                <a:gd name="connsiteY31" fmla="*/ 531334 h 954092"/>
                <a:gd name="connsiteX32" fmla="*/ 110991 w 948321"/>
                <a:gd name="connsiteY32" fmla="*/ 527039 h 954092"/>
                <a:gd name="connsiteX33" fmla="*/ 127096 w 948321"/>
                <a:gd name="connsiteY33" fmla="*/ 535226 h 954092"/>
                <a:gd name="connsiteX34" fmla="*/ 146825 w 948321"/>
                <a:gd name="connsiteY34" fmla="*/ 508921 h 954092"/>
                <a:gd name="connsiteX35" fmla="*/ 165077 w 948321"/>
                <a:gd name="connsiteY35" fmla="*/ 513752 h 954092"/>
                <a:gd name="connsiteX36" fmla="*/ 182391 w 948321"/>
                <a:gd name="connsiteY36" fmla="*/ 497916 h 954092"/>
                <a:gd name="connsiteX37" fmla="*/ 178096 w 948321"/>
                <a:gd name="connsiteY37" fmla="*/ 474026 h 954092"/>
                <a:gd name="connsiteX38" fmla="*/ 163332 w 948321"/>
                <a:gd name="connsiteY38" fmla="*/ 463021 h 954092"/>
                <a:gd name="connsiteX39" fmla="*/ 180243 w 948321"/>
                <a:gd name="connsiteY39" fmla="*/ 442487 h 954092"/>
                <a:gd name="connsiteX40" fmla="*/ 169640 w 948321"/>
                <a:gd name="connsiteY40" fmla="*/ 442890 h 954092"/>
                <a:gd name="connsiteX41" fmla="*/ 144275 w 948321"/>
                <a:gd name="connsiteY41" fmla="*/ 455103 h 954092"/>
                <a:gd name="connsiteX42" fmla="*/ 136088 w 948321"/>
                <a:gd name="connsiteY42" fmla="*/ 468927 h 954092"/>
                <a:gd name="connsiteX43" fmla="*/ 115554 w 948321"/>
                <a:gd name="connsiteY43" fmla="*/ 455640 h 954092"/>
                <a:gd name="connsiteX44" fmla="*/ 80660 w 948321"/>
                <a:gd name="connsiteY44" fmla="*/ 462082 h 954092"/>
                <a:gd name="connsiteX45" fmla="*/ 80257 w 948321"/>
                <a:gd name="connsiteY45" fmla="*/ 461814 h 954092"/>
                <a:gd name="connsiteX46" fmla="*/ 43215 w 948321"/>
                <a:gd name="connsiteY46" fmla="*/ 447856 h 954092"/>
                <a:gd name="connsiteX47" fmla="*/ 32613 w 948321"/>
                <a:gd name="connsiteY47" fmla="*/ 423966 h 954092"/>
                <a:gd name="connsiteX48" fmla="*/ 0 w 948321"/>
                <a:gd name="connsiteY48" fmla="*/ 388133 h 954092"/>
                <a:gd name="connsiteX49" fmla="*/ 36504 w 948321"/>
                <a:gd name="connsiteY49" fmla="*/ 361559 h 954092"/>
                <a:gd name="connsiteX50" fmla="*/ 92872 w 948321"/>
                <a:gd name="connsiteY50" fmla="*/ 331094 h 954092"/>
                <a:gd name="connsiteX51" fmla="*/ 115286 w 948321"/>
                <a:gd name="connsiteY51" fmla="*/ 331094 h 954092"/>
                <a:gd name="connsiteX52" fmla="*/ 111931 w 948321"/>
                <a:gd name="connsiteY52" fmla="*/ 361693 h 954092"/>
                <a:gd name="connsiteX53" fmla="*/ 159037 w 948321"/>
                <a:gd name="connsiteY53" fmla="*/ 359546 h 954092"/>
                <a:gd name="connsiteX54" fmla="*/ 140517 w 948321"/>
                <a:gd name="connsiteY54" fmla="*/ 324249 h 954092"/>
                <a:gd name="connsiteX55" fmla="*/ 109783 w 948321"/>
                <a:gd name="connsiteY55" fmla="*/ 299957 h 954092"/>
                <a:gd name="connsiteX56" fmla="*/ 92336 w 948321"/>
                <a:gd name="connsiteY56" fmla="*/ 267881 h 954092"/>
                <a:gd name="connsiteX57" fmla="*/ 68984 w 948321"/>
                <a:gd name="connsiteY57" fmla="*/ 240369 h 954092"/>
                <a:gd name="connsiteX58" fmla="*/ 33821 w 948321"/>
                <a:gd name="connsiteY58" fmla="*/ 218761 h 954092"/>
                <a:gd name="connsiteX59" fmla="*/ 48718 w 948321"/>
                <a:gd name="connsiteY59" fmla="*/ 180511 h 954092"/>
                <a:gd name="connsiteX60" fmla="*/ 93141 w 948321"/>
                <a:gd name="connsiteY60" fmla="*/ 178230 h 954092"/>
                <a:gd name="connsiteX61" fmla="*/ 123473 w 948321"/>
                <a:gd name="connsiteY61" fmla="*/ 147630 h 954092"/>
                <a:gd name="connsiteX62" fmla="*/ 129512 w 948321"/>
                <a:gd name="connsiteY62" fmla="*/ 112870 h 954092"/>
                <a:gd name="connsiteX63" fmla="*/ 155146 w 948321"/>
                <a:gd name="connsiteY63" fmla="*/ 77841 h 954092"/>
                <a:gd name="connsiteX64" fmla="*/ 179572 w 948321"/>
                <a:gd name="connsiteY64" fmla="*/ 69386 h 954092"/>
                <a:gd name="connsiteX65" fmla="*/ 226814 w 948321"/>
                <a:gd name="connsiteY65" fmla="*/ 35834 h 954092"/>
                <a:gd name="connsiteX66" fmla="*/ 249361 w 948321"/>
                <a:gd name="connsiteY66" fmla="*/ 40799 h 954092"/>
                <a:gd name="connsiteX67" fmla="*/ 287610 w 948321"/>
                <a:gd name="connsiteY67" fmla="*/ 0 h 954092"/>
                <a:gd name="connsiteX68" fmla="*/ 288818 w 948321"/>
                <a:gd name="connsiteY68" fmla="*/ 537 h 954092"/>
                <a:gd name="connsiteX69" fmla="*/ 326933 w 948321"/>
                <a:gd name="connsiteY69" fmla="*/ 16910 h 954092"/>
                <a:gd name="connsiteX70" fmla="*/ 327202 w 948321"/>
                <a:gd name="connsiteY70" fmla="*/ 17581 h 954092"/>
                <a:gd name="connsiteX71" fmla="*/ 343709 w 948321"/>
                <a:gd name="connsiteY71" fmla="*/ 48986 h 954092"/>
                <a:gd name="connsiteX72" fmla="*/ 353641 w 948321"/>
                <a:gd name="connsiteY72" fmla="*/ 35968 h 954092"/>
                <a:gd name="connsiteX73" fmla="*/ 398332 w 948321"/>
                <a:gd name="connsiteY73" fmla="*/ 40799 h 954092"/>
                <a:gd name="connsiteX74" fmla="*/ 396856 w 948321"/>
                <a:gd name="connsiteY74" fmla="*/ 58381 h 954092"/>
                <a:gd name="connsiteX75" fmla="*/ 432690 w 948321"/>
                <a:gd name="connsiteY75" fmla="*/ 70325 h 954092"/>
                <a:gd name="connsiteX76" fmla="*/ 458056 w 948321"/>
                <a:gd name="connsiteY76" fmla="*/ 62810 h 954092"/>
                <a:gd name="connsiteX77" fmla="*/ 510531 w 948321"/>
                <a:gd name="connsiteY77" fmla="*/ 86296 h 954092"/>
                <a:gd name="connsiteX78" fmla="*/ 558444 w 948321"/>
                <a:gd name="connsiteY78" fmla="*/ 93409 h 954092"/>
                <a:gd name="connsiteX79" fmla="*/ 576830 w 948321"/>
                <a:gd name="connsiteY79" fmla="*/ 102402 h 954092"/>
                <a:gd name="connsiteX80" fmla="*/ 609712 w 948321"/>
                <a:gd name="connsiteY80" fmla="*/ 90591 h 954092"/>
                <a:gd name="connsiteX81" fmla="*/ 647961 w 948321"/>
                <a:gd name="connsiteY81" fmla="*/ 112736 h 954092"/>
                <a:gd name="connsiteX82" fmla="*/ 675877 w 948321"/>
                <a:gd name="connsiteY82" fmla="*/ 123070 h 954092"/>
                <a:gd name="connsiteX83" fmla="*/ 675609 w 948321"/>
                <a:gd name="connsiteY83" fmla="*/ 679232 h 954092"/>
                <a:gd name="connsiteX84" fmla="*/ 698961 w 948321"/>
                <a:gd name="connsiteY84" fmla="*/ 680843 h 954092"/>
                <a:gd name="connsiteX85" fmla="*/ 723655 w 948321"/>
                <a:gd name="connsiteY85" fmla="*/ 695069 h 954092"/>
                <a:gd name="connsiteX86" fmla="*/ 740969 w 948321"/>
                <a:gd name="connsiteY86" fmla="*/ 716676 h 954092"/>
                <a:gd name="connsiteX87" fmla="*/ 761637 w 948321"/>
                <a:gd name="connsiteY87" fmla="*/ 746471 h 954092"/>
                <a:gd name="connsiteX88" fmla="*/ 784452 w 948321"/>
                <a:gd name="connsiteY88" fmla="*/ 721105 h 954092"/>
                <a:gd name="connsiteX89" fmla="*/ 811025 w 948321"/>
                <a:gd name="connsiteY89" fmla="*/ 704195 h 954092"/>
                <a:gd name="connsiteX90" fmla="*/ 825117 w 948321"/>
                <a:gd name="connsiteY90" fmla="*/ 731171 h 954092"/>
                <a:gd name="connsiteX91" fmla="*/ 841626 w 948321"/>
                <a:gd name="connsiteY91" fmla="*/ 750497 h 954092"/>
                <a:gd name="connsiteX92" fmla="*/ 864575 w 948321"/>
                <a:gd name="connsiteY92" fmla="*/ 772239 h 954092"/>
                <a:gd name="connsiteX93" fmla="*/ 880009 w 948321"/>
                <a:gd name="connsiteY93" fmla="*/ 805657 h 954092"/>
                <a:gd name="connsiteX94" fmla="*/ 905106 w 948321"/>
                <a:gd name="connsiteY94" fmla="*/ 857059 h 954092"/>
                <a:gd name="connsiteX95" fmla="*/ 947516 w 948321"/>
                <a:gd name="connsiteY95" fmla="*/ 885646 h 954092"/>
                <a:gd name="connsiteX96" fmla="*/ 948321 w 948321"/>
                <a:gd name="connsiteY96" fmla="*/ 914769 h 954092"/>
                <a:gd name="connsiteX97" fmla="*/ 947919 w 948321"/>
                <a:gd name="connsiteY97" fmla="*/ 915306 h 954092"/>
                <a:gd name="connsiteX98" fmla="*/ 932485 w 948321"/>
                <a:gd name="connsiteY98" fmla="*/ 937853 h 954092"/>
                <a:gd name="connsiteX99" fmla="*/ 917453 w 948321"/>
                <a:gd name="connsiteY99" fmla="*/ 920003 h 954092"/>
                <a:gd name="connsiteX100" fmla="*/ 895175 w 948321"/>
                <a:gd name="connsiteY100" fmla="*/ 905777 h 954092"/>
                <a:gd name="connsiteX101" fmla="*/ 888061 w 948321"/>
                <a:gd name="connsiteY101" fmla="*/ 866991 h 954092"/>
                <a:gd name="connsiteX102" fmla="*/ 856254 w 948321"/>
                <a:gd name="connsiteY102" fmla="*/ 830217 h 954092"/>
                <a:gd name="connsiteX103" fmla="*/ 843236 w 948321"/>
                <a:gd name="connsiteY103" fmla="*/ 787941 h 954092"/>
                <a:gd name="connsiteX104" fmla="*/ 820689 w 948321"/>
                <a:gd name="connsiteY104" fmla="*/ 784989 h 954092"/>
                <a:gd name="connsiteX105" fmla="*/ 780828 w 948321"/>
                <a:gd name="connsiteY105" fmla="*/ 783781 h 954092"/>
                <a:gd name="connsiteX106" fmla="*/ 751302 w 948321"/>
                <a:gd name="connsiteY106" fmla="*/ 769823 h 954092"/>
                <a:gd name="connsiteX107" fmla="*/ 700303 w 948321"/>
                <a:gd name="connsiteY107" fmla="*/ 720300 h 954092"/>
                <a:gd name="connsiteX108" fmla="*/ 677085 w 948321"/>
                <a:gd name="connsiteY108" fmla="*/ 711174 h 954092"/>
                <a:gd name="connsiteX109" fmla="*/ 634272 w 948321"/>
                <a:gd name="connsiteY109" fmla="*/ 693727 h 954092"/>
                <a:gd name="connsiteX110" fmla="*/ 600049 w 948321"/>
                <a:gd name="connsiteY110" fmla="*/ 698021 h 954092"/>
                <a:gd name="connsiteX111" fmla="*/ 599512 w 948321"/>
                <a:gd name="connsiteY111" fmla="*/ 697753 h 954092"/>
                <a:gd name="connsiteX112" fmla="*/ 550928 w 948321"/>
                <a:gd name="connsiteY112" fmla="*/ 674937 h 954092"/>
                <a:gd name="connsiteX113" fmla="*/ 522074 w 948321"/>
                <a:gd name="connsiteY113" fmla="*/ 653867 h 954092"/>
                <a:gd name="connsiteX114" fmla="*/ 496976 w 948321"/>
                <a:gd name="connsiteY114" fmla="*/ 663664 h 954092"/>
                <a:gd name="connsiteX115" fmla="*/ 502076 w 948321"/>
                <a:gd name="connsiteY115" fmla="*/ 698558 h 954092"/>
                <a:gd name="connsiteX116" fmla="*/ 486777 w 948321"/>
                <a:gd name="connsiteY116" fmla="*/ 702182 h 954092"/>
                <a:gd name="connsiteX117" fmla="*/ 458592 w 948321"/>
                <a:gd name="connsiteY117" fmla="*/ 712248 h 954092"/>
                <a:gd name="connsiteX118" fmla="*/ 436582 w 948321"/>
                <a:gd name="connsiteY118" fmla="*/ 728755 h 954092"/>
                <a:gd name="connsiteX119" fmla="*/ 406788 w 948321"/>
                <a:gd name="connsiteY119" fmla="*/ 739760 h 954092"/>
                <a:gd name="connsiteX120" fmla="*/ 403029 w 948321"/>
                <a:gd name="connsiteY120" fmla="*/ 708490 h 954092"/>
                <a:gd name="connsiteX121" fmla="*/ 403029 w 948321"/>
                <a:gd name="connsiteY121" fmla="*/ 708087 h 954092"/>
                <a:gd name="connsiteX122" fmla="*/ 414303 w 948321"/>
                <a:gd name="connsiteY122" fmla="*/ 658564 h 954092"/>
                <a:gd name="connsiteX123" fmla="*/ 439803 w 948321"/>
                <a:gd name="connsiteY123" fmla="*/ 643398 h 954092"/>
                <a:gd name="connsiteX124" fmla="*/ 434971 w 948321"/>
                <a:gd name="connsiteY124" fmla="*/ 634272 h 954092"/>
                <a:gd name="connsiteX125" fmla="*/ 405579 w 948321"/>
                <a:gd name="connsiteY125" fmla="*/ 660845 h 954092"/>
                <a:gd name="connsiteX126" fmla="*/ 388535 w 948321"/>
                <a:gd name="connsiteY126" fmla="*/ 694264 h 954092"/>
                <a:gd name="connsiteX127" fmla="*/ 354044 w 948321"/>
                <a:gd name="connsiteY127" fmla="*/ 727950 h 954092"/>
                <a:gd name="connsiteX128" fmla="*/ 372027 w 948321"/>
                <a:gd name="connsiteY128" fmla="*/ 751168 h 954092"/>
                <a:gd name="connsiteX129" fmla="*/ 347333 w 948321"/>
                <a:gd name="connsiteY129" fmla="*/ 786734 h 954092"/>
                <a:gd name="connsiteX130" fmla="*/ 320894 w 948321"/>
                <a:gd name="connsiteY130" fmla="*/ 806194 h 954092"/>
                <a:gd name="connsiteX131" fmla="*/ 296468 w 948321"/>
                <a:gd name="connsiteY131" fmla="*/ 820017 h 954092"/>
                <a:gd name="connsiteX132" fmla="*/ 290429 w 948321"/>
                <a:gd name="connsiteY132" fmla="*/ 840149 h 954092"/>
                <a:gd name="connsiteX133" fmla="*/ 289758 w 948321"/>
                <a:gd name="connsiteY133" fmla="*/ 840552 h 954092"/>
                <a:gd name="connsiteX134" fmla="*/ 251642 w 948321"/>
                <a:gd name="connsiteY134" fmla="*/ 863367 h 954092"/>
                <a:gd name="connsiteX135" fmla="*/ 243858 w 948321"/>
                <a:gd name="connsiteY135" fmla="*/ 884170 h 954092"/>
                <a:gd name="connsiteX136" fmla="*/ 213795 w 948321"/>
                <a:gd name="connsiteY136" fmla="*/ 903764 h 954092"/>
                <a:gd name="connsiteX137" fmla="*/ 196750 w 948321"/>
                <a:gd name="connsiteY137" fmla="*/ 900409 h 954092"/>
                <a:gd name="connsiteX138" fmla="*/ 174203 w 948321"/>
                <a:gd name="connsiteY138" fmla="*/ 912219 h 954092"/>
                <a:gd name="connsiteX139" fmla="*/ 149106 w 948321"/>
                <a:gd name="connsiteY139" fmla="*/ 926982 h 954092"/>
                <a:gd name="connsiteX140" fmla="*/ 128170 w 948321"/>
                <a:gd name="connsiteY140" fmla="*/ 941477 h 95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948321" h="954092">
                  <a:moveTo>
                    <a:pt x="84149" y="954092"/>
                  </a:moveTo>
                  <a:lnTo>
                    <a:pt x="78781" y="944161"/>
                  </a:lnTo>
                  <a:lnTo>
                    <a:pt x="107233" y="923090"/>
                  </a:lnTo>
                  <a:lnTo>
                    <a:pt x="131659" y="909669"/>
                  </a:lnTo>
                  <a:lnTo>
                    <a:pt x="158098" y="885646"/>
                  </a:lnTo>
                  <a:lnTo>
                    <a:pt x="188429" y="880680"/>
                  </a:lnTo>
                  <a:lnTo>
                    <a:pt x="200643" y="862830"/>
                  </a:lnTo>
                  <a:lnTo>
                    <a:pt x="234732" y="836123"/>
                  </a:lnTo>
                  <a:lnTo>
                    <a:pt x="240368" y="826862"/>
                  </a:lnTo>
                  <a:lnTo>
                    <a:pt x="258084" y="811160"/>
                  </a:lnTo>
                  <a:lnTo>
                    <a:pt x="262379" y="776131"/>
                  </a:lnTo>
                  <a:lnTo>
                    <a:pt x="272847" y="753047"/>
                  </a:lnTo>
                  <a:lnTo>
                    <a:pt x="247884" y="765663"/>
                  </a:lnTo>
                  <a:lnTo>
                    <a:pt x="240502" y="758147"/>
                  </a:lnTo>
                  <a:lnTo>
                    <a:pt x="226814" y="775594"/>
                  </a:lnTo>
                  <a:lnTo>
                    <a:pt x="211245" y="752376"/>
                  </a:lnTo>
                  <a:lnTo>
                    <a:pt x="204132" y="770629"/>
                  </a:lnTo>
                  <a:lnTo>
                    <a:pt x="193932" y="744592"/>
                  </a:lnTo>
                  <a:lnTo>
                    <a:pt x="170714" y="762576"/>
                  </a:lnTo>
                  <a:lnTo>
                    <a:pt x="153132" y="762576"/>
                  </a:lnTo>
                  <a:lnTo>
                    <a:pt x="150851" y="732111"/>
                  </a:lnTo>
                  <a:lnTo>
                    <a:pt x="155146" y="714932"/>
                  </a:lnTo>
                  <a:lnTo>
                    <a:pt x="140785" y="699095"/>
                  </a:lnTo>
                  <a:lnTo>
                    <a:pt x="108576" y="708490"/>
                  </a:lnTo>
                  <a:lnTo>
                    <a:pt x="107769" y="707684"/>
                  </a:lnTo>
                  <a:lnTo>
                    <a:pt x="86833" y="684466"/>
                  </a:lnTo>
                  <a:lnTo>
                    <a:pt x="69386" y="672119"/>
                  </a:lnTo>
                  <a:lnTo>
                    <a:pt x="69252" y="643130"/>
                  </a:lnTo>
                  <a:lnTo>
                    <a:pt x="49925" y="620986"/>
                  </a:lnTo>
                  <a:lnTo>
                    <a:pt x="60125" y="589446"/>
                  </a:lnTo>
                  <a:lnTo>
                    <a:pt x="80122" y="559920"/>
                  </a:lnTo>
                  <a:lnTo>
                    <a:pt x="89249" y="531334"/>
                  </a:lnTo>
                  <a:lnTo>
                    <a:pt x="110991" y="527039"/>
                  </a:lnTo>
                  <a:lnTo>
                    <a:pt x="127096" y="535226"/>
                  </a:lnTo>
                  <a:lnTo>
                    <a:pt x="146825" y="508921"/>
                  </a:lnTo>
                  <a:lnTo>
                    <a:pt x="165077" y="513752"/>
                  </a:lnTo>
                  <a:lnTo>
                    <a:pt x="182391" y="497916"/>
                  </a:lnTo>
                  <a:lnTo>
                    <a:pt x="178096" y="474026"/>
                  </a:lnTo>
                  <a:lnTo>
                    <a:pt x="163332" y="463021"/>
                  </a:lnTo>
                  <a:lnTo>
                    <a:pt x="180243" y="442487"/>
                  </a:lnTo>
                  <a:lnTo>
                    <a:pt x="169640" y="442890"/>
                  </a:lnTo>
                  <a:lnTo>
                    <a:pt x="144275" y="455103"/>
                  </a:lnTo>
                  <a:lnTo>
                    <a:pt x="136088" y="468927"/>
                  </a:lnTo>
                  <a:lnTo>
                    <a:pt x="115554" y="455640"/>
                  </a:lnTo>
                  <a:lnTo>
                    <a:pt x="80660" y="462082"/>
                  </a:lnTo>
                  <a:lnTo>
                    <a:pt x="80257" y="461814"/>
                  </a:lnTo>
                  <a:lnTo>
                    <a:pt x="43215" y="447856"/>
                  </a:lnTo>
                  <a:lnTo>
                    <a:pt x="32613" y="423966"/>
                  </a:lnTo>
                  <a:lnTo>
                    <a:pt x="0" y="388133"/>
                  </a:lnTo>
                  <a:lnTo>
                    <a:pt x="36504" y="361559"/>
                  </a:lnTo>
                  <a:lnTo>
                    <a:pt x="92872" y="331094"/>
                  </a:lnTo>
                  <a:lnTo>
                    <a:pt x="115286" y="331094"/>
                  </a:lnTo>
                  <a:lnTo>
                    <a:pt x="111931" y="361693"/>
                  </a:lnTo>
                  <a:lnTo>
                    <a:pt x="159037" y="359546"/>
                  </a:lnTo>
                  <a:lnTo>
                    <a:pt x="140517" y="324249"/>
                  </a:lnTo>
                  <a:lnTo>
                    <a:pt x="109783" y="299957"/>
                  </a:lnTo>
                  <a:lnTo>
                    <a:pt x="92336" y="267881"/>
                  </a:lnTo>
                  <a:lnTo>
                    <a:pt x="68984" y="240369"/>
                  </a:lnTo>
                  <a:lnTo>
                    <a:pt x="33821" y="218761"/>
                  </a:lnTo>
                  <a:lnTo>
                    <a:pt x="48718" y="180511"/>
                  </a:lnTo>
                  <a:lnTo>
                    <a:pt x="93141" y="178230"/>
                  </a:lnTo>
                  <a:lnTo>
                    <a:pt x="123473" y="147630"/>
                  </a:lnTo>
                  <a:lnTo>
                    <a:pt x="129512" y="112870"/>
                  </a:lnTo>
                  <a:lnTo>
                    <a:pt x="155146" y="77841"/>
                  </a:lnTo>
                  <a:lnTo>
                    <a:pt x="179572" y="69386"/>
                  </a:lnTo>
                  <a:lnTo>
                    <a:pt x="226814" y="35834"/>
                  </a:lnTo>
                  <a:lnTo>
                    <a:pt x="249361" y="40799"/>
                  </a:lnTo>
                  <a:lnTo>
                    <a:pt x="287610" y="0"/>
                  </a:lnTo>
                  <a:lnTo>
                    <a:pt x="288818" y="537"/>
                  </a:lnTo>
                  <a:lnTo>
                    <a:pt x="326933" y="16910"/>
                  </a:lnTo>
                  <a:lnTo>
                    <a:pt x="327202" y="17581"/>
                  </a:lnTo>
                  <a:lnTo>
                    <a:pt x="343709" y="48986"/>
                  </a:lnTo>
                  <a:lnTo>
                    <a:pt x="353641" y="35968"/>
                  </a:lnTo>
                  <a:lnTo>
                    <a:pt x="398332" y="40799"/>
                  </a:lnTo>
                  <a:lnTo>
                    <a:pt x="396856" y="58381"/>
                  </a:lnTo>
                  <a:lnTo>
                    <a:pt x="432690" y="70325"/>
                  </a:lnTo>
                  <a:lnTo>
                    <a:pt x="458056" y="62810"/>
                  </a:lnTo>
                  <a:lnTo>
                    <a:pt x="510531" y="86296"/>
                  </a:lnTo>
                  <a:lnTo>
                    <a:pt x="558444" y="93409"/>
                  </a:lnTo>
                  <a:lnTo>
                    <a:pt x="576830" y="102402"/>
                  </a:lnTo>
                  <a:lnTo>
                    <a:pt x="609712" y="90591"/>
                  </a:lnTo>
                  <a:lnTo>
                    <a:pt x="647961" y="112736"/>
                  </a:lnTo>
                  <a:lnTo>
                    <a:pt x="675877" y="123070"/>
                  </a:lnTo>
                  <a:lnTo>
                    <a:pt x="675609" y="679232"/>
                  </a:lnTo>
                  <a:lnTo>
                    <a:pt x="698961" y="680843"/>
                  </a:lnTo>
                  <a:lnTo>
                    <a:pt x="723655" y="695069"/>
                  </a:lnTo>
                  <a:lnTo>
                    <a:pt x="740969" y="716676"/>
                  </a:lnTo>
                  <a:lnTo>
                    <a:pt x="761637" y="746471"/>
                  </a:lnTo>
                  <a:lnTo>
                    <a:pt x="784452" y="721105"/>
                  </a:lnTo>
                  <a:lnTo>
                    <a:pt x="811025" y="704195"/>
                  </a:lnTo>
                  <a:lnTo>
                    <a:pt x="825117" y="731171"/>
                  </a:lnTo>
                  <a:lnTo>
                    <a:pt x="841626" y="750497"/>
                  </a:lnTo>
                  <a:lnTo>
                    <a:pt x="864575" y="772239"/>
                  </a:lnTo>
                  <a:lnTo>
                    <a:pt x="880009" y="805657"/>
                  </a:lnTo>
                  <a:lnTo>
                    <a:pt x="905106" y="857059"/>
                  </a:lnTo>
                  <a:lnTo>
                    <a:pt x="947516" y="885646"/>
                  </a:lnTo>
                  <a:lnTo>
                    <a:pt x="948321" y="914769"/>
                  </a:lnTo>
                  <a:lnTo>
                    <a:pt x="947919" y="915306"/>
                  </a:lnTo>
                  <a:lnTo>
                    <a:pt x="932485" y="937853"/>
                  </a:lnTo>
                  <a:lnTo>
                    <a:pt x="917453" y="920003"/>
                  </a:lnTo>
                  <a:lnTo>
                    <a:pt x="895175" y="905777"/>
                  </a:lnTo>
                  <a:lnTo>
                    <a:pt x="888061" y="866991"/>
                  </a:lnTo>
                  <a:lnTo>
                    <a:pt x="856254" y="830217"/>
                  </a:lnTo>
                  <a:lnTo>
                    <a:pt x="843236" y="787941"/>
                  </a:lnTo>
                  <a:lnTo>
                    <a:pt x="820689" y="784989"/>
                  </a:lnTo>
                  <a:lnTo>
                    <a:pt x="780828" y="783781"/>
                  </a:lnTo>
                  <a:lnTo>
                    <a:pt x="751302" y="769823"/>
                  </a:lnTo>
                  <a:lnTo>
                    <a:pt x="700303" y="720300"/>
                  </a:lnTo>
                  <a:lnTo>
                    <a:pt x="677085" y="711174"/>
                  </a:lnTo>
                  <a:lnTo>
                    <a:pt x="634272" y="693727"/>
                  </a:lnTo>
                  <a:lnTo>
                    <a:pt x="600049" y="698021"/>
                  </a:lnTo>
                  <a:lnTo>
                    <a:pt x="599512" y="697753"/>
                  </a:lnTo>
                  <a:lnTo>
                    <a:pt x="550928" y="674937"/>
                  </a:lnTo>
                  <a:lnTo>
                    <a:pt x="522074" y="653867"/>
                  </a:lnTo>
                  <a:lnTo>
                    <a:pt x="496976" y="663664"/>
                  </a:lnTo>
                  <a:lnTo>
                    <a:pt x="502076" y="698558"/>
                  </a:lnTo>
                  <a:lnTo>
                    <a:pt x="486777" y="702182"/>
                  </a:lnTo>
                  <a:lnTo>
                    <a:pt x="458592" y="712248"/>
                  </a:lnTo>
                  <a:lnTo>
                    <a:pt x="436582" y="728755"/>
                  </a:lnTo>
                  <a:lnTo>
                    <a:pt x="406788" y="739760"/>
                  </a:lnTo>
                  <a:lnTo>
                    <a:pt x="403029" y="708490"/>
                  </a:lnTo>
                  <a:lnTo>
                    <a:pt x="403029" y="708087"/>
                  </a:lnTo>
                  <a:lnTo>
                    <a:pt x="414303" y="658564"/>
                  </a:lnTo>
                  <a:lnTo>
                    <a:pt x="439803" y="643398"/>
                  </a:lnTo>
                  <a:lnTo>
                    <a:pt x="434971" y="634272"/>
                  </a:lnTo>
                  <a:lnTo>
                    <a:pt x="405579" y="660845"/>
                  </a:lnTo>
                  <a:lnTo>
                    <a:pt x="388535" y="694264"/>
                  </a:lnTo>
                  <a:lnTo>
                    <a:pt x="354044" y="727950"/>
                  </a:lnTo>
                  <a:lnTo>
                    <a:pt x="372027" y="751168"/>
                  </a:lnTo>
                  <a:lnTo>
                    <a:pt x="347333" y="786734"/>
                  </a:lnTo>
                  <a:lnTo>
                    <a:pt x="320894" y="806194"/>
                  </a:lnTo>
                  <a:lnTo>
                    <a:pt x="296468" y="820017"/>
                  </a:lnTo>
                  <a:lnTo>
                    <a:pt x="290429" y="840149"/>
                  </a:lnTo>
                  <a:lnTo>
                    <a:pt x="289758" y="840552"/>
                  </a:lnTo>
                  <a:lnTo>
                    <a:pt x="251642" y="863367"/>
                  </a:lnTo>
                  <a:lnTo>
                    <a:pt x="243858" y="884170"/>
                  </a:lnTo>
                  <a:lnTo>
                    <a:pt x="213795" y="903764"/>
                  </a:lnTo>
                  <a:lnTo>
                    <a:pt x="196750" y="900409"/>
                  </a:lnTo>
                  <a:lnTo>
                    <a:pt x="174203" y="912219"/>
                  </a:lnTo>
                  <a:lnTo>
                    <a:pt x="149106" y="926982"/>
                  </a:lnTo>
                  <a:lnTo>
                    <a:pt x="128170" y="94147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7" name="Ignore">
              <a:extLst>
                <a:ext uri="{FF2B5EF4-FFF2-40B4-BE49-F238E27FC236}">
                  <a16:creationId xmlns:a16="http://schemas.microsoft.com/office/drawing/2014/main" id="{62960BD4-8A2C-478D-8FBD-6FE7DAA7E408}"/>
                </a:ext>
              </a:extLst>
            </p:cNvPr>
            <p:cNvSpPr/>
            <p:nvPr/>
          </p:nvSpPr>
          <p:spPr>
            <a:xfrm>
              <a:off x="1777898" y="2346246"/>
              <a:ext cx="938658" cy="944966"/>
            </a:xfrm>
            <a:custGeom>
              <a:avLst/>
              <a:gdLst>
                <a:gd name="connsiteX0" fmla="*/ 77975 w 938658"/>
                <a:gd name="connsiteY0" fmla="*/ 940671 h 944966"/>
                <a:gd name="connsiteX1" fmla="*/ 80257 w 938658"/>
                <a:gd name="connsiteY1" fmla="*/ 944966 h 944966"/>
                <a:gd name="connsiteX2" fmla="*/ 120923 w 938658"/>
                <a:gd name="connsiteY2" fmla="*/ 933424 h 944966"/>
                <a:gd name="connsiteX3" fmla="*/ 141323 w 938658"/>
                <a:gd name="connsiteY3" fmla="*/ 919198 h 944966"/>
                <a:gd name="connsiteX4" fmla="*/ 166554 w 938658"/>
                <a:gd name="connsiteY4" fmla="*/ 904301 h 944966"/>
                <a:gd name="connsiteX5" fmla="*/ 190308 w 938658"/>
                <a:gd name="connsiteY5" fmla="*/ 891819 h 944966"/>
                <a:gd name="connsiteX6" fmla="*/ 190979 w 938658"/>
                <a:gd name="connsiteY6" fmla="*/ 891954 h 944966"/>
                <a:gd name="connsiteX7" fmla="*/ 207219 w 938658"/>
                <a:gd name="connsiteY7" fmla="*/ 895175 h 944966"/>
                <a:gd name="connsiteX8" fmla="*/ 235000 w 938658"/>
                <a:gd name="connsiteY8" fmla="*/ 877056 h 944966"/>
                <a:gd name="connsiteX9" fmla="*/ 242785 w 938658"/>
                <a:gd name="connsiteY9" fmla="*/ 856254 h 944966"/>
                <a:gd name="connsiteX10" fmla="*/ 281437 w 938658"/>
                <a:gd name="connsiteY10" fmla="*/ 833036 h 944966"/>
                <a:gd name="connsiteX11" fmla="*/ 287476 w 938658"/>
                <a:gd name="connsiteY11" fmla="*/ 812905 h 944966"/>
                <a:gd name="connsiteX12" fmla="*/ 312976 w 938658"/>
                <a:gd name="connsiteY12" fmla="*/ 798410 h 944966"/>
                <a:gd name="connsiteX13" fmla="*/ 339147 w 938658"/>
                <a:gd name="connsiteY13" fmla="*/ 779218 h 944966"/>
                <a:gd name="connsiteX14" fmla="*/ 361425 w 938658"/>
                <a:gd name="connsiteY14" fmla="*/ 746739 h 944966"/>
                <a:gd name="connsiteX15" fmla="*/ 343173 w 938658"/>
                <a:gd name="connsiteY15" fmla="*/ 722984 h 944966"/>
                <a:gd name="connsiteX16" fmla="*/ 379812 w 938658"/>
                <a:gd name="connsiteY16" fmla="*/ 687285 h 944966"/>
                <a:gd name="connsiteX17" fmla="*/ 396991 w 938658"/>
                <a:gd name="connsiteY17" fmla="*/ 653733 h 944966"/>
                <a:gd name="connsiteX18" fmla="*/ 430274 w 938658"/>
                <a:gd name="connsiteY18" fmla="*/ 623670 h 944966"/>
                <a:gd name="connsiteX19" fmla="*/ 439133 w 938658"/>
                <a:gd name="connsiteY19" fmla="*/ 640312 h 944966"/>
                <a:gd name="connsiteX20" fmla="*/ 412022 w 938658"/>
                <a:gd name="connsiteY20" fmla="*/ 656417 h 944966"/>
                <a:gd name="connsiteX21" fmla="*/ 401151 w 938658"/>
                <a:gd name="connsiteY21" fmla="*/ 704061 h 944966"/>
                <a:gd name="connsiteX22" fmla="*/ 404238 w 938658"/>
                <a:gd name="connsiteY22" fmla="*/ 729963 h 944966"/>
                <a:gd name="connsiteX23" fmla="*/ 429200 w 938658"/>
                <a:gd name="connsiteY23" fmla="*/ 720703 h 944966"/>
                <a:gd name="connsiteX24" fmla="*/ 451345 w 938658"/>
                <a:gd name="connsiteY24" fmla="*/ 704061 h 944966"/>
                <a:gd name="connsiteX25" fmla="*/ 479932 w 938658"/>
                <a:gd name="connsiteY25" fmla="*/ 693861 h 944966"/>
                <a:gd name="connsiteX26" fmla="*/ 492011 w 938658"/>
                <a:gd name="connsiteY26" fmla="*/ 691043 h 944966"/>
                <a:gd name="connsiteX27" fmla="*/ 486911 w 938658"/>
                <a:gd name="connsiteY27" fmla="*/ 656685 h 944966"/>
                <a:gd name="connsiteX28" fmla="*/ 516839 w 938658"/>
                <a:gd name="connsiteY28" fmla="*/ 645009 h 944966"/>
                <a:gd name="connsiteX29" fmla="*/ 517645 w 938658"/>
                <a:gd name="connsiteY29" fmla="*/ 645680 h 944966"/>
                <a:gd name="connsiteX30" fmla="*/ 547036 w 938658"/>
                <a:gd name="connsiteY30" fmla="*/ 667019 h 944966"/>
                <a:gd name="connsiteX31" fmla="*/ 594815 w 938658"/>
                <a:gd name="connsiteY31" fmla="*/ 689432 h 944966"/>
                <a:gd name="connsiteX32" fmla="*/ 629038 w 938658"/>
                <a:gd name="connsiteY32" fmla="*/ 685272 h 944966"/>
                <a:gd name="connsiteX33" fmla="*/ 629441 w 938658"/>
                <a:gd name="connsiteY33" fmla="*/ 685406 h 944966"/>
                <a:gd name="connsiteX34" fmla="*/ 672790 w 938658"/>
                <a:gd name="connsiteY34" fmla="*/ 702987 h 944966"/>
                <a:gd name="connsiteX35" fmla="*/ 696948 w 938658"/>
                <a:gd name="connsiteY35" fmla="*/ 712650 h 944966"/>
                <a:gd name="connsiteX36" fmla="*/ 747947 w 938658"/>
                <a:gd name="connsiteY36" fmla="*/ 762174 h 944966"/>
                <a:gd name="connsiteX37" fmla="*/ 776266 w 938658"/>
                <a:gd name="connsiteY37" fmla="*/ 775460 h 944966"/>
                <a:gd name="connsiteX38" fmla="*/ 815320 w 938658"/>
                <a:gd name="connsiteY38" fmla="*/ 776668 h 944966"/>
                <a:gd name="connsiteX39" fmla="*/ 840417 w 938658"/>
                <a:gd name="connsiteY39" fmla="*/ 779755 h 944966"/>
                <a:gd name="connsiteX40" fmla="*/ 853973 w 938658"/>
                <a:gd name="connsiteY40" fmla="*/ 824178 h 944966"/>
                <a:gd name="connsiteX41" fmla="*/ 885914 w 938658"/>
                <a:gd name="connsiteY41" fmla="*/ 860683 h 944966"/>
                <a:gd name="connsiteX42" fmla="*/ 892893 w 938658"/>
                <a:gd name="connsiteY42" fmla="*/ 898932 h 944966"/>
                <a:gd name="connsiteX43" fmla="*/ 914367 w 938658"/>
                <a:gd name="connsiteY43" fmla="*/ 912756 h 944966"/>
                <a:gd name="connsiteX44" fmla="*/ 926311 w 938658"/>
                <a:gd name="connsiteY44" fmla="*/ 926982 h 944966"/>
                <a:gd name="connsiteX45" fmla="*/ 938658 w 938658"/>
                <a:gd name="connsiteY45" fmla="*/ 908998 h 944966"/>
                <a:gd name="connsiteX46" fmla="*/ 937988 w 938658"/>
                <a:gd name="connsiteY46" fmla="*/ 883096 h 944966"/>
                <a:gd name="connsiteX47" fmla="*/ 896382 w 938658"/>
                <a:gd name="connsiteY47" fmla="*/ 855180 h 944966"/>
                <a:gd name="connsiteX48" fmla="*/ 870749 w 938658"/>
                <a:gd name="connsiteY48" fmla="*/ 802839 h 944966"/>
                <a:gd name="connsiteX49" fmla="*/ 855449 w 938658"/>
                <a:gd name="connsiteY49" fmla="*/ 769689 h 944966"/>
                <a:gd name="connsiteX50" fmla="*/ 833036 w 938658"/>
                <a:gd name="connsiteY50" fmla="*/ 748484 h 944966"/>
                <a:gd name="connsiteX51" fmla="*/ 816260 w 938658"/>
                <a:gd name="connsiteY51" fmla="*/ 728755 h 944966"/>
                <a:gd name="connsiteX52" fmla="*/ 803778 w 938658"/>
                <a:gd name="connsiteY52" fmla="*/ 705000 h 944966"/>
                <a:gd name="connsiteX53" fmla="*/ 780963 w 938658"/>
                <a:gd name="connsiteY53" fmla="*/ 719629 h 944966"/>
                <a:gd name="connsiteX54" fmla="*/ 755463 w 938658"/>
                <a:gd name="connsiteY54" fmla="*/ 748082 h 944966"/>
                <a:gd name="connsiteX55" fmla="*/ 732110 w 938658"/>
                <a:gd name="connsiteY55" fmla="*/ 714395 h 944966"/>
                <a:gd name="connsiteX56" fmla="*/ 715066 w 938658"/>
                <a:gd name="connsiteY56" fmla="*/ 693190 h 944966"/>
                <a:gd name="connsiteX57" fmla="*/ 691713 w 938658"/>
                <a:gd name="connsiteY57" fmla="*/ 679903 h 944966"/>
                <a:gd name="connsiteX58" fmla="*/ 666080 w 938658"/>
                <a:gd name="connsiteY58" fmla="*/ 678293 h 944966"/>
                <a:gd name="connsiteX59" fmla="*/ 666348 w 938658"/>
                <a:gd name="connsiteY59" fmla="*/ 121191 h 944966"/>
                <a:gd name="connsiteX60" fmla="*/ 640580 w 938658"/>
                <a:gd name="connsiteY60" fmla="*/ 111662 h 944966"/>
                <a:gd name="connsiteX61" fmla="*/ 603672 w 938658"/>
                <a:gd name="connsiteY61" fmla="*/ 90323 h 944966"/>
                <a:gd name="connsiteX62" fmla="*/ 570792 w 938658"/>
                <a:gd name="connsiteY62" fmla="*/ 101999 h 944966"/>
                <a:gd name="connsiteX63" fmla="*/ 551197 w 938658"/>
                <a:gd name="connsiteY63" fmla="*/ 92336 h 944966"/>
                <a:gd name="connsiteX64" fmla="*/ 503418 w 938658"/>
                <a:gd name="connsiteY64" fmla="*/ 85357 h 944966"/>
                <a:gd name="connsiteX65" fmla="*/ 452016 w 938658"/>
                <a:gd name="connsiteY65" fmla="*/ 62407 h 944966"/>
                <a:gd name="connsiteX66" fmla="*/ 426785 w 938658"/>
                <a:gd name="connsiteY66" fmla="*/ 69789 h 944966"/>
                <a:gd name="connsiteX67" fmla="*/ 426248 w 938658"/>
                <a:gd name="connsiteY67" fmla="*/ 69520 h 944966"/>
                <a:gd name="connsiteX68" fmla="*/ 386925 w 938658"/>
                <a:gd name="connsiteY68" fmla="*/ 56502 h 944966"/>
                <a:gd name="connsiteX69" fmla="*/ 388401 w 938658"/>
                <a:gd name="connsiteY69" fmla="*/ 39592 h 944966"/>
                <a:gd name="connsiteX70" fmla="*/ 349615 w 938658"/>
                <a:gd name="connsiteY70" fmla="*/ 35431 h 944966"/>
                <a:gd name="connsiteX71" fmla="*/ 337402 w 938658"/>
                <a:gd name="connsiteY71" fmla="*/ 51536 h 944966"/>
                <a:gd name="connsiteX72" fmla="*/ 318344 w 938658"/>
                <a:gd name="connsiteY72" fmla="*/ 15300 h 944966"/>
                <a:gd name="connsiteX73" fmla="*/ 282779 w 938658"/>
                <a:gd name="connsiteY73" fmla="*/ 0 h 944966"/>
                <a:gd name="connsiteX74" fmla="*/ 244932 w 938658"/>
                <a:gd name="connsiteY74" fmla="*/ 40531 h 944966"/>
                <a:gd name="connsiteX75" fmla="*/ 221982 w 938658"/>
                <a:gd name="connsiteY75" fmla="*/ 35431 h 944966"/>
                <a:gd name="connsiteX76" fmla="*/ 175277 w 938658"/>
                <a:gd name="connsiteY76" fmla="*/ 68312 h 944966"/>
                <a:gd name="connsiteX77" fmla="*/ 151790 w 938658"/>
                <a:gd name="connsiteY77" fmla="*/ 76499 h 944966"/>
                <a:gd name="connsiteX78" fmla="*/ 127096 w 938658"/>
                <a:gd name="connsiteY78" fmla="*/ 110186 h 944966"/>
                <a:gd name="connsiteX79" fmla="*/ 121191 w 938658"/>
                <a:gd name="connsiteY79" fmla="*/ 144946 h 944966"/>
                <a:gd name="connsiteX80" fmla="*/ 88981 w 938658"/>
                <a:gd name="connsiteY80" fmla="*/ 177424 h 944966"/>
                <a:gd name="connsiteX81" fmla="*/ 88310 w 938658"/>
                <a:gd name="connsiteY81" fmla="*/ 177559 h 944966"/>
                <a:gd name="connsiteX82" fmla="*/ 45631 w 938658"/>
                <a:gd name="connsiteY82" fmla="*/ 179706 h 944966"/>
                <a:gd name="connsiteX83" fmla="*/ 32881 w 938658"/>
                <a:gd name="connsiteY83" fmla="*/ 212587 h 944966"/>
                <a:gd name="connsiteX84" fmla="*/ 65897 w 938658"/>
                <a:gd name="connsiteY84" fmla="*/ 233121 h 944966"/>
                <a:gd name="connsiteX85" fmla="*/ 89652 w 938658"/>
                <a:gd name="connsiteY85" fmla="*/ 261171 h 944966"/>
                <a:gd name="connsiteX86" fmla="*/ 107233 w 938658"/>
                <a:gd name="connsiteY86" fmla="*/ 293247 h 944966"/>
                <a:gd name="connsiteX87" fmla="*/ 137833 w 938658"/>
                <a:gd name="connsiteY87" fmla="*/ 317539 h 944966"/>
                <a:gd name="connsiteX88" fmla="*/ 159440 w 938658"/>
                <a:gd name="connsiteY88" fmla="*/ 358607 h 944966"/>
                <a:gd name="connsiteX89" fmla="*/ 101865 w 938658"/>
                <a:gd name="connsiteY89" fmla="*/ 361157 h 944966"/>
                <a:gd name="connsiteX90" fmla="*/ 105354 w 938658"/>
                <a:gd name="connsiteY90" fmla="*/ 330289 h 944966"/>
                <a:gd name="connsiteX91" fmla="*/ 87505 w 938658"/>
                <a:gd name="connsiteY91" fmla="*/ 330289 h 944966"/>
                <a:gd name="connsiteX92" fmla="*/ 32881 w 938658"/>
                <a:gd name="connsiteY92" fmla="*/ 360217 h 944966"/>
                <a:gd name="connsiteX93" fmla="*/ 0 w 938658"/>
                <a:gd name="connsiteY93" fmla="*/ 384106 h 944966"/>
                <a:gd name="connsiteX94" fmla="*/ 30197 w 938658"/>
                <a:gd name="connsiteY94" fmla="*/ 417524 h 944966"/>
                <a:gd name="connsiteX95" fmla="*/ 40263 w 938658"/>
                <a:gd name="connsiteY95" fmla="*/ 440206 h 944966"/>
                <a:gd name="connsiteX96" fmla="*/ 75291 w 938658"/>
                <a:gd name="connsiteY96" fmla="*/ 453493 h 944966"/>
                <a:gd name="connsiteX97" fmla="*/ 110588 w 938658"/>
                <a:gd name="connsiteY97" fmla="*/ 447050 h 944966"/>
                <a:gd name="connsiteX98" fmla="*/ 128975 w 938658"/>
                <a:gd name="connsiteY98" fmla="*/ 458995 h 944966"/>
                <a:gd name="connsiteX99" fmla="*/ 135820 w 938658"/>
                <a:gd name="connsiteY99" fmla="*/ 447587 h 944966"/>
                <a:gd name="connsiteX100" fmla="*/ 136357 w 938658"/>
                <a:gd name="connsiteY100" fmla="*/ 447319 h 944966"/>
                <a:gd name="connsiteX101" fmla="*/ 163332 w 938658"/>
                <a:gd name="connsiteY101" fmla="*/ 434569 h 944966"/>
                <a:gd name="connsiteX102" fmla="*/ 182793 w 938658"/>
                <a:gd name="connsiteY102" fmla="*/ 433764 h 944966"/>
                <a:gd name="connsiteX103" fmla="*/ 163064 w 938658"/>
                <a:gd name="connsiteY103" fmla="*/ 457787 h 944966"/>
                <a:gd name="connsiteX104" fmla="*/ 175948 w 938658"/>
                <a:gd name="connsiteY104" fmla="*/ 467182 h 944966"/>
                <a:gd name="connsiteX105" fmla="*/ 180780 w 938658"/>
                <a:gd name="connsiteY105" fmla="*/ 494829 h 944966"/>
                <a:gd name="connsiteX106" fmla="*/ 160380 w 938658"/>
                <a:gd name="connsiteY106" fmla="*/ 513484 h 944966"/>
                <a:gd name="connsiteX107" fmla="*/ 142664 w 938658"/>
                <a:gd name="connsiteY107" fmla="*/ 508787 h 944966"/>
                <a:gd name="connsiteX108" fmla="*/ 122399 w 938658"/>
                <a:gd name="connsiteY108" fmla="*/ 535629 h 944966"/>
                <a:gd name="connsiteX109" fmla="*/ 104683 w 938658"/>
                <a:gd name="connsiteY109" fmla="*/ 526368 h 944966"/>
                <a:gd name="connsiteX110" fmla="*/ 86431 w 938658"/>
                <a:gd name="connsiteY110" fmla="*/ 529992 h 944966"/>
                <a:gd name="connsiteX111" fmla="*/ 77707 w 938658"/>
                <a:gd name="connsiteY111" fmla="*/ 557236 h 944966"/>
                <a:gd name="connsiteX112" fmla="*/ 57575 w 938658"/>
                <a:gd name="connsiteY112" fmla="*/ 586762 h 944966"/>
                <a:gd name="connsiteX113" fmla="*/ 48449 w 938658"/>
                <a:gd name="connsiteY113" fmla="*/ 615617 h 944966"/>
                <a:gd name="connsiteX114" fmla="*/ 67373 w 938658"/>
                <a:gd name="connsiteY114" fmla="*/ 637225 h 944966"/>
                <a:gd name="connsiteX115" fmla="*/ 67373 w 938658"/>
                <a:gd name="connsiteY115" fmla="*/ 665543 h 944966"/>
                <a:gd name="connsiteX116" fmla="*/ 83612 w 938658"/>
                <a:gd name="connsiteY116" fmla="*/ 677085 h 944966"/>
                <a:gd name="connsiteX117" fmla="*/ 104012 w 938658"/>
                <a:gd name="connsiteY117" fmla="*/ 699632 h 944966"/>
                <a:gd name="connsiteX118" fmla="*/ 136223 w 938658"/>
                <a:gd name="connsiteY118" fmla="*/ 690237 h 944966"/>
                <a:gd name="connsiteX119" fmla="*/ 153670 w 938658"/>
                <a:gd name="connsiteY119" fmla="*/ 709295 h 944966"/>
                <a:gd name="connsiteX120" fmla="*/ 148972 w 938658"/>
                <a:gd name="connsiteY120" fmla="*/ 727816 h 944966"/>
                <a:gd name="connsiteX121" fmla="*/ 150985 w 938658"/>
                <a:gd name="connsiteY121" fmla="*/ 754255 h 944966"/>
                <a:gd name="connsiteX122" fmla="*/ 163735 w 938658"/>
                <a:gd name="connsiteY122" fmla="*/ 754255 h 944966"/>
                <a:gd name="connsiteX123" fmla="*/ 189906 w 938658"/>
                <a:gd name="connsiteY123" fmla="*/ 733855 h 944966"/>
                <a:gd name="connsiteX124" fmla="*/ 198361 w 938658"/>
                <a:gd name="connsiteY124" fmla="*/ 755597 h 944966"/>
                <a:gd name="connsiteX125" fmla="*/ 204535 w 938658"/>
                <a:gd name="connsiteY125" fmla="*/ 739626 h 944966"/>
                <a:gd name="connsiteX126" fmla="*/ 221311 w 938658"/>
                <a:gd name="connsiteY126" fmla="*/ 764589 h 944966"/>
                <a:gd name="connsiteX127" fmla="*/ 234464 w 938658"/>
                <a:gd name="connsiteY127" fmla="*/ 747679 h 944966"/>
                <a:gd name="connsiteX128" fmla="*/ 242918 w 938658"/>
                <a:gd name="connsiteY128" fmla="*/ 756402 h 944966"/>
                <a:gd name="connsiteX129" fmla="*/ 274994 w 938658"/>
                <a:gd name="connsiteY129" fmla="*/ 740163 h 944966"/>
                <a:gd name="connsiteX130" fmla="*/ 260232 w 938658"/>
                <a:gd name="connsiteY130" fmla="*/ 772776 h 944966"/>
                <a:gd name="connsiteX131" fmla="*/ 255937 w 938658"/>
                <a:gd name="connsiteY131" fmla="*/ 808610 h 944966"/>
                <a:gd name="connsiteX132" fmla="*/ 237416 w 938658"/>
                <a:gd name="connsiteY132" fmla="*/ 824983 h 944966"/>
                <a:gd name="connsiteX133" fmla="*/ 231511 w 938658"/>
                <a:gd name="connsiteY133" fmla="*/ 834378 h 944966"/>
                <a:gd name="connsiteX134" fmla="*/ 197422 w 938658"/>
                <a:gd name="connsiteY134" fmla="*/ 861086 h 944966"/>
                <a:gd name="connsiteX135" fmla="*/ 184941 w 938658"/>
                <a:gd name="connsiteY135" fmla="*/ 879741 h 944966"/>
                <a:gd name="connsiteX136" fmla="*/ 184135 w 938658"/>
                <a:gd name="connsiteY136" fmla="*/ 879875 h 944966"/>
                <a:gd name="connsiteX137" fmla="*/ 154072 w 938658"/>
                <a:gd name="connsiteY137" fmla="*/ 884706 h 944966"/>
                <a:gd name="connsiteX138" fmla="*/ 128035 w 938658"/>
                <a:gd name="connsiteY138" fmla="*/ 908193 h 944966"/>
                <a:gd name="connsiteX139" fmla="*/ 103476 w 938658"/>
                <a:gd name="connsiteY139" fmla="*/ 921748 h 94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938658" h="944966">
                  <a:moveTo>
                    <a:pt x="77975" y="940671"/>
                  </a:moveTo>
                  <a:lnTo>
                    <a:pt x="80257" y="944966"/>
                  </a:lnTo>
                  <a:lnTo>
                    <a:pt x="120923" y="933424"/>
                  </a:lnTo>
                  <a:lnTo>
                    <a:pt x="141323" y="919198"/>
                  </a:lnTo>
                  <a:lnTo>
                    <a:pt x="166554" y="904301"/>
                  </a:lnTo>
                  <a:lnTo>
                    <a:pt x="190308" y="891819"/>
                  </a:lnTo>
                  <a:lnTo>
                    <a:pt x="190979" y="891954"/>
                  </a:lnTo>
                  <a:lnTo>
                    <a:pt x="207219" y="895175"/>
                  </a:lnTo>
                  <a:lnTo>
                    <a:pt x="235000" y="877056"/>
                  </a:lnTo>
                  <a:lnTo>
                    <a:pt x="242785" y="856254"/>
                  </a:lnTo>
                  <a:lnTo>
                    <a:pt x="281437" y="833036"/>
                  </a:lnTo>
                  <a:lnTo>
                    <a:pt x="287476" y="812905"/>
                  </a:lnTo>
                  <a:lnTo>
                    <a:pt x="312976" y="798410"/>
                  </a:lnTo>
                  <a:lnTo>
                    <a:pt x="339147" y="779218"/>
                  </a:lnTo>
                  <a:lnTo>
                    <a:pt x="361425" y="746739"/>
                  </a:lnTo>
                  <a:lnTo>
                    <a:pt x="343173" y="722984"/>
                  </a:lnTo>
                  <a:lnTo>
                    <a:pt x="379812" y="687285"/>
                  </a:lnTo>
                  <a:lnTo>
                    <a:pt x="396991" y="653733"/>
                  </a:lnTo>
                  <a:lnTo>
                    <a:pt x="430274" y="623670"/>
                  </a:lnTo>
                  <a:lnTo>
                    <a:pt x="439133" y="640312"/>
                  </a:lnTo>
                  <a:lnTo>
                    <a:pt x="412022" y="656417"/>
                  </a:lnTo>
                  <a:lnTo>
                    <a:pt x="401151" y="704061"/>
                  </a:lnTo>
                  <a:lnTo>
                    <a:pt x="404238" y="729963"/>
                  </a:lnTo>
                  <a:lnTo>
                    <a:pt x="429200" y="720703"/>
                  </a:lnTo>
                  <a:lnTo>
                    <a:pt x="451345" y="704061"/>
                  </a:lnTo>
                  <a:lnTo>
                    <a:pt x="479932" y="693861"/>
                  </a:lnTo>
                  <a:lnTo>
                    <a:pt x="492011" y="691043"/>
                  </a:lnTo>
                  <a:lnTo>
                    <a:pt x="486911" y="656685"/>
                  </a:lnTo>
                  <a:lnTo>
                    <a:pt x="516839" y="645009"/>
                  </a:lnTo>
                  <a:lnTo>
                    <a:pt x="517645" y="645680"/>
                  </a:lnTo>
                  <a:lnTo>
                    <a:pt x="547036" y="667019"/>
                  </a:lnTo>
                  <a:lnTo>
                    <a:pt x="594815" y="689432"/>
                  </a:lnTo>
                  <a:lnTo>
                    <a:pt x="629038" y="685272"/>
                  </a:lnTo>
                  <a:lnTo>
                    <a:pt x="629441" y="685406"/>
                  </a:lnTo>
                  <a:lnTo>
                    <a:pt x="672790" y="702987"/>
                  </a:lnTo>
                  <a:lnTo>
                    <a:pt x="696948" y="712650"/>
                  </a:lnTo>
                  <a:lnTo>
                    <a:pt x="747947" y="762174"/>
                  </a:lnTo>
                  <a:lnTo>
                    <a:pt x="776266" y="775460"/>
                  </a:lnTo>
                  <a:lnTo>
                    <a:pt x="815320" y="776668"/>
                  </a:lnTo>
                  <a:lnTo>
                    <a:pt x="840417" y="779755"/>
                  </a:lnTo>
                  <a:lnTo>
                    <a:pt x="853973" y="824178"/>
                  </a:lnTo>
                  <a:lnTo>
                    <a:pt x="885914" y="860683"/>
                  </a:lnTo>
                  <a:lnTo>
                    <a:pt x="892893" y="898932"/>
                  </a:lnTo>
                  <a:lnTo>
                    <a:pt x="914367" y="912756"/>
                  </a:lnTo>
                  <a:lnTo>
                    <a:pt x="926311" y="926982"/>
                  </a:lnTo>
                  <a:lnTo>
                    <a:pt x="938658" y="908998"/>
                  </a:lnTo>
                  <a:lnTo>
                    <a:pt x="937988" y="883096"/>
                  </a:lnTo>
                  <a:lnTo>
                    <a:pt x="896382" y="855180"/>
                  </a:lnTo>
                  <a:lnTo>
                    <a:pt x="870749" y="802839"/>
                  </a:lnTo>
                  <a:lnTo>
                    <a:pt x="855449" y="769689"/>
                  </a:lnTo>
                  <a:lnTo>
                    <a:pt x="833036" y="748484"/>
                  </a:lnTo>
                  <a:lnTo>
                    <a:pt x="816260" y="728755"/>
                  </a:lnTo>
                  <a:lnTo>
                    <a:pt x="803778" y="705000"/>
                  </a:lnTo>
                  <a:lnTo>
                    <a:pt x="780963" y="719629"/>
                  </a:lnTo>
                  <a:lnTo>
                    <a:pt x="755463" y="748082"/>
                  </a:lnTo>
                  <a:lnTo>
                    <a:pt x="732110" y="714395"/>
                  </a:lnTo>
                  <a:lnTo>
                    <a:pt x="715066" y="693190"/>
                  </a:lnTo>
                  <a:lnTo>
                    <a:pt x="691713" y="679903"/>
                  </a:lnTo>
                  <a:lnTo>
                    <a:pt x="666080" y="678293"/>
                  </a:lnTo>
                  <a:lnTo>
                    <a:pt x="666348" y="121191"/>
                  </a:lnTo>
                  <a:lnTo>
                    <a:pt x="640580" y="111662"/>
                  </a:lnTo>
                  <a:lnTo>
                    <a:pt x="603672" y="90323"/>
                  </a:lnTo>
                  <a:lnTo>
                    <a:pt x="570792" y="101999"/>
                  </a:lnTo>
                  <a:lnTo>
                    <a:pt x="551197" y="92336"/>
                  </a:lnTo>
                  <a:lnTo>
                    <a:pt x="503418" y="85357"/>
                  </a:lnTo>
                  <a:lnTo>
                    <a:pt x="452016" y="62407"/>
                  </a:lnTo>
                  <a:lnTo>
                    <a:pt x="426785" y="69789"/>
                  </a:lnTo>
                  <a:lnTo>
                    <a:pt x="426248" y="69520"/>
                  </a:lnTo>
                  <a:lnTo>
                    <a:pt x="386925" y="56502"/>
                  </a:lnTo>
                  <a:lnTo>
                    <a:pt x="388401" y="39592"/>
                  </a:lnTo>
                  <a:lnTo>
                    <a:pt x="349615" y="35431"/>
                  </a:lnTo>
                  <a:lnTo>
                    <a:pt x="337402" y="51536"/>
                  </a:lnTo>
                  <a:lnTo>
                    <a:pt x="318344" y="15300"/>
                  </a:lnTo>
                  <a:lnTo>
                    <a:pt x="282779" y="0"/>
                  </a:lnTo>
                  <a:lnTo>
                    <a:pt x="244932" y="40531"/>
                  </a:lnTo>
                  <a:lnTo>
                    <a:pt x="221982" y="35431"/>
                  </a:lnTo>
                  <a:lnTo>
                    <a:pt x="175277" y="68312"/>
                  </a:lnTo>
                  <a:lnTo>
                    <a:pt x="151790" y="76499"/>
                  </a:lnTo>
                  <a:lnTo>
                    <a:pt x="127096" y="110186"/>
                  </a:lnTo>
                  <a:lnTo>
                    <a:pt x="121191" y="144946"/>
                  </a:lnTo>
                  <a:lnTo>
                    <a:pt x="88981" y="177424"/>
                  </a:lnTo>
                  <a:lnTo>
                    <a:pt x="88310" y="177559"/>
                  </a:lnTo>
                  <a:lnTo>
                    <a:pt x="45631" y="179706"/>
                  </a:lnTo>
                  <a:lnTo>
                    <a:pt x="32881" y="212587"/>
                  </a:lnTo>
                  <a:lnTo>
                    <a:pt x="65897" y="233121"/>
                  </a:lnTo>
                  <a:lnTo>
                    <a:pt x="89652" y="261171"/>
                  </a:lnTo>
                  <a:lnTo>
                    <a:pt x="107233" y="293247"/>
                  </a:lnTo>
                  <a:lnTo>
                    <a:pt x="137833" y="317539"/>
                  </a:lnTo>
                  <a:lnTo>
                    <a:pt x="159440" y="358607"/>
                  </a:lnTo>
                  <a:lnTo>
                    <a:pt x="101865" y="361157"/>
                  </a:lnTo>
                  <a:lnTo>
                    <a:pt x="105354" y="330289"/>
                  </a:lnTo>
                  <a:lnTo>
                    <a:pt x="87505" y="330289"/>
                  </a:lnTo>
                  <a:lnTo>
                    <a:pt x="32881" y="360217"/>
                  </a:lnTo>
                  <a:lnTo>
                    <a:pt x="0" y="384106"/>
                  </a:lnTo>
                  <a:lnTo>
                    <a:pt x="30197" y="417524"/>
                  </a:lnTo>
                  <a:lnTo>
                    <a:pt x="40263" y="440206"/>
                  </a:lnTo>
                  <a:lnTo>
                    <a:pt x="75291" y="453493"/>
                  </a:lnTo>
                  <a:lnTo>
                    <a:pt x="110588" y="447050"/>
                  </a:lnTo>
                  <a:lnTo>
                    <a:pt x="128975" y="458995"/>
                  </a:lnTo>
                  <a:lnTo>
                    <a:pt x="135820" y="447587"/>
                  </a:lnTo>
                  <a:lnTo>
                    <a:pt x="136357" y="447319"/>
                  </a:lnTo>
                  <a:lnTo>
                    <a:pt x="163332" y="434569"/>
                  </a:lnTo>
                  <a:lnTo>
                    <a:pt x="182793" y="433764"/>
                  </a:lnTo>
                  <a:lnTo>
                    <a:pt x="163064" y="457787"/>
                  </a:lnTo>
                  <a:lnTo>
                    <a:pt x="175948" y="467182"/>
                  </a:lnTo>
                  <a:lnTo>
                    <a:pt x="180780" y="494829"/>
                  </a:lnTo>
                  <a:lnTo>
                    <a:pt x="160380" y="513484"/>
                  </a:lnTo>
                  <a:lnTo>
                    <a:pt x="142664" y="508787"/>
                  </a:lnTo>
                  <a:lnTo>
                    <a:pt x="122399" y="535629"/>
                  </a:lnTo>
                  <a:lnTo>
                    <a:pt x="104683" y="526368"/>
                  </a:lnTo>
                  <a:lnTo>
                    <a:pt x="86431" y="529992"/>
                  </a:lnTo>
                  <a:lnTo>
                    <a:pt x="77707" y="557236"/>
                  </a:lnTo>
                  <a:lnTo>
                    <a:pt x="57575" y="586762"/>
                  </a:lnTo>
                  <a:lnTo>
                    <a:pt x="48449" y="615617"/>
                  </a:lnTo>
                  <a:lnTo>
                    <a:pt x="67373" y="637225"/>
                  </a:lnTo>
                  <a:lnTo>
                    <a:pt x="67373" y="665543"/>
                  </a:lnTo>
                  <a:lnTo>
                    <a:pt x="83612" y="677085"/>
                  </a:lnTo>
                  <a:lnTo>
                    <a:pt x="104012" y="699632"/>
                  </a:lnTo>
                  <a:lnTo>
                    <a:pt x="136223" y="690237"/>
                  </a:lnTo>
                  <a:lnTo>
                    <a:pt x="153670" y="709295"/>
                  </a:lnTo>
                  <a:lnTo>
                    <a:pt x="148972" y="727816"/>
                  </a:lnTo>
                  <a:lnTo>
                    <a:pt x="150985" y="754255"/>
                  </a:lnTo>
                  <a:lnTo>
                    <a:pt x="163735" y="754255"/>
                  </a:lnTo>
                  <a:lnTo>
                    <a:pt x="189906" y="733855"/>
                  </a:lnTo>
                  <a:lnTo>
                    <a:pt x="198361" y="755597"/>
                  </a:lnTo>
                  <a:lnTo>
                    <a:pt x="204535" y="739626"/>
                  </a:lnTo>
                  <a:lnTo>
                    <a:pt x="221311" y="764589"/>
                  </a:lnTo>
                  <a:lnTo>
                    <a:pt x="234464" y="747679"/>
                  </a:lnTo>
                  <a:lnTo>
                    <a:pt x="242918" y="756402"/>
                  </a:lnTo>
                  <a:lnTo>
                    <a:pt x="274994" y="740163"/>
                  </a:lnTo>
                  <a:lnTo>
                    <a:pt x="260232" y="772776"/>
                  </a:lnTo>
                  <a:lnTo>
                    <a:pt x="255937" y="808610"/>
                  </a:lnTo>
                  <a:lnTo>
                    <a:pt x="237416" y="824983"/>
                  </a:lnTo>
                  <a:lnTo>
                    <a:pt x="231511" y="834378"/>
                  </a:lnTo>
                  <a:lnTo>
                    <a:pt x="197422" y="861086"/>
                  </a:lnTo>
                  <a:lnTo>
                    <a:pt x="184941" y="879741"/>
                  </a:lnTo>
                  <a:lnTo>
                    <a:pt x="184135" y="879875"/>
                  </a:lnTo>
                  <a:lnTo>
                    <a:pt x="154072" y="884706"/>
                  </a:lnTo>
                  <a:lnTo>
                    <a:pt x="128035" y="908193"/>
                  </a:lnTo>
                  <a:lnTo>
                    <a:pt x="103476" y="92174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8" name="Ignore">
              <a:extLst>
                <a:ext uri="{FF2B5EF4-FFF2-40B4-BE49-F238E27FC236}">
                  <a16:creationId xmlns:a16="http://schemas.microsoft.com/office/drawing/2014/main" id="{987CD31B-AA70-4715-8300-35DF5032C3ED}"/>
                </a:ext>
              </a:extLst>
            </p:cNvPr>
            <p:cNvSpPr/>
            <p:nvPr/>
          </p:nvSpPr>
          <p:spPr>
            <a:xfrm>
              <a:off x="2105100" y="3132980"/>
              <a:ext cx="67104" cy="61065"/>
            </a:xfrm>
            <a:custGeom>
              <a:avLst/>
              <a:gdLst>
                <a:gd name="connsiteX0" fmla="*/ 18252 w 67104"/>
                <a:gd name="connsiteY0" fmla="*/ 61065 h 61065"/>
                <a:gd name="connsiteX1" fmla="*/ 4026 w 67104"/>
                <a:gd name="connsiteY1" fmla="*/ 47913 h 61065"/>
                <a:gd name="connsiteX2" fmla="*/ 0 w 67104"/>
                <a:gd name="connsiteY2" fmla="*/ 24695 h 61065"/>
                <a:gd name="connsiteX3" fmla="*/ 23487 w 67104"/>
                <a:gd name="connsiteY3" fmla="*/ 7516 h 61065"/>
                <a:gd name="connsiteX4" fmla="*/ 37444 w 67104"/>
                <a:gd name="connsiteY4" fmla="*/ 0 h 61065"/>
                <a:gd name="connsiteX5" fmla="*/ 55294 w 67104"/>
                <a:gd name="connsiteY5" fmla="*/ 3355 h 61065"/>
                <a:gd name="connsiteX6" fmla="*/ 67105 w 67104"/>
                <a:gd name="connsiteY6" fmla="*/ 19729 h 61065"/>
                <a:gd name="connsiteX7" fmla="*/ 44558 w 67104"/>
                <a:gd name="connsiteY7" fmla="*/ 42679 h 6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104" h="61065">
                  <a:moveTo>
                    <a:pt x="18252" y="61065"/>
                  </a:moveTo>
                  <a:lnTo>
                    <a:pt x="4026" y="47913"/>
                  </a:lnTo>
                  <a:lnTo>
                    <a:pt x="0" y="24695"/>
                  </a:lnTo>
                  <a:lnTo>
                    <a:pt x="23487" y="7516"/>
                  </a:lnTo>
                  <a:lnTo>
                    <a:pt x="37444" y="0"/>
                  </a:lnTo>
                  <a:lnTo>
                    <a:pt x="55294" y="3355"/>
                  </a:lnTo>
                  <a:lnTo>
                    <a:pt x="67105" y="19729"/>
                  </a:lnTo>
                  <a:lnTo>
                    <a:pt x="44558" y="4267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9" name="Ignore">
              <a:extLst>
                <a:ext uri="{FF2B5EF4-FFF2-40B4-BE49-F238E27FC236}">
                  <a16:creationId xmlns:a16="http://schemas.microsoft.com/office/drawing/2014/main" id="{851B27D1-78D3-4362-A875-A5457E2104A8}"/>
                </a:ext>
              </a:extLst>
            </p:cNvPr>
            <p:cNvSpPr/>
            <p:nvPr/>
          </p:nvSpPr>
          <p:spPr>
            <a:xfrm>
              <a:off x="2109260" y="3137006"/>
              <a:ext cx="57978" cy="52073"/>
            </a:xfrm>
            <a:custGeom>
              <a:avLst/>
              <a:gdLst>
                <a:gd name="connsiteX0" fmla="*/ 3490 w 57978"/>
                <a:gd name="connsiteY0" fmla="*/ 41873 h 52073"/>
                <a:gd name="connsiteX1" fmla="*/ 14495 w 57978"/>
                <a:gd name="connsiteY1" fmla="*/ 52073 h 52073"/>
                <a:gd name="connsiteX2" fmla="*/ 37981 w 57978"/>
                <a:gd name="connsiteY2" fmla="*/ 35700 h 52073"/>
                <a:gd name="connsiteX3" fmla="*/ 57978 w 57978"/>
                <a:gd name="connsiteY3" fmla="*/ 15300 h 52073"/>
                <a:gd name="connsiteX4" fmla="*/ 48852 w 57978"/>
                <a:gd name="connsiteY4" fmla="*/ 2818 h 52073"/>
                <a:gd name="connsiteX5" fmla="*/ 33955 w 57978"/>
                <a:gd name="connsiteY5" fmla="*/ 0 h 52073"/>
                <a:gd name="connsiteX6" fmla="*/ 21340 w 57978"/>
                <a:gd name="connsiteY6" fmla="*/ 6845 h 52073"/>
                <a:gd name="connsiteX7" fmla="*/ 0 w 57978"/>
                <a:gd name="connsiteY7" fmla="*/ 22413 h 5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78" h="52073">
                  <a:moveTo>
                    <a:pt x="3490" y="41873"/>
                  </a:moveTo>
                  <a:lnTo>
                    <a:pt x="14495" y="52073"/>
                  </a:lnTo>
                  <a:lnTo>
                    <a:pt x="37981" y="35700"/>
                  </a:lnTo>
                  <a:lnTo>
                    <a:pt x="57978" y="15300"/>
                  </a:lnTo>
                  <a:lnTo>
                    <a:pt x="48852" y="2818"/>
                  </a:lnTo>
                  <a:lnTo>
                    <a:pt x="33955" y="0"/>
                  </a:lnTo>
                  <a:lnTo>
                    <a:pt x="21340" y="6845"/>
                  </a:lnTo>
                  <a:lnTo>
                    <a:pt x="0" y="22413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0" name="Ignore">
              <a:extLst>
                <a:ext uri="{FF2B5EF4-FFF2-40B4-BE49-F238E27FC236}">
                  <a16:creationId xmlns:a16="http://schemas.microsoft.com/office/drawing/2014/main" id="{0B25BAC5-F7F4-49CB-B8C2-66141A94E85B}"/>
                </a:ext>
              </a:extLst>
            </p:cNvPr>
            <p:cNvSpPr/>
            <p:nvPr/>
          </p:nvSpPr>
          <p:spPr>
            <a:xfrm>
              <a:off x="1787158" y="3016620"/>
              <a:ext cx="52207" cy="35297"/>
            </a:xfrm>
            <a:custGeom>
              <a:avLst/>
              <a:gdLst>
                <a:gd name="connsiteX0" fmla="*/ 34894 w 52207"/>
                <a:gd name="connsiteY0" fmla="*/ 35297 h 35297"/>
                <a:gd name="connsiteX1" fmla="*/ 17850 w 52207"/>
                <a:gd name="connsiteY1" fmla="*/ 25634 h 35297"/>
                <a:gd name="connsiteX2" fmla="*/ 0 w 52207"/>
                <a:gd name="connsiteY2" fmla="*/ 9797 h 35297"/>
                <a:gd name="connsiteX3" fmla="*/ 28050 w 52207"/>
                <a:gd name="connsiteY3" fmla="*/ 0 h 35297"/>
                <a:gd name="connsiteX4" fmla="*/ 49523 w 52207"/>
                <a:gd name="connsiteY4" fmla="*/ 4832 h 35297"/>
                <a:gd name="connsiteX5" fmla="*/ 52208 w 52207"/>
                <a:gd name="connsiteY5" fmla="*/ 26574 h 3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07" h="35297">
                  <a:moveTo>
                    <a:pt x="34894" y="35297"/>
                  </a:moveTo>
                  <a:lnTo>
                    <a:pt x="17850" y="25634"/>
                  </a:lnTo>
                  <a:lnTo>
                    <a:pt x="0" y="9797"/>
                  </a:lnTo>
                  <a:lnTo>
                    <a:pt x="28050" y="0"/>
                  </a:lnTo>
                  <a:lnTo>
                    <a:pt x="49523" y="4832"/>
                  </a:lnTo>
                  <a:lnTo>
                    <a:pt x="52208" y="2657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1" name="Ignore">
              <a:extLst>
                <a:ext uri="{FF2B5EF4-FFF2-40B4-BE49-F238E27FC236}">
                  <a16:creationId xmlns:a16="http://schemas.microsoft.com/office/drawing/2014/main" id="{2498E508-23A7-4F90-8811-FA3D5CC06B64}"/>
                </a:ext>
              </a:extLst>
            </p:cNvPr>
            <p:cNvSpPr/>
            <p:nvPr/>
          </p:nvSpPr>
          <p:spPr>
            <a:xfrm>
              <a:off x="1794540" y="3020512"/>
              <a:ext cx="40665" cy="26975"/>
            </a:xfrm>
            <a:custGeom>
              <a:avLst/>
              <a:gdLst>
                <a:gd name="connsiteX0" fmla="*/ 0 w 40665"/>
                <a:gd name="connsiteY0" fmla="*/ 7382 h 26975"/>
                <a:gd name="connsiteX1" fmla="*/ 12616 w 40665"/>
                <a:gd name="connsiteY1" fmla="*/ 18655 h 26975"/>
                <a:gd name="connsiteX2" fmla="*/ 27647 w 40665"/>
                <a:gd name="connsiteY2" fmla="*/ 26976 h 26975"/>
                <a:gd name="connsiteX3" fmla="*/ 40666 w 40665"/>
                <a:gd name="connsiteY3" fmla="*/ 20400 h 26975"/>
                <a:gd name="connsiteX4" fmla="*/ 38652 w 40665"/>
                <a:gd name="connsiteY4" fmla="*/ 4160 h 26975"/>
                <a:gd name="connsiteX5" fmla="*/ 20937 w 40665"/>
                <a:gd name="connsiteY5" fmla="*/ 0 h 2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5" h="26975">
                  <a:moveTo>
                    <a:pt x="0" y="7382"/>
                  </a:moveTo>
                  <a:lnTo>
                    <a:pt x="12616" y="18655"/>
                  </a:lnTo>
                  <a:lnTo>
                    <a:pt x="27647" y="26976"/>
                  </a:lnTo>
                  <a:lnTo>
                    <a:pt x="40666" y="20400"/>
                  </a:lnTo>
                  <a:lnTo>
                    <a:pt x="38652" y="4160"/>
                  </a:lnTo>
                  <a:lnTo>
                    <a:pt x="20937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2" name="Ignore">
              <a:extLst>
                <a:ext uri="{FF2B5EF4-FFF2-40B4-BE49-F238E27FC236}">
                  <a16:creationId xmlns:a16="http://schemas.microsoft.com/office/drawing/2014/main" id="{5A31F4EA-4C2B-4F2D-9794-DF9DA3184F8B}"/>
                </a:ext>
              </a:extLst>
            </p:cNvPr>
            <p:cNvSpPr/>
            <p:nvPr/>
          </p:nvSpPr>
          <p:spPr>
            <a:xfrm>
              <a:off x="1738440" y="2857314"/>
              <a:ext cx="24426" cy="28989"/>
            </a:xfrm>
            <a:custGeom>
              <a:avLst/>
              <a:gdLst>
                <a:gd name="connsiteX0" fmla="*/ 0 w 24426"/>
                <a:gd name="connsiteY0" fmla="*/ 28989 h 28989"/>
                <a:gd name="connsiteX1" fmla="*/ 0 w 24426"/>
                <a:gd name="connsiteY1" fmla="*/ 0 h 28989"/>
                <a:gd name="connsiteX2" fmla="*/ 24426 w 24426"/>
                <a:gd name="connsiteY2" fmla="*/ 7247 h 28989"/>
                <a:gd name="connsiteX3" fmla="*/ 21474 w 24426"/>
                <a:gd name="connsiteY3" fmla="*/ 15837 h 2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26" h="28989">
                  <a:moveTo>
                    <a:pt x="0" y="28989"/>
                  </a:moveTo>
                  <a:lnTo>
                    <a:pt x="0" y="0"/>
                  </a:lnTo>
                  <a:lnTo>
                    <a:pt x="24426" y="7247"/>
                  </a:lnTo>
                  <a:lnTo>
                    <a:pt x="21474" y="1583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3" name="Ignore">
              <a:extLst>
                <a:ext uri="{FF2B5EF4-FFF2-40B4-BE49-F238E27FC236}">
                  <a16:creationId xmlns:a16="http://schemas.microsoft.com/office/drawing/2014/main" id="{E9062230-5D37-48A9-B6FD-E00AD6068B1F}"/>
                </a:ext>
              </a:extLst>
            </p:cNvPr>
            <p:cNvSpPr/>
            <p:nvPr/>
          </p:nvSpPr>
          <p:spPr>
            <a:xfrm>
              <a:off x="1742199" y="2862414"/>
              <a:ext cx="15702" cy="17044"/>
            </a:xfrm>
            <a:custGeom>
              <a:avLst/>
              <a:gdLst>
                <a:gd name="connsiteX0" fmla="*/ 0 w 15702"/>
                <a:gd name="connsiteY0" fmla="*/ 0 h 17044"/>
                <a:gd name="connsiteX1" fmla="*/ 0 w 15702"/>
                <a:gd name="connsiteY1" fmla="*/ 17044 h 17044"/>
                <a:gd name="connsiteX2" fmla="*/ 14494 w 15702"/>
                <a:gd name="connsiteY2" fmla="*/ 8187 h 17044"/>
                <a:gd name="connsiteX3" fmla="*/ 15702 w 15702"/>
                <a:gd name="connsiteY3" fmla="*/ 4697 h 1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02" h="17044">
                  <a:moveTo>
                    <a:pt x="0" y="0"/>
                  </a:moveTo>
                  <a:lnTo>
                    <a:pt x="0" y="17044"/>
                  </a:lnTo>
                  <a:lnTo>
                    <a:pt x="14494" y="8187"/>
                  </a:lnTo>
                  <a:lnTo>
                    <a:pt x="15702" y="469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0" name="Ignore">
            <a:extLst>
              <a:ext uri="{FF2B5EF4-FFF2-40B4-BE49-F238E27FC236}">
                <a16:creationId xmlns:a16="http://schemas.microsoft.com/office/drawing/2014/main" id="{AC2675F7-57C0-44B0-8C12-6316C6905FAA}"/>
              </a:ext>
            </a:extLst>
          </p:cNvPr>
          <p:cNvGrpSpPr/>
          <p:nvPr/>
        </p:nvGrpSpPr>
        <p:grpSpPr>
          <a:xfrm>
            <a:off x="4404844" y="5768772"/>
            <a:ext cx="137968" cy="150447"/>
            <a:chOff x="4486506" y="5671410"/>
            <a:chExt cx="133538" cy="145616"/>
          </a:xfrm>
          <a:solidFill>
            <a:srgbClr val="CECECE"/>
          </a:solidFill>
        </p:grpSpPr>
        <p:sp>
          <p:nvSpPr>
            <p:cNvPr id="330" name="Ignore">
              <a:extLst>
                <a:ext uri="{FF2B5EF4-FFF2-40B4-BE49-F238E27FC236}">
                  <a16:creationId xmlns:a16="http://schemas.microsoft.com/office/drawing/2014/main" id="{DA19117F-8152-4292-BE95-1ACA4AB78EC0}"/>
                </a:ext>
              </a:extLst>
            </p:cNvPr>
            <p:cNvSpPr/>
            <p:nvPr/>
          </p:nvSpPr>
          <p:spPr>
            <a:xfrm>
              <a:off x="4486506" y="5671410"/>
              <a:ext cx="133538" cy="145616"/>
            </a:xfrm>
            <a:custGeom>
              <a:avLst/>
              <a:gdLst>
                <a:gd name="connsiteX0" fmla="*/ 88578 w 133538"/>
                <a:gd name="connsiteY0" fmla="*/ 145617 h 145616"/>
                <a:gd name="connsiteX1" fmla="*/ 70057 w 133538"/>
                <a:gd name="connsiteY1" fmla="*/ 139443 h 145616"/>
                <a:gd name="connsiteX2" fmla="*/ 56368 w 133538"/>
                <a:gd name="connsiteY2" fmla="*/ 142798 h 145616"/>
                <a:gd name="connsiteX3" fmla="*/ 55697 w 133538"/>
                <a:gd name="connsiteY3" fmla="*/ 142396 h 145616"/>
                <a:gd name="connsiteX4" fmla="*/ 33418 w 133538"/>
                <a:gd name="connsiteY4" fmla="*/ 129780 h 145616"/>
                <a:gd name="connsiteX5" fmla="*/ 16239 w 133538"/>
                <a:gd name="connsiteY5" fmla="*/ 130854 h 145616"/>
                <a:gd name="connsiteX6" fmla="*/ 0 w 133538"/>
                <a:gd name="connsiteY6" fmla="*/ 113004 h 145616"/>
                <a:gd name="connsiteX7" fmla="*/ 2013 w 133538"/>
                <a:gd name="connsiteY7" fmla="*/ 92470 h 145616"/>
                <a:gd name="connsiteX8" fmla="*/ 7381 w 133538"/>
                <a:gd name="connsiteY8" fmla="*/ 86028 h 145616"/>
                <a:gd name="connsiteX9" fmla="*/ 7113 w 133538"/>
                <a:gd name="connsiteY9" fmla="*/ 57710 h 145616"/>
                <a:gd name="connsiteX10" fmla="*/ 13824 w 133538"/>
                <a:gd name="connsiteY10" fmla="*/ 27513 h 145616"/>
                <a:gd name="connsiteX11" fmla="*/ 20266 w 133538"/>
                <a:gd name="connsiteY11" fmla="*/ 3355 h 145616"/>
                <a:gd name="connsiteX12" fmla="*/ 38518 w 133538"/>
                <a:gd name="connsiteY12" fmla="*/ 0 h 145616"/>
                <a:gd name="connsiteX13" fmla="*/ 39189 w 133538"/>
                <a:gd name="connsiteY13" fmla="*/ 537 h 145616"/>
                <a:gd name="connsiteX14" fmla="*/ 63347 w 133538"/>
                <a:gd name="connsiteY14" fmla="*/ 22144 h 145616"/>
                <a:gd name="connsiteX15" fmla="*/ 72473 w 133538"/>
                <a:gd name="connsiteY15" fmla="*/ 21339 h 145616"/>
                <a:gd name="connsiteX16" fmla="*/ 98509 w 133538"/>
                <a:gd name="connsiteY16" fmla="*/ 40128 h 145616"/>
                <a:gd name="connsiteX17" fmla="*/ 118373 w 133538"/>
                <a:gd name="connsiteY17" fmla="*/ 56636 h 145616"/>
                <a:gd name="connsiteX18" fmla="*/ 133538 w 133538"/>
                <a:gd name="connsiteY18" fmla="*/ 77573 h 145616"/>
                <a:gd name="connsiteX19" fmla="*/ 122399 w 133538"/>
                <a:gd name="connsiteY19" fmla="*/ 91799 h 145616"/>
                <a:gd name="connsiteX20" fmla="*/ 129109 w 133538"/>
                <a:gd name="connsiteY20" fmla="*/ 108307 h 145616"/>
                <a:gd name="connsiteX21" fmla="*/ 117701 w 133538"/>
                <a:gd name="connsiteY21" fmla="*/ 128304 h 14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3538" h="145616">
                  <a:moveTo>
                    <a:pt x="88578" y="145617"/>
                  </a:moveTo>
                  <a:lnTo>
                    <a:pt x="70057" y="139443"/>
                  </a:lnTo>
                  <a:lnTo>
                    <a:pt x="56368" y="142798"/>
                  </a:lnTo>
                  <a:lnTo>
                    <a:pt x="55697" y="142396"/>
                  </a:lnTo>
                  <a:lnTo>
                    <a:pt x="33418" y="129780"/>
                  </a:lnTo>
                  <a:lnTo>
                    <a:pt x="16239" y="130854"/>
                  </a:lnTo>
                  <a:lnTo>
                    <a:pt x="0" y="113004"/>
                  </a:lnTo>
                  <a:lnTo>
                    <a:pt x="2013" y="92470"/>
                  </a:lnTo>
                  <a:lnTo>
                    <a:pt x="7381" y="86028"/>
                  </a:lnTo>
                  <a:lnTo>
                    <a:pt x="7113" y="57710"/>
                  </a:lnTo>
                  <a:lnTo>
                    <a:pt x="13824" y="27513"/>
                  </a:lnTo>
                  <a:lnTo>
                    <a:pt x="20266" y="3355"/>
                  </a:lnTo>
                  <a:lnTo>
                    <a:pt x="38518" y="0"/>
                  </a:lnTo>
                  <a:lnTo>
                    <a:pt x="39189" y="537"/>
                  </a:lnTo>
                  <a:lnTo>
                    <a:pt x="63347" y="22144"/>
                  </a:lnTo>
                  <a:lnTo>
                    <a:pt x="72473" y="21339"/>
                  </a:lnTo>
                  <a:lnTo>
                    <a:pt x="98509" y="40128"/>
                  </a:lnTo>
                  <a:lnTo>
                    <a:pt x="118373" y="56636"/>
                  </a:lnTo>
                  <a:lnTo>
                    <a:pt x="133538" y="77573"/>
                  </a:lnTo>
                  <a:lnTo>
                    <a:pt x="122399" y="91799"/>
                  </a:lnTo>
                  <a:lnTo>
                    <a:pt x="129109" y="108307"/>
                  </a:lnTo>
                  <a:lnTo>
                    <a:pt x="117701" y="12830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Ignore">
              <a:extLst>
                <a:ext uri="{FF2B5EF4-FFF2-40B4-BE49-F238E27FC236}">
                  <a16:creationId xmlns:a16="http://schemas.microsoft.com/office/drawing/2014/main" id="{1AE857CC-2E2A-461D-9330-FB51AB99D875}"/>
                </a:ext>
              </a:extLst>
            </p:cNvPr>
            <p:cNvSpPr/>
            <p:nvPr/>
          </p:nvSpPr>
          <p:spPr>
            <a:xfrm>
              <a:off x="4490532" y="5675436"/>
              <a:ext cx="124680" cy="137295"/>
            </a:xfrm>
            <a:custGeom>
              <a:avLst/>
              <a:gdLst>
                <a:gd name="connsiteX0" fmla="*/ 66165 w 124680"/>
                <a:gd name="connsiteY0" fmla="*/ 131525 h 137295"/>
                <a:gd name="connsiteX1" fmla="*/ 84149 w 124680"/>
                <a:gd name="connsiteY1" fmla="*/ 137296 h 137295"/>
                <a:gd name="connsiteX2" fmla="*/ 110857 w 124680"/>
                <a:gd name="connsiteY2" fmla="*/ 121459 h 137295"/>
                <a:gd name="connsiteX3" fmla="*/ 120923 w 124680"/>
                <a:gd name="connsiteY3" fmla="*/ 104012 h 137295"/>
                <a:gd name="connsiteX4" fmla="*/ 113944 w 124680"/>
                <a:gd name="connsiteY4" fmla="*/ 87102 h 137295"/>
                <a:gd name="connsiteX5" fmla="*/ 124680 w 124680"/>
                <a:gd name="connsiteY5" fmla="*/ 73547 h 137295"/>
                <a:gd name="connsiteX6" fmla="*/ 111394 w 124680"/>
                <a:gd name="connsiteY6" fmla="*/ 55026 h 137295"/>
                <a:gd name="connsiteX7" fmla="*/ 92068 w 124680"/>
                <a:gd name="connsiteY7" fmla="*/ 39055 h 137295"/>
                <a:gd name="connsiteX8" fmla="*/ 67239 w 124680"/>
                <a:gd name="connsiteY8" fmla="*/ 21205 h 137295"/>
                <a:gd name="connsiteX9" fmla="*/ 57978 w 124680"/>
                <a:gd name="connsiteY9" fmla="*/ 22010 h 137295"/>
                <a:gd name="connsiteX10" fmla="*/ 33284 w 124680"/>
                <a:gd name="connsiteY10" fmla="*/ 0 h 137295"/>
                <a:gd name="connsiteX11" fmla="*/ 19326 w 124680"/>
                <a:gd name="connsiteY11" fmla="*/ 2684 h 137295"/>
                <a:gd name="connsiteX12" fmla="*/ 13555 w 124680"/>
                <a:gd name="connsiteY12" fmla="*/ 24426 h 137295"/>
                <a:gd name="connsiteX13" fmla="*/ 6845 w 124680"/>
                <a:gd name="connsiteY13" fmla="*/ 54086 h 137295"/>
                <a:gd name="connsiteX14" fmla="*/ 7247 w 124680"/>
                <a:gd name="connsiteY14" fmla="*/ 83344 h 137295"/>
                <a:gd name="connsiteX15" fmla="*/ 1745 w 124680"/>
                <a:gd name="connsiteY15" fmla="*/ 90054 h 137295"/>
                <a:gd name="connsiteX16" fmla="*/ 0 w 124680"/>
                <a:gd name="connsiteY16" fmla="*/ 107636 h 137295"/>
                <a:gd name="connsiteX17" fmla="*/ 13824 w 124680"/>
                <a:gd name="connsiteY17" fmla="*/ 122801 h 137295"/>
                <a:gd name="connsiteX18" fmla="*/ 30331 w 124680"/>
                <a:gd name="connsiteY18" fmla="*/ 121862 h 137295"/>
                <a:gd name="connsiteX19" fmla="*/ 30734 w 124680"/>
                <a:gd name="connsiteY19" fmla="*/ 122130 h 137295"/>
                <a:gd name="connsiteX20" fmla="*/ 53013 w 124680"/>
                <a:gd name="connsiteY20" fmla="*/ 134746 h 13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4680" h="137295">
                  <a:moveTo>
                    <a:pt x="66165" y="131525"/>
                  </a:moveTo>
                  <a:lnTo>
                    <a:pt x="84149" y="137296"/>
                  </a:lnTo>
                  <a:lnTo>
                    <a:pt x="110857" y="121459"/>
                  </a:lnTo>
                  <a:lnTo>
                    <a:pt x="120923" y="104012"/>
                  </a:lnTo>
                  <a:lnTo>
                    <a:pt x="113944" y="87102"/>
                  </a:lnTo>
                  <a:lnTo>
                    <a:pt x="124680" y="73547"/>
                  </a:lnTo>
                  <a:lnTo>
                    <a:pt x="111394" y="55026"/>
                  </a:lnTo>
                  <a:lnTo>
                    <a:pt x="92068" y="39055"/>
                  </a:lnTo>
                  <a:lnTo>
                    <a:pt x="67239" y="21205"/>
                  </a:lnTo>
                  <a:lnTo>
                    <a:pt x="57978" y="22010"/>
                  </a:lnTo>
                  <a:lnTo>
                    <a:pt x="33284" y="0"/>
                  </a:lnTo>
                  <a:lnTo>
                    <a:pt x="19326" y="2684"/>
                  </a:lnTo>
                  <a:lnTo>
                    <a:pt x="13555" y="24426"/>
                  </a:lnTo>
                  <a:lnTo>
                    <a:pt x="6845" y="54086"/>
                  </a:lnTo>
                  <a:lnTo>
                    <a:pt x="7247" y="83344"/>
                  </a:lnTo>
                  <a:lnTo>
                    <a:pt x="1745" y="90054"/>
                  </a:lnTo>
                  <a:lnTo>
                    <a:pt x="0" y="107636"/>
                  </a:lnTo>
                  <a:lnTo>
                    <a:pt x="13824" y="122801"/>
                  </a:lnTo>
                  <a:lnTo>
                    <a:pt x="30331" y="121862"/>
                  </a:lnTo>
                  <a:lnTo>
                    <a:pt x="30734" y="122130"/>
                  </a:lnTo>
                  <a:lnTo>
                    <a:pt x="53013" y="13474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1" name="Ignore">
            <a:extLst>
              <a:ext uri="{FF2B5EF4-FFF2-40B4-BE49-F238E27FC236}">
                <a16:creationId xmlns:a16="http://schemas.microsoft.com/office/drawing/2014/main" id="{07717DFE-5532-4F33-9792-0F558034FA16}"/>
              </a:ext>
            </a:extLst>
          </p:cNvPr>
          <p:cNvGrpSpPr/>
          <p:nvPr/>
        </p:nvGrpSpPr>
        <p:grpSpPr>
          <a:xfrm>
            <a:off x="3723324" y="4360113"/>
            <a:ext cx="283562" cy="95538"/>
            <a:chOff x="3826868" y="4307980"/>
            <a:chExt cx="274457" cy="92470"/>
          </a:xfrm>
          <a:solidFill>
            <a:srgbClr val="CECECE"/>
          </a:solidFill>
        </p:grpSpPr>
        <p:sp>
          <p:nvSpPr>
            <p:cNvPr id="328" name="Ignore">
              <a:extLst>
                <a:ext uri="{FF2B5EF4-FFF2-40B4-BE49-F238E27FC236}">
                  <a16:creationId xmlns:a16="http://schemas.microsoft.com/office/drawing/2014/main" id="{2D2449C5-4236-4D5B-B69A-281CAD7223D3}"/>
                </a:ext>
              </a:extLst>
            </p:cNvPr>
            <p:cNvSpPr/>
            <p:nvPr/>
          </p:nvSpPr>
          <p:spPr>
            <a:xfrm>
              <a:off x="3826868" y="4307980"/>
              <a:ext cx="274457" cy="92470"/>
            </a:xfrm>
            <a:custGeom>
              <a:avLst/>
              <a:gdLst>
                <a:gd name="connsiteX0" fmla="*/ 177961 w 274457"/>
                <a:gd name="connsiteY0" fmla="*/ 92470 h 92470"/>
                <a:gd name="connsiteX1" fmla="*/ 196885 w 274457"/>
                <a:gd name="connsiteY1" fmla="*/ 75694 h 92470"/>
                <a:gd name="connsiteX2" fmla="*/ 189235 w 274457"/>
                <a:gd name="connsiteY2" fmla="*/ 70594 h 92470"/>
                <a:gd name="connsiteX3" fmla="*/ 173130 w 274457"/>
                <a:gd name="connsiteY3" fmla="*/ 68849 h 92470"/>
                <a:gd name="connsiteX4" fmla="*/ 163601 w 274457"/>
                <a:gd name="connsiteY4" fmla="*/ 60126 h 92470"/>
                <a:gd name="connsiteX5" fmla="*/ 158232 w 274457"/>
                <a:gd name="connsiteY5" fmla="*/ 46436 h 92470"/>
                <a:gd name="connsiteX6" fmla="*/ 145348 w 274457"/>
                <a:gd name="connsiteY6" fmla="*/ 47242 h 92470"/>
                <a:gd name="connsiteX7" fmla="*/ 121325 w 274457"/>
                <a:gd name="connsiteY7" fmla="*/ 39860 h 92470"/>
                <a:gd name="connsiteX8" fmla="*/ 114346 w 274457"/>
                <a:gd name="connsiteY8" fmla="*/ 34626 h 92470"/>
                <a:gd name="connsiteX9" fmla="*/ 81868 w 274457"/>
                <a:gd name="connsiteY9" fmla="*/ 30197 h 92470"/>
                <a:gd name="connsiteX10" fmla="*/ 70728 w 274457"/>
                <a:gd name="connsiteY10" fmla="*/ 23487 h 92470"/>
                <a:gd name="connsiteX11" fmla="*/ 77841 w 274457"/>
                <a:gd name="connsiteY11" fmla="*/ 18387 h 92470"/>
                <a:gd name="connsiteX12" fmla="*/ 59857 w 274457"/>
                <a:gd name="connsiteY12" fmla="*/ 17313 h 92470"/>
                <a:gd name="connsiteX13" fmla="*/ 42141 w 274457"/>
                <a:gd name="connsiteY13" fmla="*/ 31137 h 92470"/>
                <a:gd name="connsiteX14" fmla="*/ 32344 w 274457"/>
                <a:gd name="connsiteY14" fmla="*/ 31405 h 92470"/>
                <a:gd name="connsiteX15" fmla="*/ 28855 w 274457"/>
                <a:gd name="connsiteY15" fmla="*/ 37713 h 92470"/>
                <a:gd name="connsiteX16" fmla="*/ 15434 w 274457"/>
                <a:gd name="connsiteY16" fmla="*/ 40934 h 92470"/>
                <a:gd name="connsiteX17" fmla="*/ 15031 w 274457"/>
                <a:gd name="connsiteY17" fmla="*/ 40800 h 92470"/>
                <a:gd name="connsiteX18" fmla="*/ 0 w 274457"/>
                <a:gd name="connsiteY18" fmla="*/ 37176 h 92470"/>
                <a:gd name="connsiteX19" fmla="*/ 16507 w 274457"/>
                <a:gd name="connsiteY19" fmla="*/ 26842 h 92470"/>
                <a:gd name="connsiteX20" fmla="*/ 21742 w 274457"/>
                <a:gd name="connsiteY20" fmla="*/ 17179 h 92470"/>
                <a:gd name="connsiteX21" fmla="*/ 33552 w 274457"/>
                <a:gd name="connsiteY21" fmla="*/ 11005 h 92470"/>
                <a:gd name="connsiteX22" fmla="*/ 46705 w 274457"/>
                <a:gd name="connsiteY22" fmla="*/ 5637 h 92470"/>
                <a:gd name="connsiteX23" fmla="*/ 65225 w 274457"/>
                <a:gd name="connsiteY23" fmla="*/ 3087 h 92470"/>
                <a:gd name="connsiteX24" fmla="*/ 71399 w 274457"/>
                <a:gd name="connsiteY24" fmla="*/ 0 h 92470"/>
                <a:gd name="connsiteX25" fmla="*/ 71936 w 274457"/>
                <a:gd name="connsiteY25" fmla="*/ 134 h 92470"/>
                <a:gd name="connsiteX26" fmla="*/ 93275 w 274457"/>
                <a:gd name="connsiteY26" fmla="*/ 2013 h 92470"/>
                <a:gd name="connsiteX27" fmla="*/ 113273 w 274457"/>
                <a:gd name="connsiteY27" fmla="*/ 2416 h 92470"/>
                <a:gd name="connsiteX28" fmla="*/ 137162 w 274457"/>
                <a:gd name="connsiteY28" fmla="*/ 11945 h 92470"/>
                <a:gd name="connsiteX29" fmla="*/ 146288 w 274457"/>
                <a:gd name="connsiteY29" fmla="*/ 21071 h 92470"/>
                <a:gd name="connsiteX30" fmla="*/ 169237 w 274457"/>
                <a:gd name="connsiteY30" fmla="*/ 18118 h 92470"/>
                <a:gd name="connsiteX31" fmla="*/ 178632 w 274457"/>
                <a:gd name="connsiteY31" fmla="*/ 24694 h 92470"/>
                <a:gd name="connsiteX32" fmla="*/ 214466 w 274457"/>
                <a:gd name="connsiteY32" fmla="*/ 52744 h 92470"/>
                <a:gd name="connsiteX33" fmla="*/ 222250 w 274457"/>
                <a:gd name="connsiteY33" fmla="*/ 52476 h 92470"/>
                <a:gd name="connsiteX34" fmla="*/ 239160 w 274457"/>
                <a:gd name="connsiteY34" fmla="*/ 58515 h 92470"/>
                <a:gd name="connsiteX35" fmla="*/ 237416 w 274457"/>
                <a:gd name="connsiteY35" fmla="*/ 65360 h 92470"/>
                <a:gd name="connsiteX36" fmla="*/ 254192 w 274457"/>
                <a:gd name="connsiteY36" fmla="*/ 66568 h 92470"/>
                <a:gd name="connsiteX37" fmla="*/ 274457 w 274457"/>
                <a:gd name="connsiteY37" fmla="*/ 78244 h 92470"/>
                <a:gd name="connsiteX38" fmla="*/ 270297 w 274457"/>
                <a:gd name="connsiteY38" fmla="*/ 86699 h 92470"/>
                <a:gd name="connsiteX39" fmla="*/ 252850 w 274457"/>
                <a:gd name="connsiteY39" fmla="*/ 90323 h 92470"/>
                <a:gd name="connsiteX40" fmla="*/ 235939 w 274457"/>
                <a:gd name="connsiteY40" fmla="*/ 91665 h 92470"/>
                <a:gd name="connsiteX41" fmla="*/ 218626 w 274457"/>
                <a:gd name="connsiteY41" fmla="*/ 89517 h 9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4457" h="92470">
                  <a:moveTo>
                    <a:pt x="177961" y="92470"/>
                  </a:moveTo>
                  <a:lnTo>
                    <a:pt x="196885" y="75694"/>
                  </a:lnTo>
                  <a:lnTo>
                    <a:pt x="189235" y="70594"/>
                  </a:lnTo>
                  <a:lnTo>
                    <a:pt x="173130" y="68849"/>
                  </a:lnTo>
                  <a:lnTo>
                    <a:pt x="163601" y="60126"/>
                  </a:lnTo>
                  <a:lnTo>
                    <a:pt x="158232" y="46436"/>
                  </a:lnTo>
                  <a:lnTo>
                    <a:pt x="145348" y="47242"/>
                  </a:lnTo>
                  <a:lnTo>
                    <a:pt x="121325" y="39860"/>
                  </a:lnTo>
                  <a:lnTo>
                    <a:pt x="114346" y="34626"/>
                  </a:lnTo>
                  <a:lnTo>
                    <a:pt x="81868" y="30197"/>
                  </a:lnTo>
                  <a:lnTo>
                    <a:pt x="70728" y="23487"/>
                  </a:lnTo>
                  <a:lnTo>
                    <a:pt x="77841" y="18387"/>
                  </a:lnTo>
                  <a:lnTo>
                    <a:pt x="59857" y="17313"/>
                  </a:lnTo>
                  <a:lnTo>
                    <a:pt x="42141" y="31137"/>
                  </a:lnTo>
                  <a:lnTo>
                    <a:pt x="32344" y="31405"/>
                  </a:lnTo>
                  <a:lnTo>
                    <a:pt x="28855" y="37713"/>
                  </a:lnTo>
                  <a:lnTo>
                    <a:pt x="15434" y="40934"/>
                  </a:lnTo>
                  <a:lnTo>
                    <a:pt x="15031" y="40800"/>
                  </a:lnTo>
                  <a:lnTo>
                    <a:pt x="0" y="37176"/>
                  </a:lnTo>
                  <a:lnTo>
                    <a:pt x="16507" y="26842"/>
                  </a:lnTo>
                  <a:lnTo>
                    <a:pt x="21742" y="17179"/>
                  </a:lnTo>
                  <a:lnTo>
                    <a:pt x="33552" y="11005"/>
                  </a:lnTo>
                  <a:lnTo>
                    <a:pt x="46705" y="5637"/>
                  </a:lnTo>
                  <a:lnTo>
                    <a:pt x="65225" y="3087"/>
                  </a:lnTo>
                  <a:lnTo>
                    <a:pt x="71399" y="0"/>
                  </a:lnTo>
                  <a:lnTo>
                    <a:pt x="71936" y="134"/>
                  </a:lnTo>
                  <a:lnTo>
                    <a:pt x="93275" y="2013"/>
                  </a:lnTo>
                  <a:lnTo>
                    <a:pt x="113273" y="2416"/>
                  </a:lnTo>
                  <a:lnTo>
                    <a:pt x="137162" y="11945"/>
                  </a:lnTo>
                  <a:lnTo>
                    <a:pt x="146288" y="21071"/>
                  </a:lnTo>
                  <a:lnTo>
                    <a:pt x="169237" y="18118"/>
                  </a:lnTo>
                  <a:lnTo>
                    <a:pt x="178632" y="24694"/>
                  </a:lnTo>
                  <a:lnTo>
                    <a:pt x="214466" y="52744"/>
                  </a:lnTo>
                  <a:lnTo>
                    <a:pt x="222250" y="52476"/>
                  </a:lnTo>
                  <a:lnTo>
                    <a:pt x="239160" y="58515"/>
                  </a:lnTo>
                  <a:lnTo>
                    <a:pt x="237416" y="65360"/>
                  </a:lnTo>
                  <a:lnTo>
                    <a:pt x="254192" y="66568"/>
                  </a:lnTo>
                  <a:lnTo>
                    <a:pt x="274457" y="78244"/>
                  </a:lnTo>
                  <a:lnTo>
                    <a:pt x="270297" y="86699"/>
                  </a:lnTo>
                  <a:lnTo>
                    <a:pt x="252850" y="90323"/>
                  </a:lnTo>
                  <a:lnTo>
                    <a:pt x="235939" y="91665"/>
                  </a:lnTo>
                  <a:lnTo>
                    <a:pt x="218626" y="8951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Ignore">
              <a:extLst>
                <a:ext uri="{FF2B5EF4-FFF2-40B4-BE49-F238E27FC236}">
                  <a16:creationId xmlns:a16="http://schemas.microsoft.com/office/drawing/2014/main" id="{6BF6C13B-F996-4AE4-AF8E-366945DFCC0B}"/>
                </a:ext>
              </a:extLst>
            </p:cNvPr>
            <p:cNvSpPr/>
            <p:nvPr/>
          </p:nvSpPr>
          <p:spPr>
            <a:xfrm>
              <a:off x="3836531" y="4312006"/>
              <a:ext cx="259828" cy="83880"/>
            </a:xfrm>
            <a:custGeom>
              <a:avLst/>
              <a:gdLst>
                <a:gd name="connsiteX0" fmla="*/ 165211 w 259828"/>
                <a:gd name="connsiteY0" fmla="*/ 61065 h 83880"/>
                <a:gd name="connsiteX1" fmla="*/ 181316 w 259828"/>
                <a:gd name="connsiteY1" fmla="*/ 63078 h 83880"/>
                <a:gd name="connsiteX2" fmla="*/ 193529 w 259828"/>
                <a:gd name="connsiteY2" fmla="*/ 71265 h 83880"/>
                <a:gd name="connsiteX3" fmla="*/ 179303 w 259828"/>
                <a:gd name="connsiteY3" fmla="*/ 83881 h 83880"/>
                <a:gd name="connsiteX4" fmla="*/ 208963 w 259828"/>
                <a:gd name="connsiteY4" fmla="*/ 81733 h 83880"/>
                <a:gd name="connsiteX5" fmla="*/ 226411 w 259828"/>
                <a:gd name="connsiteY5" fmla="*/ 83746 h 83880"/>
                <a:gd name="connsiteX6" fmla="*/ 242650 w 259828"/>
                <a:gd name="connsiteY6" fmla="*/ 82404 h 83880"/>
                <a:gd name="connsiteX7" fmla="*/ 258084 w 259828"/>
                <a:gd name="connsiteY7" fmla="*/ 79318 h 83880"/>
                <a:gd name="connsiteX8" fmla="*/ 259829 w 259828"/>
                <a:gd name="connsiteY8" fmla="*/ 75694 h 83880"/>
                <a:gd name="connsiteX9" fmla="*/ 243052 w 259828"/>
                <a:gd name="connsiteY9" fmla="*/ 66031 h 83880"/>
                <a:gd name="connsiteX10" fmla="*/ 222921 w 259828"/>
                <a:gd name="connsiteY10" fmla="*/ 64957 h 83880"/>
                <a:gd name="connsiteX11" fmla="*/ 224934 w 259828"/>
                <a:gd name="connsiteY11" fmla="*/ 56905 h 83880"/>
                <a:gd name="connsiteX12" fmla="*/ 212050 w 259828"/>
                <a:gd name="connsiteY12" fmla="*/ 52207 h 83880"/>
                <a:gd name="connsiteX13" fmla="*/ 203595 w 259828"/>
                <a:gd name="connsiteY13" fmla="*/ 52610 h 83880"/>
                <a:gd name="connsiteX14" fmla="*/ 166687 w 259828"/>
                <a:gd name="connsiteY14" fmla="*/ 23755 h 83880"/>
                <a:gd name="connsiteX15" fmla="*/ 158635 w 259828"/>
                <a:gd name="connsiteY15" fmla="*/ 18118 h 83880"/>
                <a:gd name="connsiteX16" fmla="*/ 135283 w 259828"/>
                <a:gd name="connsiteY16" fmla="*/ 21071 h 83880"/>
                <a:gd name="connsiteX17" fmla="*/ 125083 w 259828"/>
                <a:gd name="connsiteY17" fmla="*/ 11005 h 83880"/>
                <a:gd name="connsiteX18" fmla="*/ 102536 w 259828"/>
                <a:gd name="connsiteY18" fmla="*/ 2147 h 83880"/>
                <a:gd name="connsiteX19" fmla="*/ 83478 w 259828"/>
                <a:gd name="connsiteY19" fmla="*/ 1879 h 83880"/>
                <a:gd name="connsiteX20" fmla="*/ 62407 w 259828"/>
                <a:gd name="connsiteY20" fmla="*/ 0 h 83880"/>
                <a:gd name="connsiteX21" fmla="*/ 56368 w 259828"/>
                <a:gd name="connsiteY21" fmla="*/ 2818 h 83880"/>
                <a:gd name="connsiteX22" fmla="*/ 37847 w 259828"/>
                <a:gd name="connsiteY22" fmla="*/ 5368 h 83880"/>
                <a:gd name="connsiteX23" fmla="*/ 25500 w 259828"/>
                <a:gd name="connsiteY23" fmla="*/ 10468 h 83880"/>
                <a:gd name="connsiteX24" fmla="*/ 14897 w 259828"/>
                <a:gd name="connsiteY24" fmla="*/ 15971 h 83880"/>
                <a:gd name="connsiteX25" fmla="*/ 9663 w 259828"/>
                <a:gd name="connsiteY25" fmla="*/ 25500 h 83880"/>
                <a:gd name="connsiteX26" fmla="*/ 0 w 259828"/>
                <a:gd name="connsiteY26" fmla="*/ 31673 h 83880"/>
                <a:gd name="connsiteX27" fmla="*/ 5771 w 259828"/>
                <a:gd name="connsiteY27" fmla="*/ 33015 h 83880"/>
                <a:gd name="connsiteX28" fmla="*/ 16642 w 259828"/>
                <a:gd name="connsiteY28" fmla="*/ 30465 h 83880"/>
                <a:gd name="connsiteX29" fmla="*/ 20265 w 259828"/>
                <a:gd name="connsiteY29" fmla="*/ 23621 h 83880"/>
                <a:gd name="connsiteX30" fmla="*/ 31136 w 259828"/>
                <a:gd name="connsiteY30" fmla="*/ 23218 h 83880"/>
                <a:gd name="connsiteX31" fmla="*/ 48986 w 259828"/>
                <a:gd name="connsiteY31" fmla="*/ 9395 h 83880"/>
                <a:gd name="connsiteX32" fmla="*/ 49657 w 259828"/>
                <a:gd name="connsiteY32" fmla="*/ 9529 h 83880"/>
                <a:gd name="connsiteX33" fmla="*/ 79318 w 259828"/>
                <a:gd name="connsiteY33" fmla="*/ 11139 h 83880"/>
                <a:gd name="connsiteX34" fmla="*/ 68044 w 259828"/>
                <a:gd name="connsiteY34" fmla="*/ 19192 h 83880"/>
                <a:gd name="connsiteX35" fmla="*/ 73815 w 259828"/>
                <a:gd name="connsiteY35" fmla="*/ 22681 h 83880"/>
                <a:gd name="connsiteX36" fmla="*/ 106159 w 259828"/>
                <a:gd name="connsiteY36" fmla="*/ 26842 h 83880"/>
                <a:gd name="connsiteX37" fmla="*/ 113675 w 259828"/>
                <a:gd name="connsiteY37" fmla="*/ 32479 h 83880"/>
                <a:gd name="connsiteX38" fmla="*/ 136088 w 259828"/>
                <a:gd name="connsiteY38" fmla="*/ 39323 h 83880"/>
                <a:gd name="connsiteX39" fmla="*/ 151119 w 259828"/>
                <a:gd name="connsiteY39" fmla="*/ 38384 h 83880"/>
                <a:gd name="connsiteX40" fmla="*/ 157427 w 259828"/>
                <a:gd name="connsiteY40" fmla="*/ 54220 h 83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59828" h="83880">
                  <a:moveTo>
                    <a:pt x="165211" y="61065"/>
                  </a:moveTo>
                  <a:lnTo>
                    <a:pt x="181316" y="63078"/>
                  </a:lnTo>
                  <a:lnTo>
                    <a:pt x="193529" y="71265"/>
                  </a:lnTo>
                  <a:lnTo>
                    <a:pt x="179303" y="83881"/>
                  </a:lnTo>
                  <a:lnTo>
                    <a:pt x="208963" y="81733"/>
                  </a:lnTo>
                  <a:lnTo>
                    <a:pt x="226411" y="83746"/>
                  </a:lnTo>
                  <a:lnTo>
                    <a:pt x="242650" y="82404"/>
                  </a:lnTo>
                  <a:lnTo>
                    <a:pt x="258084" y="79318"/>
                  </a:lnTo>
                  <a:lnTo>
                    <a:pt x="259829" y="75694"/>
                  </a:lnTo>
                  <a:lnTo>
                    <a:pt x="243052" y="66031"/>
                  </a:lnTo>
                  <a:lnTo>
                    <a:pt x="222921" y="64957"/>
                  </a:lnTo>
                  <a:lnTo>
                    <a:pt x="224934" y="56905"/>
                  </a:lnTo>
                  <a:lnTo>
                    <a:pt x="212050" y="52207"/>
                  </a:lnTo>
                  <a:lnTo>
                    <a:pt x="203595" y="52610"/>
                  </a:lnTo>
                  <a:lnTo>
                    <a:pt x="166687" y="23755"/>
                  </a:lnTo>
                  <a:lnTo>
                    <a:pt x="158635" y="18118"/>
                  </a:lnTo>
                  <a:lnTo>
                    <a:pt x="135283" y="21071"/>
                  </a:lnTo>
                  <a:lnTo>
                    <a:pt x="125083" y="11005"/>
                  </a:lnTo>
                  <a:lnTo>
                    <a:pt x="102536" y="2147"/>
                  </a:lnTo>
                  <a:lnTo>
                    <a:pt x="83478" y="1879"/>
                  </a:lnTo>
                  <a:lnTo>
                    <a:pt x="62407" y="0"/>
                  </a:lnTo>
                  <a:lnTo>
                    <a:pt x="56368" y="2818"/>
                  </a:lnTo>
                  <a:lnTo>
                    <a:pt x="37847" y="5368"/>
                  </a:lnTo>
                  <a:lnTo>
                    <a:pt x="25500" y="10468"/>
                  </a:lnTo>
                  <a:lnTo>
                    <a:pt x="14897" y="15971"/>
                  </a:lnTo>
                  <a:lnTo>
                    <a:pt x="9663" y="25500"/>
                  </a:lnTo>
                  <a:lnTo>
                    <a:pt x="0" y="31673"/>
                  </a:lnTo>
                  <a:lnTo>
                    <a:pt x="5771" y="33015"/>
                  </a:lnTo>
                  <a:lnTo>
                    <a:pt x="16642" y="30465"/>
                  </a:lnTo>
                  <a:lnTo>
                    <a:pt x="20265" y="23621"/>
                  </a:lnTo>
                  <a:lnTo>
                    <a:pt x="31136" y="23218"/>
                  </a:lnTo>
                  <a:lnTo>
                    <a:pt x="48986" y="9395"/>
                  </a:lnTo>
                  <a:lnTo>
                    <a:pt x="49657" y="9529"/>
                  </a:lnTo>
                  <a:lnTo>
                    <a:pt x="79318" y="11139"/>
                  </a:lnTo>
                  <a:lnTo>
                    <a:pt x="68044" y="19192"/>
                  </a:lnTo>
                  <a:lnTo>
                    <a:pt x="73815" y="22681"/>
                  </a:lnTo>
                  <a:lnTo>
                    <a:pt x="106159" y="26842"/>
                  </a:lnTo>
                  <a:lnTo>
                    <a:pt x="113675" y="32479"/>
                  </a:lnTo>
                  <a:lnTo>
                    <a:pt x="136088" y="39323"/>
                  </a:lnTo>
                  <a:lnTo>
                    <a:pt x="151119" y="38384"/>
                  </a:lnTo>
                  <a:lnTo>
                    <a:pt x="157427" y="5422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2" name="Ignore">
            <a:extLst>
              <a:ext uri="{FF2B5EF4-FFF2-40B4-BE49-F238E27FC236}">
                <a16:creationId xmlns:a16="http://schemas.microsoft.com/office/drawing/2014/main" id="{B362769B-2285-4383-BF8B-D2657E79A918}"/>
              </a:ext>
            </a:extLst>
          </p:cNvPr>
          <p:cNvGrpSpPr/>
          <p:nvPr/>
        </p:nvGrpSpPr>
        <p:grpSpPr>
          <a:xfrm>
            <a:off x="6722150" y="3989333"/>
            <a:ext cx="74599" cy="43539"/>
            <a:chOff x="6729408" y="3949105"/>
            <a:chExt cx="72204" cy="42141"/>
          </a:xfrm>
          <a:solidFill>
            <a:srgbClr val="CECECE"/>
          </a:solidFill>
        </p:grpSpPr>
        <p:sp>
          <p:nvSpPr>
            <p:cNvPr id="326" name="Ignore">
              <a:extLst>
                <a:ext uri="{FF2B5EF4-FFF2-40B4-BE49-F238E27FC236}">
                  <a16:creationId xmlns:a16="http://schemas.microsoft.com/office/drawing/2014/main" id="{2B3F4DAF-F9E2-442F-AA18-BE1C27CAD919}"/>
                </a:ext>
              </a:extLst>
            </p:cNvPr>
            <p:cNvSpPr/>
            <p:nvPr/>
          </p:nvSpPr>
          <p:spPr>
            <a:xfrm>
              <a:off x="6729408" y="3949105"/>
              <a:ext cx="72204" cy="42141"/>
            </a:xfrm>
            <a:custGeom>
              <a:avLst/>
              <a:gdLst>
                <a:gd name="connsiteX0" fmla="*/ 20802 w 72204"/>
                <a:gd name="connsiteY0" fmla="*/ 42142 h 42141"/>
                <a:gd name="connsiteX1" fmla="*/ 7247 w 72204"/>
                <a:gd name="connsiteY1" fmla="*/ 37713 h 42141"/>
                <a:gd name="connsiteX2" fmla="*/ 0 w 72204"/>
                <a:gd name="connsiteY2" fmla="*/ 22413 h 42141"/>
                <a:gd name="connsiteX3" fmla="*/ 15031 w 72204"/>
                <a:gd name="connsiteY3" fmla="*/ 21071 h 42141"/>
                <a:gd name="connsiteX4" fmla="*/ 18655 w 72204"/>
                <a:gd name="connsiteY4" fmla="*/ 13555 h 42141"/>
                <a:gd name="connsiteX5" fmla="*/ 37310 w 72204"/>
                <a:gd name="connsiteY5" fmla="*/ 13958 h 42141"/>
                <a:gd name="connsiteX6" fmla="*/ 72205 w 72204"/>
                <a:gd name="connsiteY6" fmla="*/ 0 h 42141"/>
                <a:gd name="connsiteX7" fmla="*/ 45765 w 72204"/>
                <a:gd name="connsiteY7" fmla="*/ 20534 h 42141"/>
                <a:gd name="connsiteX8" fmla="*/ 48449 w 72204"/>
                <a:gd name="connsiteY8" fmla="*/ 28855 h 4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04" h="42141">
                  <a:moveTo>
                    <a:pt x="20802" y="42142"/>
                  </a:moveTo>
                  <a:lnTo>
                    <a:pt x="7247" y="37713"/>
                  </a:lnTo>
                  <a:lnTo>
                    <a:pt x="0" y="22413"/>
                  </a:lnTo>
                  <a:lnTo>
                    <a:pt x="15031" y="21071"/>
                  </a:lnTo>
                  <a:lnTo>
                    <a:pt x="18655" y="13555"/>
                  </a:lnTo>
                  <a:lnTo>
                    <a:pt x="37310" y="13958"/>
                  </a:lnTo>
                  <a:lnTo>
                    <a:pt x="72205" y="0"/>
                  </a:lnTo>
                  <a:lnTo>
                    <a:pt x="45765" y="20534"/>
                  </a:lnTo>
                  <a:lnTo>
                    <a:pt x="48449" y="2885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Ignore">
              <a:extLst>
                <a:ext uri="{FF2B5EF4-FFF2-40B4-BE49-F238E27FC236}">
                  <a16:creationId xmlns:a16="http://schemas.microsoft.com/office/drawing/2014/main" id="{058CDF4E-3CB2-43A7-AEA5-5336F7DDE218}"/>
                </a:ext>
              </a:extLst>
            </p:cNvPr>
            <p:cNvSpPr/>
            <p:nvPr/>
          </p:nvSpPr>
          <p:spPr>
            <a:xfrm>
              <a:off x="6735179" y="3962929"/>
              <a:ext cx="42409" cy="24157"/>
            </a:xfrm>
            <a:custGeom>
              <a:avLst/>
              <a:gdLst>
                <a:gd name="connsiteX0" fmla="*/ 4160 w 42409"/>
                <a:gd name="connsiteY0" fmla="*/ 20802 h 24157"/>
                <a:gd name="connsiteX1" fmla="*/ 14763 w 42409"/>
                <a:gd name="connsiteY1" fmla="*/ 24158 h 24157"/>
                <a:gd name="connsiteX2" fmla="*/ 37981 w 42409"/>
                <a:gd name="connsiteY2" fmla="*/ 13018 h 24157"/>
                <a:gd name="connsiteX3" fmla="*/ 35565 w 42409"/>
                <a:gd name="connsiteY3" fmla="*/ 5368 h 24157"/>
                <a:gd name="connsiteX4" fmla="*/ 42410 w 42409"/>
                <a:gd name="connsiteY4" fmla="*/ 0 h 24157"/>
                <a:gd name="connsiteX5" fmla="*/ 32210 w 42409"/>
                <a:gd name="connsiteY5" fmla="*/ 4026 h 24157"/>
                <a:gd name="connsiteX6" fmla="*/ 15300 w 42409"/>
                <a:gd name="connsiteY6" fmla="*/ 3624 h 24157"/>
                <a:gd name="connsiteX7" fmla="*/ 11810 w 42409"/>
                <a:gd name="connsiteY7" fmla="*/ 10871 h 24157"/>
                <a:gd name="connsiteX8" fmla="*/ 0 w 42409"/>
                <a:gd name="connsiteY8" fmla="*/ 1194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09" h="24157">
                  <a:moveTo>
                    <a:pt x="4160" y="20802"/>
                  </a:moveTo>
                  <a:lnTo>
                    <a:pt x="14763" y="24158"/>
                  </a:lnTo>
                  <a:lnTo>
                    <a:pt x="37981" y="13018"/>
                  </a:lnTo>
                  <a:lnTo>
                    <a:pt x="35565" y="5368"/>
                  </a:lnTo>
                  <a:lnTo>
                    <a:pt x="42410" y="0"/>
                  </a:lnTo>
                  <a:lnTo>
                    <a:pt x="32210" y="4026"/>
                  </a:lnTo>
                  <a:lnTo>
                    <a:pt x="15300" y="3624"/>
                  </a:lnTo>
                  <a:lnTo>
                    <a:pt x="11810" y="10871"/>
                  </a:lnTo>
                  <a:lnTo>
                    <a:pt x="0" y="11945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3" name="Ignore">
            <a:extLst>
              <a:ext uri="{FF2B5EF4-FFF2-40B4-BE49-F238E27FC236}">
                <a16:creationId xmlns:a16="http://schemas.microsoft.com/office/drawing/2014/main" id="{C2ECACEB-DF64-4F71-BD77-97B2135BD2BD}"/>
              </a:ext>
            </a:extLst>
          </p:cNvPr>
          <p:cNvGrpSpPr/>
          <p:nvPr/>
        </p:nvGrpSpPr>
        <p:grpSpPr>
          <a:xfrm>
            <a:off x="3612949" y="4553961"/>
            <a:ext cx="166809" cy="83473"/>
            <a:chOff x="3720037" y="4495604"/>
            <a:chExt cx="161453" cy="80793"/>
          </a:xfrm>
          <a:solidFill>
            <a:srgbClr val="CECECE"/>
          </a:solidFill>
        </p:grpSpPr>
        <p:sp>
          <p:nvSpPr>
            <p:cNvPr id="324" name="Ignore">
              <a:extLst>
                <a:ext uri="{FF2B5EF4-FFF2-40B4-BE49-F238E27FC236}">
                  <a16:creationId xmlns:a16="http://schemas.microsoft.com/office/drawing/2014/main" id="{2DB9D026-9B42-4B1D-BC25-5ED817B72EEF}"/>
                </a:ext>
              </a:extLst>
            </p:cNvPr>
            <p:cNvSpPr/>
            <p:nvPr/>
          </p:nvSpPr>
          <p:spPr>
            <a:xfrm>
              <a:off x="3720037" y="4495604"/>
              <a:ext cx="161453" cy="80793"/>
            </a:xfrm>
            <a:custGeom>
              <a:avLst/>
              <a:gdLst>
                <a:gd name="connsiteX0" fmla="*/ 52610 w 161453"/>
                <a:gd name="connsiteY0" fmla="*/ 80794 h 80793"/>
                <a:gd name="connsiteX1" fmla="*/ 48181 w 161453"/>
                <a:gd name="connsiteY1" fmla="*/ 72607 h 80793"/>
                <a:gd name="connsiteX2" fmla="*/ 39726 w 161453"/>
                <a:gd name="connsiteY2" fmla="*/ 70057 h 80793"/>
                <a:gd name="connsiteX3" fmla="*/ 41605 w 161453"/>
                <a:gd name="connsiteY3" fmla="*/ 59320 h 80793"/>
                <a:gd name="connsiteX4" fmla="*/ 39324 w 161453"/>
                <a:gd name="connsiteY4" fmla="*/ 57576 h 80793"/>
                <a:gd name="connsiteX5" fmla="*/ 35163 w 161453"/>
                <a:gd name="connsiteY5" fmla="*/ 56099 h 80793"/>
                <a:gd name="connsiteX6" fmla="*/ 22950 w 161453"/>
                <a:gd name="connsiteY6" fmla="*/ 59455 h 80793"/>
                <a:gd name="connsiteX7" fmla="*/ 21742 w 161453"/>
                <a:gd name="connsiteY7" fmla="*/ 54892 h 80793"/>
                <a:gd name="connsiteX8" fmla="*/ 14629 w 161453"/>
                <a:gd name="connsiteY8" fmla="*/ 50999 h 80793"/>
                <a:gd name="connsiteX9" fmla="*/ 9663 w 161453"/>
                <a:gd name="connsiteY9" fmla="*/ 46302 h 80793"/>
                <a:gd name="connsiteX10" fmla="*/ 0 w 161453"/>
                <a:gd name="connsiteY10" fmla="*/ 43484 h 80793"/>
                <a:gd name="connsiteX11" fmla="*/ 6174 w 161453"/>
                <a:gd name="connsiteY11" fmla="*/ 35565 h 80793"/>
                <a:gd name="connsiteX12" fmla="*/ 4429 w 161453"/>
                <a:gd name="connsiteY12" fmla="*/ 31002 h 80793"/>
                <a:gd name="connsiteX13" fmla="*/ 6710 w 161453"/>
                <a:gd name="connsiteY13" fmla="*/ 24829 h 80793"/>
                <a:gd name="connsiteX14" fmla="*/ 18924 w 161453"/>
                <a:gd name="connsiteY14" fmla="*/ 17313 h 80793"/>
                <a:gd name="connsiteX15" fmla="*/ 30868 w 161453"/>
                <a:gd name="connsiteY15" fmla="*/ 6979 h 80793"/>
                <a:gd name="connsiteX16" fmla="*/ 33418 w 161453"/>
                <a:gd name="connsiteY16" fmla="*/ 8053 h 80793"/>
                <a:gd name="connsiteX17" fmla="*/ 38518 w 161453"/>
                <a:gd name="connsiteY17" fmla="*/ 3892 h 80793"/>
                <a:gd name="connsiteX18" fmla="*/ 46973 w 161453"/>
                <a:gd name="connsiteY18" fmla="*/ 3355 h 80793"/>
                <a:gd name="connsiteX19" fmla="*/ 48987 w 161453"/>
                <a:gd name="connsiteY19" fmla="*/ 5234 h 80793"/>
                <a:gd name="connsiteX20" fmla="*/ 52342 w 161453"/>
                <a:gd name="connsiteY20" fmla="*/ 4161 h 80793"/>
                <a:gd name="connsiteX21" fmla="*/ 64018 w 161453"/>
                <a:gd name="connsiteY21" fmla="*/ 6576 h 80793"/>
                <a:gd name="connsiteX22" fmla="*/ 75023 w 161453"/>
                <a:gd name="connsiteY22" fmla="*/ 5771 h 80793"/>
                <a:gd name="connsiteX23" fmla="*/ 82270 w 161453"/>
                <a:gd name="connsiteY23" fmla="*/ 3221 h 80793"/>
                <a:gd name="connsiteX24" fmla="*/ 85625 w 161453"/>
                <a:gd name="connsiteY24" fmla="*/ 0 h 80793"/>
                <a:gd name="connsiteX25" fmla="*/ 94483 w 161453"/>
                <a:gd name="connsiteY25" fmla="*/ 1476 h 80793"/>
                <a:gd name="connsiteX26" fmla="*/ 100254 w 161453"/>
                <a:gd name="connsiteY26" fmla="*/ 3221 h 80793"/>
                <a:gd name="connsiteX27" fmla="*/ 106026 w 161453"/>
                <a:gd name="connsiteY27" fmla="*/ 2684 h 80793"/>
                <a:gd name="connsiteX28" fmla="*/ 111259 w 161453"/>
                <a:gd name="connsiteY28" fmla="*/ 268 h 80793"/>
                <a:gd name="connsiteX29" fmla="*/ 123204 w 161453"/>
                <a:gd name="connsiteY29" fmla="*/ 4026 h 80793"/>
                <a:gd name="connsiteX30" fmla="*/ 127633 w 161453"/>
                <a:gd name="connsiteY30" fmla="*/ 4832 h 80793"/>
                <a:gd name="connsiteX31" fmla="*/ 135149 w 161453"/>
                <a:gd name="connsiteY31" fmla="*/ 9529 h 80793"/>
                <a:gd name="connsiteX32" fmla="*/ 142262 w 161453"/>
                <a:gd name="connsiteY32" fmla="*/ 15300 h 80793"/>
                <a:gd name="connsiteX33" fmla="*/ 151657 w 161453"/>
                <a:gd name="connsiteY33" fmla="*/ 19460 h 80793"/>
                <a:gd name="connsiteX34" fmla="*/ 161454 w 161453"/>
                <a:gd name="connsiteY34" fmla="*/ 30063 h 80793"/>
                <a:gd name="connsiteX35" fmla="*/ 149107 w 161453"/>
                <a:gd name="connsiteY35" fmla="*/ 29258 h 80793"/>
                <a:gd name="connsiteX36" fmla="*/ 145617 w 161453"/>
                <a:gd name="connsiteY36" fmla="*/ 32479 h 80793"/>
                <a:gd name="connsiteX37" fmla="*/ 136356 w 161453"/>
                <a:gd name="connsiteY37" fmla="*/ 36102 h 80793"/>
                <a:gd name="connsiteX38" fmla="*/ 130586 w 161453"/>
                <a:gd name="connsiteY38" fmla="*/ 36102 h 80793"/>
                <a:gd name="connsiteX39" fmla="*/ 124949 w 161453"/>
                <a:gd name="connsiteY39" fmla="*/ 39457 h 80793"/>
                <a:gd name="connsiteX40" fmla="*/ 118775 w 161453"/>
                <a:gd name="connsiteY40" fmla="*/ 37981 h 80793"/>
                <a:gd name="connsiteX41" fmla="*/ 115017 w 161453"/>
                <a:gd name="connsiteY41" fmla="*/ 34492 h 80793"/>
                <a:gd name="connsiteX42" fmla="*/ 114212 w 161453"/>
                <a:gd name="connsiteY42" fmla="*/ 34626 h 80793"/>
                <a:gd name="connsiteX43" fmla="*/ 110857 w 161453"/>
                <a:gd name="connsiteY43" fmla="*/ 41202 h 80793"/>
                <a:gd name="connsiteX44" fmla="*/ 109112 w 161453"/>
                <a:gd name="connsiteY44" fmla="*/ 41068 h 80793"/>
                <a:gd name="connsiteX45" fmla="*/ 108709 w 161453"/>
                <a:gd name="connsiteY45" fmla="*/ 45094 h 80793"/>
                <a:gd name="connsiteX46" fmla="*/ 99449 w 161453"/>
                <a:gd name="connsiteY46" fmla="*/ 52610 h 80793"/>
                <a:gd name="connsiteX47" fmla="*/ 95020 w 161453"/>
                <a:gd name="connsiteY47" fmla="*/ 55563 h 80793"/>
                <a:gd name="connsiteX48" fmla="*/ 91531 w 161453"/>
                <a:gd name="connsiteY48" fmla="*/ 59857 h 80793"/>
                <a:gd name="connsiteX49" fmla="*/ 84283 w 161453"/>
                <a:gd name="connsiteY49" fmla="*/ 54757 h 80793"/>
                <a:gd name="connsiteX50" fmla="*/ 79452 w 161453"/>
                <a:gd name="connsiteY50" fmla="*/ 60797 h 80793"/>
                <a:gd name="connsiteX51" fmla="*/ 73278 w 161453"/>
                <a:gd name="connsiteY51" fmla="*/ 60663 h 80793"/>
                <a:gd name="connsiteX52" fmla="*/ 69521 w 161453"/>
                <a:gd name="connsiteY52" fmla="*/ 61065 h 80793"/>
                <a:gd name="connsiteX53" fmla="*/ 70057 w 161453"/>
                <a:gd name="connsiteY53" fmla="*/ 73681 h 80793"/>
                <a:gd name="connsiteX54" fmla="*/ 65628 w 161453"/>
                <a:gd name="connsiteY54" fmla="*/ 73815 h 80793"/>
                <a:gd name="connsiteX55" fmla="*/ 62541 w 161453"/>
                <a:gd name="connsiteY55" fmla="*/ 79586 h 8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453" h="80793">
                  <a:moveTo>
                    <a:pt x="52610" y="80794"/>
                  </a:moveTo>
                  <a:lnTo>
                    <a:pt x="48181" y="72607"/>
                  </a:lnTo>
                  <a:lnTo>
                    <a:pt x="39726" y="70057"/>
                  </a:lnTo>
                  <a:lnTo>
                    <a:pt x="41605" y="59320"/>
                  </a:lnTo>
                  <a:lnTo>
                    <a:pt x="39324" y="57576"/>
                  </a:lnTo>
                  <a:lnTo>
                    <a:pt x="35163" y="56099"/>
                  </a:lnTo>
                  <a:lnTo>
                    <a:pt x="22950" y="59455"/>
                  </a:lnTo>
                  <a:lnTo>
                    <a:pt x="21742" y="54892"/>
                  </a:lnTo>
                  <a:lnTo>
                    <a:pt x="14629" y="50999"/>
                  </a:lnTo>
                  <a:lnTo>
                    <a:pt x="9663" y="46302"/>
                  </a:lnTo>
                  <a:lnTo>
                    <a:pt x="0" y="43484"/>
                  </a:lnTo>
                  <a:lnTo>
                    <a:pt x="6174" y="35565"/>
                  </a:lnTo>
                  <a:lnTo>
                    <a:pt x="4429" y="31002"/>
                  </a:lnTo>
                  <a:lnTo>
                    <a:pt x="6710" y="24829"/>
                  </a:lnTo>
                  <a:lnTo>
                    <a:pt x="18924" y="17313"/>
                  </a:lnTo>
                  <a:lnTo>
                    <a:pt x="30868" y="6979"/>
                  </a:lnTo>
                  <a:lnTo>
                    <a:pt x="33418" y="8053"/>
                  </a:lnTo>
                  <a:lnTo>
                    <a:pt x="38518" y="3892"/>
                  </a:lnTo>
                  <a:lnTo>
                    <a:pt x="46973" y="3355"/>
                  </a:lnTo>
                  <a:lnTo>
                    <a:pt x="48987" y="5234"/>
                  </a:lnTo>
                  <a:lnTo>
                    <a:pt x="52342" y="4161"/>
                  </a:lnTo>
                  <a:lnTo>
                    <a:pt x="64018" y="6576"/>
                  </a:lnTo>
                  <a:lnTo>
                    <a:pt x="75023" y="5771"/>
                  </a:lnTo>
                  <a:lnTo>
                    <a:pt x="82270" y="3221"/>
                  </a:lnTo>
                  <a:lnTo>
                    <a:pt x="85625" y="0"/>
                  </a:lnTo>
                  <a:lnTo>
                    <a:pt x="94483" y="1476"/>
                  </a:lnTo>
                  <a:lnTo>
                    <a:pt x="100254" y="3221"/>
                  </a:lnTo>
                  <a:lnTo>
                    <a:pt x="106026" y="2684"/>
                  </a:lnTo>
                  <a:lnTo>
                    <a:pt x="111259" y="268"/>
                  </a:lnTo>
                  <a:lnTo>
                    <a:pt x="123204" y="4026"/>
                  </a:lnTo>
                  <a:lnTo>
                    <a:pt x="127633" y="4832"/>
                  </a:lnTo>
                  <a:lnTo>
                    <a:pt x="135149" y="9529"/>
                  </a:lnTo>
                  <a:lnTo>
                    <a:pt x="142262" y="15300"/>
                  </a:lnTo>
                  <a:lnTo>
                    <a:pt x="151657" y="19460"/>
                  </a:lnTo>
                  <a:lnTo>
                    <a:pt x="161454" y="30063"/>
                  </a:lnTo>
                  <a:lnTo>
                    <a:pt x="149107" y="29258"/>
                  </a:lnTo>
                  <a:lnTo>
                    <a:pt x="145617" y="32479"/>
                  </a:lnTo>
                  <a:lnTo>
                    <a:pt x="136356" y="36102"/>
                  </a:lnTo>
                  <a:lnTo>
                    <a:pt x="130586" y="36102"/>
                  </a:lnTo>
                  <a:lnTo>
                    <a:pt x="124949" y="39457"/>
                  </a:lnTo>
                  <a:lnTo>
                    <a:pt x="118775" y="37981"/>
                  </a:lnTo>
                  <a:lnTo>
                    <a:pt x="115017" y="34492"/>
                  </a:lnTo>
                  <a:lnTo>
                    <a:pt x="114212" y="34626"/>
                  </a:lnTo>
                  <a:lnTo>
                    <a:pt x="110857" y="41202"/>
                  </a:lnTo>
                  <a:lnTo>
                    <a:pt x="109112" y="41068"/>
                  </a:lnTo>
                  <a:lnTo>
                    <a:pt x="108709" y="45094"/>
                  </a:lnTo>
                  <a:lnTo>
                    <a:pt x="99449" y="52610"/>
                  </a:lnTo>
                  <a:lnTo>
                    <a:pt x="95020" y="55563"/>
                  </a:lnTo>
                  <a:lnTo>
                    <a:pt x="91531" y="59857"/>
                  </a:lnTo>
                  <a:lnTo>
                    <a:pt x="84283" y="54757"/>
                  </a:lnTo>
                  <a:lnTo>
                    <a:pt x="79452" y="60797"/>
                  </a:lnTo>
                  <a:lnTo>
                    <a:pt x="73278" y="60663"/>
                  </a:lnTo>
                  <a:lnTo>
                    <a:pt x="69521" y="61065"/>
                  </a:lnTo>
                  <a:lnTo>
                    <a:pt x="70057" y="73681"/>
                  </a:lnTo>
                  <a:lnTo>
                    <a:pt x="65628" y="73815"/>
                  </a:lnTo>
                  <a:lnTo>
                    <a:pt x="62541" y="7958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Ignore">
              <a:extLst>
                <a:ext uri="{FF2B5EF4-FFF2-40B4-BE49-F238E27FC236}">
                  <a16:creationId xmlns:a16="http://schemas.microsoft.com/office/drawing/2014/main" id="{11B8307E-A4F6-46D3-8866-CC3D549F6A46}"/>
                </a:ext>
              </a:extLst>
            </p:cNvPr>
            <p:cNvSpPr/>
            <p:nvPr/>
          </p:nvSpPr>
          <p:spPr>
            <a:xfrm>
              <a:off x="3726614" y="4499765"/>
              <a:ext cx="145616" cy="72607"/>
            </a:xfrm>
            <a:custGeom>
              <a:avLst/>
              <a:gdLst>
                <a:gd name="connsiteX0" fmla="*/ 37444 w 145616"/>
                <a:gd name="connsiteY0" fmla="*/ 63212 h 72607"/>
                <a:gd name="connsiteX1" fmla="*/ 44154 w 145616"/>
                <a:gd name="connsiteY1" fmla="*/ 65091 h 72607"/>
                <a:gd name="connsiteX2" fmla="*/ 48181 w 145616"/>
                <a:gd name="connsiteY2" fmla="*/ 72607 h 72607"/>
                <a:gd name="connsiteX3" fmla="*/ 53549 w 145616"/>
                <a:gd name="connsiteY3" fmla="*/ 71802 h 72607"/>
                <a:gd name="connsiteX4" fmla="*/ 56636 w 145616"/>
                <a:gd name="connsiteY4" fmla="*/ 65897 h 72607"/>
                <a:gd name="connsiteX5" fmla="*/ 59455 w 145616"/>
                <a:gd name="connsiteY5" fmla="*/ 65762 h 72607"/>
                <a:gd name="connsiteX6" fmla="*/ 58918 w 145616"/>
                <a:gd name="connsiteY6" fmla="*/ 53415 h 72607"/>
                <a:gd name="connsiteX7" fmla="*/ 66568 w 145616"/>
                <a:gd name="connsiteY7" fmla="*/ 52744 h 72607"/>
                <a:gd name="connsiteX8" fmla="*/ 71131 w 145616"/>
                <a:gd name="connsiteY8" fmla="*/ 52744 h 72607"/>
                <a:gd name="connsiteX9" fmla="*/ 76902 w 145616"/>
                <a:gd name="connsiteY9" fmla="*/ 45497 h 72607"/>
                <a:gd name="connsiteX10" fmla="*/ 84283 w 145616"/>
                <a:gd name="connsiteY10" fmla="*/ 50597 h 72607"/>
                <a:gd name="connsiteX11" fmla="*/ 86162 w 145616"/>
                <a:gd name="connsiteY11" fmla="*/ 48449 h 72607"/>
                <a:gd name="connsiteX12" fmla="*/ 90591 w 145616"/>
                <a:gd name="connsiteY12" fmla="*/ 45363 h 72607"/>
                <a:gd name="connsiteX13" fmla="*/ 98509 w 145616"/>
                <a:gd name="connsiteY13" fmla="*/ 39055 h 72607"/>
                <a:gd name="connsiteX14" fmla="*/ 99046 w 145616"/>
                <a:gd name="connsiteY14" fmla="*/ 32613 h 72607"/>
                <a:gd name="connsiteX15" fmla="*/ 101999 w 145616"/>
                <a:gd name="connsiteY15" fmla="*/ 32881 h 72607"/>
                <a:gd name="connsiteX16" fmla="*/ 104952 w 145616"/>
                <a:gd name="connsiteY16" fmla="*/ 27244 h 72607"/>
                <a:gd name="connsiteX17" fmla="*/ 109380 w 145616"/>
                <a:gd name="connsiteY17" fmla="*/ 26037 h 72607"/>
                <a:gd name="connsiteX18" fmla="*/ 114078 w 145616"/>
                <a:gd name="connsiteY18" fmla="*/ 30331 h 72607"/>
                <a:gd name="connsiteX19" fmla="*/ 117701 w 145616"/>
                <a:gd name="connsiteY19" fmla="*/ 31137 h 72607"/>
                <a:gd name="connsiteX20" fmla="*/ 122936 w 145616"/>
                <a:gd name="connsiteY20" fmla="*/ 28050 h 72607"/>
                <a:gd name="connsiteX21" fmla="*/ 129377 w 145616"/>
                <a:gd name="connsiteY21" fmla="*/ 28050 h 72607"/>
                <a:gd name="connsiteX22" fmla="*/ 137296 w 145616"/>
                <a:gd name="connsiteY22" fmla="*/ 24963 h 72607"/>
                <a:gd name="connsiteX23" fmla="*/ 141053 w 145616"/>
                <a:gd name="connsiteY23" fmla="*/ 21205 h 72607"/>
                <a:gd name="connsiteX24" fmla="*/ 145617 w 145616"/>
                <a:gd name="connsiteY24" fmla="*/ 21473 h 72607"/>
                <a:gd name="connsiteX25" fmla="*/ 142664 w 145616"/>
                <a:gd name="connsiteY25" fmla="*/ 18252 h 72607"/>
                <a:gd name="connsiteX26" fmla="*/ 133538 w 145616"/>
                <a:gd name="connsiteY26" fmla="*/ 14226 h 72607"/>
                <a:gd name="connsiteX27" fmla="*/ 126425 w 145616"/>
                <a:gd name="connsiteY27" fmla="*/ 8455 h 72607"/>
                <a:gd name="connsiteX28" fmla="*/ 119446 w 145616"/>
                <a:gd name="connsiteY28" fmla="*/ 4160 h 72607"/>
                <a:gd name="connsiteX29" fmla="*/ 115823 w 145616"/>
                <a:gd name="connsiteY29" fmla="*/ 3624 h 72607"/>
                <a:gd name="connsiteX30" fmla="*/ 104952 w 145616"/>
                <a:gd name="connsiteY30" fmla="*/ 268 h 72607"/>
                <a:gd name="connsiteX31" fmla="*/ 100120 w 145616"/>
                <a:gd name="connsiteY31" fmla="*/ 2282 h 72607"/>
                <a:gd name="connsiteX32" fmla="*/ 93275 w 145616"/>
                <a:gd name="connsiteY32" fmla="*/ 2953 h 72607"/>
                <a:gd name="connsiteX33" fmla="*/ 86967 w 145616"/>
                <a:gd name="connsiteY33" fmla="*/ 1074 h 72607"/>
                <a:gd name="connsiteX34" fmla="*/ 80257 w 145616"/>
                <a:gd name="connsiteY34" fmla="*/ 0 h 72607"/>
                <a:gd name="connsiteX35" fmla="*/ 77439 w 145616"/>
                <a:gd name="connsiteY35" fmla="*/ 2550 h 72607"/>
                <a:gd name="connsiteX36" fmla="*/ 68983 w 145616"/>
                <a:gd name="connsiteY36" fmla="*/ 5503 h 72607"/>
                <a:gd name="connsiteX37" fmla="*/ 57173 w 145616"/>
                <a:gd name="connsiteY37" fmla="*/ 6174 h 72607"/>
                <a:gd name="connsiteX38" fmla="*/ 46034 w 145616"/>
                <a:gd name="connsiteY38" fmla="*/ 4026 h 72607"/>
                <a:gd name="connsiteX39" fmla="*/ 41605 w 145616"/>
                <a:gd name="connsiteY39" fmla="*/ 5368 h 72607"/>
                <a:gd name="connsiteX40" fmla="*/ 39055 w 145616"/>
                <a:gd name="connsiteY40" fmla="*/ 3087 h 72607"/>
                <a:gd name="connsiteX41" fmla="*/ 33418 w 145616"/>
                <a:gd name="connsiteY41" fmla="*/ 3489 h 72607"/>
                <a:gd name="connsiteX42" fmla="*/ 27513 w 145616"/>
                <a:gd name="connsiteY42" fmla="*/ 8321 h 72607"/>
                <a:gd name="connsiteX43" fmla="*/ 24963 w 145616"/>
                <a:gd name="connsiteY43" fmla="*/ 7247 h 72607"/>
                <a:gd name="connsiteX44" fmla="*/ 14629 w 145616"/>
                <a:gd name="connsiteY44" fmla="*/ 16239 h 72607"/>
                <a:gd name="connsiteX45" fmla="*/ 3221 w 145616"/>
                <a:gd name="connsiteY45" fmla="*/ 23218 h 72607"/>
                <a:gd name="connsiteX46" fmla="*/ 2013 w 145616"/>
                <a:gd name="connsiteY46" fmla="*/ 26708 h 72607"/>
                <a:gd name="connsiteX47" fmla="*/ 4026 w 145616"/>
                <a:gd name="connsiteY47" fmla="*/ 32076 h 72607"/>
                <a:gd name="connsiteX48" fmla="*/ 0 w 145616"/>
                <a:gd name="connsiteY48" fmla="*/ 37176 h 72607"/>
                <a:gd name="connsiteX49" fmla="*/ 5368 w 145616"/>
                <a:gd name="connsiteY49" fmla="*/ 38921 h 72607"/>
                <a:gd name="connsiteX50" fmla="*/ 10468 w 145616"/>
                <a:gd name="connsiteY50" fmla="*/ 43886 h 72607"/>
                <a:gd name="connsiteX51" fmla="*/ 18521 w 145616"/>
                <a:gd name="connsiteY51" fmla="*/ 48181 h 72607"/>
                <a:gd name="connsiteX52" fmla="*/ 19057 w 145616"/>
                <a:gd name="connsiteY52" fmla="*/ 50597 h 72607"/>
                <a:gd name="connsiteX53" fmla="*/ 28587 w 145616"/>
                <a:gd name="connsiteY53" fmla="*/ 47913 h 72607"/>
                <a:gd name="connsiteX54" fmla="*/ 34894 w 145616"/>
                <a:gd name="connsiteY54" fmla="*/ 50194 h 72607"/>
                <a:gd name="connsiteX55" fmla="*/ 39189 w 145616"/>
                <a:gd name="connsiteY55" fmla="*/ 53684 h 7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616" h="72607">
                  <a:moveTo>
                    <a:pt x="37444" y="63212"/>
                  </a:moveTo>
                  <a:lnTo>
                    <a:pt x="44154" y="65091"/>
                  </a:lnTo>
                  <a:lnTo>
                    <a:pt x="48181" y="72607"/>
                  </a:lnTo>
                  <a:lnTo>
                    <a:pt x="53549" y="71802"/>
                  </a:lnTo>
                  <a:lnTo>
                    <a:pt x="56636" y="65897"/>
                  </a:lnTo>
                  <a:lnTo>
                    <a:pt x="59455" y="65762"/>
                  </a:lnTo>
                  <a:lnTo>
                    <a:pt x="58918" y="53415"/>
                  </a:lnTo>
                  <a:lnTo>
                    <a:pt x="66568" y="52744"/>
                  </a:lnTo>
                  <a:lnTo>
                    <a:pt x="71131" y="52744"/>
                  </a:lnTo>
                  <a:lnTo>
                    <a:pt x="76902" y="45497"/>
                  </a:lnTo>
                  <a:lnTo>
                    <a:pt x="84283" y="50597"/>
                  </a:lnTo>
                  <a:lnTo>
                    <a:pt x="86162" y="48449"/>
                  </a:lnTo>
                  <a:lnTo>
                    <a:pt x="90591" y="45363"/>
                  </a:lnTo>
                  <a:lnTo>
                    <a:pt x="98509" y="39055"/>
                  </a:lnTo>
                  <a:lnTo>
                    <a:pt x="99046" y="32613"/>
                  </a:lnTo>
                  <a:lnTo>
                    <a:pt x="101999" y="32881"/>
                  </a:lnTo>
                  <a:lnTo>
                    <a:pt x="104952" y="27244"/>
                  </a:lnTo>
                  <a:lnTo>
                    <a:pt x="109380" y="26037"/>
                  </a:lnTo>
                  <a:lnTo>
                    <a:pt x="114078" y="30331"/>
                  </a:lnTo>
                  <a:lnTo>
                    <a:pt x="117701" y="31137"/>
                  </a:lnTo>
                  <a:lnTo>
                    <a:pt x="122936" y="28050"/>
                  </a:lnTo>
                  <a:lnTo>
                    <a:pt x="129377" y="28050"/>
                  </a:lnTo>
                  <a:lnTo>
                    <a:pt x="137296" y="24963"/>
                  </a:lnTo>
                  <a:lnTo>
                    <a:pt x="141053" y="21205"/>
                  </a:lnTo>
                  <a:lnTo>
                    <a:pt x="145617" y="21473"/>
                  </a:lnTo>
                  <a:lnTo>
                    <a:pt x="142664" y="18252"/>
                  </a:lnTo>
                  <a:lnTo>
                    <a:pt x="133538" y="14226"/>
                  </a:lnTo>
                  <a:lnTo>
                    <a:pt x="126425" y="8455"/>
                  </a:lnTo>
                  <a:lnTo>
                    <a:pt x="119446" y="4160"/>
                  </a:lnTo>
                  <a:lnTo>
                    <a:pt x="115823" y="3624"/>
                  </a:lnTo>
                  <a:lnTo>
                    <a:pt x="104952" y="268"/>
                  </a:lnTo>
                  <a:lnTo>
                    <a:pt x="100120" y="2282"/>
                  </a:lnTo>
                  <a:lnTo>
                    <a:pt x="93275" y="2953"/>
                  </a:lnTo>
                  <a:lnTo>
                    <a:pt x="86967" y="1074"/>
                  </a:lnTo>
                  <a:lnTo>
                    <a:pt x="80257" y="0"/>
                  </a:lnTo>
                  <a:lnTo>
                    <a:pt x="77439" y="2550"/>
                  </a:lnTo>
                  <a:lnTo>
                    <a:pt x="68983" y="5503"/>
                  </a:lnTo>
                  <a:lnTo>
                    <a:pt x="57173" y="6174"/>
                  </a:lnTo>
                  <a:lnTo>
                    <a:pt x="46034" y="4026"/>
                  </a:lnTo>
                  <a:lnTo>
                    <a:pt x="41605" y="5368"/>
                  </a:lnTo>
                  <a:lnTo>
                    <a:pt x="39055" y="3087"/>
                  </a:lnTo>
                  <a:lnTo>
                    <a:pt x="33418" y="3489"/>
                  </a:lnTo>
                  <a:lnTo>
                    <a:pt x="27513" y="8321"/>
                  </a:lnTo>
                  <a:lnTo>
                    <a:pt x="24963" y="7247"/>
                  </a:lnTo>
                  <a:lnTo>
                    <a:pt x="14629" y="16239"/>
                  </a:lnTo>
                  <a:lnTo>
                    <a:pt x="3221" y="23218"/>
                  </a:lnTo>
                  <a:lnTo>
                    <a:pt x="2013" y="26708"/>
                  </a:lnTo>
                  <a:lnTo>
                    <a:pt x="4026" y="32076"/>
                  </a:lnTo>
                  <a:lnTo>
                    <a:pt x="0" y="37176"/>
                  </a:lnTo>
                  <a:lnTo>
                    <a:pt x="5368" y="38921"/>
                  </a:lnTo>
                  <a:lnTo>
                    <a:pt x="10468" y="43886"/>
                  </a:lnTo>
                  <a:lnTo>
                    <a:pt x="18521" y="48181"/>
                  </a:lnTo>
                  <a:lnTo>
                    <a:pt x="19057" y="50597"/>
                  </a:lnTo>
                  <a:lnTo>
                    <a:pt x="28587" y="47913"/>
                  </a:lnTo>
                  <a:lnTo>
                    <a:pt x="34894" y="50194"/>
                  </a:lnTo>
                  <a:lnTo>
                    <a:pt x="39189" y="5368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4" name="Ignore">
            <a:extLst>
              <a:ext uri="{FF2B5EF4-FFF2-40B4-BE49-F238E27FC236}">
                <a16:creationId xmlns:a16="http://schemas.microsoft.com/office/drawing/2014/main" id="{79C98A09-E0D7-41B1-ABF5-9D45DF5DFE01}"/>
              </a:ext>
            </a:extLst>
          </p:cNvPr>
          <p:cNvGrpSpPr/>
          <p:nvPr/>
        </p:nvGrpSpPr>
        <p:grpSpPr>
          <a:xfrm>
            <a:off x="6247512" y="3626873"/>
            <a:ext cx="151141" cy="148783"/>
            <a:chOff x="6270010" y="3598283"/>
            <a:chExt cx="146288" cy="144006"/>
          </a:xfrm>
          <a:solidFill>
            <a:srgbClr val="CECECE"/>
          </a:solidFill>
        </p:grpSpPr>
        <p:sp>
          <p:nvSpPr>
            <p:cNvPr id="322" name="Ignore">
              <a:extLst>
                <a:ext uri="{FF2B5EF4-FFF2-40B4-BE49-F238E27FC236}">
                  <a16:creationId xmlns:a16="http://schemas.microsoft.com/office/drawing/2014/main" id="{D1E5DBFE-2D7A-468A-85BE-57D7CA10A979}"/>
                </a:ext>
              </a:extLst>
            </p:cNvPr>
            <p:cNvSpPr/>
            <p:nvPr/>
          </p:nvSpPr>
          <p:spPr>
            <a:xfrm>
              <a:off x="6270010" y="3598283"/>
              <a:ext cx="146288" cy="144006"/>
            </a:xfrm>
            <a:custGeom>
              <a:avLst/>
              <a:gdLst>
                <a:gd name="connsiteX0" fmla="*/ 121459 w 146288"/>
                <a:gd name="connsiteY0" fmla="*/ 144006 h 144006"/>
                <a:gd name="connsiteX1" fmla="*/ 96497 w 146288"/>
                <a:gd name="connsiteY1" fmla="*/ 130585 h 144006"/>
                <a:gd name="connsiteX2" fmla="*/ 82002 w 146288"/>
                <a:gd name="connsiteY2" fmla="*/ 118372 h 144006"/>
                <a:gd name="connsiteX3" fmla="*/ 58918 w 146288"/>
                <a:gd name="connsiteY3" fmla="*/ 107904 h 144006"/>
                <a:gd name="connsiteX4" fmla="*/ 36639 w 146288"/>
                <a:gd name="connsiteY4" fmla="*/ 80928 h 144006"/>
                <a:gd name="connsiteX5" fmla="*/ 41605 w 146288"/>
                <a:gd name="connsiteY5" fmla="*/ 78244 h 144006"/>
                <a:gd name="connsiteX6" fmla="*/ 31405 w 146288"/>
                <a:gd name="connsiteY6" fmla="*/ 65091 h 144006"/>
                <a:gd name="connsiteX7" fmla="*/ 30868 w 146288"/>
                <a:gd name="connsiteY7" fmla="*/ 54086 h 144006"/>
                <a:gd name="connsiteX8" fmla="*/ 17850 w 146288"/>
                <a:gd name="connsiteY8" fmla="*/ 49523 h 144006"/>
                <a:gd name="connsiteX9" fmla="*/ 9529 w 146288"/>
                <a:gd name="connsiteY9" fmla="*/ 66165 h 144006"/>
                <a:gd name="connsiteX10" fmla="*/ 0 w 146288"/>
                <a:gd name="connsiteY10" fmla="*/ 50999 h 144006"/>
                <a:gd name="connsiteX11" fmla="*/ 671 w 146288"/>
                <a:gd name="connsiteY11" fmla="*/ 37176 h 144006"/>
                <a:gd name="connsiteX12" fmla="*/ 2953 w 146288"/>
                <a:gd name="connsiteY12" fmla="*/ 35834 h 144006"/>
                <a:gd name="connsiteX13" fmla="*/ 19729 w 146288"/>
                <a:gd name="connsiteY13" fmla="*/ 37042 h 144006"/>
                <a:gd name="connsiteX14" fmla="*/ 24829 w 146288"/>
                <a:gd name="connsiteY14" fmla="*/ 30465 h 144006"/>
                <a:gd name="connsiteX15" fmla="*/ 34358 w 146288"/>
                <a:gd name="connsiteY15" fmla="*/ 36907 h 144006"/>
                <a:gd name="connsiteX16" fmla="*/ 41471 w 146288"/>
                <a:gd name="connsiteY16" fmla="*/ 37444 h 144006"/>
                <a:gd name="connsiteX17" fmla="*/ 41337 w 146288"/>
                <a:gd name="connsiteY17" fmla="*/ 28318 h 144006"/>
                <a:gd name="connsiteX18" fmla="*/ 50060 w 146288"/>
                <a:gd name="connsiteY18" fmla="*/ 24560 h 144006"/>
                <a:gd name="connsiteX19" fmla="*/ 52610 w 146288"/>
                <a:gd name="connsiteY19" fmla="*/ 10334 h 144006"/>
                <a:gd name="connsiteX20" fmla="*/ 74084 w 146288"/>
                <a:gd name="connsiteY20" fmla="*/ 0 h 144006"/>
                <a:gd name="connsiteX21" fmla="*/ 82807 w 146288"/>
                <a:gd name="connsiteY21" fmla="*/ 4832 h 144006"/>
                <a:gd name="connsiteX22" fmla="*/ 101328 w 146288"/>
                <a:gd name="connsiteY22" fmla="*/ 20131 h 144006"/>
                <a:gd name="connsiteX23" fmla="*/ 120520 w 146288"/>
                <a:gd name="connsiteY23" fmla="*/ 26573 h 144006"/>
                <a:gd name="connsiteX24" fmla="*/ 130854 w 146288"/>
                <a:gd name="connsiteY24" fmla="*/ 20668 h 144006"/>
                <a:gd name="connsiteX25" fmla="*/ 137699 w 146288"/>
                <a:gd name="connsiteY25" fmla="*/ 36236 h 144006"/>
                <a:gd name="connsiteX26" fmla="*/ 146288 w 146288"/>
                <a:gd name="connsiteY26" fmla="*/ 46973 h 144006"/>
                <a:gd name="connsiteX27" fmla="*/ 134746 w 146288"/>
                <a:gd name="connsiteY27" fmla="*/ 62810 h 144006"/>
                <a:gd name="connsiteX28" fmla="*/ 122533 w 146288"/>
                <a:gd name="connsiteY28" fmla="*/ 54355 h 144006"/>
                <a:gd name="connsiteX29" fmla="*/ 105757 w 146288"/>
                <a:gd name="connsiteY29" fmla="*/ 54892 h 144006"/>
                <a:gd name="connsiteX30" fmla="*/ 105489 w 146288"/>
                <a:gd name="connsiteY30" fmla="*/ 54757 h 144006"/>
                <a:gd name="connsiteX31" fmla="*/ 84552 w 146288"/>
                <a:gd name="connsiteY31" fmla="*/ 49121 h 144006"/>
                <a:gd name="connsiteX32" fmla="*/ 74218 w 146288"/>
                <a:gd name="connsiteY32" fmla="*/ 49792 h 144006"/>
                <a:gd name="connsiteX33" fmla="*/ 68178 w 146288"/>
                <a:gd name="connsiteY33" fmla="*/ 57978 h 144006"/>
                <a:gd name="connsiteX34" fmla="*/ 59858 w 146288"/>
                <a:gd name="connsiteY34" fmla="*/ 50463 h 144006"/>
                <a:gd name="connsiteX35" fmla="*/ 55965 w 146288"/>
                <a:gd name="connsiteY35" fmla="*/ 61334 h 144006"/>
                <a:gd name="connsiteX36" fmla="*/ 67507 w 146288"/>
                <a:gd name="connsiteY36" fmla="*/ 76633 h 144006"/>
                <a:gd name="connsiteX37" fmla="*/ 72876 w 146288"/>
                <a:gd name="connsiteY37" fmla="*/ 87370 h 144006"/>
                <a:gd name="connsiteX38" fmla="*/ 84015 w 146288"/>
                <a:gd name="connsiteY38" fmla="*/ 99986 h 144006"/>
                <a:gd name="connsiteX39" fmla="*/ 93678 w 146288"/>
                <a:gd name="connsiteY39" fmla="*/ 107636 h 144006"/>
                <a:gd name="connsiteX40" fmla="*/ 102804 w 146288"/>
                <a:gd name="connsiteY40" fmla="*/ 121593 h 144006"/>
                <a:gd name="connsiteX41" fmla="*/ 125754 w 146288"/>
                <a:gd name="connsiteY41" fmla="*/ 134880 h 14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288" h="144006">
                  <a:moveTo>
                    <a:pt x="121459" y="144006"/>
                  </a:moveTo>
                  <a:lnTo>
                    <a:pt x="96497" y="130585"/>
                  </a:lnTo>
                  <a:lnTo>
                    <a:pt x="82002" y="118372"/>
                  </a:lnTo>
                  <a:lnTo>
                    <a:pt x="58918" y="107904"/>
                  </a:lnTo>
                  <a:lnTo>
                    <a:pt x="36639" y="80928"/>
                  </a:lnTo>
                  <a:lnTo>
                    <a:pt x="41605" y="78244"/>
                  </a:lnTo>
                  <a:lnTo>
                    <a:pt x="31405" y="65091"/>
                  </a:lnTo>
                  <a:lnTo>
                    <a:pt x="30868" y="54086"/>
                  </a:lnTo>
                  <a:lnTo>
                    <a:pt x="17850" y="49523"/>
                  </a:lnTo>
                  <a:lnTo>
                    <a:pt x="9529" y="66165"/>
                  </a:lnTo>
                  <a:lnTo>
                    <a:pt x="0" y="50999"/>
                  </a:lnTo>
                  <a:lnTo>
                    <a:pt x="671" y="37176"/>
                  </a:lnTo>
                  <a:lnTo>
                    <a:pt x="2953" y="35834"/>
                  </a:lnTo>
                  <a:lnTo>
                    <a:pt x="19729" y="37042"/>
                  </a:lnTo>
                  <a:lnTo>
                    <a:pt x="24829" y="30465"/>
                  </a:lnTo>
                  <a:lnTo>
                    <a:pt x="34358" y="36907"/>
                  </a:lnTo>
                  <a:lnTo>
                    <a:pt x="41471" y="37444"/>
                  </a:lnTo>
                  <a:lnTo>
                    <a:pt x="41337" y="28318"/>
                  </a:lnTo>
                  <a:lnTo>
                    <a:pt x="50060" y="24560"/>
                  </a:lnTo>
                  <a:lnTo>
                    <a:pt x="52610" y="10334"/>
                  </a:lnTo>
                  <a:lnTo>
                    <a:pt x="74084" y="0"/>
                  </a:lnTo>
                  <a:lnTo>
                    <a:pt x="82807" y="4832"/>
                  </a:lnTo>
                  <a:lnTo>
                    <a:pt x="101328" y="20131"/>
                  </a:lnTo>
                  <a:lnTo>
                    <a:pt x="120520" y="26573"/>
                  </a:lnTo>
                  <a:lnTo>
                    <a:pt x="130854" y="20668"/>
                  </a:lnTo>
                  <a:lnTo>
                    <a:pt x="137699" y="36236"/>
                  </a:lnTo>
                  <a:lnTo>
                    <a:pt x="146288" y="46973"/>
                  </a:lnTo>
                  <a:lnTo>
                    <a:pt x="134746" y="62810"/>
                  </a:lnTo>
                  <a:lnTo>
                    <a:pt x="122533" y="54355"/>
                  </a:lnTo>
                  <a:lnTo>
                    <a:pt x="105757" y="54892"/>
                  </a:lnTo>
                  <a:lnTo>
                    <a:pt x="105489" y="54757"/>
                  </a:lnTo>
                  <a:lnTo>
                    <a:pt x="84552" y="49121"/>
                  </a:lnTo>
                  <a:lnTo>
                    <a:pt x="74218" y="49792"/>
                  </a:lnTo>
                  <a:lnTo>
                    <a:pt x="68178" y="57978"/>
                  </a:lnTo>
                  <a:lnTo>
                    <a:pt x="59858" y="50463"/>
                  </a:lnTo>
                  <a:lnTo>
                    <a:pt x="55965" y="61334"/>
                  </a:lnTo>
                  <a:lnTo>
                    <a:pt x="67507" y="76633"/>
                  </a:lnTo>
                  <a:lnTo>
                    <a:pt x="72876" y="87370"/>
                  </a:lnTo>
                  <a:lnTo>
                    <a:pt x="84015" y="99986"/>
                  </a:lnTo>
                  <a:lnTo>
                    <a:pt x="93678" y="107636"/>
                  </a:lnTo>
                  <a:lnTo>
                    <a:pt x="102804" y="121593"/>
                  </a:lnTo>
                  <a:lnTo>
                    <a:pt x="125754" y="13488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Ignore">
              <a:extLst>
                <a:ext uri="{FF2B5EF4-FFF2-40B4-BE49-F238E27FC236}">
                  <a16:creationId xmlns:a16="http://schemas.microsoft.com/office/drawing/2014/main" id="{EEFD9E95-A0A0-42B5-B234-DAC50843B936}"/>
                </a:ext>
              </a:extLst>
            </p:cNvPr>
            <p:cNvSpPr/>
            <p:nvPr/>
          </p:nvSpPr>
          <p:spPr>
            <a:xfrm>
              <a:off x="6273902" y="3602577"/>
              <a:ext cx="137564" cy="134343"/>
            </a:xfrm>
            <a:custGeom>
              <a:avLst/>
              <a:gdLst>
                <a:gd name="connsiteX0" fmla="*/ 57710 w 137564"/>
                <a:gd name="connsiteY0" fmla="*/ 100925 h 134343"/>
                <a:gd name="connsiteX1" fmla="*/ 80257 w 137564"/>
                <a:gd name="connsiteY1" fmla="*/ 110991 h 134343"/>
                <a:gd name="connsiteX2" fmla="*/ 94752 w 137564"/>
                <a:gd name="connsiteY2" fmla="*/ 123204 h 134343"/>
                <a:gd name="connsiteX3" fmla="*/ 115823 w 137564"/>
                <a:gd name="connsiteY3" fmla="*/ 134343 h 134343"/>
                <a:gd name="connsiteX4" fmla="*/ 116896 w 137564"/>
                <a:gd name="connsiteY4" fmla="*/ 132196 h 134343"/>
                <a:gd name="connsiteX5" fmla="*/ 95960 w 137564"/>
                <a:gd name="connsiteY5" fmla="*/ 119714 h 134343"/>
                <a:gd name="connsiteX6" fmla="*/ 86699 w 137564"/>
                <a:gd name="connsiteY6" fmla="*/ 105757 h 134343"/>
                <a:gd name="connsiteX7" fmla="*/ 77573 w 137564"/>
                <a:gd name="connsiteY7" fmla="*/ 98510 h 134343"/>
                <a:gd name="connsiteX8" fmla="*/ 65628 w 137564"/>
                <a:gd name="connsiteY8" fmla="*/ 84954 h 134343"/>
                <a:gd name="connsiteX9" fmla="*/ 60394 w 137564"/>
                <a:gd name="connsiteY9" fmla="*/ 74352 h 134343"/>
                <a:gd name="connsiteX10" fmla="*/ 47644 w 137564"/>
                <a:gd name="connsiteY10" fmla="*/ 57710 h 134343"/>
                <a:gd name="connsiteX11" fmla="*/ 54221 w 137564"/>
                <a:gd name="connsiteY11" fmla="*/ 39592 h 134343"/>
                <a:gd name="connsiteX12" fmla="*/ 63749 w 137564"/>
                <a:gd name="connsiteY12" fmla="*/ 48047 h 134343"/>
                <a:gd name="connsiteX13" fmla="*/ 68312 w 137564"/>
                <a:gd name="connsiteY13" fmla="*/ 41739 h 134343"/>
                <a:gd name="connsiteX14" fmla="*/ 81062 w 137564"/>
                <a:gd name="connsiteY14" fmla="*/ 40934 h 134343"/>
                <a:gd name="connsiteX15" fmla="*/ 81331 w 137564"/>
                <a:gd name="connsiteY15" fmla="*/ 41068 h 134343"/>
                <a:gd name="connsiteX16" fmla="*/ 102402 w 137564"/>
                <a:gd name="connsiteY16" fmla="*/ 46705 h 134343"/>
                <a:gd name="connsiteX17" fmla="*/ 119849 w 137564"/>
                <a:gd name="connsiteY17" fmla="*/ 46168 h 134343"/>
                <a:gd name="connsiteX18" fmla="*/ 130049 w 137564"/>
                <a:gd name="connsiteY18" fmla="*/ 53281 h 134343"/>
                <a:gd name="connsiteX19" fmla="*/ 137564 w 137564"/>
                <a:gd name="connsiteY19" fmla="*/ 42813 h 134343"/>
                <a:gd name="connsiteX20" fmla="*/ 130586 w 137564"/>
                <a:gd name="connsiteY20" fmla="*/ 33955 h 134343"/>
                <a:gd name="connsiteX21" fmla="*/ 125217 w 137564"/>
                <a:gd name="connsiteY21" fmla="*/ 21742 h 134343"/>
                <a:gd name="connsiteX22" fmla="*/ 117030 w 137564"/>
                <a:gd name="connsiteY22" fmla="*/ 26439 h 134343"/>
                <a:gd name="connsiteX23" fmla="*/ 116225 w 137564"/>
                <a:gd name="connsiteY23" fmla="*/ 26171 h 134343"/>
                <a:gd name="connsiteX24" fmla="*/ 95289 w 137564"/>
                <a:gd name="connsiteY24" fmla="*/ 19058 h 134343"/>
                <a:gd name="connsiteX25" fmla="*/ 76768 w 137564"/>
                <a:gd name="connsiteY25" fmla="*/ 3758 h 134343"/>
                <a:gd name="connsiteX26" fmla="*/ 70057 w 137564"/>
                <a:gd name="connsiteY26" fmla="*/ 0 h 134343"/>
                <a:gd name="connsiteX27" fmla="*/ 52073 w 137564"/>
                <a:gd name="connsiteY27" fmla="*/ 8724 h 134343"/>
                <a:gd name="connsiteX28" fmla="*/ 49658 w 137564"/>
                <a:gd name="connsiteY28" fmla="*/ 23084 h 134343"/>
                <a:gd name="connsiteX29" fmla="*/ 41337 w 137564"/>
                <a:gd name="connsiteY29" fmla="*/ 26573 h 134343"/>
                <a:gd name="connsiteX30" fmla="*/ 41337 w 137564"/>
                <a:gd name="connsiteY30" fmla="*/ 37310 h 134343"/>
                <a:gd name="connsiteX31" fmla="*/ 29124 w 137564"/>
                <a:gd name="connsiteY31" fmla="*/ 36371 h 134343"/>
                <a:gd name="connsiteX32" fmla="*/ 21742 w 137564"/>
                <a:gd name="connsiteY32" fmla="*/ 31405 h 134343"/>
                <a:gd name="connsiteX33" fmla="*/ 17716 w 137564"/>
                <a:gd name="connsiteY33" fmla="*/ 36773 h 134343"/>
                <a:gd name="connsiteX34" fmla="*/ 537 w 137564"/>
                <a:gd name="connsiteY34" fmla="*/ 35565 h 134343"/>
                <a:gd name="connsiteX35" fmla="*/ 0 w 137564"/>
                <a:gd name="connsiteY35" fmla="*/ 45765 h 134343"/>
                <a:gd name="connsiteX36" fmla="*/ 5234 w 137564"/>
                <a:gd name="connsiteY36" fmla="*/ 54086 h 134343"/>
                <a:gd name="connsiteX37" fmla="*/ 12079 w 137564"/>
                <a:gd name="connsiteY37" fmla="*/ 40531 h 134343"/>
                <a:gd name="connsiteX38" fmla="*/ 30734 w 137564"/>
                <a:gd name="connsiteY38" fmla="*/ 46973 h 134343"/>
                <a:gd name="connsiteX39" fmla="*/ 31271 w 137564"/>
                <a:gd name="connsiteY39" fmla="*/ 59455 h 134343"/>
                <a:gd name="connsiteX40" fmla="*/ 43618 w 137564"/>
                <a:gd name="connsiteY40" fmla="*/ 75291 h 134343"/>
                <a:gd name="connsiteX41" fmla="*/ 38652 w 137564"/>
                <a:gd name="connsiteY41" fmla="*/ 77841 h 13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7564" h="134343">
                  <a:moveTo>
                    <a:pt x="57710" y="100925"/>
                  </a:moveTo>
                  <a:lnTo>
                    <a:pt x="80257" y="110991"/>
                  </a:lnTo>
                  <a:lnTo>
                    <a:pt x="94752" y="123204"/>
                  </a:lnTo>
                  <a:lnTo>
                    <a:pt x="115823" y="134343"/>
                  </a:lnTo>
                  <a:lnTo>
                    <a:pt x="116896" y="132196"/>
                  </a:lnTo>
                  <a:lnTo>
                    <a:pt x="95960" y="119714"/>
                  </a:lnTo>
                  <a:lnTo>
                    <a:pt x="86699" y="105757"/>
                  </a:lnTo>
                  <a:lnTo>
                    <a:pt x="77573" y="98510"/>
                  </a:lnTo>
                  <a:lnTo>
                    <a:pt x="65628" y="84954"/>
                  </a:lnTo>
                  <a:lnTo>
                    <a:pt x="60394" y="74352"/>
                  </a:lnTo>
                  <a:lnTo>
                    <a:pt x="47644" y="57710"/>
                  </a:lnTo>
                  <a:lnTo>
                    <a:pt x="54221" y="39592"/>
                  </a:lnTo>
                  <a:lnTo>
                    <a:pt x="63749" y="48047"/>
                  </a:lnTo>
                  <a:lnTo>
                    <a:pt x="68312" y="41739"/>
                  </a:lnTo>
                  <a:lnTo>
                    <a:pt x="81062" y="40934"/>
                  </a:lnTo>
                  <a:lnTo>
                    <a:pt x="81331" y="41068"/>
                  </a:lnTo>
                  <a:lnTo>
                    <a:pt x="102402" y="46705"/>
                  </a:lnTo>
                  <a:lnTo>
                    <a:pt x="119849" y="46168"/>
                  </a:lnTo>
                  <a:lnTo>
                    <a:pt x="130049" y="53281"/>
                  </a:lnTo>
                  <a:lnTo>
                    <a:pt x="137564" y="42813"/>
                  </a:lnTo>
                  <a:lnTo>
                    <a:pt x="130586" y="33955"/>
                  </a:lnTo>
                  <a:lnTo>
                    <a:pt x="125217" y="21742"/>
                  </a:lnTo>
                  <a:lnTo>
                    <a:pt x="117030" y="26439"/>
                  </a:lnTo>
                  <a:lnTo>
                    <a:pt x="116225" y="26171"/>
                  </a:lnTo>
                  <a:lnTo>
                    <a:pt x="95289" y="19058"/>
                  </a:lnTo>
                  <a:lnTo>
                    <a:pt x="76768" y="3758"/>
                  </a:lnTo>
                  <a:lnTo>
                    <a:pt x="70057" y="0"/>
                  </a:lnTo>
                  <a:lnTo>
                    <a:pt x="52073" y="8724"/>
                  </a:lnTo>
                  <a:lnTo>
                    <a:pt x="49658" y="23084"/>
                  </a:lnTo>
                  <a:lnTo>
                    <a:pt x="41337" y="26573"/>
                  </a:lnTo>
                  <a:lnTo>
                    <a:pt x="41337" y="37310"/>
                  </a:lnTo>
                  <a:lnTo>
                    <a:pt x="29124" y="36371"/>
                  </a:lnTo>
                  <a:lnTo>
                    <a:pt x="21742" y="31405"/>
                  </a:lnTo>
                  <a:lnTo>
                    <a:pt x="17716" y="36773"/>
                  </a:lnTo>
                  <a:lnTo>
                    <a:pt x="537" y="35565"/>
                  </a:lnTo>
                  <a:lnTo>
                    <a:pt x="0" y="45765"/>
                  </a:lnTo>
                  <a:lnTo>
                    <a:pt x="5234" y="54086"/>
                  </a:lnTo>
                  <a:lnTo>
                    <a:pt x="12079" y="40531"/>
                  </a:lnTo>
                  <a:lnTo>
                    <a:pt x="30734" y="46973"/>
                  </a:lnTo>
                  <a:lnTo>
                    <a:pt x="31271" y="59455"/>
                  </a:lnTo>
                  <a:lnTo>
                    <a:pt x="43618" y="75291"/>
                  </a:lnTo>
                  <a:lnTo>
                    <a:pt x="38652" y="7784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5" name="Ignore">
            <a:extLst>
              <a:ext uri="{FF2B5EF4-FFF2-40B4-BE49-F238E27FC236}">
                <a16:creationId xmlns:a16="http://schemas.microsoft.com/office/drawing/2014/main" id="{30EED8F3-1AF8-4B26-A925-07E1493183EA}"/>
              </a:ext>
            </a:extLst>
          </p:cNvPr>
          <p:cNvGrpSpPr/>
          <p:nvPr/>
        </p:nvGrpSpPr>
        <p:grpSpPr>
          <a:xfrm>
            <a:off x="4006609" y="4832532"/>
            <a:ext cx="1008205" cy="1051606"/>
            <a:chOff x="4101057" y="4765230"/>
            <a:chExt cx="975834" cy="1017841"/>
          </a:xfrm>
          <a:solidFill>
            <a:srgbClr val="CECECE"/>
          </a:solidFill>
        </p:grpSpPr>
        <p:sp>
          <p:nvSpPr>
            <p:cNvPr id="320" name="Ignore">
              <a:extLst>
                <a:ext uri="{FF2B5EF4-FFF2-40B4-BE49-F238E27FC236}">
                  <a16:creationId xmlns:a16="http://schemas.microsoft.com/office/drawing/2014/main" id="{EE4E04C2-4091-4966-95A8-33927B0B0E9D}"/>
                </a:ext>
              </a:extLst>
            </p:cNvPr>
            <p:cNvSpPr/>
            <p:nvPr/>
          </p:nvSpPr>
          <p:spPr>
            <a:xfrm>
              <a:off x="4101057" y="4765230"/>
              <a:ext cx="975834" cy="1017841"/>
            </a:xfrm>
            <a:custGeom>
              <a:avLst/>
              <a:gdLst>
                <a:gd name="connsiteX0" fmla="*/ 511873 w 975834"/>
                <a:gd name="connsiteY0" fmla="*/ 1017842 h 1017841"/>
                <a:gd name="connsiteX1" fmla="*/ 503418 w 975834"/>
                <a:gd name="connsiteY1" fmla="*/ 997308 h 1017841"/>
                <a:gd name="connsiteX2" fmla="*/ 514155 w 975834"/>
                <a:gd name="connsiteY2" fmla="*/ 983753 h 1017841"/>
                <a:gd name="connsiteX3" fmla="*/ 500868 w 975834"/>
                <a:gd name="connsiteY3" fmla="*/ 965232 h 1017841"/>
                <a:gd name="connsiteX4" fmla="*/ 481542 w 975834"/>
                <a:gd name="connsiteY4" fmla="*/ 949261 h 1017841"/>
                <a:gd name="connsiteX5" fmla="*/ 456714 w 975834"/>
                <a:gd name="connsiteY5" fmla="*/ 931411 h 1017841"/>
                <a:gd name="connsiteX6" fmla="*/ 447453 w 975834"/>
                <a:gd name="connsiteY6" fmla="*/ 932216 h 1017841"/>
                <a:gd name="connsiteX7" fmla="*/ 422759 w 975834"/>
                <a:gd name="connsiteY7" fmla="*/ 910206 h 1017841"/>
                <a:gd name="connsiteX8" fmla="*/ 402359 w 975834"/>
                <a:gd name="connsiteY8" fmla="*/ 914098 h 1017841"/>
                <a:gd name="connsiteX9" fmla="*/ 438864 w 975834"/>
                <a:gd name="connsiteY9" fmla="*/ 871420 h 1017841"/>
                <a:gd name="connsiteX10" fmla="*/ 466914 w 975834"/>
                <a:gd name="connsiteY10" fmla="*/ 844041 h 1017841"/>
                <a:gd name="connsiteX11" fmla="*/ 483824 w 975834"/>
                <a:gd name="connsiteY11" fmla="*/ 832633 h 1017841"/>
                <a:gd name="connsiteX12" fmla="*/ 503821 w 975834"/>
                <a:gd name="connsiteY12" fmla="*/ 817870 h 1017841"/>
                <a:gd name="connsiteX13" fmla="*/ 504224 w 975834"/>
                <a:gd name="connsiteY13" fmla="*/ 797605 h 1017841"/>
                <a:gd name="connsiteX14" fmla="*/ 493218 w 975834"/>
                <a:gd name="connsiteY14" fmla="*/ 783513 h 1017841"/>
                <a:gd name="connsiteX15" fmla="*/ 478455 w 975834"/>
                <a:gd name="connsiteY15" fmla="*/ 789686 h 1017841"/>
                <a:gd name="connsiteX16" fmla="*/ 484495 w 975834"/>
                <a:gd name="connsiteY16" fmla="*/ 770092 h 1017841"/>
                <a:gd name="connsiteX17" fmla="*/ 487850 w 975834"/>
                <a:gd name="connsiteY17" fmla="*/ 754121 h 1017841"/>
                <a:gd name="connsiteX18" fmla="*/ 487850 w 975834"/>
                <a:gd name="connsiteY18" fmla="*/ 740834 h 1017841"/>
                <a:gd name="connsiteX19" fmla="*/ 480737 w 975834"/>
                <a:gd name="connsiteY19" fmla="*/ 737076 h 1017841"/>
                <a:gd name="connsiteX20" fmla="*/ 471879 w 975834"/>
                <a:gd name="connsiteY20" fmla="*/ 741237 h 1017841"/>
                <a:gd name="connsiteX21" fmla="*/ 460874 w 975834"/>
                <a:gd name="connsiteY21" fmla="*/ 739760 h 1017841"/>
                <a:gd name="connsiteX22" fmla="*/ 457653 w 975834"/>
                <a:gd name="connsiteY22" fmla="*/ 728218 h 1017841"/>
                <a:gd name="connsiteX23" fmla="*/ 455237 w 975834"/>
                <a:gd name="connsiteY23" fmla="*/ 703792 h 1017841"/>
                <a:gd name="connsiteX24" fmla="*/ 451077 w 975834"/>
                <a:gd name="connsiteY24" fmla="*/ 696814 h 1017841"/>
                <a:gd name="connsiteX25" fmla="*/ 435911 w 975834"/>
                <a:gd name="connsiteY25" fmla="*/ 690237 h 1017841"/>
                <a:gd name="connsiteX26" fmla="*/ 425980 w 975834"/>
                <a:gd name="connsiteY26" fmla="*/ 695203 h 1017841"/>
                <a:gd name="connsiteX27" fmla="*/ 425309 w 975834"/>
                <a:gd name="connsiteY27" fmla="*/ 695203 h 1017841"/>
                <a:gd name="connsiteX28" fmla="*/ 397662 w 975834"/>
                <a:gd name="connsiteY28" fmla="*/ 689700 h 1017841"/>
                <a:gd name="connsiteX29" fmla="*/ 399272 w 975834"/>
                <a:gd name="connsiteY29" fmla="*/ 652659 h 1017841"/>
                <a:gd name="connsiteX30" fmla="*/ 391488 w 975834"/>
                <a:gd name="connsiteY30" fmla="*/ 637091 h 1017841"/>
                <a:gd name="connsiteX31" fmla="*/ 399540 w 975834"/>
                <a:gd name="connsiteY31" fmla="*/ 631454 h 1017841"/>
                <a:gd name="connsiteX32" fmla="*/ 397259 w 975834"/>
                <a:gd name="connsiteY32" fmla="*/ 616959 h 1017841"/>
                <a:gd name="connsiteX33" fmla="*/ 404238 w 975834"/>
                <a:gd name="connsiteY33" fmla="*/ 605283 h 1017841"/>
                <a:gd name="connsiteX34" fmla="*/ 408533 w 975834"/>
                <a:gd name="connsiteY34" fmla="*/ 585688 h 1017841"/>
                <a:gd name="connsiteX35" fmla="*/ 403030 w 975834"/>
                <a:gd name="connsiteY35" fmla="*/ 570791 h 1017841"/>
                <a:gd name="connsiteX36" fmla="*/ 389475 w 975834"/>
                <a:gd name="connsiteY36" fmla="*/ 563544 h 1017841"/>
                <a:gd name="connsiteX37" fmla="*/ 386388 w 975834"/>
                <a:gd name="connsiteY37" fmla="*/ 552136 h 1017841"/>
                <a:gd name="connsiteX38" fmla="*/ 389609 w 975834"/>
                <a:gd name="connsiteY38" fmla="*/ 539118 h 1017841"/>
                <a:gd name="connsiteX39" fmla="*/ 343173 w 975834"/>
                <a:gd name="connsiteY39" fmla="*/ 538044 h 1017841"/>
                <a:gd name="connsiteX40" fmla="*/ 332570 w 975834"/>
                <a:gd name="connsiteY40" fmla="*/ 504626 h 1017841"/>
                <a:gd name="connsiteX41" fmla="*/ 340354 w 975834"/>
                <a:gd name="connsiteY41" fmla="*/ 504224 h 1017841"/>
                <a:gd name="connsiteX42" fmla="*/ 340086 w 975834"/>
                <a:gd name="connsiteY42" fmla="*/ 495634 h 1017841"/>
                <a:gd name="connsiteX43" fmla="*/ 335254 w 975834"/>
                <a:gd name="connsiteY43" fmla="*/ 488253 h 1017841"/>
                <a:gd name="connsiteX44" fmla="*/ 334181 w 975834"/>
                <a:gd name="connsiteY44" fmla="*/ 474161 h 1017841"/>
                <a:gd name="connsiteX45" fmla="*/ 321297 w 975834"/>
                <a:gd name="connsiteY45" fmla="*/ 467450 h 1017841"/>
                <a:gd name="connsiteX46" fmla="*/ 305594 w 975834"/>
                <a:gd name="connsiteY46" fmla="*/ 467719 h 1017841"/>
                <a:gd name="connsiteX47" fmla="*/ 295126 w 975834"/>
                <a:gd name="connsiteY47" fmla="*/ 460203 h 1017841"/>
                <a:gd name="connsiteX48" fmla="*/ 277813 w 975834"/>
                <a:gd name="connsiteY48" fmla="*/ 454835 h 1017841"/>
                <a:gd name="connsiteX49" fmla="*/ 268553 w 975834"/>
                <a:gd name="connsiteY49" fmla="*/ 445708 h 1017841"/>
                <a:gd name="connsiteX50" fmla="*/ 240905 w 975834"/>
                <a:gd name="connsiteY50" fmla="*/ 441682 h 1017841"/>
                <a:gd name="connsiteX51" fmla="*/ 212855 w 975834"/>
                <a:gd name="connsiteY51" fmla="*/ 418061 h 1017841"/>
                <a:gd name="connsiteX52" fmla="*/ 214869 w 975834"/>
                <a:gd name="connsiteY52" fmla="*/ 400748 h 1017841"/>
                <a:gd name="connsiteX53" fmla="*/ 211916 w 975834"/>
                <a:gd name="connsiteY53" fmla="*/ 391085 h 1017841"/>
                <a:gd name="connsiteX54" fmla="*/ 214198 w 975834"/>
                <a:gd name="connsiteY54" fmla="*/ 374443 h 1017841"/>
                <a:gd name="connsiteX55" fmla="*/ 184806 w 975834"/>
                <a:gd name="connsiteY55" fmla="*/ 378335 h 1017841"/>
                <a:gd name="connsiteX56" fmla="*/ 172190 w 975834"/>
                <a:gd name="connsiteY56" fmla="*/ 387327 h 1017841"/>
                <a:gd name="connsiteX57" fmla="*/ 150717 w 975834"/>
                <a:gd name="connsiteY57" fmla="*/ 397527 h 1017841"/>
                <a:gd name="connsiteX58" fmla="*/ 144946 w 975834"/>
                <a:gd name="connsiteY58" fmla="*/ 405311 h 1017841"/>
                <a:gd name="connsiteX59" fmla="*/ 131256 w 975834"/>
                <a:gd name="connsiteY59" fmla="*/ 405982 h 1017841"/>
                <a:gd name="connsiteX60" fmla="*/ 112870 w 975834"/>
                <a:gd name="connsiteY60" fmla="*/ 403969 h 1017841"/>
                <a:gd name="connsiteX61" fmla="*/ 98778 w 975834"/>
                <a:gd name="connsiteY61" fmla="*/ 408264 h 1017841"/>
                <a:gd name="connsiteX62" fmla="*/ 85491 w 975834"/>
                <a:gd name="connsiteY62" fmla="*/ 404775 h 1017841"/>
                <a:gd name="connsiteX63" fmla="*/ 87102 w 975834"/>
                <a:gd name="connsiteY63" fmla="*/ 369343 h 1017841"/>
                <a:gd name="connsiteX64" fmla="*/ 69520 w 975834"/>
                <a:gd name="connsiteY64" fmla="*/ 381959 h 1017841"/>
                <a:gd name="connsiteX65" fmla="*/ 46034 w 975834"/>
                <a:gd name="connsiteY65" fmla="*/ 381288 h 1017841"/>
                <a:gd name="connsiteX66" fmla="*/ 36639 w 975834"/>
                <a:gd name="connsiteY66" fmla="*/ 368001 h 1017841"/>
                <a:gd name="connsiteX67" fmla="*/ 18387 w 975834"/>
                <a:gd name="connsiteY67" fmla="*/ 366391 h 1017841"/>
                <a:gd name="connsiteX68" fmla="*/ 24292 w 975834"/>
                <a:gd name="connsiteY68" fmla="*/ 354446 h 1017841"/>
                <a:gd name="connsiteX69" fmla="*/ 11005 w 975834"/>
                <a:gd name="connsiteY69" fmla="*/ 339683 h 1017841"/>
                <a:gd name="connsiteX70" fmla="*/ 0 w 975834"/>
                <a:gd name="connsiteY70" fmla="*/ 315928 h 1017841"/>
                <a:gd name="connsiteX71" fmla="*/ 6979 w 975834"/>
                <a:gd name="connsiteY71" fmla="*/ 311097 h 1017841"/>
                <a:gd name="connsiteX72" fmla="*/ 6979 w 975834"/>
                <a:gd name="connsiteY72" fmla="*/ 300360 h 1017841"/>
                <a:gd name="connsiteX73" fmla="*/ 21742 w 975834"/>
                <a:gd name="connsiteY73" fmla="*/ 293247 h 1017841"/>
                <a:gd name="connsiteX74" fmla="*/ 19460 w 975834"/>
                <a:gd name="connsiteY74" fmla="*/ 280631 h 1017841"/>
                <a:gd name="connsiteX75" fmla="*/ 25902 w 975834"/>
                <a:gd name="connsiteY75" fmla="*/ 271639 h 1017841"/>
                <a:gd name="connsiteX76" fmla="*/ 27915 w 975834"/>
                <a:gd name="connsiteY76" fmla="*/ 259829 h 1017841"/>
                <a:gd name="connsiteX77" fmla="*/ 57441 w 975834"/>
                <a:gd name="connsiteY77" fmla="*/ 242247 h 1017841"/>
                <a:gd name="connsiteX78" fmla="*/ 77170 w 975834"/>
                <a:gd name="connsiteY78" fmla="*/ 237684 h 1017841"/>
                <a:gd name="connsiteX79" fmla="*/ 80525 w 975834"/>
                <a:gd name="connsiteY79" fmla="*/ 233792 h 1017841"/>
                <a:gd name="connsiteX80" fmla="*/ 102133 w 975834"/>
                <a:gd name="connsiteY80" fmla="*/ 234866 h 1017841"/>
                <a:gd name="connsiteX81" fmla="*/ 113004 w 975834"/>
                <a:gd name="connsiteY81" fmla="*/ 169103 h 1017841"/>
                <a:gd name="connsiteX82" fmla="*/ 113541 w 975834"/>
                <a:gd name="connsiteY82" fmla="*/ 158904 h 1017841"/>
                <a:gd name="connsiteX83" fmla="*/ 109917 w 975834"/>
                <a:gd name="connsiteY83" fmla="*/ 145751 h 1017841"/>
                <a:gd name="connsiteX84" fmla="*/ 98778 w 975834"/>
                <a:gd name="connsiteY84" fmla="*/ 136491 h 1017841"/>
                <a:gd name="connsiteX85" fmla="*/ 98778 w 975834"/>
                <a:gd name="connsiteY85" fmla="*/ 116359 h 1017841"/>
                <a:gd name="connsiteX86" fmla="*/ 114883 w 975834"/>
                <a:gd name="connsiteY86" fmla="*/ 111662 h 1017841"/>
                <a:gd name="connsiteX87" fmla="*/ 117970 w 975834"/>
                <a:gd name="connsiteY87" fmla="*/ 113272 h 1017841"/>
                <a:gd name="connsiteX88" fmla="*/ 118373 w 975834"/>
                <a:gd name="connsiteY88" fmla="*/ 108441 h 1017841"/>
                <a:gd name="connsiteX89" fmla="*/ 104012 w 975834"/>
                <a:gd name="connsiteY89" fmla="*/ 105891 h 1017841"/>
                <a:gd name="connsiteX90" fmla="*/ 103744 w 975834"/>
                <a:gd name="connsiteY90" fmla="*/ 87102 h 1017841"/>
                <a:gd name="connsiteX91" fmla="*/ 152998 w 975834"/>
                <a:gd name="connsiteY91" fmla="*/ 87504 h 1017841"/>
                <a:gd name="connsiteX92" fmla="*/ 162124 w 975834"/>
                <a:gd name="connsiteY92" fmla="*/ 78244 h 1017841"/>
                <a:gd name="connsiteX93" fmla="*/ 170714 w 975834"/>
                <a:gd name="connsiteY93" fmla="*/ 88175 h 1017841"/>
                <a:gd name="connsiteX94" fmla="*/ 174740 w 975834"/>
                <a:gd name="connsiteY94" fmla="*/ 100388 h 1017841"/>
                <a:gd name="connsiteX95" fmla="*/ 178632 w 975834"/>
                <a:gd name="connsiteY95" fmla="*/ 97838 h 1017841"/>
                <a:gd name="connsiteX96" fmla="*/ 192724 w 975834"/>
                <a:gd name="connsiteY96" fmla="*/ 111394 h 1017841"/>
                <a:gd name="connsiteX97" fmla="*/ 210171 w 975834"/>
                <a:gd name="connsiteY97" fmla="*/ 109917 h 1017841"/>
                <a:gd name="connsiteX98" fmla="*/ 214869 w 975834"/>
                <a:gd name="connsiteY98" fmla="*/ 102536 h 1017841"/>
                <a:gd name="connsiteX99" fmla="*/ 233792 w 975834"/>
                <a:gd name="connsiteY99" fmla="*/ 96631 h 1017841"/>
                <a:gd name="connsiteX100" fmla="*/ 243052 w 975834"/>
                <a:gd name="connsiteY100" fmla="*/ 93007 h 1017841"/>
                <a:gd name="connsiteX101" fmla="*/ 245871 w 975834"/>
                <a:gd name="connsiteY101" fmla="*/ 82539 h 1017841"/>
                <a:gd name="connsiteX102" fmla="*/ 262916 w 975834"/>
                <a:gd name="connsiteY102" fmla="*/ 75828 h 1017841"/>
                <a:gd name="connsiteX103" fmla="*/ 262379 w 975834"/>
                <a:gd name="connsiteY103" fmla="*/ 73681 h 1017841"/>
                <a:gd name="connsiteX104" fmla="*/ 241308 w 975834"/>
                <a:gd name="connsiteY104" fmla="*/ 71533 h 1017841"/>
                <a:gd name="connsiteX105" fmla="*/ 237550 w 975834"/>
                <a:gd name="connsiteY105" fmla="*/ 54355 h 1017841"/>
                <a:gd name="connsiteX106" fmla="*/ 238489 w 975834"/>
                <a:gd name="connsiteY106" fmla="*/ 38786 h 1017841"/>
                <a:gd name="connsiteX107" fmla="*/ 225337 w 975834"/>
                <a:gd name="connsiteY107" fmla="*/ 31271 h 1017841"/>
                <a:gd name="connsiteX108" fmla="*/ 233658 w 975834"/>
                <a:gd name="connsiteY108" fmla="*/ 27110 h 1017841"/>
                <a:gd name="connsiteX109" fmla="*/ 252716 w 975834"/>
                <a:gd name="connsiteY109" fmla="*/ 30331 h 1017841"/>
                <a:gd name="connsiteX110" fmla="*/ 271639 w 975834"/>
                <a:gd name="connsiteY110" fmla="*/ 36236 h 1017841"/>
                <a:gd name="connsiteX111" fmla="*/ 278752 w 975834"/>
                <a:gd name="connsiteY111" fmla="*/ 30734 h 1017841"/>
                <a:gd name="connsiteX112" fmla="*/ 296468 w 975834"/>
                <a:gd name="connsiteY112" fmla="*/ 26842 h 1017841"/>
                <a:gd name="connsiteX113" fmla="*/ 323578 w 975834"/>
                <a:gd name="connsiteY113" fmla="*/ 17850 h 1017841"/>
                <a:gd name="connsiteX114" fmla="*/ 331362 w 975834"/>
                <a:gd name="connsiteY114" fmla="*/ 9663 h 1017841"/>
                <a:gd name="connsiteX115" fmla="*/ 327470 w 975834"/>
                <a:gd name="connsiteY115" fmla="*/ 1476 h 1017841"/>
                <a:gd name="connsiteX116" fmla="*/ 343978 w 975834"/>
                <a:gd name="connsiteY116" fmla="*/ 0 h 1017841"/>
                <a:gd name="connsiteX117" fmla="*/ 351225 w 975834"/>
                <a:gd name="connsiteY117" fmla="*/ 7113 h 1017841"/>
                <a:gd name="connsiteX118" fmla="*/ 348138 w 975834"/>
                <a:gd name="connsiteY118" fmla="*/ 17447 h 1017841"/>
                <a:gd name="connsiteX119" fmla="*/ 355654 w 975834"/>
                <a:gd name="connsiteY119" fmla="*/ 20802 h 1017841"/>
                <a:gd name="connsiteX120" fmla="*/ 362230 w 975834"/>
                <a:gd name="connsiteY120" fmla="*/ 33955 h 1017841"/>
                <a:gd name="connsiteX121" fmla="*/ 354849 w 975834"/>
                <a:gd name="connsiteY121" fmla="*/ 43215 h 1017841"/>
                <a:gd name="connsiteX122" fmla="*/ 351091 w 975834"/>
                <a:gd name="connsiteY122" fmla="*/ 63078 h 1017841"/>
                <a:gd name="connsiteX123" fmla="*/ 357399 w 975834"/>
                <a:gd name="connsiteY123" fmla="*/ 75560 h 1017841"/>
                <a:gd name="connsiteX124" fmla="*/ 359009 w 975834"/>
                <a:gd name="connsiteY124" fmla="*/ 86162 h 1017841"/>
                <a:gd name="connsiteX125" fmla="*/ 373235 w 975834"/>
                <a:gd name="connsiteY125" fmla="*/ 96765 h 1017841"/>
                <a:gd name="connsiteX126" fmla="*/ 383704 w 975834"/>
                <a:gd name="connsiteY126" fmla="*/ 97838 h 1017841"/>
                <a:gd name="connsiteX127" fmla="*/ 386254 w 975834"/>
                <a:gd name="connsiteY127" fmla="*/ 93410 h 1017841"/>
                <a:gd name="connsiteX128" fmla="*/ 394977 w 975834"/>
                <a:gd name="connsiteY128" fmla="*/ 92202 h 1017841"/>
                <a:gd name="connsiteX129" fmla="*/ 405446 w 975834"/>
                <a:gd name="connsiteY129" fmla="*/ 88041 h 1017841"/>
                <a:gd name="connsiteX130" fmla="*/ 413901 w 975834"/>
                <a:gd name="connsiteY130" fmla="*/ 81196 h 1017841"/>
                <a:gd name="connsiteX131" fmla="*/ 428127 w 975834"/>
                <a:gd name="connsiteY131" fmla="*/ 83344 h 1017841"/>
                <a:gd name="connsiteX132" fmla="*/ 434167 w 975834"/>
                <a:gd name="connsiteY132" fmla="*/ 82404 h 1017841"/>
                <a:gd name="connsiteX133" fmla="*/ 434435 w 975834"/>
                <a:gd name="connsiteY133" fmla="*/ 82404 h 1017841"/>
                <a:gd name="connsiteX134" fmla="*/ 446514 w 975834"/>
                <a:gd name="connsiteY134" fmla="*/ 84283 h 1017841"/>
                <a:gd name="connsiteX135" fmla="*/ 447587 w 975834"/>
                <a:gd name="connsiteY135" fmla="*/ 81733 h 1017841"/>
                <a:gd name="connsiteX136" fmla="*/ 443561 w 975834"/>
                <a:gd name="connsiteY136" fmla="*/ 76902 h 1017841"/>
                <a:gd name="connsiteX137" fmla="*/ 446916 w 975834"/>
                <a:gd name="connsiteY137" fmla="*/ 67105 h 1017841"/>
                <a:gd name="connsiteX138" fmla="*/ 458056 w 975834"/>
                <a:gd name="connsiteY138" fmla="*/ 69654 h 1017841"/>
                <a:gd name="connsiteX139" fmla="*/ 470000 w 975834"/>
                <a:gd name="connsiteY139" fmla="*/ 66970 h 1017841"/>
                <a:gd name="connsiteX140" fmla="*/ 484629 w 975834"/>
                <a:gd name="connsiteY140" fmla="*/ 72473 h 1017841"/>
                <a:gd name="connsiteX141" fmla="*/ 494561 w 975834"/>
                <a:gd name="connsiteY141" fmla="*/ 77036 h 1017841"/>
                <a:gd name="connsiteX142" fmla="*/ 501942 w 975834"/>
                <a:gd name="connsiteY142" fmla="*/ 70594 h 1017841"/>
                <a:gd name="connsiteX143" fmla="*/ 509324 w 975834"/>
                <a:gd name="connsiteY143" fmla="*/ 71936 h 1017841"/>
                <a:gd name="connsiteX144" fmla="*/ 512545 w 975834"/>
                <a:gd name="connsiteY144" fmla="*/ 78512 h 1017841"/>
                <a:gd name="connsiteX145" fmla="*/ 522342 w 975834"/>
                <a:gd name="connsiteY145" fmla="*/ 77170 h 1017841"/>
                <a:gd name="connsiteX146" fmla="*/ 531065 w 975834"/>
                <a:gd name="connsiteY146" fmla="*/ 68447 h 1017841"/>
                <a:gd name="connsiteX147" fmla="*/ 538447 w 975834"/>
                <a:gd name="connsiteY147" fmla="*/ 50597 h 1017841"/>
                <a:gd name="connsiteX148" fmla="*/ 553747 w 975834"/>
                <a:gd name="connsiteY148" fmla="*/ 27110 h 1017841"/>
                <a:gd name="connsiteX149" fmla="*/ 564618 w 975834"/>
                <a:gd name="connsiteY149" fmla="*/ 25634 h 1017841"/>
                <a:gd name="connsiteX150" fmla="*/ 571194 w 975834"/>
                <a:gd name="connsiteY150" fmla="*/ 40531 h 1017841"/>
                <a:gd name="connsiteX151" fmla="*/ 584883 w 975834"/>
                <a:gd name="connsiteY151" fmla="*/ 82807 h 1017841"/>
                <a:gd name="connsiteX152" fmla="*/ 598438 w 975834"/>
                <a:gd name="connsiteY152" fmla="*/ 86967 h 1017841"/>
                <a:gd name="connsiteX153" fmla="*/ 599244 w 975834"/>
                <a:gd name="connsiteY153" fmla="*/ 106159 h 1017841"/>
                <a:gd name="connsiteX154" fmla="*/ 581394 w 975834"/>
                <a:gd name="connsiteY154" fmla="*/ 125485 h 1017841"/>
                <a:gd name="connsiteX155" fmla="*/ 587165 w 975834"/>
                <a:gd name="connsiteY155" fmla="*/ 131122 h 1017841"/>
                <a:gd name="connsiteX156" fmla="*/ 631991 w 975834"/>
                <a:gd name="connsiteY156" fmla="*/ 135149 h 1017841"/>
                <a:gd name="connsiteX157" fmla="*/ 632796 w 975834"/>
                <a:gd name="connsiteY157" fmla="*/ 157427 h 1017841"/>
                <a:gd name="connsiteX158" fmla="*/ 649304 w 975834"/>
                <a:gd name="connsiteY158" fmla="*/ 143201 h 1017841"/>
                <a:gd name="connsiteX159" fmla="*/ 681514 w 975834"/>
                <a:gd name="connsiteY159" fmla="*/ 152462 h 1017841"/>
                <a:gd name="connsiteX160" fmla="*/ 723119 w 975834"/>
                <a:gd name="connsiteY160" fmla="*/ 167627 h 1017841"/>
                <a:gd name="connsiteX161" fmla="*/ 723387 w 975834"/>
                <a:gd name="connsiteY161" fmla="*/ 168030 h 1017841"/>
                <a:gd name="connsiteX162" fmla="*/ 736137 w 975834"/>
                <a:gd name="connsiteY162" fmla="*/ 183195 h 1017841"/>
                <a:gd name="connsiteX163" fmla="*/ 732782 w 975834"/>
                <a:gd name="connsiteY163" fmla="*/ 194469 h 1017841"/>
                <a:gd name="connsiteX164" fmla="*/ 758818 w 975834"/>
                <a:gd name="connsiteY164" fmla="*/ 187624 h 1017841"/>
                <a:gd name="connsiteX165" fmla="*/ 759221 w 975834"/>
                <a:gd name="connsiteY165" fmla="*/ 187759 h 1017841"/>
                <a:gd name="connsiteX166" fmla="*/ 807133 w 975834"/>
                <a:gd name="connsiteY166" fmla="*/ 200777 h 1017841"/>
                <a:gd name="connsiteX167" fmla="*/ 844444 w 975834"/>
                <a:gd name="connsiteY167" fmla="*/ 199837 h 1017841"/>
                <a:gd name="connsiteX168" fmla="*/ 844846 w 975834"/>
                <a:gd name="connsiteY168" fmla="*/ 200106 h 1017841"/>
                <a:gd name="connsiteX169" fmla="*/ 881351 w 975834"/>
                <a:gd name="connsiteY169" fmla="*/ 220506 h 1017841"/>
                <a:gd name="connsiteX170" fmla="*/ 913024 w 975834"/>
                <a:gd name="connsiteY170" fmla="*/ 248018 h 1017841"/>
                <a:gd name="connsiteX171" fmla="*/ 931545 w 975834"/>
                <a:gd name="connsiteY171" fmla="*/ 254863 h 1017841"/>
                <a:gd name="connsiteX172" fmla="*/ 953019 w 975834"/>
                <a:gd name="connsiteY172" fmla="*/ 255937 h 1017841"/>
                <a:gd name="connsiteX173" fmla="*/ 962950 w 975834"/>
                <a:gd name="connsiteY173" fmla="*/ 264526 h 1017841"/>
                <a:gd name="connsiteX174" fmla="*/ 975834 w 975834"/>
                <a:gd name="connsiteY174" fmla="*/ 312036 h 1017841"/>
                <a:gd name="connsiteX175" fmla="*/ 965500 w 975834"/>
                <a:gd name="connsiteY175" fmla="*/ 354312 h 1017841"/>
                <a:gd name="connsiteX176" fmla="*/ 952885 w 975834"/>
                <a:gd name="connsiteY176" fmla="*/ 370551 h 1017841"/>
                <a:gd name="connsiteX177" fmla="*/ 917990 w 975834"/>
                <a:gd name="connsiteY177" fmla="*/ 405311 h 1017841"/>
                <a:gd name="connsiteX178" fmla="*/ 902288 w 975834"/>
                <a:gd name="connsiteY178" fmla="*/ 433361 h 1017841"/>
                <a:gd name="connsiteX179" fmla="*/ 883364 w 975834"/>
                <a:gd name="connsiteY179" fmla="*/ 456177 h 1017841"/>
                <a:gd name="connsiteX180" fmla="*/ 877593 w 975834"/>
                <a:gd name="connsiteY180" fmla="*/ 456714 h 1017841"/>
                <a:gd name="connsiteX181" fmla="*/ 871151 w 975834"/>
                <a:gd name="connsiteY181" fmla="*/ 473758 h 1017841"/>
                <a:gd name="connsiteX182" fmla="*/ 872896 w 975834"/>
                <a:gd name="connsiteY182" fmla="*/ 521000 h 1017841"/>
                <a:gd name="connsiteX183" fmla="*/ 866051 w 975834"/>
                <a:gd name="connsiteY183" fmla="*/ 560994 h 1017841"/>
                <a:gd name="connsiteX184" fmla="*/ 862964 w 975834"/>
                <a:gd name="connsiteY184" fmla="*/ 578844 h 1017841"/>
                <a:gd name="connsiteX185" fmla="*/ 855583 w 975834"/>
                <a:gd name="connsiteY185" fmla="*/ 588507 h 1017841"/>
                <a:gd name="connsiteX186" fmla="*/ 850886 w 975834"/>
                <a:gd name="connsiteY186" fmla="*/ 623670 h 1017841"/>
                <a:gd name="connsiteX187" fmla="*/ 826057 w 975834"/>
                <a:gd name="connsiteY187" fmla="*/ 657625 h 1017841"/>
                <a:gd name="connsiteX188" fmla="*/ 821762 w 975834"/>
                <a:gd name="connsiteY188" fmla="*/ 685272 h 1017841"/>
                <a:gd name="connsiteX189" fmla="*/ 801497 w 975834"/>
                <a:gd name="connsiteY189" fmla="*/ 696948 h 1017841"/>
                <a:gd name="connsiteX190" fmla="*/ 795457 w 975834"/>
                <a:gd name="connsiteY190" fmla="*/ 713590 h 1017841"/>
                <a:gd name="connsiteX191" fmla="*/ 767542 w 975834"/>
                <a:gd name="connsiteY191" fmla="*/ 713456 h 1017841"/>
                <a:gd name="connsiteX192" fmla="*/ 729158 w 975834"/>
                <a:gd name="connsiteY192" fmla="*/ 723655 h 1017841"/>
                <a:gd name="connsiteX193" fmla="*/ 711443 w 975834"/>
                <a:gd name="connsiteY193" fmla="*/ 735600 h 1017841"/>
                <a:gd name="connsiteX194" fmla="*/ 684064 w 975834"/>
                <a:gd name="connsiteY194" fmla="*/ 743384 h 1017841"/>
                <a:gd name="connsiteX195" fmla="*/ 655477 w 975834"/>
                <a:gd name="connsiteY195" fmla="*/ 764589 h 1017841"/>
                <a:gd name="connsiteX196" fmla="*/ 634943 w 975834"/>
                <a:gd name="connsiteY196" fmla="*/ 790894 h 1017841"/>
                <a:gd name="connsiteX197" fmla="*/ 631588 w 975834"/>
                <a:gd name="connsiteY197" fmla="*/ 810489 h 1017841"/>
                <a:gd name="connsiteX198" fmla="*/ 635748 w 975834"/>
                <a:gd name="connsiteY198" fmla="*/ 825788 h 1017841"/>
                <a:gd name="connsiteX199" fmla="*/ 630917 w 975834"/>
                <a:gd name="connsiteY199" fmla="*/ 854241 h 1017841"/>
                <a:gd name="connsiteX200" fmla="*/ 624743 w 975834"/>
                <a:gd name="connsiteY200" fmla="*/ 869004 h 1017841"/>
                <a:gd name="connsiteX201" fmla="*/ 607699 w 975834"/>
                <a:gd name="connsiteY201" fmla="*/ 884304 h 1017841"/>
                <a:gd name="connsiteX202" fmla="*/ 580186 w 975834"/>
                <a:gd name="connsiteY202" fmla="*/ 934498 h 1017841"/>
                <a:gd name="connsiteX203" fmla="*/ 558310 w 975834"/>
                <a:gd name="connsiteY203" fmla="*/ 957313 h 1017841"/>
                <a:gd name="connsiteX204" fmla="*/ 541668 w 975834"/>
                <a:gd name="connsiteY204" fmla="*/ 970869 h 1017841"/>
                <a:gd name="connsiteX205" fmla="*/ 530260 w 975834"/>
                <a:gd name="connsiteY205" fmla="*/ 998784 h 101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975834" h="1017841">
                  <a:moveTo>
                    <a:pt x="511873" y="1017842"/>
                  </a:moveTo>
                  <a:lnTo>
                    <a:pt x="503418" y="997308"/>
                  </a:lnTo>
                  <a:lnTo>
                    <a:pt x="514155" y="983753"/>
                  </a:lnTo>
                  <a:lnTo>
                    <a:pt x="500868" y="965232"/>
                  </a:lnTo>
                  <a:lnTo>
                    <a:pt x="481542" y="949261"/>
                  </a:lnTo>
                  <a:lnTo>
                    <a:pt x="456714" y="931411"/>
                  </a:lnTo>
                  <a:lnTo>
                    <a:pt x="447453" y="932216"/>
                  </a:lnTo>
                  <a:lnTo>
                    <a:pt x="422759" y="910206"/>
                  </a:lnTo>
                  <a:lnTo>
                    <a:pt x="402359" y="914098"/>
                  </a:lnTo>
                  <a:lnTo>
                    <a:pt x="438864" y="871420"/>
                  </a:lnTo>
                  <a:lnTo>
                    <a:pt x="466914" y="844041"/>
                  </a:lnTo>
                  <a:lnTo>
                    <a:pt x="483824" y="832633"/>
                  </a:lnTo>
                  <a:lnTo>
                    <a:pt x="503821" y="817870"/>
                  </a:lnTo>
                  <a:lnTo>
                    <a:pt x="504224" y="797605"/>
                  </a:lnTo>
                  <a:lnTo>
                    <a:pt x="493218" y="783513"/>
                  </a:lnTo>
                  <a:lnTo>
                    <a:pt x="478455" y="789686"/>
                  </a:lnTo>
                  <a:lnTo>
                    <a:pt x="484495" y="770092"/>
                  </a:lnTo>
                  <a:lnTo>
                    <a:pt x="487850" y="754121"/>
                  </a:lnTo>
                  <a:lnTo>
                    <a:pt x="487850" y="740834"/>
                  </a:lnTo>
                  <a:lnTo>
                    <a:pt x="480737" y="737076"/>
                  </a:lnTo>
                  <a:lnTo>
                    <a:pt x="471879" y="741237"/>
                  </a:lnTo>
                  <a:lnTo>
                    <a:pt x="460874" y="739760"/>
                  </a:lnTo>
                  <a:lnTo>
                    <a:pt x="457653" y="728218"/>
                  </a:lnTo>
                  <a:lnTo>
                    <a:pt x="455237" y="703792"/>
                  </a:lnTo>
                  <a:lnTo>
                    <a:pt x="451077" y="696814"/>
                  </a:lnTo>
                  <a:lnTo>
                    <a:pt x="435911" y="690237"/>
                  </a:lnTo>
                  <a:lnTo>
                    <a:pt x="425980" y="695203"/>
                  </a:lnTo>
                  <a:lnTo>
                    <a:pt x="425309" y="695203"/>
                  </a:lnTo>
                  <a:lnTo>
                    <a:pt x="397662" y="689700"/>
                  </a:lnTo>
                  <a:lnTo>
                    <a:pt x="399272" y="652659"/>
                  </a:lnTo>
                  <a:lnTo>
                    <a:pt x="391488" y="637091"/>
                  </a:lnTo>
                  <a:lnTo>
                    <a:pt x="399540" y="631454"/>
                  </a:lnTo>
                  <a:lnTo>
                    <a:pt x="397259" y="616959"/>
                  </a:lnTo>
                  <a:lnTo>
                    <a:pt x="404238" y="605283"/>
                  </a:lnTo>
                  <a:lnTo>
                    <a:pt x="408533" y="585688"/>
                  </a:lnTo>
                  <a:lnTo>
                    <a:pt x="403030" y="570791"/>
                  </a:lnTo>
                  <a:lnTo>
                    <a:pt x="389475" y="563544"/>
                  </a:lnTo>
                  <a:lnTo>
                    <a:pt x="386388" y="552136"/>
                  </a:lnTo>
                  <a:lnTo>
                    <a:pt x="389609" y="539118"/>
                  </a:lnTo>
                  <a:lnTo>
                    <a:pt x="343173" y="538044"/>
                  </a:lnTo>
                  <a:lnTo>
                    <a:pt x="332570" y="504626"/>
                  </a:lnTo>
                  <a:lnTo>
                    <a:pt x="340354" y="504224"/>
                  </a:lnTo>
                  <a:lnTo>
                    <a:pt x="340086" y="495634"/>
                  </a:lnTo>
                  <a:lnTo>
                    <a:pt x="335254" y="488253"/>
                  </a:lnTo>
                  <a:lnTo>
                    <a:pt x="334181" y="474161"/>
                  </a:lnTo>
                  <a:lnTo>
                    <a:pt x="321297" y="467450"/>
                  </a:lnTo>
                  <a:lnTo>
                    <a:pt x="305594" y="467719"/>
                  </a:lnTo>
                  <a:lnTo>
                    <a:pt x="295126" y="460203"/>
                  </a:lnTo>
                  <a:lnTo>
                    <a:pt x="277813" y="454835"/>
                  </a:lnTo>
                  <a:lnTo>
                    <a:pt x="268553" y="445708"/>
                  </a:lnTo>
                  <a:lnTo>
                    <a:pt x="240905" y="441682"/>
                  </a:lnTo>
                  <a:lnTo>
                    <a:pt x="212855" y="418061"/>
                  </a:lnTo>
                  <a:lnTo>
                    <a:pt x="214869" y="400748"/>
                  </a:lnTo>
                  <a:lnTo>
                    <a:pt x="211916" y="391085"/>
                  </a:lnTo>
                  <a:lnTo>
                    <a:pt x="214198" y="374443"/>
                  </a:lnTo>
                  <a:lnTo>
                    <a:pt x="184806" y="378335"/>
                  </a:lnTo>
                  <a:lnTo>
                    <a:pt x="172190" y="387327"/>
                  </a:lnTo>
                  <a:lnTo>
                    <a:pt x="150717" y="397527"/>
                  </a:lnTo>
                  <a:lnTo>
                    <a:pt x="144946" y="405311"/>
                  </a:lnTo>
                  <a:lnTo>
                    <a:pt x="131256" y="405982"/>
                  </a:lnTo>
                  <a:lnTo>
                    <a:pt x="112870" y="403969"/>
                  </a:lnTo>
                  <a:lnTo>
                    <a:pt x="98778" y="408264"/>
                  </a:lnTo>
                  <a:lnTo>
                    <a:pt x="85491" y="404775"/>
                  </a:lnTo>
                  <a:lnTo>
                    <a:pt x="87102" y="369343"/>
                  </a:lnTo>
                  <a:lnTo>
                    <a:pt x="69520" y="381959"/>
                  </a:lnTo>
                  <a:lnTo>
                    <a:pt x="46034" y="381288"/>
                  </a:lnTo>
                  <a:lnTo>
                    <a:pt x="36639" y="368001"/>
                  </a:lnTo>
                  <a:lnTo>
                    <a:pt x="18387" y="366391"/>
                  </a:lnTo>
                  <a:lnTo>
                    <a:pt x="24292" y="354446"/>
                  </a:lnTo>
                  <a:lnTo>
                    <a:pt x="11005" y="339683"/>
                  </a:lnTo>
                  <a:lnTo>
                    <a:pt x="0" y="315928"/>
                  </a:lnTo>
                  <a:lnTo>
                    <a:pt x="6979" y="311097"/>
                  </a:lnTo>
                  <a:lnTo>
                    <a:pt x="6979" y="300360"/>
                  </a:lnTo>
                  <a:lnTo>
                    <a:pt x="21742" y="293247"/>
                  </a:lnTo>
                  <a:lnTo>
                    <a:pt x="19460" y="280631"/>
                  </a:lnTo>
                  <a:lnTo>
                    <a:pt x="25902" y="271639"/>
                  </a:lnTo>
                  <a:lnTo>
                    <a:pt x="27915" y="259829"/>
                  </a:lnTo>
                  <a:lnTo>
                    <a:pt x="57441" y="242247"/>
                  </a:lnTo>
                  <a:lnTo>
                    <a:pt x="77170" y="237684"/>
                  </a:lnTo>
                  <a:lnTo>
                    <a:pt x="80525" y="233792"/>
                  </a:lnTo>
                  <a:lnTo>
                    <a:pt x="102133" y="234866"/>
                  </a:lnTo>
                  <a:lnTo>
                    <a:pt x="113004" y="169103"/>
                  </a:lnTo>
                  <a:lnTo>
                    <a:pt x="113541" y="158904"/>
                  </a:lnTo>
                  <a:lnTo>
                    <a:pt x="109917" y="145751"/>
                  </a:lnTo>
                  <a:lnTo>
                    <a:pt x="98778" y="136491"/>
                  </a:lnTo>
                  <a:lnTo>
                    <a:pt x="98778" y="116359"/>
                  </a:lnTo>
                  <a:lnTo>
                    <a:pt x="114883" y="111662"/>
                  </a:lnTo>
                  <a:lnTo>
                    <a:pt x="117970" y="113272"/>
                  </a:lnTo>
                  <a:lnTo>
                    <a:pt x="118373" y="108441"/>
                  </a:lnTo>
                  <a:lnTo>
                    <a:pt x="104012" y="105891"/>
                  </a:lnTo>
                  <a:lnTo>
                    <a:pt x="103744" y="87102"/>
                  </a:lnTo>
                  <a:lnTo>
                    <a:pt x="152998" y="87504"/>
                  </a:lnTo>
                  <a:lnTo>
                    <a:pt x="162124" y="78244"/>
                  </a:lnTo>
                  <a:lnTo>
                    <a:pt x="170714" y="88175"/>
                  </a:lnTo>
                  <a:lnTo>
                    <a:pt x="174740" y="100388"/>
                  </a:lnTo>
                  <a:lnTo>
                    <a:pt x="178632" y="97838"/>
                  </a:lnTo>
                  <a:lnTo>
                    <a:pt x="192724" y="111394"/>
                  </a:lnTo>
                  <a:lnTo>
                    <a:pt x="210171" y="109917"/>
                  </a:lnTo>
                  <a:lnTo>
                    <a:pt x="214869" y="102536"/>
                  </a:lnTo>
                  <a:lnTo>
                    <a:pt x="233792" y="96631"/>
                  </a:lnTo>
                  <a:lnTo>
                    <a:pt x="243052" y="93007"/>
                  </a:lnTo>
                  <a:lnTo>
                    <a:pt x="245871" y="82539"/>
                  </a:lnTo>
                  <a:lnTo>
                    <a:pt x="262916" y="75828"/>
                  </a:lnTo>
                  <a:lnTo>
                    <a:pt x="262379" y="73681"/>
                  </a:lnTo>
                  <a:lnTo>
                    <a:pt x="241308" y="71533"/>
                  </a:lnTo>
                  <a:lnTo>
                    <a:pt x="237550" y="54355"/>
                  </a:lnTo>
                  <a:lnTo>
                    <a:pt x="238489" y="38786"/>
                  </a:lnTo>
                  <a:lnTo>
                    <a:pt x="225337" y="31271"/>
                  </a:lnTo>
                  <a:lnTo>
                    <a:pt x="233658" y="27110"/>
                  </a:lnTo>
                  <a:lnTo>
                    <a:pt x="252716" y="30331"/>
                  </a:lnTo>
                  <a:lnTo>
                    <a:pt x="271639" y="36236"/>
                  </a:lnTo>
                  <a:lnTo>
                    <a:pt x="278752" y="30734"/>
                  </a:lnTo>
                  <a:lnTo>
                    <a:pt x="296468" y="26842"/>
                  </a:lnTo>
                  <a:lnTo>
                    <a:pt x="323578" y="17850"/>
                  </a:lnTo>
                  <a:lnTo>
                    <a:pt x="331362" y="9663"/>
                  </a:lnTo>
                  <a:lnTo>
                    <a:pt x="327470" y="1476"/>
                  </a:lnTo>
                  <a:lnTo>
                    <a:pt x="343978" y="0"/>
                  </a:lnTo>
                  <a:lnTo>
                    <a:pt x="351225" y="7113"/>
                  </a:lnTo>
                  <a:lnTo>
                    <a:pt x="348138" y="17447"/>
                  </a:lnTo>
                  <a:lnTo>
                    <a:pt x="355654" y="20802"/>
                  </a:lnTo>
                  <a:lnTo>
                    <a:pt x="362230" y="33955"/>
                  </a:lnTo>
                  <a:lnTo>
                    <a:pt x="354849" y="43215"/>
                  </a:lnTo>
                  <a:lnTo>
                    <a:pt x="351091" y="63078"/>
                  </a:lnTo>
                  <a:lnTo>
                    <a:pt x="357399" y="75560"/>
                  </a:lnTo>
                  <a:lnTo>
                    <a:pt x="359009" y="86162"/>
                  </a:lnTo>
                  <a:lnTo>
                    <a:pt x="373235" y="96765"/>
                  </a:lnTo>
                  <a:lnTo>
                    <a:pt x="383704" y="97838"/>
                  </a:lnTo>
                  <a:lnTo>
                    <a:pt x="386254" y="93410"/>
                  </a:lnTo>
                  <a:lnTo>
                    <a:pt x="394977" y="92202"/>
                  </a:lnTo>
                  <a:lnTo>
                    <a:pt x="405446" y="88041"/>
                  </a:lnTo>
                  <a:lnTo>
                    <a:pt x="413901" y="81196"/>
                  </a:lnTo>
                  <a:lnTo>
                    <a:pt x="428127" y="83344"/>
                  </a:lnTo>
                  <a:lnTo>
                    <a:pt x="434167" y="82404"/>
                  </a:lnTo>
                  <a:lnTo>
                    <a:pt x="434435" y="82404"/>
                  </a:lnTo>
                  <a:lnTo>
                    <a:pt x="446514" y="84283"/>
                  </a:lnTo>
                  <a:lnTo>
                    <a:pt x="447587" y="81733"/>
                  </a:lnTo>
                  <a:lnTo>
                    <a:pt x="443561" y="76902"/>
                  </a:lnTo>
                  <a:lnTo>
                    <a:pt x="446916" y="67105"/>
                  </a:lnTo>
                  <a:lnTo>
                    <a:pt x="458056" y="69654"/>
                  </a:lnTo>
                  <a:lnTo>
                    <a:pt x="470000" y="66970"/>
                  </a:lnTo>
                  <a:lnTo>
                    <a:pt x="484629" y="72473"/>
                  </a:lnTo>
                  <a:lnTo>
                    <a:pt x="494561" y="77036"/>
                  </a:lnTo>
                  <a:lnTo>
                    <a:pt x="501942" y="70594"/>
                  </a:lnTo>
                  <a:lnTo>
                    <a:pt x="509324" y="71936"/>
                  </a:lnTo>
                  <a:lnTo>
                    <a:pt x="512545" y="78512"/>
                  </a:lnTo>
                  <a:lnTo>
                    <a:pt x="522342" y="77170"/>
                  </a:lnTo>
                  <a:lnTo>
                    <a:pt x="531065" y="68447"/>
                  </a:lnTo>
                  <a:lnTo>
                    <a:pt x="538447" y="50597"/>
                  </a:lnTo>
                  <a:lnTo>
                    <a:pt x="553747" y="27110"/>
                  </a:lnTo>
                  <a:lnTo>
                    <a:pt x="564618" y="25634"/>
                  </a:lnTo>
                  <a:lnTo>
                    <a:pt x="571194" y="40531"/>
                  </a:lnTo>
                  <a:lnTo>
                    <a:pt x="584883" y="82807"/>
                  </a:lnTo>
                  <a:lnTo>
                    <a:pt x="598438" y="86967"/>
                  </a:lnTo>
                  <a:lnTo>
                    <a:pt x="599244" y="106159"/>
                  </a:lnTo>
                  <a:lnTo>
                    <a:pt x="581394" y="125485"/>
                  </a:lnTo>
                  <a:lnTo>
                    <a:pt x="587165" y="131122"/>
                  </a:lnTo>
                  <a:lnTo>
                    <a:pt x="631991" y="135149"/>
                  </a:lnTo>
                  <a:lnTo>
                    <a:pt x="632796" y="157427"/>
                  </a:lnTo>
                  <a:lnTo>
                    <a:pt x="649304" y="143201"/>
                  </a:lnTo>
                  <a:lnTo>
                    <a:pt x="681514" y="152462"/>
                  </a:lnTo>
                  <a:lnTo>
                    <a:pt x="723119" y="167627"/>
                  </a:lnTo>
                  <a:lnTo>
                    <a:pt x="723387" y="168030"/>
                  </a:lnTo>
                  <a:lnTo>
                    <a:pt x="736137" y="183195"/>
                  </a:lnTo>
                  <a:lnTo>
                    <a:pt x="732782" y="194469"/>
                  </a:lnTo>
                  <a:lnTo>
                    <a:pt x="758818" y="187624"/>
                  </a:lnTo>
                  <a:lnTo>
                    <a:pt x="759221" y="187759"/>
                  </a:lnTo>
                  <a:lnTo>
                    <a:pt x="807133" y="200777"/>
                  </a:lnTo>
                  <a:lnTo>
                    <a:pt x="844444" y="199837"/>
                  </a:lnTo>
                  <a:lnTo>
                    <a:pt x="844846" y="200106"/>
                  </a:lnTo>
                  <a:lnTo>
                    <a:pt x="881351" y="220506"/>
                  </a:lnTo>
                  <a:lnTo>
                    <a:pt x="913024" y="248018"/>
                  </a:lnTo>
                  <a:lnTo>
                    <a:pt x="931545" y="254863"/>
                  </a:lnTo>
                  <a:lnTo>
                    <a:pt x="953019" y="255937"/>
                  </a:lnTo>
                  <a:lnTo>
                    <a:pt x="962950" y="264526"/>
                  </a:lnTo>
                  <a:lnTo>
                    <a:pt x="975834" y="312036"/>
                  </a:lnTo>
                  <a:lnTo>
                    <a:pt x="965500" y="354312"/>
                  </a:lnTo>
                  <a:lnTo>
                    <a:pt x="952885" y="370551"/>
                  </a:lnTo>
                  <a:lnTo>
                    <a:pt x="917990" y="405311"/>
                  </a:lnTo>
                  <a:lnTo>
                    <a:pt x="902288" y="433361"/>
                  </a:lnTo>
                  <a:lnTo>
                    <a:pt x="883364" y="456177"/>
                  </a:lnTo>
                  <a:lnTo>
                    <a:pt x="877593" y="456714"/>
                  </a:lnTo>
                  <a:lnTo>
                    <a:pt x="871151" y="473758"/>
                  </a:lnTo>
                  <a:lnTo>
                    <a:pt x="872896" y="521000"/>
                  </a:lnTo>
                  <a:lnTo>
                    <a:pt x="866051" y="560994"/>
                  </a:lnTo>
                  <a:lnTo>
                    <a:pt x="862964" y="578844"/>
                  </a:lnTo>
                  <a:lnTo>
                    <a:pt x="855583" y="588507"/>
                  </a:lnTo>
                  <a:lnTo>
                    <a:pt x="850886" y="623670"/>
                  </a:lnTo>
                  <a:lnTo>
                    <a:pt x="826057" y="657625"/>
                  </a:lnTo>
                  <a:lnTo>
                    <a:pt x="821762" y="685272"/>
                  </a:lnTo>
                  <a:lnTo>
                    <a:pt x="801497" y="696948"/>
                  </a:lnTo>
                  <a:lnTo>
                    <a:pt x="795457" y="713590"/>
                  </a:lnTo>
                  <a:lnTo>
                    <a:pt x="767542" y="713456"/>
                  </a:lnTo>
                  <a:lnTo>
                    <a:pt x="729158" y="723655"/>
                  </a:lnTo>
                  <a:lnTo>
                    <a:pt x="711443" y="735600"/>
                  </a:lnTo>
                  <a:lnTo>
                    <a:pt x="684064" y="743384"/>
                  </a:lnTo>
                  <a:lnTo>
                    <a:pt x="655477" y="764589"/>
                  </a:lnTo>
                  <a:lnTo>
                    <a:pt x="634943" y="790894"/>
                  </a:lnTo>
                  <a:lnTo>
                    <a:pt x="631588" y="810489"/>
                  </a:lnTo>
                  <a:lnTo>
                    <a:pt x="635748" y="825788"/>
                  </a:lnTo>
                  <a:lnTo>
                    <a:pt x="630917" y="854241"/>
                  </a:lnTo>
                  <a:lnTo>
                    <a:pt x="624743" y="869004"/>
                  </a:lnTo>
                  <a:lnTo>
                    <a:pt x="607699" y="884304"/>
                  </a:lnTo>
                  <a:lnTo>
                    <a:pt x="580186" y="934498"/>
                  </a:lnTo>
                  <a:lnTo>
                    <a:pt x="558310" y="957313"/>
                  </a:lnTo>
                  <a:lnTo>
                    <a:pt x="541668" y="970869"/>
                  </a:lnTo>
                  <a:lnTo>
                    <a:pt x="530260" y="998784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Ignore">
              <a:extLst>
                <a:ext uri="{FF2B5EF4-FFF2-40B4-BE49-F238E27FC236}">
                  <a16:creationId xmlns:a16="http://schemas.microsoft.com/office/drawing/2014/main" id="{53D5DE0F-CEFA-4422-AD19-8144F1AEFE3E}"/>
                </a:ext>
              </a:extLst>
            </p:cNvPr>
            <p:cNvSpPr/>
            <p:nvPr/>
          </p:nvSpPr>
          <p:spPr>
            <a:xfrm>
              <a:off x="4105889" y="4769257"/>
              <a:ext cx="966976" cy="1006970"/>
            </a:xfrm>
            <a:custGeom>
              <a:avLst/>
              <a:gdLst>
                <a:gd name="connsiteX0" fmla="*/ 503016 w 966976"/>
                <a:gd name="connsiteY0" fmla="*/ 993953 h 1006970"/>
                <a:gd name="connsiteX1" fmla="*/ 508250 w 966976"/>
                <a:gd name="connsiteY1" fmla="*/ 1006971 h 1006970"/>
                <a:gd name="connsiteX2" fmla="*/ 522476 w 966976"/>
                <a:gd name="connsiteY2" fmla="*/ 992476 h 1006970"/>
                <a:gd name="connsiteX3" fmla="*/ 533616 w 966976"/>
                <a:gd name="connsiteY3" fmla="*/ 964427 h 1006970"/>
                <a:gd name="connsiteX4" fmla="*/ 550929 w 966976"/>
                <a:gd name="connsiteY4" fmla="*/ 950469 h 1006970"/>
                <a:gd name="connsiteX5" fmla="*/ 572402 w 966976"/>
                <a:gd name="connsiteY5" fmla="*/ 928056 h 1006970"/>
                <a:gd name="connsiteX6" fmla="*/ 600049 w 966976"/>
                <a:gd name="connsiteY6" fmla="*/ 877593 h 1006970"/>
                <a:gd name="connsiteX7" fmla="*/ 617094 w 966976"/>
                <a:gd name="connsiteY7" fmla="*/ 862428 h 1006970"/>
                <a:gd name="connsiteX8" fmla="*/ 622462 w 966976"/>
                <a:gd name="connsiteY8" fmla="*/ 849141 h 1006970"/>
                <a:gd name="connsiteX9" fmla="*/ 626891 w 966976"/>
                <a:gd name="connsiteY9" fmla="*/ 821896 h 1006970"/>
                <a:gd name="connsiteX10" fmla="*/ 622731 w 966976"/>
                <a:gd name="connsiteY10" fmla="*/ 806731 h 1006970"/>
                <a:gd name="connsiteX11" fmla="*/ 626891 w 966976"/>
                <a:gd name="connsiteY11" fmla="*/ 784989 h 1006970"/>
                <a:gd name="connsiteX12" fmla="*/ 648096 w 966976"/>
                <a:gd name="connsiteY12" fmla="*/ 757610 h 1006970"/>
                <a:gd name="connsiteX13" fmla="*/ 677890 w 966976"/>
                <a:gd name="connsiteY13" fmla="*/ 735734 h 1006970"/>
                <a:gd name="connsiteX14" fmla="*/ 705269 w 966976"/>
                <a:gd name="connsiteY14" fmla="*/ 727950 h 1006970"/>
                <a:gd name="connsiteX15" fmla="*/ 723119 w 966976"/>
                <a:gd name="connsiteY15" fmla="*/ 716005 h 1006970"/>
                <a:gd name="connsiteX16" fmla="*/ 762442 w 966976"/>
                <a:gd name="connsiteY16" fmla="*/ 705537 h 1006970"/>
                <a:gd name="connsiteX17" fmla="*/ 787942 w 966976"/>
                <a:gd name="connsiteY17" fmla="*/ 705671 h 1006970"/>
                <a:gd name="connsiteX18" fmla="*/ 793578 w 966976"/>
                <a:gd name="connsiteY18" fmla="*/ 690237 h 1006970"/>
                <a:gd name="connsiteX19" fmla="*/ 813442 w 966976"/>
                <a:gd name="connsiteY19" fmla="*/ 678830 h 1006970"/>
                <a:gd name="connsiteX20" fmla="*/ 817870 w 966976"/>
                <a:gd name="connsiteY20" fmla="*/ 651585 h 1006970"/>
                <a:gd name="connsiteX21" fmla="*/ 842565 w 966976"/>
                <a:gd name="connsiteY21" fmla="*/ 617764 h 1006970"/>
                <a:gd name="connsiteX22" fmla="*/ 846994 w 966976"/>
                <a:gd name="connsiteY22" fmla="*/ 583004 h 1006970"/>
                <a:gd name="connsiteX23" fmla="*/ 854778 w 966976"/>
                <a:gd name="connsiteY23" fmla="*/ 572804 h 1006970"/>
                <a:gd name="connsiteX24" fmla="*/ 857462 w 966976"/>
                <a:gd name="connsiteY24" fmla="*/ 556297 h 1006970"/>
                <a:gd name="connsiteX25" fmla="*/ 864307 w 966976"/>
                <a:gd name="connsiteY25" fmla="*/ 516705 h 1006970"/>
                <a:gd name="connsiteX26" fmla="*/ 862428 w 966976"/>
                <a:gd name="connsiteY26" fmla="*/ 469061 h 1006970"/>
                <a:gd name="connsiteX27" fmla="*/ 870078 w 966976"/>
                <a:gd name="connsiteY27" fmla="*/ 449064 h 1006970"/>
                <a:gd name="connsiteX28" fmla="*/ 876654 w 966976"/>
                <a:gd name="connsiteY28" fmla="*/ 448527 h 1006970"/>
                <a:gd name="connsiteX29" fmla="*/ 894370 w 966976"/>
                <a:gd name="connsiteY29" fmla="*/ 427188 h 1006970"/>
                <a:gd name="connsiteX30" fmla="*/ 910206 w 966976"/>
                <a:gd name="connsiteY30" fmla="*/ 398735 h 1006970"/>
                <a:gd name="connsiteX31" fmla="*/ 945101 w 966976"/>
                <a:gd name="connsiteY31" fmla="*/ 363975 h 1006970"/>
                <a:gd name="connsiteX32" fmla="*/ 957314 w 966976"/>
                <a:gd name="connsiteY32" fmla="*/ 348273 h 1006970"/>
                <a:gd name="connsiteX33" fmla="*/ 966977 w 966976"/>
                <a:gd name="connsiteY33" fmla="*/ 308010 h 1006970"/>
                <a:gd name="connsiteX34" fmla="*/ 962950 w 966976"/>
                <a:gd name="connsiteY34" fmla="*/ 293649 h 1006970"/>
                <a:gd name="connsiteX35" fmla="*/ 954764 w 966976"/>
                <a:gd name="connsiteY35" fmla="*/ 262647 h 1006970"/>
                <a:gd name="connsiteX36" fmla="*/ 946711 w 966976"/>
                <a:gd name="connsiteY36" fmla="*/ 255668 h 1006970"/>
                <a:gd name="connsiteX37" fmla="*/ 925640 w 966976"/>
                <a:gd name="connsiteY37" fmla="*/ 254595 h 1006970"/>
                <a:gd name="connsiteX38" fmla="*/ 905911 w 966976"/>
                <a:gd name="connsiteY38" fmla="*/ 247213 h 1006970"/>
                <a:gd name="connsiteX39" fmla="*/ 874373 w 966976"/>
                <a:gd name="connsiteY39" fmla="*/ 219566 h 1006970"/>
                <a:gd name="connsiteX40" fmla="*/ 838673 w 966976"/>
                <a:gd name="connsiteY40" fmla="*/ 199703 h 1006970"/>
                <a:gd name="connsiteX41" fmla="*/ 801899 w 966976"/>
                <a:gd name="connsiteY41" fmla="*/ 200643 h 1006970"/>
                <a:gd name="connsiteX42" fmla="*/ 801631 w 966976"/>
                <a:gd name="connsiteY42" fmla="*/ 200508 h 1006970"/>
                <a:gd name="connsiteX43" fmla="*/ 753987 w 966976"/>
                <a:gd name="connsiteY43" fmla="*/ 187624 h 1006970"/>
                <a:gd name="connsiteX44" fmla="*/ 722313 w 966976"/>
                <a:gd name="connsiteY44" fmla="*/ 195945 h 1006970"/>
                <a:gd name="connsiteX45" fmla="*/ 727145 w 966976"/>
                <a:gd name="connsiteY45" fmla="*/ 180109 h 1006970"/>
                <a:gd name="connsiteX46" fmla="*/ 716006 w 966976"/>
                <a:gd name="connsiteY46" fmla="*/ 166822 h 1006970"/>
                <a:gd name="connsiteX47" fmla="*/ 675475 w 966976"/>
                <a:gd name="connsiteY47" fmla="*/ 152059 h 1006970"/>
                <a:gd name="connsiteX48" fmla="*/ 645412 w 966976"/>
                <a:gd name="connsiteY48" fmla="*/ 143470 h 1006970"/>
                <a:gd name="connsiteX49" fmla="*/ 624341 w 966976"/>
                <a:gd name="connsiteY49" fmla="*/ 161588 h 1006970"/>
                <a:gd name="connsiteX50" fmla="*/ 623401 w 966976"/>
                <a:gd name="connsiteY50" fmla="*/ 134612 h 1006970"/>
                <a:gd name="connsiteX51" fmla="*/ 580723 w 966976"/>
                <a:gd name="connsiteY51" fmla="*/ 130854 h 1006970"/>
                <a:gd name="connsiteX52" fmla="*/ 571194 w 966976"/>
                <a:gd name="connsiteY52" fmla="*/ 121593 h 1006970"/>
                <a:gd name="connsiteX53" fmla="*/ 590520 w 966976"/>
                <a:gd name="connsiteY53" fmla="*/ 100657 h 1006970"/>
                <a:gd name="connsiteX54" fmla="*/ 589849 w 966976"/>
                <a:gd name="connsiteY54" fmla="*/ 85894 h 1006970"/>
                <a:gd name="connsiteX55" fmla="*/ 576965 w 966976"/>
                <a:gd name="connsiteY55" fmla="*/ 81868 h 1006970"/>
                <a:gd name="connsiteX56" fmla="*/ 562873 w 966976"/>
                <a:gd name="connsiteY56" fmla="*/ 37847 h 1006970"/>
                <a:gd name="connsiteX57" fmla="*/ 557370 w 966976"/>
                <a:gd name="connsiteY57" fmla="*/ 25768 h 1006970"/>
                <a:gd name="connsiteX58" fmla="*/ 551197 w 966976"/>
                <a:gd name="connsiteY58" fmla="*/ 26573 h 1006970"/>
                <a:gd name="connsiteX59" fmla="*/ 537105 w 966976"/>
                <a:gd name="connsiteY59" fmla="*/ 48449 h 1006970"/>
                <a:gd name="connsiteX60" fmla="*/ 529187 w 966976"/>
                <a:gd name="connsiteY60" fmla="*/ 66836 h 1006970"/>
                <a:gd name="connsiteX61" fmla="*/ 519255 w 966976"/>
                <a:gd name="connsiteY61" fmla="*/ 76633 h 1006970"/>
                <a:gd name="connsiteX62" fmla="*/ 505431 w 966976"/>
                <a:gd name="connsiteY62" fmla="*/ 78781 h 1006970"/>
                <a:gd name="connsiteX63" fmla="*/ 501808 w 966976"/>
                <a:gd name="connsiteY63" fmla="*/ 71399 h 1006970"/>
                <a:gd name="connsiteX64" fmla="*/ 498185 w 966976"/>
                <a:gd name="connsiteY64" fmla="*/ 70728 h 1006970"/>
                <a:gd name="connsiteX65" fmla="*/ 490266 w 966976"/>
                <a:gd name="connsiteY65" fmla="*/ 77573 h 1006970"/>
                <a:gd name="connsiteX66" fmla="*/ 478321 w 966976"/>
                <a:gd name="connsiteY66" fmla="*/ 71936 h 1006970"/>
                <a:gd name="connsiteX67" fmla="*/ 464900 w 966976"/>
                <a:gd name="connsiteY67" fmla="*/ 66970 h 1006970"/>
                <a:gd name="connsiteX68" fmla="*/ 453224 w 966976"/>
                <a:gd name="connsiteY68" fmla="*/ 69520 h 1006970"/>
                <a:gd name="connsiteX69" fmla="*/ 444501 w 966976"/>
                <a:gd name="connsiteY69" fmla="*/ 67641 h 1006970"/>
                <a:gd name="connsiteX70" fmla="*/ 443024 w 966976"/>
                <a:gd name="connsiteY70" fmla="*/ 72070 h 1006970"/>
                <a:gd name="connsiteX71" fmla="*/ 447185 w 966976"/>
                <a:gd name="connsiteY71" fmla="*/ 77036 h 1006970"/>
                <a:gd name="connsiteX72" fmla="*/ 443964 w 966976"/>
                <a:gd name="connsiteY72" fmla="*/ 84552 h 1006970"/>
                <a:gd name="connsiteX73" fmla="*/ 429335 w 966976"/>
                <a:gd name="connsiteY73" fmla="*/ 82270 h 1006970"/>
                <a:gd name="connsiteX74" fmla="*/ 423296 w 966976"/>
                <a:gd name="connsiteY74" fmla="*/ 83210 h 1006970"/>
                <a:gd name="connsiteX75" fmla="*/ 423027 w 966976"/>
                <a:gd name="connsiteY75" fmla="*/ 83075 h 1006970"/>
                <a:gd name="connsiteX76" fmla="*/ 410143 w 966976"/>
                <a:gd name="connsiteY76" fmla="*/ 81197 h 1006970"/>
                <a:gd name="connsiteX77" fmla="*/ 402225 w 966976"/>
                <a:gd name="connsiteY77" fmla="*/ 87504 h 1006970"/>
                <a:gd name="connsiteX78" fmla="*/ 391085 w 966976"/>
                <a:gd name="connsiteY78" fmla="*/ 91799 h 1006970"/>
                <a:gd name="connsiteX79" fmla="*/ 383838 w 966976"/>
                <a:gd name="connsiteY79" fmla="*/ 92873 h 1006970"/>
                <a:gd name="connsiteX80" fmla="*/ 380885 w 966976"/>
                <a:gd name="connsiteY80" fmla="*/ 97973 h 1006970"/>
                <a:gd name="connsiteX81" fmla="*/ 366928 w 966976"/>
                <a:gd name="connsiteY81" fmla="*/ 96496 h 1006970"/>
                <a:gd name="connsiteX82" fmla="*/ 366525 w 966976"/>
                <a:gd name="connsiteY82" fmla="*/ 96228 h 1006970"/>
                <a:gd name="connsiteX83" fmla="*/ 350688 w 966976"/>
                <a:gd name="connsiteY83" fmla="*/ 84283 h 1006970"/>
                <a:gd name="connsiteX84" fmla="*/ 348810 w 966976"/>
                <a:gd name="connsiteY84" fmla="*/ 72339 h 1006970"/>
                <a:gd name="connsiteX85" fmla="*/ 342368 w 966976"/>
                <a:gd name="connsiteY85" fmla="*/ 59589 h 1006970"/>
                <a:gd name="connsiteX86" fmla="*/ 346797 w 966976"/>
                <a:gd name="connsiteY86" fmla="*/ 37176 h 1006970"/>
                <a:gd name="connsiteX87" fmla="*/ 352836 w 966976"/>
                <a:gd name="connsiteY87" fmla="*/ 29392 h 1006970"/>
                <a:gd name="connsiteX88" fmla="*/ 348004 w 966976"/>
                <a:gd name="connsiteY88" fmla="*/ 19729 h 1006970"/>
                <a:gd name="connsiteX89" fmla="*/ 338610 w 966976"/>
                <a:gd name="connsiteY89" fmla="*/ 15568 h 1006970"/>
                <a:gd name="connsiteX90" fmla="*/ 342099 w 966976"/>
                <a:gd name="connsiteY90" fmla="*/ 4295 h 1006970"/>
                <a:gd name="connsiteX91" fmla="*/ 337670 w 966976"/>
                <a:gd name="connsiteY91" fmla="*/ 0 h 1006970"/>
                <a:gd name="connsiteX92" fmla="*/ 328410 w 966976"/>
                <a:gd name="connsiteY92" fmla="*/ 805 h 1006970"/>
                <a:gd name="connsiteX93" fmla="*/ 331228 w 966976"/>
                <a:gd name="connsiteY93" fmla="*/ 6442 h 1006970"/>
                <a:gd name="connsiteX94" fmla="*/ 320357 w 966976"/>
                <a:gd name="connsiteY94" fmla="*/ 17313 h 1006970"/>
                <a:gd name="connsiteX95" fmla="*/ 292710 w 966976"/>
                <a:gd name="connsiteY95" fmla="*/ 26439 h 1006970"/>
                <a:gd name="connsiteX96" fmla="*/ 275129 w 966976"/>
                <a:gd name="connsiteY96" fmla="*/ 30331 h 1006970"/>
                <a:gd name="connsiteX97" fmla="*/ 267613 w 966976"/>
                <a:gd name="connsiteY97" fmla="*/ 36505 h 1006970"/>
                <a:gd name="connsiteX98" fmla="*/ 246945 w 966976"/>
                <a:gd name="connsiteY98" fmla="*/ 30063 h 1006970"/>
                <a:gd name="connsiteX99" fmla="*/ 229498 w 966976"/>
                <a:gd name="connsiteY99" fmla="*/ 26976 h 1006970"/>
                <a:gd name="connsiteX100" fmla="*/ 228558 w 966976"/>
                <a:gd name="connsiteY100" fmla="*/ 27379 h 1006970"/>
                <a:gd name="connsiteX101" fmla="*/ 237550 w 966976"/>
                <a:gd name="connsiteY101" fmla="*/ 32613 h 1006970"/>
                <a:gd name="connsiteX102" fmla="*/ 236611 w 966976"/>
                <a:gd name="connsiteY102" fmla="*/ 50060 h 1006970"/>
                <a:gd name="connsiteX103" fmla="*/ 239698 w 966976"/>
                <a:gd name="connsiteY103" fmla="*/ 63884 h 1006970"/>
                <a:gd name="connsiteX104" fmla="*/ 260500 w 966976"/>
                <a:gd name="connsiteY104" fmla="*/ 66031 h 1006970"/>
                <a:gd name="connsiteX105" fmla="*/ 262647 w 966976"/>
                <a:gd name="connsiteY105" fmla="*/ 74083 h 1006970"/>
                <a:gd name="connsiteX106" fmla="*/ 244261 w 966976"/>
                <a:gd name="connsiteY106" fmla="*/ 81465 h 1006970"/>
                <a:gd name="connsiteX107" fmla="*/ 241442 w 966976"/>
                <a:gd name="connsiteY107" fmla="*/ 91799 h 1006970"/>
                <a:gd name="connsiteX108" fmla="*/ 230303 w 966976"/>
                <a:gd name="connsiteY108" fmla="*/ 96228 h 1006970"/>
                <a:gd name="connsiteX109" fmla="*/ 212453 w 966976"/>
                <a:gd name="connsiteY109" fmla="*/ 101730 h 1006970"/>
                <a:gd name="connsiteX110" fmla="*/ 207621 w 966976"/>
                <a:gd name="connsiteY110" fmla="*/ 109515 h 1006970"/>
                <a:gd name="connsiteX111" fmla="*/ 186551 w 966976"/>
                <a:gd name="connsiteY111" fmla="*/ 111259 h 1006970"/>
                <a:gd name="connsiteX112" fmla="*/ 173398 w 966976"/>
                <a:gd name="connsiteY112" fmla="*/ 98644 h 1006970"/>
                <a:gd name="connsiteX113" fmla="*/ 167896 w 966976"/>
                <a:gd name="connsiteY113" fmla="*/ 102267 h 1006970"/>
                <a:gd name="connsiteX114" fmla="*/ 162393 w 966976"/>
                <a:gd name="connsiteY114" fmla="*/ 85760 h 1006970"/>
                <a:gd name="connsiteX115" fmla="*/ 157159 w 966976"/>
                <a:gd name="connsiteY115" fmla="*/ 79854 h 1006970"/>
                <a:gd name="connsiteX116" fmla="*/ 149777 w 966976"/>
                <a:gd name="connsiteY116" fmla="*/ 87370 h 1006970"/>
                <a:gd name="connsiteX117" fmla="*/ 148972 w 966976"/>
                <a:gd name="connsiteY117" fmla="*/ 87370 h 1006970"/>
                <a:gd name="connsiteX118" fmla="*/ 102804 w 966976"/>
                <a:gd name="connsiteY118" fmla="*/ 86833 h 1006970"/>
                <a:gd name="connsiteX119" fmla="*/ 102939 w 966976"/>
                <a:gd name="connsiteY119" fmla="*/ 98644 h 1006970"/>
                <a:gd name="connsiteX120" fmla="*/ 117702 w 966976"/>
                <a:gd name="connsiteY120" fmla="*/ 101194 h 1006970"/>
                <a:gd name="connsiteX121" fmla="*/ 116494 w 966976"/>
                <a:gd name="connsiteY121" fmla="*/ 115286 h 1006970"/>
                <a:gd name="connsiteX122" fmla="*/ 109649 w 966976"/>
                <a:gd name="connsiteY122" fmla="*/ 111796 h 1006970"/>
                <a:gd name="connsiteX123" fmla="*/ 97839 w 966976"/>
                <a:gd name="connsiteY123" fmla="*/ 115286 h 1006970"/>
                <a:gd name="connsiteX124" fmla="*/ 97704 w 966976"/>
                <a:gd name="connsiteY124" fmla="*/ 130720 h 1006970"/>
                <a:gd name="connsiteX125" fmla="*/ 108441 w 966976"/>
                <a:gd name="connsiteY125" fmla="*/ 139577 h 1006970"/>
                <a:gd name="connsiteX126" fmla="*/ 112602 w 966976"/>
                <a:gd name="connsiteY126" fmla="*/ 154475 h 1006970"/>
                <a:gd name="connsiteX127" fmla="*/ 111931 w 966976"/>
                <a:gd name="connsiteY127" fmla="*/ 165480 h 1006970"/>
                <a:gd name="connsiteX128" fmla="*/ 100523 w 966976"/>
                <a:gd name="connsiteY128" fmla="*/ 234866 h 1006970"/>
                <a:gd name="connsiteX129" fmla="*/ 77439 w 966976"/>
                <a:gd name="connsiteY129" fmla="*/ 233658 h 1006970"/>
                <a:gd name="connsiteX130" fmla="*/ 74352 w 966976"/>
                <a:gd name="connsiteY130" fmla="*/ 237147 h 1006970"/>
                <a:gd name="connsiteX131" fmla="*/ 73681 w 966976"/>
                <a:gd name="connsiteY131" fmla="*/ 237282 h 1006970"/>
                <a:gd name="connsiteX132" fmla="*/ 53684 w 966976"/>
                <a:gd name="connsiteY132" fmla="*/ 241845 h 1006970"/>
                <a:gd name="connsiteX133" fmla="*/ 26574 w 966976"/>
                <a:gd name="connsiteY133" fmla="*/ 258084 h 1006970"/>
                <a:gd name="connsiteX134" fmla="*/ 24426 w 966976"/>
                <a:gd name="connsiteY134" fmla="*/ 269492 h 1006970"/>
                <a:gd name="connsiteX135" fmla="*/ 18655 w 966976"/>
                <a:gd name="connsiteY135" fmla="*/ 277544 h 1006970"/>
                <a:gd name="connsiteX136" fmla="*/ 21340 w 966976"/>
                <a:gd name="connsiteY136" fmla="*/ 291502 h 1006970"/>
                <a:gd name="connsiteX137" fmla="*/ 6040 w 966976"/>
                <a:gd name="connsiteY137" fmla="*/ 298749 h 1006970"/>
                <a:gd name="connsiteX138" fmla="*/ 6040 w 966976"/>
                <a:gd name="connsiteY138" fmla="*/ 309084 h 1006970"/>
                <a:gd name="connsiteX139" fmla="*/ 0 w 966976"/>
                <a:gd name="connsiteY139" fmla="*/ 313110 h 1006970"/>
                <a:gd name="connsiteX140" fmla="*/ 9529 w 966976"/>
                <a:gd name="connsiteY140" fmla="*/ 333778 h 1006970"/>
                <a:gd name="connsiteX141" fmla="*/ 24024 w 966976"/>
                <a:gd name="connsiteY141" fmla="*/ 349749 h 1006970"/>
                <a:gd name="connsiteX142" fmla="*/ 19460 w 966976"/>
                <a:gd name="connsiteY142" fmla="*/ 359009 h 1006970"/>
                <a:gd name="connsiteX143" fmla="*/ 33955 w 966976"/>
                <a:gd name="connsiteY143" fmla="*/ 360351 h 1006970"/>
                <a:gd name="connsiteX144" fmla="*/ 43215 w 966976"/>
                <a:gd name="connsiteY144" fmla="*/ 373504 h 1006970"/>
                <a:gd name="connsiteX145" fmla="*/ 63481 w 966976"/>
                <a:gd name="connsiteY145" fmla="*/ 374175 h 1006970"/>
                <a:gd name="connsiteX146" fmla="*/ 86431 w 966976"/>
                <a:gd name="connsiteY146" fmla="*/ 357533 h 1006970"/>
                <a:gd name="connsiteX147" fmla="*/ 84686 w 966976"/>
                <a:gd name="connsiteY147" fmla="*/ 397930 h 1006970"/>
                <a:gd name="connsiteX148" fmla="*/ 93946 w 966976"/>
                <a:gd name="connsiteY148" fmla="*/ 400212 h 1006970"/>
                <a:gd name="connsiteX149" fmla="*/ 107770 w 966976"/>
                <a:gd name="connsiteY149" fmla="*/ 396051 h 1006970"/>
                <a:gd name="connsiteX150" fmla="*/ 126559 w 966976"/>
                <a:gd name="connsiteY150" fmla="*/ 398198 h 1006970"/>
                <a:gd name="connsiteX151" fmla="*/ 138101 w 966976"/>
                <a:gd name="connsiteY151" fmla="*/ 397527 h 1006970"/>
                <a:gd name="connsiteX152" fmla="*/ 143738 w 966976"/>
                <a:gd name="connsiteY152" fmla="*/ 390146 h 1006970"/>
                <a:gd name="connsiteX153" fmla="*/ 165480 w 966976"/>
                <a:gd name="connsiteY153" fmla="*/ 380080 h 1006970"/>
                <a:gd name="connsiteX154" fmla="*/ 178901 w 966976"/>
                <a:gd name="connsiteY154" fmla="*/ 370551 h 1006970"/>
                <a:gd name="connsiteX155" fmla="*/ 213795 w 966976"/>
                <a:gd name="connsiteY155" fmla="*/ 365988 h 1006970"/>
                <a:gd name="connsiteX156" fmla="*/ 210977 w 966976"/>
                <a:gd name="connsiteY156" fmla="*/ 386791 h 1006970"/>
                <a:gd name="connsiteX157" fmla="*/ 213929 w 966976"/>
                <a:gd name="connsiteY157" fmla="*/ 396319 h 1006970"/>
                <a:gd name="connsiteX158" fmla="*/ 212051 w 966976"/>
                <a:gd name="connsiteY158" fmla="*/ 412425 h 1006970"/>
                <a:gd name="connsiteX159" fmla="*/ 237685 w 966976"/>
                <a:gd name="connsiteY159" fmla="*/ 434032 h 1006970"/>
                <a:gd name="connsiteX160" fmla="*/ 265466 w 966976"/>
                <a:gd name="connsiteY160" fmla="*/ 438193 h 1006970"/>
                <a:gd name="connsiteX161" fmla="*/ 275397 w 966976"/>
                <a:gd name="connsiteY161" fmla="*/ 447722 h 1006970"/>
                <a:gd name="connsiteX162" fmla="*/ 292173 w 966976"/>
                <a:gd name="connsiteY162" fmla="*/ 452821 h 1006970"/>
                <a:gd name="connsiteX163" fmla="*/ 301970 w 966976"/>
                <a:gd name="connsiteY163" fmla="*/ 459800 h 1006970"/>
                <a:gd name="connsiteX164" fmla="*/ 317271 w 966976"/>
                <a:gd name="connsiteY164" fmla="*/ 459532 h 1006970"/>
                <a:gd name="connsiteX165" fmla="*/ 317807 w 966976"/>
                <a:gd name="connsiteY165" fmla="*/ 459800 h 1006970"/>
                <a:gd name="connsiteX166" fmla="*/ 333107 w 966976"/>
                <a:gd name="connsiteY166" fmla="*/ 467719 h 1006970"/>
                <a:gd name="connsiteX167" fmla="*/ 334181 w 966976"/>
                <a:gd name="connsiteY167" fmla="*/ 483019 h 1006970"/>
                <a:gd name="connsiteX168" fmla="*/ 339012 w 966976"/>
                <a:gd name="connsiteY168" fmla="*/ 490400 h 1006970"/>
                <a:gd name="connsiteX169" fmla="*/ 339549 w 966976"/>
                <a:gd name="connsiteY169" fmla="*/ 503955 h 1006970"/>
                <a:gd name="connsiteX170" fmla="*/ 332839 w 966976"/>
                <a:gd name="connsiteY170" fmla="*/ 504224 h 1006970"/>
                <a:gd name="connsiteX171" fmla="*/ 341160 w 966976"/>
                <a:gd name="connsiteY171" fmla="*/ 530260 h 1006970"/>
                <a:gd name="connsiteX172" fmla="*/ 389609 w 966976"/>
                <a:gd name="connsiteY172" fmla="*/ 531334 h 1006970"/>
                <a:gd name="connsiteX173" fmla="*/ 385583 w 966976"/>
                <a:gd name="connsiteY173" fmla="*/ 547976 h 1006970"/>
                <a:gd name="connsiteX174" fmla="*/ 387865 w 966976"/>
                <a:gd name="connsiteY174" fmla="*/ 556834 h 1006970"/>
                <a:gd name="connsiteX175" fmla="*/ 401286 w 966976"/>
                <a:gd name="connsiteY175" fmla="*/ 564081 h 1006970"/>
                <a:gd name="connsiteX176" fmla="*/ 407593 w 966976"/>
                <a:gd name="connsiteY176" fmla="*/ 581394 h 1006970"/>
                <a:gd name="connsiteX177" fmla="*/ 402896 w 966976"/>
                <a:gd name="connsiteY177" fmla="*/ 603001 h 1006970"/>
                <a:gd name="connsiteX178" fmla="*/ 396454 w 966976"/>
                <a:gd name="connsiteY178" fmla="*/ 613738 h 1006970"/>
                <a:gd name="connsiteX179" fmla="*/ 398869 w 966976"/>
                <a:gd name="connsiteY179" fmla="*/ 629172 h 1006970"/>
                <a:gd name="connsiteX180" fmla="*/ 391488 w 966976"/>
                <a:gd name="connsiteY180" fmla="*/ 634272 h 1006970"/>
                <a:gd name="connsiteX181" fmla="*/ 398333 w 966976"/>
                <a:gd name="connsiteY181" fmla="*/ 647827 h 1006970"/>
                <a:gd name="connsiteX182" fmla="*/ 396722 w 966976"/>
                <a:gd name="connsiteY182" fmla="*/ 682587 h 1006970"/>
                <a:gd name="connsiteX183" fmla="*/ 420612 w 966976"/>
                <a:gd name="connsiteY183" fmla="*/ 687285 h 1006970"/>
                <a:gd name="connsiteX184" fmla="*/ 430946 w 966976"/>
                <a:gd name="connsiteY184" fmla="*/ 681916 h 1006970"/>
                <a:gd name="connsiteX185" fmla="*/ 448930 w 966976"/>
                <a:gd name="connsiteY185" fmla="*/ 689700 h 1006970"/>
                <a:gd name="connsiteX186" fmla="*/ 454164 w 966976"/>
                <a:gd name="connsiteY186" fmla="*/ 698961 h 1006970"/>
                <a:gd name="connsiteX187" fmla="*/ 456580 w 966976"/>
                <a:gd name="connsiteY187" fmla="*/ 723521 h 1006970"/>
                <a:gd name="connsiteX188" fmla="*/ 458995 w 966976"/>
                <a:gd name="connsiteY188" fmla="*/ 732379 h 1006970"/>
                <a:gd name="connsiteX189" fmla="*/ 466377 w 966976"/>
                <a:gd name="connsiteY189" fmla="*/ 733184 h 1006970"/>
                <a:gd name="connsiteX190" fmla="*/ 476040 w 966976"/>
                <a:gd name="connsiteY190" fmla="*/ 728755 h 1006970"/>
                <a:gd name="connsiteX191" fmla="*/ 486777 w 966976"/>
                <a:gd name="connsiteY191" fmla="*/ 734661 h 1006970"/>
                <a:gd name="connsiteX192" fmla="*/ 486777 w 966976"/>
                <a:gd name="connsiteY192" fmla="*/ 750497 h 1006970"/>
                <a:gd name="connsiteX193" fmla="*/ 483421 w 966976"/>
                <a:gd name="connsiteY193" fmla="*/ 767005 h 1006970"/>
                <a:gd name="connsiteX194" fmla="*/ 479664 w 966976"/>
                <a:gd name="connsiteY194" fmla="*/ 778950 h 1006970"/>
                <a:gd name="connsiteX195" fmla="*/ 489595 w 966976"/>
                <a:gd name="connsiteY195" fmla="*/ 774789 h 1006970"/>
                <a:gd name="connsiteX196" fmla="*/ 503284 w 966976"/>
                <a:gd name="connsiteY196" fmla="*/ 792236 h 1006970"/>
                <a:gd name="connsiteX197" fmla="*/ 502748 w 966976"/>
                <a:gd name="connsiteY197" fmla="*/ 815857 h 1006970"/>
                <a:gd name="connsiteX198" fmla="*/ 481140 w 966976"/>
                <a:gd name="connsiteY198" fmla="*/ 831694 h 1006970"/>
                <a:gd name="connsiteX199" fmla="*/ 464498 w 966976"/>
                <a:gd name="connsiteY199" fmla="*/ 843101 h 1006970"/>
                <a:gd name="connsiteX200" fmla="*/ 436851 w 966976"/>
                <a:gd name="connsiteY200" fmla="*/ 869943 h 1006970"/>
                <a:gd name="connsiteX201" fmla="*/ 407459 w 966976"/>
                <a:gd name="connsiteY201" fmla="*/ 904301 h 1006970"/>
                <a:gd name="connsiteX202" fmla="*/ 419135 w 966976"/>
                <a:gd name="connsiteY202" fmla="*/ 902154 h 1006970"/>
                <a:gd name="connsiteX203" fmla="*/ 419806 w 966976"/>
                <a:gd name="connsiteY203" fmla="*/ 902690 h 1006970"/>
                <a:gd name="connsiteX204" fmla="*/ 443964 w 966976"/>
                <a:gd name="connsiteY204" fmla="*/ 924298 h 1006970"/>
                <a:gd name="connsiteX205" fmla="*/ 453090 w 966976"/>
                <a:gd name="connsiteY205" fmla="*/ 923493 h 1006970"/>
                <a:gd name="connsiteX206" fmla="*/ 479127 w 966976"/>
                <a:gd name="connsiteY206" fmla="*/ 942282 h 1006970"/>
                <a:gd name="connsiteX207" fmla="*/ 498990 w 966976"/>
                <a:gd name="connsiteY207" fmla="*/ 958790 h 1006970"/>
                <a:gd name="connsiteX208" fmla="*/ 514155 w 966976"/>
                <a:gd name="connsiteY208" fmla="*/ 979726 h 100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966976" h="1006970">
                  <a:moveTo>
                    <a:pt x="503016" y="993953"/>
                  </a:moveTo>
                  <a:lnTo>
                    <a:pt x="508250" y="1006971"/>
                  </a:lnTo>
                  <a:lnTo>
                    <a:pt x="522476" y="992476"/>
                  </a:lnTo>
                  <a:lnTo>
                    <a:pt x="533616" y="964427"/>
                  </a:lnTo>
                  <a:lnTo>
                    <a:pt x="550929" y="950469"/>
                  </a:lnTo>
                  <a:lnTo>
                    <a:pt x="572402" y="928056"/>
                  </a:lnTo>
                  <a:lnTo>
                    <a:pt x="600049" y="877593"/>
                  </a:lnTo>
                  <a:lnTo>
                    <a:pt x="617094" y="862428"/>
                  </a:lnTo>
                  <a:lnTo>
                    <a:pt x="622462" y="849141"/>
                  </a:lnTo>
                  <a:lnTo>
                    <a:pt x="626891" y="821896"/>
                  </a:lnTo>
                  <a:lnTo>
                    <a:pt x="622731" y="806731"/>
                  </a:lnTo>
                  <a:lnTo>
                    <a:pt x="626891" y="784989"/>
                  </a:lnTo>
                  <a:lnTo>
                    <a:pt x="648096" y="757610"/>
                  </a:lnTo>
                  <a:lnTo>
                    <a:pt x="677890" y="735734"/>
                  </a:lnTo>
                  <a:lnTo>
                    <a:pt x="705269" y="727950"/>
                  </a:lnTo>
                  <a:lnTo>
                    <a:pt x="723119" y="716005"/>
                  </a:lnTo>
                  <a:lnTo>
                    <a:pt x="762442" y="705537"/>
                  </a:lnTo>
                  <a:lnTo>
                    <a:pt x="787942" y="705671"/>
                  </a:lnTo>
                  <a:lnTo>
                    <a:pt x="793578" y="690237"/>
                  </a:lnTo>
                  <a:lnTo>
                    <a:pt x="813442" y="678830"/>
                  </a:lnTo>
                  <a:lnTo>
                    <a:pt x="817870" y="651585"/>
                  </a:lnTo>
                  <a:lnTo>
                    <a:pt x="842565" y="617764"/>
                  </a:lnTo>
                  <a:lnTo>
                    <a:pt x="846994" y="583004"/>
                  </a:lnTo>
                  <a:lnTo>
                    <a:pt x="854778" y="572804"/>
                  </a:lnTo>
                  <a:lnTo>
                    <a:pt x="857462" y="556297"/>
                  </a:lnTo>
                  <a:lnTo>
                    <a:pt x="864307" y="516705"/>
                  </a:lnTo>
                  <a:lnTo>
                    <a:pt x="862428" y="469061"/>
                  </a:lnTo>
                  <a:lnTo>
                    <a:pt x="870078" y="449064"/>
                  </a:lnTo>
                  <a:lnTo>
                    <a:pt x="876654" y="448527"/>
                  </a:lnTo>
                  <a:lnTo>
                    <a:pt x="894370" y="427188"/>
                  </a:lnTo>
                  <a:lnTo>
                    <a:pt x="910206" y="398735"/>
                  </a:lnTo>
                  <a:lnTo>
                    <a:pt x="945101" y="363975"/>
                  </a:lnTo>
                  <a:lnTo>
                    <a:pt x="957314" y="348273"/>
                  </a:lnTo>
                  <a:lnTo>
                    <a:pt x="966977" y="308010"/>
                  </a:lnTo>
                  <a:lnTo>
                    <a:pt x="962950" y="293649"/>
                  </a:lnTo>
                  <a:lnTo>
                    <a:pt x="954764" y="262647"/>
                  </a:lnTo>
                  <a:lnTo>
                    <a:pt x="946711" y="255668"/>
                  </a:lnTo>
                  <a:lnTo>
                    <a:pt x="925640" y="254595"/>
                  </a:lnTo>
                  <a:lnTo>
                    <a:pt x="905911" y="247213"/>
                  </a:lnTo>
                  <a:lnTo>
                    <a:pt x="874373" y="219566"/>
                  </a:lnTo>
                  <a:lnTo>
                    <a:pt x="838673" y="199703"/>
                  </a:lnTo>
                  <a:lnTo>
                    <a:pt x="801899" y="200643"/>
                  </a:lnTo>
                  <a:lnTo>
                    <a:pt x="801631" y="200508"/>
                  </a:lnTo>
                  <a:lnTo>
                    <a:pt x="753987" y="187624"/>
                  </a:lnTo>
                  <a:lnTo>
                    <a:pt x="722313" y="195945"/>
                  </a:lnTo>
                  <a:lnTo>
                    <a:pt x="727145" y="180109"/>
                  </a:lnTo>
                  <a:lnTo>
                    <a:pt x="716006" y="166822"/>
                  </a:lnTo>
                  <a:lnTo>
                    <a:pt x="675475" y="152059"/>
                  </a:lnTo>
                  <a:lnTo>
                    <a:pt x="645412" y="143470"/>
                  </a:lnTo>
                  <a:lnTo>
                    <a:pt x="624341" y="161588"/>
                  </a:lnTo>
                  <a:lnTo>
                    <a:pt x="623401" y="134612"/>
                  </a:lnTo>
                  <a:lnTo>
                    <a:pt x="580723" y="130854"/>
                  </a:lnTo>
                  <a:lnTo>
                    <a:pt x="571194" y="121593"/>
                  </a:lnTo>
                  <a:lnTo>
                    <a:pt x="590520" y="100657"/>
                  </a:lnTo>
                  <a:lnTo>
                    <a:pt x="589849" y="85894"/>
                  </a:lnTo>
                  <a:lnTo>
                    <a:pt x="576965" y="81868"/>
                  </a:lnTo>
                  <a:lnTo>
                    <a:pt x="562873" y="37847"/>
                  </a:lnTo>
                  <a:lnTo>
                    <a:pt x="557370" y="25768"/>
                  </a:lnTo>
                  <a:lnTo>
                    <a:pt x="551197" y="26573"/>
                  </a:lnTo>
                  <a:lnTo>
                    <a:pt x="537105" y="48449"/>
                  </a:lnTo>
                  <a:lnTo>
                    <a:pt x="529187" y="66836"/>
                  </a:lnTo>
                  <a:lnTo>
                    <a:pt x="519255" y="76633"/>
                  </a:lnTo>
                  <a:lnTo>
                    <a:pt x="505431" y="78781"/>
                  </a:lnTo>
                  <a:lnTo>
                    <a:pt x="501808" y="71399"/>
                  </a:lnTo>
                  <a:lnTo>
                    <a:pt x="498185" y="70728"/>
                  </a:lnTo>
                  <a:lnTo>
                    <a:pt x="490266" y="77573"/>
                  </a:lnTo>
                  <a:lnTo>
                    <a:pt x="478321" y="71936"/>
                  </a:lnTo>
                  <a:lnTo>
                    <a:pt x="464900" y="66970"/>
                  </a:lnTo>
                  <a:lnTo>
                    <a:pt x="453224" y="69520"/>
                  </a:lnTo>
                  <a:lnTo>
                    <a:pt x="444501" y="67641"/>
                  </a:lnTo>
                  <a:lnTo>
                    <a:pt x="443024" y="72070"/>
                  </a:lnTo>
                  <a:lnTo>
                    <a:pt x="447185" y="77036"/>
                  </a:lnTo>
                  <a:lnTo>
                    <a:pt x="443964" y="84552"/>
                  </a:lnTo>
                  <a:lnTo>
                    <a:pt x="429335" y="82270"/>
                  </a:lnTo>
                  <a:lnTo>
                    <a:pt x="423296" y="83210"/>
                  </a:lnTo>
                  <a:lnTo>
                    <a:pt x="423027" y="83075"/>
                  </a:lnTo>
                  <a:lnTo>
                    <a:pt x="410143" y="81197"/>
                  </a:lnTo>
                  <a:lnTo>
                    <a:pt x="402225" y="87504"/>
                  </a:lnTo>
                  <a:lnTo>
                    <a:pt x="391085" y="91799"/>
                  </a:lnTo>
                  <a:lnTo>
                    <a:pt x="383838" y="92873"/>
                  </a:lnTo>
                  <a:lnTo>
                    <a:pt x="380885" y="97973"/>
                  </a:lnTo>
                  <a:lnTo>
                    <a:pt x="366928" y="96496"/>
                  </a:lnTo>
                  <a:lnTo>
                    <a:pt x="366525" y="96228"/>
                  </a:lnTo>
                  <a:lnTo>
                    <a:pt x="350688" y="84283"/>
                  </a:lnTo>
                  <a:lnTo>
                    <a:pt x="348810" y="72339"/>
                  </a:lnTo>
                  <a:lnTo>
                    <a:pt x="342368" y="59589"/>
                  </a:lnTo>
                  <a:lnTo>
                    <a:pt x="346797" y="37176"/>
                  </a:lnTo>
                  <a:lnTo>
                    <a:pt x="352836" y="29392"/>
                  </a:lnTo>
                  <a:lnTo>
                    <a:pt x="348004" y="19729"/>
                  </a:lnTo>
                  <a:lnTo>
                    <a:pt x="338610" y="15568"/>
                  </a:lnTo>
                  <a:lnTo>
                    <a:pt x="342099" y="4295"/>
                  </a:lnTo>
                  <a:lnTo>
                    <a:pt x="337670" y="0"/>
                  </a:lnTo>
                  <a:lnTo>
                    <a:pt x="328410" y="805"/>
                  </a:lnTo>
                  <a:lnTo>
                    <a:pt x="331228" y="6442"/>
                  </a:lnTo>
                  <a:lnTo>
                    <a:pt x="320357" y="17313"/>
                  </a:lnTo>
                  <a:lnTo>
                    <a:pt x="292710" y="26439"/>
                  </a:lnTo>
                  <a:lnTo>
                    <a:pt x="275129" y="30331"/>
                  </a:lnTo>
                  <a:lnTo>
                    <a:pt x="267613" y="36505"/>
                  </a:lnTo>
                  <a:lnTo>
                    <a:pt x="246945" y="30063"/>
                  </a:lnTo>
                  <a:lnTo>
                    <a:pt x="229498" y="26976"/>
                  </a:lnTo>
                  <a:lnTo>
                    <a:pt x="228558" y="27379"/>
                  </a:lnTo>
                  <a:lnTo>
                    <a:pt x="237550" y="32613"/>
                  </a:lnTo>
                  <a:lnTo>
                    <a:pt x="236611" y="50060"/>
                  </a:lnTo>
                  <a:lnTo>
                    <a:pt x="239698" y="63884"/>
                  </a:lnTo>
                  <a:lnTo>
                    <a:pt x="260500" y="66031"/>
                  </a:lnTo>
                  <a:lnTo>
                    <a:pt x="262647" y="74083"/>
                  </a:lnTo>
                  <a:lnTo>
                    <a:pt x="244261" y="81465"/>
                  </a:lnTo>
                  <a:lnTo>
                    <a:pt x="241442" y="91799"/>
                  </a:lnTo>
                  <a:lnTo>
                    <a:pt x="230303" y="96228"/>
                  </a:lnTo>
                  <a:lnTo>
                    <a:pt x="212453" y="101730"/>
                  </a:lnTo>
                  <a:lnTo>
                    <a:pt x="207621" y="109515"/>
                  </a:lnTo>
                  <a:lnTo>
                    <a:pt x="186551" y="111259"/>
                  </a:lnTo>
                  <a:lnTo>
                    <a:pt x="173398" y="98644"/>
                  </a:lnTo>
                  <a:lnTo>
                    <a:pt x="167896" y="102267"/>
                  </a:lnTo>
                  <a:lnTo>
                    <a:pt x="162393" y="85760"/>
                  </a:lnTo>
                  <a:lnTo>
                    <a:pt x="157159" y="79854"/>
                  </a:lnTo>
                  <a:lnTo>
                    <a:pt x="149777" y="87370"/>
                  </a:lnTo>
                  <a:lnTo>
                    <a:pt x="148972" y="87370"/>
                  </a:lnTo>
                  <a:lnTo>
                    <a:pt x="102804" y="86833"/>
                  </a:lnTo>
                  <a:lnTo>
                    <a:pt x="102939" y="98644"/>
                  </a:lnTo>
                  <a:lnTo>
                    <a:pt x="117702" y="101194"/>
                  </a:lnTo>
                  <a:lnTo>
                    <a:pt x="116494" y="115286"/>
                  </a:lnTo>
                  <a:lnTo>
                    <a:pt x="109649" y="111796"/>
                  </a:lnTo>
                  <a:lnTo>
                    <a:pt x="97839" y="115286"/>
                  </a:lnTo>
                  <a:lnTo>
                    <a:pt x="97704" y="130720"/>
                  </a:lnTo>
                  <a:lnTo>
                    <a:pt x="108441" y="139577"/>
                  </a:lnTo>
                  <a:lnTo>
                    <a:pt x="112602" y="154475"/>
                  </a:lnTo>
                  <a:lnTo>
                    <a:pt x="111931" y="165480"/>
                  </a:lnTo>
                  <a:lnTo>
                    <a:pt x="100523" y="234866"/>
                  </a:lnTo>
                  <a:lnTo>
                    <a:pt x="77439" y="233658"/>
                  </a:lnTo>
                  <a:lnTo>
                    <a:pt x="74352" y="237147"/>
                  </a:lnTo>
                  <a:lnTo>
                    <a:pt x="73681" y="237282"/>
                  </a:lnTo>
                  <a:lnTo>
                    <a:pt x="53684" y="241845"/>
                  </a:lnTo>
                  <a:lnTo>
                    <a:pt x="26574" y="258084"/>
                  </a:lnTo>
                  <a:lnTo>
                    <a:pt x="24426" y="269492"/>
                  </a:lnTo>
                  <a:lnTo>
                    <a:pt x="18655" y="277544"/>
                  </a:lnTo>
                  <a:lnTo>
                    <a:pt x="21340" y="291502"/>
                  </a:lnTo>
                  <a:lnTo>
                    <a:pt x="6040" y="298749"/>
                  </a:lnTo>
                  <a:lnTo>
                    <a:pt x="6040" y="309084"/>
                  </a:lnTo>
                  <a:lnTo>
                    <a:pt x="0" y="313110"/>
                  </a:lnTo>
                  <a:lnTo>
                    <a:pt x="9529" y="333778"/>
                  </a:lnTo>
                  <a:lnTo>
                    <a:pt x="24024" y="349749"/>
                  </a:lnTo>
                  <a:lnTo>
                    <a:pt x="19460" y="359009"/>
                  </a:lnTo>
                  <a:lnTo>
                    <a:pt x="33955" y="360351"/>
                  </a:lnTo>
                  <a:lnTo>
                    <a:pt x="43215" y="373504"/>
                  </a:lnTo>
                  <a:lnTo>
                    <a:pt x="63481" y="374175"/>
                  </a:lnTo>
                  <a:lnTo>
                    <a:pt x="86431" y="357533"/>
                  </a:lnTo>
                  <a:lnTo>
                    <a:pt x="84686" y="397930"/>
                  </a:lnTo>
                  <a:lnTo>
                    <a:pt x="93946" y="400212"/>
                  </a:lnTo>
                  <a:lnTo>
                    <a:pt x="107770" y="396051"/>
                  </a:lnTo>
                  <a:lnTo>
                    <a:pt x="126559" y="398198"/>
                  </a:lnTo>
                  <a:lnTo>
                    <a:pt x="138101" y="397527"/>
                  </a:lnTo>
                  <a:lnTo>
                    <a:pt x="143738" y="390146"/>
                  </a:lnTo>
                  <a:lnTo>
                    <a:pt x="165480" y="380080"/>
                  </a:lnTo>
                  <a:lnTo>
                    <a:pt x="178901" y="370551"/>
                  </a:lnTo>
                  <a:lnTo>
                    <a:pt x="213795" y="365988"/>
                  </a:lnTo>
                  <a:lnTo>
                    <a:pt x="210977" y="386791"/>
                  </a:lnTo>
                  <a:lnTo>
                    <a:pt x="213929" y="396319"/>
                  </a:lnTo>
                  <a:lnTo>
                    <a:pt x="212051" y="412425"/>
                  </a:lnTo>
                  <a:lnTo>
                    <a:pt x="237685" y="434032"/>
                  </a:lnTo>
                  <a:lnTo>
                    <a:pt x="265466" y="438193"/>
                  </a:lnTo>
                  <a:lnTo>
                    <a:pt x="275397" y="447722"/>
                  </a:lnTo>
                  <a:lnTo>
                    <a:pt x="292173" y="452821"/>
                  </a:lnTo>
                  <a:lnTo>
                    <a:pt x="301970" y="459800"/>
                  </a:lnTo>
                  <a:lnTo>
                    <a:pt x="317271" y="459532"/>
                  </a:lnTo>
                  <a:lnTo>
                    <a:pt x="317807" y="459800"/>
                  </a:lnTo>
                  <a:lnTo>
                    <a:pt x="333107" y="467719"/>
                  </a:lnTo>
                  <a:lnTo>
                    <a:pt x="334181" y="483019"/>
                  </a:lnTo>
                  <a:lnTo>
                    <a:pt x="339012" y="490400"/>
                  </a:lnTo>
                  <a:lnTo>
                    <a:pt x="339549" y="503955"/>
                  </a:lnTo>
                  <a:lnTo>
                    <a:pt x="332839" y="504224"/>
                  </a:lnTo>
                  <a:lnTo>
                    <a:pt x="341160" y="530260"/>
                  </a:lnTo>
                  <a:lnTo>
                    <a:pt x="389609" y="531334"/>
                  </a:lnTo>
                  <a:lnTo>
                    <a:pt x="385583" y="547976"/>
                  </a:lnTo>
                  <a:lnTo>
                    <a:pt x="387865" y="556834"/>
                  </a:lnTo>
                  <a:lnTo>
                    <a:pt x="401286" y="564081"/>
                  </a:lnTo>
                  <a:lnTo>
                    <a:pt x="407593" y="581394"/>
                  </a:lnTo>
                  <a:lnTo>
                    <a:pt x="402896" y="603001"/>
                  </a:lnTo>
                  <a:lnTo>
                    <a:pt x="396454" y="613738"/>
                  </a:lnTo>
                  <a:lnTo>
                    <a:pt x="398869" y="629172"/>
                  </a:lnTo>
                  <a:lnTo>
                    <a:pt x="391488" y="634272"/>
                  </a:lnTo>
                  <a:lnTo>
                    <a:pt x="398333" y="647827"/>
                  </a:lnTo>
                  <a:lnTo>
                    <a:pt x="396722" y="682587"/>
                  </a:lnTo>
                  <a:lnTo>
                    <a:pt x="420612" y="687285"/>
                  </a:lnTo>
                  <a:lnTo>
                    <a:pt x="430946" y="681916"/>
                  </a:lnTo>
                  <a:lnTo>
                    <a:pt x="448930" y="689700"/>
                  </a:lnTo>
                  <a:lnTo>
                    <a:pt x="454164" y="698961"/>
                  </a:lnTo>
                  <a:lnTo>
                    <a:pt x="456580" y="723521"/>
                  </a:lnTo>
                  <a:lnTo>
                    <a:pt x="458995" y="732379"/>
                  </a:lnTo>
                  <a:lnTo>
                    <a:pt x="466377" y="733184"/>
                  </a:lnTo>
                  <a:lnTo>
                    <a:pt x="476040" y="728755"/>
                  </a:lnTo>
                  <a:lnTo>
                    <a:pt x="486777" y="734661"/>
                  </a:lnTo>
                  <a:lnTo>
                    <a:pt x="486777" y="750497"/>
                  </a:lnTo>
                  <a:lnTo>
                    <a:pt x="483421" y="767005"/>
                  </a:lnTo>
                  <a:lnTo>
                    <a:pt x="479664" y="778950"/>
                  </a:lnTo>
                  <a:lnTo>
                    <a:pt x="489595" y="774789"/>
                  </a:lnTo>
                  <a:lnTo>
                    <a:pt x="503284" y="792236"/>
                  </a:lnTo>
                  <a:lnTo>
                    <a:pt x="502748" y="815857"/>
                  </a:lnTo>
                  <a:lnTo>
                    <a:pt x="481140" y="831694"/>
                  </a:lnTo>
                  <a:lnTo>
                    <a:pt x="464498" y="843101"/>
                  </a:lnTo>
                  <a:lnTo>
                    <a:pt x="436851" y="869943"/>
                  </a:lnTo>
                  <a:lnTo>
                    <a:pt x="407459" y="904301"/>
                  </a:lnTo>
                  <a:lnTo>
                    <a:pt x="419135" y="902154"/>
                  </a:lnTo>
                  <a:lnTo>
                    <a:pt x="419806" y="902690"/>
                  </a:lnTo>
                  <a:lnTo>
                    <a:pt x="443964" y="924298"/>
                  </a:lnTo>
                  <a:lnTo>
                    <a:pt x="453090" y="923493"/>
                  </a:lnTo>
                  <a:lnTo>
                    <a:pt x="479127" y="942282"/>
                  </a:lnTo>
                  <a:lnTo>
                    <a:pt x="498990" y="958790"/>
                  </a:lnTo>
                  <a:lnTo>
                    <a:pt x="514155" y="979726"/>
                  </a:lnTo>
                  <a:close/>
                </a:path>
              </a:pathLst>
            </a:custGeom>
            <a:solidFill>
              <a:srgbClr val="14A586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6" name="Ignore">
            <a:extLst>
              <a:ext uri="{FF2B5EF4-FFF2-40B4-BE49-F238E27FC236}">
                <a16:creationId xmlns:a16="http://schemas.microsoft.com/office/drawing/2014/main" id="{0287BB9F-6E99-41A4-B49C-3C80AC7241B3}"/>
              </a:ext>
            </a:extLst>
          </p:cNvPr>
          <p:cNvGrpSpPr/>
          <p:nvPr/>
        </p:nvGrpSpPr>
        <p:grpSpPr>
          <a:xfrm>
            <a:off x="3879179" y="4250294"/>
            <a:ext cx="55187" cy="99697"/>
            <a:chOff x="3977719" y="4201687"/>
            <a:chExt cx="53415" cy="96496"/>
          </a:xfrm>
          <a:solidFill>
            <a:srgbClr val="CECECE"/>
          </a:solidFill>
        </p:grpSpPr>
        <p:sp>
          <p:nvSpPr>
            <p:cNvPr id="315" name="Ignore">
              <a:extLst>
                <a:ext uri="{FF2B5EF4-FFF2-40B4-BE49-F238E27FC236}">
                  <a16:creationId xmlns:a16="http://schemas.microsoft.com/office/drawing/2014/main" id="{EA353FDD-FA81-45B9-BC7B-1BAC46CCE7B6}"/>
                </a:ext>
              </a:extLst>
            </p:cNvPr>
            <p:cNvSpPr/>
            <p:nvPr/>
          </p:nvSpPr>
          <p:spPr>
            <a:xfrm>
              <a:off x="3991945" y="4253223"/>
              <a:ext cx="25768" cy="44960"/>
            </a:xfrm>
            <a:custGeom>
              <a:avLst/>
              <a:gdLst>
                <a:gd name="connsiteX0" fmla="*/ 16508 w 25768"/>
                <a:gd name="connsiteY0" fmla="*/ 44960 h 44960"/>
                <a:gd name="connsiteX1" fmla="*/ 9931 w 25768"/>
                <a:gd name="connsiteY1" fmla="*/ 28318 h 44960"/>
                <a:gd name="connsiteX2" fmla="*/ 0 w 25768"/>
                <a:gd name="connsiteY2" fmla="*/ 19997 h 44960"/>
                <a:gd name="connsiteX3" fmla="*/ 6308 w 25768"/>
                <a:gd name="connsiteY3" fmla="*/ 0 h 44960"/>
                <a:gd name="connsiteX4" fmla="*/ 16374 w 25768"/>
                <a:gd name="connsiteY4" fmla="*/ 1476 h 44960"/>
                <a:gd name="connsiteX5" fmla="*/ 25634 w 25768"/>
                <a:gd name="connsiteY5" fmla="*/ 25634 h 44960"/>
                <a:gd name="connsiteX6" fmla="*/ 25768 w 25768"/>
                <a:gd name="connsiteY6" fmla="*/ 42947 h 4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68" h="44960">
                  <a:moveTo>
                    <a:pt x="16508" y="44960"/>
                  </a:moveTo>
                  <a:lnTo>
                    <a:pt x="9931" y="28318"/>
                  </a:lnTo>
                  <a:lnTo>
                    <a:pt x="0" y="19997"/>
                  </a:lnTo>
                  <a:lnTo>
                    <a:pt x="6308" y="0"/>
                  </a:lnTo>
                  <a:lnTo>
                    <a:pt x="16374" y="1476"/>
                  </a:lnTo>
                  <a:lnTo>
                    <a:pt x="25634" y="25634"/>
                  </a:lnTo>
                  <a:lnTo>
                    <a:pt x="25768" y="42947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Ignore">
              <a:extLst>
                <a:ext uri="{FF2B5EF4-FFF2-40B4-BE49-F238E27FC236}">
                  <a16:creationId xmlns:a16="http://schemas.microsoft.com/office/drawing/2014/main" id="{2860FD67-928C-436B-9CE6-85C39439F4A1}"/>
                </a:ext>
              </a:extLst>
            </p:cNvPr>
            <p:cNvSpPr/>
            <p:nvPr/>
          </p:nvSpPr>
          <p:spPr>
            <a:xfrm>
              <a:off x="3996374" y="4257518"/>
              <a:ext cx="17447" cy="36236"/>
            </a:xfrm>
            <a:custGeom>
              <a:avLst/>
              <a:gdLst>
                <a:gd name="connsiteX0" fmla="*/ 0 w 17447"/>
                <a:gd name="connsiteY0" fmla="*/ 14360 h 36236"/>
                <a:gd name="connsiteX1" fmla="*/ 8857 w 17447"/>
                <a:gd name="connsiteY1" fmla="*/ 22145 h 36236"/>
                <a:gd name="connsiteX2" fmla="*/ 14494 w 17447"/>
                <a:gd name="connsiteY2" fmla="*/ 36236 h 36236"/>
                <a:gd name="connsiteX3" fmla="*/ 17447 w 17447"/>
                <a:gd name="connsiteY3" fmla="*/ 35565 h 36236"/>
                <a:gd name="connsiteX4" fmla="*/ 17313 w 17447"/>
                <a:gd name="connsiteY4" fmla="*/ 21742 h 36236"/>
                <a:gd name="connsiteX5" fmla="*/ 9126 w 17447"/>
                <a:gd name="connsiteY5" fmla="*/ 671 h 36236"/>
                <a:gd name="connsiteX6" fmla="*/ 4563 w 17447"/>
                <a:gd name="connsiteY6" fmla="*/ 0 h 3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47" h="36236">
                  <a:moveTo>
                    <a:pt x="0" y="14360"/>
                  </a:moveTo>
                  <a:lnTo>
                    <a:pt x="8857" y="22145"/>
                  </a:lnTo>
                  <a:lnTo>
                    <a:pt x="14494" y="36236"/>
                  </a:lnTo>
                  <a:lnTo>
                    <a:pt x="17447" y="35565"/>
                  </a:lnTo>
                  <a:lnTo>
                    <a:pt x="17313" y="21742"/>
                  </a:lnTo>
                  <a:lnTo>
                    <a:pt x="9126" y="671"/>
                  </a:lnTo>
                  <a:lnTo>
                    <a:pt x="4563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Ignore">
              <a:extLst>
                <a:ext uri="{FF2B5EF4-FFF2-40B4-BE49-F238E27FC236}">
                  <a16:creationId xmlns:a16="http://schemas.microsoft.com/office/drawing/2014/main" id="{9FEEFFC1-98CE-4003-98BB-A204D3D51EED}"/>
                </a:ext>
              </a:extLst>
            </p:cNvPr>
            <p:cNvSpPr/>
            <p:nvPr/>
          </p:nvSpPr>
          <p:spPr>
            <a:xfrm>
              <a:off x="3977719" y="4201687"/>
              <a:ext cx="53415" cy="38920"/>
            </a:xfrm>
            <a:custGeom>
              <a:avLst/>
              <a:gdLst>
                <a:gd name="connsiteX0" fmla="*/ 48315 w 53415"/>
                <a:gd name="connsiteY0" fmla="*/ 38921 h 38920"/>
                <a:gd name="connsiteX1" fmla="*/ 40531 w 53415"/>
                <a:gd name="connsiteY1" fmla="*/ 32881 h 38920"/>
                <a:gd name="connsiteX2" fmla="*/ 40934 w 53415"/>
                <a:gd name="connsiteY2" fmla="*/ 18387 h 38920"/>
                <a:gd name="connsiteX3" fmla="*/ 32210 w 53415"/>
                <a:gd name="connsiteY3" fmla="*/ 9797 h 38920"/>
                <a:gd name="connsiteX4" fmla="*/ 33150 w 53415"/>
                <a:gd name="connsiteY4" fmla="*/ 17850 h 38920"/>
                <a:gd name="connsiteX5" fmla="*/ 2416 w 53415"/>
                <a:gd name="connsiteY5" fmla="*/ 22950 h 38920"/>
                <a:gd name="connsiteX6" fmla="*/ 0 w 53415"/>
                <a:gd name="connsiteY6" fmla="*/ 8992 h 38920"/>
                <a:gd name="connsiteX7" fmla="*/ 13555 w 53415"/>
                <a:gd name="connsiteY7" fmla="*/ 6442 h 38920"/>
                <a:gd name="connsiteX8" fmla="*/ 29929 w 53415"/>
                <a:gd name="connsiteY8" fmla="*/ 7247 h 38920"/>
                <a:gd name="connsiteX9" fmla="*/ 29660 w 53415"/>
                <a:gd name="connsiteY9" fmla="*/ 0 h 38920"/>
                <a:gd name="connsiteX10" fmla="*/ 53415 w 53415"/>
                <a:gd name="connsiteY10" fmla="*/ 15166 h 3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415" h="38920">
                  <a:moveTo>
                    <a:pt x="48315" y="38921"/>
                  </a:moveTo>
                  <a:lnTo>
                    <a:pt x="40531" y="32881"/>
                  </a:lnTo>
                  <a:lnTo>
                    <a:pt x="40934" y="18387"/>
                  </a:lnTo>
                  <a:lnTo>
                    <a:pt x="32210" y="9797"/>
                  </a:lnTo>
                  <a:lnTo>
                    <a:pt x="33150" y="17850"/>
                  </a:lnTo>
                  <a:lnTo>
                    <a:pt x="2416" y="22950"/>
                  </a:lnTo>
                  <a:lnTo>
                    <a:pt x="0" y="8992"/>
                  </a:lnTo>
                  <a:lnTo>
                    <a:pt x="13555" y="6442"/>
                  </a:lnTo>
                  <a:lnTo>
                    <a:pt x="29929" y="7247"/>
                  </a:lnTo>
                  <a:lnTo>
                    <a:pt x="29660" y="0"/>
                  </a:lnTo>
                  <a:lnTo>
                    <a:pt x="53415" y="1516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Ignore">
              <a:extLst>
                <a:ext uri="{FF2B5EF4-FFF2-40B4-BE49-F238E27FC236}">
                  <a16:creationId xmlns:a16="http://schemas.microsoft.com/office/drawing/2014/main" id="{54BEADFE-5E59-4905-9680-9288260230D5}"/>
                </a:ext>
              </a:extLst>
            </p:cNvPr>
            <p:cNvSpPr/>
            <p:nvPr/>
          </p:nvSpPr>
          <p:spPr>
            <a:xfrm>
              <a:off x="4014895" y="4210947"/>
              <a:ext cx="11944" cy="22949"/>
            </a:xfrm>
            <a:custGeom>
              <a:avLst/>
              <a:gdLst>
                <a:gd name="connsiteX0" fmla="*/ 7247 w 11944"/>
                <a:gd name="connsiteY0" fmla="*/ 21742 h 22949"/>
                <a:gd name="connsiteX1" fmla="*/ 8590 w 11944"/>
                <a:gd name="connsiteY1" fmla="*/ 22950 h 22949"/>
                <a:gd name="connsiteX2" fmla="*/ 11945 w 11944"/>
                <a:gd name="connsiteY2" fmla="*/ 7650 h 22949"/>
                <a:gd name="connsiteX3" fmla="*/ 0 w 11944"/>
                <a:gd name="connsiteY3" fmla="*/ 0 h 22949"/>
                <a:gd name="connsiteX4" fmla="*/ 7650 w 11944"/>
                <a:gd name="connsiteY4" fmla="*/ 7516 h 2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44" h="22949">
                  <a:moveTo>
                    <a:pt x="7247" y="21742"/>
                  </a:moveTo>
                  <a:lnTo>
                    <a:pt x="8590" y="22950"/>
                  </a:lnTo>
                  <a:lnTo>
                    <a:pt x="11945" y="7650"/>
                  </a:lnTo>
                  <a:lnTo>
                    <a:pt x="0" y="0"/>
                  </a:lnTo>
                  <a:lnTo>
                    <a:pt x="7650" y="751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Ignore">
              <a:extLst>
                <a:ext uri="{FF2B5EF4-FFF2-40B4-BE49-F238E27FC236}">
                  <a16:creationId xmlns:a16="http://schemas.microsoft.com/office/drawing/2014/main" id="{F05B9612-D4ED-45E4-94C7-8EB70763BC59}"/>
                </a:ext>
              </a:extLst>
            </p:cNvPr>
            <p:cNvSpPr/>
            <p:nvPr/>
          </p:nvSpPr>
          <p:spPr>
            <a:xfrm>
              <a:off x="3982148" y="4211886"/>
              <a:ext cx="24426" cy="8320"/>
            </a:xfrm>
            <a:custGeom>
              <a:avLst/>
              <a:gdLst>
                <a:gd name="connsiteX0" fmla="*/ 0 w 24426"/>
                <a:gd name="connsiteY0" fmla="*/ 1879 h 8320"/>
                <a:gd name="connsiteX1" fmla="*/ 1074 w 24426"/>
                <a:gd name="connsiteY1" fmla="*/ 8321 h 8320"/>
                <a:gd name="connsiteX2" fmla="*/ 24426 w 24426"/>
                <a:gd name="connsiteY2" fmla="*/ 4429 h 8320"/>
                <a:gd name="connsiteX3" fmla="*/ 24024 w 24426"/>
                <a:gd name="connsiteY3" fmla="*/ 805 h 8320"/>
                <a:gd name="connsiteX4" fmla="*/ 9395 w 24426"/>
                <a:gd name="connsiteY4" fmla="*/ 0 h 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26" h="8320">
                  <a:moveTo>
                    <a:pt x="0" y="1879"/>
                  </a:moveTo>
                  <a:lnTo>
                    <a:pt x="1074" y="8321"/>
                  </a:lnTo>
                  <a:lnTo>
                    <a:pt x="24426" y="4429"/>
                  </a:lnTo>
                  <a:lnTo>
                    <a:pt x="24024" y="805"/>
                  </a:lnTo>
                  <a:lnTo>
                    <a:pt x="9395" y="0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7" name="Ignore">
            <a:extLst>
              <a:ext uri="{FF2B5EF4-FFF2-40B4-BE49-F238E27FC236}">
                <a16:creationId xmlns:a16="http://schemas.microsoft.com/office/drawing/2014/main" id="{6F1FE2D6-F7C2-418E-85F6-5795FC734A37}"/>
              </a:ext>
            </a:extLst>
          </p:cNvPr>
          <p:cNvGrpSpPr/>
          <p:nvPr/>
        </p:nvGrpSpPr>
        <p:grpSpPr>
          <a:xfrm>
            <a:off x="6315873" y="5541507"/>
            <a:ext cx="426382" cy="373275"/>
            <a:chOff x="6336176" y="5451442"/>
            <a:chExt cx="412692" cy="361290"/>
          </a:xfrm>
          <a:solidFill>
            <a:srgbClr val="CECECE"/>
          </a:solidFill>
        </p:grpSpPr>
        <p:sp>
          <p:nvSpPr>
            <p:cNvPr id="311" name="Ignore">
              <a:extLst>
                <a:ext uri="{FF2B5EF4-FFF2-40B4-BE49-F238E27FC236}">
                  <a16:creationId xmlns:a16="http://schemas.microsoft.com/office/drawing/2014/main" id="{C5D8EAB4-28A3-4A7E-8A3F-65AF803D5C90}"/>
                </a:ext>
              </a:extLst>
            </p:cNvPr>
            <p:cNvSpPr/>
            <p:nvPr/>
          </p:nvSpPr>
          <p:spPr>
            <a:xfrm>
              <a:off x="6336176" y="5451442"/>
              <a:ext cx="412692" cy="361290"/>
            </a:xfrm>
            <a:custGeom>
              <a:avLst/>
              <a:gdLst>
                <a:gd name="connsiteX0" fmla="*/ 82539 w 412692"/>
                <a:gd name="connsiteY0" fmla="*/ 361291 h 361290"/>
                <a:gd name="connsiteX1" fmla="*/ 71936 w 412692"/>
                <a:gd name="connsiteY1" fmla="*/ 350554 h 361290"/>
                <a:gd name="connsiteX2" fmla="*/ 63347 w 412692"/>
                <a:gd name="connsiteY2" fmla="*/ 350017 h 361290"/>
                <a:gd name="connsiteX3" fmla="*/ 54489 w 412692"/>
                <a:gd name="connsiteY3" fmla="*/ 338878 h 361290"/>
                <a:gd name="connsiteX4" fmla="*/ 52878 w 412692"/>
                <a:gd name="connsiteY4" fmla="*/ 344917 h 361290"/>
                <a:gd name="connsiteX5" fmla="*/ 47376 w 412692"/>
                <a:gd name="connsiteY5" fmla="*/ 331228 h 361290"/>
                <a:gd name="connsiteX6" fmla="*/ 47510 w 412692"/>
                <a:gd name="connsiteY6" fmla="*/ 313915 h 361290"/>
                <a:gd name="connsiteX7" fmla="*/ 39055 w 412692"/>
                <a:gd name="connsiteY7" fmla="*/ 293247 h 361290"/>
                <a:gd name="connsiteX8" fmla="*/ 47376 w 412692"/>
                <a:gd name="connsiteY8" fmla="*/ 287610 h 361290"/>
                <a:gd name="connsiteX9" fmla="*/ 46839 w 412692"/>
                <a:gd name="connsiteY9" fmla="*/ 266808 h 361290"/>
                <a:gd name="connsiteX10" fmla="*/ 30868 w 412692"/>
                <a:gd name="connsiteY10" fmla="*/ 240368 h 361290"/>
                <a:gd name="connsiteX11" fmla="*/ 18118 w 412692"/>
                <a:gd name="connsiteY11" fmla="*/ 215540 h 361290"/>
                <a:gd name="connsiteX12" fmla="*/ 0 w 412692"/>
                <a:gd name="connsiteY12" fmla="*/ 178230 h 361290"/>
                <a:gd name="connsiteX13" fmla="*/ 13957 w 412692"/>
                <a:gd name="connsiteY13" fmla="*/ 161990 h 361290"/>
                <a:gd name="connsiteX14" fmla="*/ 25634 w 412692"/>
                <a:gd name="connsiteY14" fmla="*/ 171117 h 361290"/>
                <a:gd name="connsiteX15" fmla="*/ 29526 w 412692"/>
                <a:gd name="connsiteY15" fmla="*/ 182659 h 361290"/>
                <a:gd name="connsiteX16" fmla="*/ 39592 w 412692"/>
                <a:gd name="connsiteY16" fmla="*/ 184403 h 361290"/>
                <a:gd name="connsiteX17" fmla="*/ 54891 w 412692"/>
                <a:gd name="connsiteY17" fmla="*/ 189637 h 361290"/>
                <a:gd name="connsiteX18" fmla="*/ 67373 w 412692"/>
                <a:gd name="connsiteY18" fmla="*/ 187759 h 361290"/>
                <a:gd name="connsiteX19" fmla="*/ 88175 w 412692"/>
                <a:gd name="connsiteY19" fmla="*/ 174203 h 361290"/>
                <a:gd name="connsiteX20" fmla="*/ 88175 w 412692"/>
                <a:gd name="connsiteY20" fmla="*/ 70191 h 361290"/>
                <a:gd name="connsiteX21" fmla="*/ 98241 w 412692"/>
                <a:gd name="connsiteY21" fmla="*/ 76231 h 361290"/>
                <a:gd name="connsiteX22" fmla="*/ 113541 w 412692"/>
                <a:gd name="connsiteY22" fmla="*/ 103073 h 361290"/>
                <a:gd name="connsiteX23" fmla="*/ 111125 w 412692"/>
                <a:gd name="connsiteY23" fmla="*/ 119715 h 361290"/>
                <a:gd name="connsiteX24" fmla="*/ 115822 w 412692"/>
                <a:gd name="connsiteY24" fmla="*/ 127767 h 361290"/>
                <a:gd name="connsiteX25" fmla="*/ 131525 w 412692"/>
                <a:gd name="connsiteY25" fmla="*/ 125217 h 361290"/>
                <a:gd name="connsiteX26" fmla="*/ 143469 w 412692"/>
                <a:gd name="connsiteY26" fmla="*/ 113407 h 361290"/>
                <a:gd name="connsiteX27" fmla="*/ 155011 w 412692"/>
                <a:gd name="connsiteY27" fmla="*/ 105354 h 361290"/>
                <a:gd name="connsiteX28" fmla="*/ 161185 w 412692"/>
                <a:gd name="connsiteY28" fmla="*/ 92067 h 361290"/>
                <a:gd name="connsiteX29" fmla="*/ 174606 w 412692"/>
                <a:gd name="connsiteY29" fmla="*/ 85089 h 361290"/>
                <a:gd name="connsiteX30" fmla="*/ 186148 w 412692"/>
                <a:gd name="connsiteY30" fmla="*/ 88981 h 361290"/>
                <a:gd name="connsiteX31" fmla="*/ 197556 w 412692"/>
                <a:gd name="connsiteY31" fmla="*/ 96362 h 361290"/>
                <a:gd name="connsiteX32" fmla="*/ 216748 w 412692"/>
                <a:gd name="connsiteY32" fmla="*/ 97570 h 361290"/>
                <a:gd name="connsiteX33" fmla="*/ 231376 w 412692"/>
                <a:gd name="connsiteY33" fmla="*/ 91799 h 361290"/>
                <a:gd name="connsiteX34" fmla="*/ 233524 w 412692"/>
                <a:gd name="connsiteY34" fmla="*/ 84149 h 361290"/>
                <a:gd name="connsiteX35" fmla="*/ 238221 w 412692"/>
                <a:gd name="connsiteY35" fmla="*/ 70057 h 361290"/>
                <a:gd name="connsiteX36" fmla="*/ 252179 w 412692"/>
                <a:gd name="connsiteY36" fmla="*/ 67776 h 361290"/>
                <a:gd name="connsiteX37" fmla="*/ 259023 w 412692"/>
                <a:gd name="connsiteY37" fmla="*/ 58247 h 361290"/>
                <a:gd name="connsiteX38" fmla="*/ 267613 w 412692"/>
                <a:gd name="connsiteY38" fmla="*/ 39994 h 361290"/>
                <a:gd name="connsiteX39" fmla="*/ 289757 w 412692"/>
                <a:gd name="connsiteY39" fmla="*/ 20131 h 361290"/>
                <a:gd name="connsiteX40" fmla="*/ 325591 w 412692"/>
                <a:gd name="connsiteY40" fmla="*/ 0 h 361290"/>
                <a:gd name="connsiteX41" fmla="*/ 336865 w 412692"/>
                <a:gd name="connsiteY41" fmla="*/ 403 h 361290"/>
                <a:gd name="connsiteX42" fmla="*/ 348138 w 412692"/>
                <a:gd name="connsiteY42" fmla="*/ 4697 h 361290"/>
                <a:gd name="connsiteX43" fmla="*/ 356325 w 412692"/>
                <a:gd name="connsiteY43" fmla="*/ 1476 h 361290"/>
                <a:gd name="connsiteX44" fmla="*/ 371088 w 412692"/>
                <a:gd name="connsiteY44" fmla="*/ 4563 h 361290"/>
                <a:gd name="connsiteX45" fmla="*/ 383301 w 412692"/>
                <a:gd name="connsiteY45" fmla="*/ 43215 h 361290"/>
                <a:gd name="connsiteX46" fmla="*/ 389877 w 412692"/>
                <a:gd name="connsiteY46" fmla="*/ 62676 h 361290"/>
                <a:gd name="connsiteX47" fmla="*/ 385448 w 412692"/>
                <a:gd name="connsiteY47" fmla="*/ 93141 h 361290"/>
                <a:gd name="connsiteX48" fmla="*/ 388267 w 412692"/>
                <a:gd name="connsiteY48" fmla="*/ 106159 h 361290"/>
                <a:gd name="connsiteX49" fmla="*/ 372967 w 412692"/>
                <a:gd name="connsiteY49" fmla="*/ 99986 h 361290"/>
                <a:gd name="connsiteX50" fmla="*/ 367464 w 412692"/>
                <a:gd name="connsiteY50" fmla="*/ 101462 h 361290"/>
                <a:gd name="connsiteX51" fmla="*/ 365183 w 412692"/>
                <a:gd name="connsiteY51" fmla="*/ 108844 h 361290"/>
                <a:gd name="connsiteX52" fmla="*/ 358741 w 412692"/>
                <a:gd name="connsiteY52" fmla="*/ 118641 h 361290"/>
                <a:gd name="connsiteX53" fmla="*/ 359009 w 412692"/>
                <a:gd name="connsiteY53" fmla="*/ 126828 h 361290"/>
                <a:gd name="connsiteX54" fmla="*/ 372430 w 412692"/>
                <a:gd name="connsiteY54" fmla="*/ 140651 h 361290"/>
                <a:gd name="connsiteX55" fmla="*/ 384912 w 412692"/>
                <a:gd name="connsiteY55" fmla="*/ 137967 h 361290"/>
                <a:gd name="connsiteX56" fmla="*/ 390012 w 412692"/>
                <a:gd name="connsiteY56" fmla="*/ 125486 h 361290"/>
                <a:gd name="connsiteX57" fmla="*/ 412693 w 412692"/>
                <a:gd name="connsiteY57" fmla="*/ 125754 h 361290"/>
                <a:gd name="connsiteX58" fmla="*/ 405714 w 412692"/>
                <a:gd name="connsiteY58" fmla="*/ 148301 h 361290"/>
                <a:gd name="connsiteX59" fmla="*/ 402761 w 412692"/>
                <a:gd name="connsiteY59" fmla="*/ 171788 h 361290"/>
                <a:gd name="connsiteX60" fmla="*/ 395782 w 412692"/>
                <a:gd name="connsiteY60" fmla="*/ 184940 h 361290"/>
                <a:gd name="connsiteX61" fmla="*/ 374175 w 412692"/>
                <a:gd name="connsiteY61" fmla="*/ 203327 h 361290"/>
                <a:gd name="connsiteX62" fmla="*/ 363975 w 412692"/>
                <a:gd name="connsiteY62" fmla="*/ 217419 h 361290"/>
                <a:gd name="connsiteX63" fmla="*/ 357265 w 412692"/>
                <a:gd name="connsiteY63" fmla="*/ 231779 h 361290"/>
                <a:gd name="connsiteX64" fmla="*/ 343173 w 412692"/>
                <a:gd name="connsiteY64" fmla="*/ 252582 h 361290"/>
                <a:gd name="connsiteX65" fmla="*/ 314989 w 412692"/>
                <a:gd name="connsiteY65" fmla="*/ 282644 h 361290"/>
                <a:gd name="connsiteX66" fmla="*/ 297407 w 412692"/>
                <a:gd name="connsiteY66" fmla="*/ 300092 h 361290"/>
                <a:gd name="connsiteX67" fmla="*/ 278484 w 412692"/>
                <a:gd name="connsiteY67" fmla="*/ 313647 h 361290"/>
                <a:gd name="connsiteX68" fmla="*/ 251776 w 412692"/>
                <a:gd name="connsiteY68" fmla="*/ 325457 h 361290"/>
                <a:gd name="connsiteX69" fmla="*/ 240234 w 412692"/>
                <a:gd name="connsiteY69" fmla="*/ 326799 h 361290"/>
                <a:gd name="connsiteX70" fmla="*/ 236879 w 412692"/>
                <a:gd name="connsiteY70" fmla="*/ 335657 h 361290"/>
                <a:gd name="connsiteX71" fmla="*/ 220908 w 412692"/>
                <a:gd name="connsiteY71" fmla="*/ 330960 h 361290"/>
                <a:gd name="connsiteX72" fmla="*/ 208695 w 412692"/>
                <a:gd name="connsiteY72" fmla="*/ 336462 h 361290"/>
                <a:gd name="connsiteX73" fmla="*/ 181719 w 412692"/>
                <a:gd name="connsiteY73" fmla="*/ 330691 h 361290"/>
                <a:gd name="connsiteX74" fmla="*/ 166687 w 412692"/>
                <a:gd name="connsiteY74" fmla="*/ 334315 h 361290"/>
                <a:gd name="connsiteX75" fmla="*/ 156622 w 412692"/>
                <a:gd name="connsiteY75" fmla="*/ 332839 h 361290"/>
                <a:gd name="connsiteX76" fmla="*/ 131659 w 412692"/>
                <a:gd name="connsiteY76" fmla="*/ 344246 h 361290"/>
                <a:gd name="connsiteX77" fmla="*/ 110588 w 412692"/>
                <a:gd name="connsiteY77" fmla="*/ 349078 h 361290"/>
                <a:gd name="connsiteX78" fmla="*/ 95288 w 412692"/>
                <a:gd name="connsiteY78" fmla="*/ 360486 h 361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12692" h="361290">
                  <a:moveTo>
                    <a:pt x="82539" y="361291"/>
                  </a:moveTo>
                  <a:lnTo>
                    <a:pt x="71936" y="350554"/>
                  </a:lnTo>
                  <a:lnTo>
                    <a:pt x="63347" y="350017"/>
                  </a:lnTo>
                  <a:lnTo>
                    <a:pt x="54489" y="338878"/>
                  </a:lnTo>
                  <a:lnTo>
                    <a:pt x="52878" y="344917"/>
                  </a:lnTo>
                  <a:lnTo>
                    <a:pt x="47376" y="331228"/>
                  </a:lnTo>
                  <a:lnTo>
                    <a:pt x="47510" y="313915"/>
                  </a:lnTo>
                  <a:lnTo>
                    <a:pt x="39055" y="293247"/>
                  </a:lnTo>
                  <a:lnTo>
                    <a:pt x="47376" y="287610"/>
                  </a:lnTo>
                  <a:lnTo>
                    <a:pt x="46839" y="266808"/>
                  </a:lnTo>
                  <a:lnTo>
                    <a:pt x="30868" y="240368"/>
                  </a:lnTo>
                  <a:lnTo>
                    <a:pt x="18118" y="215540"/>
                  </a:lnTo>
                  <a:lnTo>
                    <a:pt x="0" y="178230"/>
                  </a:lnTo>
                  <a:lnTo>
                    <a:pt x="13957" y="161990"/>
                  </a:lnTo>
                  <a:lnTo>
                    <a:pt x="25634" y="171117"/>
                  </a:lnTo>
                  <a:lnTo>
                    <a:pt x="29526" y="182659"/>
                  </a:lnTo>
                  <a:lnTo>
                    <a:pt x="39592" y="184403"/>
                  </a:lnTo>
                  <a:lnTo>
                    <a:pt x="54891" y="189637"/>
                  </a:lnTo>
                  <a:lnTo>
                    <a:pt x="67373" y="187759"/>
                  </a:lnTo>
                  <a:lnTo>
                    <a:pt x="88175" y="174203"/>
                  </a:lnTo>
                  <a:lnTo>
                    <a:pt x="88175" y="70191"/>
                  </a:lnTo>
                  <a:lnTo>
                    <a:pt x="98241" y="76231"/>
                  </a:lnTo>
                  <a:lnTo>
                    <a:pt x="113541" y="103073"/>
                  </a:lnTo>
                  <a:lnTo>
                    <a:pt x="111125" y="119715"/>
                  </a:lnTo>
                  <a:lnTo>
                    <a:pt x="115822" y="127767"/>
                  </a:lnTo>
                  <a:lnTo>
                    <a:pt x="131525" y="125217"/>
                  </a:lnTo>
                  <a:lnTo>
                    <a:pt x="143469" y="113407"/>
                  </a:lnTo>
                  <a:lnTo>
                    <a:pt x="155011" y="105354"/>
                  </a:lnTo>
                  <a:lnTo>
                    <a:pt x="161185" y="92067"/>
                  </a:lnTo>
                  <a:lnTo>
                    <a:pt x="174606" y="85089"/>
                  </a:lnTo>
                  <a:lnTo>
                    <a:pt x="186148" y="88981"/>
                  </a:lnTo>
                  <a:lnTo>
                    <a:pt x="197556" y="96362"/>
                  </a:lnTo>
                  <a:lnTo>
                    <a:pt x="216748" y="97570"/>
                  </a:lnTo>
                  <a:lnTo>
                    <a:pt x="231376" y="91799"/>
                  </a:lnTo>
                  <a:lnTo>
                    <a:pt x="233524" y="84149"/>
                  </a:lnTo>
                  <a:lnTo>
                    <a:pt x="238221" y="70057"/>
                  </a:lnTo>
                  <a:lnTo>
                    <a:pt x="252179" y="67776"/>
                  </a:lnTo>
                  <a:lnTo>
                    <a:pt x="259023" y="58247"/>
                  </a:lnTo>
                  <a:lnTo>
                    <a:pt x="267613" y="39994"/>
                  </a:lnTo>
                  <a:lnTo>
                    <a:pt x="289757" y="20131"/>
                  </a:lnTo>
                  <a:lnTo>
                    <a:pt x="325591" y="0"/>
                  </a:lnTo>
                  <a:lnTo>
                    <a:pt x="336865" y="403"/>
                  </a:lnTo>
                  <a:lnTo>
                    <a:pt x="348138" y="4697"/>
                  </a:lnTo>
                  <a:lnTo>
                    <a:pt x="356325" y="1476"/>
                  </a:lnTo>
                  <a:lnTo>
                    <a:pt x="371088" y="4563"/>
                  </a:lnTo>
                  <a:lnTo>
                    <a:pt x="383301" y="43215"/>
                  </a:lnTo>
                  <a:lnTo>
                    <a:pt x="389877" y="62676"/>
                  </a:lnTo>
                  <a:lnTo>
                    <a:pt x="385448" y="93141"/>
                  </a:lnTo>
                  <a:lnTo>
                    <a:pt x="388267" y="106159"/>
                  </a:lnTo>
                  <a:lnTo>
                    <a:pt x="372967" y="99986"/>
                  </a:lnTo>
                  <a:lnTo>
                    <a:pt x="367464" y="101462"/>
                  </a:lnTo>
                  <a:lnTo>
                    <a:pt x="365183" y="108844"/>
                  </a:lnTo>
                  <a:lnTo>
                    <a:pt x="358741" y="118641"/>
                  </a:lnTo>
                  <a:lnTo>
                    <a:pt x="359009" y="126828"/>
                  </a:lnTo>
                  <a:lnTo>
                    <a:pt x="372430" y="140651"/>
                  </a:lnTo>
                  <a:lnTo>
                    <a:pt x="384912" y="137967"/>
                  </a:lnTo>
                  <a:lnTo>
                    <a:pt x="390012" y="125486"/>
                  </a:lnTo>
                  <a:lnTo>
                    <a:pt x="412693" y="125754"/>
                  </a:lnTo>
                  <a:lnTo>
                    <a:pt x="405714" y="148301"/>
                  </a:lnTo>
                  <a:lnTo>
                    <a:pt x="402761" y="171788"/>
                  </a:lnTo>
                  <a:lnTo>
                    <a:pt x="395782" y="184940"/>
                  </a:lnTo>
                  <a:lnTo>
                    <a:pt x="374175" y="203327"/>
                  </a:lnTo>
                  <a:lnTo>
                    <a:pt x="363975" y="217419"/>
                  </a:lnTo>
                  <a:lnTo>
                    <a:pt x="357265" y="231779"/>
                  </a:lnTo>
                  <a:lnTo>
                    <a:pt x="343173" y="252582"/>
                  </a:lnTo>
                  <a:lnTo>
                    <a:pt x="314989" y="282644"/>
                  </a:lnTo>
                  <a:lnTo>
                    <a:pt x="297407" y="300092"/>
                  </a:lnTo>
                  <a:lnTo>
                    <a:pt x="278484" y="313647"/>
                  </a:lnTo>
                  <a:lnTo>
                    <a:pt x="251776" y="325457"/>
                  </a:lnTo>
                  <a:lnTo>
                    <a:pt x="240234" y="326799"/>
                  </a:lnTo>
                  <a:lnTo>
                    <a:pt x="236879" y="335657"/>
                  </a:lnTo>
                  <a:lnTo>
                    <a:pt x="220908" y="330960"/>
                  </a:lnTo>
                  <a:lnTo>
                    <a:pt x="208695" y="336462"/>
                  </a:lnTo>
                  <a:lnTo>
                    <a:pt x="181719" y="330691"/>
                  </a:lnTo>
                  <a:lnTo>
                    <a:pt x="166687" y="334315"/>
                  </a:lnTo>
                  <a:lnTo>
                    <a:pt x="156622" y="332839"/>
                  </a:lnTo>
                  <a:lnTo>
                    <a:pt x="131659" y="344246"/>
                  </a:lnTo>
                  <a:lnTo>
                    <a:pt x="110588" y="349078"/>
                  </a:lnTo>
                  <a:lnTo>
                    <a:pt x="95288" y="36048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Ignore">
              <a:extLst>
                <a:ext uri="{FF2B5EF4-FFF2-40B4-BE49-F238E27FC236}">
                  <a16:creationId xmlns:a16="http://schemas.microsoft.com/office/drawing/2014/main" id="{65A954C0-4083-4507-BA43-41D10FD942D1}"/>
                </a:ext>
              </a:extLst>
            </p:cNvPr>
            <p:cNvSpPr/>
            <p:nvPr/>
          </p:nvSpPr>
          <p:spPr>
            <a:xfrm>
              <a:off x="6340739" y="5455334"/>
              <a:ext cx="403029" cy="353506"/>
            </a:xfrm>
            <a:custGeom>
              <a:avLst/>
              <a:gdLst>
                <a:gd name="connsiteX0" fmla="*/ 60797 w 403029"/>
                <a:gd name="connsiteY0" fmla="*/ 342367 h 353506"/>
                <a:gd name="connsiteX1" fmla="*/ 68983 w 403029"/>
                <a:gd name="connsiteY1" fmla="*/ 342904 h 353506"/>
                <a:gd name="connsiteX2" fmla="*/ 79452 w 403029"/>
                <a:gd name="connsiteY2" fmla="*/ 353507 h 353506"/>
                <a:gd name="connsiteX3" fmla="*/ 89249 w 403029"/>
                <a:gd name="connsiteY3" fmla="*/ 352836 h 353506"/>
                <a:gd name="connsiteX4" fmla="*/ 104817 w 403029"/>
                <a:gd name="connsiteY4" fmla="*/ 341562 h 353506"/>
                <a:gd name="connsiteX5" fmla="*/ 125888 w 403029"/>
                <a:gd name="connsiteY5" fmla="*/ 336731 h 353506"/>
                <a:gd name="connsiteX6" fmla="*/ 151522 w 403029"/>
                <a:gd name="connsiteY6" fmla="*/ 324920 h 353506"/>
                <a:gd name="connsiteX7" fmla="*/ 161990 w 403029"/>
                <a:gd name="connsiteY7" fmla="*/ 326531 h 353506"/>
                <a:gd name="connsiteX8" fmla="*/ 177022 w 403029"/>
                <a:gd name="connsiteY8" fmla="*/ 322907 h 353506"/>
                <a:gd name="connsiteX9" fmla="*/ 203729 w 403029"/>
                <a:gd name="connsiteY9" fmla="*/ 328544 h 353506"/>
                <a:gd name="connsiteX10" fmla="*/ 216077 w 403029"/>
                <a:gd name="connsiteY10" fmla="*/ 322907 h 353506"/>
                <a:gd name="connsiteX11" fmla="*/ 230034 w 403029"/>
                <a:gd name="connsiteY11" fmla="*/ 327068 h 353506"/>
                <a:gd name="connsiteX12" fmla="*/ 232987 w 403029"/>
                <a:gd name="connsiteY12" fmla="*/ 319418 h 353506"/>
                <a:gd name="connsiteX13" fmla="*/ 246408 w 403029"/>
                <a:gd name="connsiteY13" fmla="*/ 317807 h 353506"/>
                <a:gd name="connsiteX14" fmla="*/ 272042 w 403029"/>
                <a:gd name="connsiteY14" fmla="*/ 306399 h 353506"/>
                <a:gd name="connsiteX15" fmla="*/ 290428 w 403029"/>
                <a:gd name="connsiteY15" fmla="*/ 293381 h 353506"/>
                <a:gd name="connsiteX16" fmla="*/ 307607 w 403029"/>
                <a:gd name="connsiteY16" fmla="*/ 276068 h 353506"/>
                <a:gd name="connsiteX17" fmla="*/ 335523 w 403029"/>
                <a:gd name="connsiteY17" fmla="*/ 246274 h 353506"/>
                <a:gd name="connsiteX18" fmla="*/ 349480 w 403029"/>
                <a:gd name="connsiteY18" fmla="*/ 226008 h 353506"/>
                <a:gd name="connsiteX19" fmla="*/ 356191 w 403029"/>
                <a:gd name="connsiteY19" fmla="*/ 211514 h 353506"/>
                <a:gd name="connsiteX20" fmla="*/ 366793 w 403029"/>
                <a:gd name="connsiteY20" fmla="*/ 196885 h 353506"/>
                <a:gd name="connsiteX21" fmla="*/ 388535 w 403029"/>
                <a:gd name="connsiteY21" fmla="*/ 178364 h 353506"/>
                <a:gd name="connsiteX22" fmla="*/ 394575 w 403029"/>
                <a:gd name="connsiteY22" fmla="*/ 166419 h 353506"/>
                <a:gd name="connsiteX23" fmla="*/ 397527 w 403029"/>
                <a:gd name="connsiteY23" fmla="*/ 143604 h 353506"/>
                <a:gd name="connsiteX24" fmla="*/ 403030 w 403029"/>
                <a:gd name="connsiteY24" fmla="*/ 125620 h 353506"/>
                <a:gd name="connsiteX25" fmla="*/ 387998 w 403029"/>
                <a:gd name="connsiteY25" fmla="*/ 125486 h 353506"/>
                <a:gd name="connsiteX26" fmla="*/ 383167 w 403029"/>
                <a:gd name="connsiteY26" fmla="*/ 137430 h 353506"/>
                <a:gd name="connsiteX27" fmla="*/ 366659 w 403029"/>
                <a:gd name="connsiteY27" fmla="*/ 140920 h 353506"/>
                <a:gd name="connsiteX28" fmla="*/ 350554 w 403029"/>
                <a:gd name="connsiteY28" fmla="*/ 124546 h 353506"/>
                <a:gd name="connsiteX29" fmla="*/ 350286 w 403029"/>
                <a:gd name="connsiteY29" fmla="*/ 113675 h 353506"/>
                <a:gd name="connsiteX30" fmla="*/ 357265 w 403029"/>
                <a:gd name="connsiteY30" fmla="*/ 103073 h 353506"/>
                <a:gd name="connsiteX31" fmla="*/ 359815 w 403029"/>
                <a:gd name="connsiteY31" fmla="*/ 94349 h 353506"/>
                <a:gd name="connsiteX32" fmla="*/ 368538 w 403029"/>
                <a:gd name="connsiteY32" fmla="*/ 92067 h 353506"/>
                <a:gd name="connsiteX33" fmla="*/ 378335 w 403029"/>
                <a:gd name="connsiteY33" fmla="*/ 95959 h 353506"/>
                <a:gd name="connsiteX34" fmla="*/ 376993 w 403029"/>
                <a:gd name="connsiteY34" fmla="*/ 89383 h 353506"/>
                <a:gd name="connsiteX35" fmla="*/ 376993 w 403029"/>
                <a:gd name="connsiteY35" fmla="*/ 88981 h 353506"/>
                <a:gd name="connsiteX36" fmla="*/ 381288 w 403029"/>
                <a:gd name="connsiteY36" fmla="*/ 59186 h 353506"/>
                <a:gd name="connsiteX37" fmla="*/ 374980 w 403029"/>
                <a:gd name="connsiteY37" fmla="*/ 40531 h 353506"/>
                <a:gd name="connsiteX38" fmla="*/ 363572 w 403029"/>
                <a:gd name="connsiteY38" fmla="*/ 3892 h 353506"/>
                <a:gd name="connsiteX39" fmla="*/ 352030 w 403029"/>
                <a:gd name="connsiteY39" fmla="*/ 1610 h 353506"/>
                <a:gd name="connsiteX40" fmla="*/ 343575 w 403029"/>
                <a:gd name="connsiteY40" fmla="*/ 4832 h 353506"/>
                <a:gd name="connsiteX41" fmla="*/ 331228 w 403029"/>
                <a:gd name="connsiteY41" fmla="*/ 268 h 353506"/>
                <a:gd name="connsiteX42" fmla="*/ 321967 w 403029"/>
                <a:gd name="connsiteY42" fmla="*/ 0 h 353506"/>
                <a:gd name="connsiteX43" fmla="*/ 287476 w 403029"/>
                <a:gd name="connsiteY43" fmla="*/ 19326 h 353506"/>
                <a:gd name="connsiteX44" fmla="*/ 265868 w 403029"/>
                <a:gd name="connsiteY44" fmla="*/ 38786 h 353506"/>
                <a:gd name="connsiteX45" fmla="*/ 257816 w 403029"/>
                <a:gd name="connsiteY45" fmla="*/ 56234 h 353506"/>
                <a:gd name="connsiteX46" fmla="*/ 249763 w 403029"/>
                <a:gd name="connsiteY46" fmla="*/ 67373 h 353506"/>
                <a:gd name="connsiteX47" fmla="*/ 236610 w 403029"/>
                <a:gd name="connsiteY47" fmla="*/ 69520 h 353506"/>
                <a:gd name="connsiteX48" fmla="*/ 232584 w 403029"/>
                <a:gd name="connsiteY48" fmla="*/ 81465 h 353506"/>
                <a:gd name="connsiteX49" fmla="*/ 229900 w 403029"/>
                <a:gd name="connsiteY49" fmla="*/ 90725 h 353506"/>
                <a:gd name="connsiteX50" fmla="*/ 212856 w 403029"/>
                <a:gd name="connsiteY50" fmla="*/ 97570 h 353506"/>
                <a:gd name="connsiteX51" fmla="*/ 191785 w 403029"/>
                <a:gd name="connsiteY51" fmla="*/ 96228 h 353506"/>
                <a:gd name="connsiteX52" fmla="*/ 191382 w 403029"/>
                <a:gd name="connsiteY52" fmla="*/ 95959 h 353506"/>
                <a:gd name="connsiteX53" fmla="*/ 179840 w 403029"/>
                <a:gd name="connsiteY53" fmla="*/ 88444 h 353506"/>
                <a:gd name="connsiteX54" fmla="*/ 170311 w 403029"/>
                <a:gd name="connsiteY54" fmla="*/ 85357 h 353506"/>
                <a:gd name="connsiteX55" fmla="*/ 159575 w 403029"/>
                <a:gd name="connsiteY55" fmla="*/ 90994 h 353506"/>
                <a:gd name="connsiteX56" fmla="*/ 153535 w 403029"/>
                <a:gd name="connsiteY56" fmla="*/ 104012 h 353506"/>
                <a:gd name="connsiteX57" fmla="*/ 141322 w 403029"/>
                <a:gd name="connsiteY57" fmla="*/ 112467 h 353506"/>
                <a:gd name="connsiteX58" fmla="*/ 128841 w 403029"/>
                <a:gd name="connsiteY58" fmla="*/ 124949 h 353506"/>
                <a:gd name="connsiteX59" fmla="*/ 109246 w 403029"/>
                <a:gd name="connsiteY59" fmla="*/ 128035 h 353506"/>
                <a:gd name="connsiteX60" fmla="*/ 102670 w 403029"/>
                <a:gd name="connsiteY60" fmla="*/ 116628 h 353506"/>
                <a:gd name="connsiteX61" fmla="*/ 104951 w 403029"/>
                <a:gd name="connsiteY61" fmla="*/ 99986 h 353506"/>
                <a:gd name="connsiteX62" fmla="*/ 90859 w 403029"/>
                <a:gd name="connsiteY62" fmla="*/ 75157 h 353506"/>
                <a:gd name="connsiteX63" fmla="*/ 87504 w 403029"/>
                <a:gd name="connsiteY63" fmla="*/ 73144 h 353506"/>
                <a:gd name="connsiteX64" fmla="*/ 87504 w 403029"/>
                <a:gd name="connsiteY64" fmla="*/ 172324 h 353506"/>
                <a:gd name="connsiteX65" fmla="*/ 63749 w 403029"/>
                <a:gd name="connsiteY65" fmla="*/ 187624 h 353506"/>
                <a:gd name="connsiteX66" fmla="*/ 50060 w 403029"/>
                <a:gd name="connsiteY66" fmla="*/ 189772 h 353506"/>
                <a:gd name="connsiteX67" fmla="*/ 34089 w 403029"/>
                <a:gd name="connsiteY67" fmla="*/ 184269 h 353506"/>
                <a:gd name="connsiteX68" fmla="*/ 22144 w 403029"/>
                <a:gd name="connsiteY68" fmla="*/ 182122 h 353506"/>
                <a:gd name="connsiteX69" fmla="*/ 17715 w 403029"/>
                <a:gd name="connsiteY69" fmla="*/ 169640 h 353506"/>
                <a:gd name="connsiteX70" fmla="*/ 9797 w 403029"/>
                <a:gd name="connsiteY70" fmla="*/ 163332 h 353506"/>
                <a:gd name="connsiteX71" fmla="*/ 0 w 403029"/>
                <a:gd name="connsiteY71" fmla="*/ 174874 h 353506"/>
                <a:gd name="connsiteX72" fmla="*/ 17447 w 403029"/>
                <a:gd name="connsiteY72" fmla="*/ 210842 h 353506"/>
                <a:gd name="connsiteX73" fmla="*/ 29660 w 403029"/>
                <a:gd name="connsiteY73" fmla="*/ 234597 h 353506"/>
                <a:gd name="connsiteX74" fmla="*/ 46034 w 403029"/>
                <a:gd name="connsiteY74" fmla="*/ 261842 h 353506"/>
                <a:gd name="connsiteX75" fmla="*/ 46705 w 403029"/>
                <a:gd name="connsiteY75" fmla="*/ 285731 h 353506"/>
                <a:gd name="connsiteX76" fmla="*/ 39189 w 403029"/>
                <a:gd name="connsiteY76" fmla="*/ 290697 h 353506"/>
                <a:gd name="connsiteX77" fmla="*/ 46839 w 403029"/>
                <a:gd name="connsiteY77" fmla="*/ 309352 h 353506"/>
                <a:gd name="connsiteX78" fmla="*/ 46705 w 403029"/>
                <a:gd name="connsiteY78" fmla="*/ 326665 h 353506"/>
                <a:gd name="connsiteX79" fmla="*/ 47644 w 403029"/>
                <a:gd name="connsiteY79" fmla="*/ 329081 h 353506"/>
                <a:gd name="connsiteX80" fmla="*/ 48315 w 403029"/>
                <a:gd name="connsiteY80" fmla="*/ 326799 h 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03029" h="353506">
                  <a:moveTo>
                    <a:pt x="60797" y="342367"/>
                  </a:moveTo>
                  <a:lnTo>
                    <a:pt x="68983" y="342904"/>
                  </a:lnTo>
                  <a:lnTo>
                    <a:pt x="79452" y="353507"/>
                  </a:lnTo>
                  <a:lnTo>
                    <a:pt x="89249" y="352836"/>
                  </a:lnTo>
                  <a:lnTo>
                    <a:pt x="104817" y="341562"/>
                  </a:lnTo>
                  <a:lnTo>
                    <a:pt x="125888" y="336731"/>
                  </a:lnTo>
                  <a:lnTo>
                    <a:pt x="151522" y="324920"/>
                  </a:lnTo>
                  <a:lnTo>
                    <a:pt x="161990" y="326531"/>
                  </a:lnTo>
                  <a:lnTo>
                    <a:pt x="177022" y="322907"/>
                  </a:lnTo>
                  <a:lnTo>
                    <a:pt x="203729" y="328544"/>
                  </a:lnTo>
                  <a:lnTo>
                    <a:pt x="216077" y="322907"/>
                  </a:lnTo>
                  <a:lnTo>
                    <a:pt x="230034" y="327068"/>
                  </a:lnTo>
                  <a:lnTo>
                    <a:pt x="232987" y="319418"/>
                  </a:lnTo>
                  <a:lnTo>
                    <a:pt x="246408" y="317807"/>
                  </a:lnTo>
                  <a:lnTo>
                    <a:pt x="272042" y="306399"/>
                  </a:lnTo>
                  <a:lnTo>
                    <a:pt x="290428" y="293381"/>
                  </a:lnTo>
                  <a:lnTo>
                    <a:pt x="307607" y="276068"/>
                  </a:lnTo>
                  <a:lnTo>
                    <a:pt x="335523" y="246274"/>
                  </a:lnTo>
                  <a:lnTo>
                    <a:pt x="349480" y="226008"/>
                  </a:lnTo>
                  <a:lnTo>
                    <a:pt x="356191" y="211514"/>
                  </a:lnTo>
                  <a:lnTo>
                    <a:pt x="366793" y="196885"/>
                  </a:lnTo>
                  <a:lnTo>
                    <a:pt x="388535" y="178364"/>
                  </a:lnTo>
                  <a:lnTo>
                    <a:pt x="394575" y="166419"/>
                  </a:lnTo>
                  <a:lnTo>
                    <a:pt x="397527" y="143604"/>
                  </a:lnTo>
                  <a:lnTo>
                    <a:pt x="403030" y="125620"/>
                  </a:lnTo>
                  <a:lnTo>
                    <a:pt x="387998" y="125486"/>
                  </a:lnTo>
                  <a:lnTo>
                    <a:pt x="383167" y="137430"/>
                  </a:lnTo>
                  <a:lnTo>
                    <a:pt x="366659" y="140920"/>
                  </a:lnTo>
                  <a:lnTo>
                    <a:pt x="350554" y="124546"/>
                  </a:lnTo>
                  <a:lnTo>
                    <a:pt x="350286" y="113675"/>
                  </a:lnTo>
                  <a:lnTo>
                    <a:pt x="357265" y="103073"/>
                  </a:lnTo>
                  <a:lnTo>
                    <a:pt x="359815" y="94349"/>
                  </a:lnTo>
                  <a:lnTo>
                    <a:pt x="368538" y="92067"/>
                  </a:lnTo>
                  <a:lnTo>
                    <a:pt x="378335" y="95959"/>
                  </a:lnTo>
                  <a:lnTo>
                    <a:pt x="376993" y="89383"/>
                  </a:lnTo>
                  <a:lnTo>
                    <a:pt x="376993" y="88981"/>
                  </a:lnTo>
                  <a:lnTo>
                    <a:pt x="381288" y="59186"/>
                  </a:lnTo>
                  <a:lnTo>
                    <a:pt x="374980" y="40531"/>
                  </a:lnTo>
                  <a:lnTo>
                    <a:pt x="363572" y="3892"/>
                  </a:lnTo>
                  <a:lnTo>
                    <a:pt x="352030" y="1610"/>
                  </a:lnTo>
                  <a:lnTo>
                    <a:pt x="343575" y="4832"/>
                  </a:lnTo>
                  <a:lnTo>
                    <a:pt x="331228" y="268"/>
                  </a:lnTo>
                  <a:lnTo>
                    <a:pt x="321967" y="0"/>
                  </a:lnTo>
                  <a:lnTo>
                    <a:pt x="287476" y="19326"/>
                  </a:lnTo>
                  <a:lnTo>
                    <a:pt x="265868" y="38786"/>
                  </a:lnTo>
                  <a:lnTo>
                    <a:pt x="257816" y="56234"/>
                  </a:lnTo>
                  <a:lnTo>
                    <a:pt x="249763" y="67373"/>
                  </a:lnTo>
                  <a:lnTo>
                    <a:pt x="236610" y="69520"/>
                  </a:lnTo>
                  <a:lnTo>
                    <a:pt x="232584" y="81465"/>
                  </a:lnTo>
                  <a:lnTo>
                    <a:pt x="229900" y="90725"/>
                  </a:lnTo>
                  <a:lnTo>
                    <a:pt x="212856" y="97570"/>
                  </a:lnTo>
                  <a:lnTo>
                    <a:pt x="191785" y="96228"/>
                  </a:lnTo>
                  <a:lnTo>
                    <a:pt x="191382" y="95959"/>
                  </a:lnTo>
                  <a:lnTo>
                    <a:pt x="179840" y="88444"/>
                  </a:lnTo>
                  <a:lnTo>
                    <a:pt x="170311" y="85357"/>
                  </a:lnTo>
                  <a:lnTo>
                    <a:pt x="159575" y="90994"/>
                  </a:lnTo>
                  <a:lnTo>
                    <a:pt x="153535" y="104012"/>
                  </a:lnTo>
                  <a:lnTo>
                    <a:pt x="141322" y="112467"/>
                  </a:lnTo>
                  <a:lnTo>
                    <a:pt x="128841" y="124949"/>
                  </a:lnTo>
                  <a:lnTo>
                    <a:pt x="109246" y="128035"/>
                  </a:lnTo>
                  <a:lnTo>
                    <a:pt x="102670" y="116628"/>
                  </a:lnTo>
                  <a:lnTo>
                    <a:pt x="104951" y="99986"/>
                  </a:lnTo>
                  <a:lnTo>
                    <a:pt x="90859" y="75157"/>
                  </a:lnTo>
                  <a:lnTo>
                    <a:pt x="87504" y="73144"/>
                  </a:lnTo>
                  <a:lnTo>
                    <a:pt x="87504" y="172324"/>
                  </a:lnTo>
                  <a:lnTo>
                    <a:pt x="63749" y="187624"/>
                  </a:lnTo>
                  <a:lnTo>
                    <a:pt x="50060" y="189772"/>
                  </a:lnTo>
                  <a:lnTo>
                    <a:pt x="34089" y="184269"/>
                  </a:lnTo>
                  <a:lnTo>
                    <a:pt x="22144" y="182122"/>
                  </a:lnTo>
                  <a:lnTo>
                    <a:pt x="17715" y="169640"/>
                  </a:lnTo>
                  <a:lnTo>
                    <a:pt x="9797" y="163332"/>
                  </a:lnTo>
                  <a:lnTo>
                    <a:pt x="0" y="174874"/>
                  </a:lnTo>
                  <a:lnTo>
                    <a:pt x="17447" y="210842"/>
                  </a:lnTo>
                  <a:lnTo>
                    <a:pt x="29660" y="234597"/>
                  </a:lnTo>
                  <a:lnTo>
                    <a:pt x="46034" y="261842"/>
                  </a:lnTo>
                  <a:lnTo>
                    <a:pt x="46705" y="285731"/>
                  </a:lnTo>
                  <a:lnTo>
                    <a:pt x="39189" y="290697"/>
                  </a:lnTo>
                  <a:lnTo>
                    <a:pt x="46839" y="309352"/>
                  </a:lnTo>
                  <a:lnTo>
                    <a:pt x="46705" y="326665"/>
                  </a:lnTo>
                  <a:lnTo>
                    <a:pt x="47644" y="329081"/>
                  </a:lnTo>
                  <a:lnTo>
                    <a:pt x="48315" y="326799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Ignore">
              <a:extLst>
                <a:ext uri="{FF2B5EF4-FFF2-40B4-BE49-F238E27FC236}">
                  <a16:creationId xmlns:a16="http://schemas.microsoft.com/office/drawing/2014/main" id="{BF0DA399-CC14-4055-B60D-3620C390947A}"/>
                </a:ext>
              </a:extLst>
            </p:cNvPr>
            <p:cNvSpPr/>
            <p:nvPr/>
          </p:nvSpPr>
          <p:spPr>
            <a:xfrm>
              <a:off x="6599628" y="5629940"/>
              <a:ext cx="62407" cy="60930"/>
            </a:xfrm>
            <a:custGeom>
              <a:avLst/>
              <a:gdLst>
                <a:gd name="connsiteX0" fmla="*/ 20400 w 62407"/>
                <a:gd name="connsiteY0" fmla="*/ 60931 h 60930"/>
                <a:gd name="connsiteX1" fmla="*/ 0 w 62407"/>
                <a:gd name="connsiteY1" fmla="*/ 36907 h 60930"/>
                <a:gd name="connsiteX2" fmla="*/ 14092 w 62407"/>
                <a:gd name="connsiteY2" fmla="*/ 17850 h 60930"/>
                <a:gd name="connsiteX3" fmla="*/ 27916 w 62407"/>
                <a:gd name="connsiteY3" fmla="*/ 6442 h 60930"/>
                <a:gd name="connsiteX4" fmla="*/ 40934 w 62407"/>
                <a:gd name="connsiteY4" fmla="*/ 0 h 60930"/>
                <a:gd name="connsiteX5" fmla="*/ 52744 w 62407"/>
                <a:gd name="connsiteY5" fmla="*/ 9529 h 60930"/>
                <a:gd name="connsiteX6" fmla="*/ 62407 w 62407"/>
                <a:gd name="connsiteY6" fmla="*/ 19058 h 60930"/>
                <a:gd name="connsiteX7" fmla="*/ 54086 w 62407"/>
                <a:gd name="connsiteY7" fmla="*/ 34089 h 60930"/>
                <a:gd name="connsiteX8" fmla="*/ 49523 w 62407"/>
                <a:gd name="connsiteY8" fmla="*/ 44021 h 60930"/>
                <a:gd name="connsiteX9" fmla="*/ 35700 w 62407"/>
                <a:gd name="connsiteY9" fmla="*/ 48449 h 60930"/>
                <a:gd name="connsiteX10" fmla="*/ 31137 w 62407"/>
                <a:gd name="connsiteY10" fmla="*/ 57576 h 6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407" h="60930">
                  <a:moveTo>
                    <a:pt x="20400" y="60931"/>
                  </a:moveTo>
                  <a:lnTo>
                    <a:pt x="0" y="36907"/>
                  </a:lnTo>
                  <a:lnTo>
                    <a:pt x="14092" y="17850"/>
                  </a:lnTo>
                  <a:lnTo>
                    <a:pt x="27916" y="6442"/>
                  </a:lnTo>
                  <a:lnTo>
                    <a:pt x="40934" y="0"/>
                  </a:lnTo>
                  <a:lnTo>
                    <a:pt x="52744" y="9529"/>
                  </a:lnTo>
                  <a:lnTo>
                    <a:pt x="62407" y="19058"/>
                  </a:lnTo>
                  <a:lnTo>
                    <a:pt x="54086" y="34089"/>
                  </a:lnTo>
                  <a:lnTo>
                    <a:pt x="49523" y="44021"/>
                  </a:lnTo>
                  <a:lnTo>
                    <a:pt x="35700" y="48449"/>
                  </a:lnTo>
                  <a:lnTo>
                    <a:pt x="31137" y="57576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Ignore">
              <a:extLst>
                <a:ext uri="{FF2B5EF4-FFF2-40B4-BE49-F238E27FC236}">
                  <a16:creationId xmlns:a16="http://schemas.microsoft.com/office/drawing/2014/main" id="{66162116-2DFF-4CC6-A887-FAA320E01335}"/>
                </a:ext>
              </a:extLst>
            </p:cNvPr>
            <p:cNvSpPr/>
            <p:nvPr/>
          </p:nvSpPr>
          <p:spPr>
            <a:xfrm>
              <a:off x="6604593" y="5634368"/>
              <a:ext cx="52609" cy="52073"/>
            </a:xfrm>
            <a:custGeom>
              <a:avLst/>
              <a:gdLst>
                <a:gd name="connsiteX0" fmla="*/ 0 w 52609"/>
                <a:gd name="connsiteY0" fmla="*/ 32344 h 52073"/>
                <a:gd name="connsiteX1" fmla="*/ 16642 w 52609"/>
                <a:gd name="connsiteY1" fmla="*/ 52073 h 52073"/>
                <a:gd name="connsiteX2" fmla="*/ 23487 w 52609"/>
                <a:gd name="connsiteY2" fmla="*/ 49926 h 52073"/>
                <a:gd name="connsiteX3" fmla="*/ 28050 w 52609"/>
                <a:gd name="connsiteY3" fmla="*/ 40800 h 52073"/>
                <a:gd name="connsiteX4" fmla="*/ 41873 w 52609"/>
                <a:gd name="connsiteY4" fmla="*/ 36505 h 52073"/>
                <a:gd name="connsiteX5" fmla="*/ 45765 w 52609"/>
                <a:gd name="connsiteY5" fmla="*/ 27916 h 52073"/>
                <a:gd name="connsiteX6" fmla="*/ 52610 w 52609"/>
                <a:gd name="connsiteY6" fmla="*/ 15300 h 52073"/>
                <a:gd name="connsiteX7" fmla="*/ 45229 w 52609"/>
                <a:gd name="connsiteY7" fmla="*/ 7784 h 52073"/>
                <a:gd name="connsiteX8" fmla="*/ 35431 w 52609"/>
                <a:gd name="connsiteY8" fmla="*/ 0 h 52073"/>
                <a:gd name="connsiteX9" fmla="*/ 24963 w 52609"/>
                <a:gd name="connsiteY9" fmla="*/ 5234 h 52073"/>
                <a:gd name="connsiteX10" fmla="*/ 11945 w 52609"/>
                <a:gd name="connsiteY10" fmla="*/ 15971 h 5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609" h="52073">
                  <a:moveTo>
                    <a:pt x="0" y="32344"/>
                  </a:moveTo>
                  <a:lnTo>
                    <a:pt x="16642" y="52073"/>
                  </a:lnTo>
                  <a:lnTo>
                    <a:pt x="23487" y="49926"/>
                  </a:lnTo>
                  <a:lnTo>
                    <a:pt x="28050" y="40800"/>
                  </a:lnTo>
                  <a:lnTo>
                    <a:pt x="41873" y="36505"/>
                  </a:lnTo>
                  <a:lnTo>
                    <a:pt x="45765" y="27916"/>
                  </a:lnTo>
                  <a:lnTo>
                    <a:pt x="52610" y="15300"/>
                  </a:lnTo>
                  <a:lnTo>
                    <a:pt x="45229" y="7784"/>
                  </a:lnTo>
                  <a:lnTo>
                    <a:pt x="35431" y="0"/>
                  </a:lnTo>
                  <a:lnTo>
                    <a:pt x="24963" y="5234"/>
                  </a:lnTo>
                  <a:lnTo>
                    <a:pt x="11945" y="15971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8" name="Ignore">
            <a:extLst>
              <a:ext uri="{FF2B5EF4-FFF2-40B4-BE49-F238E27FC236}">
                <a16:creationId xmlns:a16="http://schemas.microsoft.com/office/drawing/2014/main" id="{3CA21191-BED9-430B-AB78-B2A92FC4D6F9}"/>
              </a:ext>
            </a:extLst>
          </p:cNvPr>
          <p:cNvGrpSpPr/>
          <p:nvPr/>
        </p:nvGrpSpPr>
        <p:grpSpPr>
          <a:xfrm>
            <a:off x="6458001" y="5175857"/>
            <a:ext cx="300617" cy="257909"/>
            <a:chOff x="6473740" y="5097532"/>
            <a:chExt cx="290965" cy="249628"/>
          </a:xfrm>
          <a:solidFill>
            <a:srgbClr val="CECECE"/>
          </a:solidFill>
        </p:grpSpPr>
        <p:sp>
          <p:nvSpPr>
            <p:cNvPr id="309" name="Ignore">
              <a:extLst>
                <a:ext uri="{FF2B5EF4-FFF2-40B4-BE49-F238E27FC236}">
                  <a16:creationId xmlns:a16="http://schemas.microsoft.com/office/drawing/2014/main" id="{7E4AD719-6B25-4435-9923-1A0507680E47}"/>
                </a:ext>
              </a:extLst>
            </p:cNvPr>
            <p:cNvSpPr/>
            <p:nvPr/>
          </p:nvSpPr>
          <p:spPr>
            <a:xfrm>
              <a:off x="6473740" y="5097532"/>
              <a:ext cx="290965" cy="249628"/>
            </a:xfrm>
            <a:custGeom>
              <a:avLst/>
              <a:gdLst>
                <a:gd name="connsiteX0" fmla="*/ 120788 w 290965"/>
                <a:gd name="connsiteY0" fmla="*/ 249629 h 249628"/>
                <a:gd name="connsiteX1" fmla="*/ 112601 w 290965"/>
                <a:gd name="connsiteY1" fmla="*/ 246676 h 249628"/>
                <a:gd name="connsiteX2" fmla="*/ 84686 w 290965"/>
                <a:gd name="connsiteY2" fmla="*/ 243724 h 249628"/>
                <a:gd name="connsiteX3" fmla="*/ 79318 w 290965"/>
                <a:gd name="connsiteY3" fmla="*/ 241308 h 249628"/>
                <a:gd name="connsiteX4" fmla="*/ 79049 w 290965"/>
                <a:gd name="connsiteY4" fmla="*/ 239026 h 249628"/>
                <a:gd name="connsiteX5" fmla="*/ 70460 w 290965"/>
                <a:gd name="connsiteY5" fmla="*/ 233926 h 249628"/>
                <a:gd name="connsiteX6" fmla="*/ 55160 w 290965"/>
                <a:gd name="connsiteY6" fmla="*/ 232450 h 249628"/>
                <a:gd name="connsiteX7" fmla="*/ 34223 w 290965"/>
                <a:gd name="connsiteY7" fmla="*/ 238624 h 249628"/>
                <a:gd name="connsiteX8" fmla="*/ 17179 w 290965"/>
                <a:gd name="connsiteY8" fmla="*/ 221713 h 249628"/>
                <a:gd name="connsiteX9" fmla="*/ 0 w 290965"/>
                <a:gd name="connsiteY9" fmla="*/ 199972 h 249628"/>
                <a:gd name="connsiteX10" fmla="*/ 0 w 290965"/>
                <a:gd name="connsiteY10" fmla="*/ 199300 h 249628"/>
                <a:gd name="connsiteX11" fmla="*/ 1208 w 290965"/>
                <a:gd name="connsiteY11" fmla="*/ 116628 h 249628"/>
                <a:gd name="connsiteX12" fmla="*/ 52073 w 290965"/>
                <a:gd name="connsiteY12" fmla="*/ 117030 h 249628"/>
                <a:gd name="connsiteX13" fmla="*/ 50463 w 290965"/>
                <a:gd name="connsiteY13" fmla="*/ 110051 h 249628"/>
                <a:gd name="connsiteX14" fmla="*/ 54086 w 290965"/>
                <a:gd name="connsiteY14" fmla="*/ 100657 h 249628"/>
                <a:gd name="connsiteX15" fmla="*/ 49792 w 290965"/>
                <a:gd name="connsiteY15" fmla="*/ 89115 h 249628"/>
                <a:gd name="connsiteX16" fmla="*/ 52610 w 290965"/>
                <a:gd name="connsiteY16" fmla="*/ 76902 h 249628"/>
                <a:gd name="connsiteX17" fmla="*/ 49255 w 290965"/>
                <a:gd name="connsiteY17" fmla="*/ 66970 h 249628"/>
                <a:gd name="connsiteX18" fmla="*/ 62139 w 290965"/>
                <a:gd name="connsiteY18" fmla="*/ 67910 h 249628"/>
                <a:gd name="connsiteX19" fmla="*/ 63615 w 290965"/>
                <a:gd name="connsiteY19" fmla="*/ 75426 h 249628"/>
                <a:gd name="connsiteX20" fmla="*/ 73412 w 290965"/>
                <a:gd name="connsiteY20" fmla="*/ 74889 h 249628"/>
                <a:gd name="connsiteX21" fmla="*/ 90323 w 290965"/>
                <a:gd name="connsiteY21" fmla="*/ 77304 h 249628"/>
                <a:gd name="connsiteX22" fmla="*/ 98644 w 290965"/>
                <a:gd name="connsiteY22" fmla="*/ 88712 h 249628"/>
                <a:gd name="connsiteX23" fmla="*/ 117030 w 290965"/>
                <a:gd name="connsiteY23" fmla="*/ 92067 h 249628"/>
                <a:gd name="connsiteX24" fmla="*/ 133404 w 290965"/>
                <a:gd name="connsiteY24" fmla="*/ 83478 h 249628"/>
                <a:gd name="connsiteX25" fmla="*/ 139443 w 290965"/>
                <a:gd name="connsiteY25" fmla="*/ 97570 h 249628"/>
                <a:gd name="connsiteX26" fmla="*/ 158098 w 290965"/>
                <a:gd name="connsiteY26" fmla="*/ 101059 h 249628"/>
                <a:gd name="connsiteX27" fmla="*/ 167627 w 290965"/>
                <a:gd name="connsiteY27" fmla="*/ 112333 h 249628"/>
                <a:gd name="connsiteX28" fmla="*/ 177290 w 290965"/>
                <a:gd name="connsiteY28" fmla="*/ 125485 h 249628"/>
                <a:gd name="connsiteX29" fmla="*/ 193127 w 290965"/>
                <a:gd name="connsiteY29" fmla="*/ 125754 h 249628"/>
                <a:gd name="connsiteX30" fmla="*/ 191516 w 290965"/>
                <a:gd name="connsiteY30" fmla="*/ 103878 h 249628"/>
                <a:gd name="connsiteX31" fmla="*/ 186416 w 290965"/>
                <a:gd name="connsiteY31" fmla="*/ 107233 h 249628"/>
                <a:gd name="connsiteX32" fmla="*/ 168164 w 290965"/>
                <a:gd name="connsiteY32" fmla="*/ 96899 h 249628"/>
                <a:gd name="connsiteX33" fmla="*/ 160246 w 290965"/>
                <a:gd name="connsiteY33" fmla="*/ 91665 h 249628"/>
                <a:gd name="connsiteX34" fmla="*/ 163467 w 290965"/>
                <a:gd name="connsiteY34" fmla="*/ 65360 h 249628"/>
                <a:gd name="connsiteX35" fmla="*/ 167896 w 290965"/>
                <a:gd name="connsiteY35" fmla="*/ 36371 h 249628"/>
                <a:gd name="connsiteX36" fmla="*/ 162125 w 290965"/>
                <a:gd name="connsiteY36" fmla="*/ 25097 h 249628"/>
                <a:gd name="connsiteX37" fmla="*/ 169909 w 290965"/>
                <a:gd name="connsiteY37" fmla="*/ 7650 h 249628"/>
                <a:gd name="connsiteX38" fmla="*/ 177693 w 290965"/>
                <a:gd name="connsiteY38" fmla="*/ 4295 h 249628"/>
                <a:gd name="connsiteX39" fmla="*/ 211379 w 290965"/>
                <a:gd name="connsiteY39" fmla="*/ 0 h 249628"/>
                <a:gd name="connsiteX40" fmla="*/ 221982 w 290965"/>
                <a:gd name="connsiteY40" fmla="*/ 2953 h 249628"/>
                <a:gd name="connsiteX41" fmla="*/ 232182 w 290965"/>
                <a:gd name="connsiteY41" fmla="*/ 9126 h 249628"/>
                <a:gd name="connsiteX42" fmla="*/ 241845 w 290965"/>
                <a:gd name="connsiteY42" fmla="*/ 13287 h 249628"/>
                <a:gd name="connsiteX43" fmla="*/ 257279 w 290965"/>
                <a:gd name="connsiteY43" fmla="*/ 17313 h 249628"/>
                <a:gd name="connsiteX44" fmla="*/ 272310 w 290965"/>
                <a:gd name="connsiteY44" fmla="*/ 25231 h 249628"/>
                <a:gd name="connsiteX45" fmla="*/ 284255 w 290965"/>
                <a:gd name="connsiteY45" fmla="*/ 36773 h 249628"/>
                <a:gd name="connsiteX46" fmla="*/ 290965 w 290965"/>
                <a:gd name="connsiteY46" fmla="*/ 59320 h 249628"/>
                <a:gd name="connsiteX47" fmla="*/ 286402 w 290965"/>
                <a:gd name="connsiteY47" fmla="*/ 66568 h 249628"/>
                <a:gd name="connsiteX48" fmla="*/ 281705 w 290965"/>
                <a:gd name="connsiteY48" fmla="*/ 86028 h 249628"/>
                <a:gd name="connsiteX49" fmla="*/ 286537 w 290965"/>
                <a:gd name="connsiteY49" fmla="*/ 107501 h 249628"/>
                <a:gd name="connsiteX50" fmla="*/ 278350 w 290965"/>
                <a:gd name="connsiteY50" fmla="*/ 116628 h 249628"/>
                <a:gd name="connsiteX51" fmla="*/ 271505 w 290965"/>
                <a:gd name="connsiteY51" fmla="*/ 138101 h 249628"/>
                <a:gd name="connsiteX52" fmla="*/ 287476 w 290965"/>
                <a:gd name="connsiteY52" fmla="*/ 146154 h 249628"/>
                <a:gd name="connsiteX53" fmla="*/ 209232 w 290965"/>
                <a:gd name="connsiteY53" fmla="*/ 168030 h 249628"/>
                <a:gd name="connsiteX54" fmla="*/ 211514 w 290965"/>
                <a:gd name="connsiteY54" fmla="*/ 186282 h 249628"/>
                <a:gd name="connsiteX55" fmla="*/ 191382 w 290965"/>
                <a:gd name="connsiteY55" fmla="*/ 190040 h 249628"/>
                <a:gd name="connsiteX56" fmla="*/ 178230 w 290965"/>
                <a:gd name="connsiteY56" fmla="*/ 199569 h 249628"/>
                <a:gd name="connsiteX57" fmla="*/ 175143 w 290965"/>
                <a:gd name="connsiteY57" fmla="*/ 208964 h 249628"/>
                <a:gd name="connsiteX58" fmla="*/ 165614 w 290965"/>
                <a:gd name="connsiteY58" fmla="*/ 210977 h 249628"/>
                <a:gd name="connsiteX59" fmla="*/ 144543 w 290965"/>
                <a:gd name="connsiteY59" fmla="*/ 231779 h 249628"/>
                <a:gd name="connsiteX60" fmla="*/ 130451 w 290965"/>
                <a:gd name="connsiteY60" fmla="*/ 248958 h 2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0965" h="249628">
                  <a:moveTo>
                    <a:pt x="120788" y="249629"/>
                  </a:moveTo>
                  <a:lnTo>
                    <a:pt x="112601" y="246676"/>
                  </a:lnTo>
                  <a:lnTo>
                    <a:pt x="84686" y="243724"/>
                  </a:lnTo>
                  <a:lnTo>
                    <a:pt x="79318" y="241308"/>
                  </a:lnTo>
                  <a:lnTo>
                    <a:pt x="79049" y="239026"/>
                  </a:lnTo>
                  <a:lnTo>
                    <a:pt x="70460" y="233926"/>
                  </a:lnTo>
                  <a:lnTo>
                    <a:pt x="55160" y="232450"/>
                  </a:lnTo>
                  <a:lnTo>
                    <a:pt x="34223" y="238624"/>
                  </a:lnTo>
                  <a:lnTo>
                    <a:pt x="17179" y="221713"/>
                  </a:lnTo>
                  <a:lnTo>
                    <a:pt x="0" y="199972"/>
                  </a:lnTo>
                  <a:lnTo>
                    <a:pt x="0" y="199300"/>
                  </a:lnTo>
                  <a:lnTo>
                    <a:pt x="1208" y="116628"/>
                  </a:lnTo>
                  <a:lnTo>
                    <a:pt x="52073" y="117030"/>
                  </a:lnTo>
                  <a:lnTo>
                    <a:pt x="50463" y="110051"/>
                  </a:lnTo>
                  <a:lnTo>
                    <a:pt x="54086" y="100657"/>
                  </a:lnTo>
                  <a:lnTo>
                    <a:pt x="49792" y="89115"/>
                  </a:lnTo>
                  <a:lnTo>
                    <a:pt x="52610" y="76902"/>
                  </a:lnTo>
                  <a:lnTo>
                    <a:pt x="49255" y="66970"/>
                  </a:lnTo>
                  <a:lnTo>
                    <a:pt x="62139" y="67910"/>
                  </a:lnTo>
                  <a:lnTo>
                    <a:pt x="63615" y="75426"/>
                  </a:lnTo>
                  <a:lnTo>
                    <a:pt x="73412" y="74889"/>
                  </a:lnTo>
                  <a:lnTo>
                    <a:pt x="90323" y="77304"/>
                  </a:lnTo>
                  <a:lnTo>
                    <a:pt x="98644" y="88712"/>
                  </a:lnTo>
                  <a:lnTo>
                    <a:pt x="117030" y="92067"/>
                  </a:lnTo>
                  <a:lnTo>
                    <a:pt x="133404" y="83478"/>
                  </a:lnTo>
                  <a:lnTo>
                    <a:pt x="139443" y="97570"/>
                  </a:lnTo>
                  <a:lnTo>
                    <a:pt x="158098" y="101059"/>
                  </a:lnTo>
                  <a:lnTo>
                    <a:pt x="167627" y="112333"/>
                  </a:lnTo>
                  <a:lnTo>
                    <a:pt x="177290" y="125485"/>
                  </a:lnTo>
                  <a:lnTo>
                    <a:pt x="193127" y="125754"/>
                  </a:lnTo>
                  <a:lnTo>
                    <a:pt x="191516" y="103878"/>
                  </a:lnTo>
                  <a:lnTo>
                    <a:pt x="186416" y="107233"/>
                  </a:lnTo>
                  <a:lnTo>
                    <a:pt x="168164" y="96899"/>
                  </a:lnTo>
                  <a:lnTo>
                    <a:pt x="160246" y="91665"/>
                  </a:lnTo>
                  <a:lnTo>
                    <a:pt x="163467" y="65360"/>
                  </a:lnTo>
                  <a:lnTo>
                    <a:pt x="167896" y="36371"/>
                  </a:lnTo>
                  <a:lnTo>
                    <a:pt x="162125" y="25097"/>
                  </a:lnTo>
                  <a:lnTo>
                    <a:pt x="169909" y="7650"/>
                  </a:lnTo>
                  <a:lnTo>
                    <a:pt x="177693" y="4295"/>
                  </a:lnTo>
                  <a:lnTo>
                    <a:pt x="211379" y="0"/>
                  </a:lnTo>
                  <a:lnTo>
                    <a:pt x="221982" y="2953"/>
                  </a:lnTo>
                  <a:lnTo>
                    <a:pt x="232182" y="9126"/>
                  </a:lnTo>
                  <a:lnTo>
                    <a:pt x="241845" y="13287"/>
                  </a:lnTo>
                  <a:lnTo>
                    <a:pt x="257279" y="17313"/>
                  </a:lnTo>
                  <a:lnTo>
                    <a:pt x="272310" y="25231"/>
                  </a:lnTo>
                  <a:lnTo>
                    <a:pt x="284255" y="36773"/>
                  </a:lnTo>
                  <a:lnTo>
                    <a:pt x="290965" y="59320"/>
                  </a:lnTo>
                  <a:lnTo>
                    <a:pt x="286402" y="66568"/>
                  </a:lnTo>
                  <a:lnTo>
                    <a:pt x="281705" y="86028"/>
                  </a:lnTo>
                  <a:lnTo>
                    <a:pt x="286537" y="107501"/>
                  </a:lnTo>
                  <a:lnTo>
                    <a:pt x="278350" y="116628"/>
                  </a:lnTo>
                  <a:lnTo>
                    <a:pt x="271505" y="138101"/>
                  </a:lnTo>
                  <a:lnTo>
                    <a:pt x="287476" y="146154"/>
                  </a:lnTo>
                  <a:lnTo>
                    <a:pt x="209232" y="168030"/>
                  </a:lnTo>
                  <a:lnTo>
                    <a:pt x="211514" y="186282"/>
                  </a:lnTo>
                  <a:lnTo>
                    <a:pt x="191382" y="190040"/>
                  </a:lnTo>
                  <a:lnTo>
                    <a:pt x="178230" y="199569"/>
                  </a:lnTo>
                  <a:lnTo>
                    <a:pt x="175143" y="208964"/>
                  </a:lnTo>
                  <a:lnTo>
                    <a:pt x="165614" y="210977"/>
                  </a:lnTo>
                  <a:lnTo>
                    <a:pt x="144543" y="231779"/>
                  </a:lnTo>
                  <a:lnTo>
                    <a:pt x="130451" y="248958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Ignore">
              <a:extLst>
                <a:ext uri="{FF2B5EF4-FFF2-40B4-BE49-F238E27FC236}">
                  <a16:creationId xmlns:a16="http://schemas.microsoft.com/office/drawing/2014/main" id="{D4B5B1C0-7D0E-4606-86F6-5E94B54B7C5A}"/>
                </a:ext>
              </a:extLst>
            </p:cNvPr>
            <p:cNvSpPr/>
            <p:nvPr/>
          </p:nvSpPr>
          <p:spPr>
            <a:xfrm>
              <a:off x="6477497" y="5101424"/>
              <a:ext cx="283047" cy="241844"/>
            </a:xfrm>
            <a:custGeom>
              <a:avLst/>
              <a:gdLst>
                <a:gd name="connsiteX0" fmla="*/ 82136 w 283047"/>
                <a:gd name="connsiteY0" fmla="*/ 236208 h 241844"/>
                <a:gd name="connsiteX1" fmla="*/ 110052 w 283047"/>
                <a:gd name="connsiteY1" fmla="*/ 239026 h 241844"/>
                <a:gd name="connsiteX2" fmla="*/ 117701 w 283047"/>
                <a:gd name="connsiteY2" fmla="*/ 241845 h 241844"/>
                <a:gd name="connsiteX3" fmla="*/ 124814 w 283047"/>
                <a:gd name="connsiteY3" fmla="*/ 241308 h 241844"/>
                <a:gd name="connsiteX4" fmla="*/ 137967 w 283047"/>
                <a:gd name="connsiteY4" fmla="*/ 225337 h 241844"/>
                <a:gd name="connsiteX5" fmla="*/ 159977 w 283047"/>
                <a:gd name="connsiteY5" fmla="*/ 203595 h 241844"/>
                <a:gd name="connsiteX6" fmla="*/ 168432 w 283047"/>
                <a:gd name="connsiteY6" fmla="*/ 201716 h 241844"/>
                <a:gd name="connsiteX7" fmla="*/ 171251 w 283047"/>
                <a:gd name="connsiteY7" fmla="*/ 193261 h 241844"/>
                <a:gd name="connsiteX8" fmla="*/ 186551 w 283047"/>
                <a:gd name="connsiteY8" fmla="*/ 182524 h 241844"/>
                <a:gd name="connsiteX9" fmla="*/ 203595 w 283047"/>
                <a:gd name="connsiteY9" fmla="*/ 179303 h 241844"/>
                <a:gd name="connsiteX10" fmla="*/ 201180 w 283047"/>
                <a:gd name="connsiteY10" fmla="*/ 161319 h 241844"/>
                <a:gd name="connsiteX11" fmla="*/ 273116 w 283047"/>
                <a:gd name="connsiteY11" fmla="*/ 141188 h 241844"/>
                <a:gd name="connsiteX12" fmla="*/ 263050 w 283047"/>
                <a:gd name="connsiteY12" fmla="*/ 136222 h 241844"/>
                <a:gd name="connsiteX13" fmla="*/ 271505 w 283047"/>
                <a:gd name="connsiteY13" fmla="*/ 110454 h 241844"/>
                <a:gd name="connsiteX14" fmla="*/ 278618 w 283047"/>
                <a:gd name="connsiteY14" fmla="*/ 102536 h 241844"/>
                <a:gd name="connsiteX15" fmla="*/ 273921 w 283047"/>
                <a:gd name="connsiteY15" fmla="*/ 82136 h 241844"/>
                <a:gd name="connsiteX16" fmla="*/ 279289 w 283047"/>
                <a:gd name="connsiteY16" fmla="*/ 60931 h 241844"/>
                <a:gd name="connsiteX17" fmla="*/ 283047 w 283047"/>
                <a:gd name="connsiteY17" fmla="*/ 54757 h 241844"/>
                <a:gd name="connsiteX18" fmla="*/ 277142 w 283047"/>
                <a:gd name="connsiteY18" fmla="*/ 34894 h 241844"/>
                <a:gd name="connsiteX19" fmla="*/ 266003 w 283047"/>
                <a:gd name="connsiteY19" fmla="*/ 24426 h 241844"/>
                <a:gd name="connsiteX20" fmla="*/ 252179 w 283047"/>
                <a:gd name="connsiteY20" fmla="*/ 17045 h 241844"/>
                <a:gd name="connsiteX21" fmla="*/ 236879 w 283047"/>
                <a:gd name="connsiteY21" fmla="*/ 13018 h 241844"/>
                <a:gd name="connsiteX22" fmla="*/ 226679 w 283047"/>
                <a:gd name="connsiteY22" fmla="*/ 8724 h 241844"/>
                <a:gd name="connsiteX23" fmla="*/ 216345 w 283047"/>
                <a:gd name="connsiteY23" fmla="*/ 2416 h 241844"/>
                <a:gd name="connsiteX24" fmla="*/ 207353 w 283047"/>
                <a:gd name="connsiteY24" fmla="*/ 0 h 241844"/>
                <a:gd name="connsiteX25" fmla="*/ 174740 w 283047"/>
                <a:gd name="connsiteY25" fmla="*/ 4160 h 241844"/>
                <a:gd name="connsiteX26" fmla="*/ 168969 w 283047"/>
                <a:gd name="connsiteY26" fmla="*/ 6710 h 241844"/>
                <a:gd name="connsiteX27" fmla="*/ 162662 w 283047"/>
                <a:gd name="connsiteY27" fmla="*/ 21071 h 241844"/>
                <a:gd name="connsiteX28" fmla="*/ 168030 w 283047"/>
                <a:gd name="connsiteY28" fmla="*/ 31808 h 241844"/>
                <a:gd name="connsiteX29" fmla="*/ 163601 w 283047"/>
                <a:gd name="connsiteY29" fmla="*/ 62005 h 241844"/>
                <a:gd name="connsiteX30" fmla="*/ 160648 w 283047"/>
                <a:gd name="connsiteY30" fmla="*/ 85894 h 241844"/>
                <a:gd name="connsiteX31" fmla="*/ 166285 w 283047"/>
                <a:gd name="connsiteY31" fmla="*/ 89786 h 241844"/>
                <a:gd name="connsiteX32" fmla="*/ 182524 w 283047"/>
                <a:gd name="connsiteY32" fmla="*/ 98778 h 241844"/>
                <a:gd name="connsiteX33" fmla="*/ 190980 w 283047"/>
                <a:gd name="connsiteY33" fmla="*/ 93141 h 241844"/>
                <a:gd name="connsiteX34" fmla="*/ 193530 w 283047"/>
                <a:gd name="connsiteY34" fmla="*/ 125754 h 241844"/>
                <a:gd name="connsiteX35" fmla="*/ 171519 w 283047"/>
                <a:gd name="connsiteY35" fmla="*/ 125351 h 241844"/>
                <a:gd name="connsiteX36" fmla="*/ 160783 w 283047"/>
                <a:gd name="connsiteY36" fmla="*/ 110722 h 241844"/>
                <a:gd name="connsiteX37" fmla="*/ 152193 w 283047"/>
                <a:gd name="connsiteY37" fmla="*/ 100657 h 241844"/>
                <a:gd name="connsiteX38" fmla="*/ 132867 w 283047"/>
                <a:gd name="connsiteY38" fmla="*/ 97033 h 241844"/>
                <a:gd name="connsiteX39" fmla="*/ 127767 w 283047"/>
                <a:gd name="connsiteY39" fmla="*/ 84820 h 241844"/>
                <a:gd name="connsiteX40" fmla="*/ 113809 w 283047"/>
                <a:gd name="connsiteY40" fmla="*/ 92067 h 241844"/>
                <a:gd name="connsiteX41" fmla="*/ 92739 w 283047"/>
                <a:gd name="connsiteY41" fmla="*/ 88310 h 241844"/>
                <a:gd name="connsiteX42" fmla="*/ 84418 w 283047"/>
                <a:gd name="connsiteY42" fmla="*/ 77036 h 241844"/>
                <a:gd name="connsiteX43" fmla="*/ 69520 w 283047"/>
                <a:gd name="connsiteY43" fmla="*/ 74754 h 241844"/>
                <a:gd name="connsiteX44" fmla="*/ 56636 w 283047"/>
                <a:gd name="connsiteY44" fmla="*/ 75560 h 241844"/>
                <a:gd name="connsiteX45" fmla="*/ 55160 w 283047"/>
                <a:gd name="connsiteY45" fmla="*/ 67641 h 241844"/>
                <a:gd name="connsiteX46" fmla="*/ 50999 w 283047"/>
                <a:gd name="connsiteY46" fmla="*/ 67239 h 241844"/>
                <a:gd name="connsiteX47" fmla="*/ 52878 w 283047"/>
                <a:gd name="connsiteY47" fmla="*/ 72741 h 241844"/>
                <a:gd name="connsiteX48" fmla="*/ 50060 w 283047"/>
                <a:gd name="connsiteY48" fmla="*/ 84954 h 241844"/>
                <a:gd name="connsiteX49" fmla="*/ 54489 w 283047"/>
                <a:gd name="connsiteY49" fmla="*/ 96899 h 241844"/>
                <a:gd name="connsiteX50" fmla="*/ 50731 w 283047"/>
                <a:gd name="connsiteY50" fmla="*/ 106428 h 241844"/>
                <a:gd name="connsiteX51" fmla="*/ 53281 w 283047"/>
                <a:gd name="connsiteY51" fmla="*/ 116896 h 241844"/>
                <a:gd name="connsiteX52" fmla="*/ 1208 w 283047"/>
                <a:gd name="connsiteY52" fmla="*/ 116628 h 241844"/>
                <a:gd name="connsiteX53" fmla="*/ 0 w 283047"/>
                <a:gd name="connsiteY53" fmla="*/ 194872 h 241844"/>
                <a:gd name="connsiteX54" fmla="*/ 16374 w 283047"/>
                <a:gd name="connsiteY54" fmla="*/ 215271 h 241844"/>
                <a:gd name="connsiteX55" fmla="*/ 31539 w 283047"/>
                <a:gd name="connsiteY55" fmla="*/ 230437 h 241844"/>
                <a:gd name="connsiteX56" fmla="*/ 51134 w 283047"/>
                <a:gd name="connsiteY56" fmla="*/ 224666 h 241844"/>
                <a:gd name="connsiteX57" fmla="*/ 51402 w 283047"/>
                <a:gd name="connsiteY57" fmla="*/ 224666 h 241844"/>
                <a:gd name="connsiteX58" fmla="*/ 68313 w 283047"/>
                <a:gd name="connsiteY58" fmla="*/ 226545 h 241844"/>
                <a:gd name="connsiteX59" fmla="*/ 78781 w 283047"/>
                <a:gd name="connsiteY59" fmla="*/ 232853 h 241844"/>
                <a:gd name="connsiteX60" fmla="*/ 79049 w 283047"/>
                <a:gd name="connsiteY60" fmla="*/ 234732 h 24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3047" h="241844">
                  <a:moveTo>
                    <a:pt x="82136" y="236208"/>
                  </a:moveTo>
                  <a:lnTo>
                    <a:pt x="110052" y="239026"/>
                  </a:lnTo>
                  <a:lnTo>
                    <a:pt x="117701" y="241845"/>
                  </a:lnTo>
                  <a:lnTo>
                    <a:pt x="124814" y="241308"/>
                  </a:lnTo>
                  <a:lnTo>
                    <a:pt x="137967" y="225337"/>
                  </a:lnTo>
                  <a:lnTo>
                    <a:pt x="159977" y="203595"/>
                  </a:lnTo>
                  <a:lnTo>
                    <a:pt x="168432" y="201716"/>
                  </a:lnTo>
                  <a:lnTo>
                    <a:pt x="171251" y="193261"/>
                  </a:lnTo>
                  <a:lnTo>
                    <a:pt x="186551" y="182524"/>
                  </a:lnTo>
                  <a:lnTo>
                    <a:pt x="203595" y="179303"/>
                  </a:lnTo>
                  <a:lnTo>
                    <a:pt x="201180" y="161319"/>
                  </a:lnTo>
                  <a:lnTo>
                    <a:pt x="273116" y="141188"/>
                  </a:lnTo>
                  <a:lnTo>
                    <a:pt x="263050" y="136222"/>
                  </a:lnTo>
                  <a:lnTo>
                    <a:pt x="271505" y="110454"/>
                  </a:lnTo>
                  <a:lnTo>
                    <a:pt x="278618" y="102536"/>
                  </a:lnTo>
                  <a:lnTo>
                    <a:pt x="273921" y="82136"/>
                  </a:lnTo>
                  <a:lnTo>
                    <a:pt x="279289" y="60931"/>
                  </a:lnTo>
                  <a:lnTo>
                    <a:pt x="283047" y="54757"/>
                  </a:lnTo>
                  <a:lnTo>
                    <a:pt x="277142" y="34894"/>
                  </a:lnTo>
                  <a:lnTo>
                    <a:pt x="266003" y="24426"/>
                  </a:lnTo>
                  <a:lnTo>
                    <a:pt x="252179" y="17045"/>
                  </a:lnTo>
                  <a:lnTo>
                    <a:pt x="236879" y="13018"/>
                  </a:lnTo>
                  <a:lnTo>
                    <a:pt x="226679" y="8724"/>
                  </a:lnTo>
                  <a:lnTo>
                    <a:pt x="216345" y="2416"/>
                  </a:lnTo>
                  <a:lnTo>
                    <a:pt x="207353" y="0"/>
                  </a:lnTo>
                  <a:lnTo>
                    <a:pt x="174740" y="4160"/>
                  </a:lnTo>
                  <a:lnTo>
                    <a:pt x="168969" y="6710"/>
                  </a:lnTo>
                  <a:lnTo>
                    <a:pt x="162662" y="21071"/>
                  </a:lnTo>
                  <a:lnTo>
                    <a:pt x="168030" y="31808"/>
                  </a:lnTo>
                  <a:lnTo>
                    <a:pt x="163601" y="62005"/>
                  </a:lnTo>
                  <a:lnTo>
                    <a:pt x="160648" y="85894"/>
                  </a:lnTo>
                  <a:lnTo>
                    <a:pt x="166285" y="89786"/>
                  </a:lnTo>
                  <a:lnTo>
                    <a:pt x="182524" y="98778"/>
                  </a:lnTo>
                  <a:lnTo>
                    <a:pt x="190980" y="93141"/>
                  </a:lnTo>
                  <a:lnTo>
                    <a:pt x="193530" y="125754"/>
                  </a:lnTo>
                  <a:lnTo>
                    <a:pt x="171519" y="125351"/>
                  </a:lnTo>
                  <a:lnTo>
                    <a:pt x="160783" y="110722"/>
                  </a:lnTo>
                  <a:lnTo>
                    <a:pt x="152193" y="100657"/>
                  </a:lnTo>
                  <a:lnTo>
                    <a:pt x="132867" y="97033"/>
                  </a:lnTo>
                  <a:lnTo>
                    <a:pt x="127767" y="84820"/>
                  </a:lnTo>
                  <a:lnTo>
                    <a:pt x="113809" y="92067"/>
                  </a:lnTo>
                  <a:lnTo>
                    <a:pt x="92739" y="88310"/>
                  </a:lnTo>
                  <a:lnTo>
                    <a:pt x="84418" y="77036"/>
                  </a:lnTo>
                  <a:lnTo>
                    <a:pt x="69520" y="74754"/>
                  </a:lnTo>
                  <a:lnTo>
                    <a:pt x="56636" y="75560"/>
                  </a:lnTo>
                  <a:lnTo>
                    <a:pt x="55160" y="67641"/>
                  </a:lnTo>
                  <a:lnTo>
                    <a:pt x="50999" y="67239"/>
                  </a:lnTo>
                  <a:lnTo>
                    <a:pt x="52878" y="72741"/>
                  </a:lnTo>
                  <a:lnTo>
                    <a:pt x="50060" y="84954"/>
                  </a:lnTo>
                  <a:lnTo>
                    <a:pt x="54489" y="96899"/>
                  </a:lnTo>
                  <a:lnTo>
                    <a:pt x="50731" y="106428"/>
                  </a:lnTo>
                  <a:lnTo>
                    <a:pt x="53281" y="116896"/>
                  </a:lnTo>
                  <a:lnTo>
                    <a:pt x="1208" y="116628"/>
                  </a:lnTo>
                  <a:lnTo>
                    <a:pt x="0" y="194872"/>
                  </a:lnTo>
                  <a:lnTo>
                    <a:pt x="16374" y="215271"/>
                  </a:lnTo>
                  <a:lnTo>
                    <a:pt x="31539" y="230437"/>
                  </a:lnTo>
                  <a:lnTo>
                    <a:pt x="51134" y="224666"/>
                  </a:lnTo>
                  <a:lnTo>
                    <a:pt x="51402" y="224666"/>
                  </a:lnTo>
                  <a:lnTo>
                    <a:pt x="68313" y="226545"/>
                  </a:lnTo>
                  <a:lnTo>
                    <a:pt x="78781" y="232853"/>
                  </a:lnTo>
                  <a:lnTo>
                    <a:pt x="79049" y="234732"/>
                  </a:lnTo>
                  <a:close/>
                </a:path>
              </a:pathLst>
            </a:custGeom>
            <a:solidFill>
              <a:srgbClr val="CECECE"/>
            </a:solidFill>
            <a:ln w="335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888" name="Ignore">
            <a:extLst>
              <a:ext uri="{FF2B5EF4-FFF2-40B4-BE49-F238E27FC236}">
                <a16:creationId xmlns:a16="http://schemas.microsoft.com/office/drawing/2014/main" id="{D340A4BF-7D9E-4B25-B75E-4C4D046529A2}"/>
              </a:ext>
            </a:extLst>
          </p:cNvPr>
          <p:cNvSpPr/>
          <p:nvPr/>
        </p:nvSpPr>
        <p:spPr>
          <a:xfrm>
            <a:off x="282588" y="5562008"/>
            <a:ext cx="115054" cy="115054"/>
          </a:xfrm>
          <a:prstGeom prst="rect">
            <a:avLst/>
          </a:prstGeom>
          <a:solidFill>
            <a:srgbClr val="00997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0" rtlCol="0" anchor="ctr"/>
          <a:lstStyle/>
          <a:p>
            <a:r>
              <a:rPr lang="sk-SK" sz="1100" b="1" dirty="0">
                <a:solidFill>
                  <a:srgbClr val="009970"/>
                </a:solidFill>
              </a:rPr>
              <a:t>25 zúčastnených krajín</a:t>
            </a:r>
          </a:p>
        </p:txBody>
      </p:sp>
      <p:pic>
        <p:nvPicPr>
          <p:cNvPr id="4" name="Ignore" descr="Une image contenant texte, graphiques vectoriels, carte de visite&#10;&#10;Description générée automatiquement">
            <a:extLst>
              <a:ext uri="{FF2B5EF4-FFF2-40B4-BE49-F238E27FC236}">
                <a16:creationId xmlns:a16="http://schemas.microsoft.com/office/drawing/2014/main" id="{D6A9734D-AAD9-4B97-B343-9B5F3EE6899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8758" y="5228058"/>
            <a:ext cx="153958" cy="108000"/>
          </a:xfrm>
          <a:prstGeom prst="rect">
            <a:avLst/>
          </a:prstGeom>
        </p:spPr>
      </p:pic>
      <p:pic>
        <p:nvPicPr>
          <p:cNvPr id="8" name="Ignore">
            <a:extLst>
              <a:ext uri="{FF2B5EF4-FFF2-40B4-BE49-F238E27FC236}">
                <a16:creationId xmlns:a16="http://schemas.microsoft.com/office/drawing/2014/main" id="{7DC12A0B-6714-4780-8686-410BC67844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70536" y="6019328"/>
            <a:ext cx="140373" cy="93600"/>
          </a:xfrm>
          <a:prstGeom prst="rect">
            <a:avLst/>
          </a:prstGeom>
        </p:spPr>
      </p:pic>
      <p:pic>
        <p:nvPicPr>
          <p:cNvPr id="10" name="Ignore">
            <a:extLst>
              <a:ext uri="{FF2B5EF4-FFF2-40B4-BE49-F238E27FC236}">
                <a16:creationId xmlns:a16="http://schemas.microsoft.com/office/drawing/2014/main" id="{DEB07D96-4E2E-44BA-AECB-161DE44F253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57168" y="5185908"/>
            <a:ext cx="140455" cy="93600"/>
          </a:xfrm>
          <a:prstGeom prst="rect">
            <a:avLst/>
          </a:prstGeom>
        </p:spPr>
      </p:pic>
      <p:pic>
        <p:nvPicPr>
          <p:cNvPr id="14" name="Ignore">
            <a:extLst>
              <a:ext uri="{FF2B5EF4-FFF2-40B4-BE49-F238E27FC236}">
                <a16:creationId xmlns:a16="http://schemas.microsoft.com/office/drawing/2014/main" id="{C6837269-FDA8-4A1B-A5BE-128D7277B1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73682" y="2885378"/>
            <a:ext cx="153207" cy="93600"/>
          </a:xfrm>
          <a:prstGeom prst="rect">
            <a:avLst/>
          </a:prstGeom>
        </p:spPr>
      </p:pic>
      <p:pic>
        <p:nvPicPr>
          <p:cNvPr id="16" name="Ignore">
            <a:extLst>
              <a:ext uri="{FF2B5EF4-FFF2-40B4-BE49-F238E27FC236}">
                <a16:creationId xmlns:a16="http://schemas.microsoft.com/office/drawing/2014/main" id="{9F928906-2FBF-469D-B289-FE61E74522F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24627" y="2948238"/>
            <a:ext cx="149760" cy="93600"/>
          </a:xfrm>
          <a:prstGeom prst="rect">
            <a:avLst/>
          </a:prstGeom>
        </p:spPr>
      </p:pic>
      <p:pic>
        <p:nvPicPr>
          <p:cNvPr id="18" name="Ignore">
            <a:extLst>
              <a:ext uri="{FF2B5EF4-FFF2-40B4-BE49-F238E27FC236}">
                <a16:creationId xmlns:a16="http://schemas.microsoft.com/office/drawing/2014/main" id="{5078027A-5C32-41F8-9C06-14F26F30D30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015998" y="2932454"/>
            <a:ext cx="128687" cy="93600"/>
          </a:xfrm>
          <a:prstGeom prst="rect">
            <a:avLst/>
          </a:prstGeom>
        </p:spPr>
      </p:pic>
      <p:pic>
        <p:nvPicPr>
          <p:cNvPr id="20" name="Ignore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05E54A6E-A4A0-46DB-A630-7C0F5C66EB7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114116" y="3154173"/>
            <a:ext cx="124314" cy="93600"/>
          </a:xfrm>
          <a:prstGeom prst="rect">
            <a:avLst/>
          </a:prstGeom>
        </p:spPr>
      </p:pic>
      <p:pic>
        <p:nvPicPr>
          <p:cNvPr id="24" name="Ignore">
            <a:extLst>
              <a:ext uri="{FF2B5EF4-FFF2-40B4-BE49-F238E27FC236}">
                <a16:creationId xmlns:a16="http://schemas.microsoft.com/office/drawing/2014/main" id="{9088E4D4-CECC-48D1-9AF8-6A155568DB3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918330" y="3280069"/>
            <a:ext cx="140455" cy="93600"/>
          </a:xfrm>
          <a:prstGeom prst="rect">
            <a:avLst/>
          </a:prstGeom>
        </p:spPr>
      </p:pic>
      <p:pic>
        <p:nvPicPr>
          <p:cNvPr id="26" name="Ignore">
            <a:extLst>
              <a:ext uri="{FF2B5EF4-FFF2-40B4-BE49-F238E27FC236}">
                <a16:creationId xmlns:a16="http://schemas.microsoft.com/office/drawing/2014/main" id="{D6830A4B-A073-4EB9-84E7-DA101B44F71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412652" y="3294429"/>
            <a:ext cx="149760" cy="93600"/>
          </a:xfrm>
          <a:prstGeom prst="rect">
            <a:avLst/>
          </a:prstGeom>
        </p:spPr>
      </p:pic>
      <p:pic>
        <p:nvPicPr>
          <p:cNvPr id="28" name="Ignore">
            <a:extLst>
              <a:ext uri="{FF2B5EF4-FFF2-40B4-BE49-F238E27FC236}">
                <a16:creationId xmlns:a16="http://schemas.microsoft.com/office/drawing/2014/main" id="{3F9EFA4E-DFD9-4338-8EA4-2F2E58D16A89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120351" y="3342821"/>
            <a:ext cx="156000" cy="93600"/>
          </a:xfrm>
          <a:prstGeom prst="rect">
            <a:avLst/>
          </a:prstGeom>
        </p:spPr>
      </p:pic>
      <p:pic>
        <p:nvPicPr>
          <p:cNvPr id="30" name="Ignore">
            <a:extLst>
              <a:ext uri="{FF2B5EF4-FFF2-40B4-BE49-F238E27FC236}">
                <a16:creationId xmlns:a16="http://schemas.microsoft.com/office/drawing/2014/main" id="{D9BDFEA8-45A5-4AF0-87AE-16A9879F1BA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056567" y="3483981"/>
            <a:ext cx="156000" cy="93600"/>
          </a:xfrm>
          <a:prstGeom prst="rect">
            <a:avLst/>
          </a:prstGeom>
        </p:spPr>
      </p:pic>
      <p:pic>
        <p:nvPicPr>
          <p:cNvPr id="96" name="Ignore">
            <a:extLst>
              <a:ext uri="{FF2B5EF4-FFF2-40B4-BE49-F238E27FC236}">
                <a16:creationId xmlns:a16="http://schemas.microsoft.com/office/drawing/2014/main" id="{CF150E17-973B-4D11-AA78-6B989B2E57A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88286" y="3436930"/>
            <a:ext cx="140373" cy="93600"/>
          </a:xfrm>
          <a:prstGeom prst="rect">
            <a:avLst/>
          </a:prstGeom>
        </p:spPr>
      </p:pic>
      <p:pic>
        <p:nvPicPr>
          <p:cNvPr id="98" name="Ignore">
            <a:extLst>
              <a:ext uri="{FF2B5EF4-FFF2-40B4-BE49-F238E27FC236}">
                <a16:creationId xmlns:a16="http://schemas.microsoft.com/office/drawing/2014/main" id="{5A9106D6-3CA5-44B8-B021-D2A0BF35A6D9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994300" y="3595602"/>
            <a:ext cx="140082" cy="93600"/>
          </a:xfrm>
          <a:prstGeom prst="rect">
            <a:avLst/>
          </a:prstGeom>
        </p:spPr>
      </p:pic>
      <p:pic>
        <p:nvPicPr>
          <p:cNvPr id="100" name="Ignore">
            <a:extLst>
              <a:ext uri="{FF2B5EF4-FFF2-40B4-BE49-F238E27FC236}">
                <a16:creationId xmlns:a16="http://schemas.microsoft.com/office/drawing/2014/main" id="{700E8B13-946D-4EAB-A4BF-D22322E9F8F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804905" y="3594769"/>
            <a:ext cx="140435" cy="93600"/>
          </a:xfrm>
          <a:prstGeom prst="rect">
            <a:avLst/>
          </a:prstGeom>
        </p:spPr>
      </p:pic>
      <p:pic>
        <p:nvPicPr>
          <p:cNvPr id="102" name="Ignore">
            <a:extLst>
              <a:ext uri="{FF2B5EF4-FFF2-40B4-BE49-F238E27FC236}">
                <a16:creationId xmlns:a16="http://schemas.microsoft.com/office/drawing/2014/main" id="{82461EAB-5D94-480F-837A-404063EEE35B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5856765" y="3831188"/>
            <a:ext cx="140373" cy="93600"/>
          </a:xfrm>
          <a:prstGeom prst="rect">
            <a:avLst/>
          </a:prstGeom>
        </p:spPr>
      </p:pic>
      <p:pic>
        <p:nvPicPr>
          <p:cNvPr id="104" name="Ignore">
            <a:extLst>
              <a:ext uri="{FF2B5EF4-FFF2-40B4-BE49-F238E27FC236}">
                <a16:creationId xmlns:a16="http://schemas.microsoft.com/office/drawing/2014/main" id="{34158542-B9C8-44E3-B465-F795BB9A01DE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513502" y="3844354"/>
            <a:ext cx="140400" cy="93600"/>
          </a:xfrm>
          <a:prstGeom prst="rect">
            <a:avLst/>
          </a:prstGeom>
        </p:spPr>
      </p:pic>
      <p:pic>
        <p:nvPicPr>
          <p:cNvPr id="106" name="Ignore">
            <a:extLst>
              <a:ext uri="{FF2B5EF4-FFF2-40B4-BE49-F238E27FC236}">
                <a16:creationId xmlns:a16="http://schemas.microsoft.com/office/drawing/2014/main" id="{FF088C92-5626-4DB2-B9B4-2A671D8F406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493725" y="4067744"/>
            <a:ext cx="140373" cy="93600"/>
          </a:xfrm>
          <a:prstGeom prst="rect">
            <a:avLst/>
          </a:prstGeom>
        </p:spPr>
      </p:pic>
      <p:pic>
        <p:nvPicPr>
          <p:cNvPr id="108" name="Ignore">
            <a:extLst>
              <a:ext uri="{FF2B5EF4-FFF2-40B4-BE49-F238E27FC236}">
                <a16:creationId xmlns:a16="http://schemas.microsoft.com/office/drawing/2014/main" id="{65438E18-EBF8-4065-A911-793D2E50C904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248203" y="3467756"/>
            <a:ext cx="140373" cy="93600"/>
          </a:xfrm>
          <a:prstGeom prst="rect">
            <a:avLst/>
          </a:prstGeom>
        </p:spPr>
      </p:pic>
      <p:pic>
        <p:nvPicPr>
          <p:cNvPr id="110" name="Ignore">
            <a:extLst>
              <a:ext uri="{FF2B5EF4-FFF2-40B4-BE49-F238E27FC236}">
                <a16:creationId xmlns:a16="http://schemas.microsoft.com/office/drawing/2014/main" id="{8F96A7F9-3A1B-4A96-BAE4-E45BE18E086B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408364" y="3463458"/>
            <a:ext cx="140537" cy="93600"/>
          </a:xfrm>
          <a:prstGeom prst="rect">
            <a:avLst/>
          </a:prstGeom>
        </p:spPr>
      </p:pic>
      <p:pic>
        <p:nvPicPr>
          <p:cNvPr id="112" name="Ignore">
            <a:extLst>
              <a:ext uri="{FF2B5EF4-FFF2-40B4-BE49-F238E27FC236}">
                <a16:creationId xmlns:a16="http://schemas.microsoft.com/office/drawing/2014/main" id="{B81694CF-41C9-4958-B878-57886796D6BA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582240" y="3562672"/>
            <a:ext cx="140373" cy="93600"/>
          </a:xfrm>
          <a:prstGeom prst="rect">
            <a:avLst/>
          </a:prstGeom>
        </p:spPr>
      </p:pic>
      <p:pic>
        <p:nvPicPr>
          <p:cNvPr id="114" name="Ignore">
            <a:extLst>
              <a:ext uri="{FF2B5EF4-FFF2-40B4-BE49-F238E27FC236}">
                <a16:creationId xmlns:a16="http://schemas.microsoft.com/office/drawing/2014/main" id="{A0811638-E61C-42CE-AEF9-E0529AAE0CEA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6279035" y="3578544"/>
            <a:ext cx="140400" cy="93600"/>
          </a:xfrm>
          <a:prstGeom prst="rect">
            <a:avLst/>
          </a:prstGeom>
        </p:spPr>
      </p:pic>
      <p:pic>
        <p:nvPicPr>
          <p:cNvPr id="116" name="Ignore">
            <a:extLst>
              <a:ext uri="{FF2B5EF4-FFF2-40B4-BE49-F238E27FC236}">
                <a16:creationId xmlns:a16="http://schemas.microsoft.com/office/drawing/2014/main" id="{F541583A-5899-4ED6-BC18-5A3ACD8F413B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6247714" y="3720674"/>
            <a:ext cx="140400" cy="93600"/>
          </a:xfrm>
          <a:prstGeom prst="rect">
            <a:avLst/>
          </a:prstGeom>
        </p:spPr>
      </p:pic>
      <p:pic>
        <p:nvPicPr>
          <p:cNvPr id="118" name="Ignore">
            <a:extLst>
              <a:ext uri="{FF2B5EF4-FFF2-40B4-BE49-F238E27FC236}">
                <a16:creationId xmlns:a16="http://schemas.microsoft.com/office/drawing/2014/main" id="{A70D6FD6-F8E7-4553-A2C6-8276A9992078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6659496" y="3704589"/>
            <a:ext cx="140373" cy="93600"/>
          </a:xfrm>
          <a:prstGeom prst="rect">
            <a:avLst/>
          </a:prstGeom>
        </p:spPr>
      </p:pic>
      <p:pic>
        <p:nvPicPr>
          <p:cNvPr id="120" name="Ignore">
            <a:extLst>
              <a:ext uri="{FF2B5EF4-FFF2-40B4-BE49-F238E27FC236}">
                <a16:creationId xmlns:a16="http://schemas.microsoft.com/office/drawing/2014/main" id="{4504A069-ED86-44F9-8248-27A1A20115AF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6406786" y="3909458"/>
            <a:ext cx="140373" cy="93600"/>
          </a:xfrm>
          <a:prstGeom prst="rect">
            <a:avLst/>
          </a:prstGeom>
        </p:spPr>
      </p:pic>
      <p:pic>
        <p:nvPicPr>
          <p:cNvPr id="861" name="Ignore">
            <a:extLst>
              <a:ext uri="{FF2B5EF4-FFF2-40B4-BE49-F238E27FC236}">
                <a16:creationId xmlns:a16="http://schemas.microsoft.com/office/drawing/2014/main" id="{E1DF303B-477B-40B0-AC61-A70B1D40A413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5682099" y="3294080"/>
            <a:ext cx="139398" cy="9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273950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Graphique Slide">
            <a:extLst>
              <a:ext uri="{FF2B5EF4-FFF2-40B4-BE49-F238E27FC236}">
                <a16:creationId xmlns:a16="http://schemas.microsoft.com/office/drawing/2014/main" id="{160EC77E-3C62-4158-9D1F-DF578FEAEFA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0361475"/>
              </p:ext>
            </p:extLst>
          </p:nvPr>
        </p:nvGraphicFramePr>
        <p:xfrm>
          <a:off x="3611369" y="-15621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D82B70B6-917F-46AE-B7D4-CFFA7FE99C8E}"/>
              </a:ext>
            </a:extLst>
          </p:cNvPr>
          <p:cNvCxnSpPr>
            <a:cxnSpLocks/>
          </p:cNvCxnSpPr>
          <p:nvPr/>
        </p:nvCxnSpPr>
        <p:spPr>
          <a:xfrm>
            <a:off x="1016308" y="2201339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6877" y="220949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sp>
        <p:nvSpPr>
          <p:cNvPr id="7" name="Title">
            <a:extLst>
              <a:ext uri="{FF2B5EF4-FFF2-40B4-BE49-F238E27FC236}">
                <a16:creationId xmlns:a16="http://schemas.microsoft.com/office/drawing/2014/main" id="{7D31F004-D61C-4960-A8E5-742D02A342B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01231" y="865417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sk-SK" dirty="0"/>
              <a:t> 10 – 99 zamestnancov</a:t>
            </a:r>
            <a:endParaRPr lang="fr-FR" dirty="0"/>
          </a:p>
        </p:txBody>
      </p:sp>
      <p:grpSp>
        <p:nvGrpSpPr>
          <p:cNvPr id="5" name="Groupe R2">
            <a:extLst>
              <a:ext uri="{FF2B5EF4-FFF2-40B4-BE49-F238E27FC236}">
                <a16:creationId xmlns:a16="http://schemas.microsoft.com/office/drawing/2014/main" id="{D24CF9F7-DA5F-4610-AB31-3A83100C24CF}"/>
              </a:ext>
            </a:extLst>
          </p:cNvPr>
          <p:cNvGrpSpPr/>
          <p:nvPr/>
        </p:nvGrpSpPr>
        <p:grpSpPr>
          <a:xfrm>
            <a:off x="2036974" y="3888618"/>
            <a:ext cx="1528079" cy="889822"/>
            <a:chOff x="978621" y="3936568"/>
            <a:chExt cx="1528079" cy="889822"/>
          </a:xfrm>
        </p:grpSpPr>
        <p:sp>
          <p:nvSpPr>
            <p:cNvPr id="69" name="Label R2">
              <a:extLst>
                <a:ext uri="{FF2B5EF4-FFF2-40B4-BE49-F238E27FC236}">
                  <a16:creationId xmlns:a16="http://schemas.microsoft.com/office/drawing/2014/main" id="{B5370FA6-778A-4B06-BA18-F27A4B9DFDF2}"/>
                </a:ext>
              </a:extLst>
            </p:cNvPr>
            <p:cNvSpPr txBox="1"/>
            <p:nvPr/>
          </p:nvSpPr>
          <p:spPr>
            <a:xfrm>
              <a:off x="978621" y="4487836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74" name="Graphique 73">
              <a:extLst>
                <a:ext uri="{FF2B5EF4-FFF2-40B4-BE49-F238E27FC236}">
                  <a16:creationId xmlns:a16="http://schemas.microsoft.com/office/drawing/2014/main" id="{E520F6F3-A33B-44CA-84CA-7067D194564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91069" y="3936568"/>
              <a:ext cx="549324" cy="497500"/>
            </a:xfrm>
            <a:prstGeom prst="rect">
              <a:avLst/>
            </a:prstGeom>
          </p:spPr>
        </p:pic>
        <p:cxnSp>
          <p:nvCxnSpPr>
            <p:cNvPr id="75" name="Connecteur droit 74">
              <a:extLst>
                <a:ext uri="{FF2B5EF4-FFF2-40B4-BE49-F238E27FC236}">
                  <a16:creationId xmlns:a16="http://schemas.microsoft.com/office/drawing/2014/main" id="{189016CE-3C08-4B9A-A7A0-EC2E4D770A41}"/>
                </a:ext>
              </a:extLst>
            </p:cNvPr>
            <p:cNvCxnSpPr>
              <a:cxnSpLocks/>
            </p:cNvCxnSpPr>
            <p:nvPr/>
          </p:nvCxnSpPr>
          <p:spPr>
            <a:xfrm>
              <a:off x="2150775" y="458150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Groupe R1">
            <a:extLst>
              <a:ext uri="{FF2B5EF4-FFF2-40B4-BE49-F238E27FC236}">
                <a16:creationId xmlns:a16="http://schemas.microsoft.com/office/drawing/2014/main" id="{05221841-0D5E-42EE-BBE2-C49FE05AA66F}"/>
              </a:ext>
            </a:extLst>
          </p:cNvPr>
          <p:cNvGrpSpPr/>
          <p:nvPr/>
        </p:nvGrpSpPr>
        <p:grpSpPr>
          <a:xfrm>
            <a:off x="1944277" y="2257018"/>
            <a:ext cx="1589054" cy="1366146"/>
            <a:chOff x="928276" y="2646809"/>
            <a:chExt cx="1589054" cy="1366146"/>
          </a:xfrm>
        </p:grpSpPr>
        <p:sp>
          <p:nvSpPr>
            <p:cNvPr id="71" name="Label R1">
              <a:extLst>
                <a:ext uri="{FF2B5EF4-FFF2-40B4-BE49-F238E27FC236}">
                  <a16:creationId xmlns:a16="http://schemas.microsoft.com/office/drawing/2014/main" id="{271D76EF-DABA-4CFF-8D83-92C5630796AC}"/>
                </a:ext>
              </a:extLst>
            </p:cNvPr>
            <p:cNvSpPr txBox="1"/>
            <p:nvPr/>
          </p:nvSpPr>
          <p:spPr>
            <a:xfrm>
              <a:off x="928276" y="3166569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pic>
          <p:nvPicPr>
            <p:cNvPr id="73" name="Graphique 72">
              <a:extLst>
                <a:ext uri="{FF2B5EF4-FFF2-40B4-BE49-F238E27FC236}">
                  <a16:creationId xmlns:a16="http://schemas.microsoft.com/office/drawing/2014/main" id="{54F274B4-F2BD-4E77-9EC4-E1F95EB0BE3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  <p:cxnSp>
          <p:nvCxnSpPr>
            <p:cNvPr id="76" name="CGR1">
              <a:extLst>
                <a:ext uri="{FF2B5EF4-FFF2-40B4-BE49-F238E27FC236}">
                  <a16:creationId xmlns:a16="http://schemas.microsoft.com/office/drawing/2014/main" id="{262A1976-B509-471B-B950-56F9F012DC2B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7" name="Graphique 76">
            <a:extLst>
              <a:ext uri="{FF2B5EF4-FFF2-40B4-BE49-F238E27FC236}">
                <a16:creationId xmlns:a16="http://schemas.microsoft.com/office/drawing/2014/main" id="{B08EA554-2644-4EEE-A8A7-149AD0C969D1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01231" y="3317592"/>
            <a:ext cx="338726" cy="500025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58DC536B-86A1-4050-9FC1-7F3038419E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36" name="ZoneTexte 61">
            <a:extLst>
              <a:ext uri="{FF2B5EF4-FFF2-40B4-BE49-F238E27FC236}">
                <a16:creationId xmlns:a16="http://schemas.microsoft.com/office/drawing/2014/main" id="{A1982FC7-0610-4D9A-904C-E04023D5DBBA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8" name="Groupe 64">
            <a:extLst>
              <a:ext uri="{FF2B5EF4-FFF2-40B4-BE49-F238E27FC236}">
                <a16:creationId xmlns:a16="http://schemas.microsoft.com/office/drawing/2014/main" id="{56B1D12F-6129-472F-A005-256175220F20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51" name="Connecteur droit 72">
              <a:extLst>
                <a:ext uri="{FF2B5EF4-FFF2-40B4-BE49-F238E27FC236}">
                  <a16:creationId xmlns:a16="http://schemas.microsoft.com/office/drawing/2014/main" id="{BAD5C632-FC10-4AE3-B564-67BCF8A22067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necteur droit 73">
              <a:extLst>
                <a:ext uri="{FF2B5EF4-FFF2-40B4-BE49-F238E27FC236}">
                  <a16:creationId xmlns:a16="http://schemas.microsoft.com/office/drawing/2014/main" id="{91717BEB-75E8-435C-8D67-4F58522777EF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Label C2">
            <a:extLst>
              <a:ext uri="{FF2B5EF4-FFF2-40B4-BE49-F238E27FC236}">
                <a16:creationId xmlns:a16="http://schemas.microsoft.com/office/drawing/2014/main" id="{8F747C2B-F359-4978-8B00-0707CB1ED03A}"/>
              </a:ext>
            </a:extLst>
          </p:cNvPr>
          <p:cNvSpPr/>
          <p:nvPr/>
        </p:nvSpPr>
        <p:spPr>
          <a:xfrm>
            <a:off x="6739035" y="1349869"/>
            <a:ext cx="5982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35" name="Label C1">
            <a:extLst>
              <a:ext uri="{FF2B5EF4-FFF2-40B4-BE49-F238E27FC236}">
                <a16:creationId xmlns:a16="http://schemas.microsoft.com/office/drawing/2014/main" id="{61283B29-A77A-4AEF-81B5-8AF73686469A}"/>
              </a:ext>
            </a:extLst>
          </p:cNvPr>
          <p:cNvSpPr/>
          <p:nvPr/>
        </p:nvSpPr>
        <p:spPr>
          <a:xfrm>
            <a:off x="4098703" y="1349869"/>
            <a:ext cx="10631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Plug-in 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37" name="Label C3">
            <a:extLst>
              <a:ext uri="{FF2B5EF4-FFF2-40B4-BE49-F238E27FC236}">
                <a16:creationId xmlns:a16="http://schemas.microsoft.com/office/drawing/2014/main" id="{6CF19FE5-47D8-4BD6-960D-0A38BF58259E}"/>
              </a:ext>
            </a:extLst>
          </p:cNvPr>
          <p:cNvSpPr/>
          <p:nvPr/>
        </p:nvSpPr>
        <p:spPr>
          <a:xfrm>
            <a:off x="8803416" y="1349869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5" name="ZoneTexte 62">
            <a:extLst>
              <a:ext uri="{FF2B5EF4-FFF2-40B4-BE49-F238E27FC236}">
                <a16:creationId xmlns:a16="http://schemas.microsoft.com/office/drawing/2014/main" id="{635366A6-1503-466A-BFB5-5094DEEACCD6}"/>
              </a:ext>
            </a:extLst>
          </p:cNvPr>
          <p:cNvSpPr txBox="1"/>
          <p:nvPr/>
        </p:nvSpPr>
        <p:spPr>
          <a:xfrm>
            <a:off x="41788" y="1885369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46" name="Graphique 75">
            <a:extLst>
              <a:ext uri="{FF2B5EF4-FFF2-40B4-BE49-F238E27FC236}">
                <a16:creationId xmlns:a16="http://schemas.microsoft.com/office/drawing/2014/main" id="{3A87EE26-BBF9-4633-82CD-23A6C0CC957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43" name="Rectangle 42">
            <a:extLst>
              <a:ext uri="{FF2B5EF4-FFF2-40B4-BE49-F238E27FC236}">
                <a16:creationId xmlns:a16="http://schemas.microsoft.com/office/drawing/2014/main" id="{644C7A5F-8CB7-45B3-B4F4-E758BA796A4C}"/>
              </a:ext>
            </a:extLst>
          </p:cNvPr>
          <p:cNvSpPr/>
          <p:nvPr/>
        </p:nvSpPr>
        <p:spPr>
          <a:xfrm>
            <a:off x="6824054" y="6100974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súčasnosti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využívate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technológií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zvažujete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kern="0" dirty="0" err="1">
                <a:solidFill>
                  <a:srgbClr val="7F7F7F"/>
                </a:solidFill>
                <a:latin typeface="BNPPSlabSerif-Light" panose="02000000000000000000"/>
              </a:rPr>
              <a:t>používať</a:t>
            </a:r>
            <a:r>
              <a:rPr lang="en-US" altLang="fr-FR" sz="900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b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b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b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b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en-US" altLang="fr-FR" sz="900" b="1" kern="0" dirty="0" err="1">
                <a:solidFill>
                  <a:srgbClr val="7F7F7F"/>
                </a:solidFill>
                <a:latin typeface="BNPPSlabSerif-Light" panose="02000000000000000000"/>
              </a:rPr>
              <a:t>osobnými</a:t>
            </a:r>
            <a:r>
              <a:rPr lang="en-US" altLang="fr-FR" sz="900" b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b="1" kern="0" dirty="0" err="1">
                <a:solidFill>
                  <a:srgbClr val="7F7F7F"/>
                </a:solidFill>
                <a:latin typeface="BNPPSlabSerif-Light" panose="02000000000000000000"/>
              </a:rPr>
              <a:t>automobilmi</a:t>
            </a:r>
            <a:endParaRPr lang="en-US" altLang="fr-FR" sz="800" b="1" kern="0" dirty="0">
              <a:solidFill>
                <a:srgbClr val="000000"/>
              </a:solidFill>
              <a:latin typeface="Arial"/>
            </a:endParaRPr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05935622-7F9A-6CB3-FEA5-D430AB48D29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071101" y="4089958"/>
            <a:ext cx="194469" cy="190500"/>
          </a:xfrm>
          <a:prstGeom prst="rect">
            <a:avLst/>
          </a:prstGeom>
        </p:spPr>
      </p:pic>
      <p:graphicFrame>
        <p:nvGraphicFramePr>
          <p:cNvPr id="42" name="Tableau 11">
            <a:extLst>
              <a:ext uri="{FF2B5EF4-FFF2-40B4-BE49-F238E27FC236}">
                <a16:creationId xmlns:a16="http://schemas.microsoft.com/office/drawing/2014/main" id="{D822B9BF-A258-463B-9666-5E9D77F4B8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8410003"/>
              </p:ext>
            </p:extLst>
          </p:nvPr>
        </p:nvGraphicFramePr>
        <p:xfrm>
          <a:off x="2257882" y="517668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61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53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714291"/>
                  </a:ext>
                </a:extLst>
              </a:tr>
            </a:tbl>
          </a:graphicData>
        </a:graphic>
      </p:graphicFrame>
      <p:pic>
        <p:nvPicPr>
          <p:cNvPr id="44" name="Graphique 43">
            <a:extLst>
              <a:ext uri="{FF2B5EF4-FFF2-40B4-BE49-F238E27FC236}">
                <a16:creationId xmlns:a16="http://schemas.microsoft.com/office/drawing/2014/main" id="{2EA8D17D-E583-4C4D-8DEA-9C15AFA53A4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08298" y="5214388"/>
            <a:ext cx="313262" cy="256563"/>
          </a:xfrm>
          <a:prstGeom prst="rect">
            <a:avLst/>
          </a:prstGeom>
        </p:spPr>
      </p:pic>
      <p:pic>
        <p:nvPicPr>
          <p:cNvPr id="47" name="Graphique 46">
            <a:extLst>
              <a:ext uri="{FF2B5EF4-FFF2-40B4-BE49-F238E27FC236}">
                <a16:creationId xmlns:a16="http://schemas.microsoft.com/office/drawing/2014/main" id="{FE0E3282-2F12-480F-8A31-3F6CD0F9BE7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08298" y="5547526"/>
            <a:ext cx="310440" cy="281153"/>
          </a:xfrm>
          <a:prstGeom prst="rect">
            <a:avLst/>
          </a:prstGeom>
        </p:spPr>
      </p:pic>
      <p:pic>
        <p:nvPicPr>
          <p:cNvPr id="49" name="Image 48">
            <a:extLst>
              <a:ext uri="{FF2B5EF4-FFF2-40B4-BE49-F238E27FC236}">
                <a16:creationId xmlns:a16="http://schemas.microsoft.com/office/drawing/2014/main" id="{2157D656-EB3E-4037-905B-35EC89A6AE3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541979" y="5367284"/>
            <a:ext cx="412593" cy="274955"/>
          </a:xfrm>
          <a:prstGeom prst="rect">
            <a:avLst/>
          </a:prstGeom>
        </p:spPr>
      </p:pic>
      <p:pic>
        <p:nvPicPr>
          <p:cNvPr id="50" name="Image 49">
            <a:extLst>
              <a:ext uri="{FF2B5EF4-FFF2-40B4-BE49-F238E27FC236}">
                <a16:creationId xmlns:a16="http://schemas.microsoft.com/office/drawing/2014/main" id="{FC0CA515-D16B-4632-890A-CDE86612EF3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67301" y="5808462"/>
            <a:ext cx="102577" cy="88900"/>
          </a:xfrm>
          <a:prstGeom prst="rect">
            <a:avLst/>
          </a:prstGeom>
        </p:spPr>
      </p:pic>
      <p:pic>
        <p:nvPicPr>
          <p:cNvPr id="53" name="Image 52">
            <a:extLst>
              <a:ext uri="{FF2B5EF4-FFF2-40B4-BE49-F238E27FC236}">
                <a16:creationId xmlns:a16="http://schemas.microsoft.com/office/drawing/2014/main" id="{9140828C-4B95-4D19-AB5B-DD005C7B1939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94301" y="5335853"/>
            <a:ext cx="194469" cy="190500"/>
          </a:xfrm>
          <a:prstGeom prst="rect">
            <a:avLst/>
          </a:prstGeom>
        </p:spPr>
      </p:pic>
      <p:pic>
        <p:nvPicPr>
          <p:cNvPr id="54" name="Image 53">
            <a:extLst>
              <a:ext uri="{FF2B5EF4-FFF2-40B4-BE49-F238E27FC236}">
                <a16:creationId xmlns:a16="http://schemas.microsoft.com/office/drawing/2014/main" id="{C1D5917A-32F7-4ABE-8B8B-70E5558C8DA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067301" y="5502057"/>
            <a:ext cx="102577" cy="88900"/>
          </a:xfrm>
          <a:prstGeom prst="rect">
            <a:avLst/>
          </a:prstGeom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306A8FC3-0741-4618-955E-724148BEA0A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620001" y="5335853"/>
            <a:ext cx="194469" cy="190500"/>
          </a:xfrm>
          <a:prstGeom prst="rect">
            <a:avLst/>
          </a:prstGeom>
        </p:spPr>
      </p:pic>
      <p:pic>
        <p:nvPicPr>
          <p:cNvPr id="56" name="Image 55">
            <a:extLst>
              <a:ext uri="{FF2B5EF4-FFF2-40B4-BE49-F238E27FC236}">
                <a16:creationId xmlns:a16="http://schemas.microsoft.com/office/drawing/2014/main" id="{04464E5F-343E-4C23-82F7-E4EF2211D1D0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493001" y="5502057"/>
            <a:ext cx="102577" cy="88900"/>
          </a:xfrm>
          <a:prstGeom prst="rect">
            <a:avLst/>
          </a:prstGeom>
        </p:spPr>
      </p:pic>
      <p:pic>
        <p:nvPicPr>
          <p:cNvPr id="57" name="Image 56">
            <a:extLst>
              <a:ext uri="{FF2B5EF4-FFF2-40B4-BE49-F238E27FC236}">
                <a16:creationId xmlns:a16="http://schemas.microsoft.com/office/drawing/2014/main" id="{D661C036-4339-43A5-A18E-8D7A3CCCDB19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045701" y="5639718"/>
            <a:ext cx="194469" cy="190500"/>
          </a:xfrm>
          <a:prstGeom prst="rect">
            <a:avLst/>
          </a:prstGeom>
        </p:spPr>
      </p:pic>
      <p:pic>
        <p:nvPicPr>
          <p:cNvPr id="58" name="Image 57">
            <a:extLst>
              <a:ext uri="{FF2B5EF4-FFF2-40B4-BE49-F238E27FC236}">
                <a16:creationId xmlns:a16="http://schemas.microsoft.com/office/drawing/2014/main" id="{CE6782F0-F276-483A-829D-718594F4D1E4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045701" y="5335853"/>
            <a:ext cx="194469" cy="190500"/>
          </a:xfrm>
          <a:prstGeom prst="rect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FC307C4B-1236-490F-AD61-B8C9BBDA282B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9918701" y="5502057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546148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4" name="Graphique Slide">
            <a:extLst>
              <a:ext uri="{FF2B5EF4-FFF2-40B4-BE49-F238E27FC236}">
                <a16:creationId xmlns:a16="http://schemas.microsoft.com/office/drawing/2014/main" id="{DFC1E2C5-397A-45E9-B580-28B9C110057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09210708"/>
              </p:ext>
            </p:extLst>
          </p:nvPr>
        </p:nvGraphicFramePr>
        <p:xfrm>
          <a:off x="3553311" y="343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D82B70B6-917F-46AE-B7D4-CFFA7FE99C8E}"/>
              </a:ext>
            </a:extLst>
          </p:cNvPr>
          <p:cNvCxnSpPr>
            <a:cxnSpLocks/>
          </p:cNvCxnSpPr>
          <p:nvPr/>
        </p:nvCxnSpPr>
        <p:spPr>
          <a:xfrm>
            <a:off x="1059853" y="2164087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293" y="259283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sp>
        <p:nvSpPr>
          <p:cNvPr id="7" name="Title">
            <a:extLst>
              <a:ext uri="{FF2B5EF4-FFF2-40B4-BE49-F238E27FC236}">
                <a16:creationId xmlns:a16="http://schemas.microsoft.com/office/drawing/2014/main" id="{CBEC8F9B-D23E-4385-A4B8-C617CE4FD53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13059" y="885338"/>
            <a:ext cx="11473200" cy="64633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sk-SK" dirty="0"/>
              <a:t> 100 – 249 zamestnancov</a:t>
            </a:r>
            <a:endParaRPr lang="fr-FR" dirty="0"/>
          </a:p>
          <a:p>
            <a:r>
              <a:rPr lang="en-US" dirty="0"/>
              <a:t>.</a:t>
            </a:r>
            <a:endParaRPr lang="fr-FR" dirty="0"/>
          </a:p>
        </p:txBody>
      </p:sp>
      <p:sp>
        <p:nvSpPr>
          <p:cNvPr id="49" name="Label C2">
            <a:extLst>
              <a:ext uri="{FF2B5EF4-FFF2-40B4-BE49-F238E27FC236}">
                <a16:creationId xmlns:a16="http://schemas.microsoft.com/office/drawing/2014/main" id="{CD93C23D-68B9-4453-80B8-57E71CC83549}"/>
              </a:ext>
            </a:extLst>
          </p:cNvPr>
          <p:cNvSpPr/>
          <p:nvPr/>
        </p:nvSpPr>
        <p:spPr>
          <a:xfrm>
            <a:off x="6739035" y="1349869"/>
            <a:ext cx="5982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60" name="Label C1">
            <a:extLst>
              <a:ext uri="{FF2B5EF4-FFF2-40B4-BE49-F238E27FC236}">
                <a16:creationId xmlns:a16="http://schemas.microsoft.com/office/drawing/2014/main" id="{4CA2DE35-C0C3-40E8-8884-77B4DAD5F340}"/>
              </a:ext>
            </a:extLst>
          </p:cNvPr>
          <p:cNvSpPr/>
          <p:nvPr/>
        </p:nvSpPr>
        <p:spPr>
          <a:xfrm>
            <a:off x="4098703" y="1349869"/>
            <a:ext cx="10631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Plug-in 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61" name="Label C3">
            <a:extLst>
              <a:ext uri="{FF2B5EF4-FFF2-40B4-BE49-F238E27FC236}">
                <a16:creationId xmlns:a16="http://schemas.microsoft.com/office/drawing/2014/main" id="{3A896C01-2FED-4F7C-A442-5AC94EA7B3CA}"/>
              </a:ext>
            </a:extLst>
          </p:cNvPr>
          <p:cNvSpPr/>
          <p:nvPr/>
        </p:nvSpPr>
        <p:spPr>
          <a:xfrm>
            <a:off x="8803416" y="1349869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B</a:t>
            </a:r>
            <a:r>
              <a:rPr lang="sk-SK" sz="1200" dirty="0">
                <a:latin typeface="BNPPSlabSerif" panose="02000000000000000000" pitchFamily="2" charset="0"/>
              </a:rPr>
              <a:t>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F35C2BD8-0E77-4524-97DB-A4CECC203A63}"/>
              </a:ext>
            </a:extLst>
          </p:cNvPr>
          <p:cNvGrpSpPr/>
          <p:nvPr/>
        </p:nvGrpSpPr>
        <p:grpSpPr>
          <a:xfrm>
            <a:off x="1886219" y="2217926"/>
            <a:ext cx="1589054" cy="1391722"/>
            <a:chOff x="928276" y="2646809"/>
            <a:chExt cx="1589054" cy="1391722"/>
          </a:xfrm>
        </p:grpSpPr>
        <p:sp>
          <p:nvSpPr>
            <p:cNvPr id="72" name="Label R1">
              <a:extLst>
                <a:ext uri="{FF2B5EF4-FFF2-40B4-BE49-F238E27FC236}">
                  <a16:creationId xmlns:a16="http://schemas.microsoft.com/office/drawing/2014/main" id="{E518B50D-223D-4104-9A15-BEF3F0234AE8}"/>
                </a:ext>
              </a:extLst>
            </p:cNvPr>
            <p:cNvSpPr txBox="1"/>
            <p:nvPr/>
          </p:nvSpPr>
          <p:spPr>
            <a:xfrm>
              <a:off x="928276" y="3192145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73" name="CGR1">
              <a:extLst>
                <a:ext uri="{FF2B5EF4-FFF2-40B4-BE49-F238E27FC236}">
                  <a16:creationId xmlns:a16="http://schemas.microsoft.com/office/drawing/2014/main" id="{521689FB-447E-490F-A7E4-EAFB8A06F23B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4" name="Graphique 73">
              <a:extLst>
                <a:ext uri="{FF2B5EF4-FFF2-40B4-BE49-F238E27FC236}">
                  <a16:creationId xmlns:a16="http://schemas.microsoft.com/office/drawing/2014/main" id="{27004E21-450A-4A73-8208-8D81BD81B78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140383DE-8B00-49C6-8CCA-FA61F2C83A23}"/>
              </a:ext>
            </a:extLst>
          </p:cNvPr>
          <p:cNvGrpSpPr/>
          <p:nvPr/>
        </p:nvGrpSpPr>
        <p:grpSpPr>
          <a:xfrm>
            <a:off x="1939839" y="3877955"/>
            <a:ext cx="1524804" cy="938817"/>
            <a:chOff x="981896" y="3936568"/>
            <a:chExt cx="1524804" cy="938817"/>
          </a:xfrm>
        </p:grpSpPr>
        <p:cxnSp>
          <p:nvCxnSpPr>
            <p:cNvPr id="69" name="Connecteur droit 68">
              <a:extLst>
                <a:ext uri="{FF2B5EF4-FFF2-40B4-BE49-F238E27FC236}">
                  <a16:creationId xmlns:a16="http://schemas.microsoft.com/office/drawing/2014/main" id="{9578E09A-E59F-4B30-AC6F-830D6D51702A}"/>
                </a:ext>
              </a:extLst>
            </p:cNvPr>
            <p:cNvCxnSpPr>
              <a:cxnSpLocks/>
            </p:cNvCxnSpPr>
            <p:nvPr/>
          </p:nvCxnSpPr>
          <p:spPr>
            <a:xfrm>
              <a:off x="2150775" y="458150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Label R2">
              <a:extLst>
                <a:ext uri="{FF2B5EF4-FFF2-40B4-BE49-F238E27FC236}">
                  <a16:creationId xmlns:a16="http://schemas.microsoft.com/office/drawing/2014/main" id="{D7B022E0-8F08-4FE8-800B-0DD83C04D068}"/>
                </a:ext>
              </a:extLst>
            </p:cNvPr>
            <p:cNvSpPr txBox="1"/>
            <p:nvPr/>
          </p:nvSpPr>
          <p:spPr>
            <a:xfrm>
              <a:off x="981896" y="4536831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75" name="Graphique 74">
              <a:extLst>
                <a:ext uri="{FF2B5EF4-FFF2-40B4-BE49-F238E27FC236}">
                  <a16:creationId xmlns:a16="http://schemas.microsoft.com/office/drawing/2014/main" id="{F3BD824E-8EAF-404E-8209-19CB432EC93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91069" y="3936568"/>
              <a:ext cx="549324" cy="497500"/>
            </a:xfrm>
            <a:prstGeom prst="rect">
              <a:avLst/>
            </a:prstGeom>
          </p:spPr>
        </p:pic>
      </p:grpSp>
      <p:pic>
        <p:nvPicPr>
          <p:cNvPr id="76" name="Graphique 75">
            <a:extLst>
              <a:ext uri="{FF2B5EF4-FFF2-40B4-BE49-F238E27FC236}">
                <a16:creationId xmlns:a16="http://schemas.microsoft.com/office/drawing/2014/main" id="{C206250C-6B8A-4B11-A9B2-A19C12766D6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12293" y="3242053"/>
            <a:ext cx="392493" cy="494649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883D22CD-019A-46EE-A890-0B693889A52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" name="ZoneTexte 61">
            <a:extLst>
              <a:ext uri="{FF2B5EF4-FFF2-40B4-BE49-F238E27FC236}">
                <a16:creationId xmlns:a16="http://schemas.microsoft.com/office/drawing/2014/main" id="{2DAA6E45-38A3-43ED-A518-2732222B401F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8" name="Groupe 64">
            <a:extLst>
              <a:ext uri="{FF2B5EF4-FFF2-40B4-BE49-F238E27FC236}">
                <a16:creationId xmlns:a16="http://schemas.microsoft.com/office/drawing/2014/main" id="{0B2FDAF0-A35C-46CC-83BB-720FC302E1F2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52" name="Connecteur droit 72">
              <a:extLst>
                <a:ext uri="{FF2B5EF4-FFF2-40B4-BE49-F238E27FC236}">
                  <a16:creationId xmlns:a16="http://schemas.microsoft.com/office/drawing/2014/main" id="{4BD961FD-F162-4E03-B471-A49DA6FF3EB0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necteur droit 73">
              <a:extLst>
                <a:ext uri="{FF2B5EF4-FFF2-40B4-BE49-F238E27FC236}">
                  <a16:creationId xmlns:a16="http://schemas.microsoft.com/office/drawing/2014/main" id="{5D917D87-D6E3-42E2-AC7B-7E14DA615F79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ZoneTexte 62">
            <a:extLst>
              <a:ext uri="{FF2B5EF4-FFF2-40B4-BE49-F238E27FC236}">
                <a16:creationId xmlns:a16="http://schemas.microsoft.com/office/drawing/2014/main" id="{7A6C53C1-C73D-4FF5-A6FF-094CC5FBBE8C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42" name="Graphique 75">
            <a:extLst>
              <a:ext uri="{FF2B5EF4-FFF2-40B4-BE49-F238E27FC236}">
                <a16:creationId xmlns:a16="http://schemas.microsoft.com/office/drawing/2014/main" id="{065B2E4D-667B-43EF-8366-A1B2D0751792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43" name="Rectangle 42">
            <a:extLst>
              <a:ext uri="{FF2B5EF4-FFF2-40B4-BE49-F238E27FC236}">
                <a16:creationId xmlns:a16="http://schemas.microsoft.com/office/drawing/2014/main" id="{022EFF75-5D7C-4FB6-BABA-05392038C75A}"/>
              </a:ext>
            </a:extLst>
          </p:cNvPr>
          <p:cNvSpPr/>
          <p:nvPr/>
        </p:nvSpPr>
        <p:spPr>
          <a:xfrm>
            <a:off x="6824054" y="6085984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Amongst the following alternative fuel technologies, which ones do you currently use…?</a:t>
            </a:r>
          </a:p>
          <a:p>
            <a:pPr algn="r" defTabSz="1219170">
              <a:defRPr/>
            </a:pP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Amongst the following alternative fuel technologies, which ones are you considering using…?</a:t>
            </a:r>
          </a:p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8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Basis: companies with passenger cars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74299180-FB02-6E04-A654-10195B1AC82D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94301" y="4315366"/>
            <a:ext cx="194469" cy="190500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B3166961-2CF8-2AD5-435E-B585D8B5AFDF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94601" y="4315366"/>
            <a:ext cx="194469" cy="190500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7BF43AC9-EF21-DB2C-EB10-78CD2AD86DA0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94301" y="3884426"/>
            <a:ext cx="194469" cy="190500"/>
          </a:xfrm>
          <a:prstGeom prst="rect">
            <a:avLst/>
          </a:prstGeom>
        </p:spPr>
      </p:pic>
      <p:graphicFrame>
        <p:nvGraphicFramePr>
          <p:cNvPr id="44" name="Tableau 11">
            <a:extLst>
              <a:ext uri="{FF2B5EF4-FFF2-40B4-BE49-F238E27FC236}">
                <a16:creationId xmlns:a16="http://schemas.microsoft.com/office/drawing/2014/main" id="{6FEB915C-248E-4292-B3E7-854D2752CB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9992752"/>
              </p:ext>
            </p:extLst>
          </p:nvPr>
        </p:nvGraphicFramePr>
        <p:xfrm>
          <a:off x="2219782" y="5220064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70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67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24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24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8925771"/>
                  </a:ext>
                </a:extLst>
              </a:tr>
            </a:tbl>
          </a:graphicData>
        </a:graphic>
      </p:graphicFrame>
      <p:pic>
        <p:nvPicPr>
          <p:cNvPr id="45" name="Graphique 44">
            <a:extLst>
              <a:ext uri="{FF2B5EF4-FFF2-40B4-BE49-F238E27FC236}">
                <a16:creationId xmlns:a16="http://schemas.microsoft.com/office/drawing/2014/main" id="{2F7F1927-5729-47BA-8262-C53CAD6F890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08298" y="5214388"/>
            <a:ext cx="313262" cy="256563"/>
          </a:xfrm>
          <a:prstGeom prst="rect">
            <a:avLst/>
          </a:prstGeom>
        </p:spPr>
      </p:pic>
      <p:pic>
        <p:nvPicPr>
          <p:cNvPr id="47" name="Graphique 46">
            <a:extLst>
              <a:ext uri="{FF2B5EF4-FFF2-40B4-BE49-F238E27FC236}">
                <a16:creationId xmlns:a16="http://schemas.microsoft.com/office/drawing/2014/main" id="{250B3761-E67E-4C18-AB26-71605BD31E1A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08298" y="5547526"/>
            <a:ext cx="310440" cy="281153"/>
          </a:xfrm>
          <a:prstGeom prst="rect">
            <a:avLst/>
          </a:prstGeom>
        </p:spPr>
      </p:pic>
      <p:pic>
        <p:nvPicPr>
          <p:cNvPr id="50" name="Image 49">
            <a:extLst>
              <a:ext uri="{FF2B5EF4-FFF2-40B4-BE49-F238E27FC236}">
                <a16:creationId xmlns:a16="http://schemas.microsoft.com/office/drawing/2014/main" id="{911D2378-D709-4058-A910-0EC009A9C93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541979" y="5367284"/>
            <a:ext cx="412593" cy="274955"/>
          </a:xfrm>
          <a:prstGeom prst="rect">
            <a:avLst/>
          </a:prstGeom>
        </p:spPr>
      </p:pic>
      <p:pic>
        <p:nvPicPr>
          <p:cNvPr id="51" name="Image 50">
            <a:extLst>
              <a:ext uri="{FF2B5EF4-FFF2-40B4-BE49-F238E27FC236}">
                <a16:creationId xmlns:a16="http://schemas.microsoft.com/office/drawing/2014/main" id="{79655282-EE2C-4985-8019-A87197A02550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156201" y="5352600"/>
            <a:ext cx="194469" cy="190500"/>
          </a:xfrm>
          <a:prstGeom prst="rect">
            <a:avLst/>
          </a:prstGeom>
        </p:spPr>
      </p:pic>
      <p:pic>
        <p:nvPicPr>
          <p:cNvPr id="54" name="Image 53">
            <a:extLst>
              <a:ext uri="{FF2B5EF4-FFF2-40B4-BE49-F238E27FC236}">
                <a16:creationId xmlns:a16="http://schemas.microsoft.com/office/drawing/2014/main" id="{BFF71ABC-A74A-4BCC-B74F-DF425F92784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29201" y="5513526"/>
            <a:ext cx="102577" cy="88900"/>
          </a:xfrm>
          <a:prstGeom prst="rect">
            <a:avLst/>
          </a:prstGeom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4986D024-2255-4480-A7F8-E698D10BBA3E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454901" y="5513526"/>
            <a:ext cx="102577" cy="88900"/>
          </a:xfrm>
          <a:prstGeom prst="rect">
            <a:avLst/>
          </a:prstGeom>
        </p:spPr>
      </p:pic>
      <p:pic>
        <p:nvPicPr>
          <p:cNvPr id="56" name="Image 55">
            <a:extLst>
              <a:ext uri="{FF2B5EF4-FFF2-40B4-BE49-F238E27FC236}">
                <a16:creationId xmlns:a16="http://schemas.microsoft.com/office/drawing/2014/main" id="{BC3E17CE-C766-4FBB-9971-B2C7FAD124D3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007601" y="5683097"/>
            <a:ext cx="194469" cy="190500"/>
          </a:xfrm>
          <a:prstGeom prst="rect">
            <a:avLst/>
          </a:prstGeom>
        </p:spPr>
      </p:pic>
      <p:pic>
        <p:nvPicPr>
          <p:cNvPr id="57" name="Image 56">
            <a:extLst>
              <a:ext uri="{FF2B5EF4-FFF2-40B4-BE49-F238E27FC236}">
                <a16:creationId xmlns:a16="http://schemas.microsoft.com/office/drawing/2014/main" id="{65491FEA-6C03-4306-8027-75809D0872CF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007601" y="5352600"/>
            <a:ext cx="194469" cy="190500"/>
          </a:xfrm>
          <a:prstGeom prst="rect">
            <a:avLst/>
          </a:prstGeom>
        </p:spPr>
      </p:pic>
      <p:pic>
        <p:nvPicPr>
          <p:cNvPr id="58" name="Image 57">
            <a:extLst>
              <a:ext uri="{FF2B5EF4-FFF2-40B4-BE49-F238E27FC236}">
                <a16:creationId xmlns:a16="http://schemas.microsoft.com/office/drawing/2014/main" id="{FFEFB5EB-B26B-4E70-98EE-AB577C9857A2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880601" y="5513526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345287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1" name="Graphique Slide">
            <a:extLst>
              <a:ext uri="{FF2B5EF4-FFF2-40B4-BE49-F238E27FC236}">
                <a16:creationId xmlns:a16="http://schemas.microsoft.com/office/drawing/2014/main" id="{2F5CA3ED-F2DA-4EF5-B1B7-44DBE74E5DD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60953857"/>
              </p:ext>
            </p:extLst>
          </p:nvPr>
        </p:nvGraphicFramePr>
        <p:xfrm>
          <a:off x="3567824" y="206633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725" y="204304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sp>
        <p:nvSpPr>
          <p:cNvPr id="6" name="Title">
            <a:extLst>
              <a:ext uri="{FF2B5EF4-FFF2-40B4-BE49-F238E27FC236}">
                <a16:creationId xmlns:a16="http://schemas.microsoft.com/office/drawing/2014/main" id="{71C3B79C-19C3-4611-963C-07E5B60C05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sk-SK" dirty="0"/>
              <a:t>  - 250 zamestnancov a viac</a:t>
            </a:r>
            <a:endParaRPr lang="fr-FR" dirty="0"/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8390D284-9C2F-4700-BF86-AC74A9F654E0}"/>
              </a:ext>
            </a:extLst>
          </p:cNvPr>
          <p:cNvGrpSpPr/>
          <p:nvPr/>
        </p:nvGrpSpPr>
        <p:grpSpPr>
          <a:xfrm>
            <a:off x="1892761" y="2086334"/>
            <a:ext cx="1597025" cy="1412751"/>
            <a:chOff x="920305" y="2646809"/>
            <a:chExt cx="1597025" cy="1412751"/>
          </a:xfrm>
        </p:grpSpPr>
        <p:sp>
          <p:nvSpPr>
            <p:cNvPr id="73" name="Label R1">
              <a:extLst>
                <a:ext uri="{FF2B5EF4-FFF2-40B4-BE49-F238E27FC236}">
                  <a16:creationId xmlns:a16="http://schemas.microsoft.com/office/drawing/2014/main" id="{FD1C34B5-D88F-4906-9B29-3F1E269786C0}"/>
                </a:ext>
              </a:extLst>
            </p:cNvPr>
            <p:cNvSpPr txBox="1"/>
            <p:nvPr/>
          </p:nvSpPr>
          <p:spPr>
            <a:xfrm>
              <a:off x="920305" y="3213174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74" name="CGR1">
              <a:extLst>
                <a:ext uri="{FF2B5EF4-FFF2-40B4-BE49-F238E27FC236}">
                  <a16:creationId xmlns:a16="http://schemas.microsoft.com/office/drawing/2014/main" id="{EFF0E94E-4972-4555-BD22-4F1EA840591B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5" name="Graphique 74">
              <a:extLst>
                <a:ext uri="{FF2B5EF4-FFF2-40B4-BE49-F238E27FC236}">
                  <a16:creationId xmlns:a16="http://schemas.microsoft.com/office/drawing/2014/main" id="{A93F725E-F1D7-49BB-9692-72129D50D73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B9BE48E8-B95E-448F-9A79-DD051F2ADBB4}"/>
              </a:ext>
            </a:extLst>
          </p:cNvPr>
          <p:cNvGrpSpPr/>
          <p:nvPr/>
        </p:nvGrpSpPr>
        <p:grpSpPr>
          <a:xfrm>
            <a:off x="1966837" y="4046387"/>
            <a:ext cx="1512319" cy="948235"/>
            <a:chOff x="994381" y="3936568"/>
            <a:chExt cx="1512319" cy="948235"/>
          </a:xfrm>
        </p:grpSpPr>
        <p:cxnSp>
          <p:nvCxnSpPr>
            <p:cNvPr id="70" name="Connecteur droit 69">
              <a:extLst>
                <a:ext uri="{FF2B5EF4-FFF2-40B4-BE49-F238E27FC236}">
                  <a16:creationId xmlns:a16="http://schemas.microsoft.com/office/drawing/2014/main" id="{A4F5408E-16B4-498C-ACD4-6CF380C7711F}"/>
                </a:ext>
              </a:extLst>
            </p:cNvPr>
            <p:cNvCxnSpPr>
              <a:cxnSpLocks/>
            </p:cNvCxnSpPr>
            <p:nvPr/>
          </p:nvCxnSpPr>
          <p:spPr>
            <a:xfrm>
              <a:off x="2150775" y="458150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Label R2">
              <a:extLst>
                <a:ext uri="{FF2B5EF4-FFF2-40B4-BE49-F238E27FC236}">
                  <a16:creationId xmlns:a16="http://schemas.microsoft.com/office/drawing/2014/main" id="{A67EB9F4-4CBD-4420-B8A5-FF21C0268AFF}"/>
                </a:ext>
              </a:extLst>
            </p:cNvPr>
            <p:cNvSpPr txBox="1"/>
            <p:nvPr/>
          </p:nvSpPr>
          <p:spPr>
            <a:xfrm>
              <a:off x="994381" y="4546249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76" name="Graphique 75">
              <a:extLst>
                <a:ext uri="{FF2B5EF4-FFF2-40B4-BE49-F238E27FC236}">
                  <a16:creationId xmlns:a16="http://schemas.microsoft.com/office/drawing/2014/main" id="{84BE020E-3698-4437-8037-2695947A181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91069" y="3936568"/>
              <a:ext cx="549324" cy="497500"/>
            </a:xfrm>
            <a:prstGeom prst="rect">
              <a:avLst/>
            </a:prstGeom>
          </p:spPr>
        </p:pic>
      </p:grpSp>
      <p:pic>
        <p:nvPicPr>
          <p:cNvPr id="77" name="Graphique 76">
            <a:extLst>
              <a:ext uri="{FF2B5EF4-FFF2-40B4-BE49-F238E27FC236}">
                <a16:creationId xmlns:a16="http://schemas.microsoft.com/office/drawing/2014/main" id="{B36DAB55-67B2-457E-88DB-5CAC073FFA80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02669" y="3297649"/>
            <a:ext cx="659856" cy="449681"/>
          </a:xfrm>
          <a:prstGeom prst="rect">
            <a:avLst/>
          </a:prstGeom>
        </p:spPr>
      </p:pic>
      <p:cxnSp>
        <p:nvCxnSpPr>
          <p:cNvPr id="46" name="Connecteur droit 45">
            <a:extLst>
              <a:ext uri="{FF2B5EF4-FFF2-40B4-BE49-F238E27FC236}">
                <a16:creationId xmlns:a16="http://schemas.microsoft.com/office/drawing/2014/main" id="{A0D90727-0400-4D99-A5F2-B835FDC41688}"/>
              </a:ext>
            </a:extLst>
          </p:cNvPr>
          <p:cNvCxnSpPr>
            <a:cxnSpLocks/>
          </p:cNvCxnSpPr>
          <p:nvPr/>
        </p:nvCxnSpPr>
        <p:spPr>
          <a:xfrm>
            <a:off x="1050790" y="2222145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1A48A776-9472-43AA-A371-8F47A5F08D3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33" name="ZoneTexte 61">
            <a:extLst>
              <a:ext uri="{FF2B5EF4-FFF2-40B4-BE49-F238E27FC236}">
                <a16:creationId xmlns:a16="http://schemas.microsoft.com/office/drawing/2014/main" id="{53BBB827-CC73-4430-951B-9B534174E1F3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5" name="Groupe 64">
            <a:extLst>
              <a:ext uri="{FF2B5EF4-FFF2-40B4-BE49-F238E27FC236}">
                <a16:creationId xmlns:a16="http://schemas.microsoft.com/office/drawing/2014/main" id="{0DEDD004-804F-484E-AD21-6D0CC13773CA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50" name="Connecteur droit 72">
              <a:extLst>
                <a:ext uri="{FF2B5EF4-FFF2-40B4-BE49-F238E27FC236}">
                  <a16:creationId xmlns:a16="http://schemas.microsoft.com/office/drawing/2014/main" id="{AF4B72E3-6D32-430A-A672-249E8067C03D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necteur droit 73">
              <a:extLst>
                <a:ext uri="{FF2B5EF4-FFF2-40B4-BE49-F238E27FC236}">
                  <a16:creationId xmlns:a16="http://schemas.microsoft.com/office/drawing/2014/main" id="{F949C589-DF9F-40C1-AB22-07A00C7C18F9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Label C2">
            <a:extLst>
              <a:ext uri="{FF2B5EF4-FFF2-40B4-BE49-F238E27FC236}">
                <a16:creationId xmlns:a16="http://schemas.microsoft.com/office/drawing/2014/main" id="{D4E9CA48-B716-4FED-9EA3-1F9E5B718885}"/>
              </a:ext>
            </a:extLst>
          </p:cNvPr>
          <p:cNvSpPr/>
          <p:nvPr/>
        </p:nvSpPr>
        <p:spPr>
          <a:xfrm>
            <a:off x="6739035" y="1349869"/>
            <a:ext cx="5982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37" name="Label C1">
            <a:extLst>
              <a:ext uri="{FF2B5EF4-FFF2-40B4-BE49-F238E27FC236}">
                <a16:creationId xmlns:a16="http://schemas.microsoft.com/office/drawing/2014/main" id="{7CD794A8-975D-420A-A15B-A96140864CC6}"/>
              </a:ext>
            </a:extLst>
          </p:cNvPr>
          <p:cNvSpPr/>
          <p:nvPr/>
        </p:nvSpPr>
        <p:spPr>
          <a:xfrm>
            <a:off x="4098703" y="1349869"/>
            <a:ext cx="10631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Plug-in 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38" name="Label C3">
            <a:extLst>
              <a:ext uri="{FF2B5EF4-FFF2-40B4-BE49-F238E27FC236}">
                <a16:creationId xmlns:a16="http://schemas.microsoft.com/office/drawing/2014/main" id="{1425F1AE-8691-41AF-A084-E9BFC0782594}"/>
              </a:ext>
            </a:extLst>
          </p:cNvPr>
          <p:cNvSpPr/>
          <p:nvPr/>
        </p:nvSpPr>
        <p:spPr>
          <a:xfrm>
            <a:off x="8803416" y="1349869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</a:t>
            </a:r>
            <a:r>
              <a:rPr lang="sk-SK" sz="1200" dirty="0">
                <a:latin typeface="BNPPSlabSerif" panose="02000000000000000000" pitchFamily="2" charset="0"/>
              </a:rPr>
              <a:t> 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9" name="ZoneTexte 62">
            <a:extLst>
              <a:ext uri="{FF2B5EF4-FFF2-40B4-BE49-F238E27FC236}">
                <a16:creationId xmlns:a16="http://schemas.microsoft.com/office/drawing/2014/main" id="{7B5DF364-E1C8-4443-BAE2-50FCF61CBD0A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54" name="Graphique 75">
            <a:extLst>
              <a:ext uri="{FF2B5EF4-FFF2-40B4-BE49-F238E27FC236}">
                <a16:creationId xmlns:a16="http://schemas.microsoft.com/office/drawing/2014/main" id="{366A4502-2099-46E0-9F55-F7B61B91BE34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4D34F3B4-DCD3-43DA-8146-465AFEC02E9F}"/>
              </a:ext>
            </a:extLst>
          </p:cNvPr>
          <p:cNvSpPr/>
          <p:nvPr/>
        </p:nvSpPr>
        <p:spPr>
          <a:xfrm>
            <a:off x="6599790" y="6179270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využívať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  <a:endParaRPr lang="en-US" altLang="fr-FR" sz="900" b="1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sk-SK" sz="900" b="1" i="1" dirty="0">
                <a:solidFill>
                  <a:srgbClr val="7F7F7F"/>
                </a:solidFill>
              </a:rPr>
              <a:t>Základ: spoločnosti s osobnými automobilmi</a:t>
            </a:r>
          </a:p>
        </p:txBody>
      </p:sp>
      <p:graphicFrame>
        <p:nvGraphicFramePr>
          <p:cNvPr id="39" name="Tableau 11">
            <a:extLst>
              <a:ext uri="{FF2B5EF4-FFF2-40B4-BE49-F238E27FC236}">
                <a16:creationId xmlns:a16="http://schemas.microsoft.com/office/drawing/2014/main" id="{0FC85EC2-3D3D-49D9-ACA8-4137808B8C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365107"/>
              </p:ext>
            </p:extLst>
          </p:nvPr>
        </p:nvGraphicFramePr>
        <p:xfrm>
          <a:off x="2208822" y="5257302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75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72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7178628"/>
                  </a:ext>
                </a:extLst>
              </a:tr>
            </a:tbl>
          </a:graphicData>
        </a:graphic>
      </p:graphicFrame>
      <p:pic>
        <p:nvPicPr>
          <p:cNvPr id="44" name="Graphique 43">
            <a:extLst>
              <a:ext uri="{FF2B5EF4-FFF2-40B4-BE49-F238E27FC236}">
                <a16:creationId xmlns:a16="http://schemas.microsoft.com/office/drawing/2014/main" id="{9AFC1531-DDB5-4CE8-A1D7-4C314DF8641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08298" y="5337758"/>
            <a:ext cx="313262" cy="256563"/>
          </a:xfrm>
          <a:prstGeom prst="rect">
            <a:avLst/>
          </a:prstGeom>
        </p:spPr>
      </p:pic>
      <p:pic>
        <p:nvPicPr>
          <p:cNvPr id="47" name="Graphique 46">
            <a:extLst>
              <a:ext uri="{FF2B5EF4-FFF2-40B4-BE49-F238E27FC236}">
                <a16:creationId xmlns:a16="http://schemas.microsoft.com/office/drawing/2014/main" id="{8A938C32-465C-468D-A8DE-BFA130BC42B8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08298" y="5670896"/>
            <a:ext cx="310440" cy="281153"/>
          </a:xfrm>
          <a:prstGeom prst="rect">
            <a:avLst/>
          </a:prstGeom>
        </p:spPr>
      </p:pic>
      <p:pic>
        <p:nvPicPr>
          <p:cNvPr id="48" name="Image 47">
            <a:extLst>
              <a:ext uri="{FF2B5EF4-FFF2-40B4-BE49-F238E27FC236}">
                <a16:creationId xmlns:a16="http://schemas.microsoft.com/office/drawing/2014/main" id="{64E7605F-2079-4605-89C7-E4DA040DB2A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594233" y="5506627"/>
            <a:ext cx="412593" cy="274955"/>
          </a:xfrm>
          <a:prstGeom prst="rect">
            <a:avLst/>
          </a:prstGeom>
        </p:spPr>
      </p:pic>
      <p:pic>
        <p:nvPicPr>
          <p:cNvPr id="52" name="Image 51">
            <a:extLst>
              <a:ext uri="{FF2B5EF4-FFF2-40B4-BE49-F238E27FC236}">
                <a16:creationId xmlns:a16="http://schemas.microsoft.com/office/drawing/2014/main" id="{3AC55DE1-5FD2-42B8-8738-ED688A52B58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029201" y="5940516"/>
            <a:ext cx="102577" cy="88900"/>
          </a:xfrm>
          <a:prstGeom prst="rect">
            <a:avLst/>
          </a:prstGeom>
        </p:spPr>
      </p:pic>
      <p:pic>
        <p:nvPicPr>
          <p:cNvPr id="53" name="Image 52">
            <a:extLst>
              <a:ext uri="{FF2B5EF4-FFF2-40B4-BE49-F238E27FC236}">
                <a16:creationId xmlns:a16="http://schemas.microsoft.com/office/drawing/2014/main" id="{D9DC2D6C-7BD5-43F3-B9D3-488E3B3AF0B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156201" y="5459223"/>
            <a:ext cx="194469" cy="190500"/>
          </a:xfrm>
          <a:prstGeom prst="rect">
            <a:avLst/>
          </a:prstGeom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85051162-6690-4701-B4BB-EA52C4FD304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029201" y="5629057"/>
            <a:ext cx="102577" cy="88900"/>
          </a:xfrm>
          <a:prstGeom prst="rect">
            <a:avLst/>
          </a:prstGeom>
        </p:spPr>
      </p:pic>
      <p:pic>
        <p:nvPicPr>
          <p:cNvPr id="56" name="Image 55">
            <a:extLst>
              <a:ext uri="{FF2B5EF4-FFF2-40B4-BE49-F238E27FC236}">
                <a16:creationId xmlns:a16="http://schemas.microsoft.com/office/drawing/2014/main" id="{B30CD4DD-36C5-4071-9B22-C5A8C86BB2FF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581901" y="5780842"/>
            <a:ext cx="194469" cy="190500"/>
          </a:xfrm>
          <a:prstGeom prst="rect">
            <a:avLst/>
          </a:prstGeom>
        </p:spPr>
      </p:pic>
      <p:pic>
        <p:nvPicPr>
          <p:cNvPr id="57" name="Image 56">
            <a:extLst>
              <a:ext uri="{FF2B5EF4-FFF2-40B4-BE49-F238E27FC236}">
                <a16:creationId xmlns:a16="http://schemas.microsoft.com/office/drawing/2014/main" id="{D862402E-687A-4ADC-891E-59DA48ED90E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454901" y="5940516"/>
            <a:ext cx="102577" cy="88900"/>
          </a:xfrm>
          <a:prstGeom prst="rect">
            <a:avLst/>
          </a:prstGeom>
        </p:spPr>
      </p:pic>
      <p:pic>
        <p:nvPicPr>
          <p:cNvPr id="58" name="Image 57">
            <a:extLst>
              <a:ext uri="{FF2B5EF4-FFF2-40B4-BE49-F238E27FC236}">
                <a16:creationId xmlns:a16="http://schemas.microsoft.com/office/drawing/2014/main" id="{4B178FD9-3FED-4211-8145-EB85D460B08F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581901" y="5459223"/>
            <a:ext cx="194469" cy="190500"/>
          </a:xfrm>
          <a:prstGeom prst="rect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F07A3AF1-4480-4F12-AD96-E36DF0BACD9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454901" y="5629057"/>
            <a:ext cx="102577" cy="88900"/>
          </a:xfrm>
          <a:prstGeom prst="rect">
            <a:avLst/>
          </a:prstGeom>
        </p:spPr>
      </p:pic>
      <p:pic>
        <p:nvPicPr>
          <p:cNvPr id="60" name="Image 59">
            <a:extLst>
              <a:ext uri="{FF2B5EF4-FFF2-40B4-BE49-F238E27FC236}">
                <a16:creationId xmlns:a16="http://schemas.microsoft.com/office/drawing/2014/main" id="{57696EDF-8FDD-48E5-9F74-80B1105B7FA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80601" y="5940516"/>
            <a:ext cx="102577" cy="88900"/>
          </a:xfrm>
          <a:prstGeom prst="rect">
            <a:avLst/>
          </a:prstGeom>
        </p:spPr>
      </p:pic>
      <p:pic>
        <p:nvPicPr>
          <p:cNvPr id="61" name="Image 60">
            <a:extLst>
              <a:ext uri="{FF2B5EF4-FFF2-40B4-BE49-F238E27FC236}">
                <a16:creationId xmlns:a16="http://schemas.microsoft.com/office/drawing/2014/main" id="{9D4AEDDB-F41A-4D11-BF96-9F298CD8C6E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80601" y="5629057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495050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Graphique Slide">
            <a:extLst>
              <a:ext uri="{FF2B5EF4-FFF2-40B4-BE49-F238E27FC236}">
                <a16:creationId xmlns:a16="http://schemas.microsoft.com/office/drawing/2014/main" id="{4D4AB50A-C4FD-4155-8FDF-1A763456D09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0758104"/>
              </p:ext>
            </p:extLst>
          </p:nvPr>
        </p:nvGraphicFramePr>
        <p:xfrm>
          <a:off x="3582338" y="-40104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223" y="285392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sp>
        <p:nvSpPr>
          <p:cNvPr id="6" name="Title">
            <a:extLst>
              <a:ext uri="{FF2B5EF4-FFF2-40B4-BE49-F238E27FC236}">
                <a16:creationId xmlns:a16="http://schemas.microsoft.com/office/drawing/2014/main" id="{B3074B2F-B18C-46E2-916E-46897611F8C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6261" y="958283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sk-SK" dirty="0"/>
              <a:t>  1 – 99 zamestnancov</a:t>
            </a:r>
            <a:endParaRPr lang="fr-FR" dirty="0"/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9275B5D4-D61C-4D9F-9961-264517702ABE}"/>
              </a:ext>
            </a:extLst>
          </p:cNvPr>
          <p:cNvSpPr txBox="1"/>
          <p:nvPr/>
        </p:nvSpPr>
        <p:spPr>
          <a:xfrm>
            <a:off x="526261" y="3329535"/>
            <a:ext cx="95872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b="1" dirty="0">
                <a:solidFill>
                  <a:schemeClr val="bg1">
                    <a:lumMod val="85000"/>
                  </a:schemeClr>
                </a:solidFill>
              </a:rPr>
              <a:t>+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5A956DB7-0DFE-447F-AB9A-23D75741171A}"/>
              </a:ext>
            </a:extLst>
          </p:cNvPr>
          <p:cNvGrpSpPr/>
          <p:nvPr/>
        </p:nvGrpSpPr>
        <p:grpSpPr>
          <a:xfrm>
            <a:off x="1955918" y="1919057"/>
            <a:ext cx="1548382" cy="1426845"/>
            <a:chOff x="968948" y="2646809"/>
            <a:chExt cx="1548382" cy="1426845"/>
          </a:xfrm>
        </p:grpSpPr>
        <p:sp>
          <p:nvSpPr>
            <p:cNvPr id="80" name="Label R1">
              <a:extLst>
                <a:ext uri="{FF2B5EF4-FFF2-40B4-BE49-F238E27FC236}">
                  <a16:creationId xmlns:a16="http://schemas.microsoft.com/office/drawing/2014/main" id="{00B5D774-5AE1-4A54-83E9-9F1BCC65A206}"/>
                </a:ext>
              </a:extLst>
            </p:cNvPr>
            <p:cNvSpPr txBox="1"/>
            <p:nvPr/>
          </p:nvSpPr>
          <p:spPr>
            <a:xfrm>
              <a:off x="968948" y="3227268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81" name="CGR1">
              <a:extLst>
                <a:ext uri="{FF2B5EF4-FFF2-40B4-BE49-F238E27FC236}">
                  <a16:creationId xmlns:a16="http://schemas.microsoft.com/office/drawing/2014/main" id="{FA9DBE26-C443-428A-A9C9-319AACE35D09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2" name="Graphique 81">
              <a:extLst>
                <a:ext uri="{FF2B5EF4-FFF2-40B4-BE49-F238E27FC236}">
                  <a16:creationId xmlns:a16="http://schemas.microsoft.com/office/drawing/2014/main" id="{293B606F-0619-4E2B-A25A-794291EC0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A1C74191-2651-4399-9A47-23ACD33A9973}"/>
              </a:ext>
            </a:extLst>
          </p:cNvPr>
          <p:cNvGrpSpPr/>
          <p:nvPr/>
        </p:nvGrpSpPr>
        <p:grpSpPr>
          <a:xfrm>
            <a:off x="1965591" y="4026679"/>
            <a:ext cx="1528079" cy="918623"/>
            <a:chOff x="978621" y="3936568"/>
            <a:chExt cx="1528079" cy="918623"/>
          </a:xfrm>
        </p:grpSpPr>
        <p:cxnSp>
          <p:nvCxnSpPr>
            <p:cNvPr id="77" name="Connecteur droit 76">
              <a:extLst>
                <a:ext uri="{FF2B5EF4-FFF2-40B4-BE49-F238E27FC236}">
                  <a16:creationId xmlns:a16="http://schemas.microsoft.com/office/drawing/2014/main" id="{B548CBA8-8AF4-47FF-9C0F-30F5E60538BA}"/>
                </a:ext>
              </a:extLst>
            </p:cNvPr>
            <p:cNvCxnSpPr>
              <a:cxnSpLocks/>
            </p:cNvCxnSpPr>
            <p:nvPr/>
          </p:nvCxnSpPr>
          <p:spPr>
            <a:xfrm>
              <a:off x="2150775" y="458150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Label R2">
              <a:extLst>
                <a:ext uri="{FF2B5EF4-FFF2-40B4-BE49-F238E27FC236}">
                  <a16:creationId xmlns:a16="http://schemas.microsoft.com/office/drawing/2014/main" id="{6AC3B1EB-6B69-4F88-A1F2-7733C068F237}"/>
                </a:ext>
              </a:extLst>
            </p:cNvPr>
            <p:cNvSpPr txBox="1"/>
            <p:nvPr/>
          </p:nvSpPr>
          <p:spPr>
            <a:xfrm>
              <a:off x="978621" y="4516637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83" name="Graphique 82">
              <a:extLst>
                <a:ext uri="{FF2B5EF4-FFF2-40B4-BE49-F238E27FC236}">
                  <a16:creationId xmlns:a16="http://schemas.microsoft.com/office/drawing/2014/main" id="{EAD5A383-DCBD-4CD2-8801-81CA6CFD088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91069" y="3936568"/>
              <a:ext cx="549324" cy="497500"/>
            </a:xfrm>
            <a:prstGeom prst="rect">
              <a:avLst/>
            </a:prstGeom>
          </p:spPr>
        </p:pic>
      </p:grpSp>
      <p:pic>
        <p:nvPicPr>
          <p:cNvPr id="84" name="Graphique 83">
            <a:extLst>
              <a:ext uri="{FF2B5EF4-FFF2-40B4-BE49-F238E27FC236}">
                <a16:creationId xmlns:a16="http://schemas.microsoft.com/office/drawing/2014/main" id="{F940E5DC-E111-401E-A330-05B06BB4D2F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90915" y="2781844"/>
            <a:ext cx="204311" cy="500025"/>
          </a:xfrm>
          <a:prstGeom prst="rect">
            <a:avLst/>
          </a:prstGeom>
        </p:spPr>
      </p:pic>
      <p:pic>
        <p:nvPicPr>
          <p:cNvPr id="85" name="Graphique 84">
            <a:extLst>
              <a:ext uri="{FF2B5EF4-FFF2-40B4-BE49-F238E27FC236}">
                <a16:creationId xmlns:a16="http://schemas.microsoft.com/office/drawing/2014/main" id="{709281A5-BF8D-4E20-B00A-2C3D931BA934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39764" y="3593049"/>
            <a:ext cx="338726" cy="500025"/>
          </a:xfrm>
          <a:prstGeom prst="rect">
            <a:avLst/>
          </a:prstGeom>
        </p:spPr>
      </p:pic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BA476BD1-8B21-47B9-9494-9D8942B0FCE8}"/>
              </a:ext>
            </a:extLst>
          </p:cNvPr>
          <p:cNvCxnSpPr>
            <a:cxnSpLocks/>
          </p:cNvCxnSpPr>
          <p:nvPr/>
        </p:nvCxnSpPr>
        <p:spPr>
          <a:xfrm>
            <a:off x="1045342" y="2222145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40CAD4F6-AB8D-472C-998C-B086F0C4BE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36" name="ZoneTexte 61">
            <a:extLst>
              <a:ext uri="{FF2B5EF4-FFF2-40B4-BE49-F238E27FC236}">
                <a16:creationId xmlns:a16="http://schemas.microsoft.com/office/drawing/2014/main" id="{CE98EEAE-EBC0-465C-99D6-AC55B22FB814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7" name="Groupe 64">
            <a:extLst>
              <a:ext uri="{FF2B5EF4-FFF2-40B4-BE49-F238E27FC236}">
                <a16:creationId xmlns:a16="http://schemas.microsoft.com/office/drawing/2014/main" id="{351F0C99-0FCE-42E2-A101-A368B411FD37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57" name="Connecteur droit 72">
              <a:extLst>
                <a:ext uri="{FF2B5EF4-FFF2-40B4-BE49-F238E27FC236}">
                  <a16:creationId xmlns:a16="http://schemas.microsoft.com/office/drawing/2014/main" id="{87EF03A6-3496-4D19-912D-41CD78B04CCA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necteur droit 73">
              <a:extLst>
                <a:ext uri="{FF2B5EF4-FFF2-40B4-BE49-F238E27FC236}">
                  <a16:creationId xmlns:a16="http://schemas.microsoft.com/office/drawing/2014/main" id="{936C425E-0F28-447E-BBA5-C3692C1CA0F1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Label C2">
            <a:extLst>
              <a:ext uri="{FF2B5EF4-FFF2-40B4-BE49-F238E27FC236}">
                <a16:creationId xmlns:a16="http://schemas.microsoft.com/office/drawing/2014/main" id="{9165CFF5-72DA-48D1-9C57-1E2DC79903C9}"/>
              </a:ext>
            </a:extLst>
          </p:cNvPr>
          <p:cNvSpPr/>
          <p:nvPr/>
        </p:nvSpPr>
        <p:spPr>
          <a:xfrm>
            <a:off x="6739035" y="1349869"/>
            <a:ext cx="5982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38" name="Label C1">
            <a:extLst>
              <a:ext uri="{FF2B5EF4-FFF2-40B4-BE49-F238E27FC236}">
                <a16:creationId xmlns:a16="http://schemas.microsoft.com/office/drawing/2014/main" id="{A0A83D72-ED4C-4195-A7E5-E65123268D04}"/>
              </a:ext>
            </a:extLst>
          </p:cNvPr>
          <p:cNvSpPr/>
          <p:nvPr/>
        </p:nvSpPr>
        <p:spPr>
          <a:xfrm>
            <a:off x="4098703" y="1349869"/>
            <a:ext cx="10631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Plug-in 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0" name="Label C3">
            <a:extLst>
              <a:ext uri="{FF2B5EF4-FFF2-40B4-BE49-F238E27FC236}">
                <a16:creationId xmlns:a16="http://schemas.microsoft.com/office/drawing/2014/main" id="{BC79A09D-539D-461C-8F38-DCCBFFFEB334}"/>
              </a:ext>
            </a:extLst>
          </p:cNvPr>
          <p:cNvSpPr/>
          <p:nvPr/>
        </p:nvSpPr>
        <p:spPr>
          <a:xfrm>
            <a:off x="8803416" y="1349869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4" name="ZoneTexte 62">
            <a:extLst>
              <a:ext uri="{FF2B5EF4-FFF2-40B4-BE49-F238E27FC236}">
                <a16:creationId xmlns:a16="http://schemas.microsoft.com/office/drawing/2014/main" id="{20868E00-9E95-4E53-89C3-CD770AA466D8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49" name="Graphique 75">
            <a:extLst>
              <a:ext uri="{FF2B5EF4-FFF2-40B4-BE49-F238E27FC236}">
                <a16:creationId xmlns:a16="http://schemas.microsoft.com/office/drawing/2014/main" id="{9EBE49AF-C4AB-4BB2-928B-88E5F493560E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12DE4004-BCF2-404E-8FC4-E37FDA067197}"/>
              </a:ext>
            </a:extLst>
          </p:cNvPr>
          <p:cNvSpPr/>
          <p:nvPr/>
        </p:nvSpPr>
        <p:spPr>
          <a:xfrm>
            <a:off x="6703183" y="6059395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používať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osobnými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automobilmi</a:t>
            </a:r>
            <a:endParaRPr kumimoji="0" lang="en-US" altLang="fr-FR" sz="800" b="1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2" name="Image 31">
            <a:extLst>
              <a:ext uri="{FF2B5EF4-FFF2-40B4-BE49-F238E27FC236}">
                <a16:creationId xmlns:a16="http://schemas.microsoft.com/office/drawing/2014/main" id="{4D95286F-A74C-F54B-6D39-C14596E2AFBF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219701" y="4471017"/>
            <a:ext cx="194469" cy="190500"/>
          </a:xfrm>
          <a:prstGeom prst="rect">
            <a:avLst/>
          </a:prstGeom>
        </p:spPr>
      </p:pic>
      <p:pic>
        <p:nvPicPr>
          <p:cNvPr id="34" name="Image 33">
            <a:extLst>
              <a:ext uri="{FF2B5EF4-FFF2-40B4-BE49-F238E27FC236}">
                <a16:creationId xmlns:a16="http://schemas.microsoft.com/office/drawing/2014/main" id="{1B33184C-CEFA-3A0C-0C89-B672565C31C4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219701" y="3940480"/>
            <a:ext cx="194469" cy="190500"/>
          </a:xfrm>
          <a:prstGeom prst="rect">
            <a:avLst/>
          </a:prstGeom>
        </p:spPr>
      </p:pic>
      <p:pic>
        <p:nvPicPr>
          <p:cNvPr id="42" name="Image 41">
            <a:extLst>
              <a:ext uri="{FF2B5EF4-FFF2-40B4-BE49-F238E27FC236}">
                <a16:creationId xmlns:a16="http://schemas.microsoft.com/office/drawing/2014/main" id="{EA4598DA-5510-76CA-ADE0-5F0821D45F41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033001" y="4106475"/>
            <a:ext cx="194469" cy="190500"/>
          </a:xfrm>
          <a:prstGeom prst="rect">
            <a:avLst/>
          </a:prstGeom>
        </p:spPr>
      </p:pic>
      <p:graphicFrame>
        <p:nvGraphicFramePr>
          <p:cNvPr id="46" name="Tableau 11">
            <a:extLst>
              <a:ext uri="{FF2B5EF4-FFF2-40B4-BE49-F238E27FC236}">
                <a16:creationId xmlns:a16="http://schemas.microsoft.com/office/drawing/2014/main" id="{C0D94DDC-EAB9-46E3-A004-361E43BA3E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952392"/>
              </p:ext>
            </p:extLst>
          </p:nvPr>
        </p:nvGraphicFramePr>
        <p:xfrm>
          <a:off x="2219782" y="517668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0174205"/>
                  </a:ext>
                </a:extLst>
              </a:tr>
            </a:tbl>
          </a:graphicData>
        </a:graphic>
      </p:graphicFrame>
      <p:pic>
        <p:nvPicPr>
          <p:cNvPr id="52" name="Graphique 51">
            <a:extLst>
              <a:ext uri="{FF2B5EF4-FFF2-40B4-BE49-F238E27FC236}">
                <a16:creationId xmlns:a16="http://schemas.microsoft.com/office/drawing/2014/main" id="{D2A295E1-38E2-4900-AEE2-07B74DDB9352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08298" y="5547526"/>
            <a:ext cx="310440" cy="281153"/>
          </a:xfrm>
          <a:prstGeom prst="rect">
            <a:avLst/>
          </a:prstGeom>
        </p:spPr>
      </p:pic>
      <p:pic>
        <p:nvPicPr>
          <p:cNvPr id="53" name="Graphique 52">
            <a:extLst>
              <a:ext uri="{FF2B5EF4-FFF2-40B4-BE49-F238E27FC236}">
                <a16:creationId xmlns:a16="http://schemas.microsoft.com/office/drawing/2014/main" id="{798D71C0-7178-4BBA-8D9C-2A40E35E442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08298" y="5214388"/>
            <a:ext cx="313262" cy="256563"/>
          </a:xfrm>
          <a:prstGeom prst="rect">
            <a:avLst/>
          </a:prstGeom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1CC158BD-79E2-4602-8F72-E650006315F3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541979" y="5367284"/>
            <a:ext cx="412593" cy="274955"/>
          </a:xfrm>
          <a:prstGeom prst="rect">
            <a:avLst/>
          </a:prstGeom>
        </p:spPr>
      </p:pic>
      <p:pic>
        <p:nvPicPr>
          <p:cNvPr id="56" name="Image 55">
            <a:extLst>
              <a:ext uri="{FF2B5EF4-FFF2-40B4-BE49-F238E27FC236}">
                <a16:creationId xmlns:a16="http://schemas.microsoft.com/office/drawing/2014/main" id="{4C5F6CB6-831D-4F66-A6D8-9CC2CDFBD71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156201" y="5648597"/>
            <a:ext cx="194469" cy="190500"/>
          </a:xfrm>
          <a:prstGeom prst="rect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08C5D254-7311-4708-878E-477C3538DFAA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029201" y="5817341"/>
            <a:ext cx="102577" cy="88900"/>
          </a:xfrm>
          <a:prstGeom prst="rect">
            <a:avLst/>
          </a:prstGeom>
        </p:spPr>
      </p:pic>
      <p:pic>
        <p:nvPicPr>
          <p:cNvPr id="60" name="Image 59">
            <a:extLst>
              <a:ext uri="{FF2B5EF4-FFF2-40B4-BE49-F238E27FC236}">
                <a16:creationId xmlns:a16="http://schemas.microsoft.com/office/drawing/2014/main" id="{7A68191B-3AC5-441C-95EC-F59DADA88F7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156201" y="5309223"/>
            <a:ext cx="194469" cy="190500"/>
          </a:xfrm>
          <a:prstGeom prst="rect">
            <a:avLst/>
          </a:prstGeom>
        </p:spPr>
      </p:pic>
      <p:pic>
        <p:nvPicPr>
          <p:cNvPr id="61" name="Image 60">
            <a:extLst>
              <a:ext uri="{FF2B5EF4-FFF2-40B4-BE49-F238E27FC236}">
                <a16:creationId xmlns:a16="http://schemas.microsoft.com/office/drawing/2014/main" id="{27CD6CFD-986F-4A94-84E1-DB11FC418C19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5029201" y="5475427"/>
            <a:ext cx="102577" cy="88900"/>
          </a:xfrm>
          <a:prstGeom prst="rect">
            <a:avLst/>
          </a:prstGeom>
        </p:spPr>
      </p:pic>
      <p:pic>
        <p:nvPicPr>
          <p:cNvPr id="62" name="Image 61">
            <a:extLst>
              <a:ext uri="{FF2B5EF4-FFF2-40B4-BE49-F238E27FC236}">
                <a16:creationId xmlns:a16="http://schemas.microsoft.com/office/drawing/2014/main" id="{670A18EA-EC51-4134-9576-9592114FA77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454901" y="5817341"/>
            <a:ext cx="102577" cy="88900"/>
          </a:xfrm>
          <a:prstGeom prst="rect">
            <a:avLst/>
          </a:prstGeom>
        </p:spPr>
      </p:pic>
      <p:pic>
        <p:nvPicPr>
          <p:cNvPr id="63" name="Image 62">
            <a:extLst>
              <a:ext uri="{FF2B5EF4-FFF2-40B4-BE49-F238E27FC236}">
                <a16:creationId xmlns:a16="http://schemas.microsoft.com/office/drawing/2014/main" id="{00EACD08-05C6-479C-9CB5-41D434262C42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581901" y="5309223"/>
            <a:ext cx="194469" cy="190500"/>
          </a:xfrm>
          <a:prstGeom prst="rect">
            <a:avLst/>
          </a:prstGeom>
        </p:spPr>
      </p:pic>
      <p:pic>
        <p:nvPicPr>
          <p:cNvPr id="64" name="Image 63">
            <a:extLst>
              <a:ext uri="{FF2B5EF4-FFF2-40B4-BE49-F238E27FC236}">
                <a16:creationId xmlns:a16="http://schemas.microsoft.com/office/drawing/2014/main" id="{C5E21FC0-55D9-45C0-9C2C-922E0460F8C8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454901" y="5475427"/>
            <a:ext cx="102577" cy="88900"/>
          </a:xfrm>
          <a:prstGeom prst="rect">
            <a:avLst/>
          </a:prstGeom>
        </p:spPr>
      </p:pic>
      <p:pic>
        <p:nvPicPr>
          <p:cNvPr id="65" name="Image 64">
            <a:extLst>
              <a:ext uri="{FF2B5EF4-FFF2-40B4-BE49-F238E27FC236}">
                <a16:creationId xmlns:a16="http://schemas.microsoft.com/office/drawing/2014/main" id="{CB473E58-5BD2-48B7-893D-4A1A9AE596A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007601" y="5648597"/>
            <a:ext cx="194469" cy="190500"/>
          </a:xfrm>
          <a:prstGeom prst="rect">
            <a:avLst/>
          </a:prstGeom>
        </p:spPr>
      </p:pic>
      <p:pic>
        <p:nvPicPr>
          <p:cNvPr id="66" name="Image 65">
            <a:extLst>
              <a:ext uri="{FF2B5EF4-FFF2-40B4-BE49-F238E27FC236}">
                <a16:creationId xmlns:a16="http://schemas.microsoft.com/office/drawing/2014/main" id="{D9AB51C1-87E7-4F78-91F5-FAC887CCC992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880601" y="5817341"/>
            <a:ext cx="102577" cy="88900"/>
          </a:xfrm>
          <a:prstGeom prst="rect">
            <a:avLst/>
          </a:prstGeom>
        </p:spPr>
      </p:pic>
      <p:pic>
        <p:nvPicPr>
          <p:cNvPr id="67" name="Image 66">
            <a:extLst>
              <a:ext uri="{FF2B5EF4-FFF2-40B4-BE49-F238E27FC236}">
                <a16:creationId xmlns:a16="http://schemas.microsoft.com/office/drawing/2014/main" id="{E40A1779-8659-4190-854A-54E2FFF3A4F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007601" y="5309223"/>
            <a:ext cx="194469" cy="190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64196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" name="Graphique Slide">
            <a:extLst>
              <a:ext uri="{FF2B5EF4-FFF2-40B4-BE49-F238E27FC236}">
                <a16:creationId xmlns:a16="http://schemas.microsoft.com/office/drawing/2014/main" id="{131DAA73-E791-44FD-A1F4-22C501C32B7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502812"/>
              </p:ext>
            </p:extLst>
          </p:nvPr>
        </p:nvGraphicFramePr>
        <p:xfrm>
          <a:off x="3700267" y="0"/>
          <a:ext cx="9756571" cy="60149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D82B70B6-917F-46AE-B7D4-CFFA7FE99C8E}"/>
              </a:ext>
            </a:extLst>
          </p:cNvPr>
          <p:cNvCxnSpPr>
            <a:cxnSpLocks/>
          </p:cNvCxnSpPr>
          <p:nvPr/>
        </p:nvCxnSpPr>
        <p:spPr>
          <a:xfrm>
            <a:off x="1030826" y="2193118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itle">
            <a:extLst>
              <a:ext uri="{FF2B5EF4-FFF2-40B4-BE49-F238E27FC236}">
                <a16:creationId xmlns:a16="http://schemas.microsoft.com/office/drawing/2014/main" id="{A6B724CA-87A0-453F-9FF0-7A95FE284AB4}"/>
              </a:ext>
            </a:extLst>
          </p:cNvPr>
          <p:cNvSpPr txBox="1">
            <a:spLocks/>
          </p:cNvSpPr>
          <p:nvPr/>
        </p:nvSpPr>
        <p:spPr>
          <a:xfrm>
            <a:off x="529200" y="658800"/>
            <a:ext cx="11473200" cy="30777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Wingdings" panose="05000000000000000000" pitchFamily="2" charset="2"/>
              <a:buNone/>
              <a:defRPr sz="1400" b="1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2pPr>
            <a:lvl3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3pPr>
            <a:lvl4pPr marL="36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4pPr>
            <a:lvl5pPr marL="54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r-FR" sz="2000" dirty="0">
              <a:latin typeface="BNPPSans" panose="02000000000000000000" pitchFamily="2" charset="0"/>
            </a:endParaRPr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6877" y="194201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sp>
        <p:nvSpPr>
          <p:cNvPr id="6" name="Title">
            <a:extLst>
              <a:ext uri="{FF2B5EF4-FFF2-40B4-BE49-F238E27FC236}">
                <a16:creationId xmlns:a16="http://schemas.microsoft.com/office/drawing/2014/main" id="{151E3B96-2C6E-46B1-8782-B592DC0E76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79785" y="894773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sk-SK" dirty="0"/>
              <a:t> - 100 a viac zamestnancov</a:t>
            </a:r>
            <a:endParaRPr lang="fr-FR" dirty="0"/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579E2EC0-1097-402F-86A9-9474BD1D7968}"/>
              </a:ext>
            </a:extLst>
          </p:cNvPr>
          <p:cNvSpPr txBox="1"/>
          <p:nvPr/>
        </p:nvSpPr>
        <p:spPr>
          <a:xfrm>
            <a:off x="579785" y="3398476"/>
            <a:ext cx="95872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b="1" dirty="0">
                <a:solidFill>
                  <a:schemeClr val="bg1">
                    <a:lumMod val="85000"/>
                  </a:schemeClr>
                </a:solidFill>
              </a:rPr>
              <a:t>+</a:t>
            </a:r>
          </a:p>
        </p:txBody>
      </p:sp>
      <p:pic>
        <p:nvPicPr>
          <p:cNvPr id="58" name="Graphique 57">
            <a:extLst>
              <a:ext uri="{FF2B5EF4-FFF2-40B4-BE49-F238E27FC236}">
                <a16:creationId xmlns:a16="http://schemas.microsoft.com/office/drawing/2014/main" id="{50600A00-87ED-4AFD-A8B7-FC0A1B6A85F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5068" y="2859065"/>
            <a:ext cx="392493" cy="494649"/>
          </a:xfrm>
          <a:prstGeom prst="rect">
            <a:avLst/>
          </a:prstGeom>
        </p:spPr>
      </p:pic>
      <p:pic>
        <p:nvPicPr>
          <p:cNvPr id="61" name="Graphique 60">
            <a:extLst>
              <a:ext uri="{FF2B5EF4-FFF2-40B4-BE49-F238E27FC236}">
                <a16:creationId xmlns:a16="http://schemas.microsoft.com/office/drawing/2014/main" id="{082EBAA7-A744-4FDC-A2A1-00E7D74E7A4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40415" y="3655395"/>
            <a:ext cx="659856" cy="449681"/>
          </a:xfrm>
          <a:prstGeom prst="rect">
            <a:avLst/>
          </a:prstGeom>
        </p:spPr>
      </p:pic>
      <p:grpSp>
        <p:nvGrpSpPr>
          <p:cNvPr id="2" name="Groupe R1">
            <a:extLst>
              <a:ext uri="{FF2B5EF4-FFF2-40B4-BE49-F238E27FC236}">
                <a16:creationId xmlns:a16="http://schemas.microsoft.com/office/drawing/2014/main" id="{EDA1A761-6B5A-4FC8-8209-428C00BF8A4C}"/>
              </a:ext>
            </a:extLst>
          </p:cNvPr>
          <p:cNvGrpSpPr/>
          <p:nvPr/>
        </p:nvGrpSpPr>
        <p:grpSpPr>
          <a:xfrm>
            <a:off x="1999472" y="1823780"/>
            <a:ext cx="1622758" cy="1383335"/>
            <a:chOff x="894572" y="2646809"/>
            <a:chExt cx="1622758" cy="1383335"/>
          </a:xfrm>
        </p:grpSpPr>
        <p:sp>
          <p:nvSpPr>
            <p:cNvPr id="82" name="Label R1">
              <a:extLst>
                <a:ext uri="{FF2B5EF4-FFF2-40B4-BE49-F238E27FC236}">
                  <a16:creationId xmlns:a16="http://schemas.microsoft.com/office/drawing/2014/main" id="{A77BFF54-D65D-4AA2-BC9A-CB79369387A4}"/>
                </a:ext>
              </a:extLst>
            </p:cNvPr>
            <p:cNvSpPr txBox="1"/>
            <p:nvPr/>
          </p:nvSpPr>
          <p:spPr>
            <a:xfrm>
              <a:off x="894572" y="3183758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83" name="CGR1">
              <a:extLst>
                <a:ext uri="{FF2B5EF4-FFF2-40B4-BE49-F238E27FC236}">
                  <a16:creationId xmlns:a16="http://schemas.microsoft.com/office/drawing/2014/main" id="{50D545BB-EC70-49E6-9CD8-01D6294C76F1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4" name="Graphique 83">
              <a:extLst>
                <a:ext uri="{FF2B5EF4-FFF2-40B4-BE49-F238E27FC236}">
                  <a16:creationId xmlns:a16="http://schemas.microsoft.com/office/drawing/2014/main" id="{FF1CB3CF-8C61-47D9-8D1D-196F6125C84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23EBDB9E-0E11-4DC6-8B74-60B0735DD319}"/>
              </a:ext>
            </a:extLst>
          </p:cNvPr>
          <p:cNvGrpSpPr/>
          <p:nvPr/>
        </p:nvGrpSpPr>
        <p:grpSpPr>
          <a:xfrm>
            <a:off x="2040809" y="3644959"/>
            <a:ext cx="1570791" cy="961412"/>
            <a:chOff x="935909" y="3936568"/>
            <a:chExt cx="1570791" cy="961412"/>
          </a:xfrm>
        </p:grpSpPr>
        <p:cxnSp>
          <p:nvCxnSpPr>
            <p:cNvPr id="79" name="Connecteur droit 78">
              <a:extLst>
                <a:ext uri="{FF2B5EF4-FFF2-40B4-BE49-F238E27FC236}">
                  <a16:creationId xmlns:a16="http://schemas.microsoft.com/office/drawing/2014/main" id="{573553B8-9F04-42BE-87BB-B19455F82725}"/>
                </a:ext>
              </a:extLst>
            </p:cNvPr>
            <p:cNvCxnSpPr>
              <a:cxnSpLocks/>
            </p:cNvCxnSpPr>
            <p:nvPr/>
          </p:nvCxnSpPr>
          <p:spPr>
            <a:xfrm>
              <a:off x="2150775" y="458150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Label R2">
              <a:extLst>
                <a:ext uri="{FF2B5EF4-FFF2-40B4-BE49-F238E27FC236}">
                  <a16:creationId xmlns:a16="http://schemas.microsoft.com/office/drawing/2014/main" id="{4BBAF03D-65E3-4E72-AE19-46EDC2364669}"/>
                </a:ext>
              </a:extLst>
            </p:cNvPr>
            <p:cNvSpPr txBox="1"/>
            <p:nvPr/>
          </p:nvSpPr>
          <p:spPr>
            <a:xfrm>
              <a:off x="935909" y="4559426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85" name="Graphique 84">
              <a:extLst>
                <a:ext uri="{FF2B5EF4-FFF2-40B4-BE49-F238E27FC236}">
                  <a16:creationId xmlns:a16="http://schemas.microsoft.com/office/drawing/2014/main" id="{55D8610E-5E0C-49AB-AE69-B54A539E7DA4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191069" y="3936568"/>
              <a:ext cx="549324" cy="497500"/>
            </a:xfrm>
            <a:prstGeom prst="rect">
              <a:avLst/>
            </a:prstGeom>
          </p:spPr>
        </p:pic>
      </p:grp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73D11A56-2BA2-4C4C-A4D4-D6EA550EFE5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54</a:t>
            </a:fld>
            <a:endParaRPr lang="en-GB" dirty="0"/>
          </a:p>
        </p:txBody>
      </p:sp>
      <p:grpSp>
        <p:nvGrpSpPr>
          <p:cNvPr id="41" name="Groupe 64">
            <a:extLst>
              <a:ext uri="{FF2B5EF4-FFF2-40B4-BE49-F238E27FC236}">
                <a16:creationId xmlns:a16="http://schemas.microsoft.com/office/drawing/2014/main" id="{94EE478D-E73B-45B7-83F9-48F7C11A0507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55" name="Connecteur droit 72">
              <a:extLst>
                <a:ext uri="{FF2B5EF4-FFF2-40B4-BE49-F238E27FC236}">
                  <a16:creationId xmlns:a16="http://schemas.microsoft.com/office/drawing/2014/main" id="{B9C4BAC6-0307-4383-94BD-F5F1AEE5C39C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necteur droit 73">
              <a:extLst>
                <a:ext uri="{FF2B5EF4-FFF2-40B4-BE49-F238E27FC236}">
                  <a16:creationId xmlns:a16="http://schemas.microsoft.com/office/drawing/2014/main" id="{7A628502-591F-4696-8BB9-1B80EACF037E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ZoneTexte 61">
            <a:extLst>
              <a:ext uri="{FF2B5EF4-FFF2-40B4-BE49-F238E27FC236}">
                <a16:creationId xmlns:a16="http://schemas.microsoft.com/office/drawing/2014/main" id="{A8827E48-DF7E-421A-B49A-3726AC4408B5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38" name="Label C2">
            <a:extLst>
              <a:ext uri="{FF2B5EF4-FFF2-40B4-BE49-F238E27FC236}">
                <a16:creationId xmlns:a16="http://schemas.microsoft.com/office/drawing/2014/main" id="{314E68E0-B7BD-4454-83EB-174FB517835A}"/>
              </a:ext>
            </a:extLst>
          </p:cNvPr>
          <p:cNvSpPr/>
          <p:nvPr/>
        </p:nvSpPr>
        <p:spPr>
          <a:xfrm>
            <a:off x="6739035" y="1349869"/>
            <a:ext cx="5982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3" name="Label C1">
            <a:extLst>
              <a:ext uri="{FF2B5EF4-FFF2-40B4-BE49-F238E27FC236}">
                <a16:creationId xmlns:a16="http://schemas.microsoft.com/office/drawing/2014/main" id="{751D0B41-E7DF-459B-9E6D-5863D5EB88B6}"/>
              </a:ext>
            </a:extLst>
          </p:cNvPr>
          <p:cNvSpPr/>
          <p:nvPr/>
        </p:nvSpPr>
        <p:spPr>
          <a:xfrm>
            <a:off x="4098703" y="1349869"/>
            <a:ext cx="10631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Plug-in Hybrid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4" name="Label C3">
            <a:extLst>
              <a:ext uri="{FF2B5EF4-FFF2-40B4-BE49-F238E27FC236}">
                <a16:creationId xmlns:a16="http://schemas.microsoft.com/office/drawing/2014/main" id="{EA9790F7-B4A7-49AF-830B-A66F6A1B259B}"/>
              </a:ext>
            </a:extLst>
          </p:cNvPr>
          <p:cNvSpPr/>
          <p:nvPr/>
        </p:nvSpPr>
        <p:spPr>
          <a:xfrm>
            <a:off x="8803416" y="1349869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sp>
        <p:nvSpPr>
          <p:cNvPr id="47" name="ZoneTexte 62">
            <a:extLst>
              <a:ext uri="{FF2B5EF4-FFF2-40B4-BE49-F238E27FC236}">
                <a16:creationId xmlns:a16="http://schemas.microsoft.com/office/drawing/2014/main" id="{A769A88F-30A6-4D47-A882-63A5D1D66402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52" name="Graphique 75">
            <a:extLst>
              <a:ext uri="{FF2B5EF4-FFF2-40B4-BE49-F238E27FC236}">
                <a16:creationId xmlns:a16="http://schemas.microsoft.com/office/drawing/2014/main" id="{DD1F3461-E828-44CD-A6E6-43B46F977F0E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45DDD7FC-25AD-4033-B454-5EAB3A6C4D8F}"/>
              </a:ext>
            </a:extLst>
          </p:cNvPr>
          <p:cNvSpPr/>
          <p:nvPr/>
        </p:nvSpPr>
        <p:spPr>
          <a:xfrm>
            <a:off x="6531446" y="6177160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využívať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sk-SK" sz="900" b="1" i="1" dirty="0">
                <a:solidFill>
                  <a:srgbClr val="7F7F7F"/>
                </a:solidFill>
              </a:rPr>
              <a:t>Základ: spoločnosti s osobnými automobilmi</a:t>
            </a:r>
          </a:p>
        </p:txBody>
      </p:sp>
      <p:pic>
        <p:nvPicPr>
          <p:cNvPr id="40" name="Image 39">
            <a:extLst>
              <a:ext uri="{FF2B5EF4-FFF2-40B4-BE49-F238E27FC236}">
                <a16:creationId xmlns:a16="http://schemas.microsoft.com/office/drawing/2014/main" id="{B716D762-77EB-316C-865F-F39BF766E64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334001" y="4488533"/>
            <a:ext cx="194469" cy="190500"/>
          </a:xfrm>
          <a:prstGeom prst="rect">
            <a:avLst/>
          </a:prstGeom>
        </p:spPr>
      </p:pic>
      <p:pic>
        <p:nvPicPr>
          <p:cNvPr id="46" name="Image 45">
            <a:extLst>
              <a:ext uri="{FF2B5EF4-FFF2-40B4-BE49-F238E27FC236}">
                <a16:creationId xmlns:a16="http://schemas.microsoft.com/office/drawing/2014/main" id="{CB4AA6C5-515D-CD4B-335F-09921A9F68E4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721601" y="4420955"/>
            <a:ext cx="194469" cy="190500"/>
          </a:xfrm>
          <a:prstGeom prst="rect">
            <a:avLst/>
          </a:prstGeom>
        </p:spPr>
      </p:pic>
      <p:pic>
        <p:nvPicPr>
          <p:cNvPr id="54" name="Image 53">
            <a:extLst>
              <a:ext uri="{FF2B5EF4-FFF2-40B4-BE49-F238E27FC236}">
                <a16:creationId xmlns:a16="http://schemas.microsoft.com/office/drawing/2014/main" id="{3ECFC71C-330C-352C-12BF-B5B0A262A67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334001" y="4022034"/>
            <a:ext cx="194469" cy="190500"/>
          </a:xfrm>
          <a:prstGeom prst="rect">
            <a:avLst/>
          </a:prstGeom>
        </p:spPr>
      </p:pic>
      <p:graphicFrame>
        <p:nvGraphicFramePr>
          <p:cNvPr id="53" name="Tableau 11">
            <a:extLst>
              <a:ext uri="{FF2B5EF4-FFF2-40B4-BE49-F238E27FC236}">
                <a16:creationId xmlns:a16="http://schemas.microsoft.com/office/drawing/2014/main" id="{26EA3D5E-5503-4B4A-BA99-77AE37E35A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8328999"/>
              </p:ext>
            </p:extLst>
          </p:nvPr>
        </p:nvGraphicFramePr>
        <p:xfrm>
          <a:off x="2321380" y="527323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70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69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8025262"/>
                  </a:ext>
                </a:extLst>
              </a:tr>
            </a:tbl>
          </a:graphicData>
        </a:graphic>
      </p:graphicFrame>
      <p:pic>
        <p:nvPicPr>
          <p:cNvPr id="57" name="Graphique 56">
            <a:extLst>
              <a:ext uri="{FF2B5EF4-FFF2-40B4-BE49-F238E27FC236}">
                <a16:creationId xmlns:a16="http://schemas.microsoft.com/office/drawing/2014/main" id="{26F7FF16-ACBD-4A10-A371-FEA3E063A2D7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309896" y="5257930"/>
            <a:ext cx="313262" cy="256563"/>
          </a:xfrm>
          <a:prstGeom prst="rect">
            <a:avLst/>
          </a:prstGeom>
        </p:spPr>
      </p:pic>
      <p:pic>
        <p:nvPicPr>
          <p:cNvPr id="59" name="Graphique 58">
            <a:extLst>
              <a:ext uri="{FF2B5EF4-FFF2-40B4-BE49-F238E27FC236}">
                <a16:creationId xmlns:a16="http://schemas.microsoft.com/office/drawing/2014/main" id="{89FDDBB9-3BFC-4E70-B9E6-97274B82225C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309896" y="5591068"/>
            <a:ext cx="310440" cy="281153"/>
          </a:xfrm>
          <a:prstGeom prst="rect">
            <a:avLst/>
          </a:prstGeom>
        </p:spPr>
      </p:pic>
      <p:pic>
        <p:nvPicPr>
          <p:cNvPr id="60" name="Image 59">
            <a:extLst>
              <a:ext uri="{FF2B5EF4-FFF2-40B4-BE49-F238E27FC236}">
                <a16:creationId xmlns:a16="http://schemas.microsoft.com/office/drawing/2014/main" id="{0CCE7266-EB72-4DE2-8728-A48E91DFB3B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698739" y="5454372"/>
            <a:ext cx="412593" cy="274955"/>
          </a:xfrm>
          <a:prstGeom prst="rect">
            <a:avLst/>
          </a:prstGeom>
        </p:spPr>
      </p:pic>
      <p:pic>
        <p:nvPicPr>
          <p:cNvPr id="62" name="Image 61">
            <a:extLst>
              <a:ext uri="{FF2B5EF4-FFF2-40B4-BE49-F238E27FC236}">
                <a16:creationId xmlns:a16="http://schemas.microsoft.com/office/drawing/2014/main" id="{22767168-75D7-44DD-9137-BB513EA738F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257801" y="5834181"/>
            <a:ext cx="194469" cy="190500"/>
          </a:xfrm>
          <a:prstGeom prst="rect">
            <a:avLst/>
          </a:prstGeom>
        </p:spPr>
      </p:pic>
      <p:pic>
        <p:nvPicPr>
          <p:cNvPr id="63" name="Image 62">
            <a:extLst>
              <a:ext uri="{FF2B5EF4-FFF2-40B4-BE49-F238E27FC236}">
                <a16:creationId xmlns:a16="http://schemas.microsoft.com/office/drawing/2014/main" id="{5B09B856-974C-42EB-8952-76CC5AC606A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257801" y="5435480"/>
            <a:ext cx="194469" cy="190500"/>
          </a:xfrm>
          <a:prstGeom prst="rect">
            <a:avLst/>
          </a:prstGeom>
        </p:spPr>
      </p:pic>
      <p:pic>
        <p:nvPicPr>
          <p:cNvPr id="64" name="Image 63">
            <a:extLst>
              <a:ext uri="{FF2B5EF4-FFF2-40B4-BE49-F238E27FC236}">
                <a16:creationId xmlns:a16="http://schemas.microsoft.com/office/drawing/2014/main" id="{4ED90262-0235-43C5-9543-0DAD29755A74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130801" y="5594034"/>
            <a:ext cx="102577" cy="88900"/>
          </a:xfrm>
          <a:prstGeom prst="rect">
            <a:avLst/>
          </a:prstGeom>
        </p:spPr>
      </p:pic>
      <p:pic>
        <p:nvPicPr>
          <p:cNvPr id="65" name="Image 64">
            <a:extLst>
              <a:ext uri="{FF2B5EF4-FFF2-40B4-BE49-F238E27FC236}">
                <a16:creationId xmlns:a16="http://schemas.microsoft.com/office/drawing/2014/main" id="{4310D07F-CD90-4F84-B91B-7EA43BC82C0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683501" y="5834181"/>
            <a:ext cx="194469" cy="190500"/>
          </a:xfrm>
          <a:prstGeom prst="rect">
            <a:avLst/>
          </a:prstGeom>
        </p:spPr>
      </p:pic>
      <p:pic>
        <p:nvPicPr>
          <p:cNvPr id="66" name="Image 65">
            <a:extLst>
              <a:ext uri="{FF2B5EF4-FFF2-40B4-BE49-F238E27FC236}">
                <a16:creationId xmlns:a16="http://schemas.microsoft.com/office/drawing/2014/main" id="{557AAE37-54DF-4D92-B488-4BBDC054896B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556501" y="5995275"/>
            <a:ext cx="102577" cy="88900"/>
          </a:xfrm>
          <a:prstGeom prst="rect">
            <a:avLst/>
          </a:prstGeom>
        </p:spPr>
      </p:pic>
      <p:pic>
        <p:nvPicPr>
          <p:cNvPr id="67" name="Image 66">
            <a:extLst>
              <a:ext uri="{FF2B5EF4-FFF2-40B4-BE49-F238E27FC236}">
                <a16:creationId xmlns:a16="http://schemas.microsoft.com/office/drawing/2014/main" id="{0C15CD52-91D6-4436-88A8-64CA60FBD01F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683501" y="5435480"/>
            <a:ext cx="194469" cy="190500"/>
          </a:xfrm>
          <a:prstGeom prst="rect">
            <a:avLst/>
          </a:prstGeom>
        </p:spPr>
      </p:pic>
      <p:pic>
        <p:nvPicPr>
          <p:cNvPr id="68" name="Image 67">
            <a:extLst>
              <a:ext uri="{FF2B5EF4-FFF2-40B4-BE49-F238E27FC236}">
                <a16:creationId xmlns:a16="http://schemas.microsoft.com/office/drawing/2014/main" id="{D807255C-9BFF-4D95-802E-6399B0659D8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556501" y="5594034"/>
            <a:ext cx="102577" cy="88900"/>
          </a:xfrm>
          <a:prstGeom prst="rect">
            <a:avLst/>
          </a:prstGeom>
        </p:spPr>
      </p:pic>
      <p:pic>
        <p:nvPicPr>
          <p:cNvPr id="69" name="Image 68">
            <a:extLst>
              <a:ext uri="{FF2B5EF4-FFF2-40B4-BE49-F238E27FC236}">
                <a16:creationId xmlns:a16="http://schemas.microsoft.com/office/drawing/2014/main" id="{9812DB7D-EA4F-4972-94AE-3C1E6935E8F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109201" y="5834181"/>
            <a:ext cx="194469" cy="190500"/>
          </a:xfrm>
          <a:prstGeom prst="rect">
            <a:avLst/>
          </a:prstGeom>
        </p:spPr>
      </p:pic>
      <p:pic>
        <p:nvPicPr>
          <p:cNvPr id="70" name="Image 69">
            <a:extLst>
              <a:ext uri="{FF2B5EF4-FFF2-40B4-BE49-F238E27FC236}">
                <a16:creationId xmlns:a16="http://schemas.microsoft.com/office/drawing/2014/main" id="{986036A9-97E8-4188-BF67-42AEC2435EF1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982201" y="5995275"/>
            <a:ext cx="102577" cy="88900"/>
          </a:xfrm>
          <a:prstGeom prst="rect">
            <a:avLst/>
          </a:prstGeom>
        </p:spPr>
      </p:pic>
      <p:pic>
        <p:nvPicPr>
          <p:cNvPr id="71" name="Image 70">
            <a:extLst>
              <a:ext uri="{FF2B5EF4-FFF2-40B4-BE49-F238E27FC236}">
                <a16:creationId xmlns:a16="http://schemas.microsoft.com/office/drawing/2014/main" id="{792F3712-1329-49BF-96C0-5B3D175FA8B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109201" y="5435480"/>
            <a:ext cx="194469" cy="190500"/>
          </a:xfrm>
          <a:prstGeom prst="rect">
            <a:avLst/>
          </a:prstGeom>
        </p:spPr>
      </p:pic>
      <p:pic>
        <p:nvPicPr>
          <p:cNvPr id="72" name="Image 71">
            <a:extLst>
              <a:ext uri="{FF2B5EF4-FFF2-40B4-BE49-F238E27FC236}">
                <a16:creationId xmlns:a16="http://schemas.microsoft.com/office/drawing/2014/main" id="{3975C795-CE79-45AB-926F-EF6042B52944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982201" y="5594034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535751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0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167398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>
              <a:latin typeface="+mn-lt"/>
            </a:endParaRPr>
          </a:p>
        </p:txBody>
      </p:sp>
      <p:sp>
        <p:nvSpPr>
          <p:cNvPr id="6" name="Title">
            <a:extLst>
              <a:ext uri="{FF2B5EF4-FFF2-40B4-BE49-F238E27FC236}">
                <a16:creationId xmlns:a16="http://schemas.microsoft.com/office/drawing/2014/main" id="{9A13EA8C-8E66-4552-A9CC-1E90EB9EC8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 err="1">
                <a:latin typeface="+mn-lt"/>
              </a:rPr>
              <a:t>Fleet</a:t>
            </a:r>
            <a:r>
              <a:rPr lang="sk-SK" dirty="0">
                <a:latin typeface="+mn-lt"/>
              </a:rPr>
              <a:t> osobných automobilov</a:t>
            </a:r>
            <a:endParaRPr lang="fr-FR" dirty="0">
              <a:latin typeface="+mn-lt"/>
            </a:endParaRPr>
          </a:p>
        </p:txBody>
      </p:sp>
      <p:graphicFrame>
        <p:nvGraphicFramePr>
          <p:cNvPr id="40" name="Graphique Slide">
            <a:extLst>
              <a:ext uri="{FF2B5EF4-FFF2-40B4-BE49-F238E27FC236}">
                <a16:creationId xmlns:a16="http://schemas.microsoft.com/office/drawing/2014/main" id="{EBCE6879-0441-4D85-9C4E-AFE2D3A533D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0301580"/>
              </p:ext>
            </p:extLst>
          </p:nvPr>
        </p:nvGraphicFramePr>
        <p:xfrm>
          <a:off x="4120275" y="-220705"/>
          <a:ext cx="8564788" cy="67347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Rectangle 40">
            <a:extLst>
              <a:ext uri="{FF2B5EF4-FFF2-40B4-BE49-F238E27FC236}">
                <a16:creationId xmlns:a16="http://schemas.microsoft.com/office/drawing/2014/main" id="{A0A97680-C65C-423E-B478-C4D4BDE56A79}"/>
              </a:ext>
            </a:extLst>
          </p:cNvPr>
          <p:cNvSpPr/>
          <p:nvPr/>
        </p:nvSpPr>
        <p:spPr>
          <a:xfrm>
            <a:off x="6872220" y="5371952"/>
            <a:ext cx="6270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/>
              <a:t>Hybrid</a:t>
            </a:r>
            <a:endParaRPr lang="fr-FR" sz="1200" dirty="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A1ABF26-BDBF-4590-8ABD-F74E389CF399}"/>
              </a:ext>
            </a:extLst>
          </p:cNvPr>
          <p:cNvSpPr/>
          <p:nvPr/>
        </p:nvSpPr>
        <p:spPr>
          <a:xfrm>
            <a:off x="4301404" y="5371952"/>
            <a:ext cx="11464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/>
              <a:t>Plug-in Hybrid</a:t>
            </a:r>
            <a:endParaRPr lang="fr-FR" sz="1200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3CA32650-1F70-4667-90D2-162B5F7059BA}"/>
              </a:ext>
            </a:extLst>
          </p:cNvPr>
          <p:cNvSpPr/>
          <p:nvPr/>
        </p:nvSpPr>
        <p:spPr>
          <a:xfrm>
            <a:off x="8908529" y="5384535"/>
            <a:ext cx="127403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100% </a:t>
            </a:r>
            <a:r>
              <a:rPr lang="sk-SK" sz="1200" dirty="0"/>
              <a:t>BEV</a:t>
            </a:r>
            <a:endParaRPr lang="fr-FR" sz="1200" dirty="0"/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2718F8FA-0B79-40A9-AC5E-B85B7E6B75F9}"/>
              </a:ext>
            </a:extLst>
          </p:cNvPr>
          <p:cNvGrpSpPr/>
          <p:nvPr/>
        </p:nvGrpSpPr>
        <p:grpSpPr>
          <a:xfrm>
            <a:off x="1903847" y="2315674"/>
            <a:ext cx="1643490" cy="1367202"/>
            <a:chOff x="742705" y="2315674"/>
            <a:chExt cx="1643490" cy="1367202"/>
          </a:xfrm>
        </p:grpSpPr>
        <p:sp>
          <p:nvSpPr>
            <p:cNvPr id="72" name="Label R1">
              <a:extLst>
                <a:ext uri="{FF2B5EF4-FFF2-40B4-BE49-F238E27FC236}">
                  <a16:creationId xmlns:a16="http://schemas.microsoft.com/office/drawing/2014/main" id="{7CB03B7E-DB14-4BFA-A24B-1BF3F56D474A}"/>
                </a:ext>
              </a:extLst>
            </p:cNvPr>
            <p:cNvSpPr txBox="1"/>
            <p:nvPr/>
          </p:nvSpPr>
          <p:spPr>
            <a:xfrm>
              <a:off x="742705" y="2836490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73" name="CGR1">
              <a:extLst>
                <a:ext uri="{FF2B5EF4-FFF2-40B4-BE49-F238E27FC236}">
                  <a16:creationId xmlns:a16="http://schemas.microsoft.com/office/drawing/2014/main" id="{469170D7-98F1-49D7-8885-F902A02D396B}"/>
                </a:ext>
              </a:extLst>
            </p:cNvPr>
            <p:cNvCxnSpPr>
              <a:cxnSpLocks/>
            </p:cNvCxnSpPr>
            <p:nvPr/>
          </p:nvCxnSpPr>
          <p:spPr>
            <a:xfrm>
              <a:off x="2030270" y="340339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4" name="Graphique 73">
              <a:extLst>
                <a:ext uri="{FF2B5EF4-FFF2-40B4-BE49-F238E27FC236}">
                  <a16:creationId xmlns:a16="http://schemas.microsoft.com/office/drawing/2014/main" id="{ADB338E7-B298-4390-8FE1-663CEEBC7AC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0884" y="2315674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4A945711-CDDC-4BF3-8C73-37151F57D877}"/>
              </a:ext>
            </a:extLst>
          </p:cNvPr>
          <p:cNvGrpSpPr/>
          <p:nvPr/>
        </p:nvGrpSpPr>
        <p:grpSpPr>
          <a:xfrm>
            <a:off x="2018023" y="3966941"/>
            <a:ext cx="1518684" cy="930789"/>
            <a:chOff x="856881" y="3966941"/>
            <a:chExt cx="1518684" cy="930789"/>
          </a:xfrm>
        </p:grpSpPr>
        <p:cxnSp>
          <p:nvCxnSpPr>
            <p:cNvPr id="67" name="Connecteur droit 66">
              <a:extLst>
                <a:ext uri="{FF2B5EF4-FFF2-40B4-BE49-F238E27FC236}">
                  <a16:creationId xmlns:a16="http://schemas.microsoft.com/office/drawing/2014/main" id="{EABD8318-C013-4B22-9C8E-45095325109B}"/>
                </a:ext>
              </a:extLst>
            </p:cNvPr>
            <p:cNvCxnSpPr>
              <a:cxnSpLocks/>
            </p:cNvCxnSpPr>
            <p:nvPr/>
          </p:nvCxnSpPr>
          <p:spPr>
            <a:xfrm>
              <a:off x="2019640" y="4611873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Label R2">
              <a:extLst>
                <a:ext uri="{FF2B5EF4-FFF2-40B4-BE49-F238E27FC236}">
                  <a16:creationId xmlns:a16="http://schemas.microsoft.com/office/drawing/2014/main" id="{E2EEF658-3D9E-43A8-836A-AF5456FCD6F5}"/>
                </a:ext>
              </a:extLst>
            </p:cNvPr>
            <p:cNvSpPr txBox="1"/>
            <p:nvPr/>
          </p:nvSpPr>
          <p:spPr>
            <a:xfrm>
              <a:off x="856881" y="4559176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75" name="Graphique 74">
              <a:extLst>
                <a:ext uri="{FF2B5EF4-FFF2-40B4-BE49-F238E27FC236}">
                  <a16:creationId xmlns:a16="http://schemas.microsoft.com/office/drawing/2014/main" id="{FBD2CD86-34BC-406D-B667-A51A8A792A9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59934" y="3966941"/>
              <a:ext cx="549324" cy="497500"/>
            </a:xfrm>
            <a:prstGeom prst="rect">
              <a:avLst/>
            </a:prstGeom>
          </p:spPr>
        </p:pic>
      </p:grp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B10FB765-0848-42F0-A839-91047E172A5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33" name="ZoneTexte 43">
            <a:extLst>
              <a:ext uri="{FF2B5EF4-FFF2-40B4-BE49-F238E27FC236}">
                <a16:creationId xmlns:a16="http://schemas.microsoft.com/office/drawing/2014/main" id="{98D862DF-6C3A-4CCE-A999-5D825CBC4AEF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sp>
        <p:nvSpPr>
          <p:cNvPr id="35" name="ZoneTexte 27">
            <a:extLst>
              <a:ext uri="{FF2B5EF4-FFF2-40B4-BE49-F238E27FC236}">
                <a16:creationId xmlns:a16="http://schemas.microsoft.com/office/drawing/2014/main" id="{F45D7CED-7F53-4642-82D0-181976CFD0AB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32868590-093E-48A9-8B72-CA8090AAD482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2" name="Connecteur droit 34">
              <a:extLst>
                <a:ext uri="{FF2B5EF4-FFF2-40B4-BE49-F238E27FC236}">
                  <a16:creationId xmlns:a16="http://schemas.microsoft.com/office/drawing/2014/main" id="{BF0DDD06-FBDF-4F20-9A8D-ED227BD77272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eur droit 35">
              <a:extLst>
                <a:ext uri="{FF2B5EF4-FFF2-40B4-BE49-F238E27FC236}">
                  <a16:creationId xmlns:a16="http://schemas.microsoft.com/office/drawing/2014/main" id="{C0646DAC-735E-4BE3-88FD-55615FE983C3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4" name="Graphique 53">
            <a:extLst>
              <a:ext uri="{FF2B5EF4-FFF2-40B4-BE49-F238E27FC236}">
                <a16:creationId xmlns:a16="http://schemas.microsoft.com/office/drawing/2014/main" id="{5B3C4F3A-1381-4817-B44B-5D197C90C86C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95316" y="1415156"/>
            <a:ext cx="644295" cy="501911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C6B0D248-780A-45E4-8450-1BFBA8BDB288}"/>
              </a:ext>
            </a:extLst>
          </p:cNvPr>
          <p:cNvSpPr/>
          <p:nvPr/>
        </p:nvSpPr>
        <p:spPr>
          <a:xfrm>
            <a:off x="6805004" y="6126849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automobilmi</a:t>
            </a:r>
            <a:endParaRPr lang="en-US" altLang="fr-FR" sz="800" b="1" i="1" kern="0" dirty="0">
              <a:solidFill>
                <a:srgbClr val="000000"/>
              </a:solidFill>
              <a:latin typeface="+mn-lt"/>
            </a:endParaRPr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B4FE5B11-BB1D-9985-D717-9D2C2985513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300706" y="1267707"/>
            <a:ext cx="442779" cy="294898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D10CF38D-F2D5-99C6-9314-993968D25D4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062952" y="1267620"/>
            <a:ext cx="442779" cy="295071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677A5BF2-E075-B5E1-CC87-F85FC37651C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622800" y="4814237"/>
            <a:ext cx="324115" cy="317500"/>
          </a:xfrm>
          <a:prstGeom prst="rect">
            <a:avLst/>
          </a:prstGeom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42857550-4C2C-E9B2-85B6-C4114C68D7DC}"/>
              </a:ext>
            </a:extLst>
          </p:cNvPr>
          <p:cNvSpPr txBox="1"/>
          <p:nvPr/>
        </p:nvSpPr>
        <p:spPr>
          <a:xfrm>
            <a:off x="4946915" y="4801413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</a:t>
            </a:r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FF8FCD32-8667-B18A-5F90-4DF20DF0CA9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921500" y="4814237"/>
            <a:ext cx="324115" cy="317500"/>
          </a:xfrm>
          <a:prstGeom prst="rect">
            <a:avLst/>
          </a:prstGeom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0EAAD4AE-D78D-5773-80A6-BDA54E749654}"/>
              </a:ext>
            </a:extLst>
          </p:cNvPr>
          <p:cNvSpPr txBox="1"/>
          <p:nvPr/>
        </p:nvSpPr>
        <p:spPr>
          <a:xfrm>
            <a:off x="7245615" y="4801413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8</a:t>
            </a:r>
          </a:p>
        </p:txBody>
      </p:sp>
      <p:pic>
        <p:nvPicPr>
          <p:cNvPr id="20" name="Image 19">
            <a:extLst>
              <a:ext uri="{FF2B5EF4-FFF2-40B4-BE49-F238E27FC236}">
                <a16:creationId xmlns:a16="http://schemas.microsoft.com/office/drawing/2014/main" id="{A0095ECD-E31F-590A-72A9-D76D44812097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622800" y="4268470"/>
            <a:ext cx="324115" cy="317500"/>
          </a:xfrm>
          <a:prstGeom prst="rect">
            <a:avLst/>
          </a:prstGeom>
        </p:spPr>
      </p:pic>
      <p:sp>
        <p:nvSpPr>
          <p:cNvPr id="21" name="ZoneTexte 20">
            <a:extLst>
              <a:ext uri="{FF2B5EF4-FFF2-40B4-BE49-F238E27FC236}">
                <a16:creationId xmlns:a16="http://schemas.microsoft.com/office/drawing/2014/main" id="{41C9B66D-FE6F-DCB4-7E45-AFC1669C2BE9}"/>
              </a:ext>
            </a:extLst>
          </p:cNvPr>
          <p:cNvSpPr txBox="1"/>
          <p:nvPr/>
        </p:nvSpPr>
        <p:spPr>
          <a:xfrm>
            <a:off x="4946915" y="425564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10</a:t>
            </a:r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20C4BF2E-6EEE-94E1-5818-69E4BCB157A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397500" y="4284577"/>
            <a:ext cx="324115" cy="317500"/>
          </a:xfrm>
          <a:prstGeom prst="rect">
            <a:avLst/>
          </a:prstGeom>
        </p:spPr>
      </p:pic>
      <p:sp>
        <p:nvSpPr>
          <p:cNvPr id="24" name="ZoneTexte 23">
            <a:extLst>
              <a:ext uri="{FF2B5EF4-FFF2-40B4-BE49-F238E27FC236}">
                <a16:creationId xmlns:a16="http://schemas.microsoft.com/office/drawing/2014/main" id="{6E5227D7-A033-2990-1C31-8CF19DE08FFB}"/>
              </a:ext>
            </a:extLst>
          </p:cNvPr>
          <p:cNvSpPr txBox="1"/>
          <p:nvPr/>
        </p:nvSpPr>
        <p:spPr>
          <a:xfrm>
            <a:off x="5721615" y="427175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24</a:t>
            </a:r>
          </a:p>
        </p:txBody>
      </p:sp>
      <p:pic>
        <p:nvPicPr>
          <p:cNvPr id="26" name="Image 25">
            <a:extLst>
              <a:ext uri="{FF2B5EF4-FFF2-40B4-BE49-F238E27FC236}">
                <a16:creationId xmlns:a16="http://schemas.microsoft.com/office/drawing/2014/main" id="{AC17098C-A6DD-8B7C-60A0-13B80CA27D29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397501" y="4572000"/>
            <a:ext cx="102577" cy="88900"/>
          </a:xfrm>
          <a:prstGeom prst="rect">
            <a:avLst/>
          </a:prstGeom>
        </p:spPr>
      </p:pic>
      <p:sp>
        <p:nvSpPr>
          <p:cNvPr id="27" name="ZoneTexte 26">
            <a:extLst>
              <a:ext uri="{FF2B5EF4-FFF2-40B4-BE49-F238E27FC236}">
                <a16:creationId xmlns:a16="http://schemas.microsoft.com/office/drawing/2014/main" id="{2F80014A-681B-5B8A-BEE3-BCCB927E67E5}"/>
              </a:ext>
            </a:extLst>
          </p:cNvPr>
          <p:cNvSpPr txBox="1"/>
          <p:nvPr/>
        </p:nvSpPr>
        <p:spPr>
          <a:xfrm>
            <a:off x="5500078" y="45591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24</a:t>
            </a:r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ECFE3B08-AAB6-BB06-9540-3BF1094153DC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683500" y="4284577"/>
            <a:ext cx="324115" cy="317500"/>
          </a:xfrm>
          <a:prstGeom prst="rect">
            <a:avLst/>
          </a:prstGeom>
        </p:spPr>
      </p:pic>
      <p:sp>
        <p:nvSpPr>
          <p:cNvPr id="31" name="ZoneTexte 30">
            <a:extLst>
              <a:ext uri="{FF2B5EF4-FFF2-40B4-BE49-F238E27FC236}">
                <a16:creationId xmlns:a16="http://schemas.microsoft.com/office/drawing/2014/main" id="{D1061142-C7E5-B85F-959F-5B73CCE32294}"/>
              </a:ext>
            </a:extLst>
          </p:cNvPr>
          <p:cNvSpPr txBox="1"/>
          <p:nvPr/>
        </p:nvSpPr>
        <p:spPr>
          <a:xfrm>
            <a:off x="8007615" y="427175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26</a:t>
            </a:r>
          </a:p>
        </p:txBody>
      </p:sp>
      <p:pic>
        <p:nvPicPr>
          <p:cNvPr id="34" name="Image 33">
            <a:extLst>
              <a:ext uri="{FF2B5EF4-FFF2-40B4-BE49-F238E27FC236}">
                <a16:creationId xmlns:a16="http://schemas.microsoft.com/office/drawing/2014/main" id="{66E0C555-124D-43F5-91D7-F069EA72A70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683501" y="4572000"/>
            <a:ext cx="102577" cy="88900"/>
          </a:xfrm>
          <a:prstGeom prst="rect">
            <a:avLst/>
          </a:prstGeom>
        </p:spPr>
      </p:pic>
      <p:sp>
        <p:nvSpPr>
          <p:cNvPr id="36" name="ZoneTexte 35">
            <a:extLst>
              <a:ext uri="{FF2B5EF4-FFF2-40B4-BE49-F238E27FC236}">
                <a16:creationId xmlns:a16="http://schemas.microsoft.com/office/drawing/2014/main" id="{1AFBB2B2-8E8E-085C-6C14-FE1F8D899211}"/>
              </a:ext>
            </a:extLst>
          </p:cNvPr>
          <p:cNvSpPr txBox="1"/>
          <p:nvPr/>
        </p:nvSpPr>
        <p:spPr>
          <a:xfrm>
            <a:off x="7786077" y="45591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26</a:t>
            </a:r>
          </a:p>
        </p:txBody>
      </p:sp>
      <p:pic>
        <p:nvPicPr>
          <p:cNvPr id="39" name="Image 38">
            <a:extLst>
              <a:ext uri="{FF2B5EF4-FFF2-40B4-BE49-F238E27FC236}">
                <a16:creationId xmlns:a16="http://schemas.microsoft.com/office/drawing/2014/main" id="{8C479263-071F-78C5-2B54-67FAF30BCE3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982200" y="4473741"/>
            <a:ext cx="324115" cy="317500"/>
          </a:xfrm>
          <a:prstGeom prst="rect">
            <a:avLst/>
          </a:prstGeom>
        </p:spPr>
      </p:pic>
      <p:sp>
        <p:nvSpPr>
          <p:cNvPr id="47" name="ZoneTexte 46">
            <a:extLst>
              <a:ext uri="{FF2B5EF4-FFF2-40B4-BE49-F238E27FC236}">
                <a16:creationId xmlns:a16="http://schemas.microsoft.com/office/drawing/2014/main" id="{9E98B16A-0A18-5D31-6430-34587F7B6130}"/>
              </a:ext>
            </a:extLst>
          </p:cNvPr>
          <p:cNvSpPr txBox="1"/>
          <p:nvPr/>
        </p:nvSpPr>
        <p:spPr>
          <a:xfrm>
            <a:off x="10306315" y="446091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19</a:t>
            </a:r>
          </a:p>
        </p:txBody>
      </p:sp>
      <p:pic>
        <p:nvPicPr>
          <p:cNvPr id="49" name="Image 48">
            <a:extLst>
              <a:ext uri="{FF2B5EF4-FFF2-40B4-BE49-F238E27FC236}">
                <a16:creationId xmlns:a16="http://schemas.microsoft.com/office/drawing/2014/main" id="{0C6AE159-D58A-5007-4733-0D9E6617441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982201" y="4762500"/>
            <a:ext cx="102577" cy="88900"/>
          </a:xfrm>
          <a:prstGeom prst="rect">
            <a:avLst/>
          </a:prstGeom>
        </p:spPr>
      </p:pic>
      <p:sp>
        <p:nvSpPr>
          <p:cNvPr id="50" name="ZoneTexte 49">
            <a:extLst>
              <a:ext uri="{FF2B5EF4-FFF2-40B4-BE49-F238E27FC236}">
                <a16:creationId xmlns:a16="http://schemas.microsoft.com/office/drawing/2014/main" id="{6FBB49B1-9F45-B39D-FE5F-C9D8D38ADF6C}"/>
              </a:ext>
            </a:extLst>
          </p:cNvPr>
          <p:cNvSpPr txBox="1"/>
          <p:nvPr/>
        </p:nvSpPr>
        <p:spPr>
          <a:xfrm>
            <a:off x="10084777" y="47496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20</a:t>
            </a:r>
          </a:p>
        </p:txBody>
      </p:sp>
      <p:pic>
        <p:nvPicPr>
          <p:cNvPr id="52" name="Image 51">
            <a:extLst>
              <a:ext uri="{FF2B5EF4-FFF2-40B4-BE49-F238E27FC236}">
                <a16:creationId xmlns:a16="http://schemas.microsoft.com/office/drawing/2014/main" id="{2720876A-E113-AAEF-B44E-953ADFD74C5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397500" y="3398315"/>
            <a:ext cx="324115" cy="317500"/>
          </a:xfrm>
          <a:prstGeom prst="rect">
            <a:avLst/>
          </a:prstGeom>
        </p:spPr>
      </p:pic>
      <p:sp>
        <p:nvSpPr>
          <p:cNvPr id="53" name="ZoneTexte 52">
            <a:extLst>
              <a:ext uri="{FF2B5EF4-FFF2-40B4-BE49-F238E27FC236}">
                <a16:creationId xmlns:a16="http://schemas.microsoft.com/office/drawing/2014/main" id="{96560F21-D615-0146-9534-107140B8F4CB}"/>
              </a:ext>
            </a:extLst>
          </p:cNvPr>
          <p:cNvSpPr txBox="1"/>
          <p:nvPr/>
        </p:nvSpPr>
        <p:spPr>
          <a:xfrm>
            <a:off x="5721615" y="338549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37</a:t>
            </a:r>
          </a:p>
        </p:txBody>
      </p:sp>
      <p:pic>
        <p:nvPicPr>
          <p:cNvPr id="56" name="Image 55">
            <a:extLst>
              <a:ext uri="{FF2B5EF4-FFF2-40B4-BE49-F238E27FC236}">
                <a16:creationId xmlns:a16="http://schemas.microsoft.com/office/drawing/2014/main" id="{4593570A-151A-5876-B89D-9AB8A772408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397501" y="3695700"/>
            <a:ext cx="102577" cy="88900"/>
          </a:xfrm>
          <a:prstGeom prst="rect">
            <a:avLst/>
          </a:prstGeom>
        </p:spPr>
      </p:pic>
      <p:sp>
        <p:nvSpPr>
          <p:cNvPr id="57" name="ZoneTexte 56">
            <a:extLst>
              <a:ext uri="{FF2B5EF4-FFF2-40B4-BE49-F238E27FC236}">
                <a16:creationId xmlns:a16="http://schemas.microsoft.com/office/drawing/2014/main" id="{2E983051-A179-9E7D-F91B-EB84393D2739}"/>
              </a:ext>
            </a:extLst>
          </p:cNvPr>
          <p:cNvSpPr txBox="1"/>
          <p:nvPr/>
        </p:nvSpPr>
        <p:spPr>
          <a:xfrm>
            <a:off x="5500078" y="36828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60</a:t>
            </a:r>
          </a:p>
        </p:txBody>
      </p:sp>
      <p:pic>
        <p:nvPicPr>
          <p:cNvPr id="60" name="Image 59">
            <a:extLst>
              <a:ext uri="{FF2B5EF4-FFF2-40B4-BE49-F238E27FC236}">
                <a16:creationId xmlns:a16="http://schemas.microsoft.com/office/drawing/2014/main" id="{5079FD57-0C01-50AD-EFA4-FBB83E08B080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683500" y="3398315"/>
            <a:ext cx="324115" cy="317500"/>
          </a:xfrm>
          <a:prstGeom prst="rect">
            <a:avLst/>
          </a:prstGeom>
        </p:spPr>
      </p:pic>
      <p:sp>
        <p:nvSpPr>
          <p:cNvPr id="61" name="ZoneTexte 60">
            <a:extLst>
              <a:ext uri="{FF2B5EF4-FFF2-40B4-BE49-F238E27FC236}">
                <a16:creationId xmlns:a16="http://schemas.microsoft.com/office/drawing/2014/main" id="{737C0FDF-052C-832A-3AD7-43B890D501B7}"/>
              </a:ext>
            </a:extLst>
          </p:cNvPr>
          <p:cNvSpPr txBox="1"/>
          <p:nvPr/>
        </p:nvSpPr>
        <p:spPr>
          <a:xfrm>
            <a:off x="8007615" y="338549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38</a:t>
            </a:r>
          </a:p>
        </p:txBody>
      </p:sp>
      <p:pic>
        <p:nvPicPr>
          <p:cNvPr id="63" name="Image 62">
            <a:extLst>
              <a:ext uri="{FF2B5EF4-FFF2-40B4-BE49-F238E27FC236}">
                <a16:creationId xmlns:a16="http://schemas.microsoft.com/office/drawing/2014/main" id="{56BE3268-5D41-F53E-BDC7-63CD7B8F32E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683501" y="3695700"/>
            <a:ext cx="102577" cy="88900"/>
          </a:xfrm>
          <a:prstGeom prst="rect">
            <a:avLst/>
          </a:prstGeom>
        </p:spPr>
      </p:pic>
      <p:sp>
        <p:nvSpPr>
          <p:cNvPr id="64" name="ZoneTexte 63">
            <a:extLst>
              <a:ext uri="{FF2B5EF4-FFF2-40B4-BE49-F238E27FC236}">
                <a16:creationId xmlns:a16="http://schemas.microsoft.com/office/drawing/2014/main" id="{3CCB1103-CCDD-82A8-B1E0-962EC4DA4B2D}"/>
              </a:ext>
            </a:extLst>
          </p:cNvPr>
          <p:cNvSpPr txBox="1"/>
          <p:nvPr/>
        </p:nvSpPr>
        <p:spPr>
          <a:xfrm>
            <a:off x="7786077" y="36828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58</a:t>
            </a:r>
          </a:p>
        </p:txBody>
      </p:sp>
      <p:pic>
        <p:nvPicPr>
          <p:cNvPr id="66" name="Image 65">
            <a:extLst>
              <a:ext uri="{FF2B5EF4-FFF2-40B4-BE49-F238E27FC236}">
                <a16:creationId xmlns:a16="http://schemas.microsoft.com/office/drawing/2014/main" id="{B672E565-2513-B2E4-EFCD-09E9303D7B3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982200" y="3549646"/>
            <a:ext cx="324115" cy="317500"/>
          </a:xfrm>
          <a:prstGeom prst="rect">
            <a:avLst/>
          </a:prstGeom>
        </p:spPr>
      </p:pic>
      <p:sp>
        <p:nvSpPr>
          <p:cNvPr id="69" name="ZoneTexte 68">
            <a:extLst>
              <a:ext uri="{FF2B5EF4-FFF2-40B4-BE49-F238E27FC236}">
                <a16:creationId xmlns:a16="http://schemas.microsoft.com/office/drawing/2014/main" id="{0DACE9B0-C696-8E7B-502D-FE0FD445D075}"/>
              </a:ext>
            </a:extLst>
          </p:cNvPr>
          <p:cNvSpPr txBox="1"/>
          <p:nvPr/>
        </p:nvSpPr>
        <p:spPr>
          <a:xfrm>
            <a:off x="10306315" y="353682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34</a:t>
            </a:r>
          </a:p>
        </p:txBody>
      </p:sp>
      <p:pic>
        <p:nvPicPr>
          <p:cNvPr id="71" name="Image 70">
            <a:extLst>
              <a:ext uri="{FF2B5EF4-FFF2-40B4-BE49-F238E27FC236}">
                <a16:creationId xmlns:a16="http://schemas.microsoft.com/office/drawing/2014/main" id="{0E2491BB-1F7F-5F61-9301-D3E5BB29D1B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982201" y="3835400"/>
            <a:ext cx="102577" cy="88900"/>
          </a:xfrm>
          <a:prstGeom prst="rect">
            <a:avLst/>
          </a:prstGeom>
        </p:spPr>
      </p:pic>
      <p:sp>
        <p:nvSpPr>
          <p:cNvPr id="76" name="ZoneTexte 75">
            <a:extLst>
              <a:ext uri="{FF2B5EF4-FFF2-40B4-BE49-F238E27FC236}">
                <a16:creationId xmlns:a16="http://schemas.microsoft.com/office/drawing/2014/main" id="{F466F2DB-FF2C-8DBF-E190-88ECE7E42537}"/>
              </a:ext>
            </a:extLst>
          </p:cNvPr>
          <p:cNvSpPr txBox="1"/>
          <p:nvPr/>
        </p:nvSpPr>
        <p:spPr>
          <a:xfrm>
            <a:off x="10084777" y="38225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55</a:t>
            </a:r>
          </a:p>
        </p:txBody>
      </p:sp>
    </p:spTree>
    <p:extLst>
      <p:ext uri="{BB962C8B-B14F-4D97-AF65-F5344CB8AC3E}">
        <p14:creationId xmlns:p14="http://schemas.microsoft.com/office/powerpoint/2010/main" val="301949016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0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5A67A38D-BABB-458D-A864-B4C2336C38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DÔVODY ZAVEDENIA alebo ZVÁŽENIA TECHNOLÓGIÍ ALTERNATÍVNYCH PALÍV</a:t>
            </a:r>
            <a:endParaRPr lang="en-GB" dirty="0">
              <a:latin typeface="+mn-lt"/>
            </a:endParaRP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id="{1CB0D660-577E-43AF-AB30-D89ABB9402C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 err="1">
                <a:latin typeface="+mn-lt"/>
              </a:rPr>
              <a:t>Fleet</a:t>
            </a:r>
            <a:r>
              <a:rPr lang="sk-SK" dirty="0">
                <a:latin typeface="+mn-lt"/>
              </a:rPr>
              <a:t> </a:t>
            </a:r>
            <a:r>
              <a:rPr lang="sk-SK" dirty="0"/>
              <a:t>osobných automobilov</a:t>
            </a:r>
            <a:endParaRPr lang="fr-FR" dirty="0">
              <a:latin typeface="+mn-lt"/>
            </a:endParaRPr>
          </a:p>
        </p:txBody>
      </p:sp>
      <p:cxnSp>
        <p:nvCxnSpPr>
          <p:cNvPr id="7" name="Connecteur T">
            <a:extLst>
              <a:ext uri="{FF2B5EF4-FFF2-40B4-BE49-F238E27FC236}">
                <a16:creationId xmlns:a16="http://schemas.microsoft.com/office/drawing/2014/main" id="{800E0E8B-22C8-44A2-B0F4-DB5630F97883}"/>
              </a:ext>
            </a:extLst>
          </p:cNvPr>
          <p:cNvCxnSpPr/>
          <p:nvPr/>
        </p:nvCxnSpPr>
        <p:spPr>
          <a:xfrm>
            <a:off x="6210300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C">
            <a:extLst>
              <a:ext uri="{FF2B5EF4-FFF2-40B4-BE49-F238E27FC236}">
                <a16:creationId xmlns:a16="http://schemas.microsoft.com/office/drawing/2014/main" id="{F59B9DD8-3835-49FB-A7CC-97DCF955D025}"/>
              </a:ext>
            </a:extLst>
          </p:cNvPr>
          <p:cNvCxnSpPr/>
          <p:nvPr/>
        </p:nvCxnSpPr>
        <p:spPr>
          <a:xfrm>
            <a:off x="6870700" y="911518"/>
            <a:ext cx="0" cy="402244"/>
          </a:xfrm>
          <a:prstGeom prst="line">
            <a:avLst/>
          </a:prstGeom>
          <a:ln w="38100">
            <a:solidFill>
              <a:srgbClr val="A3A93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6" name="Graphique Slide ¤ReposSignif">
            <a:extLst>
              <a:ext uri="{FF2B5EF4-FFF2-40B4-BE49-F238E27FC236}">
                <a16:creationId xmlns:a16="http://schemas.microsoft.com/office/drawing/2014/main" id="{218B294D-4790-40FF-A80D-70A1E6C254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4280042"/>
              </p:ext>
            </p:extLst>
          </p:nvPr>
        </p:nvGraphicFramePr>
        <p:xfrm>
          <a:off x="3903507" y="1525794"/>
          <a:ext cx="4312914" cy="443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6" name="Rectangle 45">
            <a:extLst>
              <a:ext uri="{FF2B5EF4-FFF2-40B4-BE49-F238E27FC236}">
                <a16:creationId xmlns:a16="http://schemas.microsoft.com/office/drawing/2014/main" id="{573D2B24-4B18-40BF-B594-B02714D070B0}"/>
              </a:ext>
            </a:extLst>
          </p:cNvPr>
          <p:cNvSpPr/>
          <p:nvPr/>
        </p:nvSpPr>
        <p:spPr>
          <a:xfrm>
            <a:off x="5529943" y="6041608"/>
            <a:ext cx="629836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fontAlgn="ctr"/>
            <a:r>
              <a:rPr lang="sk-SK" sz="800" i="1" dirty="0">
                <a:solidFill>
                  <a:srgbClr val="7F7F7F"/>
                </a:solidFill>
              </a:rPr>
              <a:t>Prečo ste už zaviedli alebo prečo zvažujete zaviesť alternatívne pohonné technológie?</a:t>
            </a:r>
          </a:p>
          <a:p>
            <a:pPr algn="r" fontAlgn="ctr"/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spoločnosti, ktoré zaviedli alebo uvažujú o hybridných, </a:t>
            </a:r>
            <a:r>
              <a:rPr lang="sk-SK" sz="800" b="1" i="1" dirty="0" err="1">
                <a:solidFill>
                  <a:schemeClr val="tx1">
                    <a:lumMod val="50000"/>
                  </a:schemeClr>
                </a:solidFill>
              </a:rPr>
              <a:t>plug</a:t>
            </a: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-in hybridných alebo elektrických osobných automobiloch</a:t>
            </a:r>
          </a:p>
        </p:txBody>
      </p:sp>
      <p:sp>
        <p:nvSpPr>
          <p:cNvPr id="54" name="Label 9">
            <a:extLst>
              <a:ext uri="{FF2B5EF4-FFF2-40B4-BE49-F238E27FC236}">
                <a16:creationId xmlns:a16="http://schemas.microsoft.com/office/drawing/2014/main" id="{87B816B3-338E-45AF-9786-02F0EEED7D02}"/>
              </a:ext>
            </a:extLst>
          </p:cNvPr>
          <p:cNvSpPr txBox="1"/>
          <p:nvPr/>
        </p:nvSpPr>
        <p:spPr>
          <a:xfrm>
            <a:off x="873660" y="5625049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Aby </a:t>
            </a:r>
            <a:r>
              <a:rPr lang="en-US" sz="1400" dirty="0" err="1">
                <a:solidFill>
                  <a:srgbClr val="545454"/>
                </a:solidFill>
              </a:rPr>
              <a:t>sme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splnili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požiadavky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svojich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zamestnancov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5" name="Label 8">
            <a:extLst>
              <a:ext uri="{FF2B5EF4-FFF2-40B4-BE49-F238E27FC236}">
                <a16:creationId xmlns:a16="http://schemas.microsoft.com/office/drawing/2014/main" id="{826689DD-D73A-40F0-A3E5-DD729C4788B1}"/>
              </a:ext>
            </a:extLst>
          </p:cNvPr>
          <p:cNvSpPr txBox="1"/>
          <p:nvPr/>
        </p:nvSpPr>
        <p:spPr>
          <a:xfrm>
            <a:off x="5748749" y="5084322"/>
            <a:ext cx="3175000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Aby </a:t>
            </a:r>
            <a:r>
              <a:rPr lang="en-US" sz="1400" dirty="0" err="1">
                <a:solidFill>
                  <a:srgbClr val="545454"/>
                </a:solidFill>
              </a:rPr>
              <a:t>sme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pripravili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budúce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reštrikcie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vyplývajúce</a:t>
            </a:r>
            <a:r>
              <a:rPr lang="en-US" sz="1400" dirty="0">
                <a:solidFill>
                  <a:srgbClr val="545454"/>
                </a:solidFill>
              </a:rPr>
              <a:t> z </a:t>
            </a:r>
            <a:r>
              <a:rPr lang="en-US" sz="1400" dirty="0" err="1">
                <a:solidFill>
                  <a:srgbClr val="545454"/>
                </a:solidFill>
              </a:rPr>
              <a:t>verejnej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politiky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56" name="Label 7">
            <a:extLst>
              <a:ext uri="{FF2B5EF4-FFF2-40B4-BE49-F238E27FC236}">
                <a16:creationId xmlns:a16="http://schemas.microsoft.com/office/drawing/2014/main" id="{71BEE72C-ABC0-4339-8843-447D8C80ADFC}"/>
              </a:ext>
            </a:extLst>
          </p:cNvPr>
          <p:cNvSpPr txBox="1"/>
          <p:nvPr/>
        </p:nvSpPr>
        <p:spPr>
          <a:xfrm>
            <a:off x="810266" y="4586685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pl-PL" sz="1400" dirty="0">
                <a:solidFill>
                  <a:srgbClr val="545454"/>
                </a:solidFill>
              </a:rPr>
              <a:t>Aby </a:t>
            </a:r>
            <a:r>
              <a:rPr lang="pl-PL" sz="1400" dirty="0" err="1">
                <a:solidFill>
                  <a:srgbClr val="545454"/>
                </a:solidFill>
              </a:rPr>
              <a:t>sme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mohli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jazdiť</a:t>
            </a:r>
            <a:r>
              <a:rPr lang="pl-PL" sz="1400" dirty="0">
                <a:solidFill>
                  <a:srgbClr val="545454"/>
                </a:solidFill>
              </a:rPr>
              <a:t> v </a:t>
            </a:r>
            <a:r>
              <a:rPr lang="pl-PL" sz="1400" dirty="0" err="1">
                <a:solidFill>
                  <a:srgbClr val="545454"/>
                </a:solidFill>
              </a:rPr>
              <a:t>zónach</a:t>
            </a:r>
            <a:r>
              <a:rPr lang="pl-PL" sz="1400" dirty="0">
                <a:solidFill>
                  <a:srgbClr val="545454"/>
                </a:solidFill>
              </a:rPr>
              <a:t> s </a:t>
            </a:r>
            <a:r>
              <a:rPr lang="pl-PL" sz="1400" dirty="0" err="1">
                <a:solidFill>
                  <a:srgbClr val="545454"/>
                </a:solidFill>
              </a:rPr>
              <a:t>nízkymi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emisiami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7" name="Label 6">
            <a:extLst>
              <a:ext uri="{FF2B5EF4-FFF2-40B4-BE49-F238E27FC236}">
                <a16:creationId xmlns:a16="http://schemas.microsoft.com/office/drawing/2014/main" id="{9ABC133D-4F11-40BE-9EDE-91577DDBFC84}"/>
              </a:ext>
            </a:extLst>
          </p:cNvPr>
          <p:cNvSpPr txBox="1"/>
          <p:nvPr/>
        </p:nvSpPr>
        <p:spPr>
          <a:xfrm>
            <a:off x="5995072" y="4153681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Pre </a:t>
            </a:r>
            <a:r>
              <a:rPr lang="en-US" sz="1400" dirty="0" err="1">
                <a:solidFill>
                  <a:srgbClr val="545454"/>
                </a:solidFill>
              </a:rPr>
              <a:t>daňové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stimuly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58" name="Label 5">
            <a:extLst>
              <a:ext uri="{FF2B5EF4-FFF2-40B4-BE49-F238E27FC236}">
                <a16:creationId xmlns:a16="http://schemas.microsoft.com/office/drawing/2014/main" id="{EBBA41CF-F4A6-475B-A105-0F100E964361}"/>
              </a:ext>
            </a:extLst>
          </p:cNvPr>
          <p:cNvSpPr txBox="1"/>
          <p:nvPr/>
        </p:nvSpPr>
        <p:spPr>
          <a:xfrm>
            <a:off x="835772" y="3437958"/>
            <a:ext cx="3175000" cy="5816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 err="1">
                <a:solidFill>
                  <a:srgbClr val="545454"/>
                </a:solidFill>
              </a:rPr>
              <a:t>Pretože</a:t>
            </a:r>
            <a:r>
              <a:rPr lang="en-US" sz="1400" dirty="0">
                <a:solidFill>
                  <a:srgbClr val="545454"/>
                </a:solidFill>
              </a:rPr>
              <a:t> ich </a:t>
            </a:r>
            <a:r>
              <a:rPr lang="en-US" sz="1400" dirty="0" err="1">
                <a:solidFill>
                  <a:srgbClr val="545454"/>
                </a:solidFill>
              </a:rPr>
              <a:t>celkové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náklady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vlastníctvo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sú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sk-SK" sz="1400" dirty="0">
                <a:solidFill>
                  <a:srgbClr val="545454"/>
                </a:solidFill>
              </a:rPr>
              <a:t>rovnaké </a:t>
            </a:r>
            <a:r>
              <a:rPr lang="en-US" sz="1400" dirty="0" err="1">
                <a:solidFill>
                  <a:srgbClr val="545454"/>
                </a:solidFill>
              </a:rPr>
              <a:t>alebo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nižšie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ako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benzínové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alebo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naftové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alternatívy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9" name="Label 4">
            <a:extLst>
              <a:ext uri="{FF2B5EF4-FFF2-40B4-BE49-F238E27FC236}">
                <a16:creationId xmlns:a16="http://schemas.microsoft.com/office/drawing/2014/main" id="{9812C114-370F-45F6-A7D3-BE02C40CF43C}"/>
              </a:ext>
            </a:extLst>
          </p:cNvPr>
          <p:cNvSpPr txBox="1"/>
          <p:nvPr/>
        </p:nvSpPr>
        <p:spPr>
          <a:xfrm>
            <a:off x="5301650" y="3106633"/>
            <a:ext cx="3175000" cy="1938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pl-PL" sz="1400" dirty="0">
                <a:solidFill>
                  <a:srgbClr val="545454"/>
                </a:solidFill>
              </a:rPr>
              <a:t>Aby </a:t>
            </a:r>
            <a:r>
              <a:rPr lang="pl-PL" sz="1400" dirty="0" err="1">
                <a:solidFill>
                  <a:srgbClr val="545454"/>
                </a:solidFill>
              </a:rPr>
              <a:t>sme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vylepšili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imidž</a:t>
            </a:r>
            <a:r>
              <a:rPr lang="pl-PL" sz="1400" dirty="0">
                <a:solidFill>
                  <a:srgbClr val="545454"/>
                </a:solidFill>
              </a:rPr>
              <a:t> firmy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60" name="Label 3">
            <a:extLst>
              <a:ext uri="{FF2B5EF4-FFF2-40B4-BE49-F238E27FC236}">
                <a16:creationId xmlns:a16="http://schemas.microsoft.com/office/drawing/2014/main" id="{E863689A-4EC0-414E-AD96-1A87A1972C2B}"/>
              </a:ext>
            </a:extLst>
          </p:cNvPr>
          <p:cNvSpPr txBox="1"/>
          <p:nvPr/>
        </p:nvSpPr>
        <p:spPr>
          <a:xfrm>
            <a:off x="966236" y="2360891"/>
            <a:ext cx="3175000" cy="64633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Aby </a:t>
            </a:r>
            <a:r>
              <a:rPr lang="en-US" sz="1400" dirty="0" err="1">
                <a:solidFill>
                  <a:srgbClr val="545454"/>
                </a:solidFill>
              </a:rPr>
              <a:t>sme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boli</a:t>
            </a:r>
            <a:r>
              <a:rPr lang="en-US" sz="1400" dirty="0">
                <a:solidFill>
                  <a:srgbClr val="545454"/>
                </a:solidFill>
              </a:rPr>
              <a:t> v </a:t>
            </a:r>
            <a:r>
              <a:rPr lang="en-US" sz="1400" dirty="0" err="1">
                <a:solidFill>
                  <a:srgbClr val="545454"/>
                </a:solidFill>
              </a:rPr>
              <a:t>súlade</a:t>
            </a:r>
            <a:r>
              <a:rPr lang="en-US" sz="1400" dirty="0">
                <a:solidFill>
                  <a:srgbClr val="545454"/>
                </a:solidFill>
              </a:rPr>
              <a:t> s </a:t>
            </a:r>
            <a:r>
              <a:rPr lang="en-US" sz="1400" dirty="0" err="1">
                <a:solidFill>
                  <a:srgbClr val="545454"/>
                </a:solidFill>
              </a:rPr>
              <a:t>našou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stratégiou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spoločenskej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zodpovednosti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firiem</a:t>
            </a:r>
            <a:r>
              <a:rPr lang="en-US" sz="1400" dirty="0">
                <a:solidFill>
                  <a:srgbClr val="545454"/>
                </a:solidFill>
              </a:rPr>
              <a:t> (CSR)</a:t>
            </a:r>
          </a:p>
        </p:txBody>
      </p:sp>
      <p:sp>
        <p:nvSpPr>
          <p:cNvPr id="61" name="Label 2">
            <a:extLst>
              <a:ext uri="{FF2B5EF4-FFF2-40B4-BE49-F238E27FC236}">
                <a16:creationId xmlns:a16="http://schemas.microsoft.com/office/drawing/2014/main" id="{706E6041-89F8-45B8-BF0F-6F7F741D0787}"/>
              </a:ext>
            </a:extLst>
          </p:cNvPr>
          <p:cNvSpPr txBox="1"/>
          <p:nvPr/>
        </p:nvSpPr>
        <p:spPr>
          <a:xfrm>
            <a:off x="6205853" y="2076954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pl-PL" sz="1400" dirty="0">
                <a:solidFill>
                  <a:srgbClr val="545454"/>
                </a:solidFill>
              </a:rPr>
              <a:t>Aby </a:t>
            </a:r>
            <a:r>
              <a:rPr lang="pl-PL" sz="1400" dirty="0" err="1">
                <a:solidFill>
                  <a:srgbClr val="545454"/>
                </a:solidFill>
              </a:rPr>
              <a:t>sa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znížili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náklady</a:t>
            </a:r>
            <a:r>
              <a:rPr lang="pl-PL" sz="1400" dirty="0">
                <a:solidFill>
                  <a:srgbClr val="545454"/>
                </a:solidFill>
              </a:rPr>
              <a:t> na </a:t>
            </a:r>
            <a:r>
              <a:rPr lang="pl-PL" sz="1400" dirty="0" err="1">
                <a:solidFill>
                  <a:srgbClr val="545454"/>
                </a:solidFill>
              </a:rPr>
              <a:t>palivo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62" name="Label 1">
            <a:extLst>
              <a:ext uri="{FF2B5EF4-FFF2-40B4-BE49-F238E27FC236}">
                <a16:creationId xmlns:a16="http://schemas.microsoft.com/office/drawing/2014/main" id="{C42D9349-30E4-4303-A47C-245C04CE36E1}"/>
              </a:ext>
            </a:extLst>
          </p:cNvPr>
          <p:cNvSpPr txBox="1"/>
          <p:nvPr/>
        </p:nvSpPr>
        <p:spPr>
          <a:xfrm>
            <a:off x="1474150" y="1471565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 err="1">
                <a:solidFill>
                  <a:srgbClr val="545454"/>
                </a:solidFill>
              </a:rPr>
              <a:t>Pretože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majú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menší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vplyv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životné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prostredie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6C378B80-8499-4032-9104-E77A367CE10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47" name="ZoneTexte 43">
            <a:extLst>
              <a:ext uri="{FF2B5EF4-FFF2-40B4-BE49-F238E27FC236}">
                <a16:creationId xmlns:a16="http://schemas.microsoft.com/office/drawing/2014/main" id="{86C87991-22BA-45C5-AC05-93A628A2BC3E}"/>
              </a:ext>
            </a:extLst>
          </p:cNvPr>
          <p:cNvSpPr txBox="1"/>
          <p:nvPr/>
        </p:nvSpPr>
        <p:spPr>
          <a:xfrm>
            <a:off x="206428" y="1992315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sp>
        <p:nvSpPr>
          <p:cNvPr id="50" name="ZoneTexte 27">
            <a:extLst>
              <a:ext uri="{FF2B5EF4-FFF2-40B4-BE49-F238E27FC236}">
                <a16:creationId xmlns:a16="http://schemas.microsoft.com/office/drawing/2014/main" id="{FC3590A9-1A3C-46B0-AB35-540CBF2135A3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20F7B43-82A5-4A97-AD90-8FF97B355E8B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52" name="Connecteur droit 34">
              <a:extLst>
                <a:ext uri="{FF2B5EF4-FFF2-40B4-BE49-F238E27FC236}">
                  <a16:creationId xmlns:a16="http://schemas.microsoft.com/office/drawing/2014/main" id="{D6C6D7B0-4CDB-4B07-A027-731E5572F0C0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necteur droit 35">
              <a:extLst>
                <a:ext uri="{FF2B5EF4-FFF2-40B4-BE49-F238E27FC236}">
                  <a16:creationId xmlns:a16="http://schemas.microsoft.com/office/drawing/2014/main" id="{2B9B21E3-FA1B-4A67-94C0-A1E378D35B12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3" name="Graphique 53">
            <a:extLst>
              <a:ext uri="{FF2B5EF4-FFF2-40B4-BE49-F238E27FC236}">
                <a16:creationId xmlns:a16="http://schemas.microsoft.com/office/drawing/2014/main" id="{D584D734-155D-4260-8989-1CB88769C8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95316" y="1415156"/>
            <a:ext cx="644295" cy="501911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F36D7CE7-98F9-AC40-3A77-A60679CE4A9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52318" y="966526"/>
            <a:ext cx="353142" cy="235198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806B2EC8-19CE-ED20-A38E-8F97F6E859C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62234" y="929285"/>
            <a:ext cx="353142" cy="235336"/>
          </a:xfrm>
          <a:prstGeom prst="rect">
            <a:avLst/>
          </a:prstGeom>
        </p:spPr>
      </p:pic>
      <p:pic>
        <p:nvPicPr>
          <p:cNvPr id="11" name="Picture 10 ¤Coord/2/1/20/999">
            <a:extLst>
              <a:ext uri="{FF2B5EF4-FFF2-40B4-BE49-F238E27FC236}">
                <a16:creationId xmlns:a16="http://schemas.microsoft.com/office/drawing/2014/main" id="{CE0750D5-954A-A7DC-415B-801FE241101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020039" y="5667818"/>
            <a:ext cx="304800" cy="317500"/>
          </a:xfrm>
          <a:prstGeom prst="rect">
            <a:avLst/>
          </a:prstGeom>
        </p:spPr>
      </p:pic>
      <p:sp>
        <p:nvSpPr>
          <p:cNvPr id="12" name="TextBox 11 ¤Coord/2/1/20/999/24/25/">
            <a:extLst>
              <a:ext uri="{FF2B5EF4-FFF2-40B4-BE49-F238E27FC236}">
                <a16:creationId xmlns:a16="http://schemas.microsoft.com/office/drawing/2014/main" id="{8B3B6A31-74B5-E178-CD2C-0B755A51AEE2}"/>
              </a:ext>
            </a:extLst>
          </p:cNvPr>
          <p:cNvSpPr txBox="1"/>
          <p:nvPr/>
        </p:nvSpPr>
        <p:spPr>
          <a:xfrm>
            <a:off x="5324839" y="5723720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24</a:t>
            </a:r>
          </a:p>
        </p:txBody>
      </p:sp>
      <p:pic>
        <p:nvPicPr>
          <p:cNvPr id="14" name="Picture 13 ¤Coord/2/2/20/999">
            <a:extLst>
              <a:ext uri="{FF2B5EF4-FFF2-40B4-BE49-F238E27FC236}">
                <a16:creationId xmlns:a16="http://schemas.microsoft.com/office/drawing/2014/main" id="{5891ACB7-4AC7-F8BE-9ECF-FBF749C5076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060374" y="5148636"/>
            <a:ext cx="304800" cy="317500"/>
          </a:xfrm>
          <a:prstGeom prst="rect">
            <a:avLst/>
          </a:prstGeom>
        </p:spPr>
      </p:pic>
      <p:sp>
        <p:nvSpPr>
          <p:cNvPr id="15" name="TextBox 14 ¤Coord/2/2/20/999/24/25/">
            <a:extLst>
              <a:ext uri="{FF2B5EF4-FFF2-40B4-BE49-F238E27FC236}">
                <a16:creationId xmlns:a16="http://schemas.microsoft.com/office/drawing/2014/main" id="{56F1A86F-BB35-5008-14EF-9B90E9BF8A60}"/>
              </a:ext>
            </a:extLst>
          </p:cNvPr>
          <p:cNvSpPr txBox="1"/>
          <p:nvPr/>
        </p:nvSpPr>
        <p:spPr>
          <a:xfrm>
            <a:off x="5365174" y="520453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34</a:t>
            </a:r>
          </a:p>
        </p:txBody>
      </p:sp>
      <p:pic>
        <p:nvPicPr>
          <p:cNvPr id="17" name="Picture 16 ¤Coord/2/3/20/999">
            <a:extLst>
              <a:ext uri="{FF2B5EF4-FFF2-40B4-BE49-F238E27FC236}">
                <a16:creationId xmlns:a16="http://schemas.microsoft.com/office/drawing/2014/main" id="{B0BBE15F-B07D-F2F3-757D-0804A893698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60112" y="4629454"/>
            <a:ext cx="304800" cy="317500"/>
          </a:xfrm>
          <a:prstGeom prst="rect">
            <a:avLst/>
          </a:prstGeom>
        </p:spPr>
      </p:pic>
      <p:sp>
        <p:nvSpPr>
          <p:cNvPr id="18" name="TextBox 17 ¤Coord/2/3/20/999/24/25/">
            <a:extLst>
              <a:ext uri="{FF2B5EF4-FFF2-40B4-BE49-F238E27FC236}">
                <a16:creationId xmlns:a16="http://schemas.microsoft.com/office/drawing/2014/main" id="{4515BB5C-9AAF-D1CC-74EE-070532C396DC}"/>
              </a:ext>
            </a:extLst>
          </p:cNvPr>
          <p:cNvSpPr txBox="1"/>
          <p:nvPr/>
        </p:nvSpPr>
        <p:spPr>
          <a:xfrm>
            <a:off x="4664912" y="468535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34</a:t>
            </a:r>
          </a:p>
        </p:txBody>
      </p:sp>
      <p:pic>
        <p:nvPicPr>
          <p:cNvPr id="21" name="Picture 20 ¤Coord/2/4/20/999">
            <a:extLst>
              <a:ext uri="{FF2B5EF4-FFF2-40B4-BE49-F238E27FC236}">
                <a16:creationId xmlns:a16="http://schemas.microsoft.com/office/drawing/2014/main" id="{1CD7BBA3-B68B-8E6E-41AE-FE503D233C5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71633" y="4110273"/>
            <a:ext cx="304800" cy="317500"/>
          </a:xfrm>
          <a:prstGeom prst="rect">
            <a:avLst/>
          </a:prstGeom>
        </p:spPr>
      </p:pic>
      <p:sp>
        <p:nvSpPr>
          <p:cNvPr id="22" name="TextBox 21 ¤Coord/2/4/20/999/24/25/">
            <a:extLst>
              <a:ext uri="{FF2B5EF4-FFF2-40B4-BE49-F238E27FC236}">
                <a16:creationId xmlns:a16="http://schemas.microsoft.com/office/drawing/2014/main" id="{0F985341-30A0-F6C3-BB97-87BEFE183FE1}"/>
              </a:ext>
            </a:extLst>
          </p:cNvPr>
          <p:cNvSpPr txBox="1"/>
          <p:nvPr/>
        </p:nvSpPr>
        <p:spPr>
          <a:xfrm>
            <a:off x="5476433" y="416617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35</a:t>
            </a:r>
          </a:p>
        </p:txBody>
      </p:sp>
      <p:pic>
        <p:nvPicPr>
          <p:cNvPr id="24" name="Picture 23 ¤Coord/2/5/20/999">
            <a:extLst>
              <a:ext uri="{FF2B5EF4-FFF2-40B4-BE49-F238E27FC236}">
                <a16:creationId xmlns:a16="http://schemas.microsoft.com/office/drawing/2014/main" id="{DFD75AC1-9F50-3D44-845C-4AE6545A93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342720" y="3591091"/>
            <a:ext cx="304800" cy="317500"/>
          </a:xfrm>
          <a:prstGeom prst="rect">
            <a:avLst/>
          </a:prstGeom>
        </p:spPr>
      </p:pic>
      <p:sp>
        <p:nvSpPr>
          <p:cNvPr id="25" name="TextBox 24 ¤Coord/2/5/20/999/24/25/">
            <a:extLst>
              <a:ext uri="{FF2B5EF4-FFF2-40B4-BE49-F238E27FC236}">
                <a16:creationId xmlns:a16="http://schemas.microsoft.com/office/drawing/2014/main" id="{BAD08DF2-501D-A1CD-A87C-3F56275E49ED}"/>
              </a:ext>
            </a:extLst>
          </p:cNvPr>
          <p:cNvSpPr txBox="1"/>
          <p:nvPr/>
        </p:nvSpPr>
        <p:spPr>
          <a:xfrm>
            <a:off x="5647520" y="364699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36</a:t>
            </a:r>
          </a:p>
        </p:txBody>
      </p:sp>
      <p:pic>
        <p:nvPicPr>
          <p:cNvPr id="27" name="Picture 26 ¤Coord/2/6/20/999">
            <a:extLst>
              <a:ext uri="{FF2B5EF4-FFF2-40B4-BE49-F238E27FC236}">
                <a16:creationId xmlns:a16="http://schemas.microsoft.com/office/drawing/2014/main" id="{5715E6EB-00E1-DC86-AE2B-E709BE19416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439336" y="3071908"/>
            <a:ext cx="304800" cy="317500"/>
          </a:xfrm>
          <a:prstGeom prst="rect">
            <a:avLst/>
          </a:prstGeom>
        </p:spPr>
      </p:pic>
      <p:sp>
        <p:nvSpPr>
          <p:cNvPr id="28" name="TextBox 27 ¤Coord/2/6/20/999/24/25/">
            <a:extLst>
              <a:ext uri="{FF2B5EF4-FFF2-40B4-BE49-F238E27FC236}">
                <a16:creationId xmlns:a16="http://schemas.microsoft.com/office/drawing/2014/main" id="{BDCF6205-A8F8-938D-5A71-9900F6BA1AF6}"/>
              </a:ext>
            </a:extLst>
          </p:cNvPr>
          <p:cNvSpPr txBox="1"/>
          <p:nvPr/>
        </p:nvSpPr>
        <p:spPr>
          <a:xfrm>
            <a:off x="4744136" y="3127810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41</a:t>
            </a:r>
          </a:p>
        </p:txBody>
      </p:sp>
      <p:pic>
        <p:nvPicPr>
          <p:cNvPr id="30" name="Picture 29 ¤Coord/2/7/20/999">
            <a:extLst>
              <a:ext uri="{FF2B5EF4-FFF2-40B4-BE49-F238E27FC236}">
                <a16:creationId xmlns:a16="http://schemas.microsoft.com/office/drawing/2014/main" id="{CDBA1EC2-8FF9-7EE7-ACE5-635C286B125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383056" y="2552727"/>
            <a:ext cx="304800" cy="317500"/>
          </a:xfrm>
          <a:prstGeom prst="rect">
            <a:avLst/>
          </a:prstGeom>
        </p:spPr>
      </p:pic>
      <p:sp>
        <p:nvSpPr>
          <p:cNvPr id="31" name="TextBox 30 ¤Coord/2/7/20/999/24/25/">
            <a:extLst>
              <a:ext uri="{FF2B5EF4-FFF2-40B4-BE49-F238E27FC236}">
                <a16:creationId xmlns:a16="http://schemas.microsoft.com/office/drawing/2014/main" id="{373E2E61-93AD-6456-8F07-FADE1465DFD7}"/>
              </a:ext>
            </a:extLst>
          </p:cNvPr>
          <p:cNvSpPr txBox="1"/>
          <p:nvPr/>
        </p:nvSpPr>
        <p:spPr>
          <a:xfrm>
            <a:off x="5687856" y="2608629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40</a:t>
            </a:r>
          </a:p>
        </p:txBody>
      </p:sp>
      <p:pic>
        <p:nvPicPr>
          <p:cNvPr id="33" name="Picture 32 ¤Coord/2/8/20/999">
            <a:extLst>
              <a:ext uri="{FF2B5EF4-FFF2-40B4-BE49-F238E27FC236}">
                <a16:creationId xmlns:a16="http://schemas.microsoft.com/office/drawing/2014/main" id="{83D33982-266A-523E-3C5B-9FCD532E207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556686" y="2033546"/>
            <a:ext cx="304800" cy="317500"/>
          </a:xfrm>
          <a:prstGeom prst="rect">
            <a:avLst/>
          </a:prstGeom>
        </p:spPr>
      </p:pic>
      <p:sp>
        <p:nvSpPr>
          <p:cNvPr id="34" name="TextBox 33 ¤Coord/2/8/20/999/24/25/">
            <a:extLst>
              <a:ext uri="{FF2B5EF4-FFF2-40B4-BE49-F238E27FC236}">
                <a16:creationId xmlns:a16="http://schemas.microsoft.com/office/drawing/2014/main" id="{530AADED-8967-DF9C-207E-3CDEB6709C1A}"/>
              </a:ext>
            </a:extLst>
          </p:cNvPr>
          <p:cNvSpPr txBox="1"/>
          <p:nvPr/>
        </p:nvSpPr>
        <p:spPr>
          <a:xfrm>
            <a:off x="5861486" y="208944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 dirty="0">
                <a:solidFill>
                  <a:srgbClr val="000000"/>
                </a:solidFill>
                <a:latin typeface="BNPPSlabSerif" panose="02000000000000000000"/>
              </a:rPr>
              <a:t>46</a:t>
            </a:r>
          </a:p>
        </p:txBody>
      </p:sp>
      <p:pic>
        <p:nvPicPr>
          <p:cNvPr id="67" name="Picture 66 ¤Coord/2/9/20/999">
            <a:extLst>
              <a:ext uri="{FF2B5EF4-FFF2-40B4-BE49-F238E27FC236}">
                <a16:creationId xmlns:a16="http://schemas.microsoft.com/office/drawing/2014/main" id="{D629E74A-9A72-40B5-8A14-2D3D70DF74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957859" y="1514364"/>
            <a:ext cx="304800" cy="317500"/>
          </a:xfrm>
          <a:prstGeom prst="rect">
            <a:avLst/>
          </a:prstGeom>
        </p:spPr>
      </p:pic>
      <p:sp>
        <p:nvSpPr>
          <p:cNvPr id="68" name="TextBox 67 ¤Coord/2/9/20/999/24/25/">
            <a:extLst>
              <a:ext uri="{FF2B5EF4-FFF2-40B4-BE49-F238E27FC236}">
                <a16:creationId xmlns:a16="http://schemas.microsoft.com/office/drawing/2014/main" id="{467C5A90-3167-AA7C-2213-0576B21A1682}"/>
              </a:ext>
            </a:extLst>
          </p:cNvPr>
          <p:cNvSpPr txBox="1"/>
          <p:nvPr/>
        </p:nvSpPr>
        <p:spPr>
          <a:xfrm>
            <a:off x="5262659" y="157026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54</a:t>
            </a:r>
          </a:p>
        </p:txBody>
      </p:sp>
      <p:pic>
        <p:nvPicPr>
          <p:cNvPr id="70" name="Picture 69 ¤Coord/1/17/20/999">
            <a:extLst>
              <a:ext uri="{FF2B5EF4-FFF2-40B4-BE49-F238E27FC236}">
                <a16:creationId xmlns:a16="http://schemas.microsoft.com/office/drawing/2014/main" id="{767BDB50-90B7-C405-737A-14A9C0B5717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61193" y="2033546"/>
            <a:ext cx="311020" cy="317500"/>
          </a:xfrm>
          <a:prstGeom prst="rect">
            <a:avLst/>
          </a:prstGeom>
        </p:spPr>
      </p:pic>
      <p:sp>
        <p:nvSpPr>
          <p:cNvPr id="71" name="TextBox 70 ¤Coord/1/17/20/999/24.48976/25/">
            <a:extLst>
              <a:ext uri="{FF2B5EF4-FFF2-40B4-BE49-F238E27FC236}">
                <a16:creationId xmlns:a16="http://schemas.microsoft.com/office/drawing/2014/main" id="{7297DC1E-E04D-D544-82CE-994D8CAEF477}"/>
              </a:ext>
            </a:extLst>
          </p:cNvPr>
          <p:cNvSpPr txBox="1"/>
          <p:nvPr/>
        </p:nvSpPr>
        <p:spPr>
          <a:xfrm>
            <a:off x="4765993" y="208944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 panose="02000000000000000000"/>
              </a:rPr>
              <a:t>44</a:t>
            </a:r>
          </a:p>
        </p:txBody>
      </p:sp>
    </p:spTree>
    <p:extLst>
      <p:ext uri="{BB962C8B-B14F-4D97-AF65-F5344CB8AC3E}">
        <p14:creationId xmlns:p14="http://schemas.microsoft.com/office/powerpoint/2010/main" val="131113323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5804C23-6805-442D-8BF2-1B9AE2A0D923}"/>
              </a:ext>
            </a:extLst>
          </p:cNvPr>
          <p:cNvSpPr/>
          <p:nvPr/>
        </p:nvSpPr>
        <p:spPr>
          <a:xfrm>
            <a:off x="6805004" y="6111859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Amongst the following alternative fuel technologies, which ones do you currently use…?</a:t>
            </a:r>
          </a:p>
          <a:p>
            <a:pPr algn="r" defTabSz="1219170">
              <a:defRPr/>
            </a:pP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Amongst the following alternative fuel technologies, which ones are you considering using…?</a:t>
            </a:r>
          </a:p>
          <a:p>
            <a:pPr algn="r" defTabSz="1219170">
              <a:defRPr/>
            </a:pPr>
            <a:r>
              <a:rPr lang="en-US" altLang="fr-FR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Basis: companies with passenger cars</a:t>
            </a:r>
          </a:p>
        </p:txBody>
      </p:sp>
      <p:sp>
        <p:nvSpPr>
          <p:cNvPr id="60" name="Espace réservé du texte 9">
            <a:extLst>
              <a:ext uri="{FF2B5EF4-FFF2-40B4-BE49-F238E27FC236}">
                <a16:creationId xmlns:a16="http://schemas.microsoft.com/office/drawing/2014/main" id="{025F0A52-B83E-471B-A95E-7CAEA5EB517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29200" y="658800"/>
            <a:ext cx="11086736" cy="246221"/>
          </a:xfrm>
        </p:spPr>
        <p:txBody>
          <a:bodyPr/>
          <a:lstStyle/>
          <a:p>
            <a:r>
              <a:rPr lang="fr-FR" sz="1600" dirty="0"/>
              <a:t>(</a:t>
            </a:r>
            <a:r>
              <a:rPr lang="fr-FR" sz="1600" dirty="0" err="1"/>
              <a:t>Aspoň</a:t>
            </a:r>
            <a:r>
              <a:rPr lang="fr-FR" sz="1600" dirty="0"/>
              <a:t> </a:t>
            </a:r>
            <a:r>
              <a:rPr lang="fr-FR" sz="1600" dirty="0" err="1"/>
              <a:t>jedna</a:t>
            </a:r>
            <a:r>
              <a:rPr lang="fr-FR" sz="1600" dirty="0"/>
              <a:t> </a:t>
            </a:r>
            <a:r>
              <a:rPr lang="fr-FR" sz="1600" dirty="0" err="1"/>
              <a:t>technológia</a:t>
            </a:r>
            <a:r>
              <a:rPr lang="fr-FR" sz="1600" dirty="0"/>
              <a:t> </a:t>
            </a:r>
            <a:r>
              <a:rPr lang="fr-FR" sz="1600" dirty="0" err="1"/>
              <a:t>spomedzi</a:t>
            </a:r>
            <a:r>
              <a:rPr lang="fr-FR" sz="1600" dirty="0"/>
              <a:t> 100 % BEV a </a:t>
            </a:r>
            <a:r>
              <a:rPr lang="fr-FR" sz="1600" dirty="0" err="1"/>
              <a:t>vodíkových</a:t>
            </a:r>
            <a:r>
              <a:rPr lang="fr-FR" sz="1600" dirty="0"/>
              <a:t> </a:t>
            </a:r>
            <a:r>
              <a:rPr lang="fr-FR" sz="1600" dirty="0" err="1"/>
              <a:t>palivových</a:t>
            </a:r>
            <a:r>
              <a:rPr lang="fr-FR" sz="1600" dirty="0"/>
              <a:t> </a:t>
            </a:r>
            <a:r>
              <a:rPr lang="fr-FR" sz="1600" dirty="0" err="1"/>
              <a:t>článkov</a:t>
            </a:r>
            <a:r>
              <a:rPr lang="fr-FR" sz="1600" dirty="0"/>
              <a:t>)</a:t>
            </a:r>
          </a:p>
        </p:txBody>
      </p:sp>
      <p:sp>
        <p:nvSpPr>
          <p:cNvPr id="138" name="R1_Bench">
            <a:extLst>
              <a:ext uri="{FF2B5EF4-FFF2-40B4-BE49-F238E27FC236}">
                <a16:creationId xmlns:a16="http://schemas.microsoft.com/office/drawing/2014/main" id="{7154FB08-51CB-497F-B3F8-69D839876813}"/>
              </a:ext>
            </a:extLst>
          </p:cNvPr>
          <p:cNvSpPr txBox="1"/>
          <p:nvPr/>
        </p:nvSpPr>
        <p:spPr>
          <a:xfrm>
            <a:off x="11844888" y="4000823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34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139" name="R2_Bench">
            <a:extLst>
              <a:ext uri="{FF2B5EF4-FFF2-40B4-BE49-F238E27FC236}">
                <a16:creationId xmlns:a16="http://schemas.microsoft.com/office/drawing/2014/main" id="{2E559D77-9CF8-4D26-BD8E-C7869D0F5E40}"/>
              </a:ext>
            </a:extLst>
          </p:cNvPr>
          <p:cNvSpPr txBox="1"/>
          <p:nvPr/>
        </p:nvSpPr>
        <p:spPr>
          <a:xfrm>
            <a:off x="11844888" y="4775233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13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916F86FA-30D2-4C30-B646-CB667B2FE765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 dirty="0"/>
              <a:t>In %</a:t>
            </a:r>
          </a:p>
        </p:txBody>
      </p:sp>
      <p:sp>
        <p:nvSpPr>
          <p:cNvPr id="91" name="Label R1">
            <a:extLst>
              <a:ext uri="{FF2B5EF4-FFF2-40B4-BE49-F238E27FC236}">
                <a16:creationId xmlns:a16="http://schemas.microsoft.com/office/drawing/2014/main" id="{895DE801-640F-420A-AF20-F8E911EBE0D9}"/>
              </a:ext>
            </a:extLst>
          </p:cNvPr>
          <p:cNvSpPr txBox="1"/>
          <p:nvPr/>
        </p:nvSpPr>
        <p:spPr>
          <a:xfrm>
            <a:off x="227781" y="2928128"/>
            <a:ext cx="1222499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fr-FR" sz="1100" dirty="0">
                <a:solidFill>
                  <a:srgbClr val="000000"/>
                </a:solidFill>
              </a:rPr>
              <a:t>ALREADY USING OR CONSIDER USING IN THE NEXT 3 YEARS</a:t>
            </a:r>
          </a:p>
        </p:txBody>
      </p:sp>
      <p:cxnSp>
        <p:nvCxnSpPr>
          <p:cNvPr id="93" name="CGR1">
            <a:extLst>
              <a:ext uri="{FF2B5EF4-FFF2-40B4-BE49-F238E27FC236}">
                <a16:creationId xmlns:a16="http://schemas.microsoft.com/office/drawing/2014/main" id="{33227AEC-BD16-433F-9A22-A36CD1ACB8A1}"/>
              </a:ext>
            </a:extLst>
          </p:cNvPr>
          <p:cNvCxnSpPr>
            <a:cxnSpLocks/>
          </p:cNvCxnSpPr>
          <p:nvPr/>
        </p:nvCxnSpPr>
        <p:spPr>
          <a:xfrm>
            <a:off x="1295088" y="2951404"/>
            <a:ext cx="355925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2" name="Graphique 151">
            <a:extLst>
              <a:ext uri="{FF2B5EF4-FFF2-40B4-BE49-F238E27FC236}">
                <a16:creationId xmlns:a16="http://schemas.microsoft.com/office/drawing/2014/main" id="{7B4D205B-FDFD-4E56-984B-4595963CA58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0187" y="2391635"/>
            <a:ext cx="554318" cy="453989"/>
          </a:xfrm>
          <a:prstGeom prst="rect">
            <a:avLst/>
          </a:prstGeom>
        </p:spPr>
      </p:pic>
      <p:pic>
        <p:nvPicPr>
          <p:cNvPr id="76" name="flag_Bench1">
            <a:extLst>
              <a:ext uri="{FF2B5EF4-FFF2-40B4-BE49-F238E27FC236}">
                <a16:creationId xmlns:a16="http://schemas.microsoft.com/office/drawing/2014/main" id="{3E78D711-26BE-4A28-8FCD-B9D74997611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00965" y="3999876"/>
            <a:ext cx="290591" cy="201178"/>
          </a:xfrm>
          <a:prstGeom prst="rect">
            <a:avLst/>
          </a:prstGeom>
        </p:spPr>
      </p:pic>
      <p:pic>
        <p:nvPicPr>
          <p:cNvPr id="77" name="flag_Bench2">
            <a:extLst>
              <a:ext uri="{FF2B5EF4-FFF2-40B4-BE49-F238E27FC236}">
                <a16:creationId xmlns:a16="http://schemas.microsoft.com/office/drawing/2014/main" id="{F2AE39F3-DDCC-4AA6-BDEF-A75CEFD18E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00965" y="4760638"/>
            <a:ext cx="290591" cy="201178"/>
          </a:xfrm>
          <a:prstGeom prst="rect">
            <a:avLst/>
          </a:prstGeom>
        </p:spPr>
      </p:pic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2CA3B175-8C98-4192-AF0D-584E540554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182" name="R1_Bench">
            <a:extLst>
              <a:ext uri="{FF2B5EF4-FFF2-40B4-BE49-F238E27FC236}">
                <a16:creationId xmlns:a16="http://schemas.microsoft.com/office/drawing/2014/main" id="{8CD9D1CF-4280-48E0-A2CF-32FF0C098943}"/>
              </a:ext>
            </a:extLst>
          </p:cNvPr>
          <p:cNvSpPr txBox="1"/>
          <p:nvPr/>
        </p:nvSpPr>
        <p:spPr>
          <a:xfrm>
            <a:off x="11844888" y="4292635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8E7F"/>
                </a:solidFill>
                <a:latin typeface="+mj-lt"/>
              </a:rPr>
              <a:t>32</a:t>
            </a:r>
            <a:endParaRPr lang="fr-FR" sz="1400" b="1" dirty="0">
              <a:solidFill>
                <a:srgbClr val="008E7F"/>
              </a:solidFill>
              <a:latin typeface="+mj-lt"/>
            </a:endParaRPr>
          </a:p>
        </p:txBody>
      </p:sp>
      <p:sp>
        <p:nvSpPr>
          <p:cNvPr id="184" name="R2_Bench">
            <a:extLst>
              <a:ext uri="{FF2B5EF4-FFF2-40B4-BE49-F238E27FC236}">
                <a16:creationId xmlns:a16="http://schemas.microsoft.com/office/drawing/2014/main" id="{D962210A-0D54-44F5-B1B2-78B129EAA739}"/>
              </a:ext>
            </a:extLst>
          </p:cNvPr>
          <p:cNvSpPr txBox="1"/>
          <p:nvPr/>
        </p:nvSpPr>
        <p:spPr>
          <a:xfrm>
            <a:off x="11844888" y="5027823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008E7F"/>
                </a:solidFill>
                <a:latin typeface="+mj-lt"/>
              </a:rPr>
              <a:t>12</a:t>
            </a:r>
          </a:p>
        </p:txBody>
      </p:sp>
      <p:pic>
        <p:nvPicPr>
          <p:cNvPr id="186" name="flag_world1">
            <a:extLst>
              <a:ext uri="{FF2B5EF4-FFF2-40B4-BE49-F238E27FC236}">
                <a16:creationId xmlns:a16="http://schemas.microsoft.com/office/drawing/2014/main" id="{6A0301C6-945C-4D7C-8013-E4127564AEAD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529188" y="4255932"/>
            <a:ext cx="234145" cy="234145"/>
          </a:xfrm>
          <a:prstGeom prst="rect">
            <a:avLst/>
          </a:prstGeom>
        </p:spPr>
      </p:pic>
      <p:pic>
        <p:nvPicPr>
          <p:cNvPr id="187" name="flag_world1">
            <a:extLst>
              <a:ext uri="{FF2B5EF4-FFF2-40B4-BE49-F238E27FC236}">
                <a16:creationId xmlns:a16="http://schemas.microsoft.com/office/drawing/2014/main" id="{6AF0E88E-0F1B-40EF-8D03-05084DA87B01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529188" y="5009283"/>
            <a:ext cx="234145" cy="234145"/>
          </a:xfrm>
          <a:prstGeom prst="rect">
            <a:avLst/>
          </a:prstGeom>
        </p:spPr>
      </p:pic>
      <p:sp>
        <p:nvSpPr>
          <p:cNvPr id="70" name="Titre 2">
            <a:extLst>
              <a:ext uri="{FF2B5EF4-FFF2-40B4-BE49-F238E27FC236}">
                <a16:creationId xmlns:a16="http://schemas.microsoft.com/office/drawing/2014/main" id="{B220336A-9B60-4B82-ABA3-D4B8AD69A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6719" y="351621"/>
            <a:ext cx="11473200" cy="246221"/>
          </a:xfrm>
        </p:spPr>
        <p:txBody>
          <a:bodyPr/>
          <a:lstStyle/>
          <a:p>
            <a:r>
              <a:rPr lang="en-US" dirty="0"/>
              <a:t>ZVÁŽENIE ALTERNATÍVNYCH PALIVOVÝCH TECHNOLÓGIÍ</a:t>
            </a:r>
            <a:endParaRPr lang="fr-FR" dirty="0"/>
          </a:p>
        </p:txBody>
      </p:sp>
      <p:grpSp>
        <p:nvGrpSpPr>
          <p:cNvPr id="75" name="Groupe 64">
            <a:extLst>
              <a:ext uri="{FF2B5EF4-FFF2-40B4-BE49-F238E27FC236}">
                <a16:creationId xmlns:a16="http://schemas.microsoft.com/office/drawing/2014/main" id="{257D54E5-9DE2-4B2A-8278-5303A1A63FFD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78" name="Connecteur droit 72">
              <a:extLst>
                <a:ext uri="{FF2B5EF4-FFF2-40B4-BE49-F238E27FC236}">
                  <a16:creationId xmlns:a16="http://schemas.microsoft.com/office/drawing/2014/main" id="{B88A1341-7296-4FDB-9A44-46745BCA11AA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Connecteur droit 73">
              <a:extLst>
                <a:ext uri="{FF2B5EF4-FFF2-40B4-BE49-F238E27FC236}">
                  <a16:creationId xmlns:a16="http://schemas.microsoft.com/office/drawing/2014/main" id="{BE5E6F6C-1124-4984-A6CC-E1E5B9C4129A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40" name="Graphique Slide">
            <a:extLst>
              <a:ext uri="{FF2B5EF4-FFF2-40B4-BE49-F238E27FC236}">
                <a16:creationId xmlns:a16="http://schemas.microsoft.com/office/drawing/2014/main" id="{C7EC6BE4-7BE7-4E3F-9926-C85FECBF005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8489981"/>
              </p:ext>
            </p:extLst>
          </p:nvPr>
        </p:nvGraphicFramePr>
        <p:xfrm>
          <a:off x="1614127" y="569346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73" name="Tableau 96">
            <a:extLst>
              <a:ext uri="{FF2B5EF4-FFF2-40B4-BE49-F238E27FC236}">
                <a16:creationId xmlns:a16="http://schemas.microsoft.com/office/drawing/2014/main" id="{9045D31E-4AAE-4110-8A81-C5DB3A1C674D}"/>
              </a:ext>
            </a:extLst>
          </p:cNvPr>
          <p:cNvGraphicFramePr>
            <a:graphicFrameLocks noGrp="1"/>
          </p:cNvGraphicFramePr>
          <p:nvPr/>
        </p:nvGraphicFramePr>
        <p:xfrm>
          <a:off x="1585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74" name="Group 50">
            <a:extLst>
              <a:ext uri="{FF2B5EF4-FFF2-40B4-BE49-F238E27FC236}">
                <a16:creationId xmlns:a16="http://schemas.microsoft.com/office/drawing/2014/main" id="{ABA62D67-04F1-4F1E-9776-5B8AEB7CE71E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81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5D8A372D-633C-492F-8A13-E7BF28430B4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82" name="Picture 53" descr="Logo&#10;&#10;Description automatically generated">
              <a:extLst>
                <a:ext uri="{FF2B5EF4-FFF2-40B4-BE49-F238E27FC236}">
                  <a16:creationId xmlns:a16="http://schemas.microsoft.com/office/drawing/2014/main" id="{888C429C-D2E9-4114-AEC8-8FE3F794416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87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35187D9A-E602-4A5D-82CA-15BE0FF2E93B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88" name="Image 22">
              <a:extLst>
                <a:ext uri="{FF2B5EF4-FFF2-40B4-BE49-F238E27FC236}">
                  <a16:creationId xmlns:a16="http://schemas.microsoft.com/office/drawing/2014/main" id="{D93E21B7-C0B7-4973-8DB5-6C368BF5D59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89" name="Image 25">
              <a:extLst>
                <a:ext uri="{FF2B5EF4-FFF2-40B4-BE49-F238E27FC236}">
                  <a16:creationId xmlns:a16="http://schemas.microsoft.com/office/drawing/2014/main" id="{D7FC8DF8-88C6-46C2-BED4-B210A6411AA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90" name="Image 28">
              <a:extLst>
                <a:ext uri="{FF2B5EF4-FFF2-40B4-BE49-F238E27FC236}">
                  <a16:creationId xmlns:a16="http://schemas.microsoft.com/office/drawing/2014/main" id="{B050A42D-239B-4E14-80CE-19C4F4882E0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92" name="Image 30">
              <a:extLst>
                <a:ext uri="{FF2B5EF4-FFF2-40B4-BE49-F238E27FC236}">
                  <a16:creationId xmlns:a16="http://schemas.microsoft.com/office/drawing/2014/main" id="{1188BDF1-3A6D-4E68-8126-20019366A4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14" name="Image 41">
              <a:extLst>
                <a:ext uri="{FF2B5EF4-FFF2-40B4-BE49-F238E27FC236}">
                  <a16:creationId xmlns:a16="http://schemas.microsoft.com/office/drawing/2014/main" id="{C9486A5F-68AD-4372-9C83-5E4D038BE4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17" name="Image 45">
              <a:extLst>
                <a:ext uri="{FF2B5EF4-FFF2-40B4-BE49-F238E27FC236}">
                  <a16:creationId xmlns:a16="http://schemas.microsoft.com/office/drawing/2014/main" id="{23ACE32C-9D2B-4033-99E9-9E639B401E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18" name="Image 47">
              <a:extLst>
                <a:ext uri="{FF2B5EF4-FFF2-40B4-BE49-F238E27FC236}">
                  <a16:creationId xmlns:a16="http://schemas.microsoft.com/office/drawing/2014/main" id="{43B5B778-2AE9-4A31-9021-AD3C16A79A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19" name="Image 49">
              <a:extLst>
                <a:ext uri="{FF2B5EF4-FFF2-40B4-BE49-F238E27FC236}">
                  <a16:creationId xmlns:a16="http://schemas.microsoft.com/office/drawing/2014/main" id="{84973646-24F5-4F2B-82BA-DB8C50D6E173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20" name="Image 51">
              <a:extLst>
                <a:ext uri="{FF2B5EF4-FFF2-40B4-BE49-F238E27FC236}">
                  <a16:creationId xmlns:a16="http://schemas.microsoft.com/office/drawing/2014/main" id="{1C8F9AE6-5B91-41CE-9D26-C9B8163A6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21" name="Image 53">
              <a:extLst>
                <a:ext uri="{FF2B5EF4-FFF2-40B4-BE49-F238E27FC236}">
                  <a16:creationId xmlns:a16="http://schemas.microsoft.com/office/drawing/2014/main" id="{1262995E-7E05-4FEE-B9F3-EE4267E9E270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122" name="Image 55">
              <a:extLst>
                <a:ext uri="{FF2B5EF4-FFF2-40B4-BE49-F238E27FC236}">
                  <a16:creationId xmlns:a16="http://schemas.microsoft.com/office/drawing/2014/main" id="{12877344-E2B1-490E-AA64-370DD3D9B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123" name="Image 57">
              <a:extLst>
                <a:ext uri="{FF2B5EF4-FFF2-40B4-BE49-F238E27FC236}">
                  <a16:creationId xmlns:a16="http://schemas.microsoft.com/office/drawing/2014/main" id="{8ECBB951-679A-4E02-985E-8C3CF2B4CD4C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1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DB8EC998-2FFF-4A92-978F-0D521C6C99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125" name="Image 61">
              <a:extLst>
                <a:ext uri="{FF2B5EF4-FFF2-40B4-BE49-F238E27FC236}">
                  <a16:creationId xmlns:a16="http://schemas.microsoft.com/office/drawing/2014/main" id="{3B883FDC-5E6C-41AE-861E-9B0A1FA2394F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126" name="Image 64">
              <a:extLst>
                <a:ext uri="{FF2B5EF4-FFF2-40B4-BE49-F238E27FC236}">
                  <a16:creationId xmlns:a16="http://schemas.microsoft.com/office/drawing/2014/main" id="{95ABB374-DA10-48F2-A511-0BE3521C0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127" name="Image 68">
              <a:extLst>
                <a:ext uri="{FF2B5EF4-FFF2-40B4-BE49-F238E27FC236}">
                  <a16:creationId xmlns:a16="http://schemas.microsoft.com/office/drawing/2014/main" id="{BAB3A9F7-7985-400F-8621-5C19342CF8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1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BFC065AD-8549-4592-8CEB-CAC03DC093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129" name="Image 72">
              <a:extLst>
                <a:ext uri="{FF2B5EF4-FFF2-40B4-BE49-F238E27FC236}">
                  <a16:creationId xmlns:a16="http://schemas.microsoft.com/office/drawing/2014/main" id="{6DDFC79B-F401-4421-820E-310F176695B9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130" name="Image 74">
              <a:extLst>
                <a:ext uri="{FF2B5EF4-FFF2-40B4-BE49-F238E27FC236}">
                  <a16:creationId xmlns:a16="http://schemas.microsoft.com/office/drawing/2014/main" id="{BE434F13-5FEE-41AE-85DE-F07BE4852C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131" name="Image 76">
              <a:extLst>
                <a:ext uri="{FF2B5EF4-FFF2-40B4-BE49-F238E27FC236}">
                  <a16:creationId xmlns:a16="http://schemas.microsoft.com/office/drawing/2014/main" id="{7C718BF4-23FC-401E-B2B2-FB04FFC35E05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132" name="Image 80">
              <a:extLst>
                <a:ext uri="{FF2B5EF4-FFF2-40B4-BE49-F238E27FC236}">
                  <a16:creationId xmlns:a16="http://schemas.microsoft.com/office/drawing/2014/main" id="{3FC7A4FE-BC61-4148-945B-C9A8755CD5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133" name="Image 43">
              <a:extLst>
                <a:ext uri="{FF2B5EF4-FFF2-40B4-BE49-F238E27FC236}">
                  <a16:creationId xmlns:a16="http://schemas.microsoft.com/office/drawing/2014/main" id="{36336B5B-7419-4AE7-ABB6-222F34DB78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  <p:pic>
        <p:nvPicPr>
          <p:cNvPr id="3" name="Graphique 42">
            <a:extLst>
              <a:ext uri="{FF2B5EF4-FFF2-40B4-BE49-F238E27FC236}">
                <a16:creationId xmlns:a16="http://schemas.microsoft.com/office/drawing/2014/main" id="{69B7DF43-B8AC-4210-8A5E-282E9203A2C3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600824" y="1429605"/>
            <a:ext cx="516968" cy="508976"/>
          </a:xfrm>
          <a:prstGeom prst="rect">
            <a:avLst/>
          </a:prstGeom>
        </p:spPr>
      </p:pic>
      <p:sp>
        <p:nvSpPr>
          <p:cNvPr id="6" name="ZoneTexte 43">
            <a:extLst>
              <a:ext uri="{FF2B5EF4-FFF2-40B4-BE49-F238E27FC236}">
                <a16:creationId xmlns:a16="http://schemas.microsoft.com/office/drawing/2014/main" id="{1B1AC244-0038-428B-A3AE-3934A0A03D7A}"/>
              </a:ext>
            </a:extLst>
          </p:cNvPr>
          <p:cNvSpPr txBox="1"/>
          <p:nvPr/>
        </p:nvSpPr>
        <p:spPr>
          <a:xfrm>
            <a:off x="225439" y="1964501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LCVs</a:t>
            </a:r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FFFE79ED-4A76-4718-801C-59B8109DC5E4}"/>
              </a:ext>
            </a:extLst>
          </p:cNvPr>
          <p:cNvGrpSpPr/>
          <p:nvPr/>
        </p:nvGrpSpPr>
        <p:grpSpPr>
          <a:xfrm>
            <a:off x="216438" y="4198378"/>
            <a:ext cx="1463150" cy="926210"/>
            <a:chOff x="216438" y="4198378"/>
            <a:chExt cx="1463150" cy="926210"/>
          </a:xfrm>
        </p:grpSpPr>
        <p:grpSp>
          <p:nvGrpSpPr>
            <p:cNvPr id="5" name="Groupe R2">
              <a:extLst>
                <a:ext uri="{FF2B5EF4-FFF2-40B4-BE49-F238E27FC236}">
                  <a16:creationId xmlns:a16="http://schemas.microsoft.com/office/drawing/2014/main" id="{757676CB-16C3-44B3-950C-CDFA74BE6256}"/>
                </a:ext>
              </a:extLst>
            </p:cNvPr>
            <p:cNvGrpSpPr/>
            <p:nvPr/>
          </p:nvGrpSpPr>
          <p:grpSpPr>
            <a:xfrm>
              <a:off x="281715" y="4786034"/>
              <a:ext cx="1397873" cy="338554"/>
              <a:chOff x="253140" y="4493224"/>
              <a:chExt cx="1397873" cy="338554"/>
            </a:xfrm>
          </p:grpSpPr>
          <p:cxnSp>
            <p:nvCxnSpPr>
              <p:cNvPr id="85" name="Connecteur droit 25">
                <a:extLst>
                  <a:ext uri="{FF2B5EF4-FFF2-40B4-BE49-F238E27FC236}">
                    <a16:creationId xmlns:a16="http://schemas.microsoft.com/office/drawing/2014/main" id="{D17F725B-1902-42F2-ADD3-782833D3DC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5088" y="4581500"/>
                <a:ext cx="355925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" name="Label R2">
                <a:extLst>
                  <a:ext uri="{FF2B5EF4-FFF2-40B4-BE49-F238E27FC236}">
                    <a16:creationId xmlns:a16="http://schemas.microsoft.com/office/drawing/2014/main" id="{47B08CAE-53FE-4586-9735-6D07B08CF930}"/>
                  </a:ext>
                </a:extLst>
              </p:cNvPr>
              <p:cNvSpPr txBox="1"/>
              <p:nvPr/>
            </p:nvSpPr>
            <p:spPr>
              <a:xfrm>
                <a:off x="253140" y="4493224"/>
                <a:ext cx="1021113" cy="33855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fr-FR" sz="1100" dirty="0">
                    <a:solidFill>
                      <a:srgbClr val="000000"/>
                    </a:solidFill>
                  </a:rPr>
                  <a:t>ALREADY</a:t>
                </a:r>
                <a:br>
                  <a:rPr lang="fr-FR" sz="1100" dirty="0">
                    <a:solidFill>
                      <a:srgbClr val="000000"/>
                    </a:solidFill>
                  </a:rPr>
                </a:br>
                <a:r>
                  <a:rPr lang="fr-FR" sz="1100" dirty="0">
                    <a:solidFill>
                      <a:srgbClr val="000000"/>
                    </a:solidFill>
                  </a:rPr>
                  <a:t>USING</a:t>
                </a:r>
              </a:p>
            </p:txBody>
          </p:sp>
        </p:grpSp>
        <p:grpSp>
          <p:nvGrpSpPr>
            <p:cNvPr id="97" name="Groupe 96">
              <a:extLst>
                <a:ext uri="{FF2B5EF4-FFF2-40B4-BE49-F238E27FC236}">
                  <a16:creationId xmlns:a16="http://schemas.microsoft.com/office/drawing/2014/main" id="{BF84E1BE-C2D9-4B4E-9C27-D2FC39A2F0B6}"/>
                </a:ext>
              </a:extLst>
            </p:cNvPr>
            <p:cNvGrpSpPr/>
            <p:nvPr/>
          </p:nvGrpSpPr>
          <p:grpSpPr>
            <a:xfrm>
              <a:off x="216438" y="4198378"/>
              <a:ext cx="549324" cy="557310"/>
              <a:chOff x="2580686" y="3249124"/>
              <a:chExt cx="549324" cy="557310"/>
            </a:xfrm>
          </p:grpSpPr>
          <p:pic>
            <p:nvPicPr>
              <p:cNvPr id="98" name="Graphique 97">
                <a:extLst>
                  <a:ext uri="{FF2B5EF4-FFF2-40B4-BE49-F238E27FC236}">
                    <a16:creationId xmlns:a16="http://schemas.microsoft.com/office/drawing/2014/main" id="{C4073976-7F1D-4A34-A176-FC71826F8EE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7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38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B9A54319-7185-4612-AA66-3178A5328CDE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Rectangle 99">
                <a:extLst>
                  <a:ext uri="{FF2B5EF4-FFF2-40B4-BE49-F238E27FC236}">
                    <a16:creationId xmlns:a16="http://schemas.microsoft.com/office/drawing/2014/main" id="{68E3E23C-B3AB-4D12-9030-8363F3F2E384}"/>
                  </a:ext>
                </a:extLst>
              </p:cNvPr>
              <p:cNvSpPr/>
              <p:nvPr/>
            </p:nvSpPr>
            <p:spPr bwMode="ltGray">
              <a:xfrm rot="16200000">
                <a:off x="2824650" y="3541219"/>
                <a:ext cx="383200" cy="147230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AAEC8C90-5244-485F-B285-1276AF16D6CA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Rectangle 101">
                <a:extLst>
                  <a:ext uri="{FF2B5EF4-FFF2-40B4-BE49-F238E27FC236}">
                    <a16:creationId xmlns:a16="http://schemas.microsoft.com/office/drawing/2014/main" id="{F217BA07-43B8-4E35-98E2-85A5FD290048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31B52059-E308-422F-81CB-A313E6DB00D9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Rectangle 103">
                <a:extLst>
                  <a:ext uri="{FF2B5EF4-FFF2-40B4-BE49-F238E27FC236}">
                    <a16:creationId xmlns:a16="http://schemas.microsoft.com/office/drawing/2014/main" id="{AB5FC047-B9E2-4BEA-A4B4-BB9F449678B7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9D7FBEB6-CC52-42D1-92A4-C2C03DAADE94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106" name="Graphique 42">
                <a:extLst>
                  <a:ext uri="{FF2B5EF4-FFF2-40B4-BE49-F238E27FC236}">
                    <a16:creationId xmlns:a16="http://schemas.microsoft.com/office/drawing/2014/main" id="{D32378B8-B29A-43EB-9339-10D1080625A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5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36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sp>
        <p:nvSpPr>
          <p:cNvPr id="148" name="ZoneTexte Slide">
            <a:extLst>
              <a:ext uri="{FF2B5EF4-FFF2-40B4-BE49-F238E27FC236}">
                <a16:creationId xmlns:a16="http://schemas.microsoft.com/office/drawing/2014/main" id="{266FCF96-2E78-41AA-9B07-C5D20366E66E}"/>
              </a:ext>
            </a:extLst>
          </p:cNvPr>
          <p:cNvSpPr txBox="1"/>
          <p:nvPr/>
        </p:nvSpPr>
        <p:spPr>
          <a:xfrm>
            <a:off x="2372519" y="1184291"/>
            <a:ext cx="6360695" cy="6430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 dirty="0">
                <a:solidFill>
                  <a:srgbClr val="008756"/>
                </a:solidFill>
              </a:rPr>
              <a:t>HOW TO READ THE RESULTS 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>
                <a:solidFill>
                  <a:srgbClr val="000000"/>
                </a:solidFill>
              </a:rPr>
              <a:t>In Slovakia, 10% </a:t>
            </a:r>
            <a:r>
              <a:rPr lang="en-GB" sz="1100" i="1" dirty="0">
                <a:solidFill>
                  <a:srgbClr val="000000"/>
                </a:solidFill>
              </a:rPr>
              <a:t>of the companies are already using or consider to implement at least one alternative technology in the next 3 years</a:t>
            </a:r>
            <a:r>
              <a:rPr lang="en-GB" sz="1100" i="1">
                <a:solidFill>
                  <a:srgbClr val="000000"/>
                </a:solidFill>
              </a:rPr>
              <a:t>. 1% </a:t>
            </a:r>
            <a:r>
              <a:rPr lang="en-GB" sz="1100" i="1" dirty="0">
                <a:solidFill>
                  <a:srgbClr val="000000"/>
                </a:solidFill>
              </a:rPr>
              <a:t>of the companies is currently using at least one.</a:t>
            </a:r>
          </a:p>
        </p:txBody>
      </p:sp>
    </p:spTree>
    <p:extLst>
      <p:ext uri="{BB962C8B-B14F-4D97-AF65-F5344CB8AC3E}">
        <p14:creationId xmlns:p14="http://schemas.microsoft.com/office/powerpoint/2010/main" val="361977091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Espace réservé du texte 9">
            <a:extLst>
              <a:ext uri="{FF2B5EF4-FFF2-40B4-BE49-F238E27FC236}">
                <a16:creationId xmlns:a16="http://schemas.microsoft.com/office/drawing/2014/main" id="{C50A3F77-5443-4F3F-B6D0-1B458A602BD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29200" y="659367"/>
            <a:ext cx="11086736" cy="246221"/>
          </a:xfrm>
        </p:spPr>
        <p:txBody>
          <a:bodyPr/>
          <a:lstStyle/>
          <a:p>
            <a:r>
              <a:rPr lang="en-US" sz="1600" dirty="0"/>
              <a:t>(</a:t>
            </a:r>
            <a:r>
              <a:rPr lang="fr-FR" sz="1600" dirty="0" err="1"/>
              <a:t>Aspoň</a:t>
            </a:r>
            <a:r>
              <a:rPr lang="fr-FR" sz="1600" dirty="0"/>
              <a:t> </a:t>
            </a:r>
            <a:r>
              <a:rPr lang="fr-FR" sz="1600" dirty="0" err="1"/>
              <a:t>jedna</a:t>
            </a:r>
            <a:r>
              <a:rPr lang="fr-FR" sz="1600" dirty="0"/>
              <a:t> </a:t>
            </a:r>
            <a:r>
              <a:rPr lang="fr-FR" sz="1600" dirty="0" err="1"/>
              <a:t>technológia</a:t>
            </a:r>
            <a:r>
              <a:rPr lang="fr-FR" sz="1600" dirty="0"/>
              <a:t> </a:t>
            </a:r>
            <a:r>
              <a:rPr lang="fr-FR" sz="1600" dirty="0" err="1"/>
              <a:t>spomedzi</a:t>
            </a:r>
            <a:r>
              <a:rPr lang="fr-FR" sz="1600" dirty="0"/>
              <a:t> 100 % BEV a </a:t>
            </a:r>
            <a:r>
              <a:rPr lang="fr-FR" sz="1600" dirty="0" err="1"/>
              <a:t>vodíkových</a:t>
            </a:r>
            <a:r>
              <a:rPr lang="fr-FR" sz="1600" dirty="0"/>
              <a:t> </a:t>
            </a:r>
            <a:r>
              <a:rPr lang="fr-FR" sz="1600" dirty="0" err="1"/>
              <a:t>palivových</a:t>
            </a:r>
            <a:r>
              <a:rPr lang="fr-FR" sz="1600" dirty="0"/>
              <a:t> </a:t>
            </a:r>
            <a:r>
              <a:rPr lang="fr-FR" sz="1600" dirty="0" err="1"/>
              <a:t>článkov</a:t>
            </a:r>
            <a:r>
              <a:rPr lang="en-US" sz="1600" dirty="0"/>
              <a:t>)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9322E58-D4D7-428C-B3D5-C61536368331}"/>
              </a:ext>
            </a:extLst>
          </p:cNvPr>
          <p:cNvSpPr/>
          <p:nvPr/>
        </p:nvSpPr>
        <p:spPr bwMode="ltGray">
          <a:xfrm>
            <a:off x="2584985" y="130137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fr-FR" sz="16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40FE2E9A-633E-4088-8EBC-EBC9FABA2AA8}"/>
              </a:ext>
            </a:extLst>
          </p:cNvPr>
          <p:cNvCxnSpPr>
            <a:cxnSpLocks/>
          </p:cNvCxnSpPr>
          <p:nvPr/>
        </p:nvCxnSpPr>
        <p:spPr>
          <a:xfrm>
            <a:off x="445352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F7550F95-C0FF-42CE-A27E-59137A76747C}"/>
              </a:ext>
            </a:extLst>
          </p:cNvPr>
          <p:cNvCxnSpPr>
            <a:cxnSpLocks/>
          </p:cNvCxnSpPr>
          <p:nvPr/>
        </p:nvCxnSpPr>
        <p:spPr>
          <a:xfrm>
            <a:off x="634758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6F98B087-258C-4202-8249-B635159A9ACD}"/>
              </a:ext>
            </a:extLst>
          </p:cNvPr>
          <p:cNvCxnSpPr>
            <a:cxnSpLocks/>
          </p:cNvCxnSpPr>
          <p:nvPr/>
        </p:nvCxnSpPr>
        <p:spPr>
          <a:xfrm>
            <a:off x="8229567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>
            <a:extLst>
              <a:ext uri="{FF2B5EF4-FFF2-40B4-BE49-F238E27FC236}">
                <a16:creationId xmlns:a16="http://schemas.microsoft.com/office/drawing/2014/main" id="{B4584993-BBDA-4126-B539-3DF4FE9BFFAF}"/>
              </a:ext>
            </a:extLst>
          </p:cNvPr>
          <p:cNvCxnSpPr>
            <a:cxnSpLocks/>
          </p:cNvCxnSpPr>
          <p:nvPr/>
        </p:nvCxnSpPr>
        <p:spPr>
          <a:xfrm>
            <a:off x="10090748" y="171953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ZoneTexte 58">
            <a:extLst>
              <a:ext uri="{FF2B5EF4-FFF2-40B4-BE49-F238E27FC236}">
                <a16:creationId xmlns:a16="http://schemas.microsoft.com/office/drawing/2014/main" id="{B536AB6B-2630-42DB-9E37-B6D81698B412}"/>
              </a:ext>
            </a:extLst>
          </p:cNvPr>
          <p:cNvSpPr txBox="1"/>
          <p:nvPr/>
        </p:nvSpPr>
        <p:spPr>
          <a:xfrm>
            <a:off x="2584985" y="1364464"/>
            <a:ext cx="127042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sp>
        <p:nvSpPr>
          <p:cNvPr id="45" name="Label R1">
            <a:extLst>
              <a:ext uri="{FF2B5EF4-FFF2-40B4-BE49-F238E27FC236}">
                <a16:creationId xmlns:a16="http://schemas.microsoft.com/office/drawing/2014/main" id="{60EB05B0-46AC-4F01-A271-E786CC27AC22}"/>
              </a:ext>
            </a:extLst>
          </p:cNvPr>
          <p:cNvSpPr txBox="1"/>
          <p:nvPr/>
        </p:nvSpPr>
        <p:spPr>
          <a:xfrm>
            <a:off x="822617" y="3021809"/>
            <a:ext cx="1120346" cy="1015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sk-SK" sz="1100" dirty="0">
                <a:solidFill>
                  <a:srgbClr val="000000"/>
                </a:solidFill>
              </a:rPr>
              <a:t>UŽ POUŽÍVA ALEBO ZVAŽUJE POUŽITIE V NASLEDUJÚCICH 3 ROKOCH</a:t>
            </a:r>
          </a:p>
        </p:txBody>
      </p:sp>
      <p:cxnSp>
        <p:nvCxnSpPr>
          <p:cNvPr id="47" name="CGR1">
            <a:extLst>
              <a:ext uri="{FF2B5EF4-FFF2-40B4-BE49-F238E27FC236}">
                <a16:creationId xmlns:a16="http://schemas.microsoft.com/office/drawing/2014/main" id="{B2D3E548-E9D7-424E-8AF5-ECFAC7582187}"/>
              </a:ext>
            </a:extLst>
          </p:cNvPr>
          <p:cNvCxnSpPr>
            <a:cxnSpLocks/>
          </p:cNvCxnSpPr>
          <p:nvPr/>
        </p:nvCxnSpPr>
        <p:spPr>
          <a:xfrm>
            <a:off x="2054451" y="3403381"/>
            <a:ext cx="355925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7" name="Graphique 76">
            <a:extLst>
              <a:ext uri="{FF2B5EF4-FFF2-40B4-BE49-F238E27FC236}">
                <a16:creationId xmlns:a16="http://schemas.microsoft.com/office/drawing/2014/main" id="{CBA4D3EC-02EC-4D8F-B17B-8C9A90F8639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6727" y="2545787"/>
            <a:ext cx="554318" cy="453989"/>
          </a:xfrm>
          <a:prstGeom prst="rect">
            <a:avLst/>
          </a:prstGeom>
        </p:spPr>
      </p:pic>
      <p:pic>
        <p:nvPicPr>
          <p:cNvPr id="79" name="Graphique 78">
            <a:extLst>
              <a:ext uri="{FF2B5EF4-FFF2-40B4-BE49-F238E27FC236}">
                <a16:creationId xmlns:a16="http://schemas.microsoft.com/office/drawing/2014/main" id="{C6831714-5CB4-4E04-A98B-493C40F30EA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41152" y="955908"/>
            <a:ext cx="224742" cy="550027"/>
          </a:xfrm>
          <a:prstGeom prst="rect">
            <a:avLst/>
          </a:prstGeom>
        </p:spPr>
      </p:pic>
      <p:pic>
        <p:nvPicPr>
          <p:cNvPr id="82" name="Graphique 81">
            <a:extLst>
              <a:ext uri="{FF2B5EF4-FFF2-40B4-BE49-F238E27FC236}">
                <a16:creationId xmlns:a16="http://schemas.microsoft.com/office/drawing/2014/main" id="{D24C4C35-DA71-4B62-A993-FFC7721B5DB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168210" y="955908"/>
            <a:ext cx="372599" cy="550027"/>
          </a:xfrm>
          <a:prstGeom prst="rect">
            <a:avLst/>
          </a:prstGeom>
        </p:spPr>
      </p:pic>
      <p:pic>
        <p:nvPicPr>
          <p:cNvPr id="83" name="Graphique 82">
            <a:extLst>
              <a:ext uri="{FF2B5EF4-FFF2-40B4-BE49-F238E27FC236}">
                <a16:creationId xmlns:a16="http://schemas.microsoft.com/office/drawing/2014/main" id="{82AAD644-3AF2-482D-8578-A34ACBBB9BD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019262" y="955908"/>
            <a:ext cx="431742" cy="544114"/>
          </a:xfrm>
          <a:prstGeom prst="rect">
            <a:avLst/>
          </a:prstGeom>
        </p:spPr>
      </p:pic>
      <p:pic>
        <p:nvPicPr>
          <p:cNvPr id="84" name="Graphique 83">
            <a:extLst>
              <a:ext uri="{FF2B5EF4-FFF2-40B4-BE49-F238E27FC236}">
                <a16:creationId xmlns:a16="http://schemas.microsoft.com/office/drawing/2014/main" id="{81CE897D-3B6B-420F-8A34-6FDBF39F378D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695729" y="955908"/>
            <a:ext cx="798426" cy="544114"/>
          </a:xfrm>
          <a:prstGeom prst="rect">
            <a:avLst/>
          </a:prstGeom>
        </p:spPr>
      </p:pic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403BE329-ADFD-405D-9FCF-F6FB08437838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58</a:t>
            </a:fld>
            <a:endParaRPr lang="en-GB" dirty="0"/>
          </a:p>
        </p:txBody>
      </p:sp>
      <p:graphicFrame>
        <p:nvGraphicFramePr>
          <p:cNvPr id="36" name="Graphique Slide">
            <a:extLst>
              <a:ext uri="{FF2B5EF4-FFF2-40B4-BE49-F238E27FC236}">
                <a16:creationId xmlns:a16="http://schemas.microsoft.com/office/drawing/2014/main" id="{BFCE8D61-BCD8-4CAE-9E33-BB2FC9FB9B8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7492354"/>
              </p:ext>
            </p:extLst>
          </p:nvPr>
        </p:nvGraphicFramePr>
        <p:xfrm>
          <a:off x="2576965" y="-92368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1" name="Rectangle 40">
            <a:extLst>
              <a:ext uri="{FF2B5EF4-FFF2-40B4-BE49-F238E27FC236}">
                <a16:creationId xmlns:a16="http://schemas.microsoft.com/office/drawing/2014/main" id="{C369960E-5958-4974-9251-883ED3033A75}"/>
              </a:ext>
            </a:extLst>
          </p:cNvPr>
          <p:cNvSpPr/>
          <p:nvPr/>
        </p:nvSpPr>
        <p:spPr>
          <a:xfrm>
            <a:off x="6805004" y="6081879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ľahkými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úžitkovými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vozidlami</a:t>
            </a: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43" name="Titre 2">
            <a:extLst>
              <a:ext uri="{FF2B5EF4-FFF2-40B4-BE49-F238E27FC236}">
                <a16:creationId xmlns:a16="http://schemas.microsoft.com/office/drawing/2014/main" id="{35075C52-1E87-4248-AE65-7960FB3474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/>
              <a:t>ZVÁŽENIE ALTERNATÍVNYCH PALIVOVÝCH TECHNOLÓGIÍ</a:t>
            </a:r>
            <a:endParaRPr lang="fr-FR" dirty="0"/>
          </a:p>
        </p:txBody>
      </p:sp>
      <p:pic>
        <p:nvPicPr>
          <p:cNvPr id="42" name="Graphique 42">
            <a:extLst>
              <a:ext uri="{FF2B5EF4-FFF2-40B4-BE49-F238E27FC236}">
                <a16:creationId xmlns:a16="http://schemas.microsoft.com/office/drawing/2014/main" id="{1EF7FF87-9BB8-4C47-8AD1-622E3D8E04DC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00824" y="1429605"/>
            <a:ext cx="516968" cy="508976"/>
          </a:xfrm>
          <a:prstGeom prst="rect">
            <a:avLst/>
          </a:prstGeom>
        </p:spPr>
      </p:pic>
      <p:sp>
        <p:nvSpPr>
          <p:cNvPr id="46" name="ZoneTexte 43">
            <a:extLst>
              <a:ext uri="{FF2B5EF4-FFF2-40B4-BE49-F238E27FC236}">
                <a16:creationId xmlns:a16="http://schemas.microsoft.com/office/drawing/2014/main" id="{44977190-AA14-4846-9FAB-F30DF7890724}"/>
              </a:ext>
            </a:extLst>
          </p:cNvPr>
          <p:cNvSpPr txBox="1"/>
          <p:nvPr/>
        </p:nvSpPr>
        <p:spPr>
          <a:xfrm>
            <a:off x="225439" y="1964501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50" name="ZoneTexte 27">
            <a:extLst>
              <a:ext uri="{FF2B5EF4-FFF2-40B4-BE49-F238E27FC236}">
                <a16:creationId xmlns:a16="http://schemas.microsoft.com/office/drawing/2014/main" id="{1D3CABBB-F7ED-49FF-AB70-D4D607274627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60" name="Group 65">
            <a:extLst>
              <a:ext uri="{FF2B5EF4-FFF2-40B4-BE49-F238E27FC236}">
                <a16:creationId xmlns:a16="http://schemas.microsoft.com/office/drawing/2014/main" id="{DE38E3F1-CEFA-4205-B29B-BA6C67898162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61" name="Connecteur droit 34">
              <a:extLst>
                <a:ext uri="{FF2B5EF4-FFF2-40B4-BE49-F238E27FC236}">
                  <a16:creationId xmlns:a16="http://schemas.microsoft.com/office/drawing/2014/main" id="{3B110EE3-3B06-47D7-9D98-D0D8B7DBE7FD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Connecteur droit 35">
              <a:extLst>
                <a:ext uri="{FF2B5EF4-FFF2-40B4-BE49-F238E27FC236}">
                  <a16:creationId xmlns:a16="http://schemas.microsoft.com/office/drawing/2014/main" id="{56A0E71C-30DF-4AB2-97B1-CA0AB0F3962C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e 43">
            <a:extLst>
              <a:ext uri="{FF2B5EF4-FFF2-40B4-BE49-F238E27FC236}">
                <a16:creationId xmlns:a16="http://schemas.microsoft.com/office/drawing/2014/main" id="{205593FC-DD3F-42D2-BB17-D0D4000B2E3A}"/>
              </a:ext>
            </a:extLst>
          </p:cNvPr>
          <p:cNvGrpSpPr/>
          <p:nvPr/>
        </p:nvGrpSpPr>
        <p:grpSpPr>
          <a:xfrm>
            <a:off x="690926" y="4099979"/>
            <a:ext cx="1719450" cy="973813"/>
            <a:chOff x="-39862" y="4198378"/>
            <a:chExt cx="1719450" cy="973813"/>
          </a:xfrm>
        </p:grpSpPr>
        <p:grpSp>
          <p:nvGrpSpPr>
            <p:cNvPr id="51" name="Groupe R2">
              <a:extLst>
                <a:ext uri="{FF2B5EF4-FFF2-40B4-BE49-F238E27FC236}">
                  <a16:creationId xmlns:a16="http://schemas.microsoft.com/office/drawing/2014/main" id="{D83EDE3C-7D2A-42F1-85B4-2DE9CEAA3230}"/>
                </a:ext>
              </a:extLst>
            </p:cNvPr>
            <p:cNvGrpSpPr/>
            <p:nvPr/>
          </p:nvGrpSpPr>
          <p:grpSpPr>
            <a:xfrm>
              <a:off x="-39862" y="4833637"/>
              <a:ext cx="1719450" cy="338554"/>
              <a:chOff x="-68437" y="4540827"/>
              <a:chExt cx="1719450" cy="338554"/>
            </a:xfrm>
          </p:grpSpPr>
          <p:cxnSp>
            <p:nvCxnSpPr>
              <p:cNvPr id="70" name="Connecteur droit 25">
                <a:extLst>
                  <a:ext uri="{FF2B5EF4-FFF2-40B4-BE49-F238E27FC236}">
                    <a16:creationId xmlns:a16="http://schemas.microsoft.com/office/drawing/2014/main" id="{B93BC7BE-7AD4-47C7-A90A-6159D067F6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5088" y="4581500"/>
                <a:ext cx="355925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Label R2">
                <a:extLst>
                  <a:ext uri="{FF2B5EF4-FFF2-40B4-BE49-F238E27FC236}">
                    <a16:creationId xmlns:a16="http://schemas.microsoft.com/office/drawing/2014/main" id="{A614CBCC-ED72-407F-9DD8-83F0D7C010F5}"/>
                  </a:ext>
                </a:extLst>
              </p:cNvPr>
              <p:cNvSpPr txBox="1"/>
              <p:nvPr/>
            </p:nvSpPr>
            <p:spPr>
              <a:xfrm>
                <a:off x="-68437" y="4540827"/>
                <a:ext cx="1021113" cy="33855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spcBef>
                    <a:spcPts val="600"/>
                  </a:spcBef>
                </a:pPr>
                <a:r>
                  <a:rPr lang="sk-SK" sz="1100" dirty="0">
                    <a:solidFill>
                      <a:srgbClr val="000000"/>
                    </a:solidFill>
                  </a:rPr>
                  <a:t>UŽ</a:t>
                </a:r>
                <a:br>
                  <a:rPr lang="sk-SK" sz="1100" dirty="0">
                    <a:solidFill>
                      <a:srgbClr val="000000"/>
                    </a:solidFill>
                  </a:rPr>
                </a:br>
                <a:r>
                  <a:rPr lang="sk-SK" sz="1100" dirty="0">
                    <a:solidFill>
                      <a:srgbClr val="000000"/>
                    </a:solidFill>
                  </a:rPr>
                  <a:t>POUŽÍVA</a:t>
                </a:r>
              </a:p>
            </p:txBody>
          </p:sp>
        </p:grpSp>
        <p:grpSp>
          <p:nvGrpSpPr>
            <p:cNvPr id="52" name="Groupe 51">
              <a:extLst>
                <a:ext uri="{FF2B5EF4-FFF2-40B4-BE49-F238E27FC236}">
                  <a16:creationId xmlns:a16="http://schemas.microsoft.com/office/drawing/2014/main" id="{7BDF89D2-8CCE-4FC0-87E9-BE6A5BFF83FF}"/>
                </a:ext>
              </a:extLst>
            </p:cNvPr>
            <p:cNvGrpSpPr/>
            <p:nvPr/>
          </p:nvGrpSpPr>
          <p:grpSpPr>
            <a:xfrm>
              <a:off x="216438" y="4198378"/>
              <a:ext cx="549324" cy="557310"/>
              <a:chOff x="2580686" y="3249124"/>
              <a:chExt cx="549324" cy="557310"/>
            </a:xfrm>
          </p:grpSpPr>
          <p:pic>
            <p:nvPicPr>
              <p:cNvPr id="53" name="Graphique 52">
                <a:extLst>
                  <a:ext uri="{FF2B5EF4-FFF2-40B4-BE49-F238E27FC236}">
                    <a16:creationId xmlns:a16="http://schemas.microsoft.com/office/drawing/2014/main" id="{CCC8B915-31C6-4B0F-A655-1D81D630D0C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6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7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DC55D6BF-F0A6-4307-A0E7-D2BD84E35E72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64EDC06C-A2B6-41C6-A713-0383776E92D7}"/>
                  </a:ext>
                </a:extLst>
              </p:cNvPr>
              <p:cNvSpPr/>
              <p:nvPr/>
            </p:nvSpPr>
            <p:spPr bwMode="ltGray">
              <a:xfrm rot="16200000">
                <a:off x="2824650" y="3541219"/>
                <a:ext cx="383200" cy="147230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0695D71E-83F9-49E1-A1E4-9518B2C17055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F5A68D56-FB2B-44BB-92F6-82E112267A8C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A06CD6B8-CC09-4AF4-A0C6-420E6353A499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FC70416B-BEFA-471D-8061-1EEEF73F206C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3B4C3CC8-6C21-4BD8-BF85-D9A163412F04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69" name="Graphique 42">
                <a:extLst>
                  <a:ext uri="{FF2B5EF4-FFF2-40B4-BE49-F238E27FC236}">
                    <a16:creationId xmlns:a16="http://schemas.microsoft.com/office/drawing/2014/main" id="{05EF411A-2C70-42E9-98FF-6DA16D48B72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pic>
        <p:nvPicPr>
          <p:cNvPr id="6" name="Image 5">
            <a:extLst>
              <a:ext uri="{FF2B5EF4-FFF2-40B4-BE49-F238E27FC236}">
                <a16:creationId xmlns:a16="http://schemas.microsoft.com/office/drawing/2014/main" id="{49DCDE05-2E3C-CAF4-2F55-D83EEFD6C80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677824" y="5306548"/>
            <a:ext cx="436852" cy="290950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9489227C-8866-0A91-FEDD-7C1C14DCCD1F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304507" y="5306462"/>
            <a:ext cx="436852" cy="291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931765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D82B70B6-917F-46AE-B7D4-CFFA7FE99C8E}"/>
              </a:ext>
            </a:extLst>
          </p:cNvPr>
          <p:cNvCxnSpPr>
            <a:cxnSpLocks/>
          </p:cNvCxnSpPr>
          <p:nvPr/>
        </p:nvCxnSpPr>
        <p:spPr>
          <a:xfrm>
            <a:off x="1016308" y="2280200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">
            <a:extLst>
              <a:ext uri="{FF2B5EF4-FFF2-40B4-BE49-F238E27FC236}">
                <a16:creationId xmlns:a16="http://schemas.microsoft.com/office/drawing/2014/main" id="{44120CEB-CDAF-4FA2-AAC0-1F9D242A13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endParaRPr lang="fr-FR" dirty="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A8D4B125-FF21-4119-A323-F15E77068C24}"/>
              </a:ext>
            </a:extLst>
          </p:cNvPr>
          <p:cNvSpPr/>
          <p:nvPr/>
        </p:nvSpPr>
        <p:spPr>
          <a:xfrm>
            <a:off x="6824054" y="6100974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používať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sk-SK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LCV</a:t>
            </a: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70CC215B-F99E-45E5-8777-305BB64C3838}"/>
              </a:ext>
            </a:extLst>
          </p:cNvPr>
          <p:cNvGrpSpPr/>
          <p:nvPr/>
        </p:nvGrpSpPr>
        <p:grpSpPr>
          <a:xfrm>
            <a:off x="1727199" y="2220562"/>
            <a:ext cx="1617443" cy="1374819"/>
            <a:chOff x="899887" y="2646809"/>
            <a:chExt cx="1617443" cy="1374819"/>
          </a:xfrm>
        </p:grpSpPr>
        <p:sp>
          <p:nvSpPr>
            <p:cNvPr id="38" name="Label R1">
              <a:extLst>
                <a:ext uri="{FF2B5EF4-FFF2-40B4-BE49-F238E27FC236}">
                  <a16:creationId xmlns:a16="http://schemas.microsoft.com/office/drawing/2014/main" id="{E3E23062-351A-4743-951A-AB5C92DF10FB}"/>
                </a:ext>
              </a:extLst>
            </p:cNvPr>
            <p:cNvSpPr txBox="1"/>
            <p:nvPr/>
          </p:nvSpPr>
          <p:spPr>
            <a:xfrm>
              <a:off x="899887" y="3175242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pic>
          <p:nvPicPr>
            <p:cNvPr id="62" name="Graphique 61">
              <a:extLst>
                <a:ext uri="{FF2B5EF4-FFF2-40B4-BE49-F238E27FC236}">
                  <a16:creationId xmlns:a16="http://schemas.microsoft.com/office/drawing/2014/main" id="{5CF7E652-B073-4187-B833-127F6DBEA8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  <p:cxnSp>
          <p:nvCxnSpPr>
            <p:cNvPr id="67" name="CGR1">
              <a:extLst>
                <a:ext uri="{FF2B5EF4-FFF2-40B4-BE49-F238E27FC236}">
                  <a16:creationId xmlns:a16="http://schemas.microsoft.com/office/drawing/2014/main" id="{95ED8C9B-1E97-4A6C-AFEE-25145012BC1D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78DA1F01-499C-4949-B58A-65C3B64329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5278" y="183800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pic>
        <p:nvPicPr>
          <p:cNvPr id="43" name="Graphique 42">
            <a:extLst>
              <a:ext uri="{FF2B5EF4-FFF2-40B4-BE49-F238E27FC236}">
                <a16:creationId xmlns:a16="http://schemas.microsoft.com/office/drawing/2014/main" id="{5237036A-C08F-46E5-9F20-2110BDF464E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00824" y="1429605"/>
            <a:ext cx="516968" cy="508976"/>
          </a:xfrm>
          <a:prstGeom prst="rect">
            <a:avLst/>
          </a:prstGeom>
        </p:spPr>
      </p:pic>
      <p:sp>
        <p:nvSpPr>
          <p:cNvPr id="44" name="ZoneTexte 43">
            <a:extLst>
              <a:ext uri="{FF2B5EF4-FFF2-40B4-BE49-F238E27FC236}">
                <a16:creationId xmlns:a16="http://schemas.microsoft.com/office/drawing/2014/main" id="{7387B9B8-5222-4DEA-B03C-A5C0A36609CD}"/>
              </a:ext>
            </a:extLst>
          </p:cNvPr>
          <p:cNvSpPr txBox="1"/>
          <p:nvPr/>
        </p:nvSpPr>
        <p:spPr>
          <a:xfrm>
            <a:off x="225439" y="1964501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45" name="ZoneTexte 27">
            <a:extLst>
              <a:ext uri="{FF2B5EF4-FFF2-40B4-BE49-F238E27FC236}">
                <a16:creationId xmlns:a16="http://schemas.microsoft.com/office/drawing/2014/main" id="{AB4C7CE9-C018-4237-871F-25A7334225EA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 dirty="0"/>
              <a:t>In %</a:t>
            </a:r>
          </a:p>
        </p:txBody>
      </p:sp>
      <p:grpSp>
        <p:nvGrpSpPr>
          <p:cNvPr id="46" name="Group 65">
            <a:extLst>
              <a:ext uri="{FF2B5EF4-FFF2-40B4-BE49-F238E27FC236}">
                <a16:creationId xmlns:a16="http://schemas.microsoft.com/office/drawing/2014/main" id="{490466F9-BAEA-402E-A15C-255BE11710A2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7" name="Connecteur droit 34">
              <a:extLst>
                <a:ext uri="{FF2B5EF4-FFF2-40B4-BE49-F238E27FC236}">
                  <a16:creationId xmlns:a16="http://schemas.microsoft.com/office/drawing/2014/main" id="{2990A945-C06D-4820-B78E-8A3E6C4A5848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eur droit 35">
              <a:extLst>
                <a:ext uri="{FF2B5EF4-FFF2-40B4-BE49-F238E27FC236}">
                  <a16:creationId xmlns:a16="http://schemas.microsoft.com/office/drawing/2014/main" id="{C3FCFEA1-9713-49B8-8DEE-3ACE41C9E631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D947AD0A-6586-4DF0-95A7-04D0172BB03D}"/>
              </a:ext>
            </a:extLst>
          </p:cNvPr>
          <p:cNvGrpSpPr/>
          <p:nvPr/>
        </p:nvGrpSpPr>
        <p:grpSpPr>
          <a:xfrm>
            <a:off x="1708938" y="3718256"/>
            <a:ext cx="1638155" cy="963857"/>
            <a:chOff x="41433" y="4198378"/>
            <a:chExt cx="1638155" cy="963857"/>
          </a:xfrm>
        </p:grpSpPr>
        <p:grpSp>
          <p:nvGrpSpPr>
            <p:cNvPr id="31" name="Groupe R2">
              <a:extLst>
                <a:ext uri="{FF2B5EF4-FFF2-40B4-BE49-F238E27FC236}">
                  <a16:creationId xmlns:a16="http://schemas.microsoft.com/office/drawing/2014/main" id="{CDC04A9C-90DF-43FF-B0F0-4AC7D0EE2745}"/>
                </a:ext>
              </a:extLst>
            </p:cNvPr>
            <p:cNvGrpSpPr/>
            <p:nvPr/>
          </p:nvGrpSpPr>
          <p:grpSpPr>
            <a:xfrm>
              <a:off x="41433" y="4823681"/>
              <a:ext cx="1638155" cy="338554"/>
              <a:chOff x="12858" y="4530871"/>
              <a:chExt cx="1638155" cy="338554"/>
            </a:xfrm>
          </p:grpSpPr>
          <p:cxnSp>
            <p:nvCxnSpPr>
              <p:cNvPr id="57" name="Connecteur droit 25">
                <a:extLst>
                  <a:ext uri="{FF2B5EF4-FFF2-40B4-BE49-F238E27FC236}">
                    <a16:creationId xmlns:a16="http://schemas.microsoft.com/office/drawing/2014/main" id="{15237C76-326C-4E00-96E7-08F0FEDA883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5088" y="4581500"/>
                <a:ext cx="355925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Label R2">
                <a:extLst>
                  <a:ext uri="{FF2B5EF4-FFF2-40B4-BE49-F238E27FC236}">
                    <a16:creationId xmlns:a16="http://schemas.microsoft.com/office/drawing/2014/main" id="{83CCA916-0F4C-4928-8480-E38C86BF06B6}"/>
                  </a:ext>
                </a:extLst>
              </p:cNvPr>
              <p:cNvSpPr txBox="1"/>
              <p:nvPr/>
            </p:nvSpPr>
            <p:spPr>
              <a:xfrm>
                <a:off x="12858" y="4530871"/>
                <a:ext cx="1021113" cy="33855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spcBef>
                    <a:spcPts val="600"/>
                  </a:spcBef>
                </a:pPr>
                <a:r>
                  <a:rPr lang="sk-SK" sz="1100" dirty="0">
                    <a:solidFill>
                      <a:srgbClr val="000000"/>
                    </a:solidFill>
                  </a:rPr>
                  <a:t>UŽ</a:t>
                </a:r>
                <a:br>
                  <a:rPr lang="sk-SK" sz="1100" dirty="0">
                    <a:solidFill>
                      <a:srgbClr val="000000"/>
                    </a:solidFill>
                  </a:rPr>
                </a:br>
                <a:r>
                  <a:rPr lang="sk-SK" sz="1100" dirty="0">
                    <a:solidFill>
                      <a:srgbClr val="000000"/>
                    </a:solidFill>
                  </a:rPr>
                  <a:t>POUŽÍVA</a:t>
                </a:r>
              </a:p>
            </p:txBody>
          </p:sp>
        </p:grpSp>
        <p:grpSp>
          <p:nvGrpSpPr>
            <p:cNvPr id="34" name="Groupe 33">
              <a:extLst>
                <a:ext uri="{FF2B5EF4-FFF2-40B4-BE49-F238E27FC236}">
                  <a16:creationId xmlns:a16="http://schemas.microsoft.com/office/drawing/2014/main" id="{B94CCF5C-BF2A-45BD-BCB2-52581CC7AFEA}"/>
                </a:ext>
              </a:extLst>
            </p:cNvPr>
            <p:cNvGrpSpPr/>
            <p:nvPr/>
          </p:nvGrpSpPr>
          <p:grpSpPr>
            <a:xfrm>
              <a:off x="216438" y="4198378"/>
              <a:ext cx="549324" cy="557310"/>
              <a:chOff x="2580686" y="3249124"/>
              <a:chExt cx="549324" cy="557310"/>
            </a:xfrm>
          </p:grpSpPr>
          <p:pic>
            <p:nvPicPr>
              <p:cNvPr id="39" name="Graphique 38">
                <a:extLst>
                  <a:ext uri="{FF2B5EF4-FFF2-40B4-BE49-F238E27FC236}">
                    <a16:creationId xmlns:a16="http://schemas.microsoft.com/office/drawing/2014/main" id="{28BFAA25-0932-4983-B50C-7EBB0608244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7D3C5BFF-EAA1-493C-8F2E-BC5A1295381A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647D38D3-AFA8-4161-BF60-349D9EC0EBBF}"/>
                  </a:ext>
                </a:extLst>
              </p:cNvPr>
              <p:cNvSpPr/>
              <p:nvPr/>
            </p:nvSpPr>
            <p:spPr bwMode="ltGray">
              <a:xfrm rot="16200000">
                <a:off x="2824650" y="3541219"/>
                <a:ext cx="383200" cy="147230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FEFAB43E-624A-4FA9-9AE2-8DB48770BD00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6A41DB1B-8230-4A69-A295-9D653009B5D8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6B667161-B252-442C-9B21-66AB78872FC2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812881CB-7675-4DC6-B475-03A5224D0198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AA61885B-95F9-469E-B052-B9F89C3D802F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56" name="Graphique 42">
                <a:extLst>
                  <a:ext uri="{FF2B5EF4-FFF2-40B4-BE49-F238E27FC236}">
                    <a16:creationId xmlns:a16="http://schemas.microsoft.com/office/drawing/2014/main" id="{B2D8AEAD-8E29-4034-A81E-601300CC8F1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graphicFrame>
        <p:nvGraphicFramePr>
          <p:cNvPr id="63" name="Graphique Slide">
            <a:extLst>
              <a:ext uri="{FF2B5EF4-FFF2-40B4-BE49-F238E27FC236}">
                <a16:creationId xmlns:a16="http://schemas.microsoft.com/office/drawing/2014/main" id="{17589596-ADAE-4826-8579-3FD309A780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1880092"/>
              </p:ext>
            </p:extLst>
          </p:nvPr>
        </p:nvGraphicFramePr>
        <p:xfrm>
          <a:off x="3422680" y="-18524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58" name="Label C3">
            <a:extLst>
              <a:ext uri="{FF2B5EF4-FFF2-40B4-BE49-F238E27FC236}">
                <a16:creationId xmlns:a16="http://schemas.microsoft.com/office/drawing/2014/main" id="{D9FBCDB7-2DDD-4258-B1FE-6149463C12A6}"/>
              </a:ext>
            </a:extLst>
          </p:cNvPr>
          <p:cNvSpPr/>
          <p:nvPr/>
        </p:nvSpPr>
        <p:spPr>
          <a:xfrm>
            <a:off x="3538435" y="1399214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pic>
        <p:nvPicPr>
          <p:cNvPr id="66" name="Graphique 65">
            <a:extLst>
              <a:ext uri="{FF2B5EF4-FFF2-40B4-BE49-F238E27FC236}">
                <a16:creationId xmlns:a16="http://schemas.microsoft.com/office/drawing/2014/main" id="{B7F05D89-A54B-410D-B28E-939B90E1192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077672" y="5214388"/>
            <a:ext cx="313262" cy="256563"/>
          </a:xfrm>
          <a:prstGeom prst="rect">
            <a:avLst/>
          </a:prstGeom>
        </p:spPr>
      </p:pic>
      <p:grpSp>
        <p:nvGrpSpPr>
          <p:cNvPr id="74" name="Groupe 73">
            <a:extLst>
              <a:ext uri="{FF2B5EF4-FFF2-40B4-BE49-F238E27FC236}">
                <a16:creationId xmlns:a16="http://schemas.microsoft.com/office/drawing/2014/main" id="{019AD277-1415-4286-979B-B24AB025480A}"/>
              </a:ext>
            </a:extLst>
          </p:cNvPr>
          <p:cNvGrpSpPr/>
          <p:nvPr/>
        </p:nvGrpSpPr>
        <p:grpSpPr>
          <a:xfrm>
            <a:off x="3060231" y="5503502"/>
            <a:ext cx="330703" cy="349334"/>
            <a:chOff x="2580686" y="3249124"/>
            <a:chExt cx="549324" cy="603835"/>
          </a:xfrm>
        </p:grpSpPr>
        <p:pic>
          <p:nvPicPr>
            <p:cNvPr id="75" name="Graphique 74">
              <a:extLst>
                <a:ext uri="{FF2B5EF4-FFF2-40B4-BE49-F238E27FC236}">
                  <a16:creationId xmlns:a16="http://schemas.microsoft.com/office/drawing/2014/main" id="{79C41379-4BFF-4B97-AEB8-AC47D3D6AF9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t="1" b="19452"/>
            <a:stretch/>
          </p:blipFill>
          <p:spPr>
            <a:xfrm>
              <a:off x="2580686" y="3249124"/>
              <a:ext cx="549324" cy="400721"/>
            </a:xfrm>
            <a:prstGeom prst="rect">
              <a:avLst/>
            </a:prstGeom>
          </p:spPr>
        </p:pic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836CD270-0F4D-4675-A75D-6CFBD37CE759}"/>
                </a:ext>
              </a:extLst>
            </p:cNvPr>
            <p:cNvSpPr/>
            <p:nvPr/>
          </p:nvSpPr>
          <p:spPr bwMode="ltGray">
            <a:xfrm>
              <a:off x="2654300" y="349470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EB2DDB51-AF57-4B2D-85FC-D5458D95C2CB}"/>
                </a:ext>
              </a:extLst>
            </p:cNvPr>
            <p:cNvSpPr/>
            <p:nvPr/>
          </p:nvSpPr>
          <p:spPr bwMode="ltGray">
            <a:xfrm rot="16200000">
              <a:off x="2806700" y="356905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83FD0762-7198-41C6-87C0-956C4EDB8B94}"/>
                </a:ext>
              </a:extLst>
            </p:cNvPr>
            <p:cNvSpPr/>
            <p:nvPr/>
          </p:nvSpPr>
          <p:spPr bwMode="ltGray">
            <a:xfrm rot="16200000">
              <a:off x="2737267" y="348606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A6E5D6EB-ACEA-4DD4-B070-26CC08630FAF}"/>
                </a:ext>
              </a:extLst>
            </p:cNvPr>
            <p:cNvSpPr/>
            <p:nvPr/>
          </p:nvSpPr>
          <p:spPr bwMode="ltGray">
            <a:xfrm rot="16200000">
              <a:off x="2638007" y="346768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EB24A69-9CED-48F8-A121-17427446CE50}"/>
                </a:ext>
              </a:extLst>
            </p:cNvPr>
            <p:cNvSpPr/>
            <p:nvPr/>
          </p:nvSpPr>
          <p:spPr bwMode="ltGray">
            <a:xfrm rot="16200000">
              <a:off x="2680315" y="3469922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1BE5E5EF-FC04-47E4-9573-79E6CBFFC716}"/>
                </a:ext>
              </a:extLst>
            </p:cNvPr>
            <p:cNvSpPr/>
            <p:nvPr/>
          </p:nvSpPr>
          <p:spPr bwMode="ltGray">
            <a:xfrm rot="16200000">
              <a:off x="2634734" y="3501450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F1424E09-75BF-4765-AB1D-9374B11D9A9D}"/>
                </a:ext>
              </a:extLst>
            </p:cNvPr>
            <p:cNvSpPr/>
            <p:nvPr/>
          </p:nvSpPr>
          <p:spPr bwMode="ltGray">
            <a:xfrm rot="16200000">
              <a:off x="2586672" y="3532978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83" name="Graphique 42">
              <a:extLst>
                <a:ext uri="{FF2B5EF4-FFF2-40B4-BE49-F238E27FC236}">
                  <a16:creationId xmlns:a16="http://schemas.microsoft.com/office/drawing/2014/main" id="{19AF74AA-DCCB-4206-B0FB-13D8CC4BB74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676222" y="3391386"/>
              <a:ext cx="423486" cy="389045"/>
            </a:xfrm>
            <a:prstGeom prst="rect">
              <a:avLst/>
            </a:prstGeom>
          </p:spPr>
        </p:pic>
      </p:grpSp>
      <p:graphicFrame>
        <p:nvGraphicFramePr>
          <p:cNvPr id="84" name="Tableau 11">
            <a:extLst>
              <a:ext uri="{FF2B5EF4-FFF2-40B4-BE49-F238E27FC236}">
                <a16:creationId xmlns:a16="http://schemas.microsoft.com/office/drawing/2014/main" id="{6977B512-8F14-4571-AA56-8374D0129D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7969950"/>
              </p:ext>
            </p:extLst>
          </p:nvPr>
        </p:nvGraphicFramePr>
        <p:xfrm>
          <a:off x="2089156" y="517668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1762272"/>
                  </a:ext>
                </a:extLst>
              </a:tr>
            </a:tbl>
          </a:graphicData>
        </a:graphic>
      </p:graphicFrame>
      <p:pic>
        <p:nvPicPr>
          <p:cNvPr id="85" name="Image 84">
            <a:extLst>
              <a:ext uri="{FF2B5EF4-FFF2-40B4-BE49-F238E27FC236}">
                <a16:creationId xmlns:a16="http://schemas.microsoft.com/office/drawing/2014/main" id="{6364C184-791F-4B17-9853-9D9E4F0E6D6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419339" y="5403572"/>
            <a:ext cx="412593" cy="274955"/>
          </a:xfrm>
          <a:prstGeom prst="rect">
            <a:avLst/>
          </a:prstGeom>
        </p:spPr>
      </p:pic>
      <p:pic>
        <p:nvPicPr>
          <p:cNvPr id="86" name="Image 85">
            <a:extLst>
              <a:ext uri="{FF2B5EF4-FFF2-40B4-BE49-F238E27FC236}">
                <a16:creationId xmlns:a16="http://schemas.microsoft.com/office/drawing/2014/main" id="{51B1D0ED-A7B2-4CD8-A368-0E636FF902C0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016501" y="5684109"/>
            <a:ext cx="194469" cy="190500"/>
          </a:xfrm>
          <a:prstGeom prst="rect">
            <a:avLst/>
          </a:prstGeom>
        </p:spPr>
      </p:pic>
      <p:pic>
        <p:nvPicPr>
          <p:cNvPr id="87" name="Image 86">
            <a:extLst>
              <a:ext uri="{FF2B5EF4-FFF2-40B4-BE49-F238E27FC236}">
                <a16:creationId xmlns:a16="http://schemas.microsoft.com/office/drawing/2014/main" id="{D7872913-D0D4-46F7-B0DD-FA2B60A69FE4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889501" y="5852853"/>
            <a:ext cx="102577" cy="88900"/>
          </a:xfrm>
          <a:prstGeom prst="rect">
            <a:avLst/>
          </a:prstGeom>
        </p:spPr>
      </p:pic>
      <p:pic>
        <p:nvPicPr>
          <p:cNvPr id="88" name="Image 87">
            <a:extLst>
              <a:ext uri="{FF2B5EF4-FFF2-40B4-BE49-F238E27FC236}">
                <a16:creationId xmlns:a16="http://schemas.microsoft.com/office/drawing/2014/main" id="{DA9569F9-EF54-4144-B1E2-2B1B1CC9A04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016501" y="5353611"/>
            <a:ext cx="194469" cy="190500"/>
          </a:xfrm>
          <a:prstGeom prst="rect">
            <a:avLst/>
          </a:prstGeom>
        </p:spPr>
      </p:pic>
      <p:pic>
        <p:nvPicPr>
          <p:cNvPr id="89" name="Image 88">
            <a:extLst>
              <a:ext uri="{FF2B5EF4-FFF2-40B4-BE49-F238E27FC236}">
                <a16:creationId xmlns:a16="http://schemas.microsoft.com/office/drawing/2014/main" id="{9654C726-2F7C-4C91-BD1E-9AA892686C60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889501" y="5519815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289308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Titre 1">
            <a:extLst>
              <a:ext uri="{FF2B5EF4-FFF2-40B4-BE49-F238E27FC236}">
                <a16:creationId xmlns:a16="http://schemas.microsoft.com/office/drawing/2014/main" id="{506A2835-3F90-49FF-B9B8-5B8A9517F3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7652486" cy="246221"/>
          </a:xfrm>
        </p:spPr>
        <p:txBody>
          <a:bodyPr/>
          <a:lstStyle/>
          <a:p>
            <a:r>
              <a:rPr lang="sk-SK" dirty="0"/>
              <a:t>ROZDELENIE </a:t>
            </a:r>
            <a:r>
              <a:rPr lang="sk-SK" dirty="0" err="1"/>
              <a:t>SPOLOčností</a:t>
            </a:r>
            <a:r>
              <a:rPr lang="sk-SK" dirty="0"/>
              <a:t> podľa veľkosti</a:t>
            </a:r>
            <a:endParaRPr lang="en-US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5F0AA6D0-6F3D-4DAB-8A58-AF108C54E5C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294" name="Tableau 293">
            <a:extLst>
              <a:ext uri="{FF2B5EF4-FFF2-40B4-BE49-F238E27FC236}">
                <a16:creationId xmlns:a16="http://schemas.microsoft.com/office/drawing/2014/main" id="{F44D6EE7-3CE8-439D-858C-8C1B4E42B8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7517851"/>
              </p:ext>
            </p:extLst>
          </p:nvPr>
        </p:nvGraphicFramePr>
        <p:xfrm>
          <a:off x="1033026" y="1826886"/>
          <a:ext cx="10662498" cy="38352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83273">
                  <a:extLst>
                    <a:ext uri="{9D8B030D-6E8A-4147-A177-3AD203B41FA5}">
                      <a16:colId xmlns:a16="http://schemas.microsoft.com/office/drawing/2014/main" val="697610664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1043969210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3821421817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497643510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1073020602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3678085461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3922418811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4165200578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3928716931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3073192552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2380458263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1148785103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999195212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2793497208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3153709276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421714063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1026807043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2363507871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576261142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978494383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704365929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1082194293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3326310569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1001774410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1386729836"/>
                    </a:ext>
                  </a:extLst>
                </a:gridCol>
                <a:gridCol w="371169">
                  <a:extLst>
                    <a:ext uri="{9D8B030D-6E8A-4147-A177-3AD203B41FA5}">
                      <a16:colId xmlns:a16="http://schemas.microsoft.com/office/drawing/2014/main" val="2797454122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r" fontAlgn="b"/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AT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CH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DE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ES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FR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GR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IT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PT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UK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BE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LU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NL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CZ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PL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SK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RO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DK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FI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NO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SE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BR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CL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PE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MA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100" b="1" u="none" strike="noStrike" dirty="0">
                          <a:effectLst/>
                          <a:latin typeface="Arial corps"/>
                        </a:rPr>
                        <a:t>TR</a:t>
                      </a:r>
                      <a:endParaRPr lang="fr-FR" sz="1100" b="1" i="0" u="none" strike="noStrike" dirty="0">
                        <a:solidFill>
                          <a:srgbClr val="00000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84173"/>
                  </a:ext>
                </a:extLst>
              </a:tr>
              <a:tr h="399604">
                <a:tc>
                  <a:txBody>
                    <a:bodyPr/>
                    <a:lstStyle/>
                    <a:p>
                      <a:pPr algn="r" fontAlgn="b"/>
                      <a:r>
                        <a:rPr lang="sk-SK" sz="1000" b="1" u="none" strike="noStrike" dirty="0"/>
                        <a:t>Menej ako 10 </a:t>
                      </a:r>
                      <a:r>
                        <a:rPr lang="sk-SK" sz="1000" b="1" u="none" strike="noStrike" dirty="0" err="1"/>
                        <a:t>zamest</a:t>
                      </a:r>
                      <a:r>
                        <a:rPr lang="sk-SK" sz="1000" b="1" u="none" strike="noStrike" dirty="0"/>
                        <a:t>.</a:t>
                      </a: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2800" b="1" i="0" u="none" strike="noStrike" dirty="0">
                          <a:solidFill>
                            <a:srgbClr val="009970"/>
                          </a:solidFill>
                          <a:effectLst/>
                          <a:latin typeface="Arial corps"/>
                        </a:rPr>
                        <a:t>•</a:t>
                      </a:r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4261910"/>
                  </a:ext>
                </a:extLst>
              </a:tr>
              <a:tr h="399604">
                <a:tc>
                  <a:txBody>
                    <a:bodyPr/>
                    <a:lstStyle/>
                    <a:p>
                      <a:pPr algn="r" fontAlgn="b"/>
                      <a:r>
                        <a:rPr lang="sk-SK" sz="1000" b="1" u="none" strike="noStrike" dirty="0"/>
                        <a:t>10 - 99 </a:t>
                      </a:r>
                      <a:r>
                        <a:rPr lang="sk-SK" sz="1000" b="1" u="none" strike="noStrike" dirty="0" err="1"/>
                        <a:t>zamest</a:t>
                      </a:r>
                      <a:r>
                        <a:rPr lang="sk-SK" sz="1000" b="1" u="none" strike="noStrike" dirty="0"/>
                        <a:t>.</a:t>
                      </a: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6790993"/>
                  </a:ext>
                </a:extLst>
              </a:tr>
              <a:tr h="409850">
                <a:tc>
                  <a:txBody>
                    <a:bodyPr/>
                    <a:lstStyle/>
                    <a:p>
                      <a:pPr algn="r" fontAlgn="b"/>
                      <a:r>
                        <a:rPr lang="sk-SK" sz="1000" b="1" u="none" strike="noStrike" dirty="0"/>
                        <a:t>100 - 249 </a:t>
                      </a:r>
                      <a:r>
                        <a:rPr lang="sk-SK" sz="1000" b="1" u="none" strike="noStrike" dirty="0" err="1"/>
                        <a:t>zamest</a:t>
                      </a:r>
                      <a:r>
                        <a:rPr lang="sk-SK" sz="1000" b="1" u="none" strike="noStrike" dirty="0"/>
                        <a:t>.</a:t>
                      </a: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sk-SK" sz="2800" b="1" i="0" u="none" strike="noStrike" cap="none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602229"/>
                  </a:ext>
                </a:extLst>
              </a:tr>
              <a:tr h="399604">
                <a:tc>
                  <a:txBody>
                    <a:bodyPr/>
                    <a:lstStyle/>
                    <a:p>
                      <a:pPr algn="r" fontAlgn="b"/>
                      <a:r>
                        <a:rPr lang="sk-SK" sz="1000" b="1" u="none" strike="noStrike" dirty="0"/>
                        <a:t>100 - 499 </a:t>
                      </a:r>
                      <a:r>
                        <a:rPr lang="sk-SK" sz="1000" b="1" u="none" strike="noStrike" dirty="0" err="1"/>
                        <a:t>zamest</a:t>
                      </a:r>
                      <a:r>
                        <a:rPr lang="sk-SK" sz="1000" b="1" u="none" strike="noStrike" dirty="0"/>
                        <a:t>.</a:t>
                      </a: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795142"/>
                  </a:ext>
                </a:extLst>
              </a:tr>
              <a:tr h="399604">
                <a:tc>
                  <a:txBody>
                    <a:bodyPr/>
                    <a:lstStyle/>
                    <a:p>
                      <a:pPr algn="r" fontAlgn="b"/>
                      <a:r>
                        <a:rPr lang="sk-SK" sz="1000" b="1" u="none" strike="noStrike" dirty="0"/>
                        <a:t>100 - 999 </a:t>
                      </a:r>
                      <a:r>
                        <a:rPr lang="sk-SK" sz="1000" b="1" u="none" strike="noStrike" dirty="0" err="1"/>
                        <a:t>zamest</a:t>
                      </a:r>
                      <a:r>
                        <a:rPr lang="sk-SK" sz="1000" b="1" u="none" strike="noStrike" dirty="0"/>
                        <a:t>.</a:t>
                      </a: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0335787"/>
                  </a:ext>
                </a:extLst>
              </a:tr>
              <a:tr h="425542">
                <a:tc>
                  <a:txBody>
                    <a:bodyPr/>
                    <a:lstStyle/>
                    <a:p>
                      <a:pPr algn="r" fontAlgn="b"/>
                      <a:r>
                        <a:rPr lang="sk-SK" sz="1000" b="1" u="none" strike="noStrike" dirty="0"/>
                        <a:t>250 </a:t>
                      </a:r>
                      <a:r>
                        <a:rPr lang="sk-SK" sz="1000" b="1" u="none" strike="noStrike" dirty="0" err="1"/>
                        <a:t>zamest</a:t>
                      </a:r>
                      <a:r>
                        <a:rPr lang="sk-SK" sz="1000" b="1" u="none" strike="noStrike" dirty="0"/>
                        <a:t>. alebo viac</a:t>
                      </a: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6308957"/>
                  </a:ext>
                </a:extLst>
              </a:tr>
              <a:tr h="399604">
                <a:tc>
                  <a:txBody>
                    <a:bodyPr/>
                    <a:lstStyle/>
                    <a:p>
                      <a:pPr algn="r" fontAlgn="b"/>
                      <a:r>
                        <a:rPr lang="sk-SK" sz="1000" b="1" u="none" strike="noStrike" dirty="0"/>
                        <a:t>500 </a:t>
                      </a:r>
                      <a:r>
                        <a:rPr lang="sk-SK" sz="1000" b="1" u="none" strike="noStrike" dirty="0" err="1"/>
                        <a:t>zamest</a:t>
                      </a:r>
                      <a:r>
                        <a:rPr lang="sk-SK" sz="1000" b="1" u="none" strike="noStrike" dirty="0"/>
                        <a:t>. alebo viac</a:t>
                      </a: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sk-SK" sz="1050" b="1" i="0" u="none" strike="noStrike" dirty="0">
                          <a:solidFill>
                            <a:srgbClr val="009970"/>
                          </a:solidFill>
                          <a:effectLst/>
                          <a:latin typeface="Arial corps"/>
                        </a:rPr>
                        <a:t> </a:t>
                      </a:r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8045851"/>
                  </a:ext>
                </a:extLst>
              </a:tr>
              <a:tr h="399604">
                <a:tc>
                  <a:txBody>
                    <a:bodyPr/>
                    <a:lstStyle/>
                    <a:p>
                      <a:pPr algn="r" fontAlgn="b"/>
                      <a:r>
                        <a:rPr lang="sk-SK" sz="1000" b="1" u="none" strike="noStrike" dirty="0"/>
                        <a:t>1000 </a:t>
                      </a:r>
                      <a:r>
                        <a:rPr lang="sk-SK" sz="1000" b="1" u="none" strike="noStrike" dirty="0" err="1"/>
                        <a:t>zamest</a:t>
                      </a:r>
                      <a:r>
                        <a:rPr lang="sk-SK" sz="1000" b="1" u="none" strike="noStrike" dirty="0"/>
                        <a:t>. alebo viac</a:t>
                      </a: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9970"/>
                          </a:solidFill>
                          <a:effectLst/>
                          <a:uLnTx/>
                          <a:uFillTx/>
                          <a:latin typeface="Arial corps"/>
                          <a:ea typeface="+mn-ea"/>
                          <a:cs typeface="+mn-cs"/>
                        </a:rPr>
                        <a:t>•</a:t>
                      </a:r>
                      <a:endParaRPr kumimoji="0" lang="fr-FR" sz="105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9970"/>
                        </a:solidFill>
                        <a:effectLst/>
                        <a:uLnTx/>
                        <a:uFillTx/>
                        <a:latin typeface="Arial corps"/>
                        <a:ea typeface="+mn-ea"/>
                        <a:cs typeface="+mn-c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fr-FR" sz="1050" b="1" i="0" u="none" strike="noStrike" dirty="0">
                        <a:solidFill>
                          <a:srgbClr val="009970"/>
                        </a:solidFill>
                        <a:effectLst/>
                        <a:latin typeface="Arial corps"/>
                      </a:endParaRPr>
                    </a:p>
                  </a:txBody>
                  <a:tcPr marL="2731" marR="2731" marT="2731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0929320"/>
                  </a:ext>
                </a:extLst>
              </a:tr>
            </a:tbl>
          </a:graphicData>
        </a:graphic>
      </p:graphicFrame>
      <p:sp>
        <p:nvSpPr>
          <p:cNvPr id="295" name="Freeform 19">
            <a:extLst>
              <a:ext uri="{FF2B5EF4-FFF2-40B4-BE49-F238E27FC236}">
                <a16:creationId xmlns:a16="http://schemas.microsoft.com/office/drawing/2014/main" id="{1D3D6F54-5D2C-4FD4-A436-60A22F5C28AE}"/>
              </a:ext>
            </a:extLst>
          </p:cNvPr>
          <p:cNvSpPr>
            <a:spLocks noChangeAspect="1"/>
          </p:cNvSpPr>
          <p:nvPr/>
        </p:nvSpPr>
        <p:spPr bwMode="auto">
          <a:xfrm>
            <a:off x="510604" y="2130588"/>
            <a:ext cx="190414" cy="432000"/>
          </a:xfrm>
          <a:custGeom>
            <a:avLst/>
            <a:gdLst/>
            <a:ahLst/>
            <a:cxnLst>
              <a:cxn ang="0">
                <a:pos x="526" y="465"/>
              </a:cxn>
              <a:cxn ang="0">
                <a:pos x="464" y="329"/>
              </a:cxn>
              <a:cxn ang="0">
                <a:pos x="640" y="21"/>
              </a:cxn>
              <a:cxn ang="0">
                <a:pos x="715" y="32"/>
              </a:cxn>
              <a:cxn ang="0">
                <a:pos x="796" y="19"/>
              </a:cxn>
              <a:cxn ang="0">
                <a:pos x="874" y="144"/>
              </a:cxn>
              <a:cxn ang="0">
                <a:pos x="893" y="372"/>
              </a:cxn>
              <a:cxn ang="0">
                <a:pos x="846" y="510"/>
              </a:cxn>
              <a:cxn ang="0">
                <a:pos x="822" y="629"/>
              </a:cxn>
              <a:cxn ang="0">
                <a:pos x="1121" y="776"/>
              </a:cxn>
              <a:cxn ang="0">
                <a:pos x="1217" y="1097"/>
              </a:cxn>
              <a:cxn ang="0">
                <a:pos x="1260" y="1362"/>
              </a:cxn>
              <a:cxn ang="0">
                <a:pos x="1224" y="1726"/>
              </a:cxn>
              <a:cxn ang="0">
                <a:pos x="1209" y="1813"/>
              </a:cxn>
              <a:cxn ang="0">
                <a:pos x="1232" y="1949"/>
              </a:cxn>
              <a:cxn ang="0">
                <a:pos x="1147" y="2100"/>
              </a:cxn>
              <a:cxn ang="0">
                <a:pos x="1157" y="2213"/>
              </a:cxn>
              <a:cxn ang="0">
                <a:pos x="1226" y="2542"/>
              </a:cxn>
              <a:cxn ang="0">
                <a:pos x="1247" y="2606"/>
              </a:cxn>
              <a:cxn ang="0">
                <a:pos x="1301" y="2986"/>
              </a:cxn>
              <a:cxn ang="0">
                <a:pos x="1351" y="3407"/>
              </a:cxn>
              <a:cxn ang="0">
                <a:pos x="1449" y="3807"/>
              </a:cxn>
              <a:cxn ang="0">
                <a:pos x="1746" y="4013"/>
              </a:cxn>
              <a:cxn ang="0">
                <a:pos x="1213" y="4041"/>
              </a:cxn>
              <a:cxn ang="0">
                <a:pos x="1099" y="3924"/>
              </a:cxn>
              <a:cxn ang="0">
                <a:pos x="1078" y="3771"/>
              </a:cxn>
              <a:cxn ang="0">
                <a:pos x="1056" y="3626"/>
              </a:cxn>
              <a:cxn ang="0">
                <a:pos x="1007" y="3180"/>
              </a:cxn>
              <a:cxn ang="0">
                <a:pos x="687" y="2417"/>
              </a:cxn>
              <a:cxn ang="0">
                <a:pos x="674" y="2523"/>
              </a:cxn>
              <a:cxn ang="0">
                <a:pos x="648" y="2872"/>
              </a:cxn>
              <a:cxn ang="0">
                <a:pos x="635" y="3076"/>
              </a:cxn>
              <a:cxn ang="0">
                <a:pos x="734" y="3433"/>
              </a:cxn>
              <a:cxn ang="0">
                <a:pos x="760" y="3794"/>
              </a:cxn>
              <a:cxn ang="0">
                <a:pos x="786" y="4032"/>
              </a:cxn>
              <a:cxn ang="0">
                <a:pos x="545" y="4085"/>
              </a:cxn>
              <a:cxn ang="0">
                <a:pos x="534" y="3864"/>
              </a:cxn>
              <a:cxn ang="0">
                <a:pos x="457" y="3539"/>
              </a:cxn>
              <a:cxn ang="0">
                <a:pos x="361" y="3042"/>
              </a:cxn>
              <a:cxn ang="0">
                <a:pos x="262" y="2270"/>
              </a:cxn>
              <a:cxn ang="0">
                <a:pos x="161" y="2210"/>
              </a:cxn>
              <a:cxn ang="0">
                <a:pos x="30" y="2230"/>
              </a:cxn>
              <a:cxn ang="0">
                <a:pos x="150" y="1841"/>
              </a:cxn>
              <a:cxn ang="0">
                <a:pos x="64" y="1288"/>
              </a:cxn>
              <a:cxn ang="0">
                <a:pos x="137" y="867"/>
              </a:cxn>
              <a:cxn ang="0">
                <a:pos x="474" y="650"/>
              </a:cxn>
              <a:cxn ang="0">
                <a:pos x="554" y="542"/>
              </a:cxn>
            </a:cxnLst>
            <a:rect l="0" t="0" r="r" b="b"/>
            <a:pathLst>
              <a:path w="1827" h="4153">
                <a:moveTo>
                  <a:pt x="554" y="542"/>
                </a:moveTo>
                <a:cubicBezTo>
                  <a:pt x="554" y="542"/>
                  <a:pt x="524" y="476"/>
                  <a:pt x="526" y="465"/>
                </a:cubicBezTo>
                <a:cubicBezTo>
                  <a:pt x="526" y="465"/>
                  <a:pt x="511" y="487"/>
                  <a:pt x="466" y="389"/>
                </a:cubicBezTo>
                <a:cubicBezTo>
                  <a:pt x="466" y="389"/>
                  <a:pt x="440" y="338"/>
                  <a:pt x="464" y="329"/>
                </a:cubicBezTo>
                <a:cubicBezTo>
                  <a:pt x="464" y="329"/>
                  <a:pt x="384" y="147"/>
                  <a:pt x="545" y="49"/>
                </a:cubicBezTo>
                <a:cubicBezTo>
                  <a:pt x="545" y="49"/>
                  <a:pt x="595" y="17"/>
                  <a:pt x="640" y="21"/>
                </a:cubicBezTo>
                <a:cubicBezTo>
                  <a:pt x="640" y="21"/>
                  <a:pt x="706" y="17"/>
                  <a:pt x="642" y="0"/>
                </a:cubicBezTo>
                <a:cubicBezTo>
                  <a:pt x="642" y="0"/>
                  <a:pt x="698" y="0"/>
                  <a:pt x="715" y="32"/>
                </a:cubicBezTo>
                <a:cubicBezTo>
                  <a:pt x="715" y="32"/>
                  <a:pt x="721" y="19"/>
                  <a:pt x="734" y="30"/>
                </a:cubicBezTo>
                <a:cubicBezTo>
                  <a:pt x="734" y="30"/>
                  <a:pt x="786" y="6"/>
                  <a:pt x="796" y="19"/>
                </a:cubicBezTo>
                <a:cubicBezTo>
                  <a:pt x="796" y="19"/>
                  <a:pt x="777" y="10"/>
                  <a:pt x="760" y="30"/>
                </a:cubicBezTo>
                <a:cubicBezTo>
                  <a:pt x="760" y="30"/>
                  <a:pt x="844" y="51"/>
                  <a:pt x="874" y="144"/>
                </a:cubicBezTo>
                <a:cubicBezTo>
                  <a:pt x="874" y="144"/>
                  <a:pt x="908" y="249"/>
                  <a:pt x="891" y="257"/>
                </a:cubicBezTo>
                <a:cubicBezTo>
                  <a:pt x="891" y="257"/>
                  <a:pt x="932" y="280"/>
                  <a:pt x="893" y="372"/>
                </a:cubicBezTo>
                <a:cubicBezTo>
                  <a:pt x="893" y="372"/>
                  <a:pt x="882" y="412"/>
                  <a:pt x="872" y="412"/>
                </a:cubicBezTo>
                <a:cubicBezTo>
                  <a:pt x="872" y="412"/>
                  <a:pt x="876" y="450"/>
                  <a:pt x="846" y="510"/>
                </a:cubicBezTo>
                <a:cubicBezTo>
                  <a:pt x="846" y="510"/>
                  <a:pt x="831" y="546"/>
                  <a:pt x="831" y="565"/>
                </a:cubicBezTo>
                <a:cubicBezTo>
                  <a:pt x="831" y="565"/>
                  <a:pt x="827" y="618"/>
                  <a:pt x="822" y="629"/>
                </a:cubicBezTo>
                <a:cubicBezTo>
                  <a:pt x="822" y="629"/>
                  <a:pt x="859" y="650"/>
                  <a:pt x="885" y="678"/>
                </a:cubicBezTo>
                <a:cubicBezTo>
                  <a:pt x="885" y="678"/>
                  <a:pt x="1074" y="737"/>
                  <a:pt x="1121" y="776"/>
                </a:cubicBezTo>
                <a:cubicBezTo>
                  <a:pt x="1121" y="776"/>
                  <a:pt x="1153" y="780"/>
                  <a:pt x="1168" y="839"/>
                </a:cubicBezTo>
                <a:cubicBezTo>
                  <a:pt x="1168" y="839"/>
                  <a:pt x="1220" y="1073"/>
                  <a:pt x="1217" y="1097"/>
                </a:cubicBezTo>
                <a:cubicBezTo>
                  <a:pt x="1217" y="1097"/>
                  <a:pt x="1250" y="1165"/>
                  <a:pt x="1250" y="1231"/>
                </a:cubicBezTo>
                <a:cubicBezTo>
                  <a:pt x="1250" y="1231"/>
                  <a:pt x="1256" y="1343"/>
                  <a:pt x="1260" y="1362"/>
                </a:cubicBezTo>
                <a:cubicBezTo>
                  <a:pt x="1260" y="1362"/>
                  <a:pt x="1260" y="1407"/>
                  <a:pt x="1247" y="1445"/>
                </a:cubicBezTo>
                <a:cubicBezTo>
                  <a:pt x="1247" y="1445"/>
                  <a:pt x="1239" y="1694"/>
                  <a:pt x="1224" y="1726"/>
                </a:cubicBezTo>
                <a:cubicBezTo>
                  <a:pt x="1224" y="1726"/>
                  <a:pt x="1215" y="1747"/>
                  <a:pt x="1189" y="1787"/>
                </a:cubicBezTo>
                <a:cubicBezTo>
                  <a:pt x="1189" y="1787"/>
                  <a:pt x="1196" y="1817"/>
                  <a:pt x="1209" y="1813"/>
                </a:cubicBezTo>
                <a:cubicBezTo>
                  <a:pt x="1209" y="1813"/>
                  <a:pt x="1245" y="1830"/>
                  <a:pt x="1245" y="1862"/>
                </a:cubicBezTo>
                <a:cubicBezTo>
                  <a:pt x="1245" y="1862"/>
                  <a:pt x="1258" y="1941"/>
                  <a:pt x="1232" y="1949"/>
                </a:cubicBezTo>
                <a:cubicBezTo>
                  <a:pt x="1232" y="1949"/>
                  <a:pt x="1172" y="2043"/>
                  <a:pt x="1164" y="2074"/>
                </a:cubicBezTo>
                <a:cubicBezTo>
                  <a:pt x="1164" y="2074"/>
                  <a:pt x="1162" y="2100"/>
                  <a:pt x="1147" y="2100"/>
                </a:cubicBezTo>
                <a:cubicBezTo>
                  <a:pt x="1147" y="2100"/>
                  <a:pt x="1153" y="2155"/>
                  <a:pt x="1144" y="2162"/>
                </a:cubicBezTo>
                <a:cubicBezTo>
                  <a:pt x="1144" y="2162"/>
                  <a:pt x="1164" y="2183"/>
                  <a:pt x="1157" y="2213"/>
                </a:cubicBezTo>
                <a:cubicBezTo>
                  <a:pt x="1157" y="2213"/>
                  <a:pt x="1215" y="2351"/>
                  <a:pt x="1194" y="2410"/>
                </a:cubicBezTo>
                <a:cubicBezTo>
                  <a:pt x="1194" y="2410"/>
                  <a:pt x="1230" y="2525"/>
                  <a:pt x="1226" y="2542"/>
                </a:cubicBezTo>
                <a:cubicBezTo>
                  <a:pt x="1226" y="2542"/>
                  <a:pt x="1232" y="2555"/>
                  <a:pt x="1239" y="2563"/>
                </a:cubicBezTo>
                <a:cubicBezTo>
                  <a:pt x="1239" y="2563"/>
                  <a:pt x="1250" y="2587"/>
                  <a:pt x="1247" y="2606"/>
                </a:cubicBezTo>
                <a:cubicBezTo>
                  <a:pt x="1247" y="2606"/>
                  <a:pt x="1301" y="2733"/>
                  <a:pt x="1301" y="2772"/>
                </a:cubicBezTo>
                <a:cubicBezTo>
                  <a:pt x="1301" y="2772"/>
                  <a:pt x="1331" y="2906"/>
                  <a:pt x="1301" y="2986"/>
                </a:cubicBezTo>
                <a:cubicBezTo>
                  <a:pt x="1301" y="2986"/>
                  <a:pt x="1301" y="3103"/>
                  <a:pt x="1308" y="3133"/>
                </a:cubicBezTo>
                <a:cubicBezTo>
                  <a:pt x="1308" y="3133"/>
                  <a:pt x="1340" y="3399"/>
                  <a:pt x="1351" y="3407"/>
                </a:cubicBezTo>
                <a:cubicBezTo>
                  <a:pt x="1351" y="3407"/>
                  <a:pt x="1424" y="3703"/>
                  <a:pt x="1383" y="3711"/>
                </a:cubicBezTo>
                <a:cubicBezTo>
                  <a:pt x="1383" y="3711"/>
                  <a:pt x="1460" y="3783"/>
                  <a:pt x="1449" y="3807"/>
                </a:cubicBezTo>
                <a:cubicBezTo>
                  <a:pt x="1449" y="3807"/>
                  <a:pt x="1544" y="3900"/>
                  <a:pt x="1606" y="3911"/>
                </a:cubicBezTo>
                <a:cubicBezTo>
                  <a:pt x="1606" y="3911"/>
                  <a:pt x="1827" y="3939"/>
                  <a:pt x="1746" y="4013"/>
                </a:cubicBezTo>
                <a:cubicBezTo>
                  <a:pt x="1746" y="4013"/>
                  <a:pt x="1643" y="4062"/>
                  <a:pt x="1460" y="4032"/>
                </a:cubicBezTo>
                <a:cubicBezTo>
                  <a:pt x="1460" y="4032"/>
                  <a:pt x="1381" y="4017"/>
                  <a:pt x="1213" y="4041"/>
                </a:cubicBezTo>
                <a:cubicBezTo>
                  <a:pt x="1213" y="4041"/>
                  <a:pt x="1063" y="4077"/>
                  <a:pt x="1093" y="3945"/>
                </a:cubicBezTo>
                <a:cubicBezTo>
                  <a:pt x="1093" y="3945"/>
                  <a:pt x="1091" y="3926"/>
                  <a:pt x="1099" y="3924"/>
                </a:cubicBezTo>
                <a:cubicBezTo>
                  <a:pt x="1099" y="3924"/>
                  <a:pt x="1080" y="3913"/>
                  <a:pt x="1080" y="3894"/>
                </a:cubicBezTo>
                <a:cubicBezTo>
                  <a:pt x="1080" y="3894"/>
                  <a:pt x="1069" y="3788"/>
                  <a:pt x="1078" y="3771"/>
                </a:cubicBezTo>
                <a:cubicBezTo>
                  <a:pt x="1078" y="3771"/>
                  <a:pt x="1080" y="3756"/>
                  <a:pt x="1099" y="3739"/>
                </a:cubicBezTo>
                <a:cubicBezTo>
                  <a:pt x="1099" y="3739"/>
                  <a:pt x="1061" y="3696"/>
                  <a:pt x="1056" y="3626"/>
                </a:cubicBezTo>
                <a:cubicBezTo>
                  <a:pt x="1056" y="3626"/>
                  <a:pt x="1039" y="3482"/>
                  <a:pt x="1031" y="3462"/>
                </a:cubicBezTo>
                <a:cubicBezTo>
                  <a:pt x="1031" y="3462"/>
                  <a:pt x="996" y="3193"/>
                  <a:pt x="1007" y="3180"/>
                </a:cubicBezTo>
                <a:cubicBezTo>
                  <a:pt x="1007" y="3180"/>
                  <a:pt x="927" y="3018"/>
                  <a:pt x="949" y="2946"/>
                </a:cubicBezTo>
                <a:cubicBezTo>
                  <a:pt x="949" y="2946"/>
                  <a:pt x="758" y="2480"/>
                  <a:pt x="687" y="2417"/>
                </a:cubicBezTo>
                <a:cubicBezTo>
                  <a:pt x="687" y="2417"/>
                  <a:pt x="670" y="2406"/>
                  <a:pt x="687" y="2485"/>
                </a:cubicBezTo>
                <a:cubicBezTo>
                  <a:pt x="687" y="2485"/>
                  <a:pt x="693" y="2502"/>
                  <a:pt x="674" y="2523"/>
                </a:cubicBezTo>
                <a:cubicBezTo>
                  <a:pt x="674" y="2523"/>
                  <a:pt x="704" y="2546"/>
                  <a:pt x="676" y="2638"/>
                </a:cubicBezTo>
                <a:cubicBezTo>
                  <a:pt x="676" y="2638"/>
                  <a:pt x="653" y="2861"/>
                  <a:pt x="648" y="2872"/>
                </a:cubicBezTo>
                <a:cubicBezTo>
                  <a:pt x="648" y="2872"/>
                  <a:pt x="640" y="2910"/>
                  <a:pt x="674" y="2948"/>
                </a:cubicBezTo>
                <a:cubicBezTo>
                  <a:pt x="674" y="2948"/>
                  <a:pt x="702" y="2986"/>
                  <a:pt x="635" y="3076"/>
                </a:cubicBezTo>
                <a:cubicBezTo>
                  <a:pt x="635" y="3076"/>
                  <a:pt x="687" y="3178"/>
                  <a:pt x="670" y="3307"/>
                </a:cubicBezTo>
                <a:cubicBezTo>
                  <a:pt x="670" y="3307"/>
                  <a:pt x="726" y="3403"/>
                  <a:pt x="734" y="3433"/>
                </a:cubicBezTo>
                <a:cubicBezTo>
                  <a:pt x="734" y="3433"/>
                  <a:pt x="743" y="3458"/>
                  <a:pt x="743" y="3513"/>
                </a:cubicBezTo>
                <a:cubicBezTo>
                  <a:pt x="743" y="3513"/>
                  <a:pt x="790" y="3735"/>
                  <a:pt x="760" y="3794"/>
                </a:cubicBezTo>
                <a:cubicBezTo>
                  <a:pt x="760" y="3794"/>
                  <a:pt x="749" y="3847"/>
                  <a:pt x="743" y="3862"/>
                </a:cubicBezTo>
                <a:cubicBezTo>
                  <a:pt x="743" y="3862"/>
                  <a:pt x="777" y="4004"/>
                  <a:pt x="786" y="4032"/>
                </a:cubicBezTo>
                <a:cubicBezTo>
                  <a:pt x="786" y="4032"/>
                  <a:pt x="852" y="4153"/>
                  <a:pt x="672" y="4130"/>
                </a:cubicBezTo>
                <a:cubicBezTo>
                  <a:pt x="672" y="4130"/>
                  <a:pt x="601" y="4124"/>
                  <a:pt x="545" y="4085"/>
                </a:cubicBezTo>
                <a:cubicBezTo>
                  <a:pt x="545" y="4085"/>
                  <a:pt x="513" y="4030"/>
                  <a:pt x="552" y="3898"/>
                </a:cubicBezTo>
                <a:cubicBezTo>
                  <a:pt x="552" y="3898"/>
                  <a:pt x="539" y="3890"/>
                  <a:pt x="534" y="3864"/>
                </a:cubicBezTo>
                <a:cubicBezTo>
                  <a:pt x="534" y="3864"/>
                  <a:pt x="511" y="3786"/>
                  <a:pt x="492" y="3754"/>
                </a:cubicBezTo>
                <a:cubicBezTo>
                  <a:pt x="492" y="3754"/>
                  <a:pt x="483" y="3620"/>
                  <a:pt x="457" y="3539"/>
                </a:cubicBezTo>
                <a:cubicBezTo>
                  <a:pt x="457" y="3539"/>
                  <a:pt x="408" y="3343"/>
                  <a:pt x="399" y="3280"/>
                </a:cubicBezTo>
                <a:cubicBezTo>
                  <a:pt x="399" y="3280"/>
                  <a:pt x="369" y="3093"/>
                  <a:pt x="361" y="3042"/>
                </a:cubicBezTo>
                <a:cubicBezTo>
                  <a:pt x="361" y="3042"/>
                  <a:pt x="309" y="2810"/>
                  <a:pt x="320" y="2695"/>
                </a:cubicBezTo>
                <a:cubicBezTo>
                  <a:pt x="320" y="2695"/>
                  <a:pt x="245" y="2487"/>
                  <a:pt x="262" y="2270"/>
                </a:cubicBezTo>
                <a:cubicBezTo>
                  <a:pt x="262" y="2270"/>
                  <a:pt x="251" y="2274"/>
                  <a:pt x="234" y="2232"/>
                </a:cubicBezTo>
                <a:cubicBezTo>
                  <a:pt x="161" y="2210"/>
                  <a:pt x="161" y="2210"/>
                  <a:pt x="161" y="2210"/>
                </a:cubicBezTo>
                <a:cubicBezTo>
                  <a:pt x="161" y="2210"/>
                  <a:pt x="135" y="2315"/>
                  <a:pt x="21" y="2245"/>
                </a:cubicBezTo>
                <a:cubicBezTo>
                  <a:pt x="30" y="2230"/>
                  <a:pt x="30" y="2230"/>
                  <a:pt x="30" y="2230"/>
                </a:cubicBezTo>
                <a:cubicBezTo>
                  <a:pt x="30" y="2230"/>
                  <a:pt x="4" y="2204"/>
                  <a:pt x="30" y="2151"/>
                </a:cubicBezTo>
                <a:cubicBezTo>
                  <a:pt x="150" y="1841"/>
                  <a:pt x="150" y="1841"/>
                  <a:pt x="150" y="1841"/>
                </a:cubicBezTo>
                <a:cubicBezTo>
                  <a:pt x="150" y="1841"/>
                  <a:pt x="0" y="1645"/>
                  <a:pt x="49" y="1428"/>
                </a:cubicBezTo>
                <a:cubicBezTo>
                  <a:pt x="49" y="1428"/>
                  <a:pt x="49" y="1313"/>
                  <a:pt x="64" y="1288"/>
                </a:cubicBezTo>
                <a:cubicBezTo>
                  <a:pt x="64" y="1288"/>
                  <a:pt x="73" y="1124"/>
                  <a:pt x="92" y="1099"/>
                </a:cubicBezTo>
                <a:cubicBezTo>
                  <a:pt x="92" y="1099"/>
                  <a:pt x="41" y="1058"/>
                  <a:pt x="137" y="867"/>
                </a:cubicBezTo>
                <a:cubicBezTo>
                  <a:pt x="137" y="867"/>
                  <a:pt x="129" y="744"/>
                  <a:pt x="217" y="714"/>
                </a:cubicBezTo>
                <a:cubicBezTo>
                  <a:pt x="217" y="714"/>
                  <a:pt x="431" y="650"/>
                  <a:pt x="474" y="650"/>
                </a:cubicBezTo>
                <a:cubicBezTo>
                  <a:pt x="474" y="650"/>
                  <a:pt x="541" y="593"/>
                  <a:pt x="560" y="576"/>
                </a:cubicBezTo>
                <a:cubicBezTo>
                  <a:pt x="560" y="576"/>
                  <a:pt x="560" y="542"/>
                  <a:pt x="554" y="542"/>
                </a:cubicBezTo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GB"/>
            </a:defPPr>
            <a:lvl1pPr algn="r" rtl="0" eaLnBrk="0" fontAlgn="base" hangingPunct="0">
              <a:spcBef>
                <a:spcPct val="20000"/>
              </a:spcBef>
              <a:spcAft>
                <a:spcPct val="0"/>
              </a:spcAft>
              <a:defRPr sz="12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r" rtl="0" eaLnBrk="0" fontAlgn="base" hangingPunct="0">
              <a:spcBef>
                <a:spcPct val="20000"/>
              </a:spcBef>
              <a:spcAft>
                <a:spcPct val="0"/>
              </a:spcAft>
              <a:defRPr sz="12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r" rtl="0" eaLnBrk="0" fontAlgn="base" hangingPunct="0">
              <a:spcBef>
                <a:spcPct val="20000"/>
              </a:spcBef>
              <a:spcAft>
                <a:spcPct val="0"/>
              </a:spcAft>
              <a:defRPr sz="12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r" rtl="0" eaLnBrk="0" fontAlgn="base" hangingPunct="0">
              <a:spcBef>
                <a:spcPct val="20000"/>
              </a:spcBef>
              <a:spcAft>
                <a:spcPct val="0"/>
              </a:spcAft>
              <a:defRPr sz="12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r" rtl="0" eaLnBrk="0" fontAlgn="base" hangingPunct="0">
              <a:spcBef>
                <a:spcPct val="20000"/>
              </a:spcBef>
              <a:spcAft>
                <a:spcPct val="0"/>
              </a:spcAft>
              <a:defRPr sz="12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2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2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2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2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endParaRPr lang="en-GB"/>
          </a:p>
        </p:txBody>
      </p:sp>
      <p:grpSp>
        <p:nvGrpSpPr>
          <p:cNvPr id="296" name="Groupe 295">
            <a:extLst>
              <a:ext uri="{FF2B5EF4-FFF2-40B4-BE49-F238E27FC236}">
                <a16:creationId xmlns:a16="http://schemas.microsoft.com/office/drawing/2014/main" id="{2F999EDF-D7F3-4EB7-B2C8-5A4F252866AA}"/>
              </a:ext>
            </a:extLst>
          </p:cNvPr>
          <p:cNvGrpSpPr/>
          <p:nvPr/>
        </p:nvGrpSpPr>
        <p:grpSpPr>
          <a:xfrm>
            <a:off x="431667" y="2643221"/>
            <a:ext cx="305234" cy="440524"/>
            <a:chOff x="431667" y="2487574"/>
            <a:chExt cx="305234" cy="440524"/>
          </a:xfrm>
        </p:grpSpPr>
        <p:grpSp>
          <p:nvGrpSpPr>
            <p:cNvPr id="297" name="Group 88">
              <a:extLst>
                <a:ext uri="{FF2B5EF4-FFF2-40B4-BE49-F238E27FC236}">
                  <a16:creationId xmlns:a16="http://schemas.microsoft.com/office/drawing/2014/main" id="{F721FBBE-7B8E-4074-B0FC-414F504AD3C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667" y="2487574"/>
              <a:ext cx="147699" cy="432000"/>
              <a:chOff x="4454526" y="3163888"/>
              <a:chExt cx="274638" cy="803275"/>
            </a:xfrm>
          </p:grpSpPr>
          <p:sp>
            <p:nvSpPr>
              <p:cNvPr id="302" name="Freeform 6">
                <a:extLst>
                  <a:ext uri="{FF2B5EF4-FFF2-40B4-BE49-F238E27FC236}">
                    <a16:creationId xmlns:a16="http://schemas.microsoft.com/office/drawing/2014/main" id="{7D7EC61F-99BC-48CB-A5C5-F21146FBF3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33901" y="3163888"/>
                <a:ext cx="95250" cy="131763"/>
              </a:xfrm>
              <a:custGeom>
                <a:avLst/>
                <a:gdLst/>
                <a:ahLst/>
                <a:cxnLst>
                  <a:cxn ang="0">
                    <a:pos x="40" y="288"/>
                  </a:cxn>
                  <a:cxn ang="0">
                    <a:pos x="203" y="19"/>
                  </a:cxn>
                  <a:cxn ang="0">
                    <a:pos x="346" y="23"/>
                  </a:cxn>
                  <a:cxn ang="0">
                    <a:pos x="464" y="184"/>
                  </a:cxn>
                  <a:cxn ang="0">
                    <a:pos x="474" y="324"/>
                  </a:cxn>
                  <a:cxn ang="0">
                    <a:pos x="450" y="426"/>
                  </a:cxn>
                  <a:cxn ang="0">
                    <a:pos x="413" y="527"/>
                  </a:cxn>
                  <a:cxn ang="0">
                    <a:pos x="298" y="655"/>
                  </a:cxn>
                  <a:cxn ang="0">
                    <a:pos x="133" y="556"/>
                  </a:cxn>
                  <a:cxn ang="0">
                    <a:pos x="104" y="467"/>
                  </a:cxn>
                  <a:cxn ang="0">
                    <a:pos x="88" y="423"/>
                  </a:cxn>
                  <a:cxn ang="0">
                    <a:pos x="40" y="288"/>
                  </a:cxn>
                </a:cxnLst>
                <a:rect l="0" t="0" r="r" b="b"/>
                <a:pathLst>
                  <a:path w="484" h="670">
                    <a:moveTo>
                      <a:pt x="40" y="288"/>
                    </a:moveTo>
                    <a:cubicBezTo>
                      <a:pt x="40" y="288"/>
                      <a:pt x="0" y="24"/>
                      <a:pt x="203" y="19"/>
                    </a:cubicBezTo>
                    <a:cubicBezTo>
                      <a:pt x="203" y="19"/>
                      <a:pt x="315" y="0"/>
                      <a:pt x="346" y="23"/>
                    </a:cubicBezTo>
                    <a:cubicBezTo>
                      <a:pt x="346" y="23"/>
                      <a:pt x="455" y="44"/>
                      <a:pt x="464" y="184"/>
                    </a:cubicBezTo>
                    <a:cubicBezTo>
                      <a:pt x="464" y="184"/>
                      <a:pt x="470" y="308"/>
                      <a:pt x="474" y="324"/>
                    </a:cubicBezTo>
                    <a:cubicBezTo>
                      <a:pt x="474" y="324"/>
                      <a:pt x="484" y="386"/>
                      <a:pt x="450" y="426"/>
                    </a:cubicBezTo>
                    <a:cubicBezTo>
                      <a:pt x="450" y="426"/>
                      <a:pt x="448" y="494"/>
                      <a:pt x="413" y="527"/>
                    </a:cubicBezTo>
                    <a:cubicBezTo>
                      <a:pt x="413" y="527"/>
                      <a:pt x="339" y="647"/>
                      <a:pt x="298" y="655"/>
                    </a:cubicBezTo>
                    <a:cubicBezTo>
                      <a:pt x="298" y="655"/>
                      <a:pt x="218" y="670"/>
                      <a:pt x="133" y="556"/>
                    </a:cubicBezTo>
                    <a:cubicBezTo>
                      <a:pt x="133" y="556"/>
                      <a:pt x="117" y="511"/>
                      <a:pt x="104" y="467"/>
                    </a:cubicBezTo>
                    <a:cubicBezTo>
                      <a:pt x="88" y="423"/>
                      <a:pt x="88" y="423"/>
                      <a:pt x="88" y="423"/>
                    </a:cubicBezTo>
                    <a:cubicBezTo>
                      <a:pt x="88" y="423"/>
                      <a:pt x="6" y="374"/>
                      <a:pt x="40" y="288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  <p:sp>
            <p:nvSpPr>
              <p:cNvPr id="303" name="Freeform 8">
                <a:extLst>
                  <a:ext uri="{FF2B5EF4-FFF2-40B4-BE49-F238E27FC236}">
                    <a16:creationId xmlns:a16="http://schemas.microsoft.com/office/drawing/2014/main" id="{1BC82F07-6FC4-41DF-A796-0830FAC2EF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454526" y="3273425"/>
                <a:ext cx="274638" cy="693738"/>
              </a:xfrm>
              <a:custGeom>
                <a:avLst/>
                <a:gdLst/>
                <a:ahLst/>
                <a:cxnLst>
                  <a:cxn ang="0">
                    <a:pos x="466" y="46"/>
                  </a:cxn>
                  <a:cxn ang="0">
                    <a:pos x="113" y="214"/>
                  </a:cxn>
                  <a:cxn ang="0">
                    <a:pos x="26" y="1377"/>
                  </a:cxn>
                  <a:cxn ang="0">
                    <a:pos x="49" y="1685"/>
                  </a:cxn>
                  <a:cxn ang="0">
                    <a:pos x="208" y="1799"/>
                  </a:cxn>
                  <a:cxn ang="0">
                    <a:pos x="296" y="2199"/>
                  </a:cxn>
                  <a:cxn ang="0">
                    <a:pos x="363" y="2938"/>
                  </a:cxn>
                  <a:cxn ang="0">
                    <a:pos x="360" y="3239"/>
                  </a:cxn>
                  <a:cxn ang="0">
                    <a:pos x="254" y="3460"/>
                  </a:cxn>
                  <a:cxn ang="0">
                    <a:pos x="545" y="3373"/>
                  </a:cxn>
                  <a:cxn ang="0">
                    <a:pos x="626" y="3273"/>
                  </a:cxn>
                  <a:cxn ang="0">
                    <a:pos x="656" y="3036"/>
                  </a:cxn>
                  <a:cxn ang="0">
                    <a:pos x="612" y="2451"/>
                  </a:cxn>
                  <a:cxn ang="0">
                    <a:pos x="612" y="2190"/>
                  </a:cxn>
                  <a:cxn ang="0">
                    <a:pos x="669" y="1766"/>
                  </a:cxn>
                  <a:cxn ang="0">
                    <a:pos x="806" y="2174"/>
                  </a:cxn>
                  <a:cxn ang="0">
                    <a:pos x="891" y="2581"/>
                  </a:cxn>
                  <a:cxn ang="0">
                    <a:pos x="974" y="3159"/>
                  </a:cxn>
                  <a:cxn ang="0">
                    <a:pos x="1002" y="3342"/>
                  </a:cxn>
                  <a:cxn ang="0">
                    <a:pos x="1106" y="3373"/>
                  </a:cxn>
                  <a:cxn ang="0">
                    <a:pos x="1376" y="3445"/>
                  </a:cxn>
                  <a:cxn ang="0">
                    <a:pos x="1263" y="3264"/>
                  </a:cxn>
                  <a:cxn ang="0">
                    <a:pos x="1219" y="2911"/>
                  </a:cxn>
                  <a:cxn ang="0">
                    <a:pos x="1168" y="2257"/>
                  </a:cxn>
                  <a:cxn ang="0">
                    <a:pos x="1145" y="1873"/>
                  </a:cxn>
                  <a:cxn ang="0">
                    <a:pos x="1150" y="1730"/>
                  </a:cxn>
                  <a:cxn ang="0">
                    <a:pos x="1295" y="1721"/>
                  </a:cxn>
                  <a:cxn ang="0">
                    <a:pos x="1357" y="1600"/>
                  </a:cxn>
                  <a:cxn ang="0">
                    <a:pos x="1355" y="1065"/>
                  </a:cxn>
                  <a:cxn ang="0">
                    <a:pos x="1180" y="189"/>
                  </a:cxn>
                  <a:cxn ang="0">
                    <a:pos x="826" y="6"/>
                  </a:cxn>
                  <a:cxn ang="0">
                    <a:pos x="734" y="812"/>
                  </a:cxn>
                  <a:cxn ang="0">
                    <a:pos x="501" y="31"/>
                  </a:cxn>
                </a:cxnLst>
                <a:rect l="0" t="0" r="r" b="b"/>
                <a:pathLst>
                  <a:path w="1396" h="3525">
                    <a:moveTo>
                      <a:pt x="508" y="0"/>
                    </a:moveTo>
                    <a:cubicBezTo>
                      <a:pt x="508" y="0"/>
                      <a:pt x="499" y="0"/>
                      <a:pt x="466" y="46"/>
                    </a:cubicBezTo>
                    <a:cubicBezTo>
                      <a:pt x="466" y="46"/>
                      <a:pt x="446" y="64"/>
                      <a:pt x="427" y="78"/>
                    </a:cubicBezTo>
                    <a:cubicBezTo>
                      <a:pt x="427" y="78"/>
                      <a:pt x="127" y="192"/>
                      <a:pt x="113" y="214"/>
                    </a:cubicBezTo>
                    <a:cubicBezTo>
                      <a:pt x="113" y="214"/>
                      <a:pt x="44" y="614"/>
                      <a:pt x="58" y="730"/>
                    </a:cubicBezTo>
                    <a:cubicBezTo>
                      <a:pt x="58" y="730"/>
                      <a:pt x="0" y="1167"/>
                      <a:pt x="26" y="1377"/>
                    </a:cubicBezTo>
                    <a:cubicBezTo>
                      <a:pt x="26" y="1377"/>
                      <a:pt x="28" y="1676"/>
                      <a:pt x="42" y="1699"/>
                    </a:cubicBezTo>
                    <a:cubicBezTo>
                      <a:pt x="49" y="1685"/>
                      <a:pt x="49" y="1685"/>
                      <a:pt x="49" y="1685"/>
                    </a:cubicBezTo>
                    <a:cubicBezTo>
                      <a:pt x="49" y="1685"/>
                      <a:pt x="69" y="1755"/>
                      <a:pt x="97" y="1755"/>
                    </a:cubicBezTo>
                    <a:cubicBezTo>
                      <a:pt x="97" y="1755"/>
                      <a:pt x="97" y="1799"/>
                      <a:pt x="208" y="1799"/>
                    </a:cubicBezTo>
                    <a:cubicBezTo>
                      <a:pt x="208" y="1799"/>
                      <a:pt x="222" y="1797"/>
                      <a:pt x="238" y="1799"/>
                    </a:cubicBezTo>
                    <a:cubicBezTo>
                      <a:pt x="238" y="1799"/>
                      <a:pt x="296" y="2174"/>
                      <a:pt x="296" y="2199"/>
                    </a:cubicBezTo>
                    <a:cubicBezTo>
                      <a:pt x="296" y="2199"/>
                      <a:pt x="307" y="2395"/>
                      <a:pt x="307" y="2431"/>
                    </a:cubicBezTo>
                    <a:cubicBezTo>
                      <a:pt x="307" y="2431"/>
                      <a:pt x="307" y="2835"/>
                      <a:pt x="363" y="2938"/>
                    </a:cubicBezTo>
                    <a:cubicBezTo>
                      <a:pt x="363" y="2938"/>
                      <a:pt x="409" y="2985"/>
                      <a:pt x="360" y="3032"/>
                    </a:cubicBezTo>
                    <a:cubicBezTo>
                      <a:pt x="360" y="3032"/>
                      <a:pt x="312" y="3065"/>
                      <a:pt x="360" y="3239"/>
                    </a:cubicBezTo>
                    <a:cubicBezTo>
                      <a:pt x="360" y="3239"/>
                      <a:pt x="358" y="3280"/>
                      <a:pt x="296" y="3333"/>
                    </a:cubicBezTo>
                    <a:cubicBezTo>
                      <a:pt x="296" y="3333"/>
                      <a:pt x="213" y="3438"/>
                      <a:pt x="254" y="3460"/>
                    </a:cubicBezTo>
                    <a:cubicBezTo>
                      <a:pt x="254" y="3460"/>
                      <a:pt x="473" y="3505"/>
                      <a:pt x="513" y="3422"/>
                    </a:cubicBezTo>
                    <a:cubicBezTo>
                      <a:pt x="513" y="3422"/>
                      <a:pt x="533" y="3373"/>
                      <a:pt x="545" y="3373"/>
                    </a:cubicBezTo>
                    <a:cubicBezTo>
                      <a:pt x="545" y="3373"/>
                      <a:pt x="628" y="3342"/>
                      <a:pt x="628" y="3326"/>
                    </a:cubicBezTo>
                    <a:cubicBezTo>
                      <a:pt x="626" y="3273"/>
                      <a:pt x="626" y="3273"/>
                      <a:pt x="626" y="3273"/>
                    </a:cubicBezTo>
                    <a:cubicBezTo>
                      <a:pt x="626" y="3273"/>
                      <a:pt x="642" y="3253"/>
                      <a:pt x="642" y="3228"/>
                    </a:cubicBezTo>
                    <a:cubicBezTo>
                      <a:pt x="642" y="3228"/>
                      <a:pt x="681" y="3172"/>
                      <a:pt x="656" y="3036"/>
                    </a:cubicBezTo>
                    <a:cubicBezTo>
                      <a:pt x="656" y="3036"/>
                      <a:pt x="603" y="2721"/>
                      <a:pt x="600" y="2523"/>
                    </a:cubicBezTo>
                    <a:cubicBezTo>
                      <a:pt x="600" y="2523"/>
                      <a:pt x="598" y="2491"/>
                      <a:pt x="612" y="2451"/>
                    </a:cubicBezTo>
                    <a:cubicBezTo>
                      <a:pt x="612" y="2451"/>
                      <a:pt x="630" y="2413"/>
                      <a:pt x="616" y="2386"/>
                    </a:cubicBezTo>
                    <a:cubicBezTo>
                      <a:pt x="616" y="2386"/>
                      <a:pt x="600" y="2257"/>
                      <a:pt x="612" y="2190"/>
                    </a:cubicBezTo>
                    <a:cubicBezTo>
                      <a:pt x="612" y="2190"/>
                      <a:pt x="635" y="1987"/>
                      <a:pt x="633" y="1973"/>
                    </a:cubicBezTo>
                    <a:cubicBezTo>
                      <a:pt x="633" y="1973"/>
                      <a:pt x="653" y="1795"/>
                      <a:pt x="669" y="1766"/>
                    </a:cubicBezTo>
                    <a:cubicBezTo>
                      <a:pt x="669" y="1766"/>
                      <a:pt x="739" y="1920"/>
                      <a:pt x="748" y="1971"/>
                    </a:cubicBezTo>
                    <a:cubicBezTo>
                      <a:pt x="748" y="1971"/>
                      <a:pt x="790" y="2147"/>
                      <a:pt x="806" y="2174"/>
                    </a:cubicBezTo>
                    <a:cubicBezTo>
                      <a:pt x="806" y="2174"/>
                      <a:pt x="831" y="2377"/>
                      <a:pt x="877" y="2469"/>
                    </a:cubicBezTo>
                    <a:cubicBezTo>
                      <a:pt x="877" y="2469"/>
                      <a:pt x="891" y="2505"/>
                      <a:pt x="891" y="2581"/>
                    </a:cubicBezTo>
                    <a:cubicBezTo>
                      <a:pt x="891" y="2581"/>
                      <a:pt x="900" y="2786"/>
                      <a:pt x="946" y="2904"/>
                    </a:cubicBezTo>
                    <a:cubicBezTo>
                      <a:pt x="946" y="2904"/>
                      <a:pt x="983" y="3043"/>
                      <a:pt x="974" y="3159"/>
                    </a:cubicBezTo>
                    <a:cubicBezTo>
                      <a:pt x="974" y="3159"/>
                      <a:pt x="949" y="3262"/>
                      <a:pt x="1004" y="3317"/>
                    </a:cubicBezTo>
                    <a:cubicBezTo>
                      <a:pt x="1002" y="3342"/>
                      <a:pt x="1002" y="3342"/>
                      <a:pt x="1002" y="3342"/>
                    </a:cubicBezTo>
                    <a:cubicBezTo>
                      <a:pt x="1002" y="3342"/>
                      <a:pt x="1046" y="3380"/>
                      <a:pt x="1076" y="3382"/>
                    </a:cubicBezTo>
                    <a:cubicBezTo>
                      <a:pt x="1106" y="3373"/>
                      <a:pt x="1106" y="3373"/>
                      <a:pt x="1106" y="3373"/>
                    </a:cubicBezTo>
                    <a:cubicBezTo>
                      <a:pt x="1106" y="3373"/>
                      <a:pt x="1087" y="3447"/>
                      <a:pt x="1170" y="3476"/>
                    </a:cubicBezTo>
                    <a:cubicBezTo>
                      <a:pt x="1170" y="3476"/>
                      <a:pt x="1376" y="3525"/>
                      <a:pt x="1376" y="3445"/>
                    </a:cubicBezTo>
                    <a:cubicBezTo>
                      <a:pt x="1376" y="3445"/>
                      <a:pt x="1396" y="3405"/>
                      <a:pt x="1295" y="3322"/>
                    </a:cubicBezTo>
                    <a:cubicBezTo>
                      <a:pt x="1295" y="3322"/>
                      <a:pt x="1263" y="3282"/>
                      <a:pt x="1263" y="3264"/>
                    </a:cubicBezTo>
                    <a:cubicBezTo>
                      <a:pt x="1263" y="3264"/>
                      <a:pt x="1330" y="3259"/>
                      <a:pt x="1283" y="3108"/>
                    </a:cubicBezTo>
                    <a:cubicBezTo>
                      <a:pt x="1219" y="2911"/>
                      <a:pt x="1219" y="2911"/>
                      <a:pt x="1219" y="2911"/>
                    </a:cubicBezTo>
                    <a:cubicBezTo>
                      <a:pt x="1219" y="2911"/>
                      <a:pt x="1260" y="2652"/>
                      <a:pt x="1219" y="2489"/>
                    </a:cubicBezTo>
                    <a:cubicBezTo>
                      <a:pt x="1219" y="2489"/>
                      <a:pt x="1184" y="2264"/>
                      <a:pt x="1168" y="2257"/>
                    </a:cubicBezTo>
                    <a:cubicBezTo>
                      <a:pt x="1168" y="2257"/>
                      <a:pt x="1175" y="2074"/>
                      <a:pt x="1156" y="2063"/>
                    </a:cubicBezTo>
                    <a:cubicBezTo>
                      <a:pt x="1156" y="2063"/>
                      <a:pt x="1156" y="1886"/>
                      <a:pt x="1145" y="1873"/>
                    </a:cubicBezTo>
                    <a:cubicBezTo>
                      <a:pt x="1145" y="1873"/>
                      <a:pt x="1156" y="1743"/>
                      <a:pt x="1143" y="1741"/>
                    </a:cubicBezTo>
                    <a:cubicBezTo>
                      <a:pt x="1150" y="1730"/>
                      <a:pt x="1150" y="1730"/>
                      <a:pt x="1150" y="1730"/>
                    </a:cubicBezTo>
                    <a:cubicBezTo>
                      <a:pt x="1150" y="1730"/>
                      <a:pt x="1212" y="1752"/>
                      <a:pt x="1235" y="1743"/>
                    </a:cubicBezTo>
                    <a:cubicBezTo>
                      <a:pt x="1235" y="1743"/>
                      <a:pt x="1279" y="1757"/>
                      <a:pt x="1295" y="1721"/>
                    </a:cubicBezTo>
                    <a:cubicBezTo>
                      <a:pt x="1295" y="1721"/>
                      <a:pt x="1313" y="1730"/>
                      <a:pt x="1346" y="1634"/>
                    </a:cubicBezTo>
                    <a:cubicBezTo>
                      <a:pt x="1346" y="1634"/>
                      <a:pt x="1366" y="1623"/>
                      <a:pt x="1357" y="1600"/>
                    </a:cubicBezTo>
                    <a:cubicBezTo>
                      <a:pt x="1357" y="1600"/>
                      <a:pt x="1355" y="1321"/>
                      <a:pt x="1366" y="1274"/>
                    </a:cubicBezTo>
                    <a:cubicBezTo>
                      <a:pt x="1366" y="1274"/>
                      <a:pt x="1385" y="1214"/>
                      <a:pt x="1355" y="1065"/>
                    </a:cubicBezTo>
                    <a:cubicBezTo>
                      <a:pt x="1355" y="1065"/>
                      <a:pt x="1309" y="701"/>
                      <a:pt x="1288" y="672"/>
                    </a:cubicBezTo>
                    <a:cubicBezTo>
                      <a:pt x="1288" y="672"/>
                      <a:pt x="1244" y="234"/>
                      <a:pt x="1180" y="189"/>
                    </a:cubicBezTo>
                    <a:cubicBezTo>
                      <a:pt x="1180" y="189"/>
                      <a:pt x="935" y="102"/>
                      <a:pt x="910" y="89"/>
                    </a:cubicBezTo>
                    <a:cubicBezTo>
                      <a:pt x="910" y="89"/>
                      <a:pt x="829" y="35"/>
                      <a:pt x="826" y="6"/>
                    </a:cubicBezTo>
                    <a:cubicBezTo>
                      <a:pt x="826" y="6"/>
                      <a:pt x="838" y="107"/>
                      <a:pt x="824" y="227"/>
                    </a:cubicBezTo>
                    <a:cubicBezTo>
                      <a:pt x="824" y="227"/>
                      <a:pt x="736" y="794"/>
                      <a:pt x="734" y="812"/>
                    </a:cubicBezTo>
                    <a:cubicBezTo>
                      <a:pt x="734" y="812"/>
                      <a:pt x="559" y="272"/>
                      <a:pt x="540" y="174"/>
                    </a:cubicBezTo>
                    <a:cubicBezTo>
                      <a:pt x="540" y="174"/>
                      <a:pt x="499" y="46"/>
                      <a:pt x="501" y="31"/>
                    </a:cubicBezTo>
                    <a:lnTo>
                      <a:pt x="50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  <p:sp>
            <p:nvSpPr>
              <p:cNvPr id="304" name="Freeform 9">
                <a:extLst>
                  <a:ext uri="{FF2B5EF4-FFF2-40B4-BE49-F238E27FC236}">
                    <a16:creationId xmlns:a16="http://schemas.microsoft.com/office/drawing/2014/main" id="{2625A604-4C79-42B9-9370-099D883BE1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02151" y="3438525"/>
                <a:ext cx="7938" cy="6032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4" y="310"/>
                  </a:cxn>
                  <a:cxn ang="0">
                    <a:pos x="37" y="170"/>
                  </a:cxn>
                  <a:cxn ang="0">
                    <a:pos x="28" y="0"/>
                  </a:cxn>
                </a:cxnLst>
                <a:rect l="0" t="0" r="r" b="b"/>
                <a:pathLst>
                  <a:path w="37" h="310">
                    <a:moveTo>
                      <a:pt x="28" y="0"/>
                    </a:moveTo>
                    <a:cubicBezTo>
                      <a:pt x="28" y="0"/>
                      <a:pt x="0" y="288"/>
                      <a:pt x="4" y="310"/>
                    </a:cubicBezTo>
                    <a:cubicBezTo>
                      <a:pt x="4" y="310"/>
                      <a:pt x="28" y="179"/>
                      <a:pt x="37" y="170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  <p:sp>
            <p:nvSpPr>
              <p:cNvPr id="305" name="Freeform 10">
                <a:extLst>
                  <a:ext uri="{FF2B5EF4-FFF2-40B4-BE49-F238E27FC236}">
                    <a16:creationId xmlns:a16="http://schemas.microsoft.com/office/drawing/2014/main" id="{CD91D3F0-C786-41F6-A010-93C6666FA3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59313" y="3430588"/>
                <a:ext cx="26988" cy="15557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9" y="317"/>
                  </a:cxn>
                  <a:cxn ang="0">
                    <a:pos x="99" y="789"/>
                  </a:cxn>
                  <a:cxn ang="0">
                    <a:pos x="109" y="512"/>
                  </a:cxn>
                  <a:cxn ang="0">
                    <a:pos x="55" y="141"/>
                  </a:cxn>
                  <a:cxn ang="0">
                    <a:pos x="28" y="0"/>
                  </a:cxn>
                </a:cxnLst>
                <a:rect l="0" t="0" r="r" b="b"/>
                <a:pathLst>
                  <a:path w="143" h="789">
                    <a:moveTo>
                      <a:pt x="28" y="0"/>
                    </a:moveTo>
                    <a:cubicBezTo>
                      <a:pt x="28" y="0"/>
                      <a:pt x="0" y="175"/>
                      <a:pt x="39" y="317"/>
                    </a:cubicBezTo>
                    <a:cubicBezTo>
                      <a:pt x="39" y="317"/>
                      <a:pt x="104" y="646"/>
                      <a:pt x="99" y="789"/>
                    </a:cubicBezTo>
                    <a:cubicBezTo>
                      <a:pt x="99" y="789"/>
                      <a:pt x="143" y="579"/>
                      <a:pt x="109" y="512"/>
                    </a:cubicBezTo>
                    <a:cubicBezTo>
                      <a:pt x="109" y="512"/>
                      <a:pt x="53" y="255"/>
                      <a:pt x="55" y="141"/>
                    </a:cubicBezTo>
                    <a:cubicBezTo>
                      <a:pt x="55" y="141"/>
                      <a:pt x="51" y="0"/>
                      <a:pt x="28" y="0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  <p:sp>
            <p:nvSpPr>
              <p:cNvPr id="306" name="Freeform 17">
                <a:extLst>
                  <a:ext uri="{FF2B5EF4-FFF2-40B4-BE49-F238E27FC236}">
                    <a16:creationId xmlns:a16="http://schemas.microsoft.com/office/drawing/2014/main" id="{80F8A9C5-953F-4C69-9D3F-AFF03845A9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545013" y="3265488"/>
                <a:ext cx="82550" cy="209550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10"/>
                  </a:cxn>
                  <a:cxn ang="0">
                    <a:pos x="37" y="132"/>
                  </a:cxn>
                  <a:cxn ang="0">
                    <a:pos x="52" y="15"/>
                  </a:cxn>
                  <a:cxn ang="0">
                    <a:pos x="44" y="1"/>
                  </a:cxn>
                  <a:cxn ang="0">
                    <a:pos x="8" y="0"/>
                  </a:cxn>
                </a:cxnLst>
                <a:rect l="0" t="0" r="r" b="b"/>
                <a:pathLst>
                  <a:path w="52" h="132">
                    <a:moveTo>
                      <a:pt x="8" y="0"/>
                    </a:moveTo>
                    <a:lnTo>
                      <a:pt x="0" y="10"/>
                    </a:lnTo>
                    <a:lnTo>
                      <a:pt x="37" y="132"/>
                    </a:lnTo>
                    <a:lnTo>
                      <a:pt x="52" y="15"/>
                    </a:lnTo>
                    <a:lnTo>
                      <a:pt x="44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</p:grpSp>
        <p:grpSp>
          <p:nvGrpSpPr>
            <p:cNvPr id="298" name="Group 91">
              <a:extLst>
                <a:ext uri="{FF2B5EF4-FFF2-40B4-BE49-F238E27FC236}">
                  <a16:creationId xmlns:a16="http://schemas.microsoft.com/office/drawing/2014/main" id="{95D5E782-CE68-4F8C-BE27-7278D151876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0315" y="2496098"/>
              <a:ext cx="96586" cy="432000"/>
              <a:chOff x="3902076" y="4062413"/>
              <a:chExt cx="174625" cy="781050"/>
            </a:xfrm>
          </p:grpSpPr>
          <p:sp>
            <p:nvSpPr>
              <p:cNvPr id="299" name="Freeform 55">
                <a:extLst>
                  <a:ext uri="{FF2B5EF4-FFF2-40B4-BE49-F238E27FC236}">
                    <a16:creationId xmlns:a16="http://schemas.microsoft.com/office/drawing/2014/main" id="{A617AD5D-8CAE-414C-ACAC-7FA7B45C37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02076" y="4062413"/>
                <a:ext cx="174625" cy="781050"/>
              </a:xfrm>
              <a:custGeom>
                <a:avLst/>
                <a:gdLst/>
                <a:ahLst/>
                <a:cxnLst>
                  <a:cxn ang="0">
                    <a:pos x="314" y="370"/>
                  </a:cxn>
                  <a:cxn ang="0">
                    <a:pos x="377" y="163"/>
                  </a:cxn>
                  <a:cxn ang="0">
                    <a:pos x="721" y="196"/>
                  </a:cxn>
                  <a:cxn ang="0">
                    <a:pos x="790" y="555"/>
                  </a:cxn>
                  <a:cxn ang="0">
                    <a:pos x="672" y="620"/>
                  </a:cxn>
                  <a:cxn ang="0">
                    <a:pos x="760" y="1213"/>
                  </a:cxn>
                  <a:cxn ang="0">
                    <a:pos x="687" y="1562"/>
                  </a:cxn>
                  <a:cxn ang="0">
                    <a:pos x="726" y="2590"/>
                  </a:cxn>
                  <a:cxn ang="0">
                    <a:pos x="633" y="2590"/>
                  </a:cxn>
                  <a:cxn ang="0">
                    <a:pos x="544" y="2585"/>
                  </a:cxn>
                  <a:cxn ang="0">
                    <a:pos x="549" y="2726"/>
                  </a:cxn>
                  <a:cxn ang="0">
                    <a:pos x="598" y="3167"/>
                  </a:cxn>
                  <a:cxn ang="0">
                    <a:pos x="564" y="3575"/>
                  </a:cxn>
                  <a:cxn ang="0">
                    <a:pos x="608" y="3684"/>
                  </a:cxn>
                  <a:cxn ang="0">
                    <a:pos x="608" y="3717"/>
                  </a:cxn>
                  <a:cxn ang="0">
                    <a:pos x="569" y="3907"/>
                  </a:cxn>
                  <a:cxn ang="0">
                    <a:pos x="549" y="3913"/>
                  </a:cxn>
                  <a:cxn ang="0">
                    <a:pos x="530" y="3744"/>
                  </a:cxn>
                  <a:cxn ang="0">
                    <a:pos x="441" y="3869"/>
                  </a:cxn>
                  <a:cxn ang="0">
                    <a:pos x="152" y="3842"/>
                  </a:cxn>
                  <a:cxn ang="0">
                    <a:pos x="166" y="3826"/>
                  </a:cxn>
                  <a:cxn ang="0">
                    <a:pos x="166" y="3804"/>
                  </a:cxn>
                  <a:cxn ang="0">
                    <a:pos x="0" y="3711"/>
                  </a:cxn>
                  <a:cxn ang="0">
                    <a:pos x="44" y="3706"/>
                  </a:cxn>
                  <a:cxn ang="0">
                    <a:pos x="107" y="3651"/>
                  </a:cxn>
                  <a:cxn ang="0">
                    <a:pos x="166" y="3526"/>
                  </a:cxn>
                  <a:cxn ang="0">
                    <a:pos x="215" y="2873"/>
                  </a:cxn>
                  <a:cxn ang="0">
                    <a:pos x="211" y="2764"/>
                  </a:cxn>
                  <a:cxn ang="0">
                    <a:pos x="186" y="2683"/>
                  </a:cxn>
                  <a:cxn ang="0">
                    <a:pos x="186" y="2563"/>
                  </a:cxn>
                  <a:cxn ang="0">
                    <a:pos x="142" y="2558"/>
                  </a:cxn>
                  <a:cxn ang="0">
                    <a:pos x="196" y="1594"/>
                  </a:cxn>
                  <a:cxn ang="0">
                    <a:pos x="225" y="1404"/>
                  </a:cxn>
                  <a:cxn ang="0">
                    <a:pos x="211" y="1279"/>
                  </a:cxn>
                  <a:cxn ang="0">
                    <a:pos x="73" y="1311"/>
                  </a:cxn>
                  <a:cxn ang="0">
                    <a:pos x="127" y="860"/>
                  </a:cxn>
                  <a:cxn ang="0">
                    <a:pos x="186" y="653"/>
                  </a:cxn>
                  <a:cxn ang="0">
                    <a:pos x="323" y="522"/>
                  </a:cxn>
                  <a:cxn ang="0">
                    <a:pos x="294" y="468"/>
                  </a:cxn>
                  <a:cxn ang="0">
                    <a:pos x="314" y="370"/>
                  </a:cxn>
                </a:cxnLst>
                <a:rect l="0" t="0" r="r" b="b"/>
                <a:pathLst>
                  <a:path w="888" h="3967">
                    <a:moveTo>
                      <a:pt x="314" y="370"/>
                    </a:moveTo>
                    <a:cubicBezTo>
                      <a:pt x="314" y="370"/>
                      <a:pt x="250" y="229"/>
                      <a:pt x="377" y="163"/>
                    </a:cubicBezTo>
                    <a:cubicBezTo>
                      <a:pt x="377" y="163"/>
                      <a:pt x="603" y="0"/>
                      <a:pt x="721" y="196"/>
                    </a:cubicBezTo>
                    <a:cubicBezTo>
                      <a:pt x="721" y="196"/>
                      <a:pt x="839" y="375"/>
                      <a:pt x="790" y="555"/>
                    </a:cubicBezTo>
                    <a:cubicBezTo>
                      <a:pt x="790" y="555"/>
                      <a:pt x="721" y="620"/>
                      <a:pt x="672" y="620"/>
                    </a:cubicBezTo>
                    <a:cubicBezTo>
                      <a:pt x="672" y="620"/>
                      <a:pt x="888" y="941"/>
                      <a:pt x="760" y="1213"/>
                    </a:cubicBezTo>
                    <a:cubicBezTo>
                      <a:pt x="760" y="1213"/>
                      <a:pt x="662" y="1366"/>
                      <a:pt x="687" y="1562"/>
                    </a:cubicBezTo>
                    <a:cubicBezTo>
                      <a:pt x="687" y="1562"/>
                      <a:pt x="785" y="2590"/>
                      <a:pt x="726" y="2590"/>
                    </a:cubicBezTo>
                    <a:cubicBezTo>
                      <a:pt x="726" y="2590"/>
                      <a:pt x="691" y="2552"/>
                      <a:pt x="633" y="2590"/>
                    </a:cubicBezTo>
                    <a:cubicBezTo>
                      <a:pt x="633" y="2590"/>
                      <a:pt x="554" y="2601"/>
                      <a:pt x="544" y="2585"/>
                    </a:cubicBezTo>
                    <a:cubicBezTo>
                      <a:pt x="544" y="2585"/>
                      <a:pt x="530" y="2579"/>
                      <a:pt x="549" y="2726"/>
                    </a:cubicBezTo>
                    <a:cubicBezTo>
                      <a:pt x="549" y="2726"/>
                      <a:pt x="633" y="3102"/>
                      <a:pt x="598" y="3167"/>
                    </a:cubicBezTo>
                    <a:cubicBezTo>
                      <a:pt x="598" y="3167"/>
                      <a:pt x="525" y="3510"/>
                      <a:pt x="564" y="3575"/>
                    </a:cubicBezTo>
                    <a:cubicBezTo>
                      <a:pt x="564" y="3575"/>
                      <a:pt x="633" y="3646"/>
                      <a:pt x="608" y="3684"/>
                    </a:cubicBezTo>
                    <a:cubicBezTo>
                      <a:pt x="608" y="3684"/>
                      <a:pt x="647" y="3684"/>
                      <a:pt x="608" y="3717"/>
                    </a:cubicBezTo>
                    <a:cubicBezTo>
                      <a:pt x="608" y="3717"/>
                      <a:pt x="554" y="3880"/>
                      <a:pt x="569" y="3907"/>
                    </a:cubicBezTo>
                    <a:cubicBezTo>
                      <a:pt x="549" y="3913"/>
                      <a:pt x="549" y="3913"/>
                      <a:pt x="549" y="3913"/>
                    </a:cubicBezTo>
                    <a:cubicBezTo>
                      <a:pt x="549" y="3913"/>
                      <a:pt x="574" y="3744"/>
                      <a:pt x="530" y="3744"/>
                    </a:cubicBezTo>
                    <a:cubicBezTo>
                      <a:pt x="530" y="3744"/>
                      <a:pt x="441" y="3809"/>
                      <a:pt x="441" y="3869"/>
                    </a:cubicBezTo>
                    <a:cubicBezTo>
                      <a:pt x="441" y="3869"/>
                      <a:pt x="387" y="3967"/>
                      <a:pt x="152" y="3842"/>
                    </a:cubicBezTo>
                    <a:cubicBezTo>
                      <a:pt x="152" y="3842"/>
                      <a:pt x="152" y="3826"/>
                      <a:pt x="166" y="3826"/>
                    </a:cubicBezTo>
                    <a:cubicBezTo>
                      <a:pt x="166" y="3804"/>
                      <a:pt x="166" y="3804"/>
                      <a:pt x="166" y="3804"/>
                    </a:cubicBezTo>
                    <a:cubicBezTo>
                      <a:pt x="166" y="3804"/>
                      <a:pt x="24" y="3831"/>
                      <a:pt x="0" y="3711"/>
                    </a:cubicBezTo>
                    <a:cubicBezTo>
                      <a:pt x="0" y="3711"/>
                      <a:pt x="24" y="3700"/>
                      <a:pt x="44" y="3706"/>
                    </a:cubicBezTo>
                    <a:cubicBezTo>
                      <a:pt x="44" y="3706"/>
                      <a:pt x="103" y="3700"/>
                      <a:pt x="107" y="3651"/>
                    </a:cubicBezTo>
                    <a:cubicBezTo>
                      <a:pt x="107" y="3651"/>
                      <a:pt x="132" y="3559"/>
                      <a:pt x="166" y="3526"/>
                    </a:cubicBezTo>
                    <a:cubicBezTo>
                      <a:pt x="166" y="3526"/>
                      <a:pt x="235" y="3276"/>
                      <a:pt x="215" y="2873"/>
                    </a:cubicBezTo>
                    <a:cubicBezTo>
                      <a:pt x="215" y="2873"/>
                      <a:pt x="201" y="2786"/>
                      <a:pt x="211" y="2764"/>
                    </a:cubicBezTo>
                    <a:cubicBezTo>
                      <a:pt x="211" y="2764"/>
                      <a:pt x="176" y="2705"/>
                      <a:pt x="186" y="2683"/>
                    </a:cubicBezTo>
                    <a:cubicBezTo>
                      <a:pt x="186" y="2683"/>
                      <a:pt x="166" y="2563"/>
                      <a:pt x="186" y="2563"/>
                    </a:cubicBezTo>
                    <a:cubicBezTo>
                      <a:pt x="142" y="2558"/>
                      <a:pt x="142" y="2558"/>
                      <a:pt x="142" y="2558"/>
                    </a:cubicBezTo>
                    <a:cubicBezTo>
                      <a:pt x="142" y="2558"/>
                      <a:pt x="166" y="1638"/>
                      <a:pt x="196" y="1594"/>
                    </a:cubicBezTo>
                    <a:cubicBezTo>
                      <a:pt x="196" y="1594"/>
                      <a:pt x="240" y="1447"/>
                      <a:pt x="225" y="1404"/>
                    </a:cubicBezTo>
                    <a:cubicBezTo>
                      <a:pt x="225" y="1404"/>
                      <a:pt x="191" y="1290"/>
                      <a:pt x="211" y="1279"/>
                    </a:cubicBezTo>
                    <a:cubicBezTo>
                      <a:pt x="211" y="1279"/>
                      <a:pt x="93" y="1409"/>
                      <a:pt x="73" y="1311"/>
                    </a:cubicBezTo>
                    <a:cubicBezTo>
                      <a:pt x="73" y="1311"/>
                      <a:pt x="39" y="1148"/>
                      <a:pt x="127" y="860"/>
                    </a:cubicBezTo>
                    <a:cubicBezTo>
                      <a:pt x="127" y="860"/>
                      <a:pt x="186" y="702"/>
                      <a:pt x="186" y="653"/>
                    </a:cubicBezTo>
                    <a:cubicBezTo>
                      <a:pt x="186" y="653"/>
                      <a:pt x="260" y="522"/>
                      <a:pt x="323" y="522"/>
                    </a:cubicBezTo>
                    <a:cubicBezTo>
                      <a:pt x="323" y="522"/>
                      <a:pt x="255" y="506"/>
                      <a:pt x="294" y="468"/>
                    </a:cubicBezTo>
                    <a:cubicBezTo>
                      <a:pt x="294" y="468"/>
                      <a:pt x="338" y="370"/>
                      <a:pt x="314" y="370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  <p:sp>
            <p:nvSpPr>
              <p:cNvPr id="300" name="Freeform 56">
                <a:extLst>
                  <a:ext uri="{FF2B5EF4-FFF2-40B4-BE49-F238E27FC236}">
                    <a16:creationId xmlns:a16="http://schemas.microsoft.com/office/drawing/2014/main" id="{5B1F9D67-7054-44E0-A07F-B35643A723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35413" y="4189413"/>
                <a:ext cx="63500" cy="79375"/>
              </a:xfrm>
              <a:custGeom>
                <a:avLst/>
                <a:gdLst/>
                <a:ahLst/>
                <a:cxnLst>
                  <a:cxn ang="0">
                    <a:pos x="25" y="408"/>
                  </a:cxn>
                  <a:cxn ang="0">
                    <a:pos x="64" y="180"/>
                  </a:cxn>
                  <a:cxn ang="0">
                    <a:pos x="138" y="65"/>
                  </a:cxn>
                  <a:cxn ang="0">
                    <a:pos x="177" y="0"/>
                  </a:cxn>
                  <a:cxn ang="0">
                    <a:pos x="241" y="11"/>
                  </a:cxn>
                  <a:cxn ang="0">
                    <a:pos x="324" y="87"/>
                  </a:cxn>
                  <a:cxn ang="0">
                    <a:pos x="89" y="332"/>
                  </a:cxn>
                  <a:cxn ang="0">
                    <a:pos x="25" y="408"/>
                  </a:cxn>
                </a:cxnLst>
                <a:rect l="0" t="0" r="r" b="b"/>
                <a:pathLst>
                  <a:path w="324" h="408">
                    <a:moveTo>
                      <a:pt x="25" y="408"/>
                    </a:moveTo>
                    <a:cubicBezTo>
                      <a:pt x="25" y="408"/>
                      <a:pt x="0" y="250"/>
                      <a:pt x="64" y="180"/>
                    </a:cubicBezTo>
                    <a:cubicBezTo>
                      <a:pt x="64" y="180"/>
                      <a:pt x="133" y="98"/>
                      <a:pt x="138" y="65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77" y="0"/>
                      <a:pt x="187" y="16"/>
                      <a:pt x="241" y="11"/>
                    </a:cubicBezTo>
                    <a:cubicBezTo>
                      <a:pt x="241" y="11"/>
                      <a:pt x="300" y="11"/>
                      <a:pt x="324" y="87"/>
                    </a:cubicBezTo>
                    <a:cubicBezTo>
                      <a:pt x="324" y="87"/>
                      <a:pt x="172" y="82"/>
                      <a:pt x="89" y="332"/>
                    </a:cubicBezTo>
                    <a:lnTo>
                      <a:pt x="25" y="40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  <p:sp>
            <p:nvSpPr>
              <p:cNvPr id="301" name="Freeform 57">
                <a:extLst>
                  <a:ext uri="{FF2B5EF4-FFF2-40B4-BE49-F238E27FC236}">
                    <a16:creationId xmlns:a16="http://schemas.microsoft.com/office/drawing/2014/main" id="{474FA355-807E-4535-8549-48A2D0A1DC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59226" y="4703763"/>
                <a:ext cx="30163" cy="71438"/>
              </a:xfrm>
              <a:custGeom>
                <a:avLst/>
                <a:gdLst/>
                <a:ahLst/>
                <a:cxnLst>
                  <a:cxn ang="0">
                    <a:pos x="93" y="0"/>
                  </a:cxn>
                  <a:cxn ang="0">
                    <a:pos x="44" y="272"/>
                  </a:cxn>
                  <a:cxn ang="0">
                    <a:pos x="69" y="364"/>
                  </a:cxn>
                  <a:cxn ang="0">
                    <a:pos x="93" y="0"/>
                  </a:cxn>
                </a:cxnLst>
                <a:rect l="0" t="0" r="r" b="b"/>
                <a:pathLst>
                  <a:path w="152" h="364">
                    <a:moveTo>
                      <a:pt x="93" y="0"/>
                    </a:moveTo>
                    <a:cubicBezTo>
                      <a:pt x="93" y="0"/>
                      <a:pt x="0" y="163"/>
                      <a:pt x="44" y="272"/>
                    </a:cubicBezTo>
                    <a:cubicBezTo>
                      <a:pt x="44" y="272"/>
                      <a:pt x="79" y="337"/>
                      <a:pt x="69" y="364"/>
                    </a:cubicBezTo>
                    <a:cubicBezTo>
                      <a:pt x="69" y="364"/>
                      <a:pt x="152" y="43"/>
                      <a:pt x="93" y="0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</p:grpSp>
      </p:grpSp>
      <p:grpSp>
        <p:nvGrpSpPr>
          <p:cNvPr id="307" name="Groupe 306">
            <a:extLst>
              <a:ext uri="{FF2B5EF4-FFF2-40B4-BE49-F238E27FC236}">
                <a16:creationId xmlns:a16="http://schemas.microsoft.com/office/drawing/2014/main" id="{467822A6-3B1B-48E9-A38D-A2650D77FDAC}"/>
              </a:ext>
            </a:extLst>
          </p:cNvPr>
          <p:cNvGrpSpPr/>
          <p:nvPr/>
        </p:nvGrpSpPr>
        <p:grpSpPr>
          <a:xfrm>
            <a:off x="265273" y="3569319"/>
            <a:ext cx="658722" cy="432000"/>
            <a:chOff x="265273" y="3413672"/>
            <a:chExt cx="658722" cy="432000"/>
          </a:xfrm>
        </p:grpSpPr>
        <p:sp>
          <p:nvSpPr>
            <p:cNvPr id="308" name="Freeform 6">
              <a:extLst>
                <a:ext uri="{FF2B5EF4-FFF2-40B4-BE49-F238E27FC236}">
                  <a16:creationId xmlns:a16="http://schemas.microsoft.com/office/drawing/2014/main" id="{D395770E-30BB-4F44-8729-F9A9A06C4F0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14577" y="3413672"/>
              <a:ext cx="153408" cy="432000"/>
            </a:xfrm>
            <a:custGeom>
              <a:avLst/>
              <a:gdLst/>
              <a:ahLst/>
              <a:cxnLst>
                <a:cxn ang="0">
                  <a:pos x="694" y="792"/>
                </a:cxn>
                <a:cxn ang="0">
                  <a:pos x="722" y="692"/>
                </a:cxn>
                <a:cxn ang="0">
                  <a:pos x="700" y="491"/>
                </a:cxn>
                <a:cxn ang="0">
                  <a:pos x="581" y="329"/>
                </a:cxn>
                <a:cxn ang="0">
                  <a:pos x="563" y="220"/>
                </a:cxn>
                <a:cxn ang="0">
                  <a:pos x="603" y="159"/>
                </a:cxn>
                <a:cxn ang="0">
                  <a:pos x="594" y="74"/>
                </a:cxn>
                <a:cxn ang="0">
                  <a:pos x="563" y="25"/>
                </a:cxn>
                <a:cxn ang="0">
                  <a:pos x="505" y="13"/>
                </a:cxn>
                <a:cxn ang="0">
                  <a:pos x="466" y="4"/>
                </a:cxn>
                <a:cxn ang="0">
                  <a:pos x="420" y="25"/>
                </a:cxn>
                <a:cxn ang="0">
                  <a:pos x="389" y="67"/>
                </a:cxn>
                <a:cxn ang="0">
                  <a:pos x="380" y="122"/>
                </a:cxn>
                <a:cxn ang="0">
                  <a:pos x="405" y="189"/>
                </a:cxn>
                <a:cxn ang="0">
                  <a:pos x="402" y="272"/>
                </a:cxn>
                <a:cxn ang="0">
                  <a:pos x="344" y="296"/>
                </a:cxn>
                <a:cxn ang="0">
                  <a:pos x="191" y="390"/>
                </a:cxn>
                <a:cxn ang="0">
                  <a:pos x="109" y="655"/>
                </a:cxn>
                <a:cxn ang="0">
                  <a:pos x="97" y="792"/>
                </a:cxn>
                <a:cxn ang="0">
                  <a:pos x="124" y="1030"/>
                </a:cxn>
                <a:cxn ang="0">
                  <a:pos x="109" y="1140"/>
                </a:cxn>
                <a:cxn ang="0">
                  <a:pos x="170" y="1160"/>
                </a:cxn>
                <a:cxn ang="0">
                  <a:pos x="170" y="1395"/>
                </a:cxn>
                <a:cxn ang="0">
                  <a:pos x="160" y="1514"/>
                </a:cxn>
                <a:cxn ang="0">
                  <a:pos x="94" y="1728"/>
                </a:cxn>
                <a:cxn ang="0">
                  <a:pos x="62" y="1826"/>
                </a:cxn>
                <a:cxn ang="0">
                  <a:pos x="48" y="1860"/>
                </a:cxn>
                <a:cxn ang="0">
                  <a:pos x="94" y="2002"/>
                </a:cxn>
                <a:cxn ang="0">
                  <a:pos x="186" y="1842"/>
                </a:cxn>
                <a:cxn ang="0">
                  <a:pos x="202" y="1798"/>
                </a:cxn>
                <a:cxn ang="0">
                  <a:pos x="314" y="1520"/>
                </a:cxn>
                <a:cxn ang="0">
                  <a:pos x="389" y="1447"/>
                </a:cxn>
                <a:cxn ang="0">
                  <a:pos x="407" y="1805"/>
                </a:cxn>
                <a:cxn ang="0">
                  <a:pos x="412" y="1885"/>
                </a:cxn>
                <a:cxn ang="0">
                  <a:pos x="413" y="1902"/>
                </a:cxn>
                <a:cxn ang="0">
                  <a:pos x="402" y="1927"/>
                </a:cxn>
                <a:cxn ang="0">
                  <a:pos x="490" y="1970"/>
                </a:cxn>
                <a:cxn ang="0">
                  <a:pos x="644" y="1983"/>
                </a:cxn>
                <a:cxn ang="0">
                  <a:pos x="597" y="1935"/>
                </a:cxn>
                <a:cxn ang="0">
                  <a:pos x="537" y="1870"/>
                </a:cxn>
                <a:cxn ang="0">
                  <a:pos x="533" y="1841"/>
                </a:cxn>
                <a:cxn ang="0">
                  <a:pos x="559" y="1605"/>
                </a:cxn>
                <a:cxn ang="0">
                  <a:pos x="605" y="1175"/>
                </a:cxn>
                <a:cxn ang="0">
                  <a:pos x="694" y="1198"/>
                </a:cxn>
                <a:cxn ang="0">
                  <a:pos x="683" y="1017"/>
                </a:cxn>
                <a:cxn ang="0">
                  <a:pos x="204" y="850"/>
                </a:cxn>
                <a:cxn ang="0">
                  <a:pos x="219" y="899"/>
                </a:cxn>
                <a:cxn ang="0">
                  <a:pos x="198" y="792"/>
                </a:cxn>
                <a:cxn ang="0">
                  <a:pos x="621" y="966"/>
                </a:cxn>
                <a:cxn ang="0">
                  <a:pos x="569" y="838"/>
                </a:cxn>
                <a:cxn ang="0">
                  <a:pos x="615" y="786"/>
                </a:cxn>
                <a:cxn ang="0">
                  <a:pos x="633" y="960"/>
                </a:cxn>
              </a:cxnLst>
              <a:rect l="0" t="0" r="r" b="b"/>
              <a:pathLst>
                <a:path w="722" h="2034">
                  <a:moveTo>
                    <a:pt x="703" y="920"/>
                  </a:moveTo>
                  <a:cubicBezTo>
                    <a:pt x="703" y="847"/>
                    <a:pt x="703" y="847"/>
                    <a:pt x="703" y="847"/>
                  </a:cubicBezTo>
                  <a:cubicBezTo>
                    <a:pt x="694" y="792"/>
                    <a:pt x="694" y="792"/>
                    <a:pt x="694" y="792"/>
                  </a:cubicBezTo>
                  <a:cubicBezTo>
                    <a:pt x="694" y="722"/>
                    <a:pt x="694" y="722"/>
                    <a:pt x="694" y="722"/>
                  </a:cubicBezTo>
                  <a:cubicBezTo>
                    <a:pt x="706" y="710"/>
                    <a:pt x="706" y="710"/>
                    <a:pt x="706" y="710"/>
                  </a:cubicBezTo>
                  <a:cubicBezTo>
                    <a:pt x="722" y="692"/>
                    <a:pt x="722" y="692"/>
                    <a:pt x="722" y="692"/>
                  </a:cubicBezTo>
                  <a:cubicBezTo>
                    <a:pt x="715" y="604"/>
                    <a:pt x="715" y="604"/>
                    <a:pt x="715" y="604"/>
                  </a:cubicBezTo>
                  <a:cubicBezTo>
                    <a:pt x="703" y="552"/>
                    <a:pt x="703" y="552"/>
                    <a:pt x="703" y="552"/>
                  </a:cubicBezTo>
                  <a:cubicBezTo>
                    <a:pt x="703" y="552"/>
                    <a:pt x="703" y="552"/>
                    <a:pt x="700" y="491"/>
                  </a:cubicBezTo>
                  <a:cubicBezTo>
                    <a:pt x="697" y="430"/>
                    <a:pt x="664" y="406"/>
                    <a:pt x="664" y="406"/>
                  </a:cubicBezTo>
                  <a:cubicBezTo>
                    <a:pt x="624" y="366"/>
                    <a:pt x="624" y="366"/>
                    <a:pt x="624" y="366"/>
                  </a:cubicBezTo>
                  <a:cubicBezTo>
                    <a:pt x="581" y="329"/>
                    <a:pt x="581" y="329"/>
                    <a:pt x="581" y="329"/>
                  </a:cubicBezTo>
                  <a:cubicBezTo>
                    <a:pt x="545" y="308"/>
                    <a:pt x="545" y="308"/>
                    <a:pt x="545" y="308"/>
                  </a:cubicBezTo>
                  <a:cubicBezTo>
                    <a:pt x="539" y="290"/>
                    <a:pt x="539" y="290"/>
                    <a:pt x="539" y="290"/>
                  </a:cubicBezTo>
                  <a:cubicBezTo>
                    <a:pt x="563" y="220"/>
                    <a:pt x="563" y="220"/>
                    <a:pt x="563" y="220"/>
                  </a:cubicBezTo>
                  <a:cubicBezTo>
                    <a:pt x="578" y="202"/>
                    <a:pt x="578" y="202"/>
                    <a:pt x="578" y="202"/>
                  </a:cubicBezTo>
                  <a:cubicBezTo>
                    <a:pt x="591" y="177"/>
                    <a:pt x="591" y="177"/>
                    <a:pt x="591" y="177"/>
                  </a:cubicBezTo>
                  <a:cubicBezTo>
                    <a:pt x="603" y="159"/>
                    <a:pt x="603" y="159"/>
                    <a:pt x="603" y="159"/>
                  </a:cubicBezTo>
                  <a:cubicBezTo>
                    <a:pt x="603" y="122"/>
                    <a:pt x="603" y="122"/>
                    <a:pt x="603" y="122"/>
                  </a:cubicBezTo>
                  <a:cubicBezTo>
                    <a:pt x="597" y="92"/>
                    <a:pt x="597" y="92"/>
                    <a:pt x="597" y="92"/>
                  </a:cubicBezTo>
                  <a:cubicBezTo>
                    <a:pt x="594" y="74"/>
                    <a:pt x="594" y="74"/>
                    <a:pt x="594" y="74"/>
                  </a:cubicBezTo>
                  <a:cubicBezTo>
                    <a:pt x="578" y="61"/>
                    <a:pt x="578" y="61"/>
                    <a:pt x="578" y="61"/>
                  </a:cubicBezTo>
                  <a:cubicBezTo>
                    <a:pt x="578" y="43"/>
                    <a:pt x="578" y="43"/>
                    <a:pt x="578" y="43"/>
                  </a:cubicBezTo>
                  <a:cubicBezTo>
                    <a:pt x="563" y="25"/>
                    <a:pt x="563" y="25"/>
                    <a:pt x="563" y="25"/>
                  </a:cubicBezTo>
                  <a:cubicBezTo>
                    <a:pt x="539" y="7"/>
                    <a:pt x="539" y="7"/>
                    <a:pt x="539" y="7"/>
                  </a:cubicBezTo>
                  <a:cubicBezTo>
                    <a:pt x="520" y="7"/>
                    <a:pt x="520" y="7"/>
                    <a:pt x="520" y="7"/>
                  </a:cubicBezTo>
                  <a:cubicBezTo>
                    <a:pt x="505" y="13"/>
                    <a:pt x="505" y="13"/>
                    <a:pt x="505" y="13"/>
                  </a:cubicBezTo>
                  <a:cubicBezTo>
                    <a:pt x="496" y="0"/>
                    <a:pt x="496" y="0"/>
                    <a:pt x="496" y="0"/>
                  </a:cubicBezTo>
                  <a:cubicBezTo>
                    <a:pt x="481" y="4"/>
                    <a:pt x="481" y="4"/>
                    <a:pt x="481" y="4"/>
                  </a:cubicBezTo>
                  <a:cubicBezTo>
                    <a:pt x="466" y="4"/>
                    <a:pt x="466" y="4"/>
                    <a:pt x="466" y="4"/>
                  </a:cubicBezTo>
                  <a:cubicBezTo>
                    <a:pt x="444" y="10"/>
                    <a:pt x="444" y="10"/>
                    <a:pt x="444" y="10"/>
                  </a:cubicBezTo>
                  <a:cubicBezTo>
                    <a:pt x="435" y="22"/>
                    <a:pt x="435" y="22"/>
                    <a:pt x="435" y="22"/>
                  </a:cubicBezTo>
                  <a:cubicBezTo>
                    <a:pt x="420" y="25"/>
                    <a:pt x="420" y="25"/>
                    <a:pt x="420" y="25"/>
                  </a:cubicBezTo>
                  <a:cubicBezTo>
                    <a:pt x="411" y="37"/>
                    <a:pt x="411" y="37"/>
                    <a:pt x="411" y="37"/>
                  </a:cubicBezTo>
                  <a:cubicBezTo>
                    <a:pt x="405" y="55"/>
                    <a:pt x="405" y="55"/>
                    <a:pt x="405" y="55"/>
                  </a:cubicBezTo>
                  <a:cubicBezTo>
                    <a:pt x="389" y="67"/>
                    <a:pt x="389" y="67"/>
                    <a:pt x="389" y="67"/>
                  </a:cubicBezTo>
                  <a:cubicBezTo>
                    <a:pt x="380" y="74"/>
                    <a:pt x="380" y="74"/>
                    <a:pt x="380" y="74"/>
                  </a:cubicBezTo>
                  <a:cubicBezTo>
                    <a:pt x="380" y="107"/>
                    <a:pt x="380" y="107"/>
                    <a:pt x="380" y="107"/>
                  </a:cubicBezTo>
                  <a:cubicBezTo>
                    <a:pt x="380" y="122"/>
                    <a:pt x="380" y="122"/>
                    <a:pt x="380" y="122"/>
                  </a:cubicBezTo>
                  <a:cubicBezTo>
                    <a:pt x="386" y="150"/>
                    <a:pt x="386" y="150"/>
                    <a:pt x="386" y="150"/>
                  </a:cubicBezTo>
                  <a:cubicBezTo>
                    <a:pt x="386" y="150"/>
                    <a:pt x="396" y="138"/>
                    <a:pt x="386" y="165"/>
                  </a:cubicBezTo>
                  <a:cubicBezTo>
                    <a:pt x="377" y="192"/>
                    <a:pt x="405" y="189"/>
                    <a:pt x="405" y="189"/>
                  </a:cubicBezTo>
                  <a:cubicBezTo>
                    <a:pt x="411" y="205"/>
                    <a:pt x="411" y="205"/>
                    <a:pt x="411" y="205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72"/>
                    <a:pt x="402" y="272"/>
                    <a:pt x="402" y="272"/>
                  </a:cubicBezTo>
                  <a:cubicBezTo>
                    <a:pt x="389" y="281"/>
                    <a:pt x="389" y="281"/>
                    <a:pt x="389" y="281"/>
                  </a:cubicBezTo>
                  <a:cubicBezTo>
                    <a:pt x="356" y="302"/>
                    <a:pt x="356" y="302"/>
                    <a:pt x="356" y="302"/>
                  </a:cubicBezTo>
                  <a:cubicBezTo>
                    <a:pt x="344" y="296"/>
                    <a:pt x="344" y="296"/>
                    <a:pt x="344" y="296"/>
                  </a:cubicBezTo>
                  <a:cubicBezTo>
                    <a:pt x="286" y="302"/>
                    <a:pt x="286" y="302"/>
                    <a:pt x="286" y="302"/>
                  </a:cubicBezTo>
                  <a:cubicBezTo>
                    <a:pt x="231" y="314"/>
                    <a:pt x="243" y="336"/>
                    <a:pt x="243" y="336"/>
                  </a:cubicBezTo>
                  <a:cubicBezTo>
                    <a:pt x="225" y="351"/>
                    <a:pt x="191" y="390"/>
                    <a:pt x="191" y="390"/>
                  </a:cubicBezTo>
                  <a:cubicBezTo>
                    <a:pt x="97" y="573"/>
                    <a:pt x="97" y="573"/>
                    <a:pt x="97" y="573"/>
                  </a:cubicBezTo>
                  <a:cubicBezTo>
                    <a:pt x="134" y="598"/>
                    <a:pt x="134" y="598"/>
                    <a:pt x="134" y="598"/>
                  </a:cubicBezTo>
                  <a:cubicBezTo>
                    <a:pt x="109" y="655"/>
                    <a:pt x="109" y="655"/>
                    <a:pt x="109" y="655"/>
                  </a:cubicBezTo>
                  <a:cubicBezTo>
                    <a:pt x="109" y="677"/>
                    <a:pt x="109" y="677"/>
                    <a:pt x="109" y="677"/>
                  </a:cubicBezTo>
                  <a:cubicBezTo>
                    <a:pt x="100" y="719"/>
                    <a:pt x="100" y="719"/>
                    <a:pt x="100" y="719"/>
                  </a:cubicBezTo>
                  <a:cubicBezTo>
                    <a:pt x="97" y="792"/>
                    <a:pt x="97" y="792"/>
                    <a:pt x="97" y="792"/>
                  </a:cubicBezTo>
                  <a:cubicBezTo>
                    <a:pt x="124" y="930"/>
                    <a:pt x="124" y="930"/>
                    <a:pt x="124" y="930"/>
                  </a:cubicBezTo>
                  <a:cubicBezTo>
                    <a:pt x="124" y="1006"/>
                    <a:pt x="124" y="1006"/>
                    <a:pt x="124" y="1006"/>
                  </a:cubicBezTo>
                  <a:cubicBezTo>
                    <a:pt x="124" y="1030"/>
                    <a:pt x="124" y="1030"/>
                    <a:pt x="124" y="1030"/>
                  </a:cubicBezTo>
                  <a:cubicBezTo>
                    <a:pt x="103" y="1085"/>
                    <a:pt x="103" y="1085"/>
                    <a:pt x="103" y="1085"/>
                  </a:cubicBezTo>
                  <a:cubicBezTo>
                    <a:pt x="103" y="1121"/>
                    <a:pt x="103" y="1121"/>
                    <a:pt x="103" y="1121"/>
                  </a:cubicBezTo>
                  <a:cubicBezTo>
                    <a:pt x="109" y="1140"/>
                    <a:pt x="109" y="1140"/>
                    <a:pt x="109" y="1140"/>
                  </a:cubicBezTo>
                  <a:cubicBezTo>
                    <a:pt x="131" y="1140"/>
                    <a:pt x="131" y="1140"/>
                    <a:pt x="131" y="1140"/>
                  </a:cubicBezTo>
                  <a:cubicBezTo>
                    <a:pt x="143" y="1155"/>
                    <a:pt x="143" y="1155"/>
                    <a:pt x="143" y="1155"/>
                  </a:cubicBezTo>
                  <a:cubicBezTo>
                    <a:pt x="170" y="1160"/>
                    <a:pt x="170" y="1160"/>
                    <a:pt x="170" y="1160"/>
                  </a:cubicBezTo>
                  <a:cubicBezTo>
                    <a:pt x="180" y="1176"/>
                    <a:pt x="180" y="1176"/>
                    <a:pt x="180" y="1176"/>
                  </a:cubicBezTo>
                  <a:cubicBezTo>
                    <a:pt x="182" y="1296"/>
                    <a:pt x="182" y="1296"/>
                    <a:pt x="182" y="1296"/>
                  </a:cubicBezTo>
                  <a:cubicBezTo>
                    <a:pt x="170" y="1395"/>
                    <a:pt x="170" y="1395"/>
                    <a:pt x="170" y="1395"/>
                  </a:cubicBezTo>
                  <a:cubicBezTo>
                    <a:pt x="168" y="1414"/>
                    <a:pt x="166" y="1441"/>
                    <a:pt x="168" y="1462"/>
                  </a:cubicBezTo>
                  <a:cubicBezTo>
                    <a:pt x="172" y="1500"/>
                    <a:pt x="154" y="1466"/>
                    <a:pt x="160" y="1490"/>
                  </a:cubicBezTo>
                  <a:cubicBezTo>
                    <a:pt x="166" y="1514"/>
                    <a:pt x="160" y="1514"/>
                    <a:pt x="160" y="1514"/>
                  </a:cubicBezTo>
                  <a:cubicBezTo>
                    <a:pt x="160" y="1514"/>
                    <a:pt x="152" y="1512"/>
                    <a:pt x="154" y="1526"/>
                  </a:cubicBezTo>
                  <a:cubicBezTo>
                    <a:pt x="156" y="1540"/>
                    <a:pt x="134" y="1574"/>
                    <a:pt x="134" y="1574"/>
                  </a:cubicBezTo>
                  <a:cubicBezTo>
                    <a:pt x="134" y="1574"/>
                    <a:pt x="100" y="1676"/>
                    <a:pt x="94" y="1728"/>
                  </a:cubicBezTo>
                  <a:cubicBezTo>
                    <a:pt x="88" y="1780"/>
                    <a:pt x="80" y="1802"/>
                    <a:pt x="80" y="1802"/>
                  </a:cubicBezTo>
                  <a:cubicBezTo>
                    <a:pt x="80" y="1802"/>
                    <a:pt x="66" y="1808"/>
                    <a:pt x="66" y="1816"/>
                  </a:cubicBezTo>
                  <a:cubicBezTo>
                    <a:pt x="62" y="1826"/>
                    <a:pt x="62" y="1826"/>
                    <a:pt x="62" y="1826"/>
                  </a:cubicBezTo>
                  <a:cubicBezTo>
                    <a:pt x="62" y="1826"/>
                    <a:pt x="52" y="1828"/>
                    <a:pt x="56" y="1838"/>
                  </a:cubicBezTo>
                  <a:cubicBezTo>
                    <a:pt x="60" y="1848"/>
                    <a:pt x="52" y="1850"/>
                    <a:pt x="52" y="1850"/>
                  </a:cubicBezTo>
                  <a:cubicBezTo>
                    <a:pt x="48" y="1860"/>
                    <a:pt x="48" y="1860"/>
                    <a:pt x="48" y="1860"/>
                  </a:cubicBezTo>
                  <a:cubicBezTo>
                    <a:pt x="26" y="1894"/>
                    <a:pt x="26" y="1894"/>
                    <a:pt x="26" y="1894"/>
                  </a:cubicBezTo>
                  <a:cubicBezTo>
                    <a:pt x="26" y="1894"/>
                    <a:pt x="0" y="1918"/>
                    <a:pt x="2" y="1950"/>
                  </a:cubicBezTo>
                  <a:cubicBezTo>
                    <a:pt x="2" y="1950"/>
                    <a:pt x="24" y="2034"/>
                    <a:pt x="94" y="2002"/>
                  </a:cubicBezTo>
                  <a:cubicBezTo>
                    <a:pt x="94" y="2002"/>
                    <a:pt x="120" y="1974"/>
                    <a:pt x="142" y="1904"/>
                  </a:cubicBezTo>
                  <a:cubicBezTo>
                    <a:pt x="164" y="1834"/>
                    <a:pt x="154" y="1864"/>
                    <a:pt x="162" y="1852"/>
                  </a:cubicBezTo>
                  <a:cubicBezTo>
                    <a:pt x="170" y="1840"/>
                    <a:pt x="186" y="1842"/>
                    <a:pt x="186" y="1842"/>
                  </a:cubicBezTo>
                  <a:cubicBezTo>
                    <a:pt x="194" y="1824"/>
                    <a:pt x="194" y="1824"/>
                    <a:pt x="194" y="1824"/>
                  </a:cubicBezTo>
                  <a:cubicBezTo>
                    <a:pt x="206" y="1820"/>
                    <a:pt x="206" y="1820"/>
                    <a:pt x="206" y="1820"/>
                  </a:cubicBezTo>
                  <a:cubicBezTo>
                    <a:pt x="202" y="1798"/>
                    <a:pt x="202" y="1798"/>
                    <a:pt x="202" y="1798"/>
                  </a:cubicBezTo>
                  <a:cubicBezTo>
                    <a:pt x="202" y="1798"/>
                    <a:pt x="238" y="1696"/>
                    <a:pt x="264" y="1676"/>
                  </a:cubicBezTo>
                  <a:cubicBezTo>
                    <a:pt x="264" y="1676"/>
                    <a:pt x="286" y="1618"/>
                    <a:pt x="292" y="1586"/>
                  </a:cubicBezTo>
                  <a:cubicBezTo>
                    <a:pt x="292" y="1586"/>
                    <a:pt x="300" y="1534"/>
                    <a:pt x="314" y="1520"/>
                  </a:cubicBezTo>
                  <a:cubicBezTo>
                    <a:pt x="325" y="1509"/>
                    <a:pt x="330" y="1493"/>
                    <a:pt x="336" y="1450"/>
                  </a:cubicBezTo>
                  <a:cubicBezTo>
                    <a:pt x="379" y="1344"/>
                    <a:pt x="379" y="1344"/>
                    <a:pt x="379" y="1344"/>
                  </a:cubicBezTo>
                  <a:cubicBezTo>
                    <a:pt x="389" y="1447"/>
                    <a:pt x="389" y="1447"/>
                    <a:pt x="389" y="1447"/>
                  </a:cubicBezTo>
                  <a:cubicBezTo>
                    <a:pt x="390" y="1448"/>
                    <a:pt x="390" y="1448"/>
                    <a:pt x="390" y="1448"/>
                  </a:cubicBezTo>
                  <a:cubicBezTo>
                    <a:pt x="390" y="1450"/>
                    <a:pt x="407" y="1570"/>
                    <a:pt x="411" y="1589"/>
                  </a:cubicBezTo>
                  <a:cubicBezTo>
                    <a:pt x="415" y="1607"/>
                    <a:pt x="407" y="1805"/>
                    <a:pt x="407" y="1805"/>
                  </a:cubicBezTo>
                  <a:cubicBezTo>
                    <a:pt x="407" y="1805"/>
                    <a:pt x="403" y="1835"/>
                    <a:pt x="409" y="1846"/>
                  </a:cubicBezTo>
                  <a:cubicBezTo>
                    <a:pt x="416" y="1857"/>
                    <a:pt x="424" y="1855"/>
                    <a:pt x="411" y="1863"/>
                  </a:cubicBezTo>
                  <a:cubicBezTo>
                    <a:pt x="397" y="1871"/>
                    <a:pt x="412" y="1885"/>
                    <a:pt x="412" y="1885"/>
                  </a:cubicBezTo>
                  <a:cubicBezTo>
                    <a:pt x="408" y="1891"/>
                    <a:pt x="408" y="1891"/>
                    <a:pt x="408" y="1891"/>
                  </a:cubicBezTo>
                  <a:cubicBezTo>
                    <a:pt x="409" y="1901"/>
                    <a:pt x="409" y="1901"/>
                    <a:pt x="409" y="1901"/>
                  </a:cubicBezTo>
                  <a:cubicBezTo>
                    <a:pt x="413" y="1902"/>
                    <a:pt x="413" y="1902"/>
                    <a:pt x="413" y="1902"/>
                  </a:cubicBezTo>
                  <a:cubicBezTo>
                    <a:pt x="413" y="1906"/>
                    <a:pt x="413" y="1906"/>
                    <a:pt x="413" y="1906"/>
                  </a:cubicBezTo>
                  <a:cubicBezTo>
                    <a:pt x="407" y="1923"/>
                    <a:pt x="407" y="1923"/>
                    <a:pt x="407" y="1923"/>
                  </a:cubicBezTo>
                  <a:cubicBezTo>
                    <a:pt x="402" y="1927"/>
                    <a:pt x="402" y="1927"/>
                    <a:pt x="402" y="1927"/>
                  </a:cubicBezTo>
                  <a:cubicBezTo>
                    <a:pt x="402" y="1938"/>
                    <a:pt x="402" y="1938"/>
                    <a:pt x="402" y="1938"/>
                  </a:cubicBezTo>
                  <a:cubicBezTo>
                    <a:pt x="399" y="1964"/>
                    <a:pt x="475" y="1977"/>
                    <a:pt x="475" y="1977"/>
                  </a:cubicBezTo>
                  <a:cubicBezTo>
                    <a:pt x="490" y="1970"/>
                    <a:pt x="490" y="1970"/>
                    <a:pt x="490" y="1970"/>
                  </a:cubicBezTo>
                  <a:cubicBezTo>
                    <a:pt x="500" y="1976"/>
                    <a:pt x="500" y="1976"/>
                    <a:pt x="500" y="1976"/>
                  </a:cubicBezTo>
                  <a:cubicBezTo>
                    <a:pt x="529" y="2003"/>
                    <a:pt x="593" y="2006"/>
                    <a:pt x="593" y="2006"/>
                  </a:cubicBezTo>
                  <a:cubicBezTo>
                    <a:pt x="624" y="2005"/>
                    <a:pt x="644" y="1983"/>
                    <a:pt x="644" y="1983"/>
                  </a:cubicBezTo>
                  <a:cubicBezTo>
                    <a:pt x="644" y="1969"/>
                    <a:pt x="644" y="1969"/>
                    <a:pt x="644" y="1969"/>
                  </a:cubicBezTo>
                  <a:cubicBezTo>
                    <a:pt x="640" y="1966"/>
                    <a:pt x="640" y="1966"/>
                    <a:pt x="640" y="1966"/>
                  </a:cubicBezTo>
                  <a:cubicBezTo>
                    <a:pt x="633" y="1943"/>
                    <a:pt x="597" y="1935"/>
                    <a:pt x="597" y="1935"/>
                  </a:cubicBezTo>
                  <a:cubicBezTo>
                    <a:pt x="570" y="1918"/>
                    <a:pt x="570" y="1918"/>
                    <a:pt x="570" y="1918"/>
                  </a:cubicBezTo>
                  <a:cubicBezTo>
                    <a:pt x="533" y="1885"/>
                    <a:pt x="533" y="1885"/>
                    <a:pt x="533" y="1885"/>
                  </a:cubicBezTo>
                  <a:cubicBezTo>
                    <a:pt x="533" y="1885"/>
                    <a:pt x="545" y="1877"/>
                    <a:pt x="537" y="1870"/>
                  </a:cubicBezTo>
                  <a:cubicBezTo>
                    <a:pt x="534" y="1867"/>
                    <a:pt x="532" y="1867"/>
                    <a:pt x="531" y="1867"/>
                  </a:cubicBezTo>
                  <a:cubicBezTo>
                    <a:pt x="532" y="1867"/>
                    <a:pt x="533" y="1866"/>
                    <a:pt x="535" y="1863"/>
                  </a:cubicBezTo>
                  <a:cubicBezTo>
                    <a:pt x="540" y="1855"/>
                    <a:pt x="533" y="1849"/>
                    <a:pt x="533" y="1841"/>
                  </a:cubicBezTo>
                  <a:cubicBezTo>
                    <a:pt x="533" y="1833"/>
                    <a:pt x="537" y="1822"/>
                    <a:pt x="537" y="1822"/>
                  </a:cubicBezTo>
                  <a:cubicBezTo>
                    <a:pt x="555" y="1707"/>
                    <a:pt x="555" y="1707"/>
                    <a:pt x="555" y="1707"/>
                  </a:cubicBezTo>
                  <a:cubicBezTo>
                    <a:pt x="559" y="1605"/>
                    <a:pt x="559" y="1605"/>
                    <a:pt x="559" y="1605"/>
                  </a:cubicBezTo>
                  <a:cubicBezTo>
                    <a:pt x="557" y="1503"/>
                    <a:pt x="557" y="1503"/>
                    <a:pt x="557" y="1503"/>
                  </a:cubicBezTo>
                  <a:cubicBezTo>
                    <a:pt x="566" y="1481"/>
                    <a:pt x="575" y="1440"/>
                    <a:pt x="575" y="1440"/>
                  </a:cubicBezTo>
                  <a:cubicBezTo>
                    <a:pt x="605" y="1175"/>
                    <a:pt x="605" y="1175"/>
                    <a:pt x="605" y="1175"/>
                  </a:cubicBezTo>
                  <a:cubicBezTo>
                    <a:pt x="648" y="1195"/>
                    <a:pt x="648" y="1195"/>
                    <a:pt x="648" y="1195"/>
                  </a:cubicBezTo>
                  <a:cubicBezTo>
                    <a:pt x="663" y="1180"/>
                    <a:pt x="663" y="1180"/>
                    <a:pt x="663" y="1180"/>
                  </a:cubicBezTo>
                  <a:cubicBezTo>
                    <a:pt x="694" y="1198"/>
                    <a:pt x="694" y="1198"/>
                    <a:pt x="694" y="1198"/>
                  </a:cubicBezTo>
                  <a:cubicBezTo>
                    <a:pt x="706" y="1198"/>
                    <a:pt x="706" y="1198"/>
                    <a:pt x="706" y="1198"/>
                  </a:cubicBezTo>
                  <a:cubicBezTo>
                    <a:pt x="718" y="1036"/>
                    <a:pt x="718" y="1036"/>
                    <a:pt x="718" y="1036"/>
                  </a:cubicBezTo>
                  <a:cubicBezTo>
                    <a:pt x="683" y="1017"/>
                    <a:pt x="683" y="1017"/>
                    <a:pt x="683" y="1017"/>
                  </a:cubicBezTo>
                  <a:lnTo>
                    <a:pt x="703" y="920"/>
                  </a:lnTo>
                  <a:close/>
                  <a:moveTo>
                    <a:pt x="198" y="792"/>
                  </a:moveTo>
                  <a:cubicBezTo>
                    <a:pt x="204" y="850"/>
                    <a:pt x="204" y="850"/>
                    <a:pt x="204" y="850"/>
                  </a:cubicBezTo>
                  <a:cubicBezTo>
                    <a:pt x="231" y="847"/>
                    <a:pt x="231" y="847"/>
                    <a:pt x="231" y="847"/>
                  </a:cubicBezTo>
                  <a:cubicBezTo>
                    <a:pt x="223" y="881"/>
                    <a:pt x="223" y="881"/>
                    <a:pt x="223" y="881"/>
                  </a:cubicBezTo>
                  <a:cubicBezTo>
                    <a:pt x="219" y="899"/>
                    <a:pt x="219" y="899"/>
                    <a:pt x="219" y="899"/>
                  </a:cubicBezTo>
                  <a:cubicBezTo>
                    <a:pt x="194" y="994"/>
                    <a:pt x="194" y="994"/>
                    <a:pt x="194" y="994"/>
                  </a:cubicBezTo>
                  <a:cubicBezTo>
                    <a:pt x="188" y="859"/>
                    <a:pt x="188" y="859"/>
                    <a:pt x="188" y="859"/>
                  </a:cubicBezTo>
                  <a:lnTo>
                    <a:pt x="198" y="792"/>
                  </a:lnTo>
                  <a:close/>
                  <a:moveTo>
                    <a:pt x="628" y="987"/>
                  </a:moveTo>
                  <a:cubicBezTo>
                    <a:pt x="619" y="982"/>
                    <a:pt x="619" y="982"/>
                    <a:pt x="619" y="982"/>
                  </a:cubicBezTo>
                  <a:cubicBezTo>
                    <a:pt x="621" y="966"/>
                    <a:pt x="621" y="966"/>
                    <a:pt x="621" y="966"/>
                  </a:cubicBezTo>
                  <a:cubicBezTo>
                    <a:pt x="606" y="960"/>
                    <a:pt x="606" y="960"/>
                    <a:pt x="606" y="960"/>
                  </a:cubicBezTo>
                  <a:cubicBezTo>
                    <a:pt x="603" y="902"/>
                    <a:pt x="603" y="902"/>
                    <a:pt x="603" y="902"/>
                  </a:cubicBezTo>
                  <a:cubicBezTo>
                    <a:pt x="569" y="838"/>
                    <a:pt x="569" y="838"/>
                    <a:pt x="569" y="838"/>
                  </a:cubicBezTo>
                  <a:cubicBezTo>
                    <a:pt x="591" y="805"/>
                    <a:pt x="591" y="805"/>
                    <a:pt x="591" y="805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6" y="701"/>
                    <a:pt x="603" y="775"/>
                    <a:pt x="615" y="786"/>
                  </a:cubicBezTo>
                  <a:cubicBezTo>
                    <a:pt x="618" y="823"/>
                    <a:pt x="618" y="823"/>
                    <a:pt x="618" y="823"/>
                  </a:cubicBezTo>
                  <a:cubicBezTo>
                    <a:pt x="612" y="866"/>
                    <a:pt x="612" y="866"/>
                    <a:pt x="612" y="866"/>
                  </a:cubicBezTo>
                  <a:cubicBezTo>
                    <a:pt x="633" y="960"/>
                    <a:pt x="633" y="960"/>
                    <a:pt x="633" y="960"/>
                  </a:cubicBezTo>
                  <a:lnTo>
                    <a:pt x="628" y="9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0">
              <a:extLst>
                <a:ext uri="{FF2B5EF4-FFF2-40B4-BE49-F238E27FC236}">
                  <a16:creationId xmlns:a16="http://schemas.microsoft.com/office/drawing/2014/main" id="{0DD7D50D-3DDB-48E1-92FA-91638BE02C1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779128" y="3413672"/>
              <a:ext cx="144867" cy="432000"/>
            </a:xfrm>
            <a:custGeom>
              <a:avLst/>
              <a:gdLst/>
              <a:ahLst/>
              <a:cxnLst>
                <a:cxn ang="0">
                  <a:pos x="574" y="1749"/>
                </a:cxn>
                <a:cxn ang="0">
                  <a:pos x="520" y="1705"/>
                </a:cxn>
                <a:cxn ang="0">
                  <a:pos x="494" y="1648"/>
                </a:cxn>
                <a:cxn ang="0">
                  <a:pos x="499" y="1381"/>
                </a:cxn>
                <a:cxn ang="0">
                  <a:pos x="498" y="1296"/>
                </a:cxn>
                <a:cxn ang="0">
                  <a:pos x="512" y="1237"/>
                </a:cxn>
                <a:cxn ang="0">
                  <a:pos x="487" y="753"/>
                </a:cxn>
                <a:cxn ang="0">
                  <a:pos x="518" y="695"/>
                </a:cxn>
                <a:cxn ang="0">
                  <a:pos x="548" y="640"/>
                </a:cxn>
                <a:cxn ang="0">
                  <a:pos x="558" y="404"/>
                </a:cxn>
                <a:cxn ang="0">
                  <a:pos x="472" y="308"/>
                </a:cxn>
                <a:cxn ang="0">
                  <a:pos x="451" y="262"/>
                </a:cxn>
                <a:cxn ang="0">
                  <a:pos x="466" y="189"/>
                </a:cxn>
                <a:cxn ang="0">
                  <a:pos x="353" y="14"/>
                </a:cxn>
                <a:cxn ang="0">
                  <a:pos x="217" y="104"/>
                </a:cxn>
                <a:cxn ang="0">
                  <a:pos x="200" y="163"/>
                </a:cxn>
                <a:cxn ang="0">
                  <a:pos x="207" y="183"/>
                </a:cxn>
                <a:cxn ang="0">
                  <a:pos x="211" y="201"/>
                </a:cxn>
                <a:cxn ang="0">
                  <a:pos x="281" y="254"/>
                </a:cxn>
                <a:cxn ang="0">
                  <a:pos x="226" y="261"/>
                </a:cxn>
                <a:cxn ang="0">
                  <a:pos x="164" y="305"/>
                </a:cxn>
                <a:cxn ang="0">
                  <a:pos x="52" y="436"/>
                </a:cxn>
                <a:cxn ang="0">
                  <a:pos x="27" y="451"/>
                </a:cxn>
                <a:cxn ang="0">
                  <a:pos x="0" y="500"/>
                </a:cxn>
                <a:cxn ang="0">
                  <a:pos x="21" y="634"/>
                </a:cxn>
                <a:cxn ang="0">
                  <a:pos x="122" y="710"/>
                </a:cxn>
                <a:cxn ang="0">
                  <a:pos x="122" y="774"/>
                </a:cxn>
                <a:cxn ang="0">
                  <a:pos x="112" y="853"/>
                </a:cxn>
                <a:cxn ang="0">
                  <a:pos x="160" y="1225"/>
                </a:cxn>
                <a:cxn ang="0">
                  <a:pos x="212" y="1542"/>
                </a:cxn>
                <a:cxn ang="0">
                  <a:pos x="224" y="1637"/>
                </a:cxn>
                <a:cxn ang="0">
                  <a:pos x="228" y="1672"/>
                </a:cxn>
                <a:cxn ang="0">
                  <a:pos x="234" y="1684"/>
                </a:cxn>
                <a:cxn ang="0">
                  <a:pos x="208" y="1748"/>
                </a:cxn>
                <a:cxn ang="0">
                  <a:pos x="258" y="1788"/>
                </a:cxn>
                <a:cxn ang="0">
                  <a:pos x="322" y="1745"/>
                </a:cxn>
                <a:cxn ang="0">
                  <a:pos x="316" y="1656"/>
                </a:cxn>
                <a:cxn ang="0">
                  <a:pos x="318" y="1642"/>
                </a:cxn>
                <a:cxn ang="0">
                  <a:pos x="315" y="1628"/>
                </a:cxn>
                <a:cxn ang="0">
                  <a:pos x="316" y="1600"/>
                </a:cxn>
                <a:cxn ang="0">
                  <a:pos x="295" y="1359"/>
                </a:cxn>
                <a:cxn ang="0">
                  <a:pos x="289" y="1223"/>
                </a:cxn>
                <a:cxn ang="0">
                  <a:pos x="363" y="1218"/>
                </a:cxn>
                <a:cxn ang="0">
                  <a:pos x="374" y="1298"/>
                </a:cxn>
                <a:cxn ang="0">
                  <a:pos x="398" y="1602"/>
                </a:cxn>
                <a:cxn ang="0">
                  <a:pos x="398" y="1632"/>
                </a:cxn>
                <a:cxn ang="0">
                  <a:pos x="416" y="1714"/>
                </a:cxn>
                <a:cxn ang="0">
                  <a:pos x="486" y="1765"/>
                </a:cxn>
                <a:cxn ang="0">
                  <a:pos x="590" y="1797"/>
                </a:cxn>
                <a:cxn ang="0">
                  <a:pos x="396" y="268"/>
                </a:cxn>
                <a:cxn ang="0">
                  <a:pos x="380" y="211"/>
                </a:cxn>
                <a:cxn ang="0">
                  <a:pos x="423" y="166"/>
                </a:cxn>
                <a:cxn ang="0">
                  <a:pos x="423" y="262"/>
                </a:cxn>
                <a:cxn ang="0">
                  <a:pos x="396" y="268"/>
                </a:cxn>
              </a:cxnLst>
              <a:rect l="0" t="0" r="r" b="b"/>
              <a:pathLst>
                <a:path w="603" h="1801">
                  <a:moveTo>
                    <a:pt x="600" y="1781"/>
                  </a:moveTo>
                  <a:cubicBezTo>
                    <a:pt x="598" y="1768"/>
                    <a:pt x="574" y="1749"/>
                    <a:pt x="574" y="1749"/>
                  </a:cubicBezTo>
                  <a:cubicBezTo>
                    <a:pt x="554" y="1736"/>
                    <a:pt x="554" y="1736"/>
                    <a:pt x="554" y="1736"/>
                  </a:cubicBezTo>
                  <a:cubicBezTo>
                    <a:pt x="520" y="1705"/>
                    <a:pt x="520" y="1705"/>
                    <a:pt x="520" y="1705"/>
                  </a:cubicBezTo>
                  <a:cubicBezTo>
                    <a:pt x="510" y="1690"/>
                    <a:pt x="510" y="1690"/>
                    <a:pt x="510" y="1690"/>
                  </a:cubicBezTo>
                  <a:cubicBezTo>
                    <a:pt x="510" y="1690"/>
                    <a:pt x="488" y="1661"/>
                    <a:pt x="494" y="1648"/>
                  </a:cubicBezTo>
                  <a:cubicBezTo>
                    <a:pt x="499" y="1634"/>
                    <a:pt x="499" y="1631"/>
                    <a:pt x="499" y="1616"/>
                  </a:cubicBezTo>
                  <a:cubicBezTo>
                    <a:pt x="496" y="1485"/>
                    <a:pt x="499" y="1381"/>
                    <a:pt x="499" y="1381"/>
                  </a:cubicBezTo>
                  <a:cubicBezTo>
                    <a:pt x="496" y="1346"/>
                    <a:pt x="496" y="1346"/>
                    <a:pt x="496" y="1346"/>
                  </a:cubicBezTo>
                  <a:cubicBezTo>
                    <a:pt x="498" y="1296"/>
                    <a:pt x="498" y="1296"/>
                    <a:pt x="498" y="1296"/>
                  </a:cubicBezTo>
                  <a:cubicBezTo>
                    <a:pt x="510" y="1237"/>
                    <a:pt x="510" y="1237"/>
                    <a:pt x="510" y="1237"/>
                  </a:cubicBezTo>
                  <a:cubicBezTo>
                    <a:pt x="512" y="1237"/>
                    <a:pt x="512" y="1237"/>
                    <a:pt x="512" y="1237"/>
                  </a:cubicBezTo>
                  <a:cubicBezTo>
                    <a:pt x="512" y="1237"/>
                    <a:pt x="530" y="1074"/>
                    <a:pt x="478" y="774"/>
                  </a:cubicBezTo>
                  <a:cubicBezTo>
                    <a:pt x="487" y="753"/>
                    <a:pt x="487" y="753"/>
                    <a:pt x="487" y="753"/>
                  </a:cubicBezTo>
                  <a:cubicBezTo>
                    <a:pt x="472" y="692"/>
                    <a:pt x="472" y="692"/>
                    <a:pt x="472" y="692"/>
                  </a:cubicBezTo>
                  <a:cubicBezTo>
                    <a:pt x="518" y="695"/>
                    <a:pt x="518" y="695"/>
                    <a:pt x="518" y="695"/>
                  </a:cubicBezTo>
                  <a:cubicBezTo>
                    <a:pt x="536" y="689"/>
                    <a:pt x="536" y="689"/>
                    <a:pt x="536" y="689"/>
                  </a:cubicBezTo>
                  <a:cubicBezTo>
                    <a:pt x="548" y="640"/>
                    <a:pt x="548" y="640"/>
                    <a:pt x="548" y="640"/>
                  </a:cubicBezTo>
                  <a:cubicBezTo>
                    <a:pt x="548" y="640"/>
                    <a:pt x="568" y="544"/>
                    <a:pt x="540" y="435"/>
                  </a:cubicBezTo>
                  <a:cubicBezTo>
                    <a:pt x="558" y="404"/>
                    <a:pt x="558" y="404"/>
                    <a:pt x="558" y="404"/>
                  </a:cubicBezTo>
                  <a:cubicBezTo>
                    <a:pt x="558" y="404"/>
                    <a:pt x="518" y="369"/>
                    <a:pt x="518" y="348"/>
                  </a:cubicBezTo>
                  <a:cubicBezTo>
                    <a:pt x="518" y="348"/>
                    <a:pt x="503" y="324"/>
                    <a:pt x="472" y="308"/>
                  </a:cubicBezTo>
                  <a:cubicBezTo>
                    <a:pt x="472" y="296"/>
                    <a:pt x="472" y="296"/>
                    <a:pt x="472" y="296"/>
                  </a:cubicBezTo>
                  <a:cubicBezTo>
                    <a:pt x="451" y="262"/>
                    <a:pt x="451" y="262"/>
                    <a:pt x="451" y="262"/>
                  </a:cubicBezTo>
                  <a:cubicBezTo>
                    <a:pt x="435" y="247"/>
                    <a:pt x="435" y="247"/>
                    <a:pt x="435" y="247"/>
                  </a:cubicBezTo>
                  <a:cubicBezTo>
                    <a:pt x="466" y="189"/>
                    <a:pt x="466" y="189"/>
                    <a:pt x="466" y="189"/>
                  </a:cubicBezTo>
                  <a:cubicBezTo>
                    <a:pt x="470" y="147"/>
                    <a:pt x="469" y="127"/>
                    <a:pt x="428" y="116"/>
                  </a:cubicBezTo>
                  <a:cubicBezTo>
                    <a:pt x="430" y="84"/>
                    <a:pt x="426" y="30"/>
                    <a:pt x="353" y="14"/>
                  </a:cubicBezTo>
                  <a:cubicBezTo>
                    <a:pt x="353" y="14"/>
                    <a:pt x="264" y="0"/>
                    <a:pt x="233" y="55"/>
                  </a:cubicBezTo>
                  <a:cubicBezTo>
                    <a:pt x="228" y="60"/>
                    <a:pt x="208" y="84"/>
                    <a:pt x="217" y="104"/>
                  </a:cubicBezTo>
                  <a:cubicBezTo>
                    <a:pt x="226" y="126"/>
                    <a:pt x="200" y="146"/>
                    <a:pt x="200" y="146"/>
                  </a:cubicBezTo>
                  <a:cubicBezTo>
                    <a:pt x="200" y="146"/>
                    <a:pt x="185" y="158"/>
                    <a:pt x="200" y="163"/>
                  </a:cubicBezTo>
                  <a:cubicBezTo>
                    <a:pt x="200" y="163"/>
                    <a:pt x="209" y="170"/>
                    <a:pt x="206" y="177"/>
                  </a:cubicBezTo>
                  <a:cubicBezTo>
                    <a:pt x="206" y="177"/>
                    <a:pt x="204" y="182"/>
                    <a:pt x="207" y="183"/>
                  </a:cubicBezTo>
                  <a:cubicBezTo>
                    <a:pt x="207" y="183"/>
                    <a:pt x="203" y="188"/>
                    <a:pt x="207" y="193"/>
                  </a:cubicBezTo>
                  <a:cubicBezTo>
                    <a:pt x="207" y="193"/>
                    <a:pt x="212" y="195"/>
                    <a:pt x="211" y="201"/>
                  </a:cubicBezTo>
                  <a:cubicBezTo>
                    <a:pt x="211" y="201"/>
                    <a:pt x="196" y="239"/>
                    <a:pt x="241" y="234"/>
                  </a:cubicBezTo>
                  <a:cubicBezTo>
                    <a:pt x="287" y="228"/>
                    <a:pt x="281" y="254"/>
                    <a:pt x="281" y="254"/>
                  </a:cubicBezTo>
                  <a:cubicBezTo>
                    <a:pt x="281" y="254"/>
                    <a:pt x="281" y="254"/>
                    <a:pt x="281" y="254"/>
                  </a:cubicBezTo>
                  <a:cubicBezTo>
                    <a:pt x="278" y="254"/>
                    <a:pt x="244" y="255"/>
                    <a:pt x="226" y="261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164" y="305"/>
                    <a:pt x="164" y="305"/>
                    <a:pt x="164" y="305"/>
                  </a:cubicBezTo>
                  <a:cubicBezTo>
                    <a:pt x="122" y="335"/>
                    <a:pt x="122" y="335"/>
                    <a:pt x="122" y="335"/>
                  </a:cubicBezTo>
                  <a:cubicBezTo>
                    <a:pt x="52" y="436"/>
                    <a:pt x="52" y="436"/>
                    <a:pt x="52" y="436"/>
                  </a:cubicBezTo>
                  <a:cubicBezTo>
                    <a:pt x="80" y="455"/>
                    <a:pt x="80" y="455"/>
                    <a:pt x="80" y="455"/>
                  </a:cubicBezTo>
                  <a:cubicBezTo>
                    <a:pt x="27" y="451"/>
                    <a:pt x="27" y="451"/>
                    <a:pt x="27" y="451"/>
                  </a:cubicBezTo>
                  <a:cubicBezTo>
                    <a:pt x="9" y="500"/>
                    <a:pt x="9" y="500"/>
                    <a:pt x="9" y="500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39" y="567"/>
                    <a:pt x="39" y="567"/>
                    <a:pt x="39" y="567"/>
                  </a:cubicBezTo>
                  <a:cubicBezTo>
                    <a:pt x="21" y="634"/>
                    <a:pt x="21" y="634"/>
                    <a:pt x="21" y="634"/>
                  </a:cubicBezTo>
                  <a:cubicBezTo>
                    <a:pt x="21" y="674"/>
                    <a:pt x="21" y="674"/>
                    <a:pt x="21" y="674"/>
                  </a:cubicBezTo>
                  <a:cubicBezTo>
                    <a:pt x="21" y="674"/>
                    <a:pt x="64" y="704"/>
                    <a:pt x="122" y="710"/>
                  </a:cubicBezTo>
                  <a:cubicBezTo>
                    <a:pt x="128" y="750"/>
                    <a:pt x="128" y="750"/>
                    <a:pt x="128" y="750"/>
                  </a:cubicBezTo>
                  <a:cubicBezTo>
                    <a:pt x="122" y="774"/>
                    <a:pt x="122" y="774"/>
                    <a:pt x="122" y="774"/>
                  </a:cubicBezTo>
                  <a:cubicBezTo>
                    <a:pt x="112" y="795"/>
                    <a:pt x="112" y="795"/>
                    <a:pt x="112" y="795"/>
                  </a:cubicBezTo>
                  <a:cubicBezTo>
                    <a:pt x="112" y="853"/>
                    <a:pt x="112" y="853"/>
                    <a:pt x="112" y="853"/>
                  </a:cubicBezTo>
                  <a:cubicBezTo>
                    <a:pt x="107" y="931"/>
                    <a:pt x="107" y="931"/>
                    <a:pt x="107" y="931"/>
                  </a:cubicBezTo>
                  <a:cubicBezTo>
                    <a:pt x="107" y="931"/>
                    <a:pt x="160" y="1219"/>
                    <a:pt x="160" y="1225"/>
                  </a:cubicBezTo>
                  <a:cubicBezTo>
                    <a:pt x="161" y="1280"/>
                    <a:pt x="184" y="1360"/>
                    <a:pt x="184" y="1360"/>
                  </a:cubicBezTo>
                  <a:cubicBezTo>
                    <a:pt x="184" y="1360"/>
                    <a:pt x="216" y="1493"/>
                    <a:pt x="212" y="1542"/>
                  </a:cubicBezTo>
                  <a:cubicBezTo>
                    <a:pt x="209" y="1591"/>
                    <a:pt x="206" y="1611"/>
                    <a:pt x="216" y="1620"/>
                  </a:cubicBezTo>
                  <a:cubicBezTo>
                    <a:pt x="226" y="1629"/>
                    <a:pt x="224" y="1637"/>
                    <a:pt x="224" y="1637"/>
                  </a:cubicBezTo>
                  <a:cubicBezTo>
                    <a:pt x="216" y="1654"/>
                    <a:pt x="221" y="1665"/>
                    <a:pt x="221" y="1665"/>
                  </a:cubicBezTo>
                  <a:cubicBezTo>
                    <a:pt x="228" y="1672"/>
                    <a:pt x="228" y="1672"/>
                    <a:pt x="228" y="1672"/>
                  </a:cubicBezTo>
                  <a:cubicBezTo>
                    <a:pt x="228" y="1684"/>
                    <a:pt x="228" y="1684"/>
                    <a:pt x="228" y="1684"/>
                  </a:cubicBezTo>
                  <a:cubicBezTo>
                    <a:pt x="234" y="1684"/>
                    <a:pt x="234" y="1684"/>
                    <a:pt x="234" y="1684"/>
                  </a:cubicBezTo>
                  <a:cubicBezTo>
                    <a:pt x="239" y="1695"/>
                    <a:pt x="232" y="1705"/>
                    <a:pt x="232" y="1705"/>
                  </a:cubicBezTo>
                  <a:cubicBezTo>
                    <a:pt x="217" y="1724"/>
                    <a:pt x="208" y="1748"/>
                    <a:pt x="208" y="1748"/>
                  </a:cubicBezTo>
                  <a:cubicBezTo>
                    <a:pt x="207" y="1762"/>
                    <a:pt x="207" y="1762"/>
                    <a:pt x="207" y="1762"/>
                  </a:cubicBezTo>
                  <a:cubicBezTo>
                    <a:pt x="199" y="1785"/>
                    <a:pt x="258" y="1788"/>
                    <a:pt x="258" y="1788"/>
                  </a:cubicBezTo>
                  <a:cubicBezTo>
                    <a:pt x="325" y="1791"/>
                    <a:pt x="315" y="1763"/>
                    <a:pt x="315" y="1763"/>
                  </a:cubicBezTo>
                  <a:cubicBezTo>
                    <a:pt x="315" y="1752"/>
                    <a:pt x="303" y="1771"/>
                    <a:pt x="322" y="1745"/>
                  </a:cubicBezTo>
                  <a:cubicBezTo>
                    <a:pt x="342" y="1719"/>
                    <a:pt x="326" y="1687"/>
                    <a:pt x="326" y="1687"/>
                  </a:cubicBezTo>
                  <a:cubicBezTo>
                    <a:pt x="312" y="1660"/>
                    <a:pt x="316" y="1656"/>
                    <a:pt x="316" y="1656"/>
                  </a:cubicBezTo>
                  <a:cubicBezTo>
                    <a:pt x="318" y="1648"/>
                    <a:pt x="318" y="1648"/>
                    <a:pt x="318" y="1648"/>
                  </a:cubicBezTo>
                  <a:cubicBezTo>
                    <a:pt x="318" y="1642"/>
                    <a:pt x="318" y="1642"/>
                    <a:pt x="318" y="1642"/>
                  </a:cubicBezTo>
                  <a:cubicBezTo>
                    <a:pt x="313" y="1637"/>
                    <a:pt x="313" y="1637"/>
                    <a:pt x="313" y="1637"/>
                  </a:cubicBezTo>
                  <a:cubicBezTo>
                    <a:pt x="315" y="1628"/>
                    <a:pt x="315" y="1628"/>
                    <a:pt x="315" y="1628"/>
                  </a:cubicBezTo>
                  <a:cubicBezTo>
                    <a:pt x="315" y="1628"/>
                    <a:pt x="312" y="1624"/>
                    <a:pt x="314" y="1619"/>
                  </a:cubicBezTo>
                  <a:cubicBezTo>
                    <a:pt x="316" y="1614"/>
                    <a:pt x="316" y="1600"/>
                    <a:pt x="316" y="1600"/>
                  </a:cubicBezTo>
                  <a:cubicBezTo>
                    <a:pt x="316" y="1600"/>
                    <a:pt x="312" y="1538"/>
                    <a:pt x="300" y="1480"/>
                  </a:cubicBezTo>
                  <a:cubicBezTo>
                    <a:pt x="288" y="1422"/>
                    <a:pt x="295" y="1393"/>
                    <a:pt x="295" y="1359"/>
                  </a:cubicBezTo>
                  <a:cubicBezTo>
                    <a:pt x="295" y="1325"/>
                    <a:pt x="292" y="1296"/>
                    <a:pt x="292" y="1296"/>
                  </a:cubicBezTo>
                  <a:cubicBezTo>
                    <a:pt x="289" y="1223"/>
                    <a:pt x="289" y="1223"/>
                    <a:pt x="289" y="1223"/>
                  </a:cubicBezTo>
                  <a:cubicBezTo>
                    <a:pt x="290" y="1203"/>
                    <a:pt x="302" y="1050"/>
                    <a:pt x="307" y="987"/>
                  </a:cubicBezTo>
                  <a:cubicBezTo>
                    <a:pt x="363" y="1218"/>
                    <a:pt x="363" y="1218"/>
                    <a:pt x="363" y="1218"/>
                  </a:cubicBezTo>
                  <a:cubicBezTo>
                    <a:pt x="374" y="1261"/>
                    <a:pt x="374" y="1261"/>
                    <a:pt x="374" y="1261"/>
                  </a:cubicBezTo>
                  <a:cubicBezTo>
                    <a:pt x="374" y="1298"/>
                    <a:pt x="374" y="1298"/>
                    <a:pt x="374" y="1298"/>
                  </a:cubicBezTo>
                  <a:cubicBezTo>
                    <a:pt x="387" y="1328"/>
                    <a:pt x="387" y="1328"/>
                    <a:pt x="387" y="1328"/>
                  </a:cubicBezTo>
                  <a:cubicBezTo>
                    <a:pt x="371" y="1464"/>
                    <a:pt x="398" y="1602"/>
                    <a:pt x="398" y="1602"/>
                  </a:cubicBezTo>
                  <a:cubicBezTo>
                    <a:pt x="408" y="1613"/>
                    <a:pt x="408" y="1613"/>
                    <a:pt x="408" y="1613"/>
                  </a:cubicBezTo>
                  <a:cubicBezTo>
                    <a:pt x="398" y="1632"/>
                    <a:pt x="398" y="1632"/>
                    <a:pt x="398" y="1632"/>
                  </a:cubicBezTo>
                  <a:cubicBezTo>
                    <a:pt x="408" y="1650"/>
                    <a:pt x="408" y="1650"/>
                    <a:pt x="408" y="1650"/>
                  </a:cubicBezTo>
                  <a:cubicBezTo>
                    <a:pt x="392" y="1706"/>
                    <a:pt x="416" y="1714"/>
                    <a:pt x="416" y="1714"/>
                  </a:cubicBezTo>
                  <a:cubicBezTo>
                    <a:pt x="416" y="1714"/>
                    <a:pt x="430" y="1730"/>
                    <a:pt x="438" y="1730"/>
                  </a:cubicBezTo>
                  <a:cubicBezTo>
                    <a:pt x="446" y="1730"/>
                    <a:pt x="468" y="1746"/>
                    <a:pt x="486" y="1765"/>
                  </a:cubicBezTo>
                  <a:cubicBezTo>
                    <a:pt x="508" y="1790"/>
                    <a:pt x="548" y="1801"/>
                    <a:pt x="548" y="1801"/>
                  </a:cubicBezTo>
                  <a:cubicBezTo>
                    <a:pt x="590" y="1797"/>
                    <a:pt x="590" y="1797"/>
                    <a:pt x="590" y="1797"/>
                  </a:cubicBezTo>
                  <a:cubicBezTo>
                    <a:pt x="590" y="1797"/>
                    <a:pt x="603" y="1794"/>
                    <a:pt x="600" y="1781"/>
                  </a:cubicBezTo>
                  <a:close/>
                  <a:moveTo>
                    <a:pt x="396" y="268"/>
                  </a:moveTo>
                  <a:cubicBezTo>
                    <a:pt x="396" y="268"/>
                    <a:pt x="363" y="258"/>
                    <a:pt x="371" y="229"/>
                  </a:cubicBezTo>
                  <a:cubicBezTo>
                    <a:pt x="372" y="226"/>
                    <a:pt x="378" y="214"/>
                    <a:pt x="380" y="211"/>
                  </a:cubicBezTo>
                  <a:cubicBezTo>
                    <a:pt x="380" y="211"/>
                    <a:pt x="410" y="189"/>
                    <a:pt x="423" y="136"/>
                  </a:cubicBezTo>
                  <a:cubicBezTo>
                    <a:pt x="422" y="140"/>
                    <a:pt x="432" y="157"/>
                    <a:pt x="423" y="166"/>
                  </a:cubicBezTo>
                  <a:cubicBezTo>
                    <a:pt x="414" y="175"/>
                    <a:pt x="399" y="209"/>
                    <a:pt x="411" y="250"/>
                  </a:cubicBezTo>
                  <a:cubicBezTo>
                    <a:pt x="423" y="262"/>
                    <a:pt x="423" y="262"/>
                    <a:pt x="423" y="262"/>
                  </a:cubicBezTo>
                  <a:cubicBezTo>
                    <a:pt x="428" y="289"/>
                    <a:pt x="428" y="289"/>
                    <a:pt x="428" y="289"/>
                  </a:cubicBezTo>
                  <a:lnTo>
                    <a:pt x="396" y="2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0" name="Freeform 25">
              <a:extLst>
                <a:ext uri="{FF2B5EF4-FFF2-40B4-BE49-F238E27FC236}">
                  <a16:creationId xmlns:a16="http://schemas.microsoft.com/office/drawing/2014/main" id="{48EE45DD-281F-4DEB-BE98-A2D41DEE8E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65273" y="3413672"/>
              <a:ext cx="117659" cy="432000"/>
            </a:xfrm>
            <a:custGeom>
              <a:avLst/>
              <a:gdLst/>
              <a:ahLst/>
              <a:cxnLst>
                <a:cxn ang="0">
                  <a:pos x="934" y="2099"/>
                </a:cxn>
                <a:cxn ang="0">
                  <a:pos x="977" y="1998"/>
                </a:cxn>
                <a:cxn ang="0">
                  <a:pos x="1013" y="1845"/>
                </a:cxn>
                <a:cxn ang="0">
                  <a:pos x="942" y="1296"/>
                </a:cxn>
                <a:cxn ang="0">
                  <a:pos x="860" y="922"/>
                </a:cxn>
                <a:cxn ang="0">
                  <a:pos x="681" y="683"/>
                </a:cxn>
                <a:cxn ang="0">
                  <a:pos x="703" y="512"/>
                </a:cxn>
                <a:cxn ang="0">
                  <a:pos x="736" y="394"/>
                </a:cxn>
                <a:cxn ang="0">
                  <a:pos x="749" y="336"/>
                </a:cxn>
                <a:cxn ang="0">
                  <a:pos x="801" y="365"/>
                </a:cxn>
                <a:cxn ang="0">
                  <a:pos x="737" y="152"/>
                </a:cxn>
                <a:cxn ang="0">
                  <a:pos x="609" y="17"/>
                </a:cxn>
                <a:cxn ang="0">
                  <a:pos x="432" y="132"/>
                </a:cxn>
                <a:cxn ang="0">
                  <a:pos x="389" y="183"/>
                </a:cxn>
                <a:cxn ang="0">
                  <a:pos x="361" y="270"/>
                </a:cxn>
                <a:cxn ang="0">
                  <a:pos x="365" y="321"/>
                </a:cxn>
                <a:cxn ang="0">
                  <a:pos x="376" y="355"/>
                </a:cxn>
                <a:cxn ang="0">
                  <a:pos x="389" y="478"/>
                </a:cxn>
                <a:cxn ang="0">
                  <a:pos x="396" y="585"/>
                </a:cxn>
                <a:cxn ang="0">
                  <a:pos x="287" y="708"/>
                </a:cxn>
                <a:cxn ang="0">
                  <a:pos x="60" y="922"/>
                </a:cxn>
                <a:cxn ang="0">
                  <a:pos x="68" y="1218"/>
                </a:cxn>
                <a:cxn ang="0">
                  <a:pos x="39" y="1460"/>
                </a:cxn>
                <a:cxn ang="0">
                  <a:pos x="107" y="1538"/>
                </a:cxn>
                <a:cxn ang="0">
                  <a:pos x="160" y="1891"/>
                </a:cxn>
                <a:cxn ang="0">
                  <a:pos x="33" y="2781"/>
                </a:cxn>
                <a:cxn ang="0">
                  <a:pos x="253" y="3071"/>
                </a:cxn>
                <a:cxn ang="0">
                  <a:pos x="319" y="3555"/>
                </a:cxn>
                <a:cxn ang="0">
                  <a:pos x="321" y="3705"/>
                </a:cxn>
                <a:cxn ang="0">
                  <a:pos x="364" y="3864"/>
                </a:cxn>
                <a:cxn ang="0">
                  <a:pos x="390" y="3866"/>
                </a:cxn>
                <a:cxn ang="0">
                  <a:pos x="542" y="3808"/>
                </a:cxn>
                <a:cxn ang="0">
                  <a:pos x="444" y="3375"/>
                </a:cxn>
                <a:cxn ang="0">
                  <a:pos x="462" y="2878"/>
                </a:cxn>
                <a:cxn ang="0">
                  <a:pos x="613" y="2831"/>
                </a:cxn>
                <a:cxn ang="0">
                  <a:pos x="753" y="2966"/>
                </a:cxn>
                <a:cxn ang="0">
                  <a:pos x="776" y="3515"/>
                </a:cxn>
                <a:cxn ang="0">
                  <a:pos x="736" y="3713"/>
                </a:cxn>
                <a:cxn ang="0">
                  <a:pos x="759" y="3861"/>
                </a:cxn>
                <a:cxn ang="0">
                  <a:pos x="802" y="3848"/>
                </a:cxn>
                <a:cxn ang="0">
                  <a:pos x="996" y="3967"/>
                </a:cxn>
                <a:cxn ang="0">
                  <a:pos x="953" y="3840"/>
                </a:cxn>
                <a:cxn ang="0">
                  <a:pos x="916" y="3652"/>
                </a:cxn>
                <a:cxn ang="0">
                  <a:pos x="959" y="2799"/>
                </a:cxn>
                <a:cxn ang="0">
                  <a:pos x="1079" y="2749"/>
                </a:cxn>
              </a:cxnLst>
              <a:rect l="0" t="0" r="r" b="b"/>
              <a:pathLst>
                <a:path w="1082" h="3967">
                  <a:moveTo>
                    <a:pt x="1011" y="2403"/>
                  </a:moveTo>
                  <a:cubicBezTo>
                    <a:pt x="991" y="2320"/>
                    <a:pt x="947" y="2148"/>
                    <a:pt x="934" y="2099"/>
                  </a:cubicBezTo>
                  <a:cubicBezTo>
                    <a:pt x="942" y="2094"/>
                    <a:pt x="942" y="2094"/>
                    <a:pt x="942" y="2094"/>
                  </a:cubicBezTo>
                  <a:cubicBezTo>
                    <a:pt x="1006" y="2044"/>
                    <a:pt x="977" y="1998"/>
                    <a:pt x="977" y="1998"/>
                  </a:cubicBezTo>
                  <a:cubicBezTo>
                    <a:pt x="988" y="1962"/>
                    <a:pt x="970" y="1852"/>
                    <a:pt x="970" y="1852"/>
                  </a:cubicBezTo>
                  <a:cubicBezTo>
                    <a:pt x="992" y="1855"/>
                    <a:pt x="1013" y="1845"/>
                    <a:pt x="1013" y="1845"/>
                  </a:cubicBezTo>
                  <a:cubicBezTo>
                    <a:pt x="981" y="1752"/>
                    <a:pt x="938" y="1332"/>
                    <a:pt x="938" y="1332"/>
                  </a:cubicBezTo>
                  <a:cubicBezTo>
                    <a:pt x="942" y="1296"/>
                    <a:pt x="942" y="1296"/>
                    <a:pt x="942" y="1296"/>
                  </a:cubicBezTo>
                  <a:cubicBezTo>
                    <a:pt x="967" y="1150"/>
                    <a:pt x="892" y="1043"/>
                    <a:pt x="892" y="1043"/>
                  </a:cubicBezTo>
                  <a:cubicBezTo>
                    <a:pt x="895" y="1029"/>
                    <a:pt x="860" y="922"/>
                    <a:pt x="860" y="922"/>
                  </a:cubicBezTo>
                  <a:cubicBezTo>
                    <a:pt x="888" y="801"/>
                    <a:pt x="817" y="758"/>
                    <a:pt x="817" y="758"/>
                  </a:cubicBezTo>
                  <a:cubicBezTo>
                    <a:pt x="778" y="697"/>
                    <a:pt x="681" y="683"/>
                    <a:pt x="681" y="683"/>
                  </a:cubicBezTo>
                  <a:cubicBezTo>
                    <a:pt x="637" y="630"/>
                    <a:pt x="637" y="630"/>
                    <a:pt x="637" y="630"/>
                  </a:cubicBezTo>
                  <a:cubicBezTo>
                    <a:pt x="697" y="583"/>
                    <a:pt x="703" y="512"/>
                    <a:pt x="703" y="512"/>
                  </a:cubicBezTo>
                  <a:cubicBezTo>
                    <a:pt x="719" y="512"/>
                    <a:pt x="740" y="455"/>
                    <a:pt x="740" y="455"/>
                  </a:cubicBezTo>
                  <a:cubicBezTo>
                    <a:pt x="779" y="371"/>
                    <a:pt x="736" y="394"/>
                    <a:pt x="736" y="394"/>
                  </a:cubicBezTo>
                  <a:cubicBezTo>
                    <a:pt x="740" y="368"/>
                    <a:pt x="740" y="368"/>
                    <a:pt x="740" y="368"/>
                  </a:cubicBezTo>
                  <a:cubicBezTo>
                    <a:pt x="744" y="357"/>
                    <a:pt x="747" y="346"/>
                    <a:pt x="749" y="336"/>
                  </a:cubicBezTo>
                  <a:cubicBezTo>
                    <a:pt x="751" y="335"/>
                    <a:pt x="751" y="335"/>
                    <a:pt x="751" y="335"/>
                  </a:cubicBezTo>
                  <a:cubicBezTo>
                    <a:pt x="751" y="351"/>
                    <a:pt x="801" y="365"/>
                    <a:pt x="801" y="365"/>
                  </a:cubicBezTo>
                  <a:cubicBezTo>
                    <a:pt x="773" y="351"/>
                    <a:pt x="794" y="237"/>
                    <a:pt x="794" y="237"/>
                  </a:cubicBezTo>
                  <a:cubicBezTo>
                    <a:pt x="794" y="162"/>
                    <a:pt x="737" y="152"/>
                    <a:pt x="737" y="152"/>
                  </a:cubicBezTo>
                  <a:cubicBezTo>
                    <a:pt x="712" y="112"/>
                    <a:pt x="645" y="64"/>
                    <a:pt x="645" y="64"/>
                  </a:cubicBezTo>
                  <a:cubicBezTo>
                    <a:pt x="652" y="20"/>
                    <a:pt x="609" y="17"/>
                    <a:pt x="609" y="17"/>
                  </a:cubicBezTo>
                  <a:cubicBezTo>
                    <a:pt x="542" y="0"/>
                    <a:pt x="492" y="51"/>
                    <a:pt x="492" y="51"/>
                  </a:cubicBezTo>
                  <a:cubicBezTo>
                    <a:pt x="450" y="51"/>
                    <a:pt x="432" y="132"/>
                    <a:pt x="432" y="132"/>
                  </a:cubicBezTo>
                  <a:cubicBezTo>
                    <a:pt x="379" y="132"/>
                    <a:pt x="350" y="183"/>
                    <a:pt x="350" y="183"/>
                  </a:cubicBezTo>
                  <a:cubicBezTo>
                    <a:pt x="365" y="166"/>
                    <a:pt x="389" y="183"/>
                    <a:pt x="389" y="183"/>
                  </a:cubicBezTo>
                  <a:cubicBezTo>
                    <a:pt x="345" y="214"/>
                    <a:pt x="333" y="292"/>
                    <a:pt x="330" y="326"/>
                  </a:cubicBezTo>
                  <a:cubicBezTo>
                    <a:pt x="336" y="286"/>
                    <a:pt x="361" y="270"/>
                    <a:pt x="361" y="270"/>
                  </a:cubicBezTo>
                  <a:cubicBezTo>
                    <a:pt x="350" y="291"/>
                    <a:pt x="343" y="345"/>
                    <a:pt x="343" y="345"/>
                  </a:cubicBezTo>
                  <a:cubicBezTo>
                    <a:pt x="365" y="321"/>
                    <a:pt x="365" y="321"/>
                    <a:pt x="365" y="321"/>
                  </a:cubicBezTo>
                  <a:cubicBezTo>
                    <a:pt x="368" y="315"/>
                    <a:pt x="371" y="310"/>
                    <a:pt x="374" y="306"/>
                  </a:cubicBezTo>
                  <a:cubicBezTo>
                    <a:pt x="373" y="333"/>
                    <a:pt x="376" y="355"/>
                    <a:pt x="376" y="355"/>
                  </a:cubicBezTo>
                  <a:cubicBezTo>
                    <a:pt x="358" y="334"/>
                    <a:pt x="353" y="366"/>
                    <a:pt x="353" y="366"/>
                  </a:cubicBezTo>
                  <a:cubicBezTo>
                    <a:pt x="348" y="473"/>
                    <a:pt x="389" y="478"/>
                    <a:pt x="389" y="478"/>
                  </a:cubicBezTo>
                  <a:cubicBezTo>
                    <a:pt x="389" y="487"/>
                    <a:pt x="396" y="551"/>
                    <a:pt x="396" y="551"/>
                  </a:cubicBezTo>
                  <a:cubicBezTo>
                    <a:pt x="403" y="574"/>
                    <a:pt x="396" y="585"/>
                    <a:pt x="396" y="585"/>
                  </a:cubicBezTo>
                  <a:cubicBezTo>
                    <a:pt x="376" y="571"/>
                    <a:pt x="348" y="649"/>
                    <a:pt x="348" y="649"/>
                  </a:cubicBezTo>
                  <a:cubicBezTo>
                    <a:pt x="326" y="690"/>
                    <a:pt x="287" y="708"/>
                    <a:pt x="287" y="708"/>
                  </a:cubicBezTo>
                  <a:cubicBezTo>
                    <a:pt x="244" y="715"/>
                    <a:pt x="128" y="776"/>
                    <a:pt x="128" y="776"/>
                  </a:cubicBezTo>
                  <a:cubicBezTo>
                    <a:pt x="68" y="779"/>
                    <a:pt x="60" y="922"/>
                    <a:pt x="60" y="922"/>
                  </a:cubicBezTo>
                  <a:cubicBezTo>
                    <a:pt x="35" y="954"/>
                    <a:pt x="68" y="1104"/>
                    <a:pt x="68" y="1104"/>
                  </a:cubicBezTo>
                  <a:cubicBezTo>
                    <a:pt x="57" y="1107"/>
                    <a:pt x="68" y="1218"/>
                    <a:pt x="68" y="1218"/>
                  </a:cubicBezTo>
                  <a:cubicBezTo>
                    <a:pt x="32" y="1310"/>
                    <a:pt x="32" y="1310"/>
                    <a:pt x="32" y="1310"/>
                  </a:cubicBezTo>
                  <a:cubicBezTo>
                    <a:pt x="0" y="1364"/>
                    <a:pt x="39" y="1460"/>
                    <a:pt x="39" y="1460"/>
                  </a:cubicBezTo>
                  <a:cubicBezTo>
                    <a:pt x="14" y="1513"/>
                    <a:pt x="71" y="1528"/>
                    <a:pt x="71" y="1528"/>
                  </a:cubicBezTo>
                  <a:cubicBezTo>
                    <a:pt x="96" y="1528"/>
                    <a:pt x="107" y="1538"/>
                    <a:pt x="107" y="1538"/>
                  </a:cubicBezTo>
                  <a:cubicBezTo>
                    <a:pt x="135" y="1574"/>
                    <a:pt x="207" y="1613"/>
                    <a:pt x="207" y="1613"/>
                  </a:cubicBezTo>
                  <a:cubicBezTo>
                    <a:pt x="207" y="1684"/>
                    <a:pt x="160" y="1891"/>
                    <a:pt x="160" y="1891"/>
                  </a:cubicBezTo>
                  <a:cubicBezTo>
                    <a:pt x="179" y="1898"/>
                    <a:pt x="179" y="1898"/>
                    <a:pt x="179" y="1898"/>
                  </a:cubicBezTo>
                  <a:cubicBezTo>
                    <a:pt x="116" y="2128"/>
                    <a:pt x="33" y="2781"/>
                    <a:pt x="33" y="2781"/>
                  </a:cubicBezTo>
                  <a:cubicBezTo>
                    <a:pt x="47" y="2815"/>
                    <a:pt x="296" y="2823"/>
                    <a:pt x="296" y="2823"/>
                  </a:cubicBezTo>
                  <a:cubicBezTo>
                    <a:pt x="239" y="2870"/>
                    <a:pt x="253" y="3071"/>
                    <a:pt x="253" y="3071"/>
                  </a:cubicBezTo>
                  <a:cubicBezTo>
                    <a:pt x="250" y="3166"/>
                    <a:pt x="327" y="3454"/>
                    <a:pt x="327" y="3454"/>
                  </a:cubicBezTo>
                  <a:cubicBezTo>
                    <a:pt x="342" y="3518"/>
                    <a:pt x="319" y="3555"/>
                    <a:pt x="319" y="3555"/>
                  </a:cubicBezTo>
                  <a:cubicBezTo>
                    <a:pt x="261" y="3647"/>
                    <a:pt x="296" y="3655"/>
                    <a:pt x="296" y="3655"/>
                  </a:cubicBezTo>
                  <a:cubicBezTo>
                    <a:pt x="304" y="3673"/>
                    <a:pt x="321" y="3705"/>
                    <a:pt x="321" y="3705"/>
                  </a:cubicBezTo>
                  <a:cubicBezTo>
                    <a:pt x="359" y="3766"/>
                    <a:pt x="353" y="3864"/>
                    <a:pt x="353" y="3864"/>
                  </a:cubicBezTo>
                  <a:cubicBezTo>
                    <a:pt x="364" y="3864"/>
                    <a:pt x="364" y="3864"/>
                    <a:pt x="364" y="3864"/>
                  </a:cubicBezTo>
                  <a:cubicBezTo>
                    <a:pt x="367" y="3808"/>
                    <a:pt x="367" y="3808"/>
                    <a:pt x="367" y="3808"/>
                  </a:cubicBezTo>
                  <a:cubicBezTo>
                    <a:pt x="390" y="3866"/>
                    <a:pt x="390" y="3866"/>
                    <a:pt x="390" y="3866"/>
                  </a:cubicBezTo>
                  <a:cubicBezTo>
                    <a:pt x="390" y="3935"/>
                    <a:pt x="585" y="3916"/>
                    <a:pt x="585" y="3916"/>
                  </a:cubicBezTo>
                  <a:cubicBezTo>
                    <a:pt x="645" y="3898"/>
                    <a:pt x="542" y="3808"/>
                    <a:pt x="542" y="3808"/>
                  </a:cubicBezTo>
                  <a:cubicBezTo>
                    <a:pt x="542" y="3787"/>
                    <a:pt x="470" y="3541"/>
                    <a:pt x="470" y="3541"/>
                  </a:cubicBezTo>
                  <a:cubicBezTo>
                    <a:pt x="444" y="3452"/>
                    <a:pt x="444" y="3375"/>
                    <a:pt x="444" y="3375"/>
                  </a:cubicBezTo>
                  <a:cubicBezTo>
                    <a:pt x="444" y="3322"/>
                    <a:pt x="453" y="2995"/>
                    <a:pt x="453" y="2995"/>
                  </a:cubicBezTo>
                  <a:cubicBezTo>
                    <a:pt x="447" y="2955"/>
                    <a:pt x="462" y="2878"/>
                    <a:pt x="462" y="2878"/>
                  </a:cubicBezTo>
                  <a:cubicBezTo>
                    <a:pt x="482" y="2868"/>
                    <a:pt x="499" y="2844"/>
                    <a:pt x="499" y="2844"/>
                  </a:cubicBezTo>
                  <a:cubicBezTo>
                    <a:pt x="667" y="2847"/>
                    <a:pt x="613" y="2831"/>
                    <a:pt x="613" y="2831"/>
                  </a:cubicBezTo>
                  <a:cubicBezTo>
                    <a:pt x="653" y="2844"/>
                    <a:pt x="748" y="2823"/>
                    <a:pt x="748" y="2823"/>
                  </a:cubicBezTo>
                  <a:cubicBezTo>
                    <a:pt x="765" y="2868"/>
                    <a:pt x="753" y="2966"/>
                    <a:pt x="753" y="2966"/>
                  </a:cubicBezTo>
                  <a:cubicBezTo>
                    <a:pt x="736" y="3090"/>
                    <a:pt x="770" y="3222"/>
                    <a:pt x="770" y="3222"/>
                  </a:cubicBezTo>
                  <a:cubicBezTo>
                    <a:pt x="805" y="3452"/>
                    <a:pt x="776" y="3515"/>
                    <a:pt x="776" y="3515"/>
                  </a:cubicBezTo>
                  <a:cubicBezTo>
                    <a:pt x="776" y="3544"/>
                    <a:pt x="725" y="3607"/>
                    <a:pt x="725" y="3607"/>
                  </a:cubicBezTo>
                  <a:cubicBezTo>
                    <a:pt x="676" y="3663"/>
                    <a:pt x="736" y="3713"/>
                    <a:pt x="736" y="3713"/>
                  </a:cubicBezTo>
                  <a:cubicBezTo>
                    <a:pt x="756" y="3750"/>
                    <a:pt x="742" y="3872"/>
                    <a:pt x="742" y="3872"/>
                  </a:cubicBezTo>
                  <a:cubicBezTo>
                    <a:pt x="759" y="3861"/>
                    <a:pt x="759" y="3861"/>
                    <a:pt x="759" y="3861"/>
                  </a:cubicBezTo>
                  <a:cubicBezTo>
                    <a:pt x="768" y="3856"/>
                    <a:pt x="768" y="3755"/>
                    <a:pt x="768" y="3755"/>
                  </a:cubicBezTo>
                  <a:cubicBezTo>
                    <a:pt x="779" y="3769"/>
                    <a:pt x="802" y="3848"/>
                    <a:pt x="802" y="3848"/>
                  </a:cubicBezTo>
                  <a:cubicBezTo>
                    <a:pt x="802" y="3872"/>
                    <a:pt x="822" y="3927"/>
                    <a:pt x="822" y="3927"/>
                  </a:cubicBezTo>
                  <a:cubicBezTo>
                    <a:pt x="836" y="3956"/>
                    <a:pt x="996" y="3967"/>
                    <a:pt x="996" y="3967"/>
                  </a:cubicBezTo>
                  <a:cubicBezTo>
                    <a:pt x="1065" y="3953"/>
                    <a:pt x="993" y="3890"/>
                    <a:pt x="993" y="3890"/>
                  </a:cubicBezTo>
                  <a:cubicBezTo>
                    <a:pt x="976" y="3872"/>
                    <a:pt x="953" y="3840"/>
                    <a:pt x="953" y="3840"/>
                  </a:cubicBezTo>
                  <a:cubicBezTo>
                    <a:pt x="942" y="3827"/>
                    <a:pt x="931" y="3774"/>
                    <a:pt x="931" y="3774"/>
                  </a:cubicBezTo>
                  <a:cubicBezTo>
                    <a:pt x="931" y="3739"/>
                    <a:pt x="916" y="3652"/>
                    <a:pt x="916" y="3652"/>
                  </a:cubicBezTo>
                  <a:cubicBezTo>
                    <a:pt x="905" y="3602"/>
                    <a:pt x="931" y="3354"/>
                    <a:pt x="931" y="3354"/>
                  </a:cubicBezTo>
                  <a:cubicBezTo>
                    <a:pt x="951" y="3180"/>
                    <a:pt x="959" y="2799"/>
                    <a:pt x="959" y="2799"/>
                  </a:cubicBezTo>
                  <a:cubicBezTo>
                    <a:pt x="1036" y="2770"/>
                    <a:pt x="1036" y="2770"/>
                    <a:pt x="1036" y="2770"/>
                  </a:cubicBezTo>
                  <a:cubicBezTo>
                    <a:pt x="1062" y="2770"/>
                    <a:pt x="1079" y="2749"/>
                    <a:pt x="1079" y="2749"/>
                  </a:cubicBezTo>
                  <a:cubicBezTo>
                    <a:pt x="1082" y="2715"/>
                    <a:pt x="1011" y="2403"/>
                    <a:pt x="1011" y="2403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311" name="Group 82">
              <a:extLst>
                <a:ext uri="{FF2B5EF4-FFF2-40B4-BE49-F238E27FC236}">
                  <a16:creationId xmlns:a16="http://schemas.microsoft.com/office/drawing/2014/main" id="{50E862E5-4D16-478D-9480-E182430E132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99630" y="3413672"/>
              <a:ext cx="147854" cy="432000"/>
              <a:chOff x="3540126" y="2271713"/>
              <a:chExt cx="284163" cy="830263"/>
            </a:xfrm>
            <a:solidFill>
              <a:schemeClr val="bg1">
                <a:lumMod val="85000"/>
              </a:schemeClr>
            </a:solidFill>
          </p:grpSpPr>
          <p:sp>
            <p:nvSpPr>
              <p:cNvPr id="312" name="Freeform 27">
                <a:extLst>
                  <a:ext uri="{FF2B5EF4-FFF2-40B4-BE49-F238E27FC236}">
                    <a16:creationId xmlns:a16="http://schemas.microsoft.com/office/drawing/2014/main" id="{0F514196-BA12-4C51-B727-2CDBA0CCA9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40126" y="2271713"/>
                <a:ext cx="284163" cy="830263"/>
              </a:xfrm>
              <a:custGeom>
                <a:avLst/>
                <a:gdLst/>
                <a:ahLst/>
                <a:cxnLst>
                  <a:cxn ang="0">
                    <a:pos x="417" y="462"/>
                  </a:cxn>
                  <a:cxn ang="0">
                    <a:pos x="360" y="387"/>
                  </a:cxn>
                  <a:cxn ang="0">
                    <a:pos x="370" y="307"/>
                  </a:cxn>
                  <a:cxn ang="0">
                    <a:pos x="444" y="55"/>
                  </a:cxn>
                  <a:cxn ang="0">
                    <a:pos x="611" y="33"/>
                  </a:cxn>
                  <a:cxn ang="0">
                    <a:pos x="778" y="194"/>
                  </a:cxn>
                  <a:cxn ang="0">
                    <a:pos x="785" y="307"/>
                  </a:cxn>
                  <a:cxn ang="0">
                    <a:pos x="748" y="442"/>
                  </a:cxn>
                  <a:cxn ang="0">
                    <a:pos x="735" y="565"/>
                  </a:cxn>
                  <a:cxn ang="0">
                    <a:pos x="778" y="613"/>
                  </a:cxn>
                  <a:cxn ang="0">
                    <a:pos x="1046" y="713"/>
                  </a:cxn>
                  <a:cxn ang="0">
                    <a:pos x="1226" y="920"/>
                  </a:cxn>
                  <a:cxn ang="0">
                    <a:pos x="1400" y="1487"/>
                  </a:cxn>
                  <a:cxn ang="0">
                    <a:pos x="1126" y="1726"/>
                  </a:cxn>
                  <a:cxn ang="0">
                    <a:pos x="1163" y="2323"/>
                  </a:cxn>
                  <a:cxn ang="0">
                    <a:pos x="1099" y="2336"/>
                  </a:cxn>
                  <a:cxn ang="0">
                    <a:pos x="1112" y="2955"/>
                  </a:cxn>
                  <a:cxn ang="0">
                    <a:pos x="1129" y="3123"/>
                  </a:cxn>
                  <a:cxn ang="0">
                    <a:pos x="1039" y="3661"/>
                  </a:cxn>
                  <a:cxn ang="0">
                    <a:pos x="1039" y="3958"/>
                  </a:cxn>
                  <a:cxn ang="0">
                    <a:pos x="1015" y="4052"/>
                  </a:cxn>
                  <a:cxn ang="0">
                    <a:pos x="862" y="4087"/>
                  </a:cxn>
                  <a:cxn ang="0">
                    <a:pos x="815" y="3990"/>
                  </a:cxn>
                  <a:cxn ang="0">
                    <a:pos x="852" y="3877"/>
                  </a:cxn>
                  <a:cxn ang="0">
                    <a:pos x="898" y="3619"/>
                  </a:cxn>
                  <a:cxn ang="0">
                    <a:pos x="882" y="3529"/>
                  </a:cxn>
                  <a:cxn ang="0">
                    <a:pos x="858" y="3139"/>
                  </a:cxn>
                  <a:cxn ang="0">
                    <a:pos x="775" y="3003"/>
                  </a:cxn>
                  <a:cxn ang="0">
                    <a:pos x="708" y="2400"/>
                  </a:cxn>
                  <a:cxn ang="0">
                    <a:pos x="688" y="3106"/>
                  </a:cxn>
                  <a:cxn ang="0">
                    <a:pos x="721" y="3290"/>
                  </a:cxn>
                  <a:cxn ang="0">
                    <a:pos x="725" y="3826"/>
                  </a:cxn>
                  <a:cxn ang="0">
                    <a:pos x="761" y="3958"/>
                  </a:cxn>
                  <a:cxn ang="0">
                    <a:pos x="761" y="4035"/>
                  </a:cxn>
                  <a:cxn ang="0">
                    <a:pos x="696" y="4143"/>
                  </a:cxn>
                  <a:cxn ang="0">
                    <a:pos x="651" y="4169"/>
                  </a:cxn>
                  <a:cxn ang="0">
                    <a:pos x="459" y="4220"/>
                  </a:cxn>
                  <a:cxn ang="0">
                    <a:pos x="419" y="4130"/>
                  </a:cxn>
                  <a:cxn ang="0">
                    <a:pos x="517" y="4035"/>
                  </a:cxn>
                  <a:cxn ang="0">
                    <a:pos x="473" y="3941"/>
                  </a:cxn>
                  <a:cxn ang="0">
                    <a:pos x="410" y="3188"/>
                  </a:cxn>
                  <a:cxn ang="0">
                    <a:pos x="294" y="2371"/>
                  </a:cxn>
                  <a:cxn ang="0">
                    <a:pos x="241" y="2350"/>
                  </a:cxn>
                  <a:cxn ang="0">
                    <a:pos x="263" y="1954"/>
                  </a:cxn>
                  <a:cxn ang="0">
                    <a:pos x="196" y="2147"/>
                  </a:cxn>
                  <a:cxn ang="0">
                    <a:pos x="210" y="2384"/>
                  </a:cxn>
                  <a:cxn ang="0">
                    <a:pos x="170" y="2466"/>
                  </a:cxn>
                  <a:cxn ang="0">
                    <a:pos x="85" y="2410"/>
                  </a:cxn>
                  <a:cxn ang="0">
                    <a:pos x="67" y="2221"/>
                  </a:cxn>
                  <a:cxn ang="0">
                    <a:pos x="72" y="2109"/>
                  </a:cxn>
                  <a:cxn ang="0">
                    <a:pos x="89" y="1649"/>
                  </a:cxn>
                  <a:cxn ang="0">
                    <a:pos x="130" y="1489"/>
                  </a:cxn>
                  <a:cxn ang="0">
                    <a:pos x="152" y="1266"/>
                  </a:cxn>
                  <a:cxn ang="0">
                    <a:pos x="205" y="797"/>
                  </a:cxn>
                  <a:cxn ang="0">
                    <a:pos x="446" y="672"/>
                  </a:cxn>
                  <a:cxn ang="0">
                    <a:pos x="450" y="569"/>
                  </a:cxn>
                  <a:cxn ang="0">
                    <a:pos x="417" y="462"/>
                  </a:cxn>
                </a:cxnLst>
                <a:rect l="0" t="0" r="r" b="b"/>
                <a:pathLst>
                  <a:path w="1447" h="4220">
                    <a:moveTo>
                      <a:pt x="417" y="462"/>
                    </a:moveTo>
                    <a:cubicBezTo>
                      <a:pt x="417" y="462"/>
                      <a:pt x="360" y="429"/>
                      <a:pt x="360" y="387"/>
                    </a:cubicBezTo>
                    <a:cubicBezTo>
                      <a:pt x="360" y="387"/>
                      <a:pt x="340" y="310"/>
                      <a:pt x="370" y="307"/>
                    </a:cubicBezTo>
                    <a:cubicBezTo>
                      <a:pt x="370" y="307"/>
                      <a:pt x="330" y="129"/>
                      <a:pt x="444" y="55"/>
                    </a:cubicBezTo>
                    <a:cubicBezTo>
                      <a:pt x="444" y="55"/>
                      <a:pt x="551" y="0"/>
                      <a:pt x="611" y="33"/>
                    </a:cubicBezTo>
                    <a:cubicBezTo>
                      <a:pt x="611" y="33"/>
                      <a:pt x="755" y="71"/>
                      <a:pt x="778" y="194"/>
                    </a:cubicBezTo>
                    <a:cubicBezTo>
                      <a:pt x="785" y="307"/>
                      <a:pt x="785" y="307"/>
                      <a:pt x="785" y="307"/>
                    </a:cubicBezTo>
                    <a:cubicBezTo>
                      <a:pt x="785" y="307"/>
                      <a:pt x="805" y="410"/>
                      <a:pt x="748" y="442"/>
                    </a:cubicBezTo>
                    <a:cubicBezTo>
                      <a:pt x="748" y="442"/>
                      <a:pt x="715" y="529"/>
                      <a:pt x="735" y="565"/>
                    </a:cubicBezTo>
                    <a:cubicBezTo>
                      <a:pt x="735" y="565"/>
                      <a:pt x="778" y="581"/>
                      <a:pt x="778" y="613"/>
                    </a:cubicBezTo>
                    <a:cubicBezTo>
                      <a:pt x="778" y="613"/>
                      <a:pt x="919" y="691"/>
                      <a:pt x="1046" y="713"/>
                    </a:cubicBezTo>
                    <a:cubicBezTo>
                      <a:pt x="1046" y="713"/>
                      <a:pt x="1196" y="697"/>
                      <a:pt x="1226" y="920"/>
                    </a:cubicBezTo>
                    <a:cubicBezTo>
                      <a:pt x="1226" y="920"/>
                      <a:pt x="1447" y="1452"/>
                      <a:pt x="1400" y="1487"/>
                    </a:cubicBezTo>
                    <a:cubicBezTo>
                      <a:pt x="1400" y="1487"/>
                      <a:pt x="1440" y="1539"/>
                      <a:pt x="1126" y="1726"/>
                    </a:cubicBezTo>
                    <a:cubicBezTo>
                      <a:pt x="1126" y="1726"/>
                      <a:pt x="1236" y="2316"/>
                      <a:pt x="1163" y="2323"/>
                    </a:cubicBezTo>
                    <a:cubicBezTo>
                      <a:pt x="1099" y="2336"/>
                      <a:pt x="1099" y="2336"/>
                      <a:pt x="1099" y="2336"/>
                    </a:cubicBezTo>
                    <a:cubicBezTo>
                      <a:pt x="1112" y="2955"/>
                      <a:pt x="1112" y="2955"/>
                      <a:pt x="1112" y="2955"/>
                    </a:cubicBezTo>
                    <a:cubicBezTo>
                      <a:pt x="1112" y="2955"/>
                      <a:pt x="1166" y="2974"/>
                      <a:pt x="1129" y="3123"/>
                    </a:cubicBezTo>
                    <a:cubicBezTo>
                      <a:pt x="1129" y="3123"/>
                      <a:pt x="1102" y="3558"/>
                      <a:pt x="1039" y="3661"/>
                    </a:cubicBezTo>
                    <a:cubicBezTo>
                      <a:pt x="1039" y="3661"/>
                      <a:pt x="1019" y="3887"/>
                      <a:pt x="1039" y="3958"/>
                    </a:cubicBezTo>
                    <a:cubicBezTo>
                      <a:pt x="1039" y="3958"/>
                      <a:pt x="1056" y="4045"/>
                      <a:pt x="1015" y="4052"/>
                    </a:cubicBezTo>
                    <a:cubicBezTo>
                      <a:pt x="1015" y="4052"/>
                      <a:pt x="975" y="4097"/>
                      <a:pt x="862" y="4087"/>
                    </a:cubicBezTo>
                    <a:cubicBezTo>
                      <a:pt x="862" y="4087"/>
                      <a:pt x="801" y="4061"/>
                      <a:pt x="815" y="3990"/>
                    </a:cubicBezTo>
                    <a:cubicBezTo>
                      <a:pt x="852" y="3877"/>
                      <a:pt x="852" y="3877"/>
                      <a:pt x="852" y="3877"/>
                    </a:cubicBezTo>
                    <a:cubicBezTo>
                      <a:pt x="852" y="3877"/>
                      <a:pt x="835" y="3677"/>
                      <a:pt x="898" y="3619"/>
                    </a:cubicBezTo>
                    <a:cubicBezTo>
                      <a:pt x="898" y="3619"/>
                      <a:pt x="902" y="3542"/>
                      <a:pt x="882" y="3529"/>
                    </a:cubicBezTo>
                    <a:cubicBezTo>
                      <a:pt x="882" y="3529"/>
                      <a:pt x="842" y="3155"/>
                      <a:pt x="858" y="3139"/>
                    </a:cubicBezTo>
                    <a:cubicBezTo>
                      <a:pt x="858" y="3139"/>
                      <a:pt x="775" y="3016"/>
                      <a:pt x="775" y="3003"/>
                    </a:cubicBezTo>
                    <a:cubicBezTo>
                      <a:pt x="775" y="2990"/>
                      <a:pt x="698" y="2407"/>
                      <a:pt x="708" y="2400"/>
                    </a:cubicBezTo>
                    <a:cubicBezTo>
                      <a:pt x="708" y="2400"/>
                      <a:pt x="648" y="2332"/>
                      <a:pt x="688" y="3106"/>
                    </a:cubicBezTo>
                    <a:cubicBezTo>
                      <a:pt x="688" y="3106"/>
                      <a:pt x="721" y="3103"/>
                      <a:pt x="721" y="3290"/>
                    </a:cubicBezTo>
                    <a:cubicBezTo>
                      <a:pt x="725" y="3826"/>
                      <a:pt x="725" y="3826"/>
                      <a:pt x="725" y="3826"/>
                    </a:cubicBezTo>
                    <a:cubicBezTo>
                      <a:pt x="725" y="3826"/>
                      <a:pt x="798" y="3923"/>
                      <a:pt x="761" y="3958"/>
                    </a:cubicBezTo>
                    <a:cubicBezTo>
                      <a:pt x="761" y="3958"/>
                      <a:pt x="741" y="3968"/>
                      <a:pt x="761" y="4035"/>
                    </a:cubicBezTo>
                    <a:cubicBezTo>
                      <a:pt x="761" y="4035"/>
                      <a:pt x="803" y="4130"/>
                      <a:pt x="696" y="4143"/>
                    </a:cubicBezTo>
                    <a:cubicBezTo>
                      <a:pt x="696" y="4143"/>
                      <a:pt x="651" y="4139"/>
                      <a:pt x="651" y="4169"/>
                    </a:cubicBezTo>
                    <a:cubicBezTo>
                      <a:pt x="651" y="4169"/>
                      <a:pt x="682" y="4212"/>
                      <a:pt x="459" y="4220"/>
                    </a:cubicBezTo>
                    <a:cubicBezTo>
                      <a:pt x="459" y="4220"/>
                      <a:pt x="366" y="4220"/>
                      <a:pt x="419" y="4130"/>
                    </a:cubicBezTo>
                    <a:cubicBezTo>
                      <a:pt x="419" y="4130"/>
                      <a:pt x="491" y="4065"/>
                      <a:pt x="517" y="4035"/>
                    </a:cubicBezTo>
                    <a:cubicBezTo>
                      <a:pt x="517" y="4035"/>
                      <a:pt x="504" y="3954"/>
                      <a:pt x="473" y="3941"/>
                    </a:cubicBezTo>
                    <a:cubicBezTo>
                      <a:pt x="473" y="3941"/>
                      <a:pt x="393" y="3210"/>
                      <a:pt x="410" y="3188"/>
                    </a:cubicBezTo>
                    <a:cubicBezTo>
                      <a:pt x="410" y="3188"/>
                      <a:pt x="294" y="2758"/>
                      <a:pt x="294" y="2371"/>
                    </a:cubicBezTo>
                    <a:cubicBezTo>
                      <a:pt x="241" y="2350"/>
                      <a:pt x="241" y="2350"/>
                      <a:pt x="241" y="2350"/>
                    </a:cubicBezTo>
                    <a:cubicBezTo>
                      <a:pt x="241" y="2350"/>
                      <a:pt x="241" y="1993"/>
                      <a:pt x="263" y="1954"/>
                    </a:cubicBezTo>
                    <a:cubicBezTo>
                      <a:pt x="263" y="1954"/>
                      <a:pt x="214" y="1988"/>
                      <a:pt x="196" y="2147"/>
                    </a:cubicBezTo>
                    <a:cubicBezTo>
                      <a:pt x="210" y="2384"/>
                      <a:pt x="210" y="2384"/>
                      <a:pt x="210" y="2384"/>
                    </a:cubicBezTo>
                    <a:cubicBezTo>
                      <a:pt x="210" y="2384"/>
                      <a:pt x="312" y="2423"/>
                      <a:pt x="170" y="2466"/>
                    </a:cubicBezTo>
                    <a:cubicBezTo>
                      <a:pt x="170" y="2466"/>
                      <a:pt x="107" y="2461"/>
                      <a:pt x="85" y="2410"/>
                    </a:cubicBezTo>
                    <a:cubicBezTo>
                      <a:pt x="85" y="2410"/>
                      <a:pt x="0" y="2341"/>
                      <a:pt x="67" y="2221"/>
                    </a:cubicBezTo>
                    <a:cubicBezTo>
                      <a:pt x="72" y="2109"/>
                      <a:pt x="72" y="2109"/>
                      <a:pt x="72" y="2109"/>
                    </a:cubicBezTo>
                    <a:cubicBezTo>
                      <a:pt x="72" y="2109"/>
                      <a:pt x="54" y="1709"/>
                      <a:pt x="89" y="1649"/>
                    </a:cubicBezTo>
                    <a:cubicBezTo>
                      <a:pt x="89" y="1649"/>
                      <a:pt x="98" y="1515"/>
                      <a:pt x="130" y="1489"/>
                    </a:cubicBezTo>
                    <a:cubicBezTo>
                      <a:pt x="130" y="1489"/>
                      <a:pt x="116" y="1335"/>
                      <a:pt x="152" y="1266"/>
                    </a:cubicBezTo>
                    <a:cubicBezTo>
                      <a:pt x="152" y="1266"/>
                      <a:pt x="94" y="862"/>
                      <a:pt x="205" y="797"/>
                    </a:cubicBezTo>
                    <a:cubicBezTo>
                      <a:pt x="446" y="672"/>
                      <a:pt x="446" y="672"/>
                      <a:pt x="446" y="672"/>
                    </a:cubicBezTo>
                    <a:cubicBezTo>
                      <a:pt x="446" y="672"/>
                      <a:pt x="437" y="586"/>
                      <a:pt x="450" y="569"/>
                    </a:cubicBezTo>
                    <a:cubicBezTo>
                      <a:pt x="450" y="569"/>
                      <a:pt x="410" y="479"/>
                      <a:pt x="417" y="46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" name="Freeform 75">
                <a:extLst>
                  <a:ext uri="{FF2B5EF4-FFF2-40B4-BE49-F238E27FC236}">
                    <a16:creationId xmlns:a16="http://schemas.microsoft.com/office/drawing/2014/main" id="{67AFF33A-91DD-4EE4-BAC3-B2F07089C5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676" y="2498725"/>
                <a:ext cx="17463" cy="523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190"/>
                  </a:cxn>
                  <a:cxn ang="0">
                    <a:pos x="0" y="264"/>
                  </a:cxn>
                  <a:cxn ang="0">
                    <a:pos x="0" y="0"/>
                  </a:cxn>
                </a:cxnLst>
                <a:rect l="0" t="0" r="r" b="b"/>
                <a:pathLst>
                  <a:path w="84" h="264">
                    <a:moveTo>
                      <a:pt x="0" y="0"/>
                    </a:moveTo>
                    <a:cubicBezTo>
                      <a:pt x="0" y="0"/>
                      <a:pt x="21" y="107"/>
                      <a:pt x="84" y="190"/>
                    </a:cubicBezTo>
                    <a:cubicBezTo>
                      <a:pt x="0" y="264"/>
                      <a:pt x="0" y="264"/>
                      <a:pt x="0" y="26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pSp>
        <p:nvGrpSpPr>
          <p:cNvPr id="314" name="Groupe 313">
            <a:extLst>
              <a:ext uri="{FF2B5EF4-FFF2-40B4-BE49-F238E27FC236}">
                <a16:creationId xmlns:a16="http://schemas.microsoft.com/office/drawing/2014/main" id="{028DAB40-CDA5-4B0F-BEBA-4BD7EABF68B0}"/>
              </a:ext>
            </a:extLst>
          </p:cNvPr>
          <p:cNvGrpSpPr/>
          <p:nvPr/>
        </p:nvGrpSpPr>
        <p:grpSpPr>
          <a:xfrm>
            <a:off x="66710" y="4711350"/>
            <a:ext cx="979208" cy="432000"/>
            <a:chOff x="163289" y="4548068"/>
            <a:chExt cx="979208" cy="432000"/>
          </a:xfrm>
        </p:grpSpPr>
        <p:sp>
          <p:nvSpPr>
            <p:cNvPr id="315" name="Freeform 6">
              <a:extLst>
                <a:ext uri="{FF2B5EF4-FFF2-40B4-BE49-F238E27FC236}">
                  <a16:creationId xmlns:a16="http://schemas.microsoft.com/office/drawing/2014/main" id="{F0A2C8FD-4BE4-41B8-B2D3-B7ABBC1FF960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522730" y="4548068"/>
              <a:ext cx="153408" cy="432000"/>
            </a:xfrm>
            <a:custGeom>
              <a:avLst/>
              <a:gdLst/>
              <a:ahLst/>
              <a:cxnLst>
                <a:cxn ang="0">
                  <a:pos x="694" y="792"/>
                </a:cxn>
                <a:cxn ang="0">
                  <a:pos x="722" y="692"/>
                </a:cxn>
                <a:cxn ang="0">
                  <a:pos x="700" y="491"/>
                </a:cxn>
                <a:cxn ang="0">
                  <a:pos x="581" y="329"/>
                </a:cxn>
                <a:cxn ang="0">
                  <a:pos x="563" y="220"/>
                </a:cxn>
                <a:cxn ang="0">
                  <a:pos x="603" y="159"/>
                </a:cxn>
                <a:cxn ang="0">
                  <a:pos x="594" y="74"/>
                </a:cxn>
                <a:cxn ang="0">
                  <a:pos x="563" y="25"/>
                </a:cxn>
                <a:cxn ang="0">
                  <a:pos x="505" y="13"/>
                </a:cxn>
                <a:cxn ang="0">
                  <a:pos x="466" y="4"/>
                </a:cxn>
                <a:cxn ang="0">
                  <a:pos x="420" y="25"/>
                </a:cxn>
                <a:cxn ang="0">
                  <a:pos x="389" y="67"/>
                </a:cxn>
                <a:cxn ang="0">
                  <a:pos x="380" y="122"/>
                </a:cxn>
                <a:cxn ang="0">
                  <a:pos x="405" y="189"/>
                </a:cxn>
                <a:cxn ang="0">
                  <a:pos x="402" y="272"/>
                </a:cxn>
                <a:cxn ang="0">
                  <a:pos x="344" y="296"/>
                </a:cxn>
                <a:cxn ang="0">
                  <a:pos x="191" y="390"/>
                </a:cxn>
                <a:cxn ang="0">
                  <a:pos x="109" y="655"/>
                </a:cxn>
                <a:cxn ang="0">
                  <a:pos x="97" y="792"/>
                </a:cxn>
                <a:cxn ang="0">
                  <a:pos x="124" y="1030"/>
                </a:cxn>
                <a:cxn ang="0">
                  <a:pos x="109" y="1140"/>
                </a:cxn>
                <a:cxn ang="0">
                  <a:pos x="170" y="1160"/>
                </a:cxn>
                <a:cxn ang="0">
                  <a:pos x="170" y="1395"/>
                </a:cxn>
                <a:cxn ang="0">
                  <a:pos x="160" y="1514"/>
                </a:cxn>
                <a:cxn ang="0">
                  <a:pos x="94" y="1728"/>
                </a:cxn>
                <a:cxn ang="0">
                  <a:pos x="62" y="1826"/>
                </a:cxn>
                <a:cxn ang="0">
                  <a:pos x="48" y="1860"/>
                </a:cxn>
                <a:cxn ang="0">
                  <a:pos x="94" y="2002"/>
                </a:cxn>
                <a:cxn ang="0">
                  <a:pos x="186" y="1842"/>
                </a:cxn>
                <a:cxn ang="0">
                  <a:pos x="202" y="1798"/>
                </a:cxn>
                <a:cxn ang="0">
                  <a:pos x="314" y="1520"/>
                </a:cxn>
                <a:cxn ang="0">
                  <a:pos x="389" y="1447"/>
                </a:cxn>
                <a:cxn ang="0">
                  <a:pos x="407" y="1805"/>
                </a:cxn>
                <a:cxn ang="0">
                  <a:pos x="412" y="1885"/>
                </a:cxn>
                <a:cxn ang="0">
                  <a:pos x="413" y="1902"/>
                </a:cxn>
                <a:cxn ang="0">
                  <a:pos x="402" y="1927"/>
                </a:cxn>
                <a:cxn ang="0">
                  <a:pos x="490" y="1970"/>
                </a:cxn>
                <a:cxn ang="0">
                  <a:pos x="644" y="1983"/>
                </a:cxn>
                <a:cxn ang="0">
                  <a:pos x="597" y="1935"/>
                </a:cxn>
                <a:cxn ang="0">
                  <a:pos x="537" y="1870"/>
                </a:cxn>
                <a:cxn ang="0">
                  <a:pos x="533" y="1841"/>
                </a:cxn>
                <a:cxn ang="0">
                  <a:pos x="559" y="1605"/>
                </a:cxn>
                <a:cxn ang="0">
                  <a:pos x="605" y="1175"/>
                </a:cxn>
                <a:cxn ang="0">
                  <a:pos x="694" y="1198"/>
                </a:cxn>
                <a:cxn ang="0">
                  <a:pos x="683" y="1017"/>
                </a:cxn>
                <a:cxn ang="0">
                  <a:pos x="204" y="850"/>
                </a:cxn>
                <a:cxn ang="0">
                  <a:pos x="219" y="899"/>
                </a:cxn>
                <a:cxn ang="0">
                  <a:pos x="198" y="792"/>
                </a:cxn>
                <a:cxn ang="0">
                  <a:pos x="621" y="966"/>
                </a:cxn>
                <a:cxn ang="0">
                  <a:pos x="569" y="838"/>
                </a:cxn>
                <a:cxn ang="0">
                  <a:pos x="615" y="786"/>
                </a:cxn>
                <a:cxn ang="0">
                  <a:pos x="633" y="960"/>
                </a:cxn>
              </a:cxnLst>
              <a:rect l="0" t="0" r="r" b="b"/>
              <a:pathLst>
                <a:path w="722" h="2034">
                  <a:moveTo>
                    <a:pt x="703" y="920"/>
                  </a:moveTo>
                  <a:cubicBezTo>
                    <a:pt x="703" y="847"/>
                    <a:pt x="703" y="847"/>
                    <a:pt x="703" y="847"/>
                  </a:cubicBezTo>
                  <a:cubicBezTo>
                    <a:pt x="694" y="792"/>
                    <a:pt x="694" y="792"/>
                    <a:pt x="694" y="792"/>
                  </a:cubicBezTo>
                  <a:cubicBezTo>
                    <a:pt x="694" y="722"/>
                    <a:pt x="694" y="722"/>
                    <a:pt x="694" y="722"/>
                  </a:cubicBezTo>
                  <a:cubicBezTo>
                    <a:pt x="706" y="710"/>
                    <a:pt x="706" y="710"/>
                    <a:pt x="706" y="710"/>
                  </a:cubicBezTo>
                  <a:cubicBezTo>
                    <a:pt x="722" y="692"/>
                    <a:pt x="722" y="692"/>
                    <a:pt x="722" y="692"/>
                  </a:cubicBezTo>
                  <a:cubicBezTo>
                    <a:pt x="715" y="604"/>
                    <a:pt x="715" y="604"/>
                    <a:pt x="715" y="604"/>
                  </a:cubicBezTo>
                  <a:cubicBezTo>
                    <a:pt x="703" y="552"/>
                    <a:pt x="703" y="552"/>
                    <a:pt x="703" y="552"/>
                  </a:cubicBezTo>
                  <a:cubicBezTo>
                    <a:pt x="703" y="552"/>
                    <a:pt x="703" y="552"/>
                    <a:pt x="700" y="491"/>
                  </a:cubicBezTo>
                  <a:cubicBezTo>
                    <a:pt x="697" y="430"/>
                    <a:pt x="664" y="406"/>
                    <a:pt x="664" y="406"/>
                  </a:cubicBezTo>
                  <a:cubicBezTo>
                    <a:pt x="624" y="366"/>
                    <a:pt x="624" y="366"/>
                    <a:pt x="624" y="366"/>
                  </a:cubicBezTo>
                  <a:cubicBezTo>
                    <a:pt x="581" y="329"/>
                    <a:pt x="581" y="329"/>
                    <a:pt x="581" y="329"/>
                  </a:cubicBezTo>
                  <a:cubicBezTo>
                    <a:pt x="545" y="308"/>
                    <a:pt x="545" y="308"/>
                    <a:pt x="545" y="308"/>
                  </a:cubicBezTo>
                  <a:cubicBezTo>
                    <a:pt x="539" y="290"/>
                    <a:pt x="539" y="290"/>
                    <a:pt x="539" y="290"/>
                  </a:cubicBezTo>
                  <a:cubicBezTo>
                    <a:pt x="563" y="220"/>
                    <a:pt x="563" y="220"/>
                    <a:pt x="563" y="220"/>
                  </a:cubicBezTo>
                  <a:cubicBezTo>
                    <a:pt x="578" y="202"/>
                    <a:pt x="578" y="202"/>
                    <a:pt x="578" y="202"/>
                  </a:cubicBezTo>
                  <a:cubicBezTo>
                    <a:pt x="591" y="177"/>
                    <a:pt x="591" y="177"/>
                    <a:pt x="591" y="177"/>
                  </a:cubicBezTo>
                  <a:cubicBezTo>
                    <a:pt x="603" y="159"/>
                    <a:pt x="603" y="159"/>
                    <a:pt x="603" y="159"/>
                  </a:cubicBezTo>
                  <a:cubicBezTo>
                    <a:pt x="603" y="122"/>
                    <a:pt x="603" y="122"/>
                    <a:pt x="603" y="122"/>
                  </a:cubicBezTo>
                  <a:cubicBezTo>
                    <a:pt x="597" y="92"/>
                    <a:pt x="597" y="92"/>
                    <a:pt x="597" y="92"/>
                  </a:cubicBezTo>
                  <a:cubicBezTo>
                    <a:pt x="594" y="74"/>
                    <a:pt x="594" y="74"/>
                    <a:pt x="594" y="74"/>
                  </a:cubicBezTo>
                  <a:cubicBezTo>
                    <a:pt x="578" y="61"/>
                    <a:pt x="578" y="61"/>
                    <a:pt x="578" y="61"/>
                  </a:cubicBezTo>
                  <a:cubicBezTo>
                    <a:pt x="578" y="43"/>
                    <a:pt x="578" y="43"/>
                    <a:pt x="578" y="43"/>
                  </a:cubicBezTo>
                  <a:cubicBezTo>
                    <a:pt x="563" y="25"/>
                    <a:pt x="563" y="25"/>
                    <a:pt x="563" y="25"/>
                  </a:cubicBezTo>
                  <a:cubicBezTo>
                    <a:pt x="539" y="7"/>
                    <a:pt x="539" y="7"/>
                    <a:pt x="539" y="7"/>
                  </a:cubicBezTo>
                  <a:cubicBezTo>
                    <a:pt x="520" y="7"/>
                    <a:pt x="520" y="7"/>
                    <a:pt x="520" y="7"/>
                  </a:cubicBezTo>
                  <a:cubicBezTo>
                    <a:pt x="505" y="13"/>
                    <a:pt x="505" y="13"/>
                    <a:pt x="505" y="13"/>
                  </a:cubicBezTo>
                  <a:cubicBezTo>
                    <a:pt x="496" y="0"/>
                    <a:pt x="496" y="0"/>
                    <a:pt x="496" y="0"/>
                  </a:cubicBezTo>
                  <a:cubicBezTo>
                    <a:pt x="481" y="4"/>
                    <a:pt x="481" y="4"/>
                    <a:pt x="481" y="4"/>
                  </a:cubicBezTo>
                  <a:cubicBezTo>
                    <a:pt x="466" y="4"/>
                    <a:pt x="466" y="4"/>
                    <a:pt x="466" y="4"/>
                  </a:cubicBezTo>
                  <a:cubicBezTo>
                    <a:pt x="444" y="10"/>
                    <a:pt x="444" y="10"/>
                    <a:pt x="444" y="10"/>
                  </a:cubicBezTo>
                  <a:cubicBezTo>
                    <a:pt x="435" y="22"/>
                    <a:pt x="435" y="22"/>
                    <a:pt x="435" y="22"/>
                  </a:cubicBezTo>
                  <a:cubicBezTo>
                    <a:pt x="420" y="25"/>
                    <a:pt x="420" y="25"/>
                    <a:pt x="420" y="25"/>
                  </a:cubicBezTo>
                  <a:cubicBezTo>
                    <a:pt x="411" y="37"/>
                    <a:pt x="411" y="37"/>
                    <a:pt x="411" y="37"/>
                  </a:cubicBezTo>
                  <a:cubicBezTo>
                    <a:pt x="405" y="55"/>
                    <a:pt x="405" y="55"/>
                    <a:pt x="405" y="55"/>
                  </a:cubicBezTo>
                  <a:cubicBezTo>
                    <a:pt x="389" y="67"/>
                    <a:pt x="389" y="67"/>
                    <a:pt x="389" y="67"/>
                  </a:cubicBezTo>
                  <a:cubicBezTo>
                    <a:pt x="380" y="74"/>
                    <a:pt x="380" y="74"/>
                    <a:pt x="380" y="74"/>
                  </a:cubicBezTo>
                  <a:cubicBezTo>
                    <a:pt x="380" y="107"/>
                    <a:pt x="380" y="107"/>
                    <a:pt x="380" y="107"/>
                  </a:cubicBezTo>
                  <a:cubicBezTo>
                    <a:pt x="380" y="122"/>
                    <a:pt x="380" y="122"/>
                    <a:pt x="380" y="122"/>
                  </a:cubicBezTo>
                  <a:cubicBezTo>
                    <a:pt x="386" y="150"/>
                    <a:pt x="386" y="150"/>
                    <a:pt x="386" y="150"/>
                  </a:cubicBezTo>
                  <a:cubicBezTo>
                    <a:pt x="386" y="150"/>
                    <a:pt x="396" y="138"/>
                    <a:pt x="386" y="165"/>
                  </a:cubicBezTo>
                  <a:cubicBezTo>
                    <a:pt x="377" y="192"/>
                    <a:pt x="405" y="189"/>
                    <a:pt x="405" y="189"/>
                  </a:cubicBezTo>
                  <a:cubicBezTo>
                    <a:pt x="411" y="205"/>
                    <a:pt x="411" y="205"/>
                    <a:pt x="411" y="205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72"/>
                    <a:pt x="402" y="272"/>
                    <a:pt x="402" y="272"/>
                  </a:cubicBezTo>
                  <a:cubicBezTo>
                    <a:pt x="389" y="281"/>
                    <a:pt x="389" y="281"/>
                    <a:pt x="389" y="281"/>
                  </a:cubicBezTo>
                  <a:cubicBezTo>
                    <a:pt x="356" y="302"/>
                    <a:pt x="356" y="302"/>
                    <a:pt x="356" y="302"/>
                  </a:cubicBezTo>
                  <a:cubicBezTo>
                    <a:pt x="344" y="296"/>
                    <a:pt x="344" y="296"/>
                    <a:pt x="344" y="296"/>
                  </a:cubicBezTo>
                  <a:cubicBezTo>
                    <a:pt x="286" y="302"/>
                    <a:pt x="286" y="302"/>
                    <a:pt x="286" y="302"/>
                  </a:cubicBezTo>
                  <a:cubicBezTo>
                    <a:pt x="231" y="314"/>
                    <a:pt x="243" y="336"/>
                    <a:pt x="243" y="336"/>
                  </a:cubicBezTo>
                  <a:cubicBezTo>
                    <a:pt x="225" y="351"/>
                    <a:pt x="191" y="390"/>
                    <a:pt x="191" y="390"/>
                  </a:cubicBezTo>
                  <a:cubicBezTo>
                    <a:pt x="97" y="573"/>
                    <a:pt x="97" y="573"/>
                    <a:pt x="97" y="573"/>
                  </a:cubicBezTo>
                  <a:cubicBezTo>
                    <a:pt x="134" y="598"/>
                    <a:pt x="134" y="598"/>
                    <a:pt x="134" y="598"/>
                  </a:cubicBezTo>
                  <a:cubicBezTo>
                    <a:pt x="109" y="655"/>
                    <a:pt x="109" y="655"/>
                    <a:pt x="109" y="655"/>
                  </a:cubicBezTo>
                  <a:cubicBezTo>
                    <a:pt x="109" y="677"/>
                    <a:pt x="109" y="677"/>
                    <a:pt x="109" y="677"/>
                  </a:cubicBezTo>
                  <a:cubicBezTo>
                    <a:pt x="100" y="719"/>
                    <a:pt x="100" y="719"/>
                    <a:pt x="100" y="719"/>
                  </a:cubicBezTo>
                  <a:cubicBezTo>
                    <a:pt x="97" y="792"/>
                    <a:pt x="97" y="792"/>
                    <a:pt x="97" y="792"/>
                  </a:cubicBezTo>
                  <a:cubicBezTo>
                    <a:pt x="124" y="930"/>
                    <a:pt x="124" y="930"/>
                    <a:pt x="124" y="930"/>
                  </a:cubicBezTo>
                  <a:cubicBezTo>
                    <a:pt x="124" y="1006"/>
                    <a:pt x="124" y="1006"/>
                    <a:pt x="124" y="1006"/>
                  </a:cubicBezTo>
                  <a:cubicBezTo>
                    <a:pt x="124" y="1030"/>
                    <a:pt x="124" y="1030"/>
                    <a:pt x="124" y="1030"/>
                  </a:cubicBezTo>
                  <a:cubicBezTo>
                    <a:pt x="103" y="1085"/>
                    <a:pt x="103" y="1085"/>
                    <a:pt x="103" y="1085"/>
                  </a:cubicBezTo>
                  <a:cubicBezTo>
                    <a:pt x="103" y="1121"/>
                    <a:pt x="103" y="1121"/>
                    <a:pt x="103" y="1121"/>
                  </a:cubicBezTo>
                  <a:cubicBezTo>
                    <a:pt x="109" y="1140"/>
                    <a:pt x="109" y="1140"/>
                    <a:pt x="109" y="1140"/>
                  </a:cubicBezTo>
                  <a:cubicBezTo>
                    <a:pt x="131" y="1140"/>
                    <a:pt x="131" y="1140"/>
                    <a:pt x="131" y="1140"/>
                  </a:cubicBezTo>
                  <a:cubicBezTo>
                    <a:pt x="143" y="1155"/>
                    <a:pt x="143" y="1155"/>
                    <a:pt x="143" y="1155"/>
                  </a:cubicBezTo>
                  <a:cubicBezTo>
                    <a:pt x="170" y="1160"/>
                    <a:pt x="170" y="1160"/>
                    <a:pt x="170" y="1160"/>
                  </a:cubicBezTo>
                  <a:cubicBezTo>
                    <a:pt x="180" y="1176"/>
                    <a:pt x="180" y="1176"/>
                    <a:pt x="180" y="1176"/>
                  </a:cubicBezTo>
                  <a:cubicBezTo>
                    <a:pt x="182" y="1296"/>
                    <a:pt x="182" y="1296"/>
                    <a:pt x="182" y="1296"/>
                  </a:cubicBezTo>
                  <a:cubicBezTo>
                    <a:pt x="170" y="1395"/>
                    <a:pt x="170" y="1395"/>
                    <a:pt x="170" y="1395"/>
                  </a:cubicBezTo>
                  <a:cubicBezTo>
                    <a:pt x="168" y="1414"/>
                    <a:pt x="166" y="1441"/>
                    <a:pt x="168" y="1462"/>
                  </a:cubicBezTo>
                  <a:cubicBezTo>
                    <a:pt x="172" y="1500"/>
                    <a:pt x="154" y="1466"/>
                    <a:pt x="160" y="1490"/>
                  </a:cubicBezTo>
                  <a:cubicBezTo>
                    <a:pt x="166" y="1514"/>
                    <a:pt x="160" y="1514"/>
                    <a:pt x="160" y="1514"/>
                  </a:cubicBezTo>
                  <a:cubicBezTo>
                    <a:pt x="160" y="1514"/>
                    <a:pt x="152" y="1512"/>
                    <a:pt x="154" y="1526"/>
                  </a:cubicBezTo>
                  <a:cubicBezTo>
                    <a:pt x="156" y="1540"/>
                    <a:pt x="134" y="1574"/>
                    <a:pt x="134" y="1574"/>
                  </a:cubicBezTo>
                  <a:cubicBezTo>
                    <a:pt x="134" y="1574"/>
                    <a:pt x="100" y="1676"/>
                    <a:pt x="94" y="1728"/>
                  </a:cubicBezTo>
                  <a:cubicBezTo>
                    <a:pt x="88" y="1780"/>
                    <a:pt x="80" y="1802"/>
                    <a:pt x="80" y="1802"/>
                  </a:cubicBezTo>
                  <a:cubicBezTo>
                    <a:pt x="80" y="1802"/>
                    <a:pt x="66" y="1808"/>
                    <a:pt x="66" y="1816"/>
                  </a:cubicBezTo>
                  <a:cubicBezTo>
                    <a:pt x="62" y="1826"/>
                    <a:pt x="62" y="1826"/>
                    <a:pt x="62" y="1826"/>
                  </a:cubicBezTo>
                  <a:cubicBezTo>
                    <a:pt x="62" y="1826"/>
                    <a:pt x="52" y="1828"/>
                    <a:pt x="56" y="1838"/>
                  </a:cubicBezTo>
                  <a:cubicBezTo>
                    <a:pt x="60" y="1848"/>
                    <a:pt x="52" y="1850"/>
                    <a:pt x="52" y="1850"/>
                  </a:cubicBezTo>
                  <a:cubicBezTo>
                    <a:pt x="48" y="1860"/>
                    <a:pt x="48" y="1860"/>
                    <a:pt x="48" y="1860"/>
                  </a:cubicBezTo>
                  <a:cubicBezTo>
                    <a:pt x="26" y="1894"/>
                    <a:pt x="26" y="1894"/>
                    <a:pt x="26" y="1894"/>
                  </a:cubicBezTo>
                  <a:cubicBezTo>
                    <a:pt x="26" y="1894"/>
                    <a:pt x="0" y="1918"/>
                    <a:pt x="2" y="1950"/>
                  </a:cubicBezTo>
                  <a:cubicBezTo>
                    <a:pt x="2" y="1950"/>
                    <a:pt x="24" y="2034"/>
                    <a:pt x="94" y="2002"/>
                  </a:cubicBezTo>
                  <a:cubicBezTo>
                    <a:pt x="94" y="2002"/>
                    <a:pt x="120" y="1974"/>
                    <a:pt x="142" y="1904"/>
                  </a:cubicBezTo>
                  <a:cubicBezTo>
                    <a:pt x="164" y="1834"/>
                    <a:pt x="154" y="1864"/>
                    <a:pt x="162" y="1852"/>
                  </a:cubicBezTo>
                  <a:cubicBezTo>
                    <a:pt x="170" y="1840"/>
                    <a:pt x="186" y="1842"/>
                    <a:pt x="186" y="1842"/>
                  </a:cubicBezTo>
                  <a:cubicBezTo>
                    <a:pt x="194" y="1824"/>
                    <a:pt x="194" y="1824"/>
                    <a:pt x="194" y="1824"/>
                  </a:cubicBezTo>
                  <a:cubicBezTo>
                    <a:pt x="206" y="1820"/>
                    <a:pt x="206" y="1820"/>
                    <a:pt x="206" y="1820"/>
                  </a:cubicBezTo>
                  <a:cubicBezTo>
                    <a:pt x="202" y="1798"/>
                    <a:pt x="202" y="1798"/>
                    <a:pt x="202" y="1798"/>
                  </a:cubicBezTo>
                  <a:cubicBezTo>
                    <a:pt x="202" y="1798"/>
                    <a:pt x="238" y="1696"/>
                    <a:pt x="264" y="1676"/>
                  </a:cubicBezTo>
                  <a:cubicBezTo>
                    <a:pt x="264" y="1676"/>
                    <a:pt x="286" y="1618"/>
                    <a:pt x="292" y="1586"/>
                  </a:cubicBezTo>
                  <a:cubicBezTo>
                    <a:pt x="292" y="1586"/>
                    <a:pt x="300" y="1534"/>
                    <a:pt x="314" y="1520"/>
                  </a:cubicBezTo>
                  <a:cubicBezTo>
                    <a:pt x="325" y="1509"/>
                    <a:pt x="330" y="1493"/>
                    <a:pt x="336" y="1450"/>
                  </a:cubicBezTo>
                  <a:cubicBezTo>
                    <a:pt x="379" y="1344"/>
                    <a:pt x="379" y="1344"/>
                    <a:pt x="379" y="1344"/>
                  </a:cubicBezTo>
                  <a:cubicBezTo>
                    <a:pt x="389" y="1447"/>
                    <a:pt x="389" y="1447"/>
                    <a:pt x="389" y="1447"/>
                  </a:cubicBezTo>
                  <a:cubicBezTo>
                    <a:pt x="390" y="1448"/>
                    <a:pt x="390" y="1448"/>
                    <a:pt x="390" y="1448"/>
                  </a:cubicBezTo>
                  <a:cubicBezTo>
                    <a:pt x="390" y="1450"/>
                    <a:pt x="407" y="1570"/>
                    <a:pt x="411" y="1589"/>
                  </a:cubicBezTo>
                  <a:cubicBezTo>
                    <a:pt x="415" y="1607"/>
                    <a:pt x="407" y="1805"/>
                    <a:pt x="407" y="1805"/>
                  </a:cubicBezTo>
                  <a:cubicBezTo>
                    <a:pt x="407" y="1805"/>
                    <a:pt x="403" y="1835"/>
                    <a:pt x="409" y="1846"/>
                  </a:cubicBezTo>
                  <a:cubicBezTo>
                    <a:pt x="416" y="1857"/>
                    <a:pt x="424" y="1855"/>
                    <a:pt x="411" y="1863"/>
                  </a:cubicBezTo>
                  <a:cubicBezTo>
                    <a:pt x="397" y="1871"/>
                    <a:pt x="412" y="1885"/>
                    <a:pt x="412" y="1885"/>
                  </a:cubicBezTo>
                  <a:cubicBezTo>
                    <a:pt x="408" y="1891"/>
                    <a:pt x="408" y="1891"/>
                    <a:pt x="408" y="1891"/>
                  </a:cubicBezTo>
                  <a:cubicBezTo>
                    <a:pt x="409" y="1901"/>
                    <a:pt x="409" y="1901"/>
                    <a:pt x="409" y="1901"/>
                  </a:cubicBezTo>
                  <a:cubicBezTo>
                    <a:pt x="413" y="1902"/>
                    <a:pt x="413" y="1902"/>
                    <a:pt x="413" y="1902"/>
                  </a:cubicBezTo>
                  <a:cubicBezTo>
                    <a:pt x="413" y="1906"/>
                    <a:pt x="413" y="1906"/>
                    <a:pt x="413" y="1906"/>
                  </a:cubicBezTo>
                  <a:cubicBezTo>
                    <a:pt x="407" y="1923"/>
                    <a:pt x="407" y="1923"/>
                    <a:pt x="407" y="1923"/>
                  </a:cubicBezTo>
                  <a:cubicBezTo>
                    <a:pt x="402" y="1927"/>
                    <a:pt x="402" y="1927"/>
                    <a:pt x="402" y="1927"/>
                  </a:cubicBezTo>
                  <a:cubicBezTo>
                    <a:pt x="402" y="1938"/>
                    <a:pt x="402" y="1938"/>
                    <a:pt x="402" y="1938"/>
                  </a:cubicBezTo>
                  <a:cubicBezTo>
                    <a:pt x="399" y="1964"/>
                    <a:pt x="475" y="1977"/>
                    <a:pt x="475" y="1977"/>
                  </a:cubicBezTo>
                  <a:cubicBezTo>
                    <a:pt x="490" y="1970"/>
                    <a:pt x="490" y="1970"/>
                    <a:pt x="490" y="1970"/>
                  </a:cubicBezTo>
                  <a:cubicBezTo>
                    <a:pt x="500" y="1976"/>
                    <a:pt x="500" y="1976"/>
                    <a:pt x="500" y="1976"/>
                  </a:cubicBezTo>
                  <a:cubicBezTo>
                    <a:pt x="529" y="2003"/>
                    <a:pt x="593" y="2006"/>
                    <a:pt x="593" y="2006"/>
                  </a:cubicBezTo>
                  <a:cubicBezTo>
                    <a:pt x="624" y="2005"/>
                    <a:pt x="644" y="1983"/>
                    <a:pt x="644" y="1983"/>
                  </a:cubicBezTo>
                  <a:cubicBezTo>
                    <a:pt x="644" y="1969"/>
                    <a:pt x="644" y="1969"/>
                    <a:pt x="644" y="1969"/>
                  </a:cubicBezTo>
                  <a:cubicBezTo>
                    <a:pt x="640" y="1966"/>
                    <a:pt x="640" y="1966"/>
                    <a:pt x="640" y="1966"/>
                  </a:cubicBezTo>
                  <a:cubicBezTo>
                    <a:pt x="633" y="1943"/>
                    <a:pt x="597" y="1935"/>
                    <a:pt x="597" y="1935"/>
                  </a:cubicBezTo>
                  <a:cubicBezTo>
                    <a:pt x="570" y="1918"/>
                    <a:pt x="570" y="1918"/>
                    <a:pt x="570" y="1918"/>
                  </a:cubicBezTo>
                  <a:cubicBezTo>
                    <a:pt x="533" y="1885"/>
                    <a:pt x="533" y="1885"/>
                    <a:pt x="533" y="1885"/>
                  </a:cubicBezTo>
                  <a:cubicBezTo>
                    <a:pt x="533" y="1885"/>
                    <a:pt x="545" y="1877"/>
                    <a:pt x="537" y="1870"/>
                  </a:cubicBezTo>
                  <a:cubicBezTo>
                    <a:pt x="534" y="1867"/>
                    <a:pt x="532" y="1867"/>
                    <a:pt x="531" y="1867"/>
                  </a:cubicBezTo>
                  <a:cubicBezTo>
                    <a:pt x="532" y="1867"/>
                    <a:pt x="533" y="1866"/>
                    <a:pt x="535" y="1863"/>
                  </a:cubicBezTo>
                  <a:cubicBezTo>
                    <a:pt x="540" y="1855"/>
                    <a:pt x="533" y="1849"/>
                    <a:pt x="533" y="1841"/>
                  </a:cubicBezTo>
                  <a:cubicBezTo>
                    <a:pt x="533" y="1833"/>
                    <a:pt x="537" y="1822"/>
                    <a:pt x="537" y="1822"/>
                  </a:cubicBezTo>
                  <a:cubicBezTo>
                    <a:pt x="555" y="1707"/>
                    <a:pt x="555" y="1707"/>
                    <a:pt x="555" y="1707"/>
                  </a:cubicBezTo>
                  <a:cubicBezTo>
                    <a:pt x="559" y="1605"/>
                    <a:pt x="559" y="1605"/>
                    <a:pt x="559" y="1605"/>
                  </a:cubicBezTo>
                  <a:cubicBezTo>
                    <a:pt x="557" y="1503"/>
                    <a:pt x="557" y="1503"/>
                    <a:pt x="557" y="1503"/>
                  </a:cubicBezTo>
                  <a:cubicBezTo>
                    <a:pt x="566" y="1481"/>
                    <a:pt x="575" y="1440"/>
                    <a:pt x="575" y="1440"/>
                  </a:cubicBezTo>
                  <a:cubicBezTo>
                    <a:pt x="605" y="1175"/>
                    <a:pt x="605" y="1175"/>
                    <a:pt x="605" y="1175"/>
                  </a:cubicBezTo>
                  <a:cubicBezTo>
                    <a:pt x="648" y="1195"/>
                    <a:pt x="648" y="1195"/>
                    <a:pt x="648" y="1195"/>
                  </a:cubicBezTo>
                  <a:cubicBezTo>
                    <a:pt x="663" y="1180"/>
                    <a:pt x="663" y="1180"/>
                    <a:pt x="663" y="1180"/>
                  </a:cubicBezTo>
                  <a:cubicBezTo>
                    <a:pt x="694" y="1198"/>
                    <a:pt x="694" y="1198"/>
                    <a:pt x="694" y="1198"/>
                  </a:cubicBezTo>
                  <a:cubicBezTo>
                    <a:pt x="706" y="1198"/>
                    <a:pt x="706" y="1198"/>
                    <a:pt x="706" y="1198"/>
                  </a:cubicBezTo>
                  <a:cubicBezTo>
                    <a:pt x="718" y="1036"/>
                    <a:pt x="718" y="1036"/>
                    <a:pt x="718" y="1036"/>
                  </a:cubicBezTo>
                  <a:cubicBezTo>
                    <a:pt x="683" y="1017"/>
                    <a:pt x="683" y="1017"/>
                    <a:pt x="683" y="1017"/>
                  </a:cubicBezTo>
                  <a:lnTo>
                    <a:pt x="703" y="920"/>
                  </a:lnTo>
                  <a:close/>
                  <a:moveTo>
                    <a:pt x="198" y="792"/>
                  </a:moveTo>
                  <a:cubicBezTo>
                    <a:pt x="204" y="850"/>
                    <a:pt x="204" y="850"/>
                    <a:pt x="204" y="850"/>
                  </a:cubicBezTo>
                  <a:cubicBezTo>
                    <a:pt x="231" y="847"/>
                    <a:pt x="231" y="847"/>
                    <a:pt x="231" y="847"/>
                  </a:cubicBezTo>
                  <a:cubicBezTo>
                    <a:pt x="223" y="881"/>
                    <a:pt x="223" y="881"/>
                    <a:pt x="223" y="881"/>
                  </a:cubicBezTo>
                  <a:cubicBezTo>
                    <a:pt x="219" y="899"/>
                    <a:pt x="219" y="899"/>
                    <a:pt x="219" y="899"/>
                  </a:cubicBezTo>
                  <a:cubicBezTo>
                    <a:pt x="194" y="994"/>
                    <a:pt x="194" y="994"/>
                    <a:pt x="194" y="994"/>
                  </a:cubicBezTo>
                  <a:cubicBezTo>
                    <a:pt x="188" y="859"/>
                    <a:pt x="188" y="859"/>
                    <a:pt x="188" y="859"/>
                  </a:cubicBezTo>
                  <a:lnTo>
                    <a:pt x="198" y="792"/>
                  </a:lnTo>
                  <a:close/>
                  <a:moveTo>
                    <a:pt x="628" y="987"/>
                  </a:moveTo>
                  <a:cubicBezTo>
                    <a:pt x="619" y="982"/>
                    <a:pt x="619" y="982"/>
                    <a:pt x="619" y="982"/>
                  </a:cubicBezTo>
                  <a:cubicBezTo>
                    <a:pt x="621" y="966"/>
                    <a:pt x="621" y="966"/>
                    <a:pt x="621" y="966"/>
                  </a:cubicBezTo>
                  <a:cubicBezTo>
                    <a:pt x="606" y="960"/>
                    <a:pt x="606" y="960"/>
                    <a:pt x="606" y="960"/>
                  </a:cubicBezTo>
                  <a:cubicBezTo>
                    <a:pt x="603" y="902"/>
                    <a:pt x="603" y="902"/>
                    <a:pt x="603" y="902"/>
                  </a:cubicBezTo>
                  <a:cubicBezTo>
                    <a:pt x="569" y="838"/>
                    <a:pt x="569" y="838"/>
                    <a:pt x="569" y="838"/>
                  </a:cubicBezTo>
                  <a:cubicBezTo>
                    <a:pt x="591" y="805"/>
                    <a:pt x="591" y="805"/>
                    <a:pt x="591" y="805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6" y="701"/>
                    <a:pt x="603" y="775"/>
                    <a:pt x="615" y="786"/>
                  </a:cubicBezTo>
                  <a:cubicBezTo>
                    <a:pt x="618" y="823"/>
                    <a:pt x="618" y="823"/>
                    <a:pt x="618" y="823"/>
                  </a:cubicBezTo>
                  <a:cubicBezTo>
                    <a:pt x="612" y="866"/>
                    <a:pt x="612" y="866"/>
                    <a:pt x="612" y="866"/>
                  </a:cubicBezTo>
                  <a:cubicBezTo>
                    <a:pt x="633" y="960"/>
                    <a:pt x="633" y="960"/>
                    <a:pt x="633" y="960"/>
                  </a:cubicBezTo>
                  <a:lnTo>
                    <a:pt x="628" y="9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" name="Freeform 10">
              <a:extLst>
                <a:ext uri="{FF2B5EF4-FFF2-40B4-BE49-F238E27FC236}">
                  <a16:creationId xmlns:a16="http://schemas.microsoft.com/office/drawing/2014/main" id="{019DEDD6-9BAF-4473-9D76-2D6EC2837869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875360" y="4548068"/>
              <a:ext cx="144867" cy="432000"/>
            </a:xfrm>
            <a:custGeom>
              <a:avLst/>
              <a:gdLst/>
              <a:ahLst/>
              <a:cxnLst>
                <a:cxn ang="0">
                  <a:pos x="574" y="1749"/>
                </a:cxn>
                <a:cxn ang="0">
                  <a:pos x="520" y="1705"/>
                </a:cxn>
                <a:cxn ang="0">
                  <a:pos x="494" y="1648"/>
                </a:cxn>
                <a:cxn ang="0">
                  <a:pos x="499" y="1381"/>
                </a:cxn>
                <a:cxn ang="0">
                  <a:pos x="498" y="1296"/>
                </a:cxn>
                <a:cxn ang="0">
                  <a:pos x="512" y="1237"/>
                </a:cxn>
                <a:cxn ang="0">
                  <a:pos x="487" y="753"/>
                </a:cxn>
                <a:cxn ang="0">
                  <a:pos x="518" y="695"/>
                </a:cxn>
                <a:cxn ang="0">
                  <a:pos x="548" y="640"/>
                </a:cxn>
                <a:cxn ang="0">
                  <a:pos x="558" y="404"/>
                </a:cxn>
                <a:cxn ang="0">
                  <a:pos x="472" y="308"/>
                </a:cxn>
                <a:cxn ang="0">
                  <a:pos x="451" y="262"/>
                </a:cxn>
                <a:cxn ang="0">
                  <a:pos x="466" y="189"/>
                </a:cxn>
                <a:cxn ang="0">
                  <a:pos x="353" y="14"/>
                </a:cxn>
                <a:cxn ang="0">
                  <a:pos x="217" y="104"/>
                </a:cxn>
                <a:cxn ang="0">
                  <a:pos x="200" y="163"/>
                </a:cxn>
                <a:cxn ang="0">
                  <a:pos x="207" y="183"/>
                </a:cxn>
                <a:cxn ang="0">
                  <a:pos x="211" y="201"/>
                </a:cxn>
                <a:cxn ang="0">
                  <a:pos x="281" y="254"/>
                </a:cxn>
                <a:cxn ang="0">
                  <a:pos x="226" y="261"/>
                </a:cxn>
                <a:cxn ang="0">
                  <a:pos x="164" y="305"/>
                </a:cxn>
                <a:cxn ang="0">
                  <a:pos x="52" y="436"/>
                </a:cxn>
                <a:cxn ang="0">
                  <a:pos x="27" y="451"/>
                </a:cxn>
                <a:cxn ang="0">
                  <a:pos x="0" y="500"/>
                </a:cxn>
                <a:cxn ang="0">
                  <a:pos x="21" y="634"/>
                </a:cxn>
                <a:cxn ang="0">
                  <a:pos x="122" y="710"/>
                </a:cxn>
                <a:cxn ang="0">
                  <a:pos x="122" y="774"/>
                </a:cxn>
                <a:cxn ang="0">
                  <a:pos x="112" y="853"/>
                </a:cxn>
                <a:cxn ang="0">
                  <a:pos x="160" y="1225"/>
                </a:cxn>
                <a:cxn ang="0">
                  <a:pos x="212" y="1542"/>
                </a:cxn>
                <a:cxn ang="0">
                  <a:pos x="224" y="1637"/>
                </a:cxn>
                <a:cxn ang="0">
                  <a:pos x="228" y="1672"/>
                </a:cxn>
                <a:cxn ang="0">
                  <a:pos x="234" y="1684"/>
                </a:cxn>
                <a:cxn ang="0">
                  <a:pos x="208" y="1748"/>
                </a:cxn>
                <a:cxn ang="0">
                  <a:pos x="258" y="1788"/>
                </a:cxn>
                <a:cxn ang="0">
                  <a:pos x="322" y="1745"/>
                </a:cxn>
                <a:cxn ang="0">
                  <a:pos x="316" y="1656"/>
                </a:cxn>
                <a:cxn ang="0">
                  <a:pos x="318" y="1642"/>
                </a:cxn>
                <a:cxn ang="0">
                  <a:pos x="315" y="1628"/>
                </a:cxn>
                <a:cxn ang="0">
                  <a:pos x="316" y="1600"/>
                </a:cxn>
                <a:cxn ang="0">
                  <a:pos x="295" y="1359"/>
                </a:cxn>
                <a:cxn ang="0">
                  <a:pos x="289" y="1223"/>
                </a:cxn>
                <a:cxn ang="0">
                  <a:pos x="363" y="1218"/>
                </a:cxn>
                <a:cxn ang="0">
                  <a:pos x="374" y="1298"/>
                </a:cxn>
                <a:cxn ang="0">
                  <a:pos x="398" y="1602"/>
                </a:cxn>
                <a:cxn ang="0">
                  <a:pos x="398" y="1632"/>
                </a:cxn>
                <a:cxn ang="0">
                  <a:pos x="416" y="1714"/>
                </a:cxn>
                <a:cxn ang="0">
                  <a:pos x="486" y="1765"/>
                </a:cxn>
                <a:cxn ang="0">
                  <a:pos x="590" y="1797"/>
                </a:cxn>
                <a:cxn ang="0">
                  <a:pos x="396" y="268"/>
                </a:cxn>
                <a:cxn ang="0">
                  <a:pos x="380" y="211"/>
                </a:cxn>
                <a:cxn ang="0">
                  <a:pos x="423" y="166"/>
                </a:cxn>
                <a:cxn ang="0">
                  <a:pos x="423" y="262"/>
                </a:cxn>
                <a:cxn ang="0">
                  <a:pos x="396" y="268"/>
                </a:cxn>
              </a:cxnLst>
              <a:rect l="0" t="0" r="r" b="b"/>
              <a:pathLst>
                <a:path w="603" h="1801">
                  <a:moveTo>
                    <a:pt x="600" y="1781"/>
                  </a:moveTo>
                  <a:cubicBezTo>
                    <a:pt x="598" y="1768"/>
                    <a:pt x="574" y="1749"/>
                    <a:pt x="574" y="1749"/>
                  </a:cubicBezTo>
                  <a:cubicBezTo>
                    <a:pt x="554" y="1736"/>
                    <a:pt x="554" y="1736"/>
                    <a:pt x="554" y="1736"/>
                  </a:cubicBezTo>
                  <a:cubicBezTo>
                    <a:pt x="520" y="1705"/>
                    <a:pt x="520" y="1705"/>
                    <a:pt x="520" y="1705"/>
                  </a:cubicBezTo>
                  <a:cubicBezTo>
                    <a:pt x="510" y="1690"/>
                    <a:pt x="510" y="1690"/>
                    <a:pt x="510" y="1690"/>
                  </a:cubicBezTo>
                  <a:cubicBezTo>
                    <a:pt x="510" y="1690"/>
                    <a:pt x="488" y="1661"/>
                    <a:pt x="494" y="1648"/>
                  </a:cubicBezTo>
                  <a:cubicBezTo>
                    <a:pt x="499" y="1634"/>
                    <a:pt x="499" y="1631"/>
                    <a:pt x="499" y="1616"/>
                  </a:cubicBezTo>
                  <a:cubicBezTo>
                    <a:pt x="496" y="1485"/>
                    <a:pt x="499" y="1381"/>
                    <a:pt x="499" y="1381"/>
                  </a:cubicBezTo>
                  <a:cubicBezTo>
                    <a:pt x="496" y="1346"/>
                    <a:pt x="496" y="1346"/>
                    <a:pt x="496" y="1346"/>
                  </a:cubicBezTo>
                  <a:cubicBezTo>
                    <a:pt x="498" y="1296"/>
                    <a:pt x="498" y="1296"/>
                    <a:pt x="498" y="1296"/>
                  </a:cubicBezTo>
                  <a:cubicBezTo>
                    <a:pt x="510" y="1237"/>
                    <a:pt x="510" y="1237"/>
                    <a:pt x="510" y="1237"/>
                  </a:cubicBezTo>
                  <a:cubicBezTo>
                    <a:pt x="512" y="1237"/>
                    <a:pt x="512" y="1237"/>
                    <a:pt x="512" y="1237"/>
                  </a:cubicBezTo>
                  <a:cubicBezTo>
                    <a:pt x="512" y="1237"/>
                    <a:pt x="530" y="1074"/>
                    <a:pt x="478" y="774"/>
                  </a:cubicBezTo>
                  <a:cubicBezTo>
                    <a:pt x="487" y="753"/>
                    <a:pt x="487" y="753"/>
                    <a:pt x="487" y="753"/>
                  </a:cubicBezTo>
                  <a:cubicBezTo>
                    <a:pt x="472" y="692"/>
                    <a:pt x="472" y="692"/>
                    <a:pt x="472" y="692"/>
                  </a:cubicBezTo>
                  <a:cubicBezTo>
                    <a:pt x="518" y="695"/>
                    <a:pt x="518" y="695"/>
                    <a:pt x="518" y="695"/>
                  </a:cubicBezTo>
                  <a:cubicBezTo>
                    <a:pt x="536" y="689"/>
                    <a:pt x="536" y="689"/>
                    <a:pt x="536" y="689"/>
                  </a:cubicBezTo>
                  <a:cubicBezTo>
                    <a:pt x="548" y="640"/>
                    <a:pt x="548" y="640"/>
                    <a:pt x="548" y="640"/>
                  </a:cubicBezTo>
                  <a:cubicBezTo>
                    <a:pt x="548" y="640"/>
                    <a:pt x="568" y="544"/>
                    <a:pt x="540" y="435"/>
                  </a:cubicBezTo>
                  <a:cubicBezTo>
                    <a:pt x="558" y="404"/>
                    <a:pt x="558" y="404"/>
                    <a:pt x="558" y="404"/>
                  </a:cubicBezTo>
                  <a:cubicBezTo>
                    <a:pt x="558" y="404"/>
                    <a:pt x="518" y="369"/>
                    <a:pt x="518" y="348"/>
                  </a:cubicBezTo>
                  <a:cubicBezTo>
                    <a:pt x="518" y="348"/>
                    <a:pt x="503" y="324"/>
                    <a:pt x="472" y="308"/>
                  </a:cubicBezTo>
                  <a:cubicBezTo>
                    <a:pt x="472" y="296"/>
                    <a:pt x="472" y="296"/>
                    <a:pt x="472" y="296"/>
                  </a:cubicBezTo>
                  <a:cubicBezTo>
                    <a:pt x="451" y="262"/>
                    <a:pt x="451" y="262"/>
                    <a:pt x="451" y="262"/>
                  </a:cubicBezTo>
                  <a:cubicBezTo>
                    <a:pt x="435" y="247"/>
                    <a:pt x="435" y="247"/>
                    <a:pt x="435" y="247"/>
                  </a:cubicBezTo>
                  <a:cubicBezTo>
                    <a:pt x="466" y="189"/>
                    <a:pt x="466" y="189"/>
                    <a:pt x="466" y="189"/>
                  </a:cubicBezTo>
                  <a:cubicBezTo>
                    <a:pt x="470" y="147"/>
                    <a:pt x="469" y="127"/>
                    <a:pt x="428" y="116"/>
                  </a:cubicBezTo>
                  <a:cubicBezTo>
                    <a:pt x="430" y="84"/>
                    <a:pt x="426" y="30"/>
                    <a:pt x="353" y="14"/>
                  </a:cubicBezTo>
                  <a:cubicBezTo>
                    <a:pt x="353" y="14"/>
                    <a:pt x="264" y="0"/>
                    <a:pt x="233" y="55"/>
                  </a:cubicBezTo>
                  <a:cubicBezTo>
                    <a:pt x="228" y="60"/>
                    <a:pt x="208" y="84"/>
                    <a:pt x="217" y="104"/>
                  </a:cubicBezTo>
                  <a:cubicBezTo>
                    <a:pt x="226" y="126"/>
                    <a:pt x="200" y="146"/>
                    <a:pt x="200" y="146"/>
                  </a:cubicBezTo>
                  <a:cubicBezTo>
                    <a:pt x="200" y="146"/>
                    <a:pt x="185" y="158"/>
                    <a:pt x="200" y="163"/>
                  </a:cubicBezTo>
                  <a:cubicBezTo>
                    <a:pt x="200" y="163"/>
                    <a:pt x="209" y="170"/>
                    <a:pt x="206" y="177"/>
                  </a:cubicBezTo>
                  <a:cubicBezTo>
                    <a:pt x="206" y="177"/>
                    <a:pt x="204" y="182"/>
                    <a:pt x="207" y="183"/>
                  </a:cubicBezTo>
                  <a:cubicBezTo>
                    <a:pt x="207" y="183"/>
                    <a:pt x="203" y="188"/>
                    <a:pt x="207" y="193"/>
                  </a:cubicBezTo>
                  <a:cubicBezTo>
                    <a:pt x="207" y="193"/>
                    <a:pt x="212" y="195"/>
                    <a:pt x="211" y="201"/>
                  </a:cubicBezTo>
                  <a:cubicBezTo>
                    <a:pt x="211" y="201"/>
                    <a:pt x="196" y="239"/>
                    <a:pt x="241" y="234"/>
                  </a:cubicBezTo>
                  <a:cubicBezTo>
                    <a:pt x="287" y="228"/>
                    <a:pt x="281" y="254"/>
                    <a:pt x="281" y="254"/>
                  </a:cubicBezTo>
                  <a:cubicBezTo>
                    <a:pt x="281" y="254"/>
                    <a:pt x="281" y="254"/>
                    <a:pt x="281" y="254"/>
                  </a:cubicBezTo>
                  <a:cubicBezTo>
                    <a:pt x="278" y="254"/>
                    <a:pt x="244" y="255"/>
                    <a:pt x="226" y="261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164" y="305"/>
                    <a:pt x="164" y="305"/>
                    <a:pt x="164" y="305"/>
                  </a:cubicBezTo>
                  <a:cubicBezTo>
                    <a:pt x="122" y="335"/>
                    <a:pt x="122" y="335"/>
                    <a:pt x="122" y="335"/>
                  </a:cubicBezTo>
                  <a:cubicBezTo>
                    <a:pt x="52" y="436"/>
                    <a:pt x="52" y="436"/>
                    <a:pt x="52" y="436"/>
                  </a:cubicBezTo>
                  <a:cubicBezTo>
                    <a:pt x="80" y="455"/>
                    <a:pt x="80" y="455"/>
                    <a:pt x="80" y="455"/>
                  </a:cubicBezTo>
                  <a:cubicBezTo>
                    <a:pt x="27" y="451"/>
                    <a:pt x="27" y="451"/>
                    <a:pt x="27" y="451"/>
                  </a:cubicBezTo>
                  <a:cubicBezTo>
                    <a:pt x="9" y="500"/>
                    <a:pt x="9" y="500"/>
                    <a:pt x="9" y="500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39" y="567"/>
                    <a:pt x="39" y="567"/>
                    <a:pt x="39" y="567"/>
                  </a:cubicBezTo>
                  <a:cubicBezTo>
                    <a:pt x="21" y="634"/>
                    <a:pt x="21" y="634"/>
                    <a:pt x="21" y="634"/>
                  </a:cubicBezTo>
                  <a:cubicBezTo>
                    <a:pt x="21" y="674"/>
                    <a:pt x="21" y="674"/>
                    <a:pt x="21" y="674"/>
                  </a:cubicBezTo>
                  <a:cubicBezTo>
                    <a:pt x="21" y="674"/>
                    <a:pt x="64" y="704"/>
                    <a:pt x="122" y="710"/>
                  </a:cubicBezTo>
                  <a:cubicBezTo>
                    <a:pt x="128" y="750"/>
                    <a:pt x="128" y="750"/>
                    <a:pt x="128" y="750"/>
                  </a:cubicBezTo>
                  <a:cubicBezTo>
                    <a:pt x="122" y="774"/>
                    <a:pt x="122" y="774"/>
                    <a:pt x="122" y="774"/>
                  </a:cubicBezTo>
                  <a:cubicBezTo>
                    <a:pt x="112" y="795"/>
                    <a:pt x="112" y="795"/>
                    <a:pt x="112" y="795"/>
                  </a:cubicBezTo>
                  <a:cubicBezTo>
                    <a:pt x="112" y="853"/>
                    <a:pt x="112" y="853"/>
                    <a:pt x="112" y="853"/>
                  </a:cubicBezTo>
                  <a:cubicBezTo>
                    <a:pt x="107" y="931"/>
                    <a:pt x="107" y="931"/>
                    <a:pt x="107" y="931"/>
                  </a:cubicBezTo>
                  <a:cubicBezTo>
                    <a:pt x="107" y="931"/>
                    <a:pt x="160" y="1219"/>
                    <a:pt x="160" y="1225"/>
                  </a:cubicBezTo>
                  <a:cubicBezTo>
                    <a:pt x="161" y="1280"/>
                    <a:pt x="184" y="1360"/>
                    <a:pt x="184" y="1360"/>
                  </a:cubicBezTo>
                  <a:cubicBezTo>
                    <a:pt x="184" y="1360"/>
                    <a:pt x="216" y="1493"/>
                    <a:pt x="212" y="1542"/>
                  </a:cubicBezTo>
                  <a:cubicBezTo>
                    <a:pt x="209" y="1591"/>
                    <a:pt x="206" y="1611"/>
                    <a:pt x="216" y="1620"/>
                  </a:cubicBezTo>
                  <a:cubicBezTo>
                    <a:pt x="226" y="1629"/>
                    <a:pt x="224" y="1637"/>
                    <a:pt x="224" y="1637"/>
                  </a:cubicBezTo>
                  <a:cubicBezTo>
                    <a:pt x="216" y="1654"/>
                    <a:pt x="221" y="1665"/>
                    <a:pt x="221" y="1665"/>
                  </a:cubicBezTo>
                  <a:cubicBezTo>
                    <a:pt x="228" y="1672"/>
                    <a:pt x="228" y="1672"/>
                    <a:pt x="228" y="1672"/>
                  </a:cubicBezTo>
                  <a:cubicBezTo>
                    <a:pt x="228" y="1684"/>
                    <a:pt x="228" y="1684"/>
                    <a:pt x="228" y="1684"/>
                  </a:cubicBezTo>
                  <a:cubicBezTo>
                    <a:pt x="234" y="1684"/>
                    <a:pt x="234" y="1684"/>
                    <a:pt x="234" y="1684"/>
                  </a:cubicBezTo>
                  <a:cubicBezTo>
                    <a:pt x="239" y="1695"/>
                    <a:pt x="232" y="1705"/>
                    <a:pt x="232" y="1705"/>
                  </a:cubicBezTo>
                  <a:cubicBezTo>
                    <a:pt x="217" y="1724"/>
                    <a:pt x="208" y="1748"/>
                    <a:pt x="208" y="1748"/>
                  </a:cubicBezTo>
                  <a:cubicBezTo>
                    <a:pt x="207" y="1762"/>
                    <a:pt x="207" y="1762"/>
                    <a:pt x="207" y="1762"/>
                  </a:cubicBezTo>
                  <a:cubicBezTo>
                    <a:pt x="199" y="1785"/>
                    <a:pt x="258" y="1788"/>
                    <a:pt x="258" y="1788"/>
                  </a:cubicBezTo>
                  <a:cubicBezTo>
                    <a:pt x="325" y="1791"/>
                    <a:pt x="315" y="1763"/>
                    <a:pt x="315" y="1763"/>
                  </a:cubicBezTo>
                  <a:cubicBezTo>
                    <a:pt x="315" y="1752"/>
                    <a:pt x="303" y="1771"/>
                    <a:pt x="322" y="1745"/>
                  </a:cubicBezTo>
                  <a:cubicBezTo>
                    <a:pt x="342" y="1719"/>
                    <a:pt x="326" y="1687"/>
                    <a:pt x="326" y="1687"/>
                  </a:cubicBezTo>
                  <a:cubicBezTo>
                    <a:pt x="312" y="1660"/>
                    <a:pt x="316" y="1656"/>
                    <a:pt x="316" y="1656"/>
                  </a:cubicBezTo>
                  <a:cubicBezTo>
                    <a:pt x="318" y="1648"/>
                    <a:pt x="318" y="1648"/>
                    <a:pt x="318" y="1648"/>
                  </a:cubicBezTo>
                  <a:cubicBezTo>
                    <a:pt x="318" y="1642"/>
                    <a:pt x="318" y="1642"/>
                    <a:pt x="318" y="1642"/>
                  </a:cubicBezTo>
                  <a:cubicBezTo>
                    <a:pt x="313" y="1637"/>
                    <a:pt x="313" y="1637"/>
                    <a:pt x="313" y="1637"/>
                  </a:cubicBezTo>
                  <a:cubicBezTo>
                    <a:pt x="315" y="1628"/>
                    <a:pt x="315" y="1628"/>
                    <a:pt x="315" y="1628"/>
                  </a:cubicBezTo>
                  <a:cubicBezTo>
                    <a:pt x="315" y="1628"/>
                    <a:pt x="312" y="1624"/>
                    <a:pt x="314" y="1619"/>
                  </a:cubicBezTo>
                  <a:cubicBezTo>
                    <a:pt x="316" y="1614"/>
                    <a:pt x="316" y="1600"/>
                    <a:pt x="316" y="1600"/>
                  </a:cubicBezTo>
                  <a:cubicBezTo>
                    <a:pt x="316" y="1600"/>
                    <a:pt x="312" y="1538"/>
                    <a:pt x="300" y="1480"/>
                  </a:cubicBezTo>
                  <a:cubicBezTo>
                    <a:pt x="288" y="1422"/>
                    <a:pt x="295" y="1393"/>
                    <a:pt x="295" y="1359"/>
                  </a:cubicBezTo>
                  <a:cubicBezTo>
                    <a:pt x="295" y="1325"/>
                    <a:pt x="292" y="1296"/>
                    <a:pt x="292" y="1296"/>
                  </a:cubicBezTo>
                  <a:cubicBezTo>
                    <a:pt x="289" y="1223"/>
                    <a:pt x="289" y="1223"/>
                    <a:pt x="289" y="1223"/>
                  </a:cubicBezTo>
                  <a:cubicBezTo>
                    <a:pt x="290" y="1203"/>
                    <a:pt x="302" y="1050"/>
                    <a:pt x="307" y="987"/>
                  </a:cubicBezTo>
                  <a:cubicBezTo>
                    <a:pt x="363" y="1218"/>
                    <a:pt x="363" y="1218"/>
                    <a:pt x="363" y="1218"/>
                  </a:cubicBezTo>
                  <a:cubicBezTo>
                    <a:pt x="374" y="1261"/>
                    <a:pt x="374" y="1261"/>
                    <a:pt x="374" y="1261"/>
                  </a:cubicBezTo>
                  <a:cubicBezTo>
                    <a:pt x="374" y="1298"/>
                    <a:pt x="374" y="1298"/>
                    <a:pt x="374" y="1298"/>
                  </a:cubicBezTo>
                  <a:cubicBezTo>
                    <a:pt x="387" y="1328"/>
                    <a:pt x="387" y="1328"/>
                    <a:pt x="387" y="1328"/>
                  </a:cubicBezTo>
                  <a:cubicBezTo>
                    <a:pt x="371" y="1464"/>
                    <a:pt x="398" y="1602"/>
                    <a:pt x="398" y="1602"/>
                  </a:cubicBezTo>
                  <a:cubicBezTo>
                    <a:pt x="408" y="1613"/>
                    <a:pt x="408" y="1613"/>
                    <a:pt x="408" y="1613"/>
                  </a:cubicBezTo>
                  <a:cubicBezTo>
                    <a:pt x="398" y="1632"/>
                    <a:pt x="398" y="1632"/>
                    <a:pt x="398" y="1632"/>
                  </a:cubicBezTo>
                  <a:cubicBezTo>
                    <a:pt x="408" y="1650"/>
                    <a:pt x="408" y="1650"/>
                    <a:pt x="408" y="1650"/>
                  </a:cubicBezTo>
                  <a:cubicBezTo>
                    <a:pt x="392" y="1706"/>
                    <a:pt x="416" y="1714"/>
                    <a:pt x="416" y="1714"/>
                  </a:cubicBezTo>
                  <a:cubicBezTo>
                    <a:pt x="416" y="1714"/>
                    <a:pt x="430" y="1730"/>
                    <a:pt x="438" y="1730"/>
                  </a:cubicBezTo>
                  <a:cubicBezTo>
                    <a:pt x="446" y="1730"/>
                    <a:pt x="468" y="1746"/>
                    <a:pt x="486" y="1765"/>
                  </a:cubicBezTo>
                  <a:cubicBezTo>
                    <a:pt x="508" y="1790"/>
                    <a:pt x="548" y="1801"/>
                    <a:pt x="548" y="1801"/>
                  </a:cubicBezTo>
                  <a:cubicBezTo>
                    <a:pt x="590" y="1797"/>
                    <a:pt x="590" y="1797"/>
                    <a:pt x="590" y="1797"/>
                  </a:cubicBezTo>
                  <a:cubicBezTo>
                    <a:pt x="590" y="1797"/>
                    <a:pt x="603" y="1794"/>
                    <a:pt x="600" y="1781"/>
                  </a:cubicBezTo>
                  <a:close/>
                  <a:moveTo>
                    <a:pt x="396" y="268"/>
                  </a:moveTo>
                  <a:cubicBezTo>
                    <a:pt x="396" y="268"/>
                    <a:pt x="363" y="258"/>
                    <a:pt x="371" y="229"/>
                  </a:cubicBezTo>
                  <a:cubicBezTo>
                    <a:pt x="372" y="226"/>
                    <a:pt x="378" y="214"/>
                    <a:pt x="380" y="211"/>
                  </a:cubicBezTo>
                  <a:cubicBezTo>
                    <a:pt x="380" y="211"/>
                    <a:pt x="410" y="189"/>
                    <a:pt x="423" y="136"/>
                  </a:cubicBezTo>
                  <a:cubicBezTo>
                    <a:pt x="422" y="140"/>
                    <a:pt x="432" y="157"/>
                    <a:pt x="423" y="166"/>
                  </a:cubicBezTo>
                  <a:cubicBezTo>
                    <a:pt x="414" y="175"/>
                    <a:pt x="399" y="209"/>
                    <a:pt x="411" y="250"/>
                  </a:cubicBezTo>
                  <a:cubicBezTo>
                    <a:pt x="423" y="262"/>
                    <a:pt x="423" y="262"/>
                    <a:pt x="423" y="262"/>
                  </a:cubicBezTo>
                  <a:cubicBezTo>
                    <a:pt x="428" y="289"/>
                    <a:pt x="428" y="289"/>
                    <a:pt x="428" y="289"/>
                  </a:cubicBezTo>
                  <a:lnTo>
                    <a:pt x="396" y="2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" name="Freeform 25">
              <a:extLst>
                <a:ext uri="{FF2B5EF4-FFF2-40B4-BE49-F238E27FC236}">
                  <a16:creationId xmlns:a16="http://schemas.microsoft.com/office/drawing/2014/main" id="{153ADE46-0B56-44CC-B091-341EB70149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9387" y="4548068"/>
              <a:ext cx="117659" cy="432000"/>
            </a:xfrm>
            <a:custGeom>
              <a:avLst/>
              <a:gdLst/>
              <a:ahLst/>
              <a:cxnLst>
                <a:cxn ang="0">
                  <a:pos x="934" y="2099"/>
                </a:cxn>
                <a:cxn ang="0">
                  <a:pos x="977" y="1998"/>
                </a:cxn>
                <a:cxn ang="0">
                  <a:pos x="1013" y="1845"/>
                </a:cxn>
                <a:cxn ang="0">
                  <a:pos x="942" y="1296"/>
                </a:cxn>
                <a:cxn ang="0">
                  <a:pos x="860" y="922"/>
                </a:cxn>
                <a:cxn ang="0">
                  <a:pos x="681" y="683"/>
                </a:cxn>
                <a:cxn ang="0">
                  <a:pos x="703" y="512"/>
                </a:cxn>
                <a:cxn ang="0">
                  <a:pos x="736" y="394"/>
                </a:cxn>
                <a:cxn ang="0">
                  <a:pos x="749" y="336"/>
                </a:cxn>
                <a:cxn ang="0">
                  <a:pos x="801" y="365"/>
                </a:cxn>
                <a:cxn ang="0">
                  <a:pos x="737" y="152"/>
                </a:cxn>
                <a:cxn ang="0">
                  <a:pos x="609" y="17"/>
                </a:cxn>
                <a:cxn ang="0">
                  <a:pos x="432" y="132"/>
                </a:cxn>
                <a:cxn ang="0">
                  <a:pos x="389" y="183"/>
                </a:cxn>
                <a:cxn ang="0">
                  <a:pos x="361" y="270"/>
                </a:cxn>
                <a:cxn ang="0">
                  <a:pos x="365" y="321"/>
                </a:cxn>
                <a:cxn ang="0">
                  <a:pos x="376" y="355"/>
                </a:cxn>
                <a:cxn ang="0">
                  <a:pos x="389" y="478"/>
                </a:cxn>
                <a:cxn ang="0">
                  <a:pos x="396" y="585"/>
                </a:cxn>
                <a:cxn ang="0">
                  <a:pos x="287" y="708"/>
                </a:cxn>
                <a:cxn ang="0">
                  <a:pos x="60" y="922"/>
                </a:cxn>
                <a:cxn ang="0">
                  <a:pos x="68" y="1218"/>
                </a:cxn>
                <a:cxn ang="0">
                  <a:pos x="39" y="1460"/>
                </a:cxn>
                <a:cxn ang="0">
                  <a:pos x="107" y="1538"/>
                </a:cxn>
                <a:cxn ang="0">
                  <a:pos x="160" y="1891"/>
                </a:cxn>
                <a:cxn ang="0">
                  <a:pos x="33" y="2781"/>
                </a:cxn>
                <a:cxn ang="0">
                  <a:pos x="253" y="3071"/>
                </a:cxn>
                <a:cxn ang="0">
                  <a:pos x="319" y="3555"/>
                </a:cxn>
                <a:cxn ang="0">
                  <a:pos x="321" y="3705"/>
                </a:cxn>
                <a:cxn ang="0">
                  <a:pos x="364" y="3864"/>
                </a:cxn>
                <a:cxn ang="0">
                  <a:pos x="390" y="3866"/>
                </a:cxn>
                <a:cxn ang="0">
                  <a:pos x="542" y="3808"/>
                </a:cxn>
                <a:cxn ang="0">
                  <a:pos x="444" y="3375"/>
                </a:cxn>
                <a:cxn ang="0">
                  <a:pos x="462" y="2878"/>
                </a:cxn>
                <a:cxn ang="0">
                  <a:pos x="613" y="2831"/>
                </a:cxn>
                <a:cxn ang="0">
                  <a:pos x="753" y="2966"/>
                </a:cxn>
                <a:cxn ang="0">
                  <a:pos x="776" y="3515"/>
                </a:cxn>
                <a:cxn ang="0">
                  <a:pos x="736" y="3713"/>
                </a:cxn>
                <a:cxn ang="0">
                  <a:pos x="759" y="3861"/>
                </a:cxn>
                <a:cxn ang="0">
                  <a:pos x="802" y="3848"/>
                </a:cxn>
                <a:cxn ang="0">
                  <a:pos x="996" y="3967"/>
                </a:cxn>
                <a:cxn ang="0">
                  <a:pos x="953" y="3840"/>
                </a:cxn>
                <a:cxn ang="0">
                  <a:pos x="916" y="3652"/>
                </a:cxn>
                <a:cxn ang="0">
                  <a:pos x="959" y="2799"/>
                </a:cxn>
                <a:cxn ang="0">
                  <a:pos x="1079" y="2749"/>
                </a:cxn>
              </a:cxnLst>
              <a:rect l="0" t="0" r="r" b="b"/>
              <a:pathLst>
                <a:path w="1082" h="3967">
                  <a:moveTo>
                    <a:pt x="1011" y="2403"/>
                  </a:moveTo>
                  <a:cubicBezTo>
                    <a:pt x="991" y="2320"/>
                    <a:pt x="947" y="2148"/>
                    <a:pt x="934" y="2099"/>
                  </a:cubicBezTo>
                  <a:cubicBezTo>
                    <a:pt x="942" y="2094"/>
                    <a:pt x="942" y="2094"/>
                    <a:pt x="942" y="2094"/>
                  </a:cubicBezTo>
                  <a:cubicBezTo>
                    <a:pt x="1006" y="2044"/>
                    <a:pt x="977" y="1998"/>
                    <a:pt x="977" y="1998"/>
                  </a:cubicBezTo>
                  <a:cubicBezTo>
                    <a:pt x="988" y="1962"/>
                    <a:pt x="970" y="1852"/>
                    <a:pt x="970" y="1852"/>
                  </a:cubicBezTo>
                  <a:cubicBezTo>
                    <a:pt x="992" y="1855"/>
                    <a:pt x="1013" y="1845"/>
                    <a:pt x="1013" y="1845"/>
                  </a:cubicBezTo>
                  <a:cubicBezTo>
                    <a:pt x="981" y="1752"/>
                    <a:pt x="938" y="1332"/>
                    <a:pt x="938" y="1332"/>
                  </a:cubicBezTo>
                  <a:cubicBezTo>
                    <a:pt x="942" y="1296"/>
                    <a:pt x="942" y="1296"/>
                    <a:pt x="942" y="1296"/>
                  </a:cubicBezTo>
                  <a:cubicBezTo>
                    <a:pt x="967" y="1150"/>
                    <a:pt x="892" y="1043"/>
                    <a:pt x="892" y="1043"/>
                  </a:cubicBezTo>
                  <a:cubicBezTo>
                    <a:pt x="895" y="1029"/>
                    <a:pt x="860" y="922"/>
                    <a:pt x="860" y="922"/>
                  </a:cubicBezTo>
                  <a:cubicBezTo>
                    <a:pt x="888" y="801"/>
                    <a:pt x="817" y="758"/>
                    <a:pt x="817" y="758"/>
                  </a:cubicBezTo>
                  <a:cubicBezTo>
                    <a:pt x="778" y="697"/>
                    <a:pt x="681" y="683"/>
                    <a:pt x="681" y="683"/>
                  </a:cubicBezTo>
                  <a:cubicBezTo>
                    <a:pt x="637" y="630"/>
                    <a:pt x="637" y="630"/>
                    <a:pt x="637" y="630"/>
                  </a:cubicBezTo>
                  <a:cubicBezTo>
                    <a:pt x="697" y="583"/>
                    <a:pt x="703" y="512"/>
                    <a:pt x="703" y="512"/>
                  </a:cubicBezTo>
                  <a:cubicBezTo>
                    <a:pt x="719" y="512"/>
                    <a:pt x="740" y="455"/>
                    <a:pt x="740" y="455"/>
                  </a:cubicBezTo>
                  <a:cubicBezTo>
                    <a:pt x="779" y="371"/>
                    <a:pt x="736" y="394"/>
                    <a:pt x="736" y="394"/>
                  </a:cubicBezTo>
                  <a:cubicBezTo>
                    <a:pt x="740" y="368"/>
                    <a:pt x="740" y="368"/>
                    <a:pt x="740" y="368"/>
                  </a:cubicBezTo>
                  <a:cubicBezTo>
                    <a:pt x="744" y="357"/>
                    <a:pt x="747" y="346"/>
                    <a:pt x="749" y="336"/>
                  </a:cubicBezTo>
                  <a:cubicBezTo>
                    <a:pt x="751" y="335"/>
                    <a:pt x="751" y="335"/>
                    <a:pt x="751" y="335"/>
                  </a:cubicBezTo>
                  <a:cubicBezTo>
                    <a:pt x="751" y="351"/>
                    <a:pt x="801" y="365"/>
                    <a:pt x="801" y="365"/>
                  </a:cubicBezTo>
                  <a:cubicBezTo>
                    <a:pt x="773" y="351"/>
                    <a:pt x="794" y="237"/>
                    <a:pt x="794" y="237"/>
                  </a:cubicBezTo>
                  <a:cubicBezTo>
                    <a:pt x="794" y="162"/>
                    <a:pt x="737" y="152"/>
                    <a:pt x="737" y="152"/>
                  </a:cubicBezTo>
                  <a:cubicBezTo>
                    <a:pt x="712" y="112"/>
                    <a:pt x="645" y="64"/>
                    <a:pt x="645" y="64"/>
                  </a:cubicBezTo>
                  <a:cubicBezTo>
                    <a:pt x="652" y="20"/>
                    <a:pt x="609" y="17"/>
                    <a:pt x="609" y="17"/>
                  </a:cubicBezTo>
                  <a:cubicBezTo>
                    <a:pt x="542" y="0"/>
                    <a:pt x="492" y="51"/>
                    <a:pt x="492" y="51"/>
                  </a:cubicBezTo>
                  <a:cubicBezTo>
                    <a:pt x="450" y="51"/>
                    <a:pt x="432" y="132"/>
                    <a:pt x="432" y="132"/>
                  </a:cubicBezTo>
                  <a:cubicBezTo>
                    <a:pt x="379" y="132"/>
                    <a:pt x="350" y="183"/>
                    <a:pt x="350" y="183"/>
                  </a:cubicBezTo>
                  <a:cubicBezTo>
                    <a:pt x="365" y="166"/>
                    <a:pt x="389" y="183"/>
                    <a:pt x="389" y="183"/>
                  </a:cubicBezTo>
                  <a:cubicBezTo>
                    <a:pt x="345" y="214"/>
                    <a:pt x="333" y="292"/>
                    <a:pt x="330" y="326"/>
                  </a:cubicBezTo>
                  <a:cubicBezTo>
                    <a:pt x="336" y="286"/>
                    <a:pt x="361" y="270"/>
                    <a:pt x="361" y="270"/>
                  </a:cubicBezTo>
                  <a:cubicBezTo>
                    <a:pt x="350" y="291"/>
                    <a:pt x="343" y="345"/>
                    <a:pt x="343" y="345"/>
                  </a:cubicBezTo>
                  <a:cubicBezTo>
                    <a:pt x="365" y="321"/>
                    <a:pt x="365" y="321"/>
                    <a:pt x="365" y="321"/>
                  </a:cubicBezTo>
                  <a:cubicBezTo>
                    <a:pt x="368" y="315"/>
                    <a:pt x="371" y="310"/>
                    <a:pt x="374" y="306"/>
                  </a:cubicBezTo>
                  <a:cubicBezTo>
                    <a:pt x="373" y="333"/>
                    <a:pt x="376" y="355"/>
                    <a:pt x="376" y="355"/>
                  </a:cubicBezTo>
                  <a:cubicBezTo>
                    <a:pt x="358" y="334"/>
                    <a:pt x="353" y="366"/>
                    <a:pt x="353" y="366"/>
                  </a:cubicBezTo>
                  <a:cubicBezTo>
                    <a:pt x="348" y="473"/>
                    <a:pt x="389" y="478"/>
                    <a:pt x="389" y="478"/>
                  </a:cubicBezTo>
                  <a:cubicBezTo>
                    <a:pt x="389" y="487"/>
                    <a:pt x="396" y="551"/>
                    <a:pt x="396" y="551"/>
                  </a:cubicBezTo>
                  <a:cubicBezTo>
                    <a:pt x="403" y="574"/>
                    <a:pt x="396" y="585"/>
                    <a:pt x="396" y="585"/>
                  </a:cubicBezTo>
                  <a:cubicBezTo>
                    <a:pt x="376" y="571"/>
                    <a:pt x="348" y="649"/>
                    <a:pt x="348" y="649"/>
                  </a:cubicBezTo>
                  <a:cubicBezTo>
                    <a:pt x="326" y="690"/>
                    <a:pt x="287" y="708"/>
                    <a:pt x="287" y="708"/>
                  </a:cubicBezTo>
                  <a:cubicBezTo>
                    <a:pt x="244" y="715"/>
                    <a:pt x="128" y="776"/>
                    <a:pt x="128" y="776"/>
                  </a:cubicBezTo>
                  <a:cubicBezTo>
                    <a:pt x="68" y="779"/>
                    <a:pt x="60" y="922"/>
                    <a:pt x="60" y="922"/>
                  </a:cubicBezTo>
                  <a:cubicBezTo>
                    <a:pt x="35" y="954"/>
                    <a:pt x="68" y="1104"/>
                    <a:pt x="68" y="1104"/>
                  </a:cubicBezTo>
                  <a:cubicBezTo>
                    <a:pt x="57" y="1107"/>
                    <a:pt x="68" y="1218"/>
                    <a:pt x="68" y="1218"/>
                  </a:cubicBezTo>
                  <a:cubicBezTo>
                    <a:pt x="32" y="1310"/>
                    <a:pt x="32" y="1310"/>
                    <a:pt x="32" y="1310"/>
                  </a:cubicBezTo>
                  <a:cubicBezTo>
                    <a:pt x="0" y="1364"/>
                    <a:pt x="39" y="1460"/>
                    <a:pt x="39" y="1460"/>
                  </a:cubicBezTo>
                  <a:cubicBezTo>
                    <a:pt x="14" y="1513"/>
                    <a:pt x="71" y="1528"/>
                    <a:pt x="71" y="1528"/>
                  </a:cubicBezTo>
                  <a:cubicBezTo>
                    <a:pt x="96" y="1528"/>
                    <a:pt x="107" y="1538"/>
                    <a:pt x="107" y="1538"/>
                  </a:cubicBezTo>
                  <a:cubicBezTo>
                    <a:pt x="135" y="1574"/>
                    <a:pt x="207" y="1613"/>
                    <a:pt x="207" y="1613"/>
                  </a:cubicBezTo>
                  <a:cubicBezTo>
                    <a:pt x="207" y="1684"/>
                    <a:pt x="160" y="1891"/>
                    <a:pt x="160" y="1891"/>
                  </a:cubicBezTo>
                  <a:cubicBezTo>
                    <a:pt x="179" y="1898"/>
                    <a:pt x="179" y="1898"/>
                    <a:pt x="179" y="1898"/>
                  </a:cubicBezTo>
                  <a:cubicBezTo>
                    <a:pt x="116" y="2128"/>
                    <a:pt x="33" y="2781"/>
                    <a:pt x="33" y="2781"/>
                  </a:cubicBezTo>
                  <a:cubicBezTo>
                    <a:pt x="47" y="2815"/>
                    <a:pt x="296" y="2823"/>
                    <a:pt x="296" y="2823"/>
                  </a:cubicBezTo>
                  <a:cubicBezTo>
                    <a:pt x="239" y="2870"/>
                    <a:pt x="253" y="3071"/>
                    <a:pt x="253" y="3071"/>
                  </a:cubicBezTo>
                  <a:cubicBezTo>
                    <a:pt x="250" y="3166"/>
                    <a:pt x="327" y="3454"/>
                    <a:pt x="327" y="3454"/>
                  </a:cubicBezTo>
                  <a:cubicBezTo>
                    <a:pt x="342" y="3518"/>
                    <a:pt x="319" y="3555"/>
                    <a:pt x="319" y="3555"/>
                  </a:cubicBezTo>
                  <a:cubicBezTo>
                    <a:pt x="261" y="3647"/>
                    <a:pt x="296" y="3655"/>
                    <a:pt x="296" y="3655"/>
                  </a:cubicBezTo>
                  <a:cubicBezTo>
                    <a:pt x="304" y="3673"/>
                    <a:pt x="321" y="3705"/>
                    <a:pt x="321" y="3705"/>
                  </a:cubicBezTo>
                  <a:cubicBezTo>
                    <a:pt x="359" y="3766"/>
                    <a:pt x="353" y="3864"/>
                    <a:pt x="353" y="3864"/>
                  </a:cubicBezTo>
                  <a:cubicBezTo>
                    <a:pt x="364" y="3864"/>
                    <a:pt x="364" y="3864"/>
                    <a:pt x="364" y="3864"/>
                  </a:cubicBezTo>
                  <a:cubicBezTo>
                    <a:pt x="367" y="3808"/>
                    <a:pt x="367" y="3808"/>
                    <a:pt x="367" y="3808"/>
                  </a:cubicBezTo>
                  <a:cubicBezTo>
                    <a:pt x="390" y="3866"/>
                    <a:pt x="390" y="3866"/>
                    <a:pt x="390" y="3866"/>
                  </a:cubicBezTo>
                  <a:cubicBezTo>
                    <a:pt x="390" y="3935"/>
                    <a:pt x="585" y="3916"/>
                    <a:pt x="585" y="3916"/>
                  </a:cubicBezTo>
                  <a:cubicBezTo>
                    <a:pt x="645" y="3898"/>
                    <a:pt x="542" y="3808"/>
                    <a:pt x="542" y="3808"/>
                  </a:cubicBezTo>
                  <a:cubicBezTo>
                    <a:pt x="542" y="3787"/>
                    <a:pt x="470" y="3541"/>
                    <a:pt x="470" y="3541"/>
                  </a:cubicBezTo>
                  <a:cubicBezTo>
                    <a:pt x="444" y="3452"/>
                    <a:pt x="444" y="3375"/>
                    <a:pt x="444" y="3375"/>
                  </a:cubicBezTo>
                  <a:cubicBezTo>
                    <a:pt x="444" y="3322"/>
                    <a:pt x="453" y="2995"/>
                    <a:pt x="453" y="2995"/>
                  </a:cubicBezTo>
                  <a:cubicBezTo>
                    <a:pt x="447" y="2955"/>
                    <a:pt x="462" y="2878"/>
                    <a:pt x="462" y="2878"/>
                  </a:cubicBezTo>
                  <a:cubicBezTo>
                    <a:pt x="482" y="2868"/>
                    <a:pt x="499" y="2844"/>
                    <a:pt x="499" y="2844"/>
                  </a:cubicBezTo>
                  <a:cubicBezTo>
                    <a:pt x="667" y="2847"/>
                    <a:pt x="613" y="2831"/>
                    <a:pt x="613" y="2831"/>
                  </a:cubicBezTo>
                  <a:cubicBezTo>
                    <a:pt x="653" y="2844"/>
                    <a:pt x="748" y="2823"/>
                    <a:pt x="748" y="2823"/>
                  </a:cubicBezTo>
                  <a:cubicBezTo>
                    <a:pt x="765" y="2868"/>
                    <a:pt x="753" y="2966"/>
                    <a:pt x="753" y="2966"/>
                  </a:cubicBezTo>
                  <a:cubicBezTo>
                    <a:pt x="736" y="3090"/>
                    <a:pt x="770" y="3222"/>
                    <a:pt x="770" y="3222"/>
                  </a:cubicBezTo>
                  <a:cubicBezTo>
                    <a:pt x="805" y="3452"/>
                    <a:pt x="776" y="3515"/>
                    <a:pt x="776" y="3515"/>
                  </a:cubicBezTo>
                  <a:cubicBezTo>
                    <a:pt x="776" y="3544"/>
                    <a:pt x="725" y="3607"/>
                    <a:pt x="725" y="3607"/>
                  </a:cubicBezTo>
                  <a:cubicBezTo>
                    <a:pt x="676" y="3663"/>
                    <a:pt x="736" y="3713"/>
                    <a:pt x="736" y="3713"/>
                  </a:cubicBezTo>
                  <a:cubicBezTo>
                    <a:pt x="756" y="3750"/>
                    <a:pt x="742" y="3872"/>
                    <a:pt x="742" y="3872"/>
                  </a:cubicBezTo>
                  <a:cubicBezTo>
                    <a:pt x="759" y="3861"/>
                    <a:pt x="759" y="3861"/>
                    <a:pt x="759" y="3861"/>
                  </a:cubicBezTo>
                  <a:cubicBezTo>
                    <a:pt x="768" y="3856"/>
                    <a:pt x="768" y="3755"/>
                    <a:pt x="768" y="3755"/>
                  </a:cubicBezTo>
                  <a:cubicBezTo>
                    <a:pt x="779" y="3769"/>
                    <a:pt x="802" y="3848"/>
                    <a:pt x="802" y="3848"/>
                  </a:cubicBezTo>
                  <a:cubicBezTo>
                    <a:pt x="802" y="3872"/>
                    <a:pt x="822" y="3927"/>
                    <a:pt x="822" y="3927"/>
                  </a:cubicBezTo>
                  <a:cubicBezTo>
                    <a:pt x="836" y="3956"/>
                    <a:pt x="996" y="3967"/>
                    <a:pt x="996" y="3967"/>
                  </a:cubicBezTo>
                  <a:cubicBezTo>
                    <a:pt x="1065" y="3953"/>
                    <a:pt x="993" y="3890"/>
                    <a:pt x="993" y="3890"/>
                  </a:cubicBezTo>
                  <a:cubicBezTo>
                    <a:pt x="976" y="3872"/>
                    <a:pt x="953" y="3840"/>
                    <a:pt x="953" y="3840"/>
                  </a:cubicBezTo>
                  <a:cubicBezTo>
                    <a:pt x="942" y="3827"/>
                    <a:pt x="931" y="3774"/>
                    <a:pt x="931" y="3774"/>
                  </a:cubicBezTo>
                  <a:cubicBezTo>
                    <a:pt x="931" y="3739"/>
                    <a:pt x="916" y="3652"/>
                    <a:pt x="916" y="3652"/>
                  </a:cubicBezTo>
                  <a:cubicBezTo>
                    <a:pt x="905" y="3602"/>
                    <a:pt x="931" y="3354"/>
                    <a:pt x="931" y="3354"/>
                  </a:cubicBezTo>
                  <a:cubicBezTo>
                    <a:pt x="951" y="3180"/>
                    <a:pt x="959" y="2799"/>
                    <a:pt x="959" y="2799"/>
                  </a:cubicBezTo>
                  <a:cubicBezTo>
                    <a:pt x="1036" y="2770"/>
                    <a:pt x="1036" y="2770"/>
                    <a:pt x="1036" y="2770"/>
                  </a:cubicBezTo>
                  <a:cubicBezTo>
                    <a:pt x="1062" y="2770"/>
                    <a:pt x="1079" y="2749"/>
                    <a:pt x="1079" y="2749"/>
                  </a:cubicBezTo>
                  <a:cubicBezTo>
                    <a:pt x="1082" y="2715"/>
                    <a:pt x="1011" y="2403"/>
                    <a:pt x="1011" y="2403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318" name="Group 82">
              <a:extLst>
                <a:ext uri="{FF2B5EF4-FFF2-40B4-BE49-F238E27FC236}">
                  <a16:creationId xmlns:a16="http://schemas.microsoft.com/office/drawing/2014/main" id="{B2E4A748-3E20-4890-A21A-AA0CC624AA5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01822" y="4548068"/>
              <a:ext cx="147854" cy="432000"/>
              <a:chOff x="3540126" y="2271713"/>
              <a:chExt cx="284163" cy="830263"/>
            </a:xfrm>
            <a:solidFill>
              <a:schemeClr val="bg1">
                <a:lumMod val="85000"/>
              </a:schemeClr>
            </a:solidFill>
          </p:grpSpPr>
          <p:sp>
            <p:nvSpPr>
              <p:cNvPr id="324" name="Freeform 27">
                <a:extLst>
                  <a:ext uri="{FF2B5EF4-FFF2-40B4-BE49-F238E27FC236}">
                    <a16:creationId xmlns:a16="http://schemas.microsoft.com/office/drawing/2014/main" id="{95236B46-C56C-4BB3-9F8C-28A8CF97E7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40126" y="2271713"/>
                <a:ext cx="284163" cy="830263"/>
              </a:xfrm>
              <a:custGeom>
                <a:avLst/>
                <a:gdLst/>
                <a:ahLst/>
                <a:cxnLst>
                  <a:cxn ang="0">
                    <a:pos x="417" y="462"/>
                  </a:cxn>
                  <a:cxn ang="0">
                    <a:pos x="360" y="387"/>
                  </a:cxn>
                  <a:cxn ang="0">
                    <a:pos x="370" y="307"/>
                  </a:cxn>
                  <a:cxn ang="0">
                    <a:pos x="444" y="55"/>
                  </a:cxn>
                  <a:cxn ang="0">
                    <a:pos x="611" y="33"/>
                  </a:cxn>
                  <a:cxn ang="0">
                    <a:pos x="778" y="194"/>
                  </a:cxn>
                  <a:cxn ang="0">
                    <a:pos x="785" y="307"/>
                  </a:cxn>
                  <a:cxn ang="0">
                    <a:pos x="748" y="442"/>
                  </a:cxn>
                  <a:cxn ang="0">
                    <a:pos x="735" y="565"/>
                  </a:cxn>
                  <a:cxn ang="0">
                    <a:pos x="778" y="613"/>
                  </a:cxn>
                  <a:cxn ang="0">
                    <a:pos x="1046" y="713"/>
                  </a:cxn>
                  <a:cxn ang="0">
                    <a:pos x="1226" y="920"/>
                  </a:cxn>
                  <a:cxn ang="0">
                    <a:pos x="1400" y="1487"/>
                  </a:cxn>
                  <a:cxn ang="0">
                    <a:pos x="1126" y="1726"/>
                  </a:cxn>
                  <a:cxn ang="0">
                    <a:pos x="1163" y="2323"/>
                  </a:cxn>
                  <a:cxn ang="0">
                    <a:pos x="1099" y="2336"/>
                  </a:cxn>
                  <a:cxn ang="0">
                    <a:pos x="1112" y="2955"/>
                  </a:cxn>
                  <a:cxn ang="0">
                    <a:pos x="1129" y="3123"/>
                  </a:cxn>
                  <a:cxn ang="0">
                    <a:pos x="1039" y="3661"/>
                  </a:cxn>
                  <a:cxn ang="0">
                    <a:pos x="1039" y="3958"/>
                  </a:cxn>
                  <a:cxn ang="0">
                    <a:pos x="1015" y="4052"/>
                  </a:cxn>
                  <a:cxn ang="0">
                    <a:pos x="862" y="4087"/>
                  </a:cxn>
                  <a:cxn ang="0">
                    <a:pos x="815" y="3990"/>
                  </a:cxn>
                  <a:cxn ang="0">
                    <a:pos x="852" y="3877"/>
                  </a:cxn>
                  <a:cxn ang="0">
                    <a:pos x="898" y="3619"/>
                  </a:cxn>
                  <a:cxn ang="0">
                    <a:pos x="882" y="3529"/>
                  </a:cxn>
                  <a:cxn ang="0">
                    <a:pos x="858" y="3139"/>
                  </a:cxn>
                  <a:cxn ang="0">
                    <a:pos x="775" y="3003"/>
                  </a:cxn>
                  <a:cxn ang="0">
                    <a:pos x="708" y="2400"/>
                  </a:cxn>
                  <a:cxn ang="0">
                    <a:pos x="688" y="3106"/>
                  </a:cxn>
                  <a:cxn ang="0">
                    <a:pos x="721" y="3290"/>
                  </a:cxn>
                  <a:cxn ang="0">
                    <a:pos x="725" y="3826"/>
                  </a:cxn>
                  <a:cxn ang="0">
                    <a:pos x="761" y="3958"/>
                  </a:cxn>
                  <a:cxn ang="0">
                    <a:pos x="761" y="4035"/>
                  </a:cxn>
                  <a:cxn ang="0">
                    <a:pos x="696" y="4143"/>
                  </a:cxn>
                  <a:cxn ang="0">
                    <a:pos x="651" y="4169"/>
                  </a:cxn>
                  <a:cxn ang="0">
                    <a:pos x="459" y="4220"/>
                  </a:cxn>
                  <a:cxn ang="0">
                    <a:pos x="419" y="4130"/>
                  </a:cxn>
                  <a:cxn ang="0">
                    <a:pos x="517" y="4035"/>
                  </a:cxn>
                  <a:cxn ang="0">
                    <a:pos x="473" y="3941"/>
                  </a:cxn>
                  <a:cxn ang="0">
                    <a:pos x="410" y="3188"/>
                  </a:cxn>
                  <a:cxn ang="0">
                    <a:pos x="294" y="2371"/>
                  </a:cxn>
                  <a:cxn ang="0">
                    <a:pos x="241" y="2350"/>
                  </a:cxn>
                  <a:cxn ang="0">
                    <a:pos x="263" y="1954"/>
                  </a:cxn>
                  <a:cxn ang="0">
                    <a:pos x="196" y="2147"/>
                  </a:cxn>
                  <a:cxn ang="0">
                    <a:pos x="210" y="2384"/>
                  </a:cxn>
                  <a:cxn ang="0">
                    <a:pos x="170" y="2466"/>
                  </a:cxn>
                  <a:cxn ang="0">
                    <a:pos x="85" y="2410"/>
                  </a:cxn>
                  <a:cxn ang="0">
                    <a:pos x="67" y="2221"/>
                  </a:cxn>
                  <a:cxn ang="0">
                    <a:pos x="72" y="2109"/>
                  </a:cxn>
                  <a:cxn ang="0">
                    <a:pos x="89" y="1649"/>
                  </a:cxn>
                  <a:cxn ang="0">
                    <a:pos x="130" y="1489"/>
                  </a:cxn>
                  <a:cxn ang="0">
                    <a:pos x="152" y="1266"/>
                  </a:cxn>
                  <a:cxn ang="0">
                    <a:pos x="205" y="797"/>
                  </a:cxn>
                  <a:cxn ang="0">
                    <a:pos x="446" y="672"/>
                  </a:cxn>
                  <a:cxn ang="0">
                    <a:pos x="450" y="569"/>
                  </a:cxn>
                  <a:cxn ang="0">
                    <a:pos x="417" y="462"/>
                  </a:cxn>
                </a:cxnLst>
                <a:rect l="0" t="0" r="r" b="b"/>
                <a:pathLst>
                  <a:path w="1447" h="4220">
                    <a:moveTo>
                      <a:pt x="417" y="462"/>
                    </a:moveTo>
                    <a:cubicBezTo>
                      <a:pt x="417" y="462"/>
                      <a:pt x="360" y="429"/>
                      <a:pt x="360" y="387"/>
                    </a:cubicBezTo>
                    <a:cubicBezTo>
                      <a:pt x="360" y="387"/>
                      <a:pt x="340" y="310"/>
                      <a:pt x="370" y="307"/>
                    </a:cubicBezTo>
                    <a:cubicBezTo>
                      <a:pt x="370" y="307"/>
                      <a:pt x="330" y="129"/>
                      <a:pt x="444" y="55"/>
                    </a:cubicBezTo>
                    <a:cubicBezTo>
                      <a:pt x="444" y="55"/>
                      <a:pt x="551" y="0"/>
                      <a:pt x="611" y="33"/>
                    </a:cubicBezTo>
                    <a:cubicBezTo>
                      <a:pt x="611" y="33"/>
                      <a:pt x="755" y="71"/>
                      <a:pt x="778" y="194"/>
                    </a:cubicBezTo>
                    <a:cubicBezTo>
                      <a:pt x="785" y="307"/>
                      <a:pt x="785" y="307"/>
                      <a:pt x="785" y="307"/>
                    </a:cubicBezTo>
                    <a:cubicBezTo>
                      <a:pt x="785" y="307"/>
                      <a:pt x="805" y="410"/>
                      <a:pt x="748" y="442"/>
                    </a:cubicBezTo>
                    <a:cubicBezTo>
                      <a:pt x="748" y="442"/>
                      <a:pt x="715" y="529"/>
                      <a:pt x="735" y="565"/>
                    </a:cubicBezTo>
                    <a:cubicBezTo>
                      <a:pt x="735" y="565"/>
                      <a:pt x="778" y="581"/>
                      <a:pt x="778" y="613"/>
                    </a:cubicBezTo>
                    <a:cubicBezTo>
                      <a:pt x="778" y="613"/>
                      <a:pt x="919" y="691"/>
                      <a:pt x="1046" y="713"/>
                    </a:cubicBezTo>
                    <a:cubicBezTo>
                      <a:pt x="1046" y="713"/>
                      <a:pt x="1196" y="697"/>
                      <a:pt x="1226" y="920"/>
                    </a:cubicBezTo>
                    <a:cubicBezTo>
                      <a:pt x="1226" y="920"/>
                      <a:pt x="1447" y="1452"/>
                      <a:pt x="1400" y="1487"/>
                    </a:cubicBezTo>
                    <a:cubicBezTo>
                      <a:pt x="1400" y="1487"/>
                      <a:pt x="1440" y="1539"/>
                      <a:pt x="1126" y="1726"/>
                    </a:cubicBezTo>
                    <a:cubicBezTo>
                      <a:pt x="1126" y="1726"/>
                      <a:pt x="1236" y="2316"/>
                      <a:pt x="1163" y="2323"/>
                    </a:cubicBezTo>
                    <a:cubicBezTo>
                      <a:pt x="1099" y="2336"/>
                      <a:pt x="1099" y="2336"/>
                      <a:pt x="1099" y="2336"/>
                    </a:cubicBezTo>
                    <a:cubicBezTo>
                      <a:pt x="1112" y="2955"/>
                      <a:pt x="1112" y="2955"/>
                      <a:pt x="1112" y="2955"/>
                    </a:cubicBezTo>
                    <a:cubicBezTo>
                      <a:pt x="1112" y="2955"/>
                      <a:pt x="1166" y="2974"/>
                      <a:pt x="1129" y="3123"/>
                    </a:cubicBezTo>
                    <a:cubicBezTo>
                      <a:pt x="1129" y="3123"/>
                      <a:pt x="1102" y="3558"/>
                      <a:pt x="1039" y="3661"/>
                    </a:cubicBezTo>
                    <a:cubicBezTo>
                      <a:pt x="1039" y="3661"/>
                      <a:pt x="1019" y="3887"/>
                      <a:pt x="1039" y="3958"/>
                    </a:cubicBezTo>
                    <a:cubicBezTo>
                      <a:pt x="1039" y="3958"/>
                      <a:pt x="1056" y="4045"/>
                      <a:pt x="1015" y="4052"/>
                    </a:cubicBezTo>
                    <a:cubicBezTo>
                      <a:pt x="1015" y="4052"/>
                      <a:pt x="975" y="4097"/>
                      <a:pt x="862" y="4087"/>
                    </a:cubicBezTo>
                    <a:cubicBezTo>
                      <a:pt x="862" y="4087"/>
                      <a:pt x="801" y="4061"/>
                      <a:pt x="815" y="3990"/>
                    </a:cubicBezTo>
                    <a:cubicBezTo>
                      <a:pt x="852" y="3877"/>
                      <a:pt x="852" y="3877"/>
                      <a:pt x="852" y="3877"/>
                    </a:cubicBezTo>
                    <a:cubicBezTo>
                      <a:pt x="852" y="3877"/>
                      <a:pt x="835" y="3677"/>
                      <a:pt x="898" y="3619"/>
                    </a:cubicBezTo>
                    <a:cubicBezTo>
                      <a:pt x="898" y="3619"/>
                      <a:pt x="902" y="3542"/>
                      <a:pt x="882" y="3529"/>
                    </a:cubicBezTo>
                    <a:cubicBezTo>
                      <a:pt x="882" y="3529"/>
                      <a:pt x="842" y="3155"/>
                      <a:pt x="858" y="3139"/>
                    </a:cubicBezTo>
                    <a:cubicBezTo>
                      <a:pt x="858" y="3139"/>
                      <a:pt x="775" y="3016"/>
                      <a:pt x="775" y="3003"/>
                    </a:cubicBezTo>
                    <a:cubicBezTo>
                      <a:pt x="775" y="2990"/>
                      <a:pt x="698" y="2407"/>
                      <a:pt x="708" y="2400"/>
                    </a:cubicBezTo>
                    <a:cubicBezTo>
                      <a:pt x="708" y="2400"/>
                      <a:pt x="648" y="2332"/>
                      <a:pt x="688" y="3106"/>
                    </a:cubicBezTo>
                    <a:cubicBezTo>
                      <a:pt x="688" y="3106"/>
                      <a:pt x="721" y="3103"/>
                      <a:pt x="721" y="3290"/>
                    </a:cubicBezTo>
                    <a:cubicBezTo>
                      <a:pt x="725" y="3826"/>
                      <a:pt x="725" y="3826"/>
                      <a:pt x="725" y="3826"/>
                    </a:cubicBezTo>
                    <a:cubicBezTo>
                      <a:pt x="725" y="3826"/>
                      <a:pt x="798" y="3923"/>
                      <a:pt x="761" y="3958"/>
                    </a:cubicBezTo>
                    <a:cubicBezTo>
                      <a:pt x="761" y="3958"/>
                      <a:pt x="741" y="3968"/>
                      <a:pt x="761" y="4035"/>
                    </a:cubicBezTo>
                    <a:cubicBezTo>
                      <a:pt x="761" y="4035"/>
                      <a:pt x="803" y="4130"/>
                      <a:pt x="696" y="4143"/>
                    </a:cubicBezTo>
                    <a:cubicBezTo>
                      <a:pt x="696" y="4143"/>
                      <a:pt x="651" y="4139"/>
                      <a:pt x="651" y="4169"/>
                    </a:cubicBezTo>
                    <a:cubicBezTo>
                      <a:pt x="651" y="4169"/>
                      <a:pt x="682" y="4212"/>
                      <a:pt x="459" y="4220"/>
                    </a:cubicBezTo>
                    <a:cubicBezTo>
                      <a:pt x="459" y="4220"/>
                      <a:pt x="366" y="4220"/>
                      <a:pt x="419" y="4130"/>
                    </a:cubicBezTo>
                    <a:cubicBezTo>
                      <a:pt x="419" y="4130"/>
                      <a:pt x="491" y="4065"/>
                      <a:pt x="517" y="4035"/>
                    </a:cubicBezTo>
                    <a:cubicBezTo>
                      <a:pt x="517" y="4035"/>
                      <a:pt x="504" y="3954"/>
                      <a:pt x="473" y="3941"/>
                    </a:cubicBezTo>
                    <a:cubicBezTo>
                      <a:pt x="473" y="3941"/>
                      <a:pt x="393" y="3210"/>
                      <a:pt x="410" y="3188"/>
                    </a:cubicBezTo>
                    <a:cubicBezTo>
                      <a:pt x="410" y="3188"/>
                      <a:pt x="294" y="2758"/>
                      <a:pt x="294" y="2371"/>
                    </a:cubicBezTo>
                    <a:cubicBezTo>
                      <a:pt x="241" y="2350"/>
                      <a:pt x="241" y="2350"/>
                      <a:pt x="241" y="2350"/>
                    </a:cubicBezTo>
                    <a:cubicBezTo>
                      <a:pt x="241" y="2350"/>
                      <a:pt x="241" y="1993"/>
                      <a:pt x="263" y="1954"/>
                    </a:cubicBezTo>
                    <a:cubicBezTo>
                      <a:pt x="263" y="1954"/>
                      <a:pt x="214" y="1988"/>
                      <a:pt x="196" y="2147"/>
                    </a:cubicBezTo>
                    <a:cubicBezTo>
                      <a:pt x="210" y="2384"/>
                      <a:pt x="210" y="2384"/>
                      <a:pt x="210" y="2384"/>
                    </a:cubicBezTo>
                    <a:cubicBezTo>
                      <a:pt x="210" y="2384"/>
                      <a:pt x="312" y="2423"/>
                      <a:pt x="170" y="2466"/>
                    </a:cubicBezTo>
                    <a:cubicBezTo>
                      <a:pt x="170" y="2466"/>
                      <a:pt x="107" y="2461"/>
                      <a:pt x="85" y="2410"/>
                    </a:cubicBezTo>
                    <a:cubicBezTo>
                      <a:pt x="85" y="2410"/>
                      <a:pt x="0" y="2341"/>
                      <a:pt x="67" y="2221"/>
                    </a:cubicBezTo>
                    <a:cubicBezTo>
                      <a:pt x="72" y="2109"/>
                      <a:pt x="72" y="2109"/>
                      <a:pt x="72" y="2109"/>
                    </a:cubicBezTo>
                    <a:cubicBezTo>
                      <a:pt x="72" y="2109"/>
                      <a:pt x="54" y="1709"/>
                      <a:pt x="89" y="1649"/>
                    </a:cubicBezTo>
                    <a:cubicBezTo>
                      <a:pt x="89" y="1649"/>
                      <a:pt x="98" y="1515"/>
                      <a:pt x="130" y="1489"/>
                    </a:cubicBezTo>
                    <a:cubicBezTo>
                      <a:pt x="130" y="1489"/>
                      <a:pt x="116" y="1335"/>
                      <a:pt x="152" y="1266"/>
                    </a:cubicBezTo>
                    <a:cubicBezTo>
                      <a:pt x="152" y="1266"/>
                      <a:pt x="94" y="862"/>
                      <a:pt x="205" y="797"/>
                    </a:cubicBezTo>
                    <a:cubicBezTo>
                      <a:pt x="446" y="672"/>
                      <a:pt x="446" y="672"/>
                      <a:pt x="446" y="672"/>
                    </a:cubicBezTo>
                    <a:cubicBezTo>
                      <a:pt x="446" y="672"/>
                      <a:pt x="437" y="586"/>
                      <a:pt x="450" y="569"/>
                    </a:cubicBezTo>
                    <a:cubicBezTo>
                      <a:pt x="450" y="569"/>
                      <a:pt x="410" y="479"/>
                      <a:pt x="417" y="46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5" name="Freeform 75">
                <a:extLst>
                  <a:ext uri="{FF2B5EF4-FFF2-40B4-BE49-F238E27FC236}">
                    <a16:creationId xmlns:a16="http://schemas.microsoft.com/office/drawing/2014/main" id="{C7305F5C-DBEC-4BD4-BDDB-1C4D047531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49676" y="2498725"/>
                <a:ext cx="17463" cy="523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190"/>
                  </a:cxn>
                  <a:cxn ang="0">
                    <a:pos x="0" y="264"/>
                  </a:cxn>
                  <a:cxn ang="0">
                    <a:pos x="0" y="0"/>
                  </a:cxn>
                </a:cxnLst>
                <a:rect l="0" t="0" r="r" b="b"/>
                <a:pathLst>
                  <a:path w="84" h="264">
                    <a:moveTo>
                      <a:pt x="0" y="0"/>
                    </a:moveTo>
                    <a:cubicBezTo>
                      <a:pt x="0" y="0"/>
                      <a:pt x="21" y="107"/>
                      <a:pt x="84" y="190"/>
                    </a:cubicBezTo>
                    <a:cubicBezTo>
                      <a:pt x="0" y="264"/>
                      <a:pt x="0" y="264"/>
                      <a:pt x="0" y="26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319" name="Freeform 19">
              <a:extLst>
                <a:ext uri="{FF2B5EF4-FFF2-40B4-BE49-F238E27FC236}">
                  <a16:creationId xmlns:a16="http://schemas.microsoft.com/office/drawing/2014/main" id="{70DAB954-A4E6-4407-BA72-41DBB6F243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3289" y="4548068"/>
              <a:ext cx="190414" cy="432000"/>
            </a:xfrm>
            <a:custGeom>
              <a:avLst/>
              <a:gdLst/>
              <a:ahLst/>
              <a:cxnLst>
                <a:cxn ang="0">
                  <a:pos x="526" y="465"/>
                </a:cxn>
                <a:cxn ang="0">
                  <a:pos x="464" y="329"/>
                </a:cxn>
                <a:cxn ang="0">
                  <a:pos x="640" y="21"/>
                </a:cxn>
                <a:cxn ang="0">
                  <a:pos x="715" y="32"/>
                </a:cxn>
                <a:cxn ang="0">
                  <a:pos x="796" y="19"/>
                </a:cxn>
                <a:cxn ang="0">
                  <a:pos x="874" y="144"/>
                </a:cxn>
                <a:cxn ang="0">
                  <a:pos x="893" y="372"/>
                </a:cxn>
                <a:cxn ang="0">
                  <a:pos x="846" y="510"/>
                </a:cxn>
                <a:cxn ang="0">
                  <a:pos x="822" y="629"/>
                </a:cxn>
                <a:cxn ang="0">
                  <a:pos x="1121" y="776"/>
                </a:cxn>
                <a:cxn ang="0">
                  <a:pos x="1217" y="1097"/>
                </a:cxn>
                <a:cxn ang="0">
                  <a:pos x="1260" y="1362"/>
                </a:cxn>
                <a:cxn ang="0">
                  <a:pos x="1224" y="1726"/>
                </a:cxn>
                <a:cxn ang="0">
                  <a:pos x="1209" y="1813"/>
                </a:cxn>
                <a:cxn ang="0">
                  <a:pos x="1232" y="1949"/>
                </a:cxn>
                <a:cxn ang="0">
                  <a:pos x="1147" y="2100"/>
                </a:cxn>
                <a:cxn ang="0">
                  <a:pos x="1157" y="2213"/>
                </a:cxn>
                <a:cxn ang="0">
                  <a:pos x="1226" y="2542"/>
                </a:cxn>
                <a:cxn ang="0">
                  <a:pos x="1247" y="2606"/>
                </a:cxn>
                <a:cxn ang="0">
                  <a:pos x="1301" y="2986"/>
                </a:cxn>
                <a:cxn ang="0">
                  <a:pos x="1351" y="3407"/>
                </a:cxn>
                <a:cxn ang="0">
                  <a:pos x="1449" y="3807"/>
                </a:cxn>
                <a:cxn ang="0">
                  <a:pos x="1746" y="4013"/>
                </a:cxn>
                <a:cxn ang="0">
                  <a:pos x="1213" y="4041"/>
                </a:cxn>
                <a:cxn ang="0">
                  <a:pos x="1099" y="3924"/>
                </a:cxn>
                <a:cxn ang="0">
                  <a:pos x="1078" y="3771"/>
                </a:cxn>
                <a:cxn ang="0">
                  <a:pos x="1056" y="3626"/>
                </a:cxn>
                <a:cxn ang="0">
                  <a:pos x="1007" y="3180"/>
                </a:cxn>
                <a:cxn ang="0">
                  <a:pos x="687" y="2417"/>
                </a:cxn>
                <a:cxn ang="0">
                  <a:pos x="674" y="2523"/>
                </a:cxn>
                <a:cxn ang="0">
                  <a:pos x="648" y="2872"/>
                </a:cxn>
                <a:cxn ang="0">
                  <a:pos x="635" y="3076"/>
                </a:cxn>
                <a:cxn ang="0">
                  <a:pos x="734" y="3433"/>
                </a:cxn>
                <a:cxn ang="0">
                  <a:pos x="760" y="3794"/>
                </a:cxn>
                <a:cxn ang="0">
                  <a:pos x="786" y="4032"/>
                </a:cxn>
                <a:cxn ang="0">
                  <a:pos x="545" y="4085"/>
                </a:cxn>
                <a:cxn ang="0">
                  <a:pos x="534" y="3864"/>
                </a:cxn>
                <a:cxn ang="0">
                  <a:pos x="457" y="3539"/>
                </a:cxn>
                <a:cxn ang="0">
                  <a:pos x="361" y="3042"/>
                </a:cxn>
                <a:cxn ang="0">
                  <a:pos x="262" y="2270"/>
                </a:cxn>
                <a:cxn ang="0">
                  <a:pos x="161" y="2210"/>
                </a:cxn>
                <a:cxn ang="0">
                  <a:pos x="30" y="2230"/>
                </a:cxn>
                <a:cxn ang="0">
                  <a:pos x="150" y="1841"/>
                </a:cxn>
                <a:cxn ang="0">
                  <a:pos x="64" y="1288"/>
                </a:cxn>
                <a:cxn ang="0">
                  <a:pos x="137" y="867"/>
                </a:cxn>
                <a:cxn ang="0">
                  <a:pos x="474" y="650"/>
                </a:cxn>
                <a:cxn ang="0">
                  <a:pos x="554" y="542"/>
                </a:cxn>
              </a:cxnLst>
              <a:rect l="0" t="0" r="r" b="b"/>
              <a:pathLst>
                <a:path w="1827" h="4153">
                  <a:moveTo>
                    <a:pt x="554" y="542"/>
                  </a:moveTo>
                  <a:cubicBezTo>
                    <a:pt x="554" y="542"/>
                    <a:pt x="524" y="476"/>
                    <a:pt x="526" y="465"/>
                  </a:cubicBezTo>
                  <a:cubicBezTo>
                    <a:pt x="526" y="465"/>
                    <a:pt x="511" y="487"/>
                    <a:pt x="466" y="389"/>
                  </a:cubicBezTo>
                  <a:cubicBezTo>
                    <a:pt x="466" y="389"/>
                    <a:pt x="440" y="338"/>
                    <a:pt x="464" y="329"/>
                  </a:cubicBezTo>
                  <a:cubicBezTo>
                    <a:pt x="464" y="329"/>
                    <a:pt x="384" y="147"/>
                    <a:pt x="545" y="49"/>
                  </a:cubicBezTo>
                  <a:cubicBezTo>
                    <a:pt x="545" y="49"/>
                    <a:pt x="595" y="17"/>
                    <a:pt x="640" y="21"/>
                  </a:cubicBezTo>
                  <a:cubicBezTo>
                    <a:pt x="640" y="21"/>
                    <a:pt x="706" y="17"/>
                    <a:pt x="642" y="0"/>
                  </a:cubicBezTo>
                  <a:cubicBezTo>
                    <a:pt x="642" y="0"/>
                    <a:pt x="698" y="0"/>
                    <a:pt x="715" y="32"/>
                  </a:cubicBezTo>
                  <a:cubicBezTo>
                    <a:pt x="715" y="32"/>
                    <a:pt x="721" y="19"/>
                    <a:pt x="734" y="30"/>
                  </a:cubicBezTo>
                  <a:cubicBezTo>
                    <a:pt x="734" y="30"/>
                    <a:pt x="786" y="6"/>
                    <a:pt x="796" y="19"/>
                  </a:cubicBezTo>
                  <a:cubicBezTo>
                    <a:pt x="796" y="19"/>
                    <a:pt x="777" y="10"/>
                    <a:pt x="760" y="30"/>
                  </a:cubicBezTo>
                  <a:cubicBezTo>
                    <a:pt x="760" y="30"/>
                    <a:pt x="844" y="51"/>
                    <a:pt x="874" y="144"/>
                  </a:cubicBezTo>
                  <a:cubicBezTo>
                    <a:pt x="874" y="144"/>
                    <a:pt x="908" y="249"/>
                    <a:pt x="891" y="257"/>
                  </a:cubicBezTo>
                  <a:cubicBezTo>
                    <a:pt x="891" y="257"/>
                    <a:pt x="932" y="280"/>
                    <a:pt x="893" y="372"/>
                  </a:cubicBezTo>
                  <a:cubicBezTo>
                    <a:pt x="893" y="372"/>
                    <a:pt x="882" y="412"/>
                    <a:pt x="872" y="412"/>
                  </a:cubicBezTo>
                  <a:cubicBezTo>
                    <a:pt x="872" y="412"/>
                    <a:pt x="876" y="450"/>
                    <a:pt x="846" y="510"/>
                  </a:cubicBezTo>
                  <a:cubicBezTo>
                    <a:pt x="846" y="510"/>
                    <a:pt x="831" y="546"/>
                    <a:pt x="831" y="565"/>
                  </a:cubicBezTo>
                  <a:cubicBezTo>
                    <a:pt x="831" y="565"/>
                    <a:pt x="827" y="618"/>
                    <a:pt x="822" y="629"/>
                  </a:cubicBezTo>
                  <a:cubicBezTo>
                    <a:pt x="822" y="629"/>
                    <a:pt x="859" y="650"/>
                    <a:pt x="885" y="678"/>
                  </a:cubicBezTo>
                  <a:cubicBezTo>
                    <a:pt x="885" y="678"/>
                    <a:pt x="1074" y="737"/>
                    <a:pt x="1121" y="776"/>
                  </a:cubicBezTo>
                  <a:cubicBezTo>
                    <a:pt x="1121" y="776"/>
                    <a:pt x="1153" y="780"/>
                    <a:pt x="1168" y="839"/>
                  </a:cubicBezTo>
                  <a:cubicBezTo>
                    <a:pt x="1168" y="839"/>
                    <a:pt x="1220" y="1073"/>
                    <a:pt x="1217" y="1097"/>
                  </a:cubicBezTo>
                  <a:cubicBezTo>
                    <a:pt x="1217" y="1097"/>
                    <a:pt x="1250" y="1165"/>
                    <a:pt x="1250" y="1231"/>
                  </a:cubicBezTo>
                  <a:cubicBezTo>
                    <a:pt x="1250" y="1231"/>
                    <a:pt x="1256" y="1343"/>
                    <a:pt x="1260" y="1362"/>
                  </a:cubicBezTo>
                  <a:cubicBezTo>
                    <a:pt x="1260" y="1362"/>
                    <a:pt x="1260" y="1407"/>
                    <a:pt x="1247" y="1445"/>
                  </a:cubicBezTo>
                  <a:cubicBezTo>
                    <a:pt x="1247" y="1445"/>
                    <a:pt x="1239" y="1694"/>
                    <a:pt x="1224" y="1726"/>
                  </a:cubicBezTo>
                  <a:cubicBezTo>
                    <a:pt x="1224" y="1726"/>
                    <a:pt x="1215" y="1747"/>
                    <a:pt x="1189" y="1787"/>
                  </a:cubicBezTo>
                  <a:cubicBezTo>
                    <a:pt x="1189" y="1787"/>
                    <a:pt x="1196" y="1817"/>
                    <a:pt x="1209" y="1813"/>
                  </a:cubicBezTo>
                  <a:cubicBezTo>
                    <a:pt x="1209" y="1813"/>
                    <a:pt x="1245" y="1830"/>
                    <a:pt x="1245" y="1862"/>
                  </a:cubicBezTo>
                  <a:cubicBezTo>
                    <a:pt x="1245" y="1862"/>
                    <a:pt x="1258" y="1941"/>
                    <a:pt x="1232" y="1949"/>
                  </a:cubicBezTo>
                  <a:cubicBezTo>
                    <a:pt x="1232" y="1949"/>
                    <a:pt x="1172" y="2043"/>
                    <a:pt x="1164" y="2074"/>
                  </a:cubicBezTo>
                  <a:cubicBezTo>
                    <a:pt x="1164" y="2074"/>
                    <a:pt x="1162" y="2100"/>
                    <a:pt x="1147" y="2100"/>
                  </a:cubicBezTo>
                  <a:cubicBezTo>
                    <a:pt x="1147" y="2100"/>
                    <a:pt x="1153" y="2155"/>
                    <a:pt x="1144" y="2162"/>
                  </a:cubicBezTo>
                  <a:cubicBezTo>
                    <a:pt x="1144" y="2162"/>
                    <a:pt x="1164" y="2183"/>
                    <a:pt x="1157" y="2213"/>
                  </a:cubicBezTo>
                  <a:cubicBezTo>
                    <a:pt x="1157" y="2213"/>
                    <a:pt x="1215" y="2351"/>
                    <a:pt x="1194" y="2410"/>
                  </a:cubicBezTo>
                  <a:cubicBezTo>
                    <a:pt x="1194" y="2410"/>
                    <a:pt x="1230" y="2525"/>
                    <a:pt x="1226" y="2542"/>
                  </a:cubicBezTo>
                  <a:cubicBezTo>
                    <a:pt x="1226" y="2542"/>
                    <a:pt x="1232" y="2555"/>
                    <a:pt x="1239" y="2563"/>
                  </a:cubicBezTo>
                  <a:cubicBezTo>
                    <a:pt x="1239" y="2563"/>
                    <a:pt x="1250" y="2587"/>
                    <a:pt x="1247" y="2606"/>
                  </a:cubicBezTo>
                  <a:cubicBezTo>
                    <a:pt x="1247" y="2606"/>
                    <a:pt x="1301" y="2733"/>
                    <a:pt x="1301" y="2772"/>
                  </a:cubicBezTo>
                  <a:cubicBezTo>
                    <a:pt x="1301" y="2772"/>
                    <a:pt x="1331" y="2906"/>
                    <a:pt x="1301" y="2986"/>
                  </a:cubicBezTo>
                  <a:cubicBezTo>
                    <a:pt x="1301" y="2986"/>
                    <a:pt x="1301" y="3103"/>
                    <a:pt x="1308" y="3133"/>
                  </a:cubicBezTo>
                  <a:cubicBezTo>
                    <a:pt x="1308" y="3133"/>
                    <a:pt x="1340" y="3399"/>
                    <a:pt x="1351" y="3407"/>
                  </a:cubicBezTo>
                  <a:cubicBezTo>
                    <a:pt x="1351" y="3407"/>
                    <a:pt x="1424" y="3703"/>
                    <a:pt x="1383" y="3711"/>
                  </a:cubicBezTo>
                  <a:cubicBezTo>
                    <a:pt x="1383" y="3711"/>
                    <a:pt x="1460" y="3783"/>
                    <a:pt x="1449" y="3807"/>
                  </a:cubicBezTo>
                  <a:cubicBezTo>
                    <a:pt x="1449" y="3807"/>
                    <a:pt x="1544" y="3900"/>
                    <a:pt x="1606" y="3911"/>
                  </a:cubicBezTo>
                  <a:cubicBezTo>
                    <a:pt x="1606" y="3911"/>
                    <a:pt x="1827" y="3939"/>
                    <a:pt x="1746" y="4013"/>
                  </a:cubicBezTo>
                  <a:cubicBezTo>
                    <a:pt x="1746" y="4013"/>
                    <a:pt x="1643" y="4062"/>
                    <a:pt x="1460" y="4032"/>
                  </a:cubicBezTo>
                  <a:cubicBezTo>
                    <a:pt x="1460" y="4032"/>
                    <a:pt x="1381" y="4017"/>
                    <a:pt x="1213" y="4041"/>
                  </a:cubicBezTo>
                  <a:cubicBezTo>
                    <a:pt x="1213" y="4041"/>
                    <a:pt x="1063" y="4077"/>
                    <a:pt x="1093" y="3945"/>
                  </a:cubicBezTo>
                  <a:cubicBezTo>
                    <a:pt x="1093" y="3945"/>
                    <a:pt x="1091" y="3926"/>
                    <a:pt x="1099" y="3924"/>
                  </a:cubicBezTo>
                  <a:cubicBezTo>
                    <a:pt x="1099" y="3924"/>
                    <a:pt x="1080" y="3913"/>
                    <a:pt x="1080" y="3894"/>
                  </a:cubicBezTo>
                  <a:cubicBezTo>
                    <a:pt x="1080" y="3894"/>
                    <a:pt x="1069" y="3788"/>
                    <a:pt x="1078" y="3771"/>
                  </a:cubicBezTo>
                  <a:cubicBezTo>
                    <a:pt x="1078" y="3771"/>
                    <a:pt x="1080" y="3756"/>
                    <a:pt x="1099" y="3739"/>
                  </a:cubicBezTo>
                  <a:cubicBezTo>
                    <a:pt x="1099" y="3739"/>
                    <a:pt x="1061" y="3696"/>
                    <a:pt x="1056" y="3626"/>
                  </a:cubicBezTo>
                  <a:cubicBezTo>
                    <a:pt x="1056" y="3626"/>
                    <a:pt x="1039" y="3482"/>
                    <a:pt x="1031" y="3462"/>
                  </a:cubicBezTo>
                  <a:cubicBezTo>
                    <a:pt x="1031" y="3462"/>
                    <a:pt x="996" y="3193"/>
                    <a:pt x="1007" y="3180"/>
                  </a:cubicBezTo>
                  <a:cubicBezTo>
                    <a:pt x="1007" y="3180"/>
                    <a:pt x="927" y="3018"/>
                    <a:pt x="949" y="2946"/>
                  </a:cubicBezTo>
                  <a:cubicBezTo>
                    <a:pt x="949" y="2946"/>
                    <a:pt x="758" y="2480"/>
                    <a:pt x="687" y="2417"/>
                  </a:cubicBezTo>
                  <a:cubicBezTo>
                    <a:pt x="687" y="2417"/>
                    <a:pt x="670" y="2406"/>
                    <a:pt x="687" y="2485"/>
                  </a:cubicBezTo>
                  <a:cubicBezTo>
                    <a:pt x="687" y="2485"/>
                    <a:pt x="693" y="2502"/>
                    <a:pt x="674" y="2523"/>
                  </a:cubicBezTo>
                  <a:cubicBezTo>
                    <a:pt x="674" y="2523"/>
                    <a:pt x="704" y="2546"/>
                    <a:pt x="676" y="2638"/>
                  </a:cubicBezTo>
                  <a:cubicBezTo>
                    <a:pt x="676" y="2638"/>
                    <a:pt x="653" y="2861"/>
                    <a:pt x="648" y="2872"/>
                  </a:cubicBezTo>
                  <a:cubicBezTo>
                    <a:pt x="648" y="2872"/>
                    <a:pt x="640" y="2910"/>
                    <a:pt x="674" y="2948"/>
                  </a:cubicBezTo>
                  <a:cubicBezTo>
                    <a:pt x="674" y="2948"/>
                    <a:pt x="702" y="2986"/>
                    <a:pt x="635" y="3076"/>
                  </a:cubicBezTo>
                  <a:cubicBezTo>
                    <a:pt x="635" y="3076"/>
                    <a:pt x="687" y="3178"/>
                    <a:pt x="670" y="3307"/>
                  </a:cubicBezTo>
                  <a:cubicBezTo>
                    <a:pt x="670" y="3307"/>
                    <a:pt x="726" y="3403"/>
                    <a:pt x="734" y="3433"/>
                  </a:cubicBezTo>
                  <a:cubicBezTo>
                    <a:pt x="734" y="3433"/>
                    <a:pt x="743" y="3458"/>
                    <a:pt x="743" y="3513"/>
                  </a:cubicBezTo>
                  <a:cubicBezTo>
                    <a:pt x="743" y="3513"/>
                    <a:pt x="790" y="3735"/>
                    <a:pt x="760" y="3794"/>
                  </a:cubicBezTo>
                  <a:cubicBezTo>
                    <a:pt x="760" y="3794"/>
                    <a:pt x="749" y="3847"/>
                    <a:pt x="743" y="3862"/>
                  </a:cubicBezTo>
                  <a:cubicBezTo>
                    <a:pt x="743" y="3862"/>
                    <a:pt x="777" y="4004"/>
                    <a:pt x="786" y="4032"/>
                  </a:cubicBezTo>
                  <a:cubicBezTo>
                    <a:pt x="786" y="4032"/>
                    <a:pt x="852" y="4153"/>
                    <a:pt x="672" y="4130"/>
                  </a:cubicBezTo>
                  <a:cubicBezTo>
                    <a:pt x="672" y="4130"/>
                    <a:pt x="601" y="4124"/>
                    <a:pt x="545" y="4085"/>
                  </a:cubicBezTo>
                  <a:cubicBezTo>
                    <a:pt x="545" y="4085"/>
                    <a:pt x="513" y="4030"/>
                    <a:pt x="552" y="3898"/>
                  </a:cubicBezTo>
                  <a:cubicBezTo>
                    <a:pt x="552" y="3898"/>
                    <a:pt x="539" y="3890"/>
                    <a:pt x="534" y="3864"/>
                  </a:cubicBezTo>
                  <a:cubicBezTo>
                    <a:pt x="534" y="3864"/>
                    <a:pt x="511" y="3786"/>
                    <a:pt x="492" y="3754"/>
                  </a:cubicBezTo>
                  <a:cubicBezTo>
                    <a:pt x="492" y="3754"/>
                    <a:pt x="483" y="3620"/>
                    <a:pt x="457" y="3539"/>
                  </a:cubicBezTo>
                  <a:cubicBezTo>
                    <a:pt x="457" y="3539"/>
                    <a:pt x="408" y="3343"/>
                    <a:pt x="399" y="3280"/>
                  </a:cubicBezTo>
                  <a:cubicBezTo>
                    <a:pt x="399" y="3280"/>
                    <a:pt x="369" y="3093"/>
                    <a:pt x="361" y="3042"/>
                  </a:cubicBezTo>
                  <a:cubicBezTo>
                    <a:pt x="361" y="3042"/>
                    <a:pt x="309" y="2810"/>
                    <a:pt x="320" y="2695"/>
                  </a:cubicBezTo>
                  <a:cubicBezTo>
                    <a:pt x="320" y="2695"/>
                    <a:pt x="245" y="2487"/>
                    <a:pt x="262" y="2270"/>
                  </a:cubicBezTo>
                  <a:cubicBezTo>
                    <a:pt x="262" y="2270"/>
                    <a:pt x="251" y="2274"/>
                    <a:pt x="234" y="2232"/>
                  </a:cubicBezTo>
                  <a:cubicBezTo>
                    <a:pt x="161" y="2210"/>
                    <a:pt x="161" y="2210"/>
                    <a:pt x="161" y="2210"/>
                  </a:cubicBezTo>
                  <a:cubicBezTo>
                    <a:pt x="161" y="2210"/>
                    <a:pt x="135" y="2315"/>
                    <a:pt x="21" y="2245"/>
                  </a:cubicBezTo>
                  <a:cubicBezTo>
                    <a:pt x="30" y="2230"/>
                    <a:pt x="30" y="2230"/>
                    <a:pt x="30" y="2230"/>
                  </a:cubicBezTo>
                  <a:cubicBezTo>
                    <a:pt x="30" y="2230"/>
                    <a:pt x="4" y="2204"/>
                    <a:pt x="30" y="2151"/>
                  </a:cubicBezTo>
                  <a:cubicBezTo>
                    <a:pt x="150" y="1841"/>
                    <a:pt x="150" y="1841"/>
                    <a:pt x="150" y="1841"/>
                  </a:cubicBezTo>
                  <a:cubicBezTo>
                    <a:pt x="150" y="1841"/>
                    <a:pt x="0" y="1645"/>
                    <a:pt x="49" y="1428"/>
                  </a:cubicBezTo>
                  <a:cubicBezTo>
                    <a:pt x="49" y="1428"/>
                    <a:pt x="49" y="1313"/>
                    <a:pt x="64" y="1288"/>
                  </a:cubicBezTo>
                  <a:cubicBezTo>
                    <a:pt x="64" y="1288"/>
                    <a:pt x="73" y="1124"/>
                    <a:pt x="92" y="1099"/>
                  </a:cubicBezTo>
                  <a:cubicBezTo>
                    <a:pt x="92" y="1099"/>
                    <a:pt x="41" y="1058"/>
                    <a:pt x="137" y="867"/>
                  </a:cubicBezTo>
                  <a:cubicBezTo>
                    <a:pt x="137" y="867"/>
                    <a:pt x="129" y="744"/>
                    <a:pt x="217" y="714"/>
                  </a:cubicBezTo>
                  <a:cubicBezTo>
                    <a:pt x="217" y="714"/>
                    <a:pt x="431" y="650"/>
                    <a:pt x="474" y="650"/>
                  </a:cubicBezTo>
                  <a:cubicBezTo>
                    <a:pt x="474" y="650"/>
                    <a:pt x="541" y="593"/>
                    <a:pt x="560" y="576"/>
                  </a:cubicBezTo>
                  <a:cubicBezTo>
                    <a:pt x="560" y="576"/>
                    <a:pt x="560" y="542"/>
                    <a:pt x="554" y="542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GB"/>
              </a:defPPr>
              <a:lvl1pPr algn="r" rtl="0" eaLnBrk="0" fontAlgn="base" hangingPunct="0">
                <a:spcBef>
                  <a:spcPct val="20000"/>
                </a:spcBef>
                <a:spcAft>
                  <a:spcPct val="0"/>
                </a:spcAft>
                <a:defRPr sz="1200"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1pPr>
              <a:lvl2pPr marL="457200" algn="r" rtl="0" eaLnBrk="0" fontAlgn="base" hangingPunct="0">
                <a:spcBef>
                  <a:spcPct val="20000"/>
                </a:spcBef>
                <a:spcAft>
                  <a:spcPct val="0"/>
                </a:spcAft>
                <a:defRPr sz="1200"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2pPr>
              <a:lvl3pPr marL="914400" algn="r" rtl="0" eaLnBrk="0" fontAlgn="base" hangingPunct="0">
                <a:spcBef>
                  <a:spcPct val="20000"/>
                </a:spcBef>
                <a:spcAft>
                  <a:spcPct val="0"/>
                </a:spcAft>
                <a:defRPr sz="1200"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3pPr>
              <a:lvl4pPr marL="1371600" algn="r" rtl="0" eaLnBrk="0" fontAlgn="base" hangingPunct="0">
                <a:spcBef>
                  <a:spcPct val="20000"/>
                </a:spcBef>
                <a:spcAft>
                  <a:spcPct val="0"/>
                </a:spcAft>
                <a:defRPr sz="1200"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4pPr>
              <a:lvl5pPr marL="1828800" algn="r" rtl="0" eaLnBrk="0" fontAlgn="base" hangingPunct="0">
                <a:spcBef>
                  <a:spcPct val="20000"/>
                </a:spcBef>
                <a:spcAft>
                  <a:spcPct val="0"/>
                </a:spcAft>
                <a:defRPr sz="1200"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200"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200"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200"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200" kern="1200">
                  <a:solidFill>
                    <a:schemeClr val="tx1"/>
                  </a:solidFill>
                  <a:latin typeface="Arial" charset="0"/>
                  <a:ea typeface="+mn-ea"/>
                  <a:cs typeface="+mn-cs"/>
                </a:defRPr>
              </a:lvl9pPr>
            </a:lstStyle>
            <a:p>
              <a:endParaRPr lang="en-GB"/>
            </a:p>
          </p:txBody>
        </p:sp>
        <p:grpSp>
          <p:nvGrpSpPr>
            <p:cNvPr id="320" name="Group 91">
              <a:extLst>
                <a:ext uri="{FF2B5EF4-FFF2-40B4-BE49-F238E27FC236}">
                  <a16:creationId xmlns:a16="http://schemas.microsoft.com/office/drawing/2014/main" id="{FD2B1F22-357D-4C8C-9AF6-12AA07A9F01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45911" y="4548068"/>
              <a:ext cx="96586" cy="432000"/>
              <a:chOff x="3902076" y="4062413"/>
              <a:chExt cx="174625" cy="781050"/>
            </a:xfrm>
          </p:grpSpPr>
          <p:sp>
            <p:nvSpPr>
              <p:cNvPr id="321" name="Freeform 55">
                <a:extLst>
                  <a:ext uri="{FF2B5EF4-FFF2-40B4-BE49-F238E27FC236}">
                    <a16:creationId xmlns:a16="http://schemas.microsoft.com/office/drawing/2014/main" id="{39C29FF9-2AD8-43F1-9B9E-68CDB76F1A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02076" y="4062413"/>
                <a:ext cx="174625" cy="781050"/>
              </a:xfrm>
              <a:custGeom>
                <a:avLst/>
                <a:gdLst/>
                <a:ahLst/>
                <a:cxnLst>
                  <a:cxn ang="0">
                    <a:pos x="314" y="370"/>
                  </a:cxn>
                  <a:cxn ang="0">
                    <a:pos x="377" y="163"/>
                  </a:cxn>
                  <a:cxn ang="0">
                    <a:pos x="721" y="196"/>
                  </a:cxn>
                  <a:cxn ang="0">
                    <a:pos x="790" y="555"/>
                  </a:cxn>
                  <a:cxn ang="0">
                    <a:pos x="672" y="620"/>
                  </a:cxn>
                  <a:cxn ang="0">
                    <a:pos x="760" y="1213"/>
                  </a:cxn>
                  <a:cxn ang="0">
                    <a:pos x="687" y="1562"/>
                  </a:cxn>
                  <a:cxn ang="0">
                    <a:pos x="726" y="2590"/>
                  </a:cxn>
                  <a:cxn ang="0">
                    <a:pos x="633" y="2590"/>
                  </a:cxn>
                  <a:cxn ang="0">
                    <a:pos x="544" y="2585"/>
                  </a:cxn>
                  <a:cxn ang="0">
                    <a:pos x="549" y="2726"/>
                  </a:cxn>
                  <a:cxn ang="0">
                    <a:pos x="598" y="3167"/>
                  </a:cxn>
                  <a:cxn ang="0">
                    <a:pos x="564" y="3575"/>
                  </a:cxn>
                  <a:cxn ang="0">
                    <a:pos x="608" y="3684"/>
                  </a:cxn>
                  <a:cxn ang="0">
                    <a:pos x="608" y="3717"/>
                  </a:cxn>
                  <a:cxn ang="0">
                    <a:pos x="569" y="3907"/>
                  </a:cxn>
                  <a:cxn ang="0">
                    <a:pos x="549" y="3913"/>
                  </a:cxn>
                  <a:cxn ang="0">
                    <a:pos x="530" y="3744"/>
                  </a:cxn>
                  <a:cxn ang="0">
                    <a:pos x="441" y="3869"/>
                  </a:cxn>
                  <a:cxn ang="0">
                    <a:pos x="152" y="3842"/>
                  </a:cxn>
                  <a:cxn ang="0">
                    <a:pos x="166" y="3826"/>
                  </a:cxn>
                  <a:cxn ang="0">
                    <a:pos x="166" y="3804"/>
                  </a:cxn>
                  <a:cxn ang="0">
                    <a:pos x="0" y="3711"/>
                  </a:cxn>
                  <a:cxn ang="0">
                    <a:pos x="44" y="3706"/>
                  </a:cxn>
                  <a:cxn ang="0">
                    <a:pos x="107" y="3651"/>
                  </a:cxn>
                  <a:cxn ang="0">
                    <a:pos x="166" y="3526"/>
                  </a:cxn>
                  <a:cxn ang="0">
                    <a:pos x="215" y="2873"/>
                  </a:cxn>
                  <a:cxn ang="0">
                    <a:pos x="211" y="2764"/>
                  </a:cxn>
                  <a:cxn ang="0">
                    <a:pos x="186" y="2683"/>
                  </a:cxn>
                  <a:cxn ang="0">
                    <a:pos x="186" y="2563"/>
                  </a:cxn>
                  <a:cxn ang="0">
                    <a:pos x="142" y="2558"/>
                  </a:cxn>
                  <a:cxn ang="0">
                    <a:pos x="196" y="1594"/>
                  </a:cxn>
                  <a:cxn ang="0">
                    <a:pos x="225" y="1404"/>
                  </a:cxn>
                  <a:cxn ang="0">
                    <a:pos x="211" y="1279"/>
                  </a:cxn>
                  <a:cxn ang="0">
                    <a:pos x="73" y="1311"/>
                  </a:cxn>
                  <a:cxn ang="0">
                    <a:pos x="127" y="860"/>
                  </a:cxn>
                  <a:cxn ang="0">
                    <a:pos x="186" y="653"/>
                  </a:cxn>
                  <a:cxn ang="0">
                    <a:pos x="323" y="522"/>
                  </a:cxn>
                  <a:cxn ang="0">
                    <a:pos x="294" y="468"/>
                  </a:cxn>
                  <a:cxn ang="0">
                    <a:pos x="314" y="370"/>
                  </a:cxn>
                </a:cxnLst>
                <a:rect l="0" t="0" r="r" b="b"/>
                <a:pathLst>
                  <a:path w="888" h="3967">
                    <a:moveTo>
                      <a:pt x="314" y="370"/>
                    </a:moveTo>
                    <a:cubicBezTo>
                      <a:pt x="314" y="370"/>
                      <a:pt x="250" y="229"/>
                      <a:pt x="377" y="163"/>
                    </a:cubicBezTo>
                    <a:cubicBezTo>
                      <a:pt x="377" y="163"/>
                      <a:pt x="603" y="0"/>
                      <a:pt x="721" y="196"/>
                    </a:cubicBezTo>
                    <a:cubicBezTo>
                      <a:pt x="721" y="196"/>
                      <a:pt x="839" y="375"/>
                      <a:pt x="790" y="555"/>
                    </a:cubicBezTo>
                    <a:cubicBezTo>
                      <a:pt x="790" y="555"/>
                      <a:pt x="721" y="620"/>
                      <a:pt x="672" y="620"/>
                    </a:cubicBezTo>
                    <a:cubicBezTo>
                      <a:pt x="672" y="620"/>
                      <a:pt x="888" y="941"/>
                      <a:pt x="760" y="1213"/>
                    </a:cubicBezTo>
                    <a:cubicBezTo>
                      <a:pt x="760" y="1213"/>
                      <a:pt x="662" y="1366"/>
                      <a:pt x="687" y="1562"/>
                    </a:cubicBezTo>
                    <a:cubicBezTo>
                      <a:pt x="687" y="1562"/>
                      <a:pt x="785" y="2590"/>
                      <a:pt x="726" y="2590"/>
                    </a:cubicBezTo>
                    <a:cubicBezTo>
                      <a:pt x="726" y="2590"/>
                      <a:pt x="691" y="2552"/>
                      <a:pt x="633" y="2590"/>
                    </a:cubicBezTo>
                    <a:cubicBezTo>
                      <a:pt x="633" y="2590"/>
                      <a:pt x="554" y="2601"/>
                      <a:pt x="544" y="2585"/>
                    </a:cubicBezTo>
                    <a:cubicBezTo>
                      <a:pt x="544" y="2585"/>
                      <a:pt x="530" y="2579"/>
                      <a:pt x="549" y="2726"/>
                    </a:cubicBezTo>
                    <a:cubicBezTo>
                      <a:pt x="549" y="2726"/>
                      <a:pt x="633" y="3102"/>
                      <a:pt x="598" y="3167"/>
                    </a:cubicBezTo>
                    <a:cubicBezTo>
                      <a:pt x="598" y="3167"/>
                      <a:pt x="525" y="3510"/>
                      <a:pt x="564" y="3575"/>
                    </a:cubicBezTo>
                    <a:cubicBezTo>
                      <a:pt x="564" y="3575"/>
                      <a:pt x="633" y="3646"/>
                      <a:pt x="608" y="3684"/>
                    </a:cubicBezTo>
                    <a:cubicBezTo>
                      <a:pt x="608" y="3684"/>
                      <a:pt x="647" y="3684"/>
                      <a:pt x="608" y="3717"/>
                    </a:cubicBezTo>
                    <a:cubicBezTo>
                      <a:pt x="608" y="3717"/>
                      <a:pt x="554" y="3880"/>
                      <a:pt x="569" y="3907"/>
                    </a:cubicBezTo>
                    <a:cubicBezTo>
                      <a:pt x="549" y="3913"/>
                      <a:pt x="549" y="3913"/>
                      <a:pt x="549" y="3913"/>
                    </a:cubicBezTo>
                    <a:cubicBezTo>
                      <a:pt x="549" y="3913"/>
                      <a:pt x="574" y="3744"/>
                      <a:pt x="530" y="3744"/>
                    </a:cubicBezTo>
                    <a:cubicBezTo>
                      <a:pt x="530" y="3744"/>
                      <a:pt x="441" y="3809"/>
                      <a:pt x="441" y="3869"/>
                    </a:cubicBezTo>
                    <a:cubicBezTo>
                      <a:pt x="441" y="3869"/>
                      <a:pt x="387" y="3967"/>
                      <a:pt x="152" y="3842"/>
                    </a:cubicBezTo>
                    <a:cubicBezTo>
                      <a:pt x="152" y="3842"/>
                      <a:pt x="152" y="3826"/>
                      <a:pt x="166" y="3826"/>
                    </a:cubicBezTo>
                    <a:cubicBezTo>
                      <a:pt x="166" y="3804"/>
                      <a:pt x="166" y="3804"/>
                      <a:pt x="166" y="3804"/>
                    </a:cubicBezTo>
                    <a:cubicBezTo>
                      <a:pt x="166" y="3804"/>
                      <a:pt x="24" y="3831"/>
                      <a:pt x="0" y="3711"/>
                    </a:cubicBezTo>
                    <a:cubicBezTo>
                      <a:pt x="0" y="3711"/>
                      <a:pt x="24" y="3700"/>
                      <a:pt x="44" y="3706"/>
                    </a:cubicBezTo>
                    <a:cubicBezTo>
                      <a:pt x="44" y="3706"/>
                      <a:pt x="103" y="3700"/>
                      <a:pt x="107" y="3651"/>
                    </a:cubicBezTo>
                    <a:cubicBezTo>
                      <a:pt x="107" y="3651"/>
                      <a:pt x="132" y="3559"/>
                      <a:pt x="166" y="3526"/>
                    </a:cubicBezTo>
                    <a:cubicBezTo>
                      <a:pt x="166" y="3526"/>
                      <a:pt x="235" y="3276"/>
                      <a:pt x="215" y="2873"/>
                    </a:cubicBezTo>
                    <a:cubicBezTo>
                      <a:pt x="215" y="2873"/>
                      <a:pt x="201" y="2786"/>
                      <a:pt x="211" y="2764"/>
                    </a:cubicBezTo>
                    <a:cubicBezTo>
                      <a:pt x="211" y="2764"/>
                      <a:pt x="176" y="2705"/>
                      <a:pt x="186" y="2683"/>
                    </a:cubicBezTo>
                    <a:cubicBezTo>
                      <a:pt x="186" y="2683"/>
                      <a:pt x="166" y="2563"/>
                      <a:pt x="186" y="2563"/>
                    </a:cubicBezTo>
                    <a:cubicBezTo>
                      <a:pt x="142" y="2558"/>
                      <a:pt x="142" y="2558"/>
                      <a:pt x="142" y="2558"/>
                    </a:cubicBezTo>
                    <a:cubicBezTo>
                      <a:pt x="142" y="2558"/>
                      <a:pt x="166" y="1638"/>
                      <a:pt x="196" y="1594"/>
                    </a:cubicBezTo>
                    <a:cubicBezTo>
                      <a:pt x="196" y="1594"/>
                      <a:pt x="240" y="1447"/>
                      <a:pt x="225" y="1404"/>
                    </a:cubicBezTo>
                    <a:cubicBezTo>
                      <a:pt x="225" y="1404"/>
                      <a:pt x="191" y="1290"/>
                      <a:pt x="211" y="1279"/>
                    </a:cubicBezTo>
                    <a:cubicBezTo>
                      <a:pt x="211" y="1279"/>
                      <a:pt x="93" y="1409"/>
                      <a:pt x="73" y="1311"/>
                    </a:cubicBezTo>
                    <a:cubicBezTo>
                      <a:pt x="73" y="1311"/>
                      <a:pt x="39" y="1148"/>
                      <a:pt x="127" y="860"/>
                    </a:cubicBezTo>
                    <a:cubicBezTo>
                      <a:pt x="127" y="860"/>
                      <a:pt x="186" y="702"/>
                      <a:pt x="186" y="653"/>
                    </a:cubicBezTo>
                    <a:cubicBezTo>
                      <a:pt x="186" y="653"/>
                      <a:pt x="260" y="522"/>
                      <a:pt x="323" y="522"/>
                    </a:cubicBezTo>
                    <a:cubicBezTo>
                      <a:pt x="323" y="522"/>
                      <a:pt x="255" y="506"/>
                      <a:pt x="294" y="468"/>
                    </a:cubicBezTo>
                    <a:cubicBezTo>
                      <a:pt x="294" y="468"/>
                      <a:pt x="338" y="370"/>
                      <a:pt x="314" y="370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  <p:sp>
            <p:nvSpPr>
              <p:cNvPr id="322" name="Freeform 56">
                <a:extLst>
                  <a:ext uri="{FF2B5EF4-FFF2-40B4-BE49-F238E27FC236}">
                    <a16:creationId xmlns:a16="http://schemas.microsoft.com/office/drawing/2014/main" id="{6EFFF24A-FED0-4C20-A639-AB4940F6EE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35413" y="4189413"/>
                <a:ext cx="63500" cy="79375"/>
              </a:xfrm>
              <a:custGeom>
                <a:avLst/>
                <a:gdLst/>
                <a:ahLst/>
                <a:cxnLst>
                  <a:cxn ang="0">
                    <a:pos x="25" y="408"/>
                  </a:cxn>
                  <a:cxn ang="0">
                    <a:pos x="64" y="180"/>
                  </a:cxn>
                  <a:cxn ang="0">
                    <a:pos x="138" y="65"/>
                  </a:cxn>
                  <a:cxn ang="0">
                    <a:pos x="177" y="0"/>
                  </a:cxn>
                  <a:cxn ang="0">
                    <a:pos x="241" y="11"/>
                  </a:cxn>
                  <a:cxn ang="0">
                    <a:pos x="324" y="87"/>
                  </a:cxn>
                  <a:cxn ang="0">
                    <a:pos x="89" y="332"/>
                  </a:cxn>
                  <a:cxn ang="0">
                    <a:pos x="25" y="408"/>
                  </a:cxn>
                </a:cxnLst>
                <a:rect l="0" t="0" r="r" b="b"/>
                <a:pathLst>
                  <a:path w="324" h="408">
                    <a:moveTo>
                      <a:pt x="25" y="408"/>
                    </a:moveTo>
                    <a:cubicBezTo>
                      <a:pt x="25" y="408"/>
                      <a:pt x="0" y="250"/>
                      <a:pt x="64" y="180"/>
                    </a:cubicBezTo>
                    <a:cubicBezTo>
                      <a:pt x="64" y="180"/>
                      <a:pt x="133" y="98"/>
                      <a:pt x="138" y="65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77" y="0"/>
                      <a:pt x="187" y="16"/>
                      <a:pt x="241" y="11"/>
                    </a:cubicBezTo>
                    <a:cubicBezTo>
                      <a:pt x="241" y="11"/>
                      <a:pt x="300" y="11"/>
                      <a:pt x="324" y="87"/>
                    </a:cubicBezTo>
                    <a:cubicBezTo>
                      <a:pt x="324" y="87"/>
                      <a:pt x="172" y="82"/>
                      <a:pt x="89" y="332"/>
                    </a:cubicBezTo>
                    <a:lnTo>
                      <a:pt x="25" y="408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  <p:sp>
            <p:nvSpPr>
              <p:cNvPr id="323" name="Freeform 57">
                <a:extLst>
                  <a:ext uri="{FF2B5EF4-FFF2-40B4-BE49-F238E27FC236}">
                    <a16:creationId xmlns:a16="http://schemas.microsoft.com/office/drawing/2014/main" id="{C6A03965-2D18-4C9E-A54B-7BEE80A446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59226" y="4703763"/>
                <a:ext cx="30163" cy="71438"/>
              </a:xfrm>
              <a:custGeom>
                <a:avLst/>
                <a:gdLst/>
                <a:ahLst/>
                <a:cxnLst>
                  <a:cxn ang="0">
                    <a:pos x="93" y="0"/>
                  </a:cxn>
                  <a:cxn ang="0">
                    <a:pos x="44" y="272"/>
                  </a:cxn>
                  <a:cxn ang="0">
                    <a:pos x="69" y="364"/>
                  </a:cxn>
                  <a:cxn ang="0">
                    <a:pos x="93" y="0"/>
                  </a:cxn>
                </a:cxnLst>
                <a:rect l="0" t="0" r="r" b="b"/>
                <a:pathLst>
                  <a:path w="152" h="364">
                    <a:moveTo>
                      <a:pt x="93" y="0"/>
                    </a:moveTo>
                    <a:cubicBezTo>
                      <a:pt x="93" y="0"/>
                      <a:pt x="0" y="163"/>
                      <a:pt x="44" y="272"/>
                    </a:cubicBezTo>
                    <a:cubicBezTo>
                      <a:pt x="44" y="272"/>
                      <a:pt x="79" y="337"/>
                      <a:pt x="69" y="364"/>
                    </a:cubicBezTo>
                    <a:cubicBezTo>
                      <a:pt x="69" y="364"/>
                      <a:pt x="152" y="43"/>
                      <a:pt x="93" y="0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GB"/>
                </a:defPPr>
                <a:lvl1pPr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1pPr>
                <a:lvl2pPr marL="4572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2pPr>
                <a:lvl3pPr marL="9144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3pPr>
                <a:lvl4pPr marL="13716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4pPr>
                <a:lvl5pPr marL="1828800" algn="r" rtl="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200" kern="1200">
                    <a:solidFill>
                      <a:schemeClr val="tx1"/>
                    </a:solidFill>
                    <a:latin typeface="Arial" charset="0"/>
                    <a:ea typeface="+mn-ea"/>
                    <a:cs typeface="+mn-cs"/>
                  </a:defRPr>
                </a:lvl9pPr>
              </a:lstStyle>
              <a:p>
                <a:endParaRPr lang="en-GB"/>
              </a:p>
            </p:txBody>
          </p:sp>
        </p:grp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7E8F78DC-AD9C-4F90-A5B3-043B1B2CDB37}"/>
              </a:ext>
            </a:extLst>
          </p:cNvPr>
          <p:cNvCxnSpPr/>
          <p:nvPr/>
        </p:nvCxnSpPr>
        <p:spPr>
          <a:xfrm>
            <a:off x="9830133" y="1359291"/>
            <a:ext cx="0" cy="44958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ZoneTexte 889">
            <a:extLst>
              <a:ext uri="{FF2B5EF4-FFF2-40B4-BE49-F238E27FC236}">
                <a16:creationId xmlns:a16="http://schemas.microsoft.com/office/drawing/2014/main" id="{3070D080-6FF5-45E9-BBFD-E30291B00CDC}"/>
              </a:ext>
            </a:extLst>
          </p:cNvPr>
          <p:cNvSpPr txBox="1"/>
          <p:nvPr/>
        </p:nvSpPr>
        <p:spPr>
          <a:xfrm>
            <a:off x="4863180" y="1215908"/>
            <a:ext cx="25403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1200" b="1" dirty="0">
                <a:solidFill>
                  <a:schemeClr val="bg1">
                    <a:lumMod val="50000"/>
                  </a:schemeClr>
                </a:solidFill>
              </a:rPr>
              <a:t>EURÓPA</a:t>
            </a:r>
          </a:p>
        </p:txBody>
      </p:sp>
      <p:sp>
        <p:nvSpPr>
          <p:cNvPr id="68" name="ZoneTexte 889">
            <a:extLst>
              <a:ext uri="{FF2B5EF4-FFF2-40B4-BE49-F238E27FC236}">
                <a16:creationId xmlns:a16="http://schemas.microsoft.com/office/drawing/2014/main" id="{EB1FDC07-40CA-4C79-8BFD-7AF46D2D30FB}"/>
              </a:ext>
            </a:extLst>
          </p:cNvPr>
          <p:cNvSpPr txBox="1"/>
          <p:nvPr/>
        </p:nvSpPr>
        <p:spPr>
          <a:xfrm>
            <a:off x="9767441" y="1215908"/>
            <a:ext cx="25403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1200" b="1" dirty="0">
                <a:solidFill>
                  <a:schemeClr val="bg1">
                    <a:lumMod val="50000"/>
                  </a:schemeClr>
                </a:solidFill>
              </a:rPr>
              <a:t>OSTATNÉ KRAJINY</a:t>
            </a:r>
          </a:p>
        </p:txBody>
      </p:sp>
      <p:sp>
        <p:nvSpPr>
          <p:cNvPr id="2" name="Right Brace 1">
            <a:extLst>
              <a:ext uri="{FF2B5EF4-FFF2-40B4-BE49-F238E27FC236}">
                <a16:creationId xmlns:a16="http://schemas.microsoft.com/office/drawing/2014/main" id="{FCB27DEA-1F6F-4EB5-8875-2D96D79A6E37}"/>
              </a:ext>
            </a:extLst>
          </p:cNvPr>
          <p:cNvSpPr/>
          <p:nvPr/>
        </p:nvSpPr>
        <p:spPr>
          <a:xfrm rot="16200000">
            <a:off x="6070765" y="-1997376"/>
            <a:ext cx="106138" cy="7164000"/>
          </a:xfrm>
          <a:prstGeom prst="rightBrac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5" name="Right Brace 94">
            <a:extLst>
              <a:ext uri="{FF2B5EF4-FFF2-40B4-BE49-F238E27FC236}">
                <a16:creationId xmlns:a16="http://schemas.microsoft.com/office/drawing/2014/main" id="{44C90A81-A646-4536-89F6-0F9E302E3CF9}"/>
              </a:ext>
            </a:extLst>
          </p:cNvPr>
          <p:cNvSpPr/>
          <p:nvPr/>
        </p:nvSpPr>
        <p:spPr>
          <a:xfrm rot="16200000">
            <a:off x="10757747" y="662969"/>
            <a:ext cx="106138" cy="1843309"/>
          </a:xfrm>
          <a:prstGeom prst="rightBrac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6" name="Right Brace 95">
            <a:extLst>
              <a:ext uri="{FF2B5EF4-FFF2-40B4-BE49-F238E27FC236}">
                <a16:creationId xmlns:a16="http://schemas.microsoft.com/office/drawing/2014/main" id="{BC8BD1C6-156A-491D-83B9-2B14F6D70E01}"/>
              </a:ext>
            </a:extLst>
          </p:cNvPr>
          <p:cNvSpPr/>
          <p:nvPr/>
        </p:nvSpPr>
        <p:spPr>
          <a:xfrm rot="16200000">
            <a:off x="7071387" y="-3507632"/>
            <a:ext cx="141049" cy="9181119"/>
          </a:xfrm>
          <a:prstGeom prst="rightBrace">
            <a:avLst/>
          </a:prstGeom>
          <a:ln w="12700">
            <a:solidFill>
              <a:schemeClr val="bg1">
                <a:lumMod val="5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7" name="ZoneTexte 889">
            <a:extLst>
              <a:ext uri="{FF2B5EF4-FFF2-40B4-BE49-F238E27FC236}">
                <a16:creationId xmlns:a16="http://schemas.microsoft.com/office/drawing/2014/main" id="{8F8C8E7C-27FE-4267-934E-042432282604}"/>
              </a:ext>
            </a:extLst>
          </p:cNvPr>
          <p:cNvSpPr txBox="1"/>
          <p:nvPr/>
        </p:nvSpPr>
        <p:spPr>
          <a:xfrm>
            <a:off x="6004080" y="756558"/>
            <a:ext cx="25403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1200" b="1" dirty="0">
                <a:solidFill>
                  <a:schemeClr val="bg1">
                    <a:lumMod val="50000"/>
                  </a:schemeClr>
                </a:solidFill>
              </a:rPr>
              <a:t>SVET</a:t>
            </a:r>
          </a:p>
        </p:txBody>
      </p:sp>
      <p:pic>
        <p:nvPicPr>
          <p:cNvPr id="18" name="Picture 17" descr="Background pattern&#10;&#10;Description automatically generated">
            <a:extLst>
              <a:ext uri="{FF2B5EF4-FFF2-40B4-BE49-F238E27FC236}">
                <a16:creationId xmlns:a16="http://schemas.microsoft.com/office/drawing/2014/main" id="{D9AFEE88-022C-4521-8DEE-F013741FBA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8126" y="1253816"/>
            <a:ext cx="301886" cy="201178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97D5BF96-2BF2-4C7F-ADA4-8F2B2B027C35}"/>
              </a:ext>
            </a:extLst>
          </p:cNvPr>
          <p:cNvGrpSpPr/>
          <p:nvPr/>
        </p:nvGrpSpPr>
        <p:grpSpPr>
          <a:xfrm>
            <a:off x="9995172" y="1252580"/>
            <a:ext cx="308050" cy="202418"/>
            <a:chOff x="9995172" y="1252580"/>
            <a:chExt cx="308050" cy="202418"/>
          </a:xfrm>
        </p:grpSpPr>
        <p:pic>
          <p:nvPicPr>
            <p:cNvPr id="105" name="Picture 104" descr="Background pattern&#10;&#10;Description automatically generated">
              <a:extLst>
                <a:ext uri="{FF2B5EF4-FFF2-40B4-BE49-F238E27FC236}">
                  <a16:creationId xmlns:a16="http://schemas.microsoft.com/office/drawing/2014/main" id="{3EA39FD8-2C3B-4951-A0E5-96337991AD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001336" y="1252580"/>
              <a:ext cx="301886" cy="201178"/>
            </a:xfrm>
            <a:prstGeom prst="rect">
              <a:avLst/>
            </a:prstGeom>
          </p:spPr>
        </p:pic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E11BCCF6-1D80-429B-8DEC-FCE20234E0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95172" y="1253818"/>
              <a:ext cx="290591" cy="201180"/>
            </a:xfrm>
            <a:prstGeom prst="line">
              <a:avLst/>
            </a:prstGeom>
            <a:ln w="19050">
              <a:tailEnd type="none"/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5E79C66F-43AE-4E69-9E87-B0748F67438C}"/>
                </a:ext>
              </a:extLst>
            </p:cNvPr>
            <p:cNvCxnSpPr>
              <a:cxnSpLocks/>
            </p:cNvCxnSpPr>
            <p:nvPr/>
          </p:nvCxnSpPr>
          <p:spPr>
            <a:xfrm>
              <a:off x="9995172" y="1253816"/>
              <a:ext cx="290591" cy="198706"/>
            </a:xfrm>
            <a:prstGeom prst="line">
              <a:avLst/>
            </a:prstGeom>
            <a:ln w="19050">
              <a:tailEnd type="none"/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pic>
        <p:nvPicPr>
          <p:cNvPr id="107" name="Picture 106" descr="A picture containing text&#10;&#10;Description automatically generated">
            <a:extLst>
              <a:ext uri="{FF2B5EF4-FFF2-40B4-BE49-F238E27FC236}">
                <a16:creationId xmlns:a16="http://schemas.microsoft.com/office/drawing/2014/main" id="{AA9A8385-DB33-4680-BD65-966294D3D6E2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93515" y="762934"/>
            <a:ext cx="233259" cy="239773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A19F2DA-3ED9-4F56-98A3-A3B8C55B9B70}"/>
              </a:ext>
            </a:extLst>
          </p:cNvPr>
          <p:cNvGrpSpPr/>
          <p:nvPr/>
        </p:nvGrpSpPr>
        <p:grpSpPr>
          <a:xfrm>
            <a:off x="2472806" y="1706308"/>
            <a:ext cx="9179573" cy="189738"/>
            <a:chOff x="2472806" y="1706308"/>
            <a:chExt cx="9179573" cy="189738"/>
          </a:xfrm>
        </p:grpSpPr>
        <p:pic>
          <p:nvPicPr>
            <p:cNvPr id="69" name="Picture 23" descr="Shape, rectangle&#10;&#10;Description automatically generated">
              <a:extLst>
                <a:ext uri="{FF2B5EF4-FFF2-40B4-BE49-F238E27FC236}">
                  <a16:creationId xmlns:a16="http://schemas.microsoft.com/office/drawing/2014/main" id="{8BA97D02-E3A5-462A-9C78-DBF8BF524F6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72806" y="1717177"/>
              <a:ext cx="252000" cy="168000"/>
            </a:xfrm>
            <a:prstGeom prst="rect">
              <a:avLst/>
            </a:prstGeom>
          </p:spPr>
        </p:pic>
        <p:pic>
          <p:nvPicPr>
            <p:cNvPr id="70" name="Picture 27" descr="Logo&#10;&#10;Description automatically generated">
              <a:extLst>
                <a:ext uri="{FF2B5EF4-FFF2-40B4-BE49-F238E27FC236}">
                  <a16:creationId xmlns:a16="http://schemas.microsoft.com/office/drawing/2014/main" id="{68829963-EE57-4DDC-AE84-37997706684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843471" y="1716986"/>
              <a:ext cx="252000" cy="168382"/>
            </a:xfrm>
            <a:prstGeom prst="rect">
              <a:avLst/>
            </a:prstGeom>
          </p:spPr>
        </p:pic>
        <p:pic>
          <p:nvPicPr>
            <p:cNvPr id="71" name="Picture 31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85D8AA4D-3916-4654-A230-F4F6BDA81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214136" y="1725577"/>
              <a:ext cx="252000" cy="151200"/>
            </a:xfrm>
            <a:prstGeom prst="rect">
              <a:avLst/>
            </a:prstGeom>
          </p:spPr>
        </p:pic>
        <p:pic>
          <p:nvPicPr>
            <p:cNvPr id="72" name="Image 71">
              <a:extLst>
                <a:ext uri="{FF2B5EF4-FFF2-40B4-BE49-F238E27FC236}">
                  <a16:creationId xmlns:a16="http://schemas.microsoft.com/office/drawing/2014/main" id="{E1878918-1C47-4118-BE67-4FC6C70FF28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flipH="1">
              <a:off x="3584801" y="1717161"/>
              <a:ext cx="252000" cy="168032"/>
            </a:xfrm>
            <a:prstGeom prst="rect">
              <a:avLst/>
            </a:prstGeom>
          </p:spPr>
        </p:pic>
        <p:pic>
          <p:nvPicPr>
            <p:cNvPr id="73" name="Image 72">
              <a:extLst>
                <a:ext uri="{FF2B5EF4-FFF2-40B4-BE49-F238E27FC236}">
                  <a16:creationId xmlns:a16="http://schemas.microsoft.com/office/drawing/2014/main" id="{C68364EF-D14B-4F25-A345-3F169C61915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955466" y="1717198"/>
              <a:ext cx="252000" cy="167958"/>
            </a:xfrm>
            <a:prstGeom prst="rect">
              <a:avLst/>
            </a:prstGeom>
          </p:spPr>
        </p:pic>
        <p:pic>
          <p:nvPicPr>
            <p:cNvPr id="74" name="Image 73">
              <a:extLst>
                <a:ext uri="{FF2B5EF4-FFF2-40B4-BE49-F238E27FC236}">
                  <a16:creationId xmlns:a16="http://schemas.microsoft.com/office/drawing/2014/main" id="{65EB7C92-1232-49CE-9261-A72314C9515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326131" y="1717161"/>
              <a:ext cx="252000" cy="168032"/>
            </a:xfrm>
            <a:prstGeom prst="rect">
              <a:avLst/>
            </a:prstGeom>
          </p:spPr>
        </p:pic>
        <p:pic>
          <p:nvPicPr>
            <p:cNvPr id="75" name="Image 74">
              <a:extLst>
                <a:ext uri="{FF2B5EF4-FFF2-40B4-BE49-F238E27FC236}">
                  <a16:creationId xmlns:a16="http://schemas.microsoft.com/office/drawing/2014/main" id="{33AD37DE-7DA9-472C-BC4B-F65B5D8466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696796" y="1717177"/>
              <a:ext cx="252000" cy="168000"/>
            </a:xfrm>
            <a:prstGeom prst="rect">
              <a:avLst/>
            </a:prstGeom>
          </p:spPr>
        </p:pic>
        <p:pic>
          <p:nvPicPr>
            <p:cNvPr id="76" name="Image 75">
              <a:extLst>
                <a:ext uri="{FF2B5EF4-FFF2-40B4-BE49-F238E27FC236}">
                  <a16:creationId xmlns:a16="http://schemas.microsoft.com/office/drawing/2014/main" id="{ED9F5A8A-095E-400E-B292-EDCF01D27FB5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067461" y="1717177"/>
              <a:ext cx="252000" cy="168000"/>
            </a:xfrm>
            <a:prstGeom prst="rect">
              <a:avLst/>
            </a:prstGeom>
          </p:spPr>
        </p:pic>
        <p:pic>
          <p:nvPicPr>
            <p:cNvPr id="78" name="Image 77">
              <a:extLst>
                <a:ext uri="{FF2B5EF4-FFF2-40B4-BE49-F238E27FC236}">
                  <a16:creationId xmlns:a16="http://schemas.microsoft.com/office/drawing/2014/main" id="{347E72DE-AE35-461C-89A8-2F5BE853BF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808780" y="1717161"/>
              <a:ext cx="252000" cy="168032"/>
            </a:xfrm>
            <a:prstGeom prst="rect">
              <a:avLst/>
            </a:prstGeom>
          </p:spPr>
        </p:pic>
        <p:pic>
          <p:nvPicPr>
            <p:cNvPr id="79" name="Image 78">
              <a:extLst>
                <a:ext uri="{FF2B5EF4-FFF2-40B4-BE49-F238E27FC236}">
                  <a16:creationId xmlns:a16="http://schemas.microsoft.com/office/drawing/2014/main" id="{3CCAF4F1-28D0-4751-95A2-061D66232761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179445" y="1725577"/>
              <a:ext cx="252000" cy="151200"/>
            </a:xfrm>
            <a:prstGeom prst="rect">
              <a:avLst/>
            </a:prstGeom>
          </p:spPr>
        </p:pic>
        <p:pic>
          <p:nvPicPr>
            <p:cNvPr id="80" name="Image 79">
              <a:extLst>
                <a:ext uri="{FF2B5EF4-FFF2-40B4-BE49-F238E27FC236}">
                  <a16:creationId xmlns:a16="http://schemas.microsoft.com/office/drawing/2014/main" id="{4A70A241-A0D0-4C6A-946A-8D688816265D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6550110" y="1717210"/>
              <a:ext cx="252000" cy="167934"/>
            </a:xfrm>
            <a:prstGeom prst="rect">
              <a:avLst/>
            </a:prstGeom>
          </p:spPr>
        </p:pic>
        <p:pic>
          <p:nvPicPr>
            <p:cNvPr id="81" name="Image 80">
              <a:extLst>
                <a:ext uri="{FF2B5EF4-FFF2-40B4-BE49-F238E27FC236}">
                  <a16:creationId xmlns:a16="http://schemas.microsoft.com/office/drawing/2014/main" id="{C5E3E74C-B10D-4331-80CB-DA0AA07F067F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6920775" y="1717161"/>
              <a:ext cx="252000" cy="168032"/>
            </a:xfrm>
            <a:prstGeom prst="rect">
              <a:avLst/>
            </a:prstGeom>
          </p:spPr>
        </p:pic>
        <p:pic>
          <p:nvPicPr>
            <p:cNvPr id="82" name="Image 81">
              <a:extLst>
                <a:ext uri="{FF2B5EF4-FFF2-40B4-BE49-F238E27FC236}">
                  <a16:creationId xmlns:a16="http://schemas.microsoft.com/office/drawing/2014/main" id="{C55D888D-DAE8-4BCC-98D6-F7334B8547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291440" y="1722427"/>
              <a:ext cx="252000" cy="157500"/>
            </a:xfrm>
            <a:prstGeom prst="rect">
              <a:avLst/>
            </a:prstGeom>
          </p:spPr>
        </p:pic>
        <p:pic>
          <p:nvPicPr>
            <p:cNvPr id="83" name="Image 82">
              <a:extLst>
                <a:ext uri="{FF2B5EF4-FFF2-40B4-BE49-F238E27FC236}">
                  <a16:creationId xmlns:a16="http://schemas.microsoft.com/office/drawing/2014/main" id="{AF17FEAB-3BA2-45B1-B4D0-A3A151BF46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662105" y="1717259"/>
              <a:ext cx="252000" cy="167836"/>
            </a:xfrm>
            <a:prstGeom prst="rect">
              <a:avLst/>
            </a:prstGeom>
          </p:spPr>
        </p:pic>
        <p:pic>
          <p:nvPicPr>
            <p:cNvPr id="84" name="Image 83">
              <a:extLst>
                <a:ext uri="{FF2B5EF4-FFF2-40B4-BE49-F238E27FC236}">
                  <a16:creationId xmlns:a16="http://schemas.microsoft.com/office/drawing/2014/main" id="{5D77C1A4-BC1E-4FCE-950B-A73F6E64A9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032770" y="1717161"/>
              <a:ext cx="252000" cy="168032"/>
            </a:xfrm>
            <a:prstGeom prst="rect">
              <a:avLst/>
            </a:prstGeom>
          </p:spPr>
        </p:pic>
        <p:pic>
          <p:nvPicPr>
            <p:cNvPr id="85" name="Image 84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F387A641-607F-4C0E-9ED0-A77012F66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8403435" y="1706308"/>
              <a:ext cx="252000" cy="189738"/>
            </a:xfrm>
            <a:prstGeom prst="rect">
              <a:avLst/>
            </a:prstGeom>
          </p:spPr>
        </p:pic>
        <p:pic>
          <p:nvPicPr>
            <p:cNvPr id="86" name="Image 85">
              <a:extLst>
                <a:ext uri="{FF2B5EF4-FFF2-40B4-BE49-F238E27FC236}">
                  <a16:creationId xmlns:a16="http://schemas.microsoft.com/office/drawing/2014/main" id="{8001E206-5579-49B0-B591-EB9D37D608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8774100" y="1724200"/>
              <a:ext cx="252000" cy="153955"/>
            </a:xfrm>
            <a:prstGeom prst="rect">
              <a:avLst/>
            </a:prstGeom>
          </p:spPr>
        </p:pic>
        <p:pic>
          <p:nvPicPr>
            <p:cNvPr id="87" name="Image 86">
              <a:extLst>
                <a:ext uri="{FF2B5EF4-FFF2-40B4-BE49-F238E27FC236}">
                  <a16:creationId xmlns:a16="http://schemas.microsoft.com/office/drawing/2014/main" id="{5DB48361-AFD2-4F93-9DF2-7B3D1A460DA5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144765" y="1709531"/>
              <a:ext cx="252000" cy="183292"/>
            </a:xfrm>
            <a:prstGeom prst="rect">
              <a:avLst/>
            </a:prstGeom>
          </p:spPr>
        </p:pic>
        <p:pic>
          <p:nvPicPr>
            <p:cNvPr id="88" name="Image 87">
              <a:extLst>
                <a:ext uri="{FF2B5EF4-FFF2-40B4-BE49-F238E27FC236}">
                  <a16:creationId xmlns:a16="http://schemas.microsoft.com/office/drawing/2014/main" id="{D5506858-9B0D-4C1C-81FE-B29F86B2E5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515430" y="1722427"/>
              <a:ext cx="252000" cy="157500"/>
            </a:xfrm>
            <a:prstGeom prst="rect">
              <a:avLst/>
            </a:prstGeom>
          </p:spPr>
        </p:pic>
        <p:pic>
          <p:nvPicPr>
            <p:cNvPr id="89" name="Image 88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B5CC909D-8127-4DF8-9194-3F3316B1DE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9886095" y="1712790"/>
              <a:ext cx="252000" cy="176775"/>
            </a:xfrm>
            <a:prstGeom prst="rect">
              <a:avLst/>
            </a:prstGeom>
          </p:spPr>
        </p:pic>
        <p:pic>
          <p:nvPicPr>
            <p:cNvPr id="90" name="Image 89">
              <a:extLst>
                <a:ext uri="{FF2B5EF4-FFF2-40B4-BE49-F238E27FC236}">
                  <a16:creationId xmlns:a16="http://schemas.microsoft.com/office/drawing/2014/main" id="{4EBF4F52-321B-48EE-97A1-7EAE1EB0D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10256760" y="1717161"/>
              <a:ext cx="252000" cy="168032"/>
            </a:xfrm>
            <a:prstGeom prst="rect">
              <a:avLst/>
            </a:prstGeom>
          </p:spPr>
        </p:pic>
        <p:pic>
          <p:nvPicPr>
            <p:cNvPr id="91" name="Image 90">
              <a:extLst>
                <a:ext uri="{FF2B5EF4-FFF2-40B4-BE49-F238E27FC236}">
                  <a16:creationId xmlns:a16="http://schemas.microsoft.com/office/drawing/2014/main" id="{B8A5FA64-1B47-4414-8E56-0C8399BC5C78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10627425" y="1717210"/>
              <a:ext cx="252000" cy="167934"/>
            </a:xfrm>
            <a:prstGeom prst="rect">
              <a:avLst/>
            </a:prstGeom>
          </p:spPr>
        </p:pic>
        <p:pic>
          <p:nvPicPr>
            <p:cNvPr id="92" name="Image 91">
              <a:extLst>
                <a:ext uri="{FF2B5EF4-FFF2-40B4-BE49-F238E27FC236}">
                  <a16:creationId xmlns:a16="http://schemas.microsoft.com/office/drawing/2014/main" id="{6C9FC571-8DA2-42A6-9437-2A135A64D7CA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10998090" y="1717161"/>
              <a:ext cx="252000" cy="168032"/>
            </a:xfrm>
            <a:prstGeom prst="rect">
              <a:avLst/>
            </a:prstGeom>
          </p:spPr>
        </p:pic>
        <p:pic>
          <p:nvPicPr>
            <p:cNvPr id="94" name="Image 93">
              <a:extLst>
                <a:ext uri="{FF2B5EF4-FFF2-40B4-BE49-F238E27FC236}">
                  <a16:creationId xmlns:a16="http://schemas.microsoft.com/office/drawing/2014/main" id="{2F69DF15-29C5-4785-8E28-11A2B51B949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11400379" y="1717161"/>
              <a:ext cx="252000" cy="168032"/>
            </a:xfrm>
            <a:prstGeom prst="rect">
              <a:avLst/>
            </a:prstGeom>
          </p:spPr>
        </p:pic>
        <p:pic>
          <p:nvPicPr>
            <p:cNvPr id="98" name="Image 43">
              <a:extLst>
                <a:ext uri="{FF2B5EF4-FFF2-40B4-BE49-F238E27FC236}">
                  <a16:creationId xmlns:a16="http://schemas.microsoft.com/office/drawing/2014/main" id="{36C71C51-26FC-4E81-A069-A85EA2CA5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5438126" y="1716577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4558053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">
            <a:extLst>
              <a:ext uri="{FF2B5EF4-FFF2-40B4-BE49-F238E27FC236}">
                <a16:creationId xmlns:a16="http://schemas.microsoft.com/office/drawing/2014/main" id="{D2584253-F37C-4FD3-A569-BA7221CB74B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en-US" dirty="0"/>
              <a:t> – </a:t>
            </a:r>
            <a:r>
              <a:rPr lang="sk-SK" dirty="0"/>
              <a:t>menej ako</a:t>
            </a:r>
            <a:r>
              <a:rPr lang="en-US" dirty="0"/>
              <a:t> 10</a:t>
            </a:r>
            <a:r>
              <a:rPr lang="sk-SK" dirty="0"/>
              <a:t> zamestnancov</a:t>
            </a:r>
            <a:endParaRPr lang="fr-FR" dirty="0"/>
          </a:p>
        </p:txBody>
      </p:sp>
      <p:cxnSp>
        <p:nvCxnSpPr>
          <p:cNvPr id="68" name="Connecteur droit 67">
            <a:extLst>
              <a:ext uri="{FF2B5EF4-FFF2-40B4-BE49-F238E27FC236}">
                <a16:creationId xmlns:a16="http://schemas.microsoft.com/office/drawing/2014/main" id="{C03D160C-845F-4DBF-9E84-70A66F1DEF33}"/>
              </a:ext>
            </a:extLst>
          </p:cNvPr>
          <p:cNvCxnSpPr>
            <a:cxnSpLocks/>
          </p:cNvCxnSpPr>
          <p:nvPr/>
        </p:nvCxnSpPr>
        <p:spPr>
          <a:xfrm>
            <a:off x="1050788" y="2222145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e R1">
            <a:extLst>
              <a:ext uri="{FF2B5EF4-FFF2-40B4-BE49-F238E27FC236}">
                <a16:creationId xmlns:a16="http://schemas.microsoft.com/office/drawing/2014/main" id="{B8549A11-1CD7-423C-BE32-0C628921F585}"/>
              </a:ext>
            </a:extLst>
          </p:cNvPr>
          <p:cNvGrpSpPr/>
          <p:nvPr/>
        </p:nvGrpSpPr>
        <p:grpSpPr>
          <a:xfrm>
            <a:off x="1808089" y="2433937"/>
            <a:ext cx="1687141" cy="1348616"/>
            <a:chOff x="830189" y="2646809"/>
            <a:chExt cx="1687141" cy="1348616"/>
          </a:xfrm>
        </p:grpSpPr>
        <p:sp>
          <p:nvSpPr>
            <p:cNvPr id="73" name="Label R1">
              <a:extLst>
                <a:ext uri="{FF2B5EF4-FFF2-40B4-BE49-F238E27FC236}">
                  <a16:creationId xmlns:a16="http://schemas.microsoft.com/office/drawing/2014/main" id="{0B38F485-DAD2-4EC2-A09E-073559451831}"/>
                </a:ext>
              </a:extLst>
            </p:cNvPr>
            <p:cNvSpPr txBox="1"/>
            <p:nvPr/>
          </p:nvSpPr>
          <p:spPr>
            <a:xfrm>
              <a:off x="830189" y="3149039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pic>
          <p:nvPicPr>
            <p:cNvPr id="75" name="Graphique 74">
              <a:extLst>
                <a:ext uri="{FF2B5EF4-FFF2-40B4-BE49-F238E27FC236}">
                  <a16:creationId xmlns:a16="http://schemas.microsoft.com/office/drawing/2014/main" id="{9C0A7103-AB5E-46DA-91B9-19C19BA036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  <p:cxnSp>
          <p:nvCxnSpPr>
            <p:cNvPr id="77" name="CGR1">
              <a:extLst>
                <a:ext uri="{FF2B5EF4-FFF2-40B4-BE49-F238E27FC236}">
                  <a16:creationId xmlns:a16="http://schemas.microsoft.com/office/drawing/2014/main" id="{D868311A-F1AE-4CA9-80BD-86DD0AAC057E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9" name="Graphique 78">
            <a:extLst>
              <a:ext uri="{FF2B5EF4-FFF2-40B4-BE49-F238E27FC236}">
                <a16:creationId xmlns:a16="http://schemas.microsoft.com/office/drawing/2014/main" id="{7171BFBD-CDF0-4714-B37C-688CF6AF5F1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47941" y="3283142"/>
            <a:ext cx="204311" cy="500025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391859F7-6F12-461A-BAFC-2656B9A89DB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5DE86878-88DA-469E-9B33-9153A15536A8}"/>
              </a:ext>
            </a:extLst>
          </p:cNvPr>
          <p:cNvSpPr/>
          <p:nvPr/>
        </p:nvSpPr>
        <p:spPr>
          <a:xfrm>
            <a:off x="6824054" y="6100974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používať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sk-SK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LCV</a:t>
            </a: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3" name="Graphique 42">
            <a:extLst>
              <a:ext uri="{FF2B5EF4-FFF2-40B4-BE49-F238E27FC236}">
                <a16:creationId xmlns:a16="http://schemas.microsoft.com/office/drawing/2014/main" id="{5AB7B2CE-074F-4323-A0B6-E8D2BDE2F125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00824" y="1429605"/>
            <a:ext cx="516968" cy="508976"/>
          </a:xfrm>
          <a:prstGeom prst="rect">
            <a:avLst/>
          </a:prstGeom>
        </p:spPr>
      </p:pic>
      <p:sp>
        <p:nvSpPr>
          <p:cNvPr id="44" name="ZoneTexte 43">
            <a:extLst>
              <a:ext uri="{FF2B5EF4-FFF2-40B4-BE49-F238E27FC236}">
                <a16:creationId xmlns:a16="http://schemas.microsoft.com/office/drawing/2014/main" id="{F2B4A8ED-86FE-43AC-8101-F5366A9BF742}"/>
              </a:ext>
            </a:extLst>
          </p:cNvPr>
          <p:cNvSpPr txBox="1"/>
          <p:nvPr/>
        </p:nvSpPr>
        <p:spPr>
          <a:xfrm>
            <a:off x="225439" y="1964501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46" name="ZoneTexte 27">
            <a:extLst>
              <a:ext uri="{FF2B5EF4-FFF2-40B4-BE49-F238E27FC236}">
                <a16:creationId xmlns:a16="http://schemas.microsoft.com/office/drawing/2014/main" id="{77A7647A-86AB-4D89-A54C-803A76EC612A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7" name="Group 65">
            <a:extLst>
              <a:ext uri="{FF2B5EF4-FFF2-40B4-BE49-F238E27FC236}">
                <a16:creationId xmlns:a16="http://schemas.microsoft.com/office/drawing/2014/main" id="{10482659-736A-4A7B-A9F1-96834FFB1EC4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9" name="Connecteur droit 34">
              <a:extLst>
                <a:ext uri="{FF2B5EF4-FFF2-40B4-BE49-F238E27FC236}">
                  <a16:creationId xmlns:a16="http://schemas.microsoft.com/office/drawing/2014/main" id="{AB2668BB-304E-4A26-B091-7965FCB797A5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necteur droit 35">
              <a:extLst>
                <a:ext uri="{FF2B5EF4-FFF2-40B4-BE49-F238E27FC236}">
                  <a16:creationId xmlns:a16="http://schemas.microsoft.com/office/drawing/2014/main" id="{96B81FF1-8F11-4545-BEDA-48789CDD4AD1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tre 3">
            <a:extLst>
              <a:ext uri="{FF2B5EF4-FFF2-40B4-BE49-F238E27FC236}">
                <a16:creationId xmlns:a16="http://schemas.microsoft.com/office/drawing/2014/main" id="{A1D78D70-A42A-4C71-8833-9CE6865E4D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158443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8728097B-32FB-446F-A3FE-7EF1C315DC09}"/>
              </a:ext>
            </a:extLst>
          </p:cNvPr>
          <p:cNvGrpSpPr/>
          <p:nvPr/>
        </p:nvGrpSpPr>
        <p:grpSpPr>
          <a:xfrm>
            <a:off x="2136515" y="3953525"/>
            <a:ext cx="1514284" cy="924994"/>
            <a:chOff x="1970316" y="3932534"/>
            <a:chExt cx="1514284" cy="924994"/>
          </a:xfrm>
        </p:grpSpPr>
        <p:sp>
          <p:nvSpPr>
            <p:cNvPr id="71" name="Label R2">
              <a:extLst>
                <a:ext uri="{FF2B5EF4-FFF2-40B4-BE49-F238E27FC236}">
                  <a16:creationId xmlns:a16="http://schemas.microsoft.com/office/drawing/2014/main" id="{1E0644C4-08E2-4BEF-BE01-2C1EC7887F2C}"/>
                </a:ext>
              </a:extLst>
            </p:cNvPr>
            <p:cNvSpPr txBox="1"/>
            <p:nvPr/>
          </p:nvSpPr>
          <p:spPr>
            <a:xfrm>
              <a:off x="1970316" y="4518974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78" name="Connecteur droit 77">
              <a:extLst>
                <a:ext uri="{FF2B5EF4-FFF2-40B4-BE49-F238E27FC236}">
                  <a16:creationId xmlns:a16="http://schemas.microsoft.com/office/drawing/2014/main" id="{0CBB4F4B-47B1-4589-B14E-7B13951BE6BF}"/>
                </a:ext>
              </a:extLst>
            </p:cNvPr>
            <p:cNvCxnSpPr>
              <a:cxnSpLocks/>
            </p:cNvCxnSpPr>
            <p:nvPr/>
          </p:nvCxnSpPr>
          <p:spPr>
            <a:xfrm>
              <a:off x="3128675" y="460738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1" name="Groupe 30">
              <a:extLst>
                <a:ext uri="{FF2B5EF4-FFF2-40B4-BE49-F238E27FC236}">
                  <a16:creationId xmlns:a16="http://schemas.microsoft.com/office/drawing/2014/main" id="{B9ADAD2D-3B21-4FFC-8545-42DCE7D8E45E}"/>
                </a:ext>
              </a:extLst>
            </p:cNvPr>
            <p:cNvGrpSpPr/>
            <p:nvPr/>
          </p:nvGrpSpPr>
          <p:grpSpPr>
            <a:xfrm>
              <a:off x="2148504" y="3932534"/>
              <a:ext cx="549324" cy="603835"/>
              <a:chOff x="2580686" y="3249124"/>
              <a:chExt cx="549324" cy="603835"/>
            </a:xfrm>
          </p:grpSpPr>
          <p:pic>
            <p:nvPicPr>
              <p:cNvPr id="32" name="Graphique 31">
                <a:extLst>
                  <a:ext uri="{FF2B5EF4-FFF2-40B4-BE49-F238E27FC236}">
                    <a16:creationId xmlns:a16="http://schemas.microsoft.com/office/drawing/2014/main" id="{81E0C9F8-129F-47E2-99A6-E551F989FBE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D84A0499-19F7-47BA-ADA4-5D349C34E506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FBDBD5E8-D468-4449-B80D-EEAA0FC5A934}"/>
                  </a:ext>
                </a:extLst>
              </p:cNvPr>
              <p:cNvSpPr/>
              <p:nvPr/>
            </p:nvSpPr>
            <p:spPr bwMode="ltGray">
              <a:xfrm rot="16200000">
                <a:off x="2806700" y="356905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D0E87D25-93A1-4CE6-B687-3FEB78848931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427A9664-9234-4A0F-8405-965FA6123170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CD71E514-6A6C-4509-9EB5-072F8CBC960C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0028CA68-8044-4AE1-9BF3-D33F8C4BB99C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256ACD21-9BDE-4124-858C-BEB93CD53CD5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53" name="Graphique 42">
                <a:extLst>
                  <a:ext uri="{FF2B5EF4-FFF2-40B4-BE49-F238E27FC236}">
                    <a16:creationId xmlns:a16="http://schemas.microsoft.com/office/drawing/2014/main" id="{7E9F35F9-8244-4AED-A7B9-7E1DAFA026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graphicFrame>
        <p:nvGraphicFramePr>
          <p:cNvPr id="64" name="Graphique Slide">
            <a:extLst>
              <a:ext uri="{FF2B5EF4-FFF2-40B4-BE49-F238E27FC236}">
                <a16:creationId xmlns:a16="http://schemas.microsoft.com/office/drawing/2014/main" id="{2E89ADB0-9859-4D93-800C-CC0940535D8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03431120"/>
              </p:ext>
            </p:extLst>
          </p:nvPr>
        </p:nvGraphicFramePr>
        <p:xfrm>
          <a:off x="3567531" y="-18524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6" name="Label C3">
            <a:extLst>
              <a:ext uri="{FF2B5EF4-FFF2-40B4-BE49-F238E27FC236}">
                <a16:creationId xmlns:a16="http://schemas.microsoft.com/office/drawing/2014/main" id="{40BB5D8F-B3BA-4B1A-8958-C6B71EED92E0}"/>
              </a:ext>
            </a:extLst>
          </p:cNvPr>
          <p:cNvSpPr/>
          <p:nvPr/>
        </p:nvSpPr>
        <p:spPr>
          <a:xfrm>
            <a:off x="3755007" y="1300602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pic>
        <p:nvPicPr>
          <p:cNvPr id="48" name="Graphique 47">
            <a:extLst>
              <a:ext uri="{FF2B5EF4-FFF2-40B4-BE49-F238E27FC236}">
                <a16:creationId xmlns:a16="http://schemas.microsoft.com/office/drawing/2014/main" id="{97B1FF9F-798C-4E3A-BADD-B06B7C283F8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08298" y="5214388"/>
            <a:ext cx="313262" cy="256563"/>
          </a:xfrm>
          <a:prstGeom prst="rect">
            <a:avLst/>
          </a:prstGeom>
        </p:spPr>
      </p:pic>
      <p:grpSp>
        <p:nvGrpSpPr>
          <p:cNvPr id="65" name="Groupe 64">
            <a:extLst>
              <a:ext uri="{FF2B5EF4-FFF2-40B4-BE49-F238E27FC236}">
                <a16:creationId xmlns:a16="http://schemas.microsoft.com/office/drawing/2014/main" id="{C3CF0018-1DF7-4715-AC5A-F54519A75647}"/>
              </a:ext>
            </a:extLst>
          </p:cNvPr>
          <p:cNvGrpSpPr/>
          <p:nvPr/>
        </p:nvGrpSpPr>
        <p:grpSpPr>
          <a:xfrm>
            <a:off x="3190857" y="5505773"/>
            <a:ext cx="330703" cy="349334"/>
            <a:chOff x="2580686" y="3249124"/>
            <a:chExt cx="549324" cy="603835"/>
          </a:xfrm>
        </p:grpSpPr>
        <p:pic>
          <p:nvPicPr>
            <p:cNvPr id="67" name="Graphique 66">
              <a:extLst>
                <a:ext uri="{FF2B5EF4-FFF2-40B4-BE49-F238E27FC236}">
                  <a16:creationId xmlns:a16="http://schemas.microsoft.com/office/drawing/2014/main" id="{A2FBCE3B-1CC8-453B-BE01-BD25647FDE1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t="1" b="19452"/>
            <a:stretch/>
          </p:blipFill>
          <p:spPr>
            <a:xfrm>
              <a:off x="2580686" y="3249124"/>
              <a:ext cx="549324" cy="400721"/>
            </a:xfrm>
            <a:prstGeom prst="rect">
              <a:avLst/>
            </a:prstGeom>
          </p:spPr>
        </p:pic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5204C715-5CA9-4502-A414-0F6BC349E001}"/>
                </a:ext>
              </a:extLst>
            </p:cNvPr>
            <p:cNvSpPr/>
            <p:nvPr/>
          </p:nvSpPr>
          <p:spPr bwMode="ltGray">
            <a:xfrm>
              <a:off x="2654300" y="349470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9BF2951F-F071-4AAA-8C73-EDB9D1D42705}"/>
                </a:ext>
              </a:extLst>
            </p:cNvPr>
            <p:cNvSpPr/>
            <p:nvPr/>
          </p:nvSpPr>
          <p:spPr bwMode="ltGray">
            <a:xfrm rot="16200000">
              <a:off x="2806700" y="356905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AB53036A-3929-491E-926E-A47547CA3E2E}"/>
                </a:ext>
              </a:extLst>
            </p:cNvPr>
            <p:cNvSpPr/>
            <p:nvPr/>
          </p:nvSpPr>
          <p:spPr bwMode="ltGray">
            <a:xfrm rot="16200000">
              <a:off x="2737267" y="348606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9E6EF347-F043-488D-A6FB-C1BC81043A83}"/>
                </a:ext>
              </a:extLst>
            </p:cNvPr>
            <p:cNvSpPr/>
            <p:nvPr/>
          </p:nvSpPr>
          <p:spPr bwMode="ltGray">
            <a:xfrm rot="16200000">
              <a:off x="2638007" y="346768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4AE15C74-05F0-471B-A24C-7C91BBD75A3E}"/>
                </a:ext>
              </a:extLst>
            </p:cNvPr>
            <p:cNvSpPr/>
            <p:nvPr/>
          </p:nvSpPr>
          <p:spPr bwMode="ltGray">
            <a:xfrm rot="16200000">
              <a:off x="2680315" y="3469922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D548692B-EF6F-4A33-8C52-0290919033D5}"/>
                </a:ext>
              </a:extLst>
            </p:cNvPr>
            <p:cNvSpPr/>
            <p:nvPr/>
          </p:nvSpPr>
          <p:spPr bwMode="ltGray">
            <a:xfrm rot="16200000">
              <a:off x="2634734" y="3501450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A8AD12F8-C3BA-48D9-8293-BBF8AB05A15B}"/>
                </a:ext>
              </a:extLst>
            </p:cNvPr>
            <p:cNvSpPr/>
            <p:nvPr/>
          </p:nvSpPr>
          <p:spPr bwMode="ltGray">
            <a:xfrm rot="16200000">
              <a:off x="2586672" y="3532978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82" name="Graphique 42">
              <a:extLst>
                <a:ext uri="{FF2B5EF4-FFF2-40B4-BE49-F238E27FC236}">
                  <a16:creationId xmlns:a16="http://schemas.microsoft.com/office/drawing/2014/main" id="{36AB5C1E-74B7-443F-9D18-F3C21A2CE4A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676222" y="3391386"/>
              <a:ext cx="423486" cy="389045"/>
            </a:xfrm>
            <a:prstGeom prst="rect">
              <a:avLst/>
            </a:prstGeom>
          </p:spPr>
        </p:pic>
      </p:grpSp>
      <p:graphicFrame>
        <p:nvGraphicFramePr>
          <p:cNvPr id="83" name="Tableau 11">
            <a:extLst>
              <a:ext uri="{FF2B5EF4-FFF2-40B4-BE49-F238E27FC236}">
                <a16:creationId xmlns:a16="http://schemas.microsoft.com/office/drawing/2014/main" id="{0C7919F2-2F6B-49B7-AC49-B7FC628003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6975838"/>
              </p:ext>
            </p:extLst>
          </p:nvPr>
        </p:nvGraphicFramePr>
        <p:xfrm>
          <a:off x="2219782" y="517668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24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28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9120987"/>
                  </a:ext>
                </a:extLst>
              </a:tr>
            </a:tbl>
          </a:graphicData>
        </a:graphic>
      </p:graphicFrame>
      <p:pic>
        <p:nvPicPr>
          <p:cNvPr id="84" name="Image 83">
            <a:extLst>
              <a:ext uri="{FF2B5EF4-FFF2-40B4-BE49-F238E27FC236}">
                <a16:creationId xmlns:a16="http://schemas.microsoft.com/office/drawing/2014/main" id="{67575A07-A7AA-4E50-9708-DF8F26EA3804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419339" y="5403572"/>
            <a:ext cx="412593" cy="274955"/>
          </a:xfrm>
          <a:prstGeom prst="rect">
            <a:avLst/>
          </a:prstGeom>
        </p:spPr>
      </p:pic>
      <p:pic>
        <p:nvPicPr>
          <p:cNvPr id="85" name="Image 84">
            <a:extLst>
              <a:ext uri="{FF2B5EF4-FFF2-40B4-BE49-F238E27FC236}">
                <a16:creationId xmlns:a16="http://schemas.microsoft.com/office/drawing/2014/main" id="{8AD945F1-500A-4F03-B58A-4F9688BB854C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156201" y="5294796"/>
            <a:ext cx="194469" cy="190500"/>
          </a:xfrm>
          <a:prstGeom prst="rect">
            <a:avLst/>
          </a:prstGeom>
        </p:spPr>
      </p:pic>
      <p:pic>
        <p:nvPicPr>
          <p:cNvPr id="86" name="Image 85">
            <a:extLst>
              <a:ext uri="{FF2B5EF4-FFF2-40B4-BE49-F238E27FC236}">
                <a16:creationId xmlns:a16="http://schemas.microsoft.com/office/drawing/2014/main" id="{861CC76E-B378-4092-879B-F32428CA13C0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156201" y="5637696"/>
            <a:ext cx="194469" cy="190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283558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D82B70B6-917F-46AE-B7D4-CFFA7FE99C8E}"/>
              </a:ext>
            </a:extLst>
          </p:cNvPr>
          <p:cNvCxnSpPr>
            <a:cxnSpLocks/>
          </p:cNvCxnSpPr>
          <p:nvPr/>
        </p:nvCxnSpPr>
        <p:spPr>
          <a:xfrm>
            <a:off x="1016308" y="2201339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itle">
            <a:extLst>
              <a:ext uri="{FF2B5EF4-FFF2-40B4-BE49-F238E27FC236}">
                <a16:creationId xmlns:a16="http://schemas.microsoft.com/office/drawing/2014/main" id="{7D31F004-D61C-4960-A8E5-742D02A342B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18800" y="823749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en-US" dirty="0"/>
              <a:t> </a:t>
            </a:r>
            <a:r>
              <a:rPr lang="sk-SK" dirty="0"/>
              <a:t> 1</a:t>
            </a:r>
            <a:r>
              <a:rPr lang="en-US" dirty="0"/>
              <a:t>0</a:t>
            </a:r>
            <a:r>
              <a:rPr lang="sk-SK" dirty="0"/>
              <a:t> - 99 zamestnancov</a:t>
            </a:r>
            <a:endParaRPr lang="fr-FR" dirty="0"/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05221841-0D5E-42EE-BBE2-C49FE05AA66F}"/>
              </a:ext>
            </a:extLst>
          </p:cNvPr>
          <p:cNvGrpSpPr/>
          <p:nvPr/>
        </p:nvGrpSpPr>
        <p:grpSpPr>
          <a:xfrm>
            <a:off x="1889842" y="2257018"/>
            <a:ext cx="1643489" cy="1383016"/>
            <a:chOff x="873841" y="2646809"/>
            <a:chExt cx="1643489" cy="1383016"/>
          </a:xfrm>
        </p:grpSpPr>
        <p:sp>
          <p:nvSpPr>
            <p:cNvPr id="71" name="Label R1">
              <a:extLst>
                <a:ext uri="{FF2B5EF4-FFF2-40B4-BE49-F238E27FC236}">
                  <a16:creationId xmlns:a16="http://schemas.microsoft.com/office/drawing/2014/main" id="{271D76EF-DABA-4CFF-8D83-92C5630796AC}"/>
                </a:ext>
              </a:extLst>
            </p:cNvPr>
            <p:cNvSpPr txBox="1"/>
            <p:nvPr/>
          </p:nvSpPr>
          <p:spPr>
            <a:xfrm>
              <a:off x="873841" y="3183439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pic>
          <p:nvPicPr>
            <p:cNvPr id="73" name="Graphique 72">
              <a:extLst>
                <a:ext uri="{FF2B5EF4-FFF2-40B4-BE49-F238E27FC236}">
                  <a16:creationId xmlns:a16="http://schemas.microsoft.com/office/drawing/2014/main" id="{54F274B4-F2BD-4E77-9EC4-E1F95EB0BE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  <p:cxnSp>
          <p:nvCxnSpPr>
            <p:cNvPr id="76" name="CGR1">
              <a:extLst>
                <a:ext uri="{FF2B5EF4-FFF2-40B4-BE49-F238E27FC236}">
                  <a16:creationId xmlns:a16="http://schemas.microsoft.com/office/drawing/2014/main" id="{262A1976-B509-471B-B950-56F9F012DC2B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7" name="Graphique 76">
            <a:extLst>
              <a:ext uri="{FF2B5EF4-FFF2-40B4-BE49-F238E27FC236}">
                <a16:creationId xmlns:a16="http://schemas.microsoft.com/office/drawing/2014/main" id="{B08EA554-2644-4EEE-A8A7-149AD0C969D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01231" y="3317592"/>
            <a:ext cx="338726" cy="500025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58DC536B-86A1-4050-9FC1-7F3038419E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97B97A7-1F38-43CF-B066-88B8C4CF8B1A}"/>
              </a:ext>
            </a:extLst>
          </p:cNvPr>
          <p:cNvSpPr/>
          <p:nvPr/>
        </p:nvSpPr>
        <p:spPr>
          <a:xfrm>
            <a:off x="6824054" y="6100974"/>
            <a:ext cx="5026023" cy="5386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palív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  <a:latin typeface="BNPPSlabSerif-Light" panose="02000000000000000000"/>
              </a:rPr>
              <a:t>používať</a:t>
            </a:r>
            <a:r>
              <a:rPr lang="en-US" altLang="fr-FR" sz="900" i="1" kern="0" dirty="0">
                <a:solidFill>
                  <a:srgbClr val="7F7F7F"/>
                </a:solidFill>
                <a:latin typeface="BNPPSlabSerif-Light" panose="02000000000000000000"/>
              </a:rPr>
              <a:t>...?</a:t>
            </a:r>
            <a:endParaRPr lang="sk-SK" altLang="fr-FR" sz="900" i="1" kern="0" dirty="0">
              <a:solidFill>
                <a:srgbClr val="7F7F7F"/>
              </a:solidFill>
              <a:latin typeface="BNPPSlabSerif-Light" panose="02000000000000000000"/>
            </a:endParaRPr>
          </a:p>
          <a:p>
            <a:pPr algn="r" defTabSz="1219170">
              <a:defRPr/>
            </a:pP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Základ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: </a:t>
            </a:r>
            <a:r>
              <a:rPr lang="en-US" altLang="fr-FR" sz="900" b="1" i="1" kern="0" dirty="0" err="1">
                <a:solidFill>
                  <a:srgbClr val="7F7F7F"/>
                </a:solidFill>
                <a:latin typeface="BNPPSlabSerif-Light" panose="02000000000000000000"/>
              </a:rPr>
              <a:t>spoločnosti</a:t>
            </a:r>
            <a:r>
              <a:rPr lang="en-US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 s </a:t>
            </a:r>
            <a:r>
              <a:rPr lang="sk-SK" altLang="fr-FR" sz="900" b="1" i="1" kern="0" dirty="0">
                <a:solidFill>
                  <a:srgbClr val="7F7F7F"/>
                </a:solidFill>
                <a:latin typeface="BNPPSlabSerif-Light" panose="02000000000000000000"/>
              </a:rPr>
              <a:t>LCV</a:t>
            </a: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pic>
        <p:nvPicPr>
          <p:cNvPr id="34" name="Graphique 42">
            <a:extLst>
              <a:ext uri="{FF2B5EF4-FFF2-40B4-BE49-F238E27FC236}">
                <a16:creationId xmlns:a16="http://schemas.microsoft.com/office/drawing/2014/main" id="{C427F2D7-D01C-4308-8C98-7DD5F4DDCEF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00824" y="1429605"/>
            <a:ext cx="516968" cy="508976"/>
          </a:xfrm>
          <a:prstGeom prst="rect">
            <a:avLst/>
          </a:prstGeom>
        </p:spPr>
      </p:pic>
      <p:sp>
        <p:nvSpPr>
          <p:cNvPr id="37" name="ZoneTexte 43">
            <a:extLst>
              <a:ext uri="{FF2B5EF4-FFF2-40B4-BE49-F238E27FC236}">
                <a16:creationId xmlns:a16="http://schemas.microsoft.com/office/drawing/2014/main" id="{BC243A38-E7D9-44A2-85C4-89A461EFED3D}"/>
              </a:ext>
            </a:extLst>
          </p:cNvPr>
          <p:cNvSpPr txBox="1"/>
          <p:nvPr/>
        </p:nvSpPr>
        <p:spPr>
          <a:xfrm>
            <a:off x="225439" y="1964501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38" name="ZoneTexte 27">
            <a:extLst>
              <a:ext uri="{FF2B5EF4-FFF2-40B4-BE49-F238E27FC236}">
                <a16:creationId xmlns:a16="http://schemas.microsoft.com/office/drawing/2014/main" id="{CD21E05B-E7A5-4C2E-9A0B-05BDAB4A3F9E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3" name="Group 65">
            <a:extLst>
              <a:ext uri="{FF2B5EF4-FFF2-40B4-BE49-F238E27FC236}">
                <a16:creationId xmlns:a16="http://schemas.microsoft.com/office/drawing/2014/main" id="{614F7853-0500-429E-877B-8A8A3E58C812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4" name="Connecteur droit 34">
              <a:extLst>
                <a:ext uri="{FF2B5EF4-FFF2-40B4-BE49-F238E27FC236}">
                  <a16:creationId xmlns:a16="http://schemas.microsoft.com/office/drawing/2014/main" id="{2E881A36-61E4-4B43-908B-16796CC92B8C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necteur droit 35">
              <a:extLst>
                <a:ext uri="{FF2B5EF4-FFF2-40B4-BE49-F238E27FC236}">
                  <a16:creationId xmlns:a16="http://schemas.microsoft.com/office/drawing/2014/main" id="{354BA200-2471-4B4E-BB74-9231CFD4BFA7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itre 3">
            <a:extLst>
              <a:ext uri="{FF2B5EF4-FFF2-40B4-BE49-F238E27FC236}">
                <a16:creationId xmlns:a16="http://schemas.microsoft.com/office/drawing/2014/main" id="{8802812E-C2D6-4CE1-8192-CFC464C26C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220457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81231BA9-C56C-45A4-A97B-2F3719ADC307}"/>
              </a:ext>
            </a:extLst>
          </p:cNvPr>
          <p:cNvGrpSpPr/>
          <p:nvPr/>
        </p:nvGrpSpPr>
        <p:grpSpPr>
          <a:xfrm>
            <a:off x="2026456" y="3720230"/>
            <a:ext cx="1511775" cy="1007134"/>
            <a:chOff x="1972825" y="3932534"/>
            <a:chExt cx="1511775" cy="1007134"/>
          </a:xfrm>
        </p:grpSpPr>
        <p:sp>
          <p:nvSpPr>
            <p:cNvPr id="32" name="Label R2">
              <a:extLst>
                <a:ext uri="{FF2B5EF4-FFF2-40B4-BE49-F238E27FC236}">
                  <a16:creationId xmlns:a16="http://schemas.microsoft.com/office/drawing/2014/main" id="{D10648E8-1BA3-4AB7-8B3F-C8DF6D047F48}"/>
                </a:ext>
              </a:extLst>
            </p:cNvPr>
            <p:cNvSpPr txBox="1"/>
            <p:nvPr/>
          </p:nvSpPr>
          <p:spPr>
            <a:xfrm>
              <a:off x="1972825" y="4601114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181E1584-9A4F-4EAD-AB19-6B402EF7CD27}"/>
                </a:ext>
              </a:extLst>
            </p:cNvPr>
            <p:cNvCxnSpPr>
              <a:cxnSpLocks/>
            </p:cNvCxnSpPr>
            <p:nvPr/>
          </p:nvCxnSpPr>
          <p:spPr>
            <a:xfrm>
              <a:off x="3128675" y="460738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109F3D96-E44E-44A2-8AA9-F0E5FACA33F6}"/>
                </a:ext>
              </a:extLst>
            </p:cNvPr>
            <p:cNvGrpSpPr/>
            <p:nvPr/>
          </p:nvGrpSpPr>
          <p:grpSpPr>
            <a:xfrm>
              <a:off x="2148504" y="3932534"/>
              <a:ext cx="549324" cy="603835"/>
              <a:chOff x="2580686" y="3249124"/>
              <a:chExt cx="549324" cy="603835"/>
            </a:xfrm>
          </p:grpSpPr>
          <p:pic>
            <p:nvPicPr>
              <p:cNvPr id="39" name="Graphique 38">
                <a:extLst>
                  <a:ext uri="{FF2B5EF4-FFF2-40B4-BE49-F238E27FC236}">
                    <a16:creationId xmlns:a16="http://schemas.microsoft.com/office/drawing/2014/main" id="{927C6F76-C4C9-48F5-9C76-427C7A22B9F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864A3ED8-E65F-4C12-8A44-14251EF38102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61BEC3BE-527C-4CFA-B61F-D086D0DE30F3}"/>
                  </a:ext>
                </a:extLst>
              </p:cNvPr>
              <p:cNvSpPr/>
              <p:nvPr/>
            </p:nvSpPr>
            <p:spPr bwMode="ltGray">
              <a:xfrm rot="16200000">
                <a:off x="2806700" y="356905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98E4F264-B48E-4090-8BD2-E54610537CAD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E13D9741-813B-45ED-93D0-FD8E49CF2B70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408B922B-1771-41E8-A86C-DECBAC49AB3E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C7EEC70C-63E5-4BB9-930E-81205540250A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4DB96B5F-0D57-41DB-B5D9-0E75B0E4595A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56" name="Graphique 42">
                <a:extLst>
                  <a:ext uri="{FF2B5EF4-FFF2-40B4-BE49-F238E27FC236}">
                    <a16:creationId xmlns:a16="http://schemas.microsoft.com/office/drawing/2014/main" id="{AFBAC9A9-6105-47D9-973C-2BA7B711EB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graphicFrame>
        <p:nvGraphicFramePr>
          <p:cNvPr id="67" name="Graphique Slide">
            <a:extLst>
              <a:ext uri="{FF2B5EF4-FFF2-40B4-BE49-F238E27FC236}">
                <a16:creationId xmlns:a16="http://schemas.microsoft.com/office/drawing/2014/main" id="{ECC27026-11C5-4EDF-B189-6114489EAB7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2255913"/>
              </p:ext>
            </p:extLst>
          </p:nvPr>
        </p:nvGraphicFramePr>
        <p:xfrm>
          <a:off x="3594690" y="-18524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6" name="Label C3">
            <a:extLst>
              <a:ext uri="{FF2B5EF4-FFF2-40B4-BE49-F238E27FC236}">
                <a16:creationId xmlns:a16="http://schemas.microsoft.com/office/drawing/2014/main" id="{3E613134-E047-4D8F-9577-91DB6F06FB03}"/>
              </a:ext>
            </a:extLst>
          </p:cNvPr>
          <p:cNvSpPr/>
          <p:nvPr/>
        </p:nvSpPr>
        <p:spPr>
          <a:xfrm>
            <a:off x="3730942" y="1309568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pic>
        <p:nvPicPr>
          <p:cNvPr id="50" name="Graphique 49">
            <a:extLst>
              <a:ext uri="{FF2B5EF4-FFF2-40B4-BE49-F238E27FC236}">
                <a16:creationId xmlns:a16="http://schemas.microsoft.com/office/drawing/2014/main" id="{A4E0956C-166D-4B26-8576-353436512E1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08298" y="5214388"/>
            <a:ext cx="313262" cy="256563"/>
          </a:xfrm>
          <a:prstGeom prst="rect">
            <a:avLst/>
          </a:prstGeom>
        </p:spPr>
      </p:pic>
      <p:grpSp>
        <p:nvGrpSpPr>
          <p:cNvPr id="69" name="Groupe 68">
            <a:extLst>
              <a:ext uri="{FF2B5EF4-FFF2-40B4-BE49-F238E27FC236}">
                <a16:creationId xmlns:a16="http://schemas.microsoft.com/office/drawing/2014/main" id="{EB4E9406-2A19-4C96-A689-5B4453507CEF}"/>
              </a:ext>
            </a:extLst>
          </p:cNvPr>
          <p:cNvGrpSpPr/>
          <p:nvPr/>
        </p:nvGrpSpPr>
        <p:grpSpPr>
          <a:xfrm>
            <a:off x="3199577" y="5521027"/>
            <a:ext cx="330703" cy="349334"/>
            <a:chOff x="2580686" y="3249124"/>
            <a:chExt cx="549324" cy="603835"/>
          </a:xfrm>
        </p:grpSpPr>
        <p:pic>
          <p:nvPicPr>
            <p:cNvPr id="70" name="Graphique 69">
              <a:extLst>
                <a:ext uri="{FF2B5EF4-FFF2-40B4-BE49-F238E27FC236}">
                  <a16:creationId xmlns:a16="http://schemas.microsoft.com/office/drawing/2014/main" id="{F9ABDE30-C3ED-4AF8-885A-83ADBD68AE2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t="1" b="19452"/>
            <a:stretch/>
          </p:blipFill>
          <p:spPr>
            <a:xfrm>
              <a:off x="2580686" y="3249124"/>
              <a:ext cx="549324" cy="400721"/>
            </a:xfrm>
            <a:prstGeom prst="rect">
              <a:avLst/>
            </a:prstGeom>
          </p:spPr>
        </p:pic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701651EA-F9D1-40B5-935C-9C5ADBEB57AC}"/>
                </a:ext>
              </a:extLst>
            </p:cNvPr>
            <p:cNvSpPr/>
            <p:nvPr/>
          </p:nvSpPr>
          <p:spPr bwMode="ltGray">
            <a:xfrm>
              <a:off x="2654300" y="349470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459F1BA4-D6D1-4637-8FAC-895BB9FE8760}"/>
                </a:ext>
              </a:extLst>
            </p:cNvPr>
            <p:cNvSpPr/>
            <p:nvPr/>
          </p:nvSpPr>
          <p:spPr bwMode="ltGray">
            <a:xfrm rot="16200000">
              <a:off x="2806700" y="356905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A30CCF80-6B1C-4ADF-B293-EB6CB84BB129}"/>
                </a:ext>
              </a:extLst>
            </p:cNvPr>
            <p:cNvSpPr/>
            <p:nvPr/>
          </p:nvSpPr>
          <p:spPr bwMode="ltGray">
            <a:xfrm rot="16200000">
              <a:off x="2737267" y="348606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EDD0BEA5-1C72-43E1-9217-128DE4066F48}"/>
                </a:ext>
              </a:extLst>
            </p:cNvPr>
            <p:cNvSpPr/>
            <p:nvPr/>
          </p:nvSpPr>
          <p:spPr bwMode="ltGray">
            <a:xfrm rot="16200000">
              <a:off x="2638007" y="346768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6D9CF8DF-C2A4-46FF-9FEE-424D091B3C3D}"/>
                </a:ext>
              </a:extLst>
            </p:cNvPr>
            <p:cNvSpPr/>
            <p:nvPr/>
          </p:nvSpPr>
          <p:spPr bwMode="ltGray">
            <a:xfrm rot="16200000">
              <a:off x="2680315" y="3469922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A2E9B04-885B-40A6-9893-2C2D9BB3A009}"/>
                </a:ext>
              </a:extLst>
            </p:cNvPr>
            <p:cNvSpPr/>
            <p:nvPr/>
          </p:nvSpPr>
          <p:spPr bwMode="ltGray">
            <a:xfrm rot="16200000">
              <a:off x="2634734" y="3501450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5BDDE32E-BE52-4F17-B68D-F2E29AF48EF2}"/>
                </a:ext>
              </a:extLst>
            </p:cNvPr>
            <p:cNvSpPr/>
            <p:nvPr/>
          </p:nvSpPr>
          <p:spPr bwMode="ltGray">
            <a:xfrm rot="16200000">
              <a:off x="2586672" y="3532978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82" name="Graphique 42">
              <a:extLst>
                <a:ext uri="{FF2B5EF4-FFF2-40B4-BE49-F238E27FC236}">
                  <a16:creationId xmlns:a16="http://schemas.microsoft.com/office/drawing/2014/main" id="{4F5EE5A2-8CC4-4F1E-AEA9-0DA1240E6B9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676222" y="3391386"/>
              <a:ext cx="423486" cy="389045"/>
            </a:xfrm>
            <a:prstGeom prst="rect">
              <a:avLst/>
            </a:prstGeom>
          </p:spPr>
        </p:pic>
      </p:grpSp>
      <p:graphicFrame>
        <p:nvGraphicFramePr>
          <p:cNvPr id="83" name="Tableau 11">
            <a:extLst>
              <a:ext uri="{FF2B5EF4-FFF2-40B4-BE49-F238E27FC236}">
                <a16:creationId xmlns:a16="http://schemas.microsoft.com/office/drawing/2014/main" id="{7D6A0013-6C45-4823-AF73-558F4F91DE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956639"/>
              </p:ext>
            </p:extLst>
          </p:nvPr>
        </p:nvGraphicFramePr>
        <p:xfrm>
          <a:off x="2257882" y="517668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49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5985166"/>
                  </a:ext>
                </a:extLst>
              </a:tr>
            </a:tbl>
          </a:graphicData>
        </a:graphic>
      </p:graphicFrame>
      <p:pic>
        <p:nvPicPr>
          <p:cNvPr id="84" name="Image 83">
            <a:extLst>
              <a:ext uri="{FF2B5EF4-FFF2-40B4-BE49-F238E27FC236}">
                <a16:creationId xmlns:a16="http://schemas.microsoft.com/office/drawing/2014/main" id="{F01ED8C2-770B-41F6-88B5-EAD5284C01C9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419339" y="5403572"/>
            <a:ext cx="412593" cy="274955"/>
          </a:xfrm>
          <a:prstGeom prst="rect">
            <a:avLst/>
          </a:prstGeom>
        </p:spPr>
      </p:pic>
      <p:pic>
        <p:nvPicPr>
          <p:cNvPr id="85" name="Image 84">
            <a:extLst>
              <a:ext uri="{FF2B5EF4-FFF2-40B4-BE49-F238E27FC236}">
                <a16:creationId xmlns:a16="http://schemas.microsoft.com/office/drawing/2014/main" id="{0B110C67-901E-43A1-A552-C7AC3EEACA7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194301" y="5746253"/>
            <a:ext cx="194469" cy="190500"/>
          </a:xfrm>
          <a:prstGeom prst="rect">
            <a:avLst/>
          </a:prstGeom>
        </p:spPr>
      </p:pic>
      <p:pic>
        <p:nvPicPr>
          <p:cNvPr id="86" name="Image 85">
            <a:extLst>
              <a:ext uri="{FF2B5EF4-FFF2-40B4-BE49-F238E27FC236}">
                <a16:creationId xmlns:a16="http://schemas.microsoft.com/office/drawing/2014/main" id="{4FE3C25E-810F-4F6C-A464-E867CD8E7C7E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67301" y="5435600"/>
            <a:ext cx="102577" cy="88900"/>
          </a:xfrm>
          <a:prstGeom prst="rect">
            <a:avLst/>
          </a:prstGeom>
        </p:spPr>
      </p:pic>
      <p:pic>
        <p:nvPicPr>
          <p:cNvPr id="87" name="Image 86">
            <a:extLst>
              <a:ext uri="{FF2B5EF4-FFF2-40B4-BE49-F238E27FC236}">
                <a16:creationId xmlns:a16="http://schemas.microsoft.com/office/drawing/2014/main" id="{C4C235C8-1C7F-4D18-AC94-990F2775F23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67301" y="5803900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525716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D82B70B6-917F-46AE-B7D4-CFFA7FE99C8E}"/>
              </a:ext>
            </a:extLst>
          </p:cNvPr>
          <p:cNvCxnSpPr>
            <a:cxnSpLocks/>
          </p:cNvCxnSpPr>
          <p:nvPr/>
        </p:nvCxnSpPr>
        <p:spPr>
          <a:xfrm>
            <a:off x="1059853" y="2164087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itle">
            <a:extLst>
              <a:ext uri="{FF2B5EF4-FFF2-40B4-BE49-F238E27FC236}">
                <a16:creationId xmlns:a16="http://schemas.microsoft.com/office/drawing/2014/main" id="{CBEC8F9B-D23E-4385-A4B8-C617CE4FD53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64633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en-US" dirty="0"/>
              <a:t> </a:t>
            </a:r>
            <a:r>
              <a:rPr lang="sk-SK" dirty="0"/>
              <a:t> 1</a:t>
            </a:r>
            <a:r>
              <a:rPr lang="en-US" dirty="0"/>
              <a:t>0</a:t>
            </a:r>
            <a:r>
              <a:rPr lang="sk-SK" dirty="0"/>
              <a:t>0 - 249 zamestnancov</a:t>
            </a:r>
            <a:endParaRPr lang="fr-FR" dirty="0"/>
          </a:p>
          <a:p>
            <a:r>
              <a:rPr lang="en-US" dirty="0"/>
              <a:t>.</a:t>
            </a:r>
            <a:endParaRPr lang="fr-FR" dirty="0"/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F35C2BD8-0E77-4524-97DB-A4CECC203A63}"/>
              </a:ext>
            </a:extLst>
          </p:cNvPr>
          <p:cNvGrpSpPr/>
          <p:nvPr/>
        </p:nvGrpSpPr>
        <p:grpSpPr>
          <a:xfrm>
            <a:off x="1854286" y="2217926"/>
            <a:ext cx="1620987" cy="1374375"/>
            <a:chOff x="896343" y="2646809"/>
            <a:chExt cx="1620987" cy="1374375"/>
          </a:xfrm>
        </p:grpSpPr>
        <p:sp>
          <p:nvSpPr>
            <p:cNvPr id="72" name="Label R1">
              <a:extLst>
                <a:ext uri="{FF2B5EF4-FFF2-40B4-BE49-F238E27FC236}">
                  <a16:creationId xmlns:a16="http://schemas.microsoft.com/office/drawing/2014/main" id="{E518B50D-223D-4104-9A15-BEF3F0234AE8}"/>
                </a:ext>
              </a:extLst>
            </p:cNvPr>
            <p:cNvSpPr txBox="1"/>
            <p:nvPr/>
          </p:nvSpPr>
          <p:spPr>
            <a:xfrm>
              <a:off x="896343" y="3174798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73" name="CGR1">
              <a:extLst>
                <a:ext uri="{FF2B5EF4-FFF2-40B4-BE49-F238E27FC236}">
                  <a16:creationId xmlns:a16="http://schemas.microsoft.com/office/drawing/2014/main" id="{521689FB-447E-490F-A7E4-EAFB8A06F23B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4" name="Graphique 73">
              <a:extLst>
                <a:ext uri="{FF2B5EF4-FFF2-40B4-BE49-F238E27FC236}">
                  <a16:creationId xmlns:a16="http://schemas.microsoft.com/office/drawing/2014/main" id="{27004E21-450A-4A73-8208-8D81BD81B7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</p:grpSp>
      <p:pic>
        <p:nvPicPr>
          <p:cNvPr id="76" name="Graphique 75">
            <a:extLst>
              <a:ext uri="{FF2B5EF4-FFF2-40B4-BE49-F238E27FC236}">
                <a16:creationId xmlns:a16="http://schemas.microsoft.com/office/drawing/2014/main" id="{C206250C-6B8A-4B11-A9B2-A19C12766D6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12293" y="3242053"/>
            <a:ext cx="392493" cy="494649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883D22CD-019A-46EE-A890-0B693889A52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7AA74F4B-9FED-4A6D-8639-DD3D03C80F4F}"/>
              </a:ext>
            </a:extLst>
          </p:cNvPr>
          <p:cNvSpPr/>
          <p:nvPr/>
        </p:nvSpPr>
        <p:spPr>
          <a:xfrm>
            <a:off x="6824054" y="6085984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využívať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sk-SK" sz="900" b="1" i="1" dirty="0">
                <a:solidFill>
                  <a:srgbClr val="7F7F7F"/>
                </a:solidFill>
              </a:rPr>
              <a:t>Základ: spoločnosti s LCV</a:t>
            </a:r>
          </a:p>
        </p:txBody>
      </p:sp>
      <p:sp>
        <p:nvSpPr>
          <p:cNvPr id="37" name="Titre 3">
            <a:extLst>
              <a:ext uri="{FF2B5EF4-FFF2-40B4-BE49-F238E27FC236}">
                <a16:creationId xmlns:a16="http://schemas.microsoft.com/office/drawing/2014/main" id="{A46D0022-FDB2-438C-94B0-22EF92AC50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8539" y="84270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pic>
        <p:nvPicPr>
          <p:cNvPr id="35" name="Graphique 42">
            <a:extLst>
              <a:ext uri="{FF2B5EF4-FFF2-40B4-BE49-F238E27FC236}">
                <a16:creationId xmlns:a16="http://schemas.microsoft.com/office/drawing/2014/main" id="{387604B1-18D7-4E6F-8D5C-86B8BCE5BB9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00824" y="1429605"/>
            <a:ext cx="516968" cy="508976"/>
          </a:xfrm>
          <a:prstGeom prst="rect">
            <a:avLst/>
          </a:prstGeom>
        </p:spPr>
      </p:pic>
      <p:sp>
        <p:nvSpPr>
          <p:cNvPr id="38" name="ZoneTexte 43">
            <a:extLst>
              <a:ext uri="{FF2B5EF4-FFF2-40B4-BE49-F238E27FC236}">
                <a16:creationId xmlns:a16="http://schemas.microsoft.com/office/drawing/2014/main" id="{2C5F9C08-14B2-4DC8-9517-C5BF9D178FD8}"/>
              </a:ext>
            </a:extLst>
          </p:cNvPr>
          <p:cNvSpPr txBox="1"/>
          <p:nvPr/>
        </p:nvSpPr>
        <p:spPr>
          <a:xfrm>
            <a:off x="225439" y="1964501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43" name="ZoneTexte 27">
            <a:extLst>
              <a:ext uri="{FF2B5EF4-FFF2-40B4-BE49-F238E27FC236}">
                <a16:creationId xmlns:a16="http://schemas.microsoft.com/office/drawing/2014/main" id="{81CB1188-59C0-4C36-9FE4-728808345C51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4" name="Group 65">
            <a:extLst>
              <a:ext uri="{FF2B5EF4-FFF2-40B4-BE49-F238E27FC236}">
                <a16:creationId xmlns:a16="http://schemas.microsoft.com/office/drawing/2014/main" id="{731FEF18-5E3D-4ADD-8FBD-A385BBDC428F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5" name="Connecteur droit 34">
              <a:extLst>
                <a:ext uri="{FF2B5EF4-FFF2-40B4-BE49-F238E27FC236}">
                  <a16:creationId xmlns:a16="http://schemas.microsoft.com/office/drawing/2014/main" id="{91054094-9F84-4212-AD38-9DA98655818B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eur droit 35">
              <a:extLst>
                <a:ext uri="{FF2B5EF4-FFF2-40B4-BE49-F238E27FC236}">
                  <a16:creationId xmlns:a16="http://schemas.microsoft.com/office/drawing/2014/main" id="{788B7136-576F-4825-979C-AC7267655D60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CC3990F1-875F-49D8-B334-B24D1220578B}"/>
              </a:ext>
            </a:extLst>
          </p:cNvPr>
          <p:cNvGrpSpPr/>
          <p:nvPr/>
        </p:nvGrpSpPr>
        <p:grpSpPr>
          <a:xfrm>
            <a:off x="1954978" y="3720230"/>
            <a:ext cx="1583253" cy="987527"/>
            <a:chOff x="1901347" y="3932534"/>
            <a:chExt cx="1583253" cy="987527"/>
          </a:xfrm>
        </p:grpSpPr>
        <p:sp>
          <p:nvSpPr>
            <p:cNvPr id="32" name="Label R2">
              <a:extLst>
                <a:ext uri="{FF2B5EF4-FFF2-40B4-BE49-F238E27FC236}">
                  <a16:creationId xmlns:a16="http://schemas.microsoft.com/office/drawing/2014/main" id="{49048861-C696-4BDD-B34D-A2D5C5DB06FA}"/>
                </a:ext>
              </a:extLst>
            </p:cNvPr>
            <p:cNvSpPr txBox="1"/>
            <p:nvPr/>
          </p:nvSpPr>
          <p:spPr>
            <a:xfrm>
              <a:off x="1901347" y="4581507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0FDE3E72-A4C2-4E1F-A4F8-A64F3D759CD6}"/>
                </a:ext>
              </a:extLst>
            </p:cNvPr>
            <p:cNvCxnSpPr>
              <a:cxnSpLocks/>
            </p:cNvCxnSpPr>
            <p:nvPr/>
          </p:nvCxnSpPr>
          <p:spPr>
            <a:xfrm>
              <a:off x="3128675" y="460738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4" name="Groupe 33">
              <a:extLst>
                <a:ext uri="{FF2B5EF4-FFF2-40B4-BE49-F238E27FC236}">
                  <a16:creationId xmlns:a16="http://schemas.microsoft.com/office/drawing/2014/main" id="{56D6BAA8-6756-42BD-8BC4-B0DD66BA579C}"/>
                </a:ext>
              </a:extLst>
            </p:cNvPr>
            <p:cNvGrpSpPr/>
            <p:nvPr/>
          </p:nvGrpSpPr>
          <p:grpSpPr>
            <a:xfrm>
              <a:off x="2148504" y="3932534"/>
              <a:ext cx="549324" cy="603835"/>
              <a:chOff x="2580686" y="3249124"/>
              <a:chExt cx="549324" cy="603835"/>
            </a:xfrm>
          </p:grpSpPr>
          <p:pic>
            <p:nvPicPr>
              <p:cNvPr id="36" name="Graphique 35">
                <a:extLst>
                  <a:ext uri="{FF2B5EF4-FFF2-40B4-BE49-F238E27FC236}">
                    <a16:creationId xmlns:a16="http://schemas.microsoft.com/office/drawing/2014/main" id="{72F43110-38CD-4DC3-B76F-1847E4F0541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C6C9B530-E251-4051-9BBB-A5BE7FF0BE5E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EF13444E-84C3-4AD9-9DAF-2639F3579A92}"/>
                  </a:ext>
                </a:extLst>
              </p:cNvPr>
              <p:cNvSpPr/>
              <p:nvPr/>
            </p:nvSpPr>
            <p:spPr bwMode="ltGray">
              <a:xfrm rot="16200000">
                <a:off x="2806700" y="356905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87AC17CB-0D28-4AA6-9D5A-D52219CB2EEF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19552E66-AA39-4B8F-A01A-71322EBB1BCA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E90D5652-266E-473B-ADBE-9E764A621FFA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55D9C31F-D93E-4824-ADF9-0D5116121053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35FC40B3-01E0-4153-ADEB-09A5603CC390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56" name="Graphique 42">
                <a:extLst>
                  <a:ext uri="{FF2B5EF4-FFF2-40B4-BE49-F238E27FC236}">
                    <a16:creationId xmlns:a16="http://schemas.microsoft.com/office/drawing/2014/main" id="{168EA457-8FBD-44DB-AFB3-5DF547BB019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graphicFrame>
        <p:nvGraphicFramePr>
          <p:cNvPr id="67" name="Graphique Slide">
            <a:extLst>
              <a:ext uri="{FF2B5EF4-FFF2-40B4-BE49-F238E27FC236}">
                <a16:creationId xmlns:a16="http://schemas.microsoft.com/office/drawing/2014/main" id="{A16E2E20-758D-4386-BD4F-6386E35F14E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5525666"/>
              </p:ext>
            </p:extLst>
          </p:nvPr>
        </p:nvGraphicFramePr>
        <p:xfrm>
          <a:off x="3594690" y="-18524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6" name="Label C3">
            <a:extLst>
              <a:ext uri="{FF2B5EF4-FFF2-40B4-BE49-F238E27FC236}">
                <a16:creationId xmlns:a16="http://schemas.microsoft.com/office/drawing/2014/main" id="{C8DD4539-4461-46A2-A60D-0D9EB095A00F}"/>
              </a:ext>
            </a:extLst>
          </p:cNvPr>
          <p:cNvSpPr/>
          <p:nvPr/>
        </p:nvSpPr>
        <p:spPr>
          <a:xfrm>
            <a:off x="3721979" y="1318531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pic>
        <p:nvPicPr>
          <p:cNvPr id="51" name="Graphique 50">
            <a:extLst>
              <a:ext uri="{FF2B5EF4-FFF2-40B4-BE49-F238E27FC236}">
                <a16:creationId xmlns:a16="http://schemas.microsoft.com/office/drawing/2014/main" id="{498DFE90-52C3-4D69-AEF3-E1F4526C71B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08298" y="5214388"/>
            <a:ext cx="313262" cy="256563"/>
          </a:xfrm>
          <a:prstGeom prst="rect">
            <a:avLst/>
          </a:prstGeom>
        </p:spPr>
      </p:pic>
      <p:grpSp>
        <p:nvGrpSpPr>
          <p:cNvPr id="69" name="Groupe 68">
            <a:extLst>
              <a:ext uri="{FF2B5EF4-FFF2-40B4-BE49-F238E27FC236}">
                <a16:creationId xmlns:a16="http://schemas.microsoft.com/office/drawing/2014/main" id="{59A2D4B4-F632-4A67-BB20-0B9967C0BC30}"/>
              </a:ext>
            </a:extLst>
          </p:cNvPr>
          <p:cNvGrpSpPr/>
          <p:nvPr/>
        </p:nvGrpSpPr>
        <p:grpSpPr>
          <a:xfrm>
            <a:off x="3190857" y="5525008"/>
            <a:ext cx="330703" cy="349334"/>
            <a:chOff x="2580686" y="3249124"/>
            <a:chExt cx="549324" cy="603835"/>
          </a:xfrm>
        </p:grpSpPr>
        <p:pic>
          <p:nvPicPr>
            <p:cNvPr id="70" name="Graphique 69">
              <a:extLst>
                <a:ext uri="{FF2B5EF4-FFF2-40B4-BE49-F238E27FC236}">
                  <a16:creationId xmlns:a16="http://schemas.microsoft.com/office/drawing/2014/main" id="{9C91C1BD-7D63-4503-A0C1-43E5B21EE94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 t="1" b="19452"/>
            <a:stretch/>
          </p:blipFill>
          <p:spPr>
            <a:xfrm>
              <a:off x="2580686" y="3249124"/>
              <a:ext cx="549324" cy="400721"/>
            </a:xfrm>
            <a:prstGeom prst="rect">
              <a:avLst/>
            </a:prstGeom>
          </p:spPr>
        </p:pic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3FAFB132-02EC-4C09-ADBE-D1D120246198}"/>
                </a:ext>
              </a:extLst>
            </p:cNvPr>
            <p:cNvSpPr/>
            <p:nvPr/>
          </p:nvSpPr>
          <p:spPr bwMode="ltGray">
            <a:xfrm>
              <a:off x="2654300" y="349470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45DA42FA-F722-4B50-9DA2-622D58A6A58A}"/>
                </a:ext>
              </a:extLst>
            </p:cNvPr>
            <p:cNvSpPr/>
            <p:nvPr/>
          </p:nvSpPr>
          <p:spPr bwMode="ltGray">
            <a:xfrm rot="16200000">
              <a:off x="2806700" y="356905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CDB6B450-756D-43E9-BACF-5FFB8FC071E3}"/>
                </a:ext>
              </a:extLst>
            </p:cNvPr>
            <p:cNvSpPr/>
            <p:nvPr/>
          </p:nvSpPr>
          <p:spPr bwMode="ltGray">
            <a:xfrm rot="16200000">
              <a:off x="2737267" y="348606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BEFF614A-956F-42BB-AC5E-13412C07DD5C}"/>
                </a:ext>
              </a:extLst>
            </p:cNvPr>
            <p:cNvSpPr/>
            <p:nvPr/>
          </p:nvSpPr>
          <p:spPr bwMode="ltGray">
            <a:xfrm rot="16200000">
              <a:off x="2638007" y="346768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A6E7E87A-2FED-43F4-A797-B2E0637F1262}"/>
                </a:ext>
              </a:extLst>
            </p:cNvPr>
            <p:cNvSpPr/>
            <p:nvPr/>
          </p:nvSpPr>
          <p:spPr bwMode="ltGray">
            <a:xfrm rot="16200000">
              <a:off x="2680315" y="3469922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3235A7A6-932B-476B-A0FA-BEFAD7999746}"/>
                </a:ext>
              </a:extLst>
            </p:cNvPr>
            <p:cNvSpPr/>
            <p:nvPr/>
          </p:nvSpPr>
          <p:spPr bwMode="ltGray">
            <a:xfrm rot="16200000">
              <a:off x="2634734" y="3501450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C17B3F7A-5BD0-4094-AFEA-29EF8AAF2B7A}"/>
                </a:ext>
              </a:extLst>
            </p:cNvPr>
            <p:cNvSpPr/>
            <p:nvPr/>
          </p:nvSpPr>
          <p:spPr bwMode="ltGray">
            <a:xfrm rot="16200000">
              <a:off x="2586672" y="3532978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82" name="Graphique 42">
              <a:extLst>
                <a:ext uri="{FF2B5EF4-FFF2-40B4-BE49-F238E27FC236}">
                  <a16:creationId xmlns:a16="http://schemas.microsoft.com/office/drawing/2014/main" id="{C034108F-9BEC-430C-8FA3-09EDEAB421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676222" y="3391386"/>
              <a:ext cx="423486" cy="389045"/>
            </a:xfrm>
            <a:prstGeom prst="rect">
              <a:avLst/>
            </a:prstGeom>
          </p:spPr>
        </p:pic>
      </p:grpSp>
      <p:graphicFrame>
        <p:nvGraphicFramePr>
          <p:cNvPr id="83" name="Tableau 11">
            <a:extLst>
              <a:ext uri="{FF2B5EF4-FFF2-40B4-BE49-F238E27FC236}">
                <a16:creationId xmlns:a16="http://schemas.microsoft.com/office/drawing/2014/main" id="{D00ED8EA-A970-4D38-BC8C-576C40C7D0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0680468"/>
              </p:ext>
            </p:extLst>
          </p:nvPr>
        </p:nvGraphicFramePr>
        <p:xfrm>
          <a:off x="2219782" y="5220064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62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686919"/>
                  </a:ext>
                </a:extLst>
              </a:tr>
            </a:tbl>
          </a:graphicData>
        </a:graphic>
      </p:graphicFrame>
      <p:pic>
        <p:nvPicPr>
          <p:cNvPr id="84" name="Image 83">
            <a:extLst>
              <a:ext uri="{FF2B5EF4-FFF2-40B4-BE49-F238E27FC236}">
                <a16:creationId xmlns:a16="http://schemas.microsoft.com/office/drawing/2014/main" id="{83114DBE-7BBB-4145-81B4-5F550B5FDE6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419339" y="5403572"/>
            <a:ext cx="412593" cy="274955"/>
          </a:xfrm>
          <a:prstGeom prst="rect">
            <a:avLst/>
          </a:prstGeom>
        </p:spPr>
      </p:pic>
      <p:pic>
        <p:nvPicPr>
          <p:cNvPr id="85" name="Image 84">
            <a:extLst>
              <a:ext uri="{FF2B5EF4-FFF2-40B4-BE49-F238E27FC236}">
                <a16:creationId xmlns:a16="http://schemas.microsoft.com/office/drawing/2014/main" id="{0AAD119F-B32C-4E1C-B7AC-6E6AB1F6BA6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156201" y="5789627"/>
            <a:ext cx="194469" cy="190500"/>
          </a:xfrm>
          <a:prstGeom prst="rect">
            <a:avLst/>
          </a:prstGeom>
        </p:spPr>
      </p:pic>
      <p:pic>
        <p:nvPicPr>
          <p:cNvPr id="86" name="Image 85">
            <a:extLst>
              <a:ext uri="{FF2B5EF4-FFF2-40B4-BE49-F238E27FC236}">
                <a16:creationId xmlns:a16="http://schemas.microsoft.com/office/drawing/2014/main" id="{6EB5E855-7E8E-469E-B752-BDED93B6670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29201" y="5473700"/>
            <a:ext cx="102577" cy="88900"/>
          </a:xfrm>
          <a:prstGeom prst="rect">
            <a:avLst/>
          </a:prstGeom>
        </p:spPr>
      </p:pic>
      <p:pic>
        <p:nvPicPr>
          <p:cNvPr id="87" name="Image 86">
            <a:extLst>
              <a:ext uri="{FF2B5EF4-FFF2-40B4-BE49-F238E27FC236}">
                <a16:creationId xmlns:a16="http://schemas.microsoft.com/office/drawing/2014/main" id="{5F4F29FA-0E22-4F3C-B8FE-C4DEE69CF57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29201" y="5842000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647809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71C3B79C-19C3-4611-963C-07E5B60C05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en-US" dirty="0"/>
              <a:t> </a:t>
            </a:r>
            <a:r>
              <a:rPr lang="sk-SK" dirty="0"/>
              <a:t>– viac ako 250 zamestnancov</a:t>
            </a:r>
            <a:endParaRPr lang="fr-FR" dirty="0"/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8390D284-9C2F-4700-BF86-AC74A9F654E0}"/>
              </a:ext>
            </a:extLst>
          </p:cNvPr>
          <p:cNvGrpSpPr/>
          <p:nvPr/>
        </p:nvGrpSpPr>
        <p:grpSpPr>
          <a:xfrm>
            <a:off x="1900732" y="2086334"/>
            <a:ext cx="1589054" cy="1423159"/>
            <a:chOff x="928276" y="2646809"/>
            <a:chExt cx="1589054" cy="1423159"/>
          </a:xfrm>
        </p:grpSpPr>
        <p:sp>
          <p:nvSpPr>
            <p:cNvPr id="73" name="Label R1">
              <a:extLst>
                <a:ext uri="{FF2B5EF4-FFF2-40B4-BE49-F238E27FC236}">
                  <a16:creationId xmlns:a16="http://schemas.microsoft.com/office/drawing/2014/main" id="{FD1C34B5-D88F-4906-9B29-3F1E269786C0}"/>
                </a:ext>
              </a:extLst>
            </p:cNvPr>
            <p:cNvSpPr txBox="1"/>
            <p:nvPr/>
          </p:nvSpPr>
          <p:spPr>
            <a:xfrm>
              <a:off x="928276" y="3223582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74" name="CGR1">
              <a:extLst>
                <a:ext uri="{FF2B5EF4-FFF2-40B4-BE49-F238E27FC236}">
                  <a16:creationId xmlns:a16="http://schemas.microsoft.com/office/drawing/2014/main" id="{EFF0E94E-4972-4555-BD22-4F1EA840591B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5" name="Graphique 74">
              <a:extLst>
                <a:ext uri="{FF2B5EF4-FFF2-40B4-BE49-F238E27FC236}">
                  <a16:creationId xmlns:a16="http://schemas.microsoft.com/office/drawing/2014/main" id="{A93F725E-F1D7-49BB-9692-72129D50D7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B9BE48E8-B95E-448F-9A79-DD051F2ADBB4}"/>
              </a:ext>
            </a:extLst>
          </p:cNvPr>
          <p:cNvGrpSpPr/>
          <p:nvPr/>
        </p:nvGrpSpPr>
        <p:grpSpPr>
          <a:xfrm>
            <a:off x="2001424" y="4046387"/>
            <a:ext cx="1477732" cy="875584"/>
            <a:chOff x="1028968" y="3936568"/>
            <a:chExt cx="1477732" cy="875584"/>
          </a:xfrm>
        </p:grpSpPr>
        <p:cxnSp>
          <p:nvCxnSpPr>
            <p:cNvPr id="70" name="Connecteur droit 69">
              <a:extLst>
                <a:ext uri="{FF2B5EF4-FFF2-40B4-BE49-F238E27FC236}">
                  <a16:creationId xmlns:a16="http://schemas.microsoft.com/office/drawing/2014/main" id="{A4F5408E-16B4-498C-ACD4-6CF380C7711F}"/>
                </a:ext>
              </a:extLst>
            </p:cNvPr>
            <p:cNvCxnSpPr>
              <a:cxnSpLocks/>
            </p:cNvCxnSpPr>
            <p:nvPr/>
          </p:nvCxnSpPr>
          <p:spPr>
            <a:xfrm>
              <a:off x="2150775" y="458150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Label R2">
              <a:extLst>
                <a:ext uri="{FF2B5EF4-FFF2-40B4-BE49-F238E27FC236}">
                  <a16:creationId xmlns:a16="http://schemas.microsoft.com/office/drawing/2014/main" id="{A67EB9F4-4CBD-4420-B8A5-FF21C0268AFF}"/>
                </a:ext>
              </a:extLst>
            </p:cNvPr>
            <p:cNvSpPr txBox="1"/>
            <p:nvPr/>
          </p:nvSpPr>
          <p:spPr>
            <a:xfrm>
              <a:off x="1028968" y="4473598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76" name="Graphique 75">
              <a:extLst>
                <a:ext uri="{FF2B5EF4-FFF2-40B4-BE49-F238E27FC236}">
                  <a16:creationId xmlns:a16="http://schemas.microsoft.com/office/drawing/2014/main" id="{84BE020E-3698-4437-8037-2695947A181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191069" y="3936568"/>
              <a:ext cx="549324" cy="497500"/>
            </a:xfrm>
            <a:prstGeom prst="rect">
              <a:avLst/>
            </a:prstGeom>
          </p:spPr>
        </p:pic>
      </p:grpSp>
      <p:pic>
        <p:nvPicPr>
          <p:cNvPr id="77" name="Graphique 76">
            <a:extLst>
              <a:ext uri="{FF2B5EF4-FFF2-40B4-BE49-F238E27FC236}">
                <a16:creationId xmlns:a16="http://schemas.microsoft.com/office/drawing/2014/main" id="{B36DAB55-67B2-457E-88DB-5CAC073FFA8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02669" y="3297649"/>
            <a:ext cx="659856" cy="449681"/>
          </a:xfrm>
          <a:prstGeom prst="rect">
            <a:avLst/>
          </a:prstGeom>
        </p:spPr>
      </p:pic>
      <p:cxnSp>
        <p:nvCxnSpPr>
          <p:cNvPr id="46" name="Connecteur droit 45">
            <a:extLst>
              <a:ext uri="{FF2B5EF4-FFF2-40B4-BE49-F238E27FC236}">
                <a16:creationId xmlns:a16="http://schemas.microsoft.com/office/drawing/2014/main" id="{A0D90727-0400-4D99-A5F2-B835FDC41688}"/>
              </a:ext>
            </a:extLst>
          </p:cNvPr>
          <p:cNvCxnSpPr>
            <a:cxnSpLocks/>
          </p:cNvCxnSpPr>
          <p:nvPr/>
        </p:nvCxnSpPr>
        <p:spPr>
          <a:xfrm>
            <a:off x="1050790" y="2222145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1A48A776-9472-43AA-A371-8F47A5F08D3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3BAA72DC-FE86-4337-ACF4-07DBE619D661}"/>
              </a:ext>
            </a:extLst>
          </p:cNvPr>
          <p:cNvSpPr/>
          <p:nvPr/>
        </p:nvSpPr>
        <p:spPr>
          <a:xfrm>
            <a:off x="6824054" y="6100974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využívať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sk-SK" sz="900" b="1" i="1" dirty="0">
                <a:solidFill>
                  <a:srgbClr val="7F7F7F"/>
                </a:solidFill>
              </a:rPr>
              <a:t>Základ: spoločnosti s LCV</a:t>
            </a:r>
          </a:p>
        </p:txBody>
      </p:sp>
      <p:pic>
        <p:nvPicPr>
          <p:cNvPr id="34" name="Graphique 42">
            <a:extLst>
              <a:ext uri="{FF2B5EF4-FFF2-40B4-BE49-F238E27FC236}">
                <a16:creationId xmlns:a16="http://schemas.microsoft.com/office/drawing/2014/main" id="{FC7160BD-5482-49B5-A713-EE095D42779B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00824" y="1429605"/>
            <a:ext cx="516968" cy="508976"/>
          </a:xfrm>
          <a:prstGeom prst="rect">
            <a:avLst/>
          </a:prstGeom>
        </p:spPr>
      </p:pic>
      <p:sp>
        <p:nvSpPr>
          <p:cNvPr id="36" name="ZoneTexte 43">
            <a:extLst>
              <a:ext uri="{FF2B5EF4-FFF2-40B4-BE49-F238E27FC236}">
                <a16:creationId xmlns:a16="http://schemas.microsoft.com/office/drawing/2014/main" id="{EE82D0D9-2928-49ED-ABF1-F8D230B4A4AA}"/>
              </a:ext>
            </a:extLst>
          </p:cNvPr>
          <p:cNvSpPr txBox="1"/>
          <p:nvPr/>
        </p:nvSpPr>
        <p:spPr>
          <a:xfrm>
            <a:off x="225439" y="1964501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37" name="ZoneTexte 27">
            <a:extLst>
              <a:ext uri="{FF2B5EF4-FFF2-40B4-BE49-F238E27FC236}">
                <a16:creationId xmlns:a16="http://schemas.microsoft.com/office/drawing/2014/main" id="{703F06ED-583F-433D-A3DA-BAEA3B5DBC2A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38" name="Group 65">
            <a:extLst>
              <a:ext uri="{FF2B5EF4-FFF2-40B4-BE49-F238E27FC236}">
                <a16:creationId xmlns:a16="http://schemas.microsoft.com/office/drawing/2014/main" id="{664B2567-F21F-45DD-9689-2BE0279F1664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5" name="Connecteur droit 34">
              <a:extLst>
                <a:ext uri="{FF2B5EF4-FFF2-40B4-BE49-F238E27FC236}">
                  <a16:creationId xmlns:a16="http://schemas.microsoft.com/office/drawing/2014/main" id="{FE9B2C35-421A-4758-BCC2-87A670D00371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eur droit 35">
              <a:extLst>
                <a:ext uri="{FF2B5EF4-FFF2-40B4-BE49-F238E27FC236}">
                  <a16:creationId xmlns:a16="http://schemas.microsoft.com/office/drawing/2014/main" id="{F35796FF-F40B-4CA0-B971-3BE4D7961B79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itre 3">
            <a:extLst>
              <a:ext uri="{FF2B5EF4-FFF2-40B4-BE49-F238E27FC236}">
                <a16:creationId xmlns:a16="http://schemas.microsoft.com/office/drawing/2014/main" id="{AB3D2DDF-9B73-4208-B65D-B014E5C78A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789" y="203373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graphicFrame>
        <p:nvGraphicFramePr>
          <p:cNvPr id="43" name="Graphique Slide">
            <a:extLst>
              <a:ext uri="{FF2B5EF4-FFF2-40B4-BE49-F238E27FC236}">
                <a16:creationId xmlns:a16="http://schemas.microsoft.com/office/drawing/2014/main" id="{9831DF80-F361-4A55-A702-09E7DE7D913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5448630"/>
              </p:ext>
            </p:extLst>
          </p:nvPr>
        </p:nvGraphicFramePr>
        <p:xfrm>
          <a:off x="3594690" y="-18524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7" name="Label C3">
            <a:extLst>
              <a:ext uri="{FF2B5EF4-FFF2-40B4-BE49-F238E27FC236}">
                <a16:creationId xmlns:a16="http://schemas.microsoft.com/office/drawing/2014/main" id="{F5C5281D-FAF5-4235-ABB2-61F72277E98B}"/>
              </a:ext>
            </a:extLst>
          </p:cNvPr>
          <p:cNvSpPr/>
          <p:nvPr/>
        </p:nvSpPr>
        <p:spPr>
          <a:xfrm>
            <a:off x="3815163" y="1354391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pic>
        <p:nvPicPr>
          <p:cNvPr id="44" name="Graphique 43">
            <a:extLst>
              <a:ext uri="{FF2B5EF4-FFF2-40B4-BE49-F238E27FC236}">
                <a16:creationId xmlns:a16="http://schemas.microsoft.com/office/drawing/2014/main" id="{19786690-44FD-4D33-827C-CA4301E8E7D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08298" y="5261558"/>
            <a:ext cx="313262" cy="256563"/>
          </a:xfrm>
          <a:prstGeom prst="rect">
            <a:avLst/>
          </a:prstGeom>
        </p:spPr>
      </p:pic>
      <p:grpSp>
        <p:nvGrpSpPr>
          <p:cNvPr id="47" name="Groupe 46">
            <a:extLst>
              <a:ext uri="{FF2B5EF4-FFF2-40B4-BE49-F238E27FC236}">
                <a16:creationId xmlns:a16="http://schemas.microsoft.com/office/drawing/2014/main" id="{1E1DAD67-137A-4FC4-8304-37FFCAD95A53}"/>
              </a:ext>
            </a:extLst>
          </p:cNvPr>
          <p:cNvGrpSpPr/>
          <p:nvPr/>
        </p:nvGrpSpPr>
        <p:grpSpPr>
          <a:xfrm>
            <a:off x="3190052" y="5571277"/>
            <a:ext cx="330703" cy="349334"/>
            <a:chOff x="2580686" y="3249124"/>
            <a:chExt cx="549324" cy="603835"/>
          </a:xfrm>
        </p:grpSpPr>
        <p:pic>
          <p:nvPicPr>
            <p:cNvPr id="56" name="Graphique 55">
              <a:extLst>
                <a:ext uri="{FF2B5EF4-FFF2-40B4-BE49-F238E27FC236}">
                  <a16:creationId xmlns:a16="http://schemas.microsoft.com/office/drawing/2014/main" id="{D4AB7CF2-5C8A-4618-BF8E-A7323E6BB02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 t="1" b="19452"/>
            <a:stretch/>
          </p:blipFill>
          <p:spPr>
            <a:xfrm>
              <a:off x="2580686" y="3249124"/>
              <a:ext cx="549324" cy="400721"/>
            </a:xfrm>
            <a:prstGeom prst="rect">
              <a:avLst/>
            </a:prstGeom>
          </p:spPr>
        </p:pic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D7CA5EA9-8CFA-4B21-9E4F-348F641F51F4}"/>
                </a:ext>
              </a:extLst>
            </p:cNvPr>
            <p:cNvSpPr/>
            <p:nvPr/>
          </p:nvSpPr>
          <p:spPr bwMode="ltGray">
            <a:xfrm>
              <a:off x="2654300" y="349470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076E1532-E070-4400-BCF0-B403B4003026}"/>
                </a:ext>
              </a:extLst>
            </p:cNvPr>
            <p:cNvSpPr/>
            <p:nvPr/>
          </p:nvSpPr>
          <p:spPr bwMode="ltGray">
            <a:xfrm rot="16200000">
              <a:off x="2806700" y="356905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19E9B863-0762-4F65-964C-15D815F226B7}"/>
                </a:ext>
              </a:extLst>
            </p:cNvPr>
            <p:cNvSpPr/>
            <p:nvPr/>
          </p:nvSpPr>
          <p:spPr bwMode="ltGray">
            <a:xfrm rot="16200000">
              <a:off x="2737267" y="348606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D116E997-353A-49ED-B853-994FF7C9B510}"/>
                </a:ext>
              </a:extLst>
            </p:cNvPr>
            <p:cNvSpPr/>
            <p:nvPr/>
          </p:nvSpPr>
          <p:spPr bwMode="ltGray">
            <a:xfrm rot="16200000">
              <a:off x="2638007" y="346768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359F7016-26CB-45BD-AA38-A940C62F134D}"/>
                </a:ext>
              </a:extLst>
            </p:cNvPr>
            <p:cNvSpPr/>
            <p:nvPr/>
          </p:nvSpPr>
          <p:spPr bwMode="ltGray">
            <a:xfrm rot="16200000">
              <a:off x="2680315" y="3469922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1C7C6D23-9462-4D50-8919-E56A4BBFA051}"/>
                </a:ext>
              </a:extLst>
            </p:cNvPr>
            <p:cNvSpPr/>
            <p:nvPr/>
          </p:nvSpPr>
          <p:spPr bwMode="ltGray">
            <a:xfrm rot="16200000">
              <a:off x="2634734" y="3501450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C3C8B9CC-72B5-436B-88A0-A8648904EB3A}"/>
                </a:ext>
              </a:extLst>
            </p:cNvPr>
            <p:cNvSpPr/>
            <p:nvPr/>
          </p:nvSpPr>
          <p:spPr bwMode="ltGray">
            <a:xfrm rot="16200000">
              <a:off x="2586672" y="3532978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64" name="Graphique 42">
              <a:extLst>
                <a:ext uri="{FF2B5EF4-FFF2-40B4-BE49-F238E27FC236}">
                  <a16:creationId xmlns:a16="http://schemas.microsoft.com/office/drawing/2014/main" id="{E9434624-AE7F-4C5F-ACF7-0A1F1131A2B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2676222" y="3391386"/>
              <a:ext cx="423486" cy="389045"/>
            </a:xfrm>
            <a:prstGeom prst="rect">
              <a:avLst/>
            </a:prstGeom>
          </p:spPr>
        </p:pic>
      </p:grpSp>
      <p:graphicFrame>
        <p:nvGraphicFramePr>
          <p:cNvPr id="65" name="Tableau 11">
            <a:extLst>
              <a:ext uri="{FF2B5EF4-FFF2-40B4-BE49-F238E27FC236}">
                <a16:creationId xmlns:a16="http://schemas.microsoft.com/office/drawing/2014/main" id="{9BBD01F3-8743-4890-940C-D2B371EF06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8674278"/>
              </p:ext>
            </p:extLst>
          </p:nvPr>
        </p:nvGraphicFramePr>
        <p:xfrm>
          <a:off x="2219782" y="530005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10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2132144"/>
                  </a:ext>
                </a:extLst>
              </a:tr>
            </a:tbl>
          </a:graphicData>
        </a:graphic>
      </p:graphicFrame>
      <p:pic>
        <p:nvPicPr>
          <p:cNvPr id="66" name="Image 65">
            <a:extLst>
              <a:ext uri="{FF2B5EF4-FFF2-40B4-BE49-F238E27FC236}">
                <a16:creationId xmlns:a16="http://schemas.microsoft.com/office/drawing/2014/main" id="{64109106-AD2B-41B4-9A0E-57A8CDF3747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419339" y="5403572"/>
            <a:ext cx="412593" cy="274955"/>
          </a:xfrm>
          <a:prstGeom prst="rect">
            <a:avLst/>
          </a:prstGeom>
        </p:spPr>
      </p:pic>
      <p:pic>
        <p:nvPicPr>
          <p:cNvPr id="67" name="Image 66">
            <a:extLst>
              <a:ext uri="{FF2B5EF4-FFF2-40B4-BE49-F238E27FC236}">
                <a16:creationId xmlns:a16="http://schemas.microsoft.com/office/drawing/2014/main" id="{150F8AB6-DAEC-430F-BBA1-56D50839DD8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29201" y="5549900"/>
            <a:ext cx="102577" cy="88900"/>
          </a:xfrm>
          <a:prstGeom prst="rect">
            <a:avLst/>
          </a:prstGeom>
        </p:spPr>
      </p:pic>
      <p:pic>
        <p:nvPicPr>
          <p:cNvPr id="68" name="Image 67">
            <a:extLst>
              <a:ext uri="{FF2B5EF4-FFF2-40B4-BE49-F238E27FC236}">
                <a16:creationId xmlns:a16="http://schemas.microsoft.com/office/drawing/2014/main" id="{50A9969C-B852-4E10-A603-3B0CB94B7170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156201" y="5494734"/>
            <a:ext cx="194469" cy="190500"/>
          </a:xfrm>
          <a:prstGeom prst="rect">
            <a:avLst/>
          </a:prstGeom>
        </p:spPr>
      </p:pic>
      <p:pic>
        <p:nvPicPr>
          <p:cNvPr id="69" name="Image 68">
            <a:extLst>
              <a:ext uri="{FF2B5EF4-FFF2-40B4-BE49-F238E27FC236}">
                <a16:creationId xmlns:a16="http://schemas.microsoft.com/office/drawing/2014/main" id="{1BF925FC-BB35-42AE-9B9C-2D9B1F6AD7B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029201" y="5930900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85525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B3074B2F-B18C-46E2-916E-46897611F8C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en-US" dirty="0"/>
              <a:t> </a:t>
            </a:r>
            <a:r>
              <a:rPr lang="sk-SK" dirty="0"/>
              <a:t>1- 99 zamestnancov </a:t>
            </a:r>
            <a:endParaRPr lang="fr-FR" dirty="0"/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9275B5D4-D61C-4D9F-9961-264517702ABE}"/>
              </a:ext>
            </a:extLst>
          </p:cNvPr>
          <p:cNvSpPr txBox="1"/>
          <p:nvPr/>
        </p:nvSpPr>
        <p:spPr>
          <a:xfrm>
            <a:off x="526261" y="3329535"/>
            <a:ext cx="95872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b="1" dirty="0">
                <a:solidFill>
                  <a:schemeClr val="bg1">
                    <a:lumMod val="85000"/>
                  </a:schemeClr>
                </a:solidFill>
              </a:rPr>
              <a:t>+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5A956DB7-0DFE-447F-AB9A-23D75741171A}"/>
              </a:ext>
            </a:extLst>
          </p:cNvPr>
          <p:cNvGrpSpPr/>
          <p:nvPr/>
        </p:nvGrpSpPr>
        <p:grpSpPr>
          <a:xfrm>
            <a:off x="1889200" y="1919057"/>
            <a:ext cx="1615100" cy="1363320"/>
            <a:chOff x="902230" y="2646809"/>
            <a:chExt cx="1615100" cy="1363320"/>
          </a:xfrm>
        </p:grpSpPr>
        <p:sp>
          <p:nvSpPr>
            <p:cNvPr id="80" name="Label R1">
              <a:extLst>
                <a:ext uri="{FF2B5EF4-FFF2-40B4-BE49-F238E27FC236}">
                  <a16:creationId xmlns:a16="http://schemas.microsoft.com/office/drawing/2014/main" id="{00B5D774-5AE1-4A54-83E9-9F1BCC65A206}"/>
                </a:ext>
              </a:extLst>
            </p:cNvPr>
            <p:cNvSpPr txBox="1"/>
            <p:nvPr/>
          </p:nvSpPr>
          <p:spPr>
            <a:xfrm>
              <a:off x="902230" y="3163743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81" name="CGR1">
              <a:extLst>
                <a:ext uri="{FF2B5EF4-FFF2-40B4-BE49-F238E27FC236}">
                  <a16:creationId xmlns:a16="http://schemas.microsoft.com/office/drawing/2014/main" id="{FA9DBE26-C443-428A-A9C9-319AACE35D09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2" name="Graphique 81">
              <a:extLst>
                <a:ext uri="{FF2B5EF4-FFF2-40B4-BE49-F238E27FC236}">
                  <a16:creationId xmlns:a16="http://schemas.microsoft.com/office/drawing/2014/main" id="{293B606F-0619-4E2B-A25A-794291EC0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</p:grpSp>
      <p:pic>
        <p:nvPicPr>
          <p:cNvPr id="84" name="Graphique 83">
            <a:extLst>
              <a:ext uri="{FF2B5EF4-FFF2-40B4-BE49-F238E27FC236}">
                <a16:creationId xmlns:a16="http://schemas.microsoft.com/office/drawing/2014/main" id="{F940E5DC-E111-401E-A330-05B06BB4D2F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90915" y="2781844"/>
            <a:ext cx="204311" cy="500025"/>
          </a:xfrm>
          <a:prstGeom prst="rect">
            <a:avLst/>
          </a:prstGeom>
        </p:spPr>
      </p:pic>
      <p:pic>
        <p:nvPicPr>
          <p:cNvPr id="85" name="Graphique 84">
            <a:extLst>
              <a:ext uri="{FF2B5EF4-FFF2-40B4-BE49-F238E27FC236}">
                <a16:creationId xmlns:a16="http://schemas.microsoft.com/office/drawing/2014/main" id="{709281A5-BF8D-4E20-B00A-2C3D931BA93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39764" y="3593049"/>
            <a:ext cx="338726" cy="500025"/>
          </a:xfrm>
          <a:prstGeom prst="rect">
            <a:avLst/>
          </a:prstGeom>
        </p:spPr>
      </p:pic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BA476BD1-8B21-47B9-9494-9D8942B0FCE8}"/>
              </a:ext>
            </a:extLst>
          </p:cNvPr>
          <p:cNvCxnSpPr>
            <a:cxnSpLocks/>
          </p:cNvCxnSpPr>
          <p:nvPr/>
        </p:nvCxnSpPr>
        <p:spPr>
          <a:xfrm>
            <a:off x="1045342" y="2222145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40CAD4F6-AB8D-472C-998C-B086F0C4BE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D5C3ACFC-7EBA-4104-98B5-EF0C6A3FEAD0}"/>
              </a:ext>
            </a:extLst>
          </p:cNvPr>
          <p:cNvSpPr/>
          <p:nvPr/>
        </p:nvSpPr>
        <p:spPr>
          <a:xfrm>
            <a:off x="6824054" y="6085984"/>
            <a:ext cx="5026023" cy="5386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využívať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sk-SK" sz="900" b="1" i="1" dirty="0">
                <a:solidFill>
                  <a:srgbClr val="7F7F7F"/>
                </a:solidFill>
              </a:rPr>
              <a:t>Základ: spoločnosti s LCV</a:t>
            </a:r>
          </a:p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pic>
        <p:nvPicPr>
          <p:cNvPr id="37" name="Graphique 42">
            <a:extLst>
              <a:ext uri="{FF2B5EF4-FFF2-40B4-BE49-F238E27FC236}">
                <a16:creationId xmlns:a16="http://schemas.microsoft.com/office/drawing/2014/main" id="{2155B430-ED79-4368-B8F3-4DF1DFAC4A11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00824" y="1429605"/>
            <a:ext cx="516968" cy="508976"/>
          </a:xfrm>
          <a:prstGeom prst="rect">
            <a:avLst/>
          </a:prstGeom>
        </p:spPr>
      </p:pic>
      <p:sp>
        <p:nvSpPr>
          <p:cNvPr id="40" name="ZoneTexte 43">
            <a:extLst>
              <a:ext uri="{FF2B5EF4-FFF2-40B4-BE49-F238E27FC236}">
                <a16:creationId xmlns:a16="http://schemas.microsoft.com/office/drawing/2014/main" id="{F7D9D8F7-0CA2-4066-BA09-85B63FDA71FA}"/>
              </a:ext>
            </a:extLst>
          </p:cNvPr>
          <p:cNvSpPr txBox="1"/>
          <p:nvPr/>
        </p:nvSpPr>
        <p:spPr>
          <a:xfrm>
            <a:off x="225439" y="1964501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42" name="ZoneTexte 27">
            <a:extLst>
              <a:ext uri="{FF2B5EF4-FFF2-40B4-BE49-F238E27FC236}">
                <a16:creationId xmlns:a16="http://schemas.microsoft.com/office/drawing/2014/main" id="{DFBD1EFF-89CD-4B7A-A9C2-9A6497F35722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5" name="Group 65">
            <a:extLst>
              <a:ext uri="{FF2B5EF4-FFF2-40B4-BE49-F238E27FC236}">
                <a16:creationId xmlns:a16="http://schemas.microsoft.com/office/drawing/2014/main" id="{548183E7-3D44-4A3D-B10E-2FB1A8D99C21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6" name="Connecteur droit 34">
              <a:extLst>
                <a:ext uri="{FF2B5EF4-FFF2-40B4-BE49-F238E27FC236}">
                  <a16:creationId xmlns:a16="http://schemas.microsoft.com/office/drawing/2014/main" id="{47D9A558-694E-4FAD-A847-5E0C1EE17BDD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Connecteur droit 35">
              <a:extLst>
                <a:ext uri="{FF2B5EF4-FFF2-40B4-BE49-F238E27FC236}">
                  <a16:creationId xmlns:a16="http://schemas.microsoft.com/office/drawing/2014/main" id="{E0EAF141-99E7-4736-B758-54FCA755581B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Titre 3">
            <a:extLst>
              <a:ext uri="{FF2B5EF4-FFF2-40B4-BE49-F238E27FC236}">
                <a16:creationId xmlns:a16="http://schemas.microsoft.com/office/drawing/2014/main" id="{BC49BEDB-B239-414A-81AA-5BE3EC5D2F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0915" y="176252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grpSp>
        <p:nvGrpSpPr>
          <p:cNvPr id="33" name="Groupe 32">
            <a:extLst>
              <a:ext uri="{FF2B5EF4-FFF2-40B4-BE49-F238E27FC236}">
                <a16:creationId xmlns:a16="http://schemas.microsoft.com/office/drawing/2014/main" id="{BE8D6964-DA50-4B65-817B-DF047850C477}"/>
              </a:ext>
            </a:extLst>
          </p:cNvPr>
          <p:cNvGrpSpPr/>
          <p:nvPr/>
        </p:nvGrpSpPr>
        <p:grpSpPr>
          <a:xfrm>
            <a:off x="1974742" y="3720230"/>
            <a:ext cx="1563489" cy="951775"/>
            <a:chOff x="1921111" y="3932534"/>
            <a:chExt cx="1563489" cy="951775"/>
          </a:xfrm>
        </p:grpSpPr>
        <p:sp>
          <p:nvSpPr>
            <p:cNvPr id="34" name="Label R2">
              <a:extLst>
                <a:ext uri="{FF2B5EF4-FFF2-40B4-BE49-F238E27FC236}">
                  <a16:creationId xmlns:a16="http://schemas.microsoft.com/office/drawing/2014/main" id="{6733569C-BB84-4C6C-8F93-FC5F5AA90C65}"/>
                </a:ext>
              </a:extLst>
            </p:cNvPr>
            <p:cNvSpPr txBox="1"/>
            <p:nvPr/>
          </p:nvSpPr>
          <p:spPr>
            <a:xfrm>
              <a:off x="1921111" y="4545755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7DCD6AFE-051F-4910-A31E-985882DD4A9E}"/>
                </a:ext>
              </a:extLst>
            </p:cNvPr>
            <p:cNvCxnSpPr>
              <a:cxnSpLocks/>
            </p:cNvCxnSpPr>
            <p:nvPr/>
          </p:nvCxnSpPr>
          <p:spPr>
            <a:xfrm>
              <a:off x="3128675" y="460738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405F2A3A-EEA7-4C8D-98BD-C05B11BF8A19}"/>
                </a:ext>
              </a:extLst>
            </p:cNvPr>
            <p:cNvGrpSpPr/>
            <p:nvPr/>
          </p:nvGrpSpPr>
          <p:grpSpPr>
            <a:xfrm>
              <a:off x="2148504" y="3932534"/>
              <a:ext cx="549324" cy="603835"/>
              <a:chOff x="2580686" y="3249124"/>
              <a:chExt cx="549324" cy="603835"/>
            </a:xfrm>
          </p:grpSpPr>
          <p:pic>
            <p:nvPicPr>
              <p:cNvPr id="39" name="Graphique 38">
                <a:extLst>
                  <a:ext uri="{FF2B5EF4-FFF2-40B4-BE49-F238E27FC236}">
                    <a16:creationId xmlns:a16="http://schemas.microsoft.com/office/drawing/2014/main" id="{B65D4110-92AE-4258-B2D2-5CB04331596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15F598BA-404C-47BD-9F01-45C38B3A1EE4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CC1191B3-7341-4A0E-82D9-37593138544C}"/>
                  </a:ext>
                </a:extLst>
              </p:cNvPr>
              <p:cNvSpPr/>
              <p:nvPr/>
            </p:nvSpPr>
            <p:spPr bwMode="ltGray">
              <a:xfrm rot="16200000">
                <a:off x="2806700" y="356905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859B023F-E3BD-49EE-8C7D-87D4B9A329E1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48F77753-CCFC-41A4-9A76-38B3C1923C58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2EDADF36-C21A-47E7-B7C1-5AA3BA1F419F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D17384FF-4934-41E7-B8E9-CA7CE5AA4826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9FD70B91-37D6-4472-9B38-D608EFA59C73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60" name="Graphique 42">
                <a:extLst>
                  <a:ext uri="{FF2B5EF4-FFF2-40B4-BE49-F238E27FC236}">
                    <a16:creationId xmlns:a16="http://schemas.microsoft.com/office/drawing/2014/main" id="{E054BA4E-0289-48A0-B23B-A2ABD8FBA6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graphicFrame>
        <p:nvGraphicFramePr>
          <p:cNvPr id="71" name="Graphique Slide">
            <a:extLst>
              <a:ext uri="{FF2B5EF4-FFF2-40B4-BE49-F238E27FC236}">
                <a16:creationId xmlns:a16="http://schemas.microsoft.com/office/drawing/2014/main" id="{A1677149-9470-433D-AAB5-620AF1A345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0925136"/>
              </p:ext>
            </p:extLst>
          </p:nvPr>
        </p:nvGraphicFramePr>
        <p:xfrm>
          <a:off x="3594690" y="-18524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7" name="Label C3">
            <a:extLst>
              <a:ext uri="{FF2B5EF4-FFF2-40B4-BE49-F238E27FC236}">
                <a16:creationId xmlns:a16="http://schemas.microsoft.com/office/drawing/2014/main" id="{0989CBB9-B77D-4DAC-BCF7-6F3B5F095C77}"/>
              </a:ext>
            </a:extLst>
          </p:cNvPr>
          <p:cNvSpPr/>
          <p:nvPr/>
        </p:nvSpPr>
        <p:spPr>
          <a:xfrm>
            <a:off x="3779070" y="1327499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pic>
        <p:nvPicPr>
          <p:cNvPr id="56" name="Graphique 55">
            <a:extLst>
              <a:ext uri="{FF2B5EF4-FFF2-40B4-BE49-F238E27FC236}">
                <a16:creationId xmlns:a16="http://schemas.microsoft.com/office/drawing/2014/main" id="{BC129FD1-39EE-4C45-8D73-ADCE4226FCA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08298" y="5214388"/>
            <a:ext cx="313262" cy="256563"/>
          </a:xfrm>
          <a:prstGeom prst="rect">
            <a:avLst/>
          </a:prstGeom>
        </p:spPr>
      </p:pic>
      <p:grpSp>
        <p:nvGrpSpPr>
          <p:cNvPr id="73" name="Groupe 72">
            <a:extLst>
              <a:ext uri="{FF2B5EF4-FFF2-40B4-BE49-F238E27FC236}">
                <a16:creationId xmlns:a16="http://schemas.microsoft.com/office/drawing/2014/main" id="{0933695F-2C94-43E1-BFAC-CFDF78F5EDE4}"/>
              </a:ext>
            </a:extLst>
          </p:cNvPr>
          <p:cNvGrpSpPr/>
          <p:nvPr/>
        </p:nvGrpSpPr>
        <p:grpSpPr>
          <a:xfrm>
            <a:off x="3190636" y="5532133"/>
            <a:ext cx="330703" cy="349334"/>
            <a:chOff x="2580686" y="3249124"/>
            <a:chExt cx="549324" cy="603835"/>
          </a:xfrm>
        </p:grpSpPr>
        <p:pic>
          <p:nvPicPr>
            <p:cNvPr id="74" name="Graphique 73">
              <a:extLst>
                <a:ext uri="{FF2B5EF4-FFF2-40B4-BE49-F238E27FC236}">
                  <a16:creationId xmlns:a16="http://schemas.microsoft.com/office/drawing/2014/main" id="{0CA889CA-1236-4F59-9C43-A0259C1792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 t="1" b="19452"/>
            <a:stretch/>
          </p:blipFill>
          <p:spPr>
            <a:xfrm>
              <a:off x="2580686" y="3249124"/>
              <a:ext cx="549324" cy="400721"/>
            </a:xfrm>
            <a:prstGeom prst="rect">
              <a:avLst/>
            </a:prstGeom>
          </p:spPr>
        </p:pic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A2F2678D-9B82-40B7-B93C-6574138BD928}"/>
                </a:ext>
              </a:extLst>
            </p:cNvPr>
            <p:cNvSpPr/>
            <p:nvPr/>
          </p:nvSpPr>
          <p:spPr bwMode="ltGray">
            <a:xfrm>
              <a:off x="2654300" y="349470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B6F3A7A3-CCB9-4F1A-AEA1-B515E560E794}"/>
                </a:ext>
              </a:extLst>
            </p:cNvPr>
            <p:cNvSpPr/>
            <p:nvPr/>
          </p:nvSpPr>
          <p:spPr bwMode="ltGray">
            <a:xfrm rot="16200000">
              <a:off x="2806700" y="356905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3B61EB2F-AA96-4047-8B7C-5B92469588E1}"/>
                </a:ext>
              </a:extLst>
            </p:cNvPr>
            <p:cNvSpPr/>
            <p:nvPr/>
          </p:nvSpPr>
          <p:spPr bwMode="ltGray">
            <a:xfrm rot="16200000">
              <a:off x="2737267" y="348606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41CD0A7D-4966-45A4-B239-D23AC82CB868}"/>
                </a:ext>
              </a:extLst>
            </p:cNvPr>
            <p:cNvSpPr/>
            <p:nvPr/>
          </p:nvSpPr>
          <p:spPr bwMode="ltGray">
            <a:xfrm rot="16200000">
              <a:off x="2638007" y="346768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7A3E09DB-A617-4D82-8496-D5759216438A}"/>
                </a:ext>
              </a:extLst>
            </p:cNvPr>
            <p:cNvSpPr/>
            <p:nvPr/>
          </p:nvSpPr>
          <p:spPr bwMode="ltGray">
            <a:xfrm rot="16200000">
              <a:off x="2680315" y="3469922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BDFD8D29-1203-4AEF-A253-D44D2ACCC6F4}"/>
                </a:ext>
              </a:extLst>
            </p:cNvPr>
            <p:cNvSpPr/>
            <p:nvPr/>
          </p:nvSpPr>
          <p:spPr bwMode="ltGray">
            <a:xfrm rot="16200000">
              <a:off x="2634734" y="3501450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A25CDE8E-7330-4045-B914-42EA18C13126}"/>
                </a:ext>
              </a:extLst>
            </p:cNvPr>
            <p:cNvSpPr/>
            <p:nvPr/>
          </p:nvSpPr>
          <p:spPr bwMode="ltGray">
            <a:xfrm rot="16200000">
              <a:off x="2586672" y="3532978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87" name="Graphique 42">
              <a:extLst>
                <a:ext uri="{FF2B5EF4-FFF2-40B4-BE49-F238E27FC236}">
                  <a16:creationId xmlns:a16="http://schemas.microsoft.com/office/drawing/2014/main" id="{D2B20B3D-2FE2-4FEB-A884-ED885BECCC1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2676222" y="3391386"/>
              <a:ext cx="423486" cy="389045"/>
            </a:xfrm>
            <a:prstGeom prst="rect">
              <a:avLst/>
            </a:prstGeom>
          </p:spPr>
        </p:pic>
      </p:grpSp>
      <p:graphicFrame>
        <p:nvGraphicFramePr>
          <p:cNvPr id="88" name="Tableau 11">
            <a:extLst>
              <a:ext uri="{FF2B5EF4-FFF2-40B4-BE49-F238E27FC236}">
                <a16:creationId xmlns:a16="http://schemas.microsoft.com/office/drawing/2014/main" id="{93C19A34-D999-4804-9FD3-D337A2C27D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2180106"/>
              </p:ext>
            </p:extLst>
          </p:nvPr>
        </p:nvGraphicFramePr>
        <p:xfrm>
          <a:off x="2219782" y="517668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 dirty="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13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7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5389826"/>
                  </a:ext>
                </a:extLst>
              </a:tr>
            </a:tbl>
          </a:graphicData>
        </a:graphic>
      </p:graphicFrame>
      <p:pic>
        <p:nvPicPr>
          <p:cNvPr id="89" name="Image 88">
            <a:extLst>
              <a:ext uri="{FF2B5EF4-FFF2-40B4-BE49-F238E27FC236}">
                <a16:creationId xmlns:a16="http://schemas.microsoft.com/office/drawing/2014/main" id="{6F24976E-2F26-4B25-A53B-D4D9E3FE3EE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419339" y="5403572"/>
            <a:ext cx="412593" cy="274955"/>
          </a:xfrm>
          <a:prstGeom prst="rect">
            <a:avLst/>
          </a:prstGeom>
        </p:spPr>
      </p:pic>
      <p:pic>
        <p:nvPicPr>
          <p:cNvPr id="90" name="Image 89">
            <a:extLst>
              <a:ext uri="{FF2B5EF4-FFF2-40B4-BE49-F238E27FC236}">
                <a16:creationId xmlns:a16="http://schemas.microsoft.com/office/drawing/2014/main" id="{8CBC93DC-7FD3-403E-A91B-7831229EC5E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156201" y="5266856"/>
            <a:ext cx="194469" cy="190500"/>
          </a:xfrm>
          <a:prstGeom prst="rect">
            <a:avLst/>
          </a:prstGeom>
        </p:spPr>
      </p:pic>
      <p:pic>
        <p:nvPicPr>
          <p:cNvPr id="91" name="Image 90">
            <a:extLst>
              <a:ext uri="{FF2B5EF4-FFF2-40B4-BE49-F238E27FC236}">
                <a16:creationId xmlns:a16="http://schemas.microsoft.com/office/drawing/2014/main" id="{A06B5726-D415-4862-8761-1D31ABB46D1E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156201" y="5637696"/>
            <a:ext cx="194469" cy="190500"/>
          </a:xfrm>
          <a:prstGeom prst="rect">
            <a:avLst/>
          </a:prstGeom>
        </p:spPr>
      </p:pic>
      <p:pic>
        <p:nvPicPr>
          <p:cNvPr id="92" name="Image 91">
            <a:extLst>
              <a:ext uri="{FF2B5EF4-FFF2-40B4-BE49-F238E27FC236}">
                <a16:creationId xmlns:a16="http://schemas.microsoft.com/office/drawing/2014/main" id="{160123AC-1869-4833-B48E-CC5D427244E6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029201" y="5475426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563662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necteur droit 24">
            <a:extLst>
              <a:ext uri="{FF2B5EF4-FFF2-40B4-BE49-F238E27FC236}">
                <a16:creationId xmlns:a16="http://schemas.microsoft.com/office/drawing/2014/main" id="{D82B70B6-917F-46AE-B7D4-CFFA7FE99C8E}"/>
              </a:ext>
            </a:extLst>
          </p:cNvPr>
          <p:cNvCxnSpPr>
            <a:cxnSpLocks/>
          </p:cNvCxnSpPr>
          <p:nvPr/>
        </p:nvCxnSpPr>
        <p:spPr>
          <a:xfrm>
            <a:off x="1030826" y="2193118"/>
            <a:ext cx="0" cy="255388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itle">
            <a:extLst>
              <a:ext uri="{FF2B5EF4-FFF2-40B4-BE49-F238E27FC236}">
                <a16:creationId xmlns:a16="http://schemas.microsoft.com/office/drawing/2014/main" id="{A6B724CA-87A0-453F-9FF0-7A95FE284AB4}"/>
              </a:ext>
            </a:extLst>
          </p:cNvPr>
          <p:cNvSpPr txBox="1">
            <a:spLocks/>
          </p:cNvSpPr>
          <p:nvPr/>
        </p:nvSpPr>
        <p:spPr>
          <a:xfrm>
            <a:off x="529200" y="658800"/>
            <a:ext cx="11473200" cy="30777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Wingdings" panose="05000000000000000000" pitchFamily="2" charset="2"/>
              <a:buNone/>
              <a:defRPr sz="1400" b="1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2pPr>
            <a:lvl3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3pPr>
            <a:lvl4pPr marL="36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4pPr>
            <a:lvl5pPr marL="54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r-FR" sz="2000" dirty="0">
              <a:latin typeface="BNPPSans" panose="02000000000000000000" pitchFamily="2" charset="0"/>
            </a:endParaRPr>
          </a:p>
        </p:txBody>
      </p:sp>
      <p:sp>
        <p:nvSpPr>
          <p:cNvPr id="6" name="Title">
            <a:extLst>
              <a:ext uri="{FF2B5EF4-FFF2-40B4-BE49-F238E27FC236}">
                <a16:creationId xmlns:a16="http://schemas.microsoft.com/office/drawing/2014/main" id="{151E3B96-2C6E-46B1-8782-B592DC0E76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US" dirty="0" err="1"/>
              <a:t>Vývoj</a:t>
            </a:r>
            <a:r>
              <a:rPr lang="en-US" dirty="0"/>
              <a:t> </a:t>
            </a:r>
            <a:r>
              <a:rPr lang="en-US" dirty="0" err="1"/>
              <a:t>oproti</a:t>
            </a:r>
            <a:r>
              <a:rPr lang="en-US" dirty="0"/>
              <a:t> </a:t>
            </a:r>
            <a:r>
              <a:rPr lang="en-US" dirty="0" err="1"/>
              <a:t>predchádzajúcim</a:t>
            </a:r>
            <a:r>
              <a:rPr lang="en-US" dirty="0"/>
              <a:t> </a:t>
            </a:r>
            <a:r>
              <a:rPr lang="en-US" dirty="0" err="1"/>
              <a:t>rokom</a:t>
            </a:r>
            <a:r>
              <a:rPr lang="en-US" dirty="0"/>
              <a:t> </a:t>
            </a:r>
            <a:r>
              <a:rPr lang="sk-SK" dirty="0"/>
              <a:t>– viac ako 100 zamestnancov </a:t>
            </a:r>
            <a:endParaRPr lang="fr-FR" dirty="0"/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579E2EC0-1097-402F-86A9-9474BD1D7968}"/>
              </a:ext>
            </a:extLst>
          </p:cNvPr>
          <p:cNvSpPr txBox="1"/>
          <p:nvPr/>
        </p:nvSpPr>
        <p:spPr>
          <a:xfrm>
            <a:off x="579785" y="3398476"/>
            <a:ext cx="95872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b="1" dirty="0">
                <a:solidFill>
                  <a:schemeClr val="bg1">
                    <a:lumMod val="85000"/>
                  </a:schemeClr>
                </a:solidFill>
              </a:rPr>
              <a:t>+</a:t>
            </a:r>
          </a:p>
        </p:txBody>
      </p:sp>
      <p:pic>
        <p:nvPicPr>
          <p:cNvPr id="58" name="Graphique 57">
            <a:extLst>
              <a:ext uri="{FF2B5EF4-FFF2-40B4-BE49-F238E27FC236}">
                <a16:creationId xmlns:a16="http://schemas.microsoft.com/office/drawing/2014/main" id="{50600A00-87ED-4AFD-A8B7-FC0A1B6A85F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35068" y="2859065"/>
            <a:ext cx="392493" cy="494649"/>
          </a:xfrm>
          <a:prstGeom prst="rect">
            <a:avLst/>
          </a:prstGeom>
        </p:spPr>
      </p:pic>
      <p:pic>
        <p:nvPicPr>
          <p:cNvPr id="61" name="Graphique 60">
            <a:extLst>
              <a:ext uri="{FF2B5EF4-FFF2-40B4-BE49-F238E27FC236}">
                <a16:creationId xmlns:a16="http://schemas.microsoft.com/office/drawing/2014/main" id="{082EBAA7-A744-4FDC-A2A1-00E7D74E7A4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40415" y="3655395"/>
            <a:ext cx="659856" cy="449681"/>
          </a:xfrm>
          <a:prstGeom prst="rect">
            <a:avLst/>
          </a:prstGeom>
        </p:spPr>
      </p:pic>
      <p:grpSp>
        <p:nvGrpSpPr>
          <p:cNvPr id="2" name="Groupe R1">
            <a:extLst>
              <a:ext uri="{FF2B5EF4-FFF2-40B4-BE49-F238E27FC236}">
                <a16:creationId xmlns:a16="http://schemas.microsoft.com/office/drawing/2014/main" id="{EDA1A761-6B5A-4FC8-8209-428C00BF8A4C}"/>
              </a:ext>
            </a:extLst>
          </p:cNvPr>
          <p:cNvGrpSpPr/>
          <p:nvPr/>
        </p:nvGrpSpPr>
        <p:grpSpPr>
          <a:xfrm>
            <a:off x="2002085" y="1823780"/>
            <a:ext cx="1620145" cy="1349661"/>
            <a:chOff x="897185" y="2646809"/>
            <a:chExt cx="1620145" cy="1349661"/>
          </a:xfrm>
        </p:grpSpPr>
        <p:sp>
          <p:nvSpPr>
            <p:cNvPr id="82" name="Label R1">
              <a:extLst>
                <a:ext uri="{FF2B5EF4-FFF2-40B4-BE49-F238E27FC236}">
                  <a16:creationId xmlns:a16="http://schemas.microsoft.com/office/drawing/2014/main" id="{A77BFF54-D65D-4AA2-BC9A-CB79369387A4}"/>
                </a:ext>
              </a:extLst>
            </p:cNvPr>
            <p:cNvSpPr txBox="1"/>
            <p:nvPr/>
          </p:nvSpPr>
          <p:spPr>
            <a:xfrm>
              <a:off x="897185" y="3150084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83" name="CGR1">
              <a:extLst>
                <a:ext uri="{FF2B5EF4-FFF2-40B4-BE49-F238E27FC236}">
                  <a16:creationId xmlns:a16="http://schemas.microsoft.com/office/drawing/2014/main" id="{50D545BB-EC70-49E6-9CD8-01D6294C76F1}"/>
                </a:ext>
              </a:extLst>
            </p:cNvPr>
            <p:cNvCxnSpPr>
              <a:cxnSpLocks/>
            </p:cNvCxnSpPr>
            <p:nvPr/>
          </p:nvCxnSpPr>
          <p:spPr>
            <a:xfrm>
              <a:off x="2161405" y="373452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4" name="Graphique 83">
              <a:extLst>
                <a:ext uri="{FF2B5EF4-FFF2-40B4-BE49-F238E27FC236}">
                  <a16:creationId xmlns:a16="http://schemas.microsoft.com/office/drawing/2014/main" id="{FF1CB3CF-8C61-47D9-8D1D-196F6125C84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212019" y="2646809"/>
              <a:ext cx="554318" cy="453989"/>
            </a:xfrm>
            <a:prstGeom prst="rect">
              <a:avLst/>
            </a:prstGeom>
          </p:spPr>
        </p:pic>
      </p:grp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73D11A56-2BA2-4C4C-A4D4-D6EA550EFE5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352ACF3-BE70-4C8C-A4BA-E6382F47FC24}"/>
              </a:ext>
            </a:extLst>
          </p:cNvPr>
          <p:cNvSpPr/>
          <p:nvPr/>
        </p:nvSpPr>
        <p:spPr>
          <a:xfrm>
            <a:off x="6824054" y="6115964"/>
            <a:ext cx="5026023" cy="4154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v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en-US" altLang="fr-FR" sz="9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900" i="1" kern="0" dirty="0">
                <a:solidFill>
                  <a:srgbClr val="7F7F7F"/>
                </a:solidFill>
              </a:rPr>
              <a:t> z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900" i="1" kern="0" dirty="0">
                <a:solidFill>
                  <a:srgbClr val="7F7F7F"/>
                </a:solidFill>
              </a:rPr>
              <a:t> </a:t>
            </a:r>
            <a:r>
              <a:rPr lang="en-US" altLang="fr-FR" sz="900" i="1" kern="0" dirty="0" err="1">
                <a:solidFill>
                  <a:srgbClr val="7F7F7F"/>
                </a:solidFill>
              </a:rPr>
              <a:t>využívať</a:t>
            </a:r>
            <a:r>
              <a:rPr lang="en-US" altLang="fr-FR" sz="9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sk-SK" sz="900" b="1" i="1" dirty="0">
                <a:solidFill>
                  <a:srgbClr val="7F7F7F"/>
                </a:solidFill>
              </a:rPr>
              <a:t>Základ: spoločnosti s LCV</a:t>
            </a:r>
          </a:p>
        </p:txBody>
      </p:sp>
      <p:pic>
        <p:nvPicPr>
          <p:cNvPr id="37" name="Graphique 42">
            <a:extLst>
              <a:ext uri="{FF2B5EF4-FFF2-40B4-BE49-F238E27FC236}">
                <a16:creationId xmlns:a16="http://schemas.microsoft.com/office/drawing/2014/main" id="{A4A6ACE4-309E-429E-AFF5-3CB288A47DC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00824" y="1429605"/>
            <a:ext cx="516968" cy="508976"/>
          </a:xfrm>
          <a:prstGeom prst="rect">
            <a:avLst/>
          </a:prstGeom>
        </p:spPr>
      </p:pic>
      <p:sp>
        <p:nvSpPr>
          <p:cNvPr id="41" name="ZoneTexte 43">
            <a:extLst>
              <a:ext uri="{FF2B5EF4-FFF2-40B4-BE49-F238E27FC236}">
                <a16:creationId xmlns:a16="http://schemas.microsoft.com/office/drawing/2014/main" id="{2FFD664D-874B-43FE-A2D2-8ABA4725A2FC}"/>
              </a:ext>
            </a:extLst>
          </p:cNvPr>
          <p:cNvSpPr txBox="1"/>
          <p:nvPr/>
        </p:nvSpPr>
        <p:spPr>
          <a:xfrm>
            <a:off x="225439" y="1964501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42" name="ZoneTexte 27">
            <a:extLst>
              <a:ext uri="{FF2B5EF4-FFF2-40B4-BE49-F238E27FC236}">
                <a16:creationId xmlns:a16="http://schemas.microsoft.com/office/drawing/2014/main" id="{D3F68EE6-0E9D-4A58-8A57-5EBD0C5A9839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4" name="Group 65">
            <a:extLst>
              <a:ext uri="{FF2B5EF4-FFF2-40B4-BE49-F238E27FC236}">
                <a16:creationId xmlns:a16="http://schemas.microsoft.com/office/drawing/2014/main" id="{C4F46154-796A-4BB6-B483-61071EADB7BF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5" name="Connecteur droit 34">
              <a:extLst>
                <a:ext uri="{FF2B5EF4-FFF2-40B4-BE49-F238E27FC236}">
                  <a16:creationId xmlns:a16="http://schemas.microsoft.com/office/drawing/2014/main" id="{5A5AB103-364B-46C4-AE1A-9B4AE92B73E1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Connecteur droit 35">
              <a:extLst>
                <a:ext uri="{FF2B5EF4-FFF2-40B4-BE49-F238E27FC236}">
                  <a16:creationId xmlns:a16="http://schemas.microsoft.com/office/drawing/2014/main" id="{6F0EE311-0831-4699-876D-6734A4AFAB07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Titre 3">
            <a:extLst>
              <a:ext uri="{FF2B5EF4-FFF2-40B4-BE49-F238E27FC236}">
                <a16:creationId xmlns:a16="http://schemas.microsoft.com/office/drawing/2014/main" id="{A2362A4C-6F29-4EF8-BCF5-0C182BE23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211875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/>
          </a:p>
        </p:txBody>
      </p: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E9A6A79E-5FE0-4EAA-BD98-5848AB354390}"/>
              </a:ext>
            </a:extLst>
          </p:cNvPr>
          <p:cNvGrpSpPr/>
          <p:nvPr/>
        </p:nvGrpSpPr>
        <p:grpSpPr>
          <a:xfrm>
            <a:off x="2102777" y="3627058"/>
            <a:ext cx="1539375" cy="971355"/>
            <a:chOff x="1945225" y="3932534"/>
            <a:chExt cx="1539375" cy="971355"/>
          </a:xfrm>
        </p:grpSpPr>
        <p:sp>
          <p:nvSpPr>
            <p:cNvPr id="39" name="Label R2">
              <a:extLst>
                <a:ext uri="{FF2B5EF4-FFF2-40B4-BE49-F238E27FC236}">
                  <a16:creationId xmlns:a16="http://schemas.microsoft.com/office/drawing/2014/main" id="{B2E00163-BEC1-4BF6-A00D-06E0CC7DF050}"/>
                </a:ext>
              </a:extLst>
            </p:cNvPr>
            <p:cNvSpPr txBox="1"/>
            <p:nvPr/>
          </p:nvSpPr>
          <p:spPr>
            <a:xfrm>
              <a:off x="1945225" y="4565335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cxnSp>
          <p:nvCxnSpPr>
            <p:cNvPr id="43" name="Connecteur droit 42">
              <a:extLst>
                <a:ext uri="{FF2B5EF4-FFF2-40B4-BE49-F238E27FC236}">
                  <a16:creationId xmlns:a16="http://schemas.microsoft.com/office/drawing/2014/main" id="{C73B9845-B452-49C4-9FF9-F180E5F2C700}"/>
                </a:ext>
              </a:extLst>
            </p:cNvPr>
            <p:cNvCxnSpPr>
              <a:cxnSpLocks/>
            </p:cNvCxnSpPr>
            <p:nvPr/>
          </p:nvCxnSpPr>
          <p:spPr>
            <a:xfrm>
              <a:off x="3128675" y="4607380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9" name="Groupe 48">
              <a:extLst>
                <a:ext uri="{FF2B5EF4-FFF2-40B4-BE49-F238E27FC236}">
                  <a16:creationId xmlns:a16="http://schemas.microsoft.com/office/drawing/2014/main" id="{39E95E86-2999-433B-8C35-E091395D5316}"/>
                </a:ext>
              </a:extLst>
            </p:cNvPr>
            <p:cNvGrpSpPr/>
            <p:nvPr/>
          </p:nvGrpSpPr>
          <p:grpSpPr>
            <a:xfrm>
              <a:off x="2148504" y="3932534"/>
              <a:ext cx="549324" cy="603835"/>
              <a:chOff x="2580686" y="3249124"/>
              <a:chExt cx="549324" cy="603835"/>
            </a:xfrm>
          </p:grpSpPr>
          <p:pic>
            <p:nvPicPr>
              <p:cNvPr id="55" name="Graphique 54">
                <a:extLst>
                  <a:ext uri="{FF2B5EF4-FFF2-40B4-BE49-F238E27FC236}">
                    <a16:creationId xmlns:a16="http://schemas.microsoft.com/office/drawing/2014/main" id="{BC9ABF1D-25A9-497F-BCC7-8AF722822BA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9B27728D-998C-42C6-91D5-615798CC19FF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817FC8E7-D4B4-4984-AD2B-142DA8B448E0}"/>
                  </a:ext>
                </a:extLst>
              </p:cNvPr>
              <p:cNvSpPr/>
              <p:nvPr/>
            </p:nvSpPr>
            <p:spPr bwMode="ltGray">
              <a:xfrm rot="16200000">
                <a:off x="2806700" y="356905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D08D578A-C4E0-4C6F-BE57-1CA68E78CC71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D1378066-8A6C-45B3-A6A0-CBE10F697A9B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B4BDC3FC-C283-46D3-B3DD-157566E8A448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DDB54A87-36C8-4B62-9B31-2F4E3761DBB0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42084031-CAE1-48BC-8897-9FDFBC299A11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65" name="Graphique 42">
                <a:extLst>
                  <a:ext uri="{FF2B5EF4-FFF2-40B4-BE49-F238E27FC236}">
                    <a16:creationId xmlns:a16="http://schemas.microsoft.com/office/drawing/2014/main" id="{0EF09853-0177-4C7B-8033-D20C4DB6F6E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graphicFrame>
        <p:nvGraphicFramePr>
          <p:cNvPr id="77" name="Graphique Slide">
            <a:extLst>
              <a:ext uri="{FF2B5EF4-FFF2-40B4-BE49-F238E27FC236}">
                <a16:creationId xmlns:a16="http://schemas.microsoft.com/office/drawing/2014/main" id="{67D4404E-A8D0-4772-93CC-9E04D9CBFEA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06513694"/>
              </p:ext>
            </p:extLst>
          </p:nvPr>
        </p:nvGraphicFramePr>
        <p:xfrm>
          <a:off x="3748594" y="-185249"/>
          <a:ext cx="9198732" cy="5909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7" name="Label C3">
            <a:extLst>
              <a:ext uri="{FF2B5EF4-FFF2-40B4-BE49-F238E27FC236}">
                <a16:creationId xmlns:a16="http://schemas.microsoft.com/office/drawing/2014/main" id="{B89AA7DB-6B06-4CE6-9986-4B2378E3A650}"/>
              </a:ext>
            </a:extLst>
          </p:cNvPr>
          <p:cNvSpPr/>
          <p:nvPr/>
        </p:nvSpPr>
        <p:spPr>
          <a:xfrm>
            <a:off x="3935483" y="1345427"/>
            <a:ext cx="128527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BNPPSlabSerif" panose="02000000000000000000" pitchFamily="2" charset="0"/>
              </a:rPr>
              <a:t>100% </a:t>
            </a:r>
            <a:r>
              <a:rPr lang="sk-SK" sz="1200" dirty="0">
                <a:latin typeface="BNPPSlabSerif" panose="02000000000000000000" pitchFamily="2" charset="0"/>
              </a:rPr>
              <a:t>BEV</a:t>
            </a:r>
            <a:endParaRPr lang="fr-FR" sz="1200" dirty="0">
              <a:latin typeface="BNPPSlabSerif" panose="02000000000000000000" pitchFamily="2" charset="0"/>
            </a:endParaRPr>
          </a:p>
        </p:txBody>
      </p:sp>
      <p:pic>
        <p:nvPicPr>
          <p:cNvPr id="54" name="Graphique 53">
            <a:extLst>
              <a:ext uri="{FF2B5EF4-FFF2-40B4-BE49-F238E27FC236}">
                <a16:creationId xmlns:a16="http://schemas.microsoft.com/office/drawing/2014/main" id="{A9B2635C-A045-47C7-A4B4-AB71C27668A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309896" y="5257930"/>
            <a:ext cx="313262" cy="256563"/>
          </a:xfrm>
          <a:prstGeom prst="rect">
            <a:avLst/>
          </a:prstGeom>
        </p:spPr>
      </p:pic>
      <p:grpSp>
        <p:nvGrpSpPr>
          <p:cNvPr id="68" name="Groupe 67">
            <a:extLst>
              <a:ext uri="{FF2B5EF4-FFF2-40B4-BE49-F238E27FC236}">
                <a16:creationId xmlns:a16="http://schemas.microsoft.com/office/drawing/2014/main" id="{B3265BC3-3864-488E-AF07-3074B11D0823}"/>
              </a:ext>
            </a:extLst>
          </p:cNvPr>
          <p:cNvGrpSpPr/>
          <p:nvPr/>
        </p:nvGrpSpPr>
        <p:grpSpPr>
          <a:xfrm>
            <a:off x="3304936" y="5589283"/>
            <a:ext cx="330703" cy="349334"/>
            <a:chOff x="2580686" y="3249124"/>
            <a:chExt cx="549324" cy="603835"/>
          </a:xfrm>
        </p:grpSpPr>
        <p:pic>
          <p:nvPicPr>
            <p:cNvPr id="79" name="Graphique 78">
              <a:extLst>
                <a:ext uri="{FF2B5EF4-FFF2-40B4-BE49-F238E27FC236}">
                  <a16:creationId xmlns:a16="http://schemas.microsoft.com/office/drawing/2014/main" id="{C48DB33A-DB97-403F-A722-549A8C4183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 t="1" b="19452"/>
            <a:stretch/>
          </p:blipFill>
          <p:spPr>
            <a:xfrm>
              <a:off x="2580686" y="3249124"/>
              <a:ext cx="549324" cy="400721"/>
            </a:xfrm>
            <a:prstGeom prst="rect">
              <a:avLst/>
            </a:prstGeom>
          </p:spPr>
        </p:pic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3E8FB7E5-3204-4B89-8F27-93AB9D0C35BF}"/>
                </a:ext>
              </a:extLst>
            </p:cNvPr>
            <p:cNvSpPr/>
            <p:nvPr/>
          </p:nvSpPr>
          <p:spPr bwMode="ltGray">
            <a:xfrm>
              <a:off x="2654300" y="349470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31DACA14-8D9C-493D-B5F1-ECE9E3B33832}"/>
                </a:ext>
              </a:extLst>
            </p:cNvPr>
            <p:cNvSpPr/>
            <p:nvPr/>
          </p:nvSpPr>
          <p:spPr bwMode="ltGray">
            <a:xfrm rot="16200000">
              <a:off x="2806700" y="356905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B8EE5E4F-33C9-49D8-A586-E8FB2953FE96}"/>
                </a:ext>
              </a:extLst>
            </p:cNvPr>
            <p:cNvSpPr/>
            <p:nvPr/>
          </p:nvSpPr>
          <p:spPr bwMode="ltGray">
            <a:xfrm rot="16200000">
              <a:off x="2737267" y="3486067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B2478198-72AA-41D8-B38D-759D073FD636}"/>
                </a:ext>
              </a:extLst>
            </p:cNvPr>
            <p:cNvSpPr/>
            <p:nvPr/>
          </p:nvSpPr>
          <p:spPr bwMode="ltGray">
            <a:xfrm rot="16200000">
              <a:off x="2638007" y="3467688"/>
              <a:ext cx="419100" cy="148702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332A63BB-E58F-40CD-B332-3D7D0E613E3F}"/>
                </a:ext>
              </a:extLst>
            </p:cNvPr>
            <p:cNvSpPr/>
            <p:nvPr/>
          </p:nvSpPr>
          <p:spPr bwMode="ltGray">
            <a:xfrm rot="16200000">
              <a:off x="2680315" y="3469922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38ED9E3E-AE0F-4A56-ACB0-0C747D8847AF}"/>
                </a:ext>
              </a:extLst>
            </p:cNvPr>
            <p:cNvSpPr/>
            <p:nvPr/>
          </p:nvSpPr>
          <p:spPr bwMode="ltGray">
            <a:xfrm rot="16200000">
              <a:off x="2634734" y="3501450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030F65CF-D398-408A-90D5-9DE91B5A838E}"/>
                </a:ext>
              </a:extLst>
            </p:cNvPr>
            <p:cNvSpPr/>
            <p:nvPr/>
          </p:nvSpPr>
          <p:spPr bwMode="ltGray">
            <a:xfrm rot="16200000">
              <a:off x="2586672" y="3532978"/>
              <a:ext cx="276944" cy="141761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fr-FR" sz="1600" b="0" dirty="0" err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90" name="Graphique 42">
              <a:extLst>
                <a:ext uri="{FF2B5EF4-FFF2-40B4-BE49-F238E27FC236}">
                  <a16:creationId xmlns:a16="http://schemas.microsoft.com/office/drawing/2014/main" id="{137D11BE-477B-480E-BA8C-5FA076D9A6E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2676222" y="3391386"/>
              <a:ext cx="423486" cy="389045"/>
            </a:xfrm>
            <a:prstGeom prst="rect">
              <a:avLst/>
            </a:prstGeom>
          </p:spPr>
        </p:pic>
      </p:grpSp>
      <p:graphicFrame>
        <p:nvGraphicFramePr>
          <p:cNvPr id="91" name="Tableau 11">
            <a:extLst>
              <a:ext uri="{FF2B5EF4-FFF2-40B4-BE49-F238E27FC236}">
                <a16:creationId xmlns:a16="http://schemas.microsoft.com/office/drawing/2014/main" id="{F25F2ADC-A9A2-40EE-B624-24FB3C5AC3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3807827"/>
              </p:ext>
            </p:extLst>
          </p:nvPr>
        </p:nvGraphicFramePr>
        <p:xfrm>
          <a:off x="2321380" y="5273236"/>
          <a:ext cx="9839322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4958">
                  <a:extLst>
                    <a:ext uri="{9D8B030D-6E8A-4147-A177-3AD203B41FA5}">
                      <a16:colId xmlns:a16="http://schemas.microsoft.com/office/drawing/2014/main" val="1525352129"/>
                    </a:ext>
                  </a:extLst>
                </a:gridCol>
                <a:gridCol w="722290">
                  <a:extLst>
                    <a:ext uri="{9D8B030D-6E8A-4147-A177-3AD203B41FA5}">
                      <a16:colId xmlns:a16="http://schemas.microsoft.com/office/drawing/2014/main" val="1512985662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28943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67128606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038003388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140152666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51781168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426216677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2174018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06898694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354473985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204551637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551622151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1256447794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3103795173"/>
                    </a:ext>
                  </a:extLst>
                </a:gridCol>
                <a:gridCol w="607291">
                  <a:extLst>
                    <a:ext uri="{9D8B030D-6E8A-4147-A177-3AD203B41FA5}">
                      <a16:colId xmlns:a16="http://schemas.microsoft.com/office/drawing/2014/main" val="27571018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65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26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31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61196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dirty="0">
                        <a:solidFill>
                          <a:srgbClr val="145D04"/>
                        </a:solidFill>
                        <a:latin typeface="BNPPSlabSerif-Light" panose="02000000000000000000"/>
                      </a:endParaRPr>
                    </a:p>
                  </a:txBody>
                  <a:tcPr marL="0" marR="0" marT="0" marB="0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100" b="0" kern="1200">
                          <a:solidFill>
                            <a:srgbClr val="000000"/>
                          </a:solidFill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25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9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n-GB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NPPSlabSerif" panose="02000000000000000000" pitchFamily="2" charset="0"/>
                          <a:ea typeface="+mn-ea"/>
                          <a:cs typeface="+mn-cs"/>
                        </a:rPr>
                        <a:t>12</a:t>
                      </a:r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1100" b="0" kern="1200" dirty="0">
                        <a:solidFill>
                          <a:srgbClr val="000000"/>
                        </a:solidFill>
                        <a:latin typeface="BNPPSlabSerif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5230106"/>
                  </a:ext>
                </a:extLst>
              </a:tr>
            </a:tbl>
          </a:graphicData>
        </a:graphic>
      </p:graphicFrame>
      <p:pic>
        <p:nvPicPr>
          <p:cNvPr id="92" name="Image 91">
            <a:extLst>
              <a:ext uri="{FF2B5EF4-FFF2-40B4-BE49-F238E27FC236}">
                <a16:creationId xmlns:a16="http://schemas.microsoft.com/office/drawing/2014/main" id="{D54B5BB4-886B-4F7A-B95C-32D44802026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419339" y="5403572"/>
            <a:ext cx="412593" cy="274955"/>
          </a:xfrm>
          <a:prstGeom prst="rect">
            <a:avLst/>
          </a:prstGeom>
        </p:spPr>
      </p:pic>
      <p:pic>
        <p:nvPicPr>
          <p:cNvPr id="93" name="Image 92">
            <a:extLst>
              <a:ext uri="{FF2B5EF4-FFF2-40B4-BE49-F238E27FC236}">
                <a16:creationId xmlns:a16="http://schemas.microsoft.com/office/drawing/2014/main" id="{F714E43A-5237-4E74-9ADE-FA19BE43DB01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257801" y="5363406"/>
            <a:ext cx="194469" cy="190500"/>
          </a:xfrm>
          <a:prstGeom prst="rect">
            <a:avLst/>
          </a:prstGeom>
        </p:spPr>
      </p:pic>
      <p:pic>
        <p:nvPicPr>
          <p:cNvPr id="94" name="Image 93">
            <a:extLst>
              <a:ext uri="{FF2B5EF4-FFF2-40B4-BE49-F238E27FC236}">
                <a16:creationId xmlns:a16="http://schemas.microsoft.com/office/drawing/2014/main" id="{C4918873-88AD-4DA3-A5E3-6D4EF8A202E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130801" y="5524500"/>
            <a:ext cx="102577" cy="88900"/>
          </a:xfrm>
          <a:prstGeom prst="rect">
            <a:avLst/>
          </a:prstGeom>
        </p:spPr>
      </p:pic>
      <p:pic>
        <p:nvPicPr>
          <p:cNvPr id="95" name="Image 94">
            <a:extLst>
              <a:ext uri="{FF2B5EF4-FFF2-40B4-BE49-F238E27FC236}">
                <a16:creationId xmlns:a16="http://schemas.microsoft.com/office/drawing/2014/main" id="{E501AA43-A848-4068-84DB-855C99A5817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257801" y="5734246"/>
            <a:ext cx="194469" cy="190500"/>
          </a:xfrm>
          <a:prstGeom prst="rect">
            <a:avLst/>
          </a:prstGeom>
        </p:spPr>
      </p:pic>
      <p:pic>
        <p:nvPicPr>
          <p:cNvPr id="96" name="Image 95">
            <a:extLst>
              <a:ext uri="{FF2B5EF4-FFF2-40B4-BE49-F238E27FC236}">
                <a16:creationId xmlns:a16="http://schemas.microsoft.com/office/drawing/2014/main" id="{34F9697A-6097-4DC3-B3B3-FE923C75AE51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130801" y="5892800"/>
            <a:ext cx="102577" cy="88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76902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" name="Graphique Slide">
            <a:extLst>
              <a:ext uri="{FF2B5EF4-FFF2-40B4-BE49-F238E27FC236}">
                <a16:creationId xmlns:a16="http://schemas.microsoft.com/office/drawing/2014/main" id="{AF03293E-89D1-4857-A40C-CF9BDD64862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3842135"/>
              </p:ext>
            </p:extLst>
          </p:nvPr>
        </p:nvGraphicFramePr>
        <p:xfrm>
          <a:off x="4004161" y="-307789"/>
          <a:ext cx="8564788" cy="67347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5" name="Titre 3">
            <a:extLst>
              <a:ext uri="{FF2B5EF4-FFF2-40B4-BE49-F238E27FC236}">
                <a16:creationId xmlns:a16="http://schemas.microsoft.com/office/drawing/2014/main" id="{CEEDA600-8071-453B-80F9-1356BE38F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205338"/>
            <a:ext cx="11473200" cy="492443"/>
          </a:xfrm>
        </p:spPr>
        <p:txBody>
          <a:bodyPr/>
          <a:lstStyle/>
          <a:p>
            <a:r>
              <a:rPr lang="sk-SK" dirty="0"/>
              <a:t>Používanie ALTERNATÍVNYCH PALIVOVÝCH TECHNOLÓGIÍ – PODROBNOSTI PRE KAŽDÚ TECHNOLÓGIU*</a:t>
            </a:r>
            <a:endParaRPr lang="fr-FR" dirty="0">
              <a:latin typeface="+mn-lt"/>
            </a:endParaRP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E8F7FE70-5D65-4EB4-8010-97707C64743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US" dirty="0">
                <a:latin typeface="+mn-lt"/>
              </a:rPr>
              <a:t>LCV Fleet</a:t>
            </a:r>
            <a:endParaRPr lang="fr-FR" dirty="0">
              <a:latin typeface="+mn-lt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66634DC3-7B17-4594-8D30-0F1833755B04}"/>
              </a:ext>
            </a:extLst>
          </p:cNvPr>
          <p:cNvSpPr/>
          <p:nvPr/>
        </p:nvSpPr>
        <p:spPr>
          <a:xfrm>
            <a:off x="4147345" y="5284868"/>
            <a:ext cx="127403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/>
              <a:t>100% </a:t>
            </a:r>
            <a:r>
              <a:rPr lang="sk-SK" sz="1200" dirty="0"/>
              <a:t>BEV</a:t>
            </a:r>
            <a:endParaRPr lang="fr-FR" sz="1200" dirty="0"/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AB68EF8D-B4AD-4935-9716-DB986D425B3B}"/>
              </a:ext>
            </a:extLst>
          </p:cNvPr>
          <p:cNvGrpSpPr/>
          <p:nvPr/>
        </p:nvGrpSpPr>
        <p:grpSpPr>
          <a:xfrm>
            <a:off x="1802083" y="2276718"/>
            <a:ext cx="1629140" cy="1392752"/>
            <a:chOff x="757055" y="2315674"/>
            <a:chExt cx="1629140" cy="1392752"/>
          </a:xfrm>
        </p:grpSpPr>
        <p:sp>
          <p:nvSpPr>
            <p:cNvPr id="76" name="Label R1">
              <a:extLst>
                <a:ext uri="{FF2B5EF4-FFF2-40B4-BE49-F238E27FC236}">
                  <a16:creationId xmlns:a16="http://schemas.microsoft.com/office/drawing/2014/main" id="{BDEE322B-B16D-4118-9FA8-1E3CD18B1CA0}"/>
                </a:ext>
              </a:extLst>
            </p:cNvPr>
            <p:cNvSpPr txBox="1"/>
            <p:nvPr/>
          </p:nvSpPr>
          <p:spPr>
            <a:xfrm>
              <a:off x="757055" y="2862040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77" name="CGR1">
              <a:extLst>
                <a:ext uri="{FF2B5EF4-FFF2-40B4-BE49-F238E27FC236}">
                  <a16:creationId xmlns:a16="http://schemas.microsoft.com/office/drawing/2014/main" id="{C8CDF203-6330-4A33-9653-CF47AB486FF5}"/>
                </a:ext>
              </a:extLst>
            </p:cNvPr>
            <p:cNvCxnSpPr>
              <a:cxnSpLocks/>
            </p:cNvCxnSpPr>
            <p:nvPr/>
          </p:nvCxnSpPr>
          <p:spPr>
            <a:xfrm>
              <a:off x="2030270" y="340339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8" name="Graphique 77">
              <a:extLst>
                <a:ext uri="{FF2B5EF4-FFF2-40B4-BE49-F238E27FC236}">
                  <a16:creationId xmlns:a16="http://schemas.microsoft.com/office/drawing/2014/main" id="{48683EF9-2DBD-4E39-B8D5-B0699362E57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0884" y="2315674"/>
              <a:ext cx="554318" cy="453989"/>
            </a:xfrm>
            <a:prstGeom prst="rect">
              <a:avLst/>
            </a:prstGeom>
          </p:spPr>
        </p:pic>
      </p:grp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E1B71AE4-FDD0-4F82-B361-DBF565EEF09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66</a:t>
            </a:fld>
            <a:endParaRPr lang="en-GB" dirty="0"/>
          </a:p>
        </p:txBody>
      </p:sp>
      <p:pic>
        <p:nvPicPr>
          <p:cNvPr id="27" name="Graphique 42">
            <a:extLst>
              <a:ext uri="{FF2B5EF4-FFF2-40B4-BE49-F238E27FC236}">
                <a16:creationId xmlns:a16="http://schemas.microsoft.com/office/drawing/2014/main" id="{7F3C4FB2-2320-457C-9858-3B6B5EC6D54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0823" y="1320497"/>
            <a:ext cx="627789" cy="618084"/>
          </a:xfrm>
          <a:prstGeom prst="rect">
            <a:avLst/>
          </a:prstGeom>
        </p:spPr>
      </p:pic>
      <p:sp>
        <p:nvSpPr>
          <p:cNvPr id="28" name="ZoneTexte 43">
            <a:extLst>
              <a:ext uri="{FF2B5EF4-FFF2-40B4-BE49-F238E27FC236}">
                <a16:creationId xmlns:a16="http://schemas.microsoft.com/office/drawing/2014/main" id="{952B24BE-4E97-4876-9652-AB71175A708E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30" name="ZoneTexte 27">
            <a:extLst>
              <a:ext uri="{FF2B5EF4-FFF2-40B4-BE49-F238E27FC236}">
                <a16:creationId xmlns:a16="http://schemas.microsoft.com/office/drawing/2014/main" id="{0954B277-38C4-437B-93F5-54D798761A2B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BFBBB0A-8B4B-477E-998C-02E5DAA76018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32" name="Connecteur droit 34">
              <a:extLst>
                <a:ext uri="{FF2B5EF4-FFF2-40B4-BE49-F238E27FC236}">
                  <a16:creationId xmlns:a16="http://schemas.microsoft.com/office/drawing/2014/main" id="{8B8CBBCA-D510-4363-8B6B-B42984BFCB08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Connecteur droit 35">
              <a:extLst>
                <a:ext uri="{FF2B5EF4-FFF2-40B4-BE49-F238E27FC236}">
                  <a16:creationId xmlns:a16="http://schemas.microsoft.com/office/drawing/2014/main" id="{76046B82-FFA3-426D-AFF6-2891063CC09D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A5D4B2B1-7EFC-4E1C-AFA5-93C616C20DD8}"/>
              </a:ext>
            </a:extLst>
          </p:cNvPr>
          <p:cNvSpPr/>
          <p:nvPr/>
        </p:nvSpPr>
        <p:spPr>
          <a:xfrm>
            <a:off x="6791396" y="6109663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pohonných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využívať</a:t>
            </a:r>
            <a:r>
              <a:rPr lang="en-US" altLang="fr-FR" sz="800" i="1" kern="0" dirty="0">
                <a:solidFill>
                  <a:srgbClr val="7F7F7F"/>
                </a:solidFill>
              </a:rPr>
              <a:t>…?</a:t>
            </a:r>
          </a:p>
          <a:p>
            <a:pPr algn="r" defTabSz="1219170">
              <a:defRPr/>
            </a:pPr>
            <a:r>
              <a:rPr lang="sk-SK" sz="800" b="1" i="1" dirty="0">
                <a:solidFill>
                  <a:srgbClr val="7F7F7F"/>
                </a:solidFill>
              </a:rPr>
              <a:t>Základ: spoločnosti s LCV</a:t>
            </a:r>
          </a:p>
        </p:txBody>
      </p: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BACC81FF-C742-4422-9063-9074DE4CD168}"/>
              </a:ext>
            </a:extLst>
          </p:cNvPr>
          <p:cNvGrpSpPr/>
          <p:nvPr/>
        </p:nvGrpSpPr>
        <p:grpSpPr>
          <a:xfrm>
            <a:off x="1787868" y="3936336"/>
            <a:ext cx="1690543" cy="983281"/>
            <a:chOff x="-10955" y="4198378"/>
            <a:chExt cx="1690543" cy="983281"/>
          </a:xfrm>
        </p:grpSpPr>
        <p:grpSp>
          <p:nvGrpSpPr>
            <p:cNvPr id="29" name="Groupe R2">
              <a:extLst>
                <a:ext uri="{FF2B5EF4-FFF2-40B4-BE49-F238E27FC236}">
                  <a16:creationId xmlns:a16="http://schemas.microsoft.com/office/drawing/2014/main" id="{A1049E8C-B1B3-4978-AA20-D0DF7D5B7DA4}"/>
                </a:ext>
              </a:extLst>
            </p:cNvPr>
            <p:cNvGrpSpPr/>
            <p:nvPr/>
          </p:nvGrpSpPr>
          <p:grpSpPr>
            <a:xfrm>
              <a:off x="-10955" y="4843105"/>
              <a:ext cx="1690543" cy="338554"/>
              <a:chOff x="-39530" y="4550295"/>
              <a:chExt cx="1690543" cy="338554"/>
            </a:xfrm>
          </p:grpSpPr>
          <p:cxnSp>
            <p:nvCxnSpPr>
              <p:cNvPr id="48" name="Connecteur droit 25">
                <a:extLst>
                  <a:ext uri="{FF2B5EF4-FFF2-40B4-BE49-F238E27FC236}">
                    <a16:creationId xmlns:a16="http://schemas.microsoft.com/office/drawing/2014/main" id="{1CC253DB-CAA2-4EFF-92E2-D4B7FE31A4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95088" y="4581500"/>
                <a:ext cx="355925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Label R2">
                <a:extLst>
                  <a:ext uri="{FF2B5EF4-FFF2-40B4-BE49-F238E27FC236}">
                    <a16:creationId xmlns:a16="http://schemas.microsoft.com/office/drawing/2014/main" id="{2C5672D2-9391-4533-A824-C35D246C3A0B}"/>
                  </a:ext>
                </a:extLst>
              </p:cNvPr>
              <p:cNvSpPr txBox="1"/>
              <p:nvPr/>
            </p:nvSpPr>
            <p:spPr>
              <a:xfrm>
                <a:off x="-39530" y="4550295"/>
                <a:ext cx="1021113" cy="33855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spcBef>
                    <a:spcPts val="600"/>
                  </a:spcBef>
                </a:pPr>
                <a:r>
                  <a:rPr lang="sk-SK" sz="1100" dirty="0">
                    <a:solidFill>
                      <a:srgbClr val="000000"/>
                    </a:solidFill>
                  </a:rPr>
                  <a:t>UŽ</a:t>
                </a:r>
                <a:br>
                  <a:rPr lang="sk-SK" sz="1100" dirty="0">
                    <a:solidFill>
                      <a:srgbClr val="000000"/>
                    </a:solidFill>
                  </a:rPr>
                </a:br>
                <a:r>
                  <a:rPr lang="sk-SK" sz="1100" dirty="0">
                    <a:solidFill>
                      <a:srgbClr val="000000"/>
                    </a:solidFill>
                  </a:rPr>
                  <a:t>POUŽÍVA</a:t>
                </a:r>
              </a:p>
            </p:txBody>
          </p:sp>
        </p:grpSp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907B8354-5935-4F91-9EEC-A8473D0E65B4}"/>
                </a:ext>
              </a:extLst>
            </p:cNvPr>
            <p:cNvGrpSpPr/>
            <p:nvPr/>
          </p:nvGrpSpPr>
          <p:grpSpPr>
            <a:xfrm>
              <a:off x="216438" y="4198378"/>
              <a:ext cx="549324" cy="557310"/>
              <a:chOff x="2580686" y="3249124"/>
              <a:chExt cx="549324" cy="557310"/>
            </a:xfrm>
          </p:grpSpPr>
          <p:pic>
            <p:nvPicPr>
              <p:cNvPr id="39" name="Graphique 38">
                <a:extLst>
                  <a:ext uri="{FF2B5EF4-FFF2-40B4-BE49-F238E27FC236}">
                    <a16:creationId xmlns:a16="http://schemas.microsoft.com/office/drawing/2014/main" id="{9E63B809-9FAD-48DE-BB2D-848D5DAEAA7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C77FA48B-3F7B-4E9F-8105-0DA1A399538A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D4FCCEF6-BCAB-469E-8DB7-798F5BD55414}"/>
                  </a:ext>
                </a:extLst>
              </p:cNvPr>
              <p:cNvSpPr/>
              <p:nvPr/>
            </p:nvSpPr>
            <p:spPr bwMode="ltGray">
              <a:xfrm rot="16200000">
                <a:off x="2824650" y="3541219"/>
                <a:ext cx="383200" cy="147230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2DAA8388-F610-4F43-82B4-C95C47210CE4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B9EB114E-AB78-4B9B-B91B-36BCB2C19649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82EE45DE-9EBD-497A-BCDB-C9B2E5730AFA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72F11D94-3039-496B-AB2A-4720B69409B5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23F624A5-8E58-4F14-8356-D8AA5F370352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47" name="Graphique 42">
                <a:extLst>
                  <a:ext uri="{FF2B5EF4-FFF2-40B4-BE49-F238E27FC236}">
                    <a16:creationId xmlns:a16="http://schemas.microsoft.com/office/drawing/2014/main" id="{2990E7C4-08AF-4D3A-8493-922521A7E89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D62F1987-FF66-43AE-93D0-0764B13DA6EB}"/>
              </a:ext>
            </a:extLst>
          </p:cNvPr>
          <p:cNvSpPr/>
          <p:nvPr/>
        </p:nvSpPr>
        <p:spPr>
          <a:xfrm>
            <a:off x="6366160" y="5282888"/>
            <a:ext cx="205546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 err="1"/>
              <a:t>Vodíkový</a:t>
            </a:r>
            <a:r>
              <a:rPr lang="en-US" sz="1200" dirty="0"/>
              <a:t> </a:t>
            </a:r>
            <a:r>
              <a:rPr lang="en-US" sz="1200" dirty="0" err="1"/>
              <a:t>palivový</a:t>
            </a:r>
            <a:r>
              <a:rPr lang="en-US" sz="1200" dirty="0"/>
              <a:t> </a:t>
            </a:r>
            <a:r>
              <a:rPr lang="en-US" sz="1200" dirty="0" err="1"/>
              <a:t>článok</a:t>
            </a:r>
            <a:endParaRPr lang="fr-FR" sz="1200" dirty="0"/>
          </a:p>
        </p:txBody>
      </p:sp>
      <p:sp>
        <p:nvSpPr>
          <p:cNvPr id="4" name="ZoneTexte 22">
            <a:extLst>
              <a:ext uri="{FF2B5EF4-FFF2-40B4-BE49-F238E27FC236}">
                <a16:creationId xmlns:a16="http://schemas.microsoft.com/office/drawing/2014/main" id="{B8A5A89F-6C0C-589A-476D-8AE55BF9A005}"/>
              </a:ext>
            </a:extLst>
          </p:cNvPr>
          <p:cNvSpPr txBox="1"/>
          <p:nvPr/>
        </p:nvSpPr>
        <p:spPr>
          <a:xfrm>
            <a:off x="6736586" y="5551618"/>
            <a:ext cx="76149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dirty="0">
                <a:solidFill>
                  <a:schemeClr val="tx1">
                    <a:lumMod val="75000"/>
                  </a:schemeClr>
                </a:solidFill>
              </a:rPr>
              <a:t>*</a:t>
            </a:r>
            <a:r>
              <a:rPr lang="sk-SK" sz="800" dirty="0">
                <a:solidFill>
                  <a:schemeClr val="tx1">
                    <a:lumMod val="75000"/>
                  </a:schemeClr>
                </a:solidFill>
              </a:rPr>
              <a:t>Nová položka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3AD8D836-8DE8-C099-8378-55086EE23D9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61364" y="1267707"/>
            <a:ext cx="442779" cy="294898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751B92C4-9555-779B-D2A7-5BCCF4B562C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923610" y="1267620"/>
            <a:ext cx="442779" cy="295071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25B1515E-01C5-560C-07F8-32B4264CEE5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283200" y="4897534"/>
            <a:ext cx="259292" cy="254000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id="{E5BA6CC0-FBA6-96ED-0CC7-6FECDD9B626A}"/>
              </a:ext>
            </a:extLst>
          </p:cNvPr>
          <p:cNvSpPr txBox="1"/>
          <p:nvPr/>
        </p:nvSpPr>
        <p:spPr>
          <a:xfrm>
            <a:off x="5542492" y="4884710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8</a:t>
            </a:r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E6D18D04-BD68-E616-4BC7-F4EF0C02ECB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270500" y="3897773"/>
            <a:ext cx="259292" cy="254000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D2E50510-7C79-D96F-F53F-3CB4A6A93E2D}"/>
              </a:ext>
            </a:extLst>
          </p:cNvPr>
          <p:cNvSpPr txBox="1"/>
          <p:nvPr/>
        </p:nvSpPr>
        <p:spPr>
          <a:xfrm>
            <a:off x="5529792" y="3884949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25</a:t>
            </a:r>
          </a:p>
        </p:txBody>
      </p:sp>
    </p:spTree>
    <p:extLst>
      <p:ext uri="{BB962C8B-B14F-4D97-AF65-F5344CB8AC3E}">
        <p14:creationId xmlns:p14="http://schemas.microsoft.com/office/powerpoint/2010/main" val="49325047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Label 7">
            <a:extLst>
              <a:ext uri="{FF2B5EF4-FFF2-40B4-BE49-F238E27FC236}">
                <a16:creationId xmlns:a16="http://schemas.microsoft.com/office/drawing/2014/main" id="{88162C8A-939A-42FB-9A57-5C11BB0AFFE9}"/>
              </a:ext>
            </a:extLst>
          </p:cNvPr>
          <p:cNvSpPr txBox="1"/>
          <p:nvPr/>
        </p:nvSpPr>
        <p:spPr>
          <a:xfrm>
            <a:off x="974783" y="4595923"/>
            <a:ext cx="3175000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Aby </a:t>
            </a:r>
            <a:r>
              <a:rPr lang="en-US" sz="1400" dirty="0" err="1">
                <a:solidFill>
                  <a:srgbClr val="545454"/>
                </a:solidFill>
              </a:rPr>
              <a:t>sme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pripravili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budúce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reštrikcie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vyplývajúce</a:t>
            </a:r>
            <a:r>
              <a:rPr lang="en-US" sz="1400" dirty="0">
                <a:solidFill>
                  <a:srgbClr val="545454"/>
                </a:solidFill>
              </a:rPr>
              <a:t> z </a:t>
            </a:r>
            <a:r>
              <a:rPr lang="en-US" sz="1400" dirty="0" err="1">
                <a:solidFill>
                  <a:srgbClr val="545454"/>
                </a:solidFill>
              </a:rPr>
              <a:t>verejnej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politiky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54" name="Label 5">
            <a:extLst>
              <a:ext uri="{FF2B5EF4-FFF2-40B4-BE49-F238E27FC236}">
                <a16:creationId xmlns:a16="http://schemas.microsoft.com/office/drawing/2014/main" id="{00E98EF8-8CC8-4CC2-946D-D5A5FE4D48E9}"/>
              </a:ext>
            </a:extLst>
          </p:cNvPr>
          <p:cNvSpPr txBox="1"/>
          <p:nvPr/>
        </p:nvSpPr>
        <p:spPr>
          <a:xfrm>
            <a:off x="692107" y="3451372"/>
            <a:ext cx="3175000" cy="5816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 err="1">
                <a:solidFill>
                  <a:srgbClr val="545454"/>
                </a:solidFill>
              </a:rPr>
              <a:t>Pretože</a:t>
            </a:r>
            <a:r>
              <a:rPr lang="en-US" sz="1400" dirty="0">
                <a:solidFill>
                  <a:srgbClr val="545454"/>
                </a:solidFill>
              </a:rPr>
              <a:t> ich </a:t>
            </a:r>
            <a:r>
              <a:rPr lang="en-US" sz="1400" dirty="0" err="1">
                <a:solidFill>
                  <a:srgbClr val="545454"/>
                </a:solidFill>
              </a:rPr>
              <a:t>celkové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náklady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vlastníctvo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sú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sk-SK" sz="1400" dirty="0">
                <a:solidFill>
                  <a:srgbClr val="545454"/>
                </a:solidFill>
              </a:rPr>
              <a:t>rovnaké </a:t>
            </a:r>
            <a:r>
              <a:rPr lang="en-US" sz="1400" dirty="0" err="1">
                <a:solidFill>
                  <a:srgbClr val="545454"/>
                </a:solidFill>
              </a:rPr>
              <a:t>alebo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nižšie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ako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benzínové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alebo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naftové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alternatívy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3" name="Label 6">
            <a:extLst>
              <a:ext uri="{FF2B5EF4-FFF2-40B4-BE49-F238E27FC236}">
                <a16:creationId xmlns:a16="http://schemas.microsoft.com/office/drawing/2014/main" id="{089AD1AB-7AC7-4001-8CE6-BFD7B68EA6AA}"/>
              </a:ext>
            </a:extLst>
          </p:cNvPr>
          <p:cNvSpPr txBox="1"/>
          <p:nvPr/>
        </p:nvSpPr>
        <p:spPr>
          <a:xfrm>
            <a:off x="5976301" y="4049973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pl-PL" sz="1400" dirty="0">
                <a:solidFill>
                  <a:srgbClr val="545454"/>
                </a:solidFill>
              </a:rPr>
              <a:t>Aby </a:t>
            </a:r>
            <a:r>
              <a:rPr lang="pl-PL" sz="1400" dirty="0" err="1">
                <a:solidFill>
                  <a:srgbClr val="545454"/>
                </a:solidFill>
              </a:rPr>
              <a:t>sme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mohli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jazdiť</a:t>
            </a:r>
            <a:r>
              <a:rPr lang="pl-PL" sz="1400" dirty="0">
                <a:solidFill>
                  <a:srgbClr val="545454"/>
                </a:solidFill>
              </a:rPr>
              <a:t> v </a:t>
            </a:r>
            <a:r>
              <a:rPr lang="pl-PL" sz="1400" dirty="0" err="1">
                <a:solidFill>
                  <a:srgbClr val="545454"/>
                </a:solidFill>
              </a:rPr>
              <a:t>zónach</a:t>
            </a:r>
            <a:r>
              <a:rPr lang="pl-PL" sz="1400" dirty="0">
                <a:solidFill>
                  <a:srgbClr val="545454"/>
                </a:solidFill>
              </a:rPr>
              <a:t> s </a:t>
            </a:r>
            <a:r>
              <a:rPr lang="pl-PL" sz="1400" dirty="0" err="1">
                <a:solidFill>
                  <a:srgbClr val="545454"/>
                </a:solidFill>
              </a:rPr>
              <a:t>nízkymi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emisiami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64" name="Label 1">
            <a:extLst>
              <a:ext uri="{FF2B5EF4-FFF2-40B4-BE49-F238E27FC236}">
                <a16:creationId xmlns:a16="http://schemas.microsoft.com/office/drawing/2014/main" id="{FB5FC249-9E43-42D4-9605-170C27CE06D6}"/>
              </a:ext>
            </a:extLst>
          </p:cNvPr>
          <p:cNvSpPr txBox="1"/>
          <p:nvPr/>
        </p:nvSpPr>
        <p:spPr>
          <a:xfrm>
            <a:off x="1554133" y="1471595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 err="1">
                <a:solidFill>
                  <a:srgbClr val="545454"/>
                </a:solidFill>
              </a:rPr>
              <a:t>Pretože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majú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menší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vplyv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na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životné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prostredie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5A67A38D-BABB-458D-A864-B4C2336C38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/>
              <a:t>DÔVODY ZAVEDENIA alebo ZVÁŽENIA TECHNOLÓGIÍ ALTERNATÍVNYCH PALÍV</a:t>
            </a:r>
            <a:endParaRPr lang="en-GB" dirty="0">
              <a:latin typeface="+mn-lt"/>
            </a:endParaRPr>
          </a:p>
        </p:txBody>
      </p: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id="{3E82D564-5EE9-4956-BB5D-13E71F8F922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en-GB" dirty="0">
                <a:latin typeface="+mn-lt"/>
              </a:rPr>
              <a:t>LCV fleet</a:t>
            </a:r>
            <a:endParaRPr lang="fr-FR" dirty="0">
              <a:latin typeface="+mn-lt"/>
            </a:endParaRPr>
          </a:p>
        </p:txBody>
      </p:sp>
      <p:cxnSp>
        <p:nvCxnSpPr>
          <p:cNvPr id="89" name="Connecteur T">
            <a:extLst>
              <a:ext uri="{FF2B5EF4-FFF2-40B4-BE49-F238E27FC236}">
                <a16:creationId xmlns:a16="http://schemas.microsoft.com/office/drawing/2014/main" id="{2C5265F5-3797-41F2-9B3D-DA92C48CBA1F}"/>
              </a:ext>
            </a:extLst>
          </p:cNvPr>
          <p:cNvCxnSpPr/>
          <p:nvPr/>
        </p:nvCxnSpPr>
        <p:spPr>
          <a:xfrm>
            <a:off x="5664200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Connecteur C">
            <a:extLst>
              <a:ext uri="{FF2B5EF4-FFF2-40B4-BE49-F238E27FC236}">
                <a16:creationId xmlns:a16="http://schemas.microsoft.com/office/drawing/2014/main" id="{37D3878F-2E1B-4BE8-BA37-286E5FD2B512}"/>
              </a:ext>
            </a:extLst>
          </p:cNvPr>
          <p:cNvCxnSpPr/>
          <p:nvPr/>
        </p:nvCxnSpPr>
        <p:spPr>
          <a:xfrm>
            <a:off x="6375400" y="911518"/>
            <a:ext cx="0" cy="402244"/>
          </a:xfrm>
          <a:prstGeom prst="line">
            <a:avLst/>
          </a:prstGeom>
          <a:ln w="38100">
            <a:solidFill>
              <a:srgbClr val="A3A93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6" name="Graphique Slide ¤ReposSignif">
            <a:extLst>
              <a:ext uri="{FF2B5EF4-FFF2-40B4-BE49-F238E27FC236}">
                <a16:creationId xmlns:a16="http://schemas.microsoft.com/office/drawing/2014/main" id="{37DC8DF7-D03E-4854-A255-5383116CE57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3061548"/>
              </p:ext>
            </p:extLst>
          </p:nvPr>
        </p:nvGraphicFramePr>
        <p:xfrm>
          <a:off x="4149783" y="1492904"/>
          <a:ext cx="5205863" cy="443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" name="Label 9">
            <a:extLst>
              <a:ext uri="{FF2B5EF4-FFF2-40B4-BE49-F238E27FC236}">
                <a16:creationId xmlns:a16="http://schemas.microsoft.com/office/drawing/2014/main" id="{7750CF9E-5BCD-43BE-BCB2-AD51507D27F6}"/>
              </a:ext>
            </a:extLst>
          </p:cNvPr>
          <p:cNvSpPr txBox="1"/>
          <p:nvPr/>
        </p:nvSpPr>
        <p:spPr>
          <a:xfrm>
            <a:off x="519576" y="5625049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en-US" sz="1400" dirty="0">
                <a:solidFill>
                  <a:srgbClr val="545454"/>
                </a:solidFill>
              </a:rPr>
              <a:t>Aby </a:t>
            </a:r>
            <a:r>
              <a:rPr lang="en-US" sz="1400" dirty="0" err="1">
                <a:solidFill>
                  <a:srgbClr val="545454"/>
                </a:solidFill>
              </a:rPr>
              <a:t>sme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splnili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požiadavky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svojich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zamestnancov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0" name="Label 8">
            <a:extLst>
              <a:ext uri="{FF2B5EF4-FFF2-40B4-BE49-F238E27FC236}">
                <a16:creationId xmlns:a16="http://schemas.microsoft.com/office/drawing/2014/main" id="{CC386876-19FC-4B5B-B0A9-0FA36CDF611A}"/>
              </a:ext>
            </a:extLst>
          </p:cNvPr>
          <p:cNvSpPr txBox="1"/>
          <p:nvPr/>
        </p:nvSpPr>
        <p:spPr>
          <a:xfrm>
            <a:off x="6096000" y="5365096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Pre </a:t>
            </a:r>
            <a:r>
              <a:rPr lang="en-US" sz="1400" dirty="0" err="1">
                <a:solidFill>
                  <a:srgbClr val="545454"/>
                </a:solidFill>
              </a:rPr>
              <a:t>daňové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stimuly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CB78658C-178E-4195-93A5-3BCC46F35B98}"/>
              </a:ext>
            </a:extLst>
          </p:cNvPr>
          <p:cNvSpPr/>
          <p:nvPr/>
        </p:nvSpPr>
        <p:spPr>
          <a:xfrm>
            <a:off x="5529943" y="6041608"/>
            <a:ext cx="629836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fontAlgn="ctr"/>
            <a:r>
              <a:rPr lang="en-GB" sz="800" i="1" kern="0" dirty="0">
                <a:solidFill>
                  <a:srgbClr val="7F7F7F"/>
                </a:solidFill>
                <a:latin typeface="+mn-lt"/>
              </a:rPr>
              <a:t>Why have you already implemented or why do you consider implementing alternative fuel technologies?</a:t>
            </a:r>
          </a:p>
          <a:p>
            <a:pPr algn="r" fontAlgn="ctr"/>
            <a:r>
              <a:rPr lang="en-GB" altLang="fr-FR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Basis: companies having implemented or considering </a:t>
            </a:r>
            <a:r>
              <a:rPr lang="en-US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100% Battery Electric Vehicle</a:t>
            </a:r>
            <a:r>
              <a:rPr lang="fr-FR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en-GB" altLang="fr-FR" sz="800" b="1" i="1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for LCVs</a:t>
            </a:r>
            <a:endParaRPr lang="en-GB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55" name="Label 4">
            <a:extLst>
              <a:ext uri="{FF2B5EF4-FFF2-40B4-BE49-F238E27FC236}">
                <a16:creationId xmlns:a16="http://schemas.microsoft.com/office/drawing/2014/main" id="{E792A2A7-5D8C-4BAB-A367-ED7661584D7F}"/>
              </a:ext>
            </a:extLst>
          </p:cNvPr>
          <p:cNvSpPr txBox="1"/>
          <p:nvPr/>
        </p:nvSpPr>
        <p:spPr>
          <a:xfrm>
            <a:off x="6220221" y="2760469"/>
            <a:ext cx="3175000" cy="64633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en-US" sz="1400" dirty="0">
                <a:solidFill>
                  <a:srgbClr val="545454"/>
                </a:solidFill>
              </a:rPr>
              <a:t>Aby </a:t>
            </a:r>
            <a:r>
              <a:rPr lang="en-US" sz="1400" dirty="0" err="1">
                <a:solidFill>
                  <a:srgbClr val="545454"/>
                </a:solidFill>
              </a:rPr>
              <a:t>sme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boli</a:t>
            </a:r>
            <a:r>
              <a:rPr lang="en-US" sz="1400" dirty="0">
                <a:solidFill>
                  <a:srgbClr val="545454"/>
                </a:solidFill>
              </a:rPr>
              <a:t> v </a:t>
            </a:r>
            <a:r>
              <a:rPr lang="en-US" sz="1400" dirty="0" err="1">
                <a:solidFill>
                  <a:srgbClr val="545454"/>
                </a:solidFill>
              </a:rPr>
              <a:t>súlade</a:t>
            </a:r>
            <a:r>
              <a:rPr lang="en-US" sz="1400" dirty="0">
                <a:solidFill>
                  <a:srgbClr val="545454"/>
                </a:solidFill>
              </a:rPr>
              <a:t> s </a:t>
            </a:r>
            <a:r>
              <a:rPr lang="en-US" sz="1400" dirty="0" err="1">
                <a:solidFill>
                  <a:srgbClr val="545454"/>
                </a:solidFill>
              </a:rPr>
              <a:t>našou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stratégiou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spoločenskej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zodpovednosti</a:t>
            </a:r>
            <a:r>
              <a:rPr lang="en-US" sz="1400" dirty="0">
                <a:solidFill>
                  <a:srgbClr val="545454"/>
                </a:solidFill>
              </a:rPr>
              <a:t> </a:t>
            </a:r>
            <a:r>
              <a:rPr lang="en-US" sz="1400" dirty="0" err="1">
                <a:solidFill>
                  <a:srgbClr val="545454"/>
                </a:solidFill>
              </a:rPr>
              <a:t>firiem</a:t>
            </a:r>
            <a:r>
              <a:rPr lang="en-US" sz="1400" dirty="0">
                <a:solidFill>
                  <a:srgbClr val="545454"/>
                </a:solidFill>
              </a:rPr>
              <a:t> (CSR)</a:t>
            </a:r>
          </a:p>
        </p:txBody>
      </p:sp>
      <p:sp>
        <p:nvSpPr>
          <p:cNvPr id="56" name="Label 3">
            <a:extLst>
              <a:ext uri="{FF2B5EF4-FFF2-40B4-BE49-F238E27FC236}">
                <a16:creationId xmlns:a16="http://schemas.microsoft.com/office/drawing/2014/main" id="{DA8EA445-94CD-40B1-A0AB-9BC6C0DB0CEB}"/>
              </a:ext>
            </a:extLst>
          </p:cNvPr>
          <p:cNvSpPr txBox="1"/>
          <p:nvPr/>
        </p:nvSpPr>
        <p:spPr>
          <a:xfrm>
            <a:off x="1209281" y="2606907"/>
            <a:ext cx="3175000" cy="1938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pl-PL" sz="1400" dirty="0">
                <a:solidFill>
                  <a:srgbClr val="545454"/>
                </a:solidFill>
              </a:rPr>
              <a:t>Aby </a:t>
            </a:r>
            <a:r>
              <a:rPr lang="pl-PL" sz="1400" dirty="0" err="1">
                <a:solidFill>
                  <a:srgbClr val="545454"/>
                </a:solidFill>
              </a:rPr>
              <a:t>sme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vylepšili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imidž</a:t>
            </a:r>
            <a:r>
              <a:rPr lang="pl-PL" sz="1400" dirty="0">
                <a:solidFill>
                  <a:srgbClr val="545454"/>
                </a:solidFill>
              </a:rPr>
              <a:t> firmy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63" name="Label 2">
            <a:extLst>
              <a:ext uri="{FF2B5EF4-FFF2-40B4-BE49-F238E27FC236}">
                <a16:creationId xmlns:a16="http://schemas.microsoft.com/office/drawing/2014/main" id="{58AECAA7-531C-46B7-80A6-E7FBC1E3C32F}"/>
              </a:ext>
            </a:extLst>
          </p:cNvPr>
          <p:cNvSpPr txBox="1"/>
          <p:nvPr/>
        </p:nvSpPr>
        <p:spPr>
          <a:xfrm>
            <a:off x="6311099" y="2076954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fontAlgn="ctr">
              <a:defRPr/>
            </a:pPr>
            <a:r>
              <a:rPr lang="pl-PL" sz="1400" dirty="0">
                <a:solidFill>
                  <a:srgbClr val="545454"/>
                </a:solidFill>
              </a:rPr>
              <a:t>Aby </a:t>
            </a:r>
            <a:r>
              <a:rPr lang="pl-PL" sz="1400" dirty="0" err="1">
                <a:solidFill>
                  <a:srgbClr val="545454"/>
                </a:solidFill>
              </a:rPr>
              <a:t>sa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znížili</a:t>
            </a:r>
            <a:r>
              <a:rPr lang="pl-PL" sz="1400" dirty="0">
                <a:solidFill>
                  <a:srgbClr val="545454"/>
                </a:solidFill>
              </a:rPr>
              <a:t> </a:t>
            </a:r>
            <a:r>
              <a:rPr lang="pl-PL" sz="1400" dirty="0" err="1">
                <a:solidFill>
                  <a:srgbClr val="545454"/>
                </a:solidFill>
              </a:rPr>
              <a:t>náklady</a:t>
            </a:r>
            <a:r>
              <a:rPr lang="pl-PL" sz="1400" dirty="0">
                <a:solidFill>
                  <a:srgbClr val="545454"/>
                </a:solidFill>
              </a:rPr>
              <a:t> na </a:t>
            </a:r>
            <a:r>
              <a:rPr lang="pl-PL" sz="1400" dirty="0" err="1">
                <a:solidFill>
                  <a:srgbClr val="545454"/>
                </a:solidFill>
              </a:rPr>
              <a:t>palivo</a:t>
            </a:r>
            <a:endParaRPr lang="en-US" sz="1400" dirty="0">
              <a:solidFill>
                <a:srgbClr val="545454"/>
              </a:solidFill>
            </a:endParaRP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3F1E83D4-71B5-4BEB-88DE-82C8AF1544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67</a:t>
            </a:fld>
            <a:endParaRPr lang="en-GB" dirty="0"/>
          </a:p>
        </p:txBody>
      </p:sp>
      <p:pic>
        <p:nvPicPr>
          <p:cNvPr id="46" name="Graphique 42">
            <a:extLst>
              <a:ext uri="{FF2B5EF4-FFF2-40B4-BE49-F238E27FC236}">
                <a16:creationId xmlns:a16="http://schemas.microsoft.com/office/drawing/2014/main" id="{5A79B1AF-6461-46D1-8B27-3795FD06045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0823" y="1320497"/>
            <a:ext cx="627789" cy="618084"/>
          </a:xfrm>
          <a:prstGeom prst="rect">
            <a:avLst/>
          </a:prstGeom>
        </p:spPr>
      </p:pic>
      <p:sp>
        <p:nvSpPr>
          <p:cNvPr id="62" name="ZoneTexte 43">
            <a:extLst>
              <a:ext uri="{FF2B5EF4-FFF2-40B4-BE49-F238E27FC236}">
                <a16:creationId xmlns:a16="http://schemas.microsoft.com/office/drawing/2014/main" id="{A4A5B625-5953-4E7D-BA89-5A173A883197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LCVs</a:t>
            </a:r>
          </a:p>
        </p:txBody>
      </p:sp>
      <p:sp>
        <p:nvSpPr>
          <p:cNvPr id="65" name="ZoneTexte 27">
            <a:extLst>
              <a:ext uri="{FF2B5EF4-FFF2-40B4-BE49-F238E27FC236}">
                <a16:creationId xmlns:a16="http://schemas.microsoft.com/office/drawing/2014/main" id="{38DF7796-E966-4842-9E49-E1F2A6BD5565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D099B6EF-6496-446E-94C0-ADCBEF493D15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67" name="Connecteur droit 34">
              <a:extLst>
                <a:ext uri="{FF2B5EF4-FFF2-40B4-BE49-F238E27FC236}">
                  <a16:creationId xmlns:a16="http://schemas.microsoft.com/office/drawing/2014/main" id="{E6A76E00-BF85-4DFE-841E-D90CF83662B5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Connecteur droit 35">
              <a:extLst>
                <a:ext uri="{FF2B5EF4-FFF2-40B4-BE49-F238E27FC236}">
                  <a16:creationId xmlns:a16="http://schemas.microsoft.com/office/drawing/2014/main" id="{7CA83E51-515F-4708-8D89-DEF2BF3BF565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" name="Image 2">
            <a:extLst>
              <a:ext uri="{FF2B5EF4-FFF2-40B4-BE49-F238E27FC236}">
                <a16:creationId xmlns:a16="http://schemas.microsoft.com/office/drawing/2014/main" id="{29DFBF0F-3AE1-56A3-1005-4773D84F0E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54057" y="982170"/>
            <a:ext cx="353142" cy="235198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D57C8D7B-2ACC-3FBD-EEB3-F1970646595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42858" y="966120"/>
            <a:ext cx="353142" cy="235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857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Rectangle 93">
            <a:extLst>
              <a:ext uri="{FF2B5EF4-FFF2-40B4-BE49-F238E27FC236}">
                <a16:creationId xmlns:a16="http://schemas.microsoft.com/office/drawing/2014/main" id="{7444D712-D774-4B16-9FA5-347A4B31C609}"/>
              </a:ext>
            </a:extLst>
          </p:cNvPr>
          <p:cNvSpPr/>
          <p:nvPr/>
        </p:nvSpPr>
        <p:spPr bwMode="ltGray">
          <a:xfrm>
            <a:off x="2584985" y="1854830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fr-FR" sz="16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48" name="Graphique Slide">
            <a:extLst>
              <a:ext uri="{FF2B5EF4-FFF2-40B4-BE49-F238E27FC236}">
                <a16:creationId xmlns:a16="http://schemas.microsoft.com/office/drawing/2014/main" id="{164CF3E2-B1E6-4051-B503-A9E5369832E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8293799"/>
              </p:ext>
            </p:extLst>
          </p:nvPr>
        </p:nvGraphicFramePr>
        <p:xfrm>
          <a:off x="2576965" y="39023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itre 3">
            <a:extLst>
              <a:ext uri="{FF2B5EF4-FFF2-40B4-BE49-F238E27FC236}">
                <a16:creationId xmlns:a16="http://schemas.microsoft.com/office/drawing/2014/main" id="{40FDE640-823F-4773-867F-58A8437A1D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/>
              <a:t>OČAKÁVANÝ PODIEL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/>
              <a:t>NA ENERGIU</a:t>
            </a:r>
            <a:endParaRPr lang="fr-FR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0BF7E3FF-10B3-488C-A79B-6E9C84F3C87D}"/>
              </a:ext>
            </a:extLst>
          </p:cNvPr>
          <p:cNvSpPr/>
          <p:nvPr/>
        </p:nvSpPr>
        <p:spPr>
          <a:xfrm>
            <a:off x="4759821" y="6027120"/>
            <a:ext cx="7072568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Aké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percento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vášho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vozového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parku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osobných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automobilov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bude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podľa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vášho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názoru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tvoriť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: 100 %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elektrických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na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batérie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hybridných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hybridných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benzínových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dieselových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za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roky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automobilmi</a:t>
            </a: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94BDD5CF-EA8A-4632-BF00-CA93F57A5301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300" dirty="0">
                <a:solidFill>
                  <a:schemeClr val="bg1"/>
                </a:solidFill>
              </a:rPr>
              <a:t>In %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091C5B05-4C0E-419D-898C-7B080B142E7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3" name="ZoneTexte 63">
            <a:extLst>
              <a:ext uri="{FF2B5EF4-FFF2-40B4-BE49-F238E27FC236}">
                <a16:creationId xmlns:a16="http://schemas.microsoft.com/office/drawing/2014/main" id="{7A6FA0B6-14BE-4C95-A58E-A13487B3ED76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 </a:t>
            </a:r>
            <a:r>
              <a:rPr lang="en-GB" dirty="0"/>
              <a:t>%</a:t>
            </a:r>
          </a:p>
        </p:txBody>
      </p:sp>
      <p:sp>
        <p:nvSpPr>
          <p:cNvPr id="85" name="ZoneTexte 62">
            <a:extLst>
              <a:ext uri="{FF2B5EF4-FFF2-40B4-BE49-F238E27FC236}">
                <a16:creationId xmlns:a16="http://schemas.microsoft.com/office/drawing/2014/main" id="{626DDDB1-2B04-44FF-8EC1-274AAF729074}"/>
              </a:ext>
            </a:extLst>
          </p:cNvPr>
          <p:cNvSpPr txBox="1"/>
          <p:nvPr/>
        </p:nvSpPr>
        <p:spPr>
          <a:xfrm>
            <a:off x="31484" y="1981880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</a:t>
            </a:r>
            <a:endParaRPr lang="en-GB" sz="1100" dirty="0">
              <a:solidFill>
                <a:srgbClr val="000000"/>
              </a:solidFill>
            </a:endParaRPr>
          </a:p>
        </p:txBody>
      </p:sp>
      <p:grpSp>
        <p:nvGrpSpPr>
          <p:cNvPr id="86" name="Groupe 64">
            <a:extLst>
              <a:ext uri="{FF2B5EF4-FFF2-40B4-BE49-F238E27FC236}">
                <a16:creationId xmlns:a16="http://schemas.microsoft.com/office/drawing/2014/main" id="{E54A95C4-1AF7-46F7-A899-B65E76365CB2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88" name="Connecteur droit 72">
              <a:extLst>
                <a:ext uri="{FF2B5EF4-FFF2-40B4-BE49-F238E27FC236}">
                  <a16:creationId xmlns:a16="http://schemas.microsoft.com/office/drawing/2014/main" id="{0CDE954F-E020-4600-B143-E085DE6973A2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Connecteur droit 73">
              <a:extLst>
                <a:ext uri="{FF2B5EF4-FFF2-40B4-BE49-F238E27FC236}">
                  <a16:creationId xmlns:a16="http://schemas.microsoft.com/office/drawing/2014/main" id="{513F0016-C535-46AA-8582-1F86FF0FB286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3" name="Graphique 75">
            <a:extLst>
              <a:ext uri="{FF2B5EF4-FFF2-40B4-BE49-F238E27FC236}">
                <a16:creationId xmlns:a16="http://schemas.microsoft.com/office/drawing/2014/main" id="{A445DEC6-D883-4A43-92A7-8D9D05F80CF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47485" y="1363534"/>
            <a:ext cx="700320" cy="545555"/>
          </a:xfrm>
          <a:prstGeom prst="rect">
            <a:avLst/>
          </a:prstGeom>
        </p:spPr>
      </p:pic>
      <p:cxnSp>
        <p:nvCxnSpPr>
          <p:cNvPr id="96" name="Connecteur droit 95">
            <a:extLst>
              <a:ext uri="{FF2B5EF4-FFF2-40B4-BE49-F238E27FC236}">
                <a16:creationId xmlns:a16="http://schemas.microsoft.com/office/drawing/2014/main" id="{DA622BB5-DE75-4F1A-912D-FC32CECC4D27}"/>
              </a:ext>
            </a:extLst>
          </p:cNvPr>
          <p:cNvCxnSpPr>
            <a:cxnSpLocks/>
          </p:cNvCxnSpPr>
          <p:nvPr/>
        </p:nvCxnSpPr>
        <p:spPr>
          <a:xfrm>
            <a:off x="6299455" y="2259343"/>
            <a:ext cx="0" cy="3460762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ZoneTexte 98">
            <a:extLst>
              <a:ext uri="{FF2B5EF4-FFF2-40B4-BE49-F238E27FC236}">
                <a16:creationId xmlns:a16="http://schemas.microsoft.com/office/drawing/2014/main" id="{6F09BF60-8B90-4AF7-A9EF-D129F6E0C49B}"/>
              </a:ext>
            </a:extLst>
          </p:cNvPr>
          <p:cNvSpPr txBox="1"/>
          <p:nvPr/>
        </p:nvSpPr>
        <p:spPr>
          <a:xfrm>
            <a:off x="2584985" y="1917923"/>
            <a:ext cx="127042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pic>
        <p:nvPicPr>
          <p:cNvPr id="101" name="Graphique 100">
            <a:extLst>
              <a:ext uri="{FF2B5EF4-FFF2-40B4-BE49-F238E27FC236}">
                <a16:creationId xmlns:a16="http://schemas.microsoft.com/office/drawing/2014/main" id="{973B4654-F17C-48CD-B1AF-1DD922EE229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41152" y="1653750"/>
            <a:ext cx="224742" cy="550027"/>
          </a:xfrm>
          <a:prstGeom prst="rect">
            <a:avLst/>
          </a:prstGeom>
        </p:spPr>
      </p:pic>
      <p:pic>
        <p:nvPicPr>
          <p:cNvPr id="102" name="Graphique 101">
            <a:extLst>
              <a:ext uri="{FF2B5EF4-FFF2-40B4-BE49-F238E27FC236}">
                <a16:creationId xmlns:a16="http://schemas.microsoft.com/office/drawing/2014/main" id="{102257E1-A231-429C-B565-B4CA9C3E6CC9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168210" y="1653750"/>
            <a:ext cx="372599" cy="550027"/>
          </a:xfrm>
          <a:prstGeom prst="rect">
            <a:avLst/>
          </a:prstGeom>
        </p:spPr>
      </p:pic>
      <p:pic>
        <p:nvPicPr>
          <p:cNvPr id="103" name="Graphique 102">
            <a:extLst>
              <a:ext uri="{FF2B5EF4-FFF2-40B4-BE49-F238E27FC236}">
                <a16:creationId xmlns:a16="http://schemas.microsoft.com/office/drawing/2014/main" id="{3380433C-4D9A-4453-A081-F6E49EEC9E73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019262" y="1653750"/>
            <a:ext cx="431742" cy="544114"/>
          </a:xfrm>
          <a:prstGeom prst="rect">
            <a:avLst/>
          </a:prstGeom>
        </p:spPr>
      </p:pic>
      <p:pic>
        <p:nvPicPr>
          <p:cNvPr id="104" name="Graphique 103">
            <a:extLst>
              <a:ext uri="{FF2B5EF4-FFF2-40B4-BE49-F238E27FC236}">
                <a16:creationId xmlns:a16="http://schemas.microsoft.com/office/drawing/2014/main" id="{10B3F8A0-3F64-4191-8746-1DD173C52BAB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95729" y="1653750"/>
            <a:ext cx="798426" cy="544114"/>
          </a:xfrm>
          <a:prstGeom prst="rect">
            <a:avLst/>
          </a:prstGeom>
        </p:spPr>
      </p:pic>
      <p:sp>
        <p:nvSpPr>
          <p:cNvPr id="108" name="ZoneTexte 107">
            <a:extLst>
              <a:ext uri="{FF2B5EF4-FFF2-40B4-BE49-F238E27FC236}">
                <a16:creationId xmlns:a16="http://schemas.microsoft.com/office/drawing/2014/main" id="{EB66792D-C7D3-4A7E-9E00-198E0F25D2FF}"/>
              </a:ext>
            </a:extLst>
          </p:cNvPr>
          <p:cNvSpPr txBox="1"/>
          <p:nvPr/>
        </p:nvSpPr>
        <p:spPr>
          <a:xfrm>
            <a:off x="299898" y="4396633"/>
            <a:ext cx="119905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900" dirty="0">
                <a:solidFill>
                  <a:srgbClr val="000000"/>
                </a:solidFill>
              </a:rPr>
              <a:t>Benzín alebo </a:t>
            </a:r>
            <a:r>
              <a:rPr lang="en-GB" sz="900" dirty="0">
                <a:solidFill>
                  <a:srgbClr val="000000"/>
                </a:solidFill>
              </a:rPr>
              <a:t>Diesel</a:t>
            </a:r>
          </a:p>
        </p:txBody>
      </p:sp>
      <p:sp>
        <p:nvSpPr>
          <p:cNvPr id="109" name="ZoneTexte 108">
            <a:extLst>
              <a:ext uri="{FF2B5EF4-FFF2-40B4-BE49-F238E27FC236}">
                <a16:creationId xmlns:a16="http://schemas.microsoft.com/office/drawing/2014/main" id="{3319CFA0-830D-456E-835B-A9E779D02258}"/>
              </a:ext>
            </a:extLst>
          </p:cNvPr>
          <p:cNvSpPr txBox="1"/>
          <p:nvPr/>
        </p:nvSpPr>
        <p:spPr>
          <a:xfrm>
            <a:off x="480316" y="4175983"/>
            <a:ext cx="102814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Hybrid</a:t>
            </a:r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4BC67818-A7A1-457A-9452-CAFFBA9D55D9}"/>
              </a:ext>
            </a:extLst>
          </p:cNvPr>
          <p:cNvSpPr txBox="1"/>
          <p:nvPr/>
        </p:nvSpPr>
        <p:spPr>
          <a:xfrm>
            <a:off x="312226" y="3955333"/>
            <a:ext cx="119905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Plug-in Hybrid</a:t>
            </a:r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B935EFD3-8136-41F1-A3F8-EC2E25CC43E5}"/>
              </a:ext>
            </a:extLst>
          </p:cNvPr>
          <p:cNvSpPr txBox="1"/>
          <p:nvPr/>
        </p:nvSpPr>
        <p:spPr>
          <a:xfrm>
            <a:off x="-49206" y="3734683"/>
            <a:ext cx="15604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100% </a:t>
            </a:r>
            <a:r>
              <a:rPr lang="sk-SK" sz="900" dirty="0">
                <a:solidFill>
                  <a:srgbClr val="000000"/>
                </a:solidFill>
              </a:rPr>
              <a:t>BEV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112" name="Graphique 111">
            <a:extLst>
              <a:ext uri="{FF2B5EF4-FFF2-40B4-BE49-F238E27FC236}">
                <a16:creationId xmlns:a16="http://schemas.microsoft.com/office/drawing/2014/main" id="{82A440B2-46DE-41EB-827E-92E110F97E13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556573" y="4420267"/>
            <a:ext cx="169200" cy="107673"/>
          </a:xfrm>
          <a:prstGeom prst="rect">
            <a:avLst/>
          </a:prstGeom>
        </p:spPr>
      </p:pic>
      <p:pic>
        <p:nvPicPr>
          <p:cNvPr id="113" name="Graphique 112">
            <a:extLst>
              <a:ext uri="{FF2B5EF4-FFF2-40B4-BE49-F238E27FC236}">
                <a16:creationId xmlns:a16="http://schemas.microsoft.com/office/drawing/2014/main" id="{40B9BFF5-E3E6-4548-A0CB-DCDAF1BC16DA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557031" y="4199423"/>
            <a:ext cx="168742" cy="107382"/>
          </a:xfrm>
          <a:prstGeom prst="rect">
            <a:avLst/>
          </a:prstGeom>
        </p:spPr>
      </p:pic>
      <p:pic>
        <p:nvPicPr>
          <p:cNvPr id="114" name="Graphique 113">
            <a:extLst>
              <a:ext uri="{FF2B5EF4-FFF2-40B4-BE49-F238E27FC236}">
                <a16:creationId xmlns:a16="http://schemas.microsoft.com/office/drawing/2014/main" id="{2CEA63B2-7396-47E6-B24D-FEE3203EBE5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556573" y="3978287"/>
            <a:ext cx="169200" cy="107674"/>
          </a:xfrm>
          <a:prstGeom prst="rect">
            <a:avLst/>
          </a:prstGeom>
        </p:spPr>
      </p:pic>
      <p:pic>
        <p:nvPicPr>
          <p:cNvPr id="115" name="Graphique 114">
            <a:extLst>
              <a:ext uri="{FF2B5EF4-FFF2-40B4-BE49-F238E27FC236}">
                <a16:creationId xmlns:a16="http://schemas.microsoft.com/office/drawing/2014/main" id="{376BD427-ABB9-4196-A3F5-BC5C35BB618B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556573" y="3757151"/>
            <a:ext cx="169200" cy="107674"/>
          </a:xfrm>
          <a:prstGeom prst="rect">
            <a:avLst/>
          </a:prstGeom>
        </p:spPr>
      </p:pic>
      <p:pic>
        <p:nvPicPr>
          <p:cNvPr id="116" name="Graphique 115">
            <a:extLst>
              <a:ext uri="{FF2B5EF4-FFF2-40B4-BE49-F238E27FC236}">
                <a16:creationId xmlns:a16="http://schemas.microsoft.com/office/drawing/2014/main" id="{A14CC471-F172-428E-B161-61F56DBC8FB4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757741" y="4420267"/>
            <a:ext cx="169200" cy="107673"/>
          </a:xfrm>
          <a:prstGeom prst="rect">
            <a:avLst/>
          </a:prstGeom>
        </p:spPr>
      </p:pic>
      <p:pic>
        <p:nvPicPr>
          <p:cNvPr id="117" name="Graphique 116">
            <a:extLst>
              <a:ext uri="{FF2B5EF4-FFF2-40B4-BE49-F238E27FC236}">
                <a16:creationId xmlns:a16="http://schemas.microsoft.com/office/drawing/2014/main" id="{B45FF896-A803-4055-B1ED-95D025EF83A4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758199" y="4199423"/>
            <a:ext cx="168742" cy="107382"/>
          </a:xfrm>
          <a:prstGeom prst="rect">
            <a:avLst/>
          </a:prstGeom>
        </p:spPr>
      </p:pic>
      <p:pic>
        <p:nvPicPr>
          <p:cNvPr id="118" name="Graphique 117">
            <a:extLst>
              <a:ext uri="{FF2B5EF4-FFF2-40B4-BE49-F238E27FC236}">
                <a16:creationId xmlns:a16="http://schemas.microsoft.com/office/drawing/2014/main" id="{429995A2-798C-4D2F-BC1F-0BC8AED54DC3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757741" y="3978287"/>
            <a:ext cx="169200" cy="107674"/>
          </a:xfrm>
          <a:prstGeom prst="rect">
            <a:avLst/>
          </a:prstGeom>
        </p:spPr>
      </p:pic>
      <p:pic>
        <p:nvPicPr>
          <p:cNvPr id="119" name="Graphique 118">
            <a:extLst>
              <a:ext uri="{FF2B5EF4-FFF2-40B4-BE49-F238E27FC236}">
                <a16:creationId xmlns:a16="http://schemas.microsoft.com/office/drawing/2014/main" id="{70C24EEA-77D9-49A3-BDE3-BC857529DD44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757741" y="3757151"/>
            <a:ext cx="169200" cy="107674"/>
          </a:xfrm>
          <a:prstGeom prst="rect">
            <a:avLst/>
          </a:prstGeom>
        </p:spPr>
      </p:pic>
      <p:sp>
        <p:nvSpPr>
          <p:cNvPr id="120" name="ZoneTexte 119">
            <a:extLst>
              <a:ext uri="{FF2B5EF4-FFF2-40B4-BE49-F238E27FC236}">
                <a16:creationId xmlns:a16="http://schemas.microsoft.com/office/drawing/2014/main" id="{AAEE9821-5F3F-42B4-AE0E-A0E345B8EE14}"/>
              </a:ext>
            </a:extLst>
          </p:cNvPr>
          <p:cNvSpPr txBox="1"/>
          <p:nvPr/>
        </p:nvSpPr>
        <p:spPr>
          <a:xfrm>
            <a:off x="615614" y="4617283"/>
            <a:ext cx="88225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900" dirty="0">
                <a:solidFill>
                  <a:srgbClr val="000000"/>
                </a:solidFill>
              </a:rPr>
              <a:t>Iné 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121" name="Graphique 120">
            <a:extLst>
              <a:ext uri="{FF2B5EF4-FFF2-40B4-BE49-F238E27FC236}">
                <a16:creationId xmlns:a16="http://schemas.microsoft.com/office/drawing/2014/main" id="{4D456D2A-2B89-4915-B4BF-B02D7EEEE818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555487" y="4641403"/>
            <a:ext cx="169200" cy="107673"/>
          </a:xfrm>
          <a:prstGeom prst="rect">
            <a:avLst/>
          </a:prstGeom>
        </p:spPr>
      </p:pic>
      <p:pic>
        <p:nvPicPr>
          <p:cNvPr id="122" name="Graphique 121">
            <a:extLst>
              <a:ext uri="{FF2B5EF4-FFF2-40B4-BE49-F238E27FC236}">
                <a16:creationId xmlns:a16="http://schemas.microsoft.com/office/drawing/2014/main" id="{A81C9CCC-8EC9-42E3-8D66-8A800898CC5A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756655" y="4641403"/>
            <a:ext cx="169200" cy="107673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F1090D8B-AE44-41F0-BCE3-A353B5C587D7}"/>
              </a:ext>
            </a:extLst>
          </p:cNvPr>
          <p:cNvSpPr/>
          <p:nvPr/>
        </p:nvSpPr>
        <p:spPr>
          <a:xfrm>
            <a:off x="6936509" y="5889905"/>
            <a:ext cx="4924454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/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Táto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otázka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bola v roku 2023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položená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inak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, bez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porovnania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s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  <a:latin typeface="+mn-lt"/>
              </a:rPr>
              <a:t>rokom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  <a:latin typeface="+mn-lt"/>
              </a:rPr>
              <a:t> 2022</a:t>
            </a:r>
            <a:endParaRPr lang="en-US" sz="800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7" name="ZoneTexte Slide">
            <a:extLst>
              <a:ext uri="{FF2B5EF4-FFF2-40B4-BE49-F238E27FC236}">
                <a16:creationId xmlns:a16="http://schemas.microsoft.com/office/drawing/2014/main" id="{CE2B0BAF-B901-4723-A624-E3662782BAA6}"/>
              </a:ext>
            </a:extLst>
          </p:cNvPr>
          <p:cNvSpPr txBox="1"/>
          <p:nvPr/>
        </p:nvSpPr>
        <p:spPr>
          <a:xfrm>
            <a:off x="2772852" y="937582"/>
            <a:ext cx="9059748" cy="4906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 dirty="0">
                <a:solidFill>
                  <a:srgbClr val="000000"/>
                </a:solidFill>
              </a:rPr>
              <a:t>Na </a:t>
            </a:r>
            <a:r>
              <a:rPr lang="en-GB" sz="1100" i="1" dirty="0" err="1">
                <a:solidFill>
                  <a:srgbClr val="000000"/>
                </a:solidFill>
              </a:rPr>
              <a:t>Slovensku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bude</a:t>
            </a:r>
            <a:r>
              <a:rPr lang="en-GB" sz="1100" i="1" dirty="0">
                <a:solidFill>
                  <a:srgbClr val="000000"/>
                </a:solidFill>
              </a:rPr>
              <a:t> o 3 </a:t>
            </a:r>
            <a:r>
              <a:rPr lang="en-GB" sz="1100" i="1" dirty="0" err="1">
                <a:solidFill>
                  <a:srgbClr val="000000"/>
                </a:solidFill>
              </a:rPr>
              <a:t>roky</a:t>
            </a:r>
            <a:r>
              <a:rPr lang="en-GB" sz="1100" i="1" dirty="0">
                <a:solidFill>
                  <a:srgbClr val="000000"/>
                </a:solidFill>
              </a:rPr>
              <a:t> 85 % </a:t>
            </a:r>
            <a:r>
              <a:rPr lang="en-GB" sz="1100" i="1" dirty="0" err="1">
                <a:solidFill>
                  <a:srgbClr val="000000"/>
                </a:solidFill>
              </a:rPr>
              <a:t>firemného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 err="1">
                <a:solidFill>
                  <a:srgbClr val="000000"/>
                </a:solidFill>
              </a:rPr>
              <a:t>fleetu</a:t>
            </a:r>
            <a:r>
              <a:rPr lang="sk-SK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osobných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automobilov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tvoriť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benzínové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naftové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vozidlo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</a:p>
        </p:txBody>
      </p:sp>
      <p:cxnSp>
        <p:nvCxnSpPr>
          <p:cNvPr id="52" name="Connecteur droit 51">
            <a:extLst>
              <a:ext uri="{FF2B5EF4-FFF2-40B4-BE49-F238E27FC236}">
                <a16:creationId xmlns:a16="http://schemas.microsoft.com/office/drawing/2014/main" id="{3357CBF7-CE4A-4F30-B1EB-2218E0255241}"/>
              </a:ext>
            </a:extLst>
          </p:cNvPr>
          <p:cNvCxnSpPr>
            <a:cxnSpLocks/>
          </p:cNvCxnSpPr>
          <p:nvPr/>
        </p:nvCxnSpPr>
        <p:spPr>
          <a:xfrm>
            <a:off x="4430552" y="2259343"/>
            <a:ext cx="0" cy="3460762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3B2DBE31-A7C0-4237-B8D6-207FCBF112A7}"/>
              </a:ext>
            </a:extLst>
          </p:cNvPr>
          <p:cNvCxnSpPr>
            <a:cxnSpLocks/>
          </p:cNvCxnSpPr>
          <p:nvPr/>
        </p:nvCxnSpPr>
        <p:spPr>
          <a:xfrm>
            <a:off x="8192426" y="2259343"/>
            <a:ext cx="0" cy="3460762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9E8AF907-76C4-48EA-AD54-9851A63CE8AD}"/>
              </a:ext>
            </a:extLst>
          </p:cNvPr>
          <p:cNvCxnSpPr>
            <a:cxnSpLocks/>
          </p:cNvCxnSpPr>
          <p:nvPr/>
        </p:nvCxnSpPr>
        <p:spPr>
          <a:xfrm>
            <a:off x="10025760" y="2259343"/>
            <a:ext cx="0" cy="3460762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Image 9">
            <a:extLst>
              <a:ext uri="{FF2B5EF4-FFF2-40B4-BE49-F238E27FC236}">
                <a16:creationId xmlns:a16="http://schemas.microsoft.com/office/drawing/2014/main" id="{14271CA4-E6EC-5C87-3B98-9CC926DFD315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3308731" y="5760552"/>
            <a:ext cx="486737" cy="324365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7573D02B-6F63-0D3C-B033-9CCC4EFA2EAB}"/>
              </a:ext>
            </a:extLst>
          </p:cNvPr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>
            <a:off x="2678149" y="57606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049695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2CA3B175-8C98-4192-AF0D-584E540554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69</a:t>
            </a:fld>
            <a:endParaRPr lang="en-GB" dirty="0"/>
          </a:p>
        </p:txBody>
      </p:sp>
      <p:graphicFrame>
        <p:nvGraphicFramePr>
          <p:cNvPr id="73" name="Tableau 96">
            <a:extLst>
              <a:ext uri="{FF2B5EF4-FFF2-40B4-BE49-F238E27FC236}">
                <a16:creationId xmlns:a16="http://schemas.microsoft.com/office/drawing/2014/main" id="{9045D31E-4AAE-4110-8A81-C5DB3A1C674D}"/>
              </a:ext>
            </a:extLst>
          </p:cNvPr>
          <p:cNvGraphicFramePr>
            <a:graphicFrameLocks noGrp="1"/>
          </p:cNvGraphicFramePr>
          <p:nvPr/>
        </p:nvGraphicFramePr>
        <p:xfrm>
          <a:off x="1966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74" name="Group 50">
            <a:extLst>
              <a:ext uri="{FF2B5EF4-FFF2-40B4-BE49-F238E27FC236}">
                <a16:creationId xmlns:a16="http://schemas.microsoft.com/office/drawing/2014/main" id="{ABA62D67-04F1-4F1E-9776-5B8AEB7CE71E}"/>
              </a:ext>
            </a:extLst>
          </p:cNvPr>
          <p:cNvGrpSpPr/>
          <p:nvPr/>
        </p:nvGrpSpPr>
        <p:grpSpPr>
          <a:xfrm>
            <a:off x="2065864" y="5377105"/>
            <a:ext cx="9733571" cy="189739"/>
            <a:chOff x="1662574" y="5377105"/>
            <a:chExt cx="9353771" cy="189739"/>
          </a:xfrm>
        </p:grpSpPr>
        <p:pic>
          <p:nvPicPr>
            <p:cNvPr id="81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5D8A372D-633C-492F-8A13-E7BF28430B4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82" name="Picture 53" descr="Logo&#10;&#10;Description automatically generated">
              <a:extLst>
                <a:ext uri="{FF2B5EF4-FFF2-40B4-BE49-F238E27FC236}">
                  <a16:creationId xmlns:a16="http://schemas.microsoft.com/office/drawing/2014/main" id="{888C429C-D2E9-4114-AEC8-8FE3F794416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87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35187D9A-E602-4A5D-82CA-15BE0FF2E93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88" name="Image 22">
              <a:extLst>
                <a:ext uri="{FF2B5EF4-FFF2-40B4-BE49-F238E27FC236}">
                  <a16:creationId xmlns:a16="http://schemas.microsoft.com/office/drawing/2014/main" id="{D93E21B7-C0B7-4973-8DB5-6C368BF5D59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89" name="Image 25">
              <a:extLst>
                <a:ext uri="{FF2B5EF4-FFF2-40B4-BE49-F238E27FC236}">
                  <a16:creationId xmlns:a16="http://schemas.microsoft.com/office/drawing/2014/main" id="{D7FC8DF8-88C6-46C2-BED4-B210A6411AA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90" name="Image 28">
              <a:extLst>
                <a:ext uri="{FF2B5EF4-FFF2-40B4-BE49-F238E27FC236}">
                  <a16:creationId xmlns:a16="http://schemas.microsoft.com/office/drawing/2014/main" id="{B050A42D-239B-4E14-80CE-19C4F4882E0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92" name="Image 30">
              <a:extLst>
                <a:ext uri="{FF2B5EF4-FFF2-40B4-BE49-F238E27FC236}">
                  <a16:creationId xmlns:a16="http://schemas.microsoft.com/office/drawing/2014/main" id="{1188BDF1-3A6D-4E68-8126-20019366A4D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14" name="Image 41">
              <a:extLst>
                <a:ext uri="{FF2B5EF4-FFF2-40B4-BE49-F238E27FC236}">
                  <a16:creationId xmlns:a16="http://schemas.microsoft.com/office/drawing/2014/main" id="{C9486A5F-68AD-4372-9C83-5E4D038BE4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17" name="Image 45">
              <a:extLst>
                <a:ext uri="{FF2B5EF4-FFF2-40B4-BE49-F238E27FC236}">
                  <a16:creationId xmlns:a16="http://schemas.microsoft.com/office/drawing/2014/main" id="{23ACE32C-9D2B-4033-99E9-9E639B401E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18" name="Image 47">
              <a:extLst>
                <a:ext uri="{FF2B5EF4-FFF2-40B4-BE49-F238E27FC236}">
                  <a16:creationId xmlns:a16="http://schemas.microsoft.com/office/drawing/2014/main" id="{43B5B778-2AE9-4A31-9021-AD3C16A79A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19" name="Image 49">
              <a:extLst>
                <a:ext uri="{FF2B5EF4-FFF2-40B4-BE49-F238E27FC236}">
                  <a16:creationId xmlns:a16="http://schemas.microsoft.com/office/drawing/2014/main" id="{84973646-24F5-4F2B-82BA-DB8C50D6E1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20" name="Image 51">
              <a:extLst>
                <a:ext uri="{FF2B5EF4-FFF2-40B4-BE49-F238E27FC236}">
                  <a16:creationId xmlns:a16="http://schemas.microsoft.com/office/drawing/2014/main" id="{1C8F9AE6-5B91-41CE-9D26-C9B8163A6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21" name="Image 53">
              <a:extLst>
                <a:ext uri="{FF2B5EF4-FFF2-40B4-BE49-F238E27FC236}">
                  <a16:creationId xmlns:a16="http://schemas.microsoft.com/office/drawing/2014/main" id="{1262995E-7E05-4FEE-B9F3-EE4267E9E27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122" name="Image 55">
              <a:extLst>
                <a:ext uri="{FF2B5EF4-FFF2-40B4-BE49-F238E27FC236}">
                  <a16:creationId xmlns:a16="http://schemas.microsoft.com/office/drawing/2014/main" id="{12877344-E2B1-490E-AA64-370DD3D9B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123" name="Image 57">
              <a:extLst>
                <a:ext uri="{FF2B5EF4-FFF2-40B4-BE49-F238E27FC236}">
                  <a16:creationId xmlns:a16="http://schemas.microsoft.com/office/drawing/2014/main" id="{8ECBB951-679A-4E02-985E-8C3CF2B4CD4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1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DB8EC998-2FFF-4A92-978F-0D521C6C994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125" name="Image 61">
              <a:extLst>
                <a:ext uri="{FF2B5EF4-FFF2-40B4-BE49-F238E27FC236}">
                  <a16:creationId xmlns:a16="http://schemas.microsoft.com/office/drawing/2014/main" id="{3B883FDC-5E6C-41AE-861E-9B0A1FA2394F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126" name="Image 64">
              <a:extLst>
                <a:ext uri="{FF2B5EF4-FFF2-40B4-BE49-F238E27FC236}">
                  <a16:creationId xmlns:a16="http://schemas.microsoft.com/office/drawing/2014/main" id="{95ABB374-DA10-48F2-A511-0BE3521C0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127" name="Image 68">
              <a:extLst>
                <a:ext uri="{FF2B5EF4-FFF2-40B4-BE49-F238E27FC236}">
                  <a16:creationId xmlns:a16="http://schemas.microsoft.com/office/drawing/2014/main" id="{BAB3A9F7-7985-400F-8621-5C19342CF8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1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BFC065AD-8549-4592-8CEB-CAC03DC093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129" name="Image 72">
              <a:extLst>
                <a:ext uri="{FF2B5EF4-FFF2-40B4-BE49-F238E27FC236}">
                  <a16:creationId xmlns:a16="http://schemas.microsoft.com/office/drawing/2014/main" id="{6DDFC79B-F401-4421-820E-310F176695B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130" name="Image 74">
              <a:extLst>
                <a:ext uri="{FF2B5EF4-FFF2-40B4-BE49-F238E27FC236}">
                  <a16:creationId xmlns:a16="http://schemas.microsoft.com/office/drawing/2014/main" id="{BE434F13-5FEE-41AE-85DE-F07BE4852C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131" name="Image 76">
              <a:extLst>
                <a:ext uri="{FF2B5EF4-FFF2-40B4-BE49-F238E27FC236}">
                  <a16:creationId xmlns:a16="http://schemas.microsoft.com/office/drawing/2014/main" id="{7C718BF4-23FC-401E-B2B2-FB04FFC35E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132" name="Image 80">
              <a:extLst>
                <a:ext uri="{FF2B5EF4-FFF2-40B4-BE49-F238E27FC236}">
                  <a16:creationId xmlns:a16="http://schemas.microsoft.com/office/drawing/2014/main" id="{3FC7A4FE-BC61-4148-945B-C9A8755CD5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133" name="Image 43">
              <a:extLst>
                <a:ext uri="{FF2B5EF4-FFF2-40B4-BE49-F238E27FC236}">
                  <a16:creationId xmlns:a16="http://schemas.microsoft.com/office/drawing/2014/main" id="{36336B5B-7419-4AE7-ABB6-222F34DB78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  <p:sp>
        <p:nvSpPr>
          <p:cNvPr id="96" name="ZoneTexte 95">
            <a:extLst>
              <a:ext uri="{FF2B5EF4-FFF2-40B4-BE49-F238E27FC236}">
                <a16:creationId xmlns:a16="http://schemas.microsoft.com/office/drawing/2014/main" id="{C7D16D1B-14E9-4026-998C-6D3EF89D2C32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300" dirty="0">
                <a:solidFill>
                  <a:schemeClr val="bg1"/>
                </a:solidFill>
              </a:rPr>
              <a:t>In %</a:t>
            </a:r>
          </a:p>
        </p:txBody>
      </p:sp>
      <p:sp>
        <p:nvSpPr>
          <p:cNvPr id="107" name="ZoneTexte 63">
            <a:extLst>
              <a:ext uri="{FF2B5EF4-FFF2-40B4-BE49-F238E27FC236}">
                <a16:creationId xmlns:a16="http://schemas.microsoft.com/office/drawing/2014/main" id="{034A0E45-7D01-456A-9C86-263F184B3762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108" name="ZoneTexte 62">
            <a:extLst>
              <a:ext uri="{FF2B5EF4-FFF2-40B4-BE49-F238E27FC236}">
                <a16:creationId xmlns:a16="http://schemas.microsoft.com/office/drawing/2014/main" id="{D74D3621-C79C-4856-942B-F8A8ABA5AA60}"/>
              </a:ext>
            </a:extLst>
          </p:cNvPr>
          <p:cNvSpPr txBox="1"/>
          <p:nvPr/>
        </p:nvSpPr>
        <p:spPr>
          <a:xfrm>
            <a:off x="31484" y="1981880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Osobné automobily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109" name="Groupe 64">
            <a:extLst>
              <a:ext uri="{FF2B5EF4-FFF2-40B4-BE49-F238E27FC236}">
                <a16:creationId xmlns:a16="http://schemas.microsoft.com/office/drawing/2014/main" id="{82082BB2-958C-4E6C-ACD8-8BCA052AF039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110" name="Connecteur droit 72">
              <a:extLst>
                <a:ext uri="{FF2B5EF4-FFF2-40B4-BE49-F238E27FC236}">
                  <a16:creationId xmlns:a16="http://schemas.microsoft.com/office/drawing/2014/main" id="{2CA0B09F-29A8-4190-B6A2-9B35AB5D82B1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Connecteur droit 73">
              <a:extLst>
                <a:ext uri="{FF2B5EF4-FFF2-40B4-BE49-F238E27FC236}">
                  <a16:creationId xmlns:a16="http://schemas.microsoft.com/office/drawing/2014/main" id="{E7CEFA40-6CE9-4CFE-A39D-79DB7E2C99D9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2" name="Graphique 75">
            <a:extLst>
              <a:ext uri="{FF2B5EF4-FFF2-40B4-BE49-F238E27FC236}">
                <a16:creationId xmlns:a16="http://schemas.microsoft.com/office/drawing/2014/main" id="{55CBC59B-9B80-4AB6-8666-2F4D32064439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547485" y="1363534"/>
            <a:ext cx="700320" cy="545555"/>
          </a:xfrm>
          <a:prstGeom prst="rect">
            <a:avLst/>
          </a:prstGeom>
        </p:spPr>
      </p:pic>
      <p:sp>
        <p:nvSpPr>
          <p:cNvPr id="113" name="Titre 3">
            <a:extLst>
              <a:ext uri="{FF2B5EF4-FFF2-40B4-BE49-F238E27FC236}">
                <a16:creationId xmlns:a16="http://schemas.microsoft.com/office/drawing/2014/main" id="{64C8A744-9A6A-417C-8731-DB61455982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en-US" dirty="0"/>
              <a:t>OČAKÁVANÝ PODIEL </a:t>
            </a:r>
            <a:r>
              <a:rPr lang="sk-SK" dirty="0"/>
              <a:t>FLEETU </a:t>
            </a:r>
            <a:r>
              <a:rPr lang="en-US" dirty="0"/>
              <a:t>NA ENERGIU</a:t>
            </a:r>
            <a:br>
              <a:rPr lang="en-US" dirty="0"/>
            </a:br>
            <a:endParaRPr lang="fr-FR" dirty="0"/>
          </a:p>
        </p:txBody>
      </p:sp>
      <p:sp>
        <p:nvSpPr>
          <p:cNvPr id="135" name="ZoneTexte Slide">
            <a:extLst>
              <a:ext uri="{FF2B5EF4-FFF2-40B4-BE49-F238E27FC236}">
                <a16:creationId xmlns:a16="http://schemas.microsoft.com/office/drawing/2014/main" id="{4906ED09-5D8E-416B-AB68-2E19671482EB}"/>
              </a:ext>
            </a:extLst>
          </p:cNvPr>
          <p:cNvSpPr txBox="1"/>
          <p:nvPr/>
        </p:nvSpPr>
        <p:spPr>
          <a:xfrm>
            <a:off x="2772852" y="937582"/>
            <a:ext cx="9059748" cy="4906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 dirty="0">
                <a:solidFill>
                  <a:srgbClr val="000000"/>
                </a:solidFill>
              </a:rPr>
              <a:t>Na </a:t>
            </a:r>
            <a:r>
              <a:rPr lang="en-GB" sz="1100" i="1" dirty="0" err="1">
                <a:solidFill>
                  <a:srgbClr val="000000"/>
                </a:solidFill>
              </a:rPr>
              <a:t>Slovensku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bude</a:t>
            </a:r>
            <a:r>
              <a:rPr lang="en-GB" sz="1100" i="1" dirty="0">
                <a:solidFill>
                  <a:srgbClr val="000000"/>
                </a:solidFill>
              </a:rPr>
              <a:t> o 3 </a:t>
            </a:r>
            <a:r>
              <a:rPr lang="en-GB" sz="1100" i="1" dirty="0" err="1">
                <a:solidFill>
                  <a:srgbClr val="000000"/>
                </a:solidFill>
              </a:rPr>
              <a:t>roky</a:t>
            </a:r>
            <a:r>
              <a:rPr lang="en-GB" sz="1100" i="1" dirty="0">
                <a:solidFill>
                  <a:srgbClr val="000000"/>
                </a:solidFill>
              </a:rPr>
              <a:t> 85 % </a:t>
            </a:r>
            <a:r>
              <a:rPr lang="en-GB" sz="1100" i="1" dirty="0" err="1">
                <a:solidFill>
                  <a:srgbClr val="000000"/>
                </a:solidFill>
              </a:rPr>
              <a:t>firemného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 err="1">
                <a:solidFill>
                  <a:srgbClr val="000000"/>
                </a:solidFill>
              </a:rPr>
              <a:t>fleetu</a:t>
            </a:r>
            <a:r>
              <a:rPr lang="sk-SK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osobných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automobilov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tvoriť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benzínové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naftové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vozidlo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9120917D-492F-46EF-8B48-BF722F84D4BF}"/>
              </a:ext>
            </a:extLst>
          </p:cNvPr>
          <p:cNvSpPr/>
          <p:nvPr/>
        </p:nvSpPr>
        <p:spPr>
          <a:xfrm>
            <a:off x="4759821" y="6179520"/>
            <a:ext cx="7072568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Aké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percento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vášho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vozového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parku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osobných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automobilov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bude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podľa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vášho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názoru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tvoriť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: 100 %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elektrických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na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batérie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hybridných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hybridných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benzínových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dieselových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za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roky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automobilmi</a:t>
            </a: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5624C36E-57FF-4D46-9BE9-91ED419CA03D}"/>
              </a:ext>
            </a:extLst>
          </p:cNvPr>
          <p:cNvSpPr/>
          <p:nvPr/>
        </p:nvSpPr>
        <p:spPr>
          <a:xfrm>
            <a:off x="6936509" y="6042305"/>
            <a:ext cx="4924454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/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Táto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otázka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bola v roku 2023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položená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inak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, bez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porovnania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s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rokom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2022</a:t>
            </a:r>
            <a:endParaRPr lang="en-US" sz="800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graphicFrame>
        <p:nvGraphicFramePr>
          <p:cNvPr id="143" name="Graphique Slide">
            <a:extLst>
              <a:ext uri="{FF2B5EF4-FFF2-40B4-BE49-F238E27FC236}">
                <a16:creationId xmlns:a16="http://schemas.microsoft.com/office/drawing/2014/main" id="{4D179604-B4E3-43E0-B341-F6A0274060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229470"/>
              </p:ext>
            </p:extLst>
          </p:nvPr>
        </p:nvGraphicFramePr>
        <p:xfrm>
          <a:off x="1777226" y="1800535"/>
          <a:ext cx="10308848" cy="35689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160" name="ZoneTexte 159">
            <a:extLst>
              <a:ext uri="{FF2B5EF4-FFF2-40B4-BE49-F238E27FC236}">
                <a16:creationId xmlns:a16="http://schemas.microsoft.com/office/drawing/2014/main" id="{9AE5C76D-E883-4F2F-8CD4-8C6DB549202B}"/>
              </a:ext>
            </a:extLst>
          </p:cNvPr>
          <p:cNvSpPr txBox="1"/>
          <p:nvPr/>
        </p:nvSpPr>
        <p:spPr>
          <a:xfrm>
            <a:off x="359400" y="4396633"/>
            <a:ext cx="113955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900" dirty="0">
                <a:solidFill>
                  <a:srgbClr val="000000"/>
                </a:solidFill>
              </a:rPr>
              <a:t>Benzín alebo</a:t>
            </a:r>
            <a:r>
              <a:rPr lang="en-GB" sz="900" dirty="0">
                <a:solidFill>
                  <a:srgbClr val="000000"/>
                </a:solidFill>
              </a:rPr>
              <a:t> Diesel</a:t>
            </a:r>
          </a:p>
        </p:txBody>
      </p:sp>
      <p:sp>
        <p:nvSpPr>
          <p:cNvPr id="161" name="ZoneTexte 160">
            <a:extLst>
              <a:ext uri="{FF2B5EF4-FFF2-40B4-BE49-F238E27FC236}">
                <a16:creationId xmlns:a16="http://schemas.microsoft.com/office/drawing/2014/main" id="{1BE9A4E1-D227-4602-900B-564BA01595C1}"/>
              </a:ext>
            </a:extLst>
          </p:cNvPr>
          <p:cNvSpPr txBox="1"/>
          <p:nvPr/>
        </p:nvSpPr>
        <p:spPr>
          <a:xfrm>
            <a:off x="480316" y="4175983"/>
            <a:ext cx="102814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Hybrid</a:t>
            </a:r>
          </a:p>
        </p:txBody>
      </p:sp>
      <p:sp>
        <p:nvSpPr>
          <p:cNvPr id="162" name="ZoneTexte 161">
            <a:extLst>
              <a:ext uri="{FF2B5EF4-FFF2-40B4-BE49-F238E27FC236}">
                <a16:creationId xmlns:a16="http://schemas.microsoft.com/office/drawing/2014/main" id="{8CD4F295-D311-42FE-9117-164A91CF5104}"/>
              </a:ext>
            </a:extLst>
          </p:cNvPr>
          <p:cNvSpPr txBox="1"/>
          <p:nvPr/>
        </p:nvSpPr>
        <p:spPr>
          <a:xfrm>
            <a:off x="312226" y="3955333"/>
            <a:ext cx="119905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Plug-in Hybrid</a:t>
            </a:r>
          </a:p>
        </p:txBody>
      </p:sp>
      <p:sp>
        <p:nvSpPr>
          <p:cNvPr id="163" name="ZoneTexte 162">
            <a:extLst>
              <a:ext uri="{FF2B5EF4-FFF2-40B4-BE49-F238E27FC236}">
                <a16:creationId xmlns:a16="http://schemas.microsoft.com/office/drawing/2014/main" id="{16BB618C-A187-45E3-B1F5-BE12E911627D}"/>
              </a:ext>
            </a:extLst>
          </p:cNvPr>
          <p:cNvSpPr txBox="1"/>
          <p:nvPr/>
        </p:nvSpPr>
        <p:spPr>
          <a:xfrm>
            <a:off x="-49206" y="3734683"/>
            <a:ext cx="15604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100% </a:t>
            </a:r>
            <a:r>
              <a:rPr lang="sk-SK" sz="900" dirty="0">
                <a:solidFill>
                  <a:srgbClr val="000000"/>
                </a:solidFill>
              </a:rPr>
              <a:t>BEV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164" name="Graphique 163">
            <a:extLst>
              <a:ext uri="{FF2B5EF4-FFF2-40B4-BE49-F238E27FC236}">
                <a16:creationId xmlns:a16="http://schemas.microsoft.com/office/drawing/2014/main" id="{09B78D1D-5DFE-4B58-8A3E-8DEF69B54786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1556573" y="4420267"/>
            <a:ext cx="169200" cy="107673"/>
          </a:xfrm>
          <a:prstGeom prst="rect">
            <a:avLst/>
          </a:prstGeom>
        </p:spPr>
      </p:pic>
      <p:pic>
        <p:nvPicPr>
          <p:cNvPr id="165" name="Graphique 164">
            <a:extLst>
              <a:ext uri="{FF2B5EF4-FFF2-40B4-BE49-F238E27FC236}">
                <a16:creationId xmlns:a16="http://schemas.microsoft.com/office/drawing/2014/main" id="{C92E4111-8F70-449A-B09F-9ABC8077C7EC}"/>
              </a:ext>
            </a:extLst>
          </p:cNvPr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1557031" y="4199423"/>
            <a:ext cx="168742" cy="107382"/>
          </a:xfrm>
          <a:prstGeom prst="rect">
            <a:avLst/>
          </a:prstGeom>
        </p:spPr>
      </p:pic>
      <p:pic>
        <p:nvPicPr>
          <p:cNvPr id="166" name="Graphique 165">
            <a:extLst>
              <a:ext uri="{FF2B5EF4-FFF2-40B4-BE49-F238E27FC236}">
                <a16:creationId xmlns:a16="http://schemas.microsoft.com/office/drawing/2014/main" id="{23B70C66-B24A-4ADA-A789-B2EF0A25559D}"/>
              </a:ext>
            </a:extLst>
          </p:cNvPr>
          <p:cNvPicPr>
            <a:picLocks noChangeAspect="1"/>
          </p:cNvPicPr>
          <p:nvPr/>
        </p:nvPicPr>
        <p:blipFill>
          <a:blip r:embed="rId35">
            <a:extLs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1556573" y="3978287"/>
            <a:ext cx="169200" cy="107674"/>
          </a:xfrm>
          <a:prstGeom prst="rect">
            <a:avLst/>
          </a:prstGeom>
        </p:spPr>
      </p:pic>
      <p:pic>
        <p:nvPicPr>
          <p:cNvPr id="167" name="Graphique 166">
            <a:extLst>
              <a:ext uri="{FF2B5EF4-FFF2-40B4-BE49-F238E27FC236}">
                <a16:creationId xmlns:a16="http://schemas.microsoft.com/office/drawing/2014/main" id="{7CB48722-E759-415F-BF20-B3E3B9AA71FE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96DAC541-7B7A-43D3-8B79-37D633B846F1}">
                <asvg:svgBlip xmlns:asvg="http://schemas.microsoft.com/office/drawing/2016/SVG/main" r:embed="rId38"/>
              </a:ext>
            </a:extLst>
          </a:blip>
          <a:stretch>
            <a:fillRect/>
          </a:stretch>
        </p:blipFill>
        <p:spPr>
          <a:xfrm>
            <a:off x="1556573" y="3757151"/>
            <a:ext cx="169200" cy="107674"/>
          </a:xfrm>
          <a:prstGeom prst="rect">
            <a:avLst/>
          </a:prstGeom>
        </p:spPr>
      </p:pic>
      <p:sp>
        <p:nvSpPr>
          <p:cNvPr id="172" name="ZoneTexte 171">
            <a:extLst>
              <a:ext uri="{FF2B5EF4-FFF2-40B4-BE49-F238E27FC236}">
                <a16:creationId xmlns:a16="http://schemas.microsoft.com/office/drawing/2014/main" id="{376A929C-78B4-4492-863D-69581AD1CC06}"/>
              </a:ext>
            </a:extLst>
          </p:cNvPr>
          <p:cNvSpPr txBox="1"/>
          <p:nvPr/>
        </p:nvSpPr>
        <p:spPr>
          <a:xfrm>
            <a:off x="615614" y="4617283"/>
            <a:ext cx="88225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900" dirty="0">
                <a:solidFill>
                  <a:srgbClr val="000000"/>
                </a:solidFill>
              </a:rPr>
              <a:t>Iné 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173" name="Graphique 172">
            <a:extLst>
              <a:ext uri="{FF2B5EF4-FFF2-40B4-BE49-F238E27FC236}">
                <a16:creationId xmlns:a16="http://schemas.microsoft.com/office/drawing/2014/main" id="{606508FA-9E49-40D6-8E17-E7F4F0B52A42}"/>
              </a:ext>
            </a:extLst>
          </p:cNvPr>
          <p:cNvPicPr>
            <a:picLocks noChangeAspect="1"/>
          </p:cNvPicPr>
          <p:nvPr/>
        </p:nvPicPr>
        <p:blipFill>
          <a:blip r:embed="rId39">
            <a:extLst>
              <a:ext uri="{96DAC541-7B7A-43D3-8B79-37D633B846F1}">
                <asvg:svgBlip xmlns:asvg="http://schemas.microsoft.com/office/drawing/2016/SVG/main" r:embed="rId40"/>
              </a:ext>
            </a:extLst>
          </a:blip>
          <a:stretch>
            <a:fillRect/>
          </a:stretch>
        </p:blipFill>
        <p:spPr>
          <a:xfrm>
            <a:off x="1555487" y="4641403"/>
            <a:ext cx="169200" cy="1076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51940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D66C183-A747-4227-B338-ED516F0B97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7184" y="368011"/>
            <a:ext cx="11473200" cy="246221"/>
          </a:xfrm>
        </p:spPr>
        <p:txBody>
          <a:bodyPr/>
          <a:lstStyle/>
          <a:p>
            <a:r>
              <a:rPr lang="sk-SK" dirty="0"/>
              <a:t>METODIKA</a:t>
            </a:r>
            <a:endParaRPr lang="en-GB" dirty="0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DE5211CB-3A2D-4AA2-AFD8-057FAB46C89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C083612A-B34F-481E-BA3B-3813B59CF572}"/>
              </a:ext>
            </a:extLst>
          </p:cNvPr>
          <p:cNvSpPr txBox="1"/>
          <p:nvPr/>
        </p:nvSpPr>
        <p:spPr>
          <a:xfrm>
            <a:off x="597040" y="2727817"/>
            <a:ext cx="18934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lang="sk-SK" sz="1100" dirty="0">
                <a:solidFill>
                  <a:srgbClr val="000000"/>
                </a:solidFill>
              </a:rPr>
              <a:t>METÓDA </a:t>
            </a:r>
          </a:p>
          <a:p>
            <a:pPr lvl="0" algn="ctr" defTabSz="457200">
              <a:defRPr/>
            </a:pPr>
            <a:r>
              <a:rPr lang="sk-SK" sz="1100" dirty="0">
                <a:solidFill>
                  <a:srgbClr val="000000"/>
                </a:solidFill>
              </a:rPr>
              <a:t>ZBERU ÚDAJOV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A790394-3F7B-4397-9796-B322D6854B07}"/>
              </a:ext>
            </a:extLst>
          </p:cNvPr>
          <p:cNvSpPr txBox="1"/>
          <p:nvPr/>
        </p:nvSpPr>
        <p:spPr>
          <a:xfrm>
            <a:off x="2473968" y="2727817"/>
            <a:ext cx="189345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lang="sk-SK" sz="1100" dirty="0">
                <a:solidFill>
                  <a:srgbClr val="000000"/>
                </a:solidFill>
              </a:rPr>
              <a:t>OBDOBIE PRIESKUMU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A5E25E66-3E78-48E3-97CF-EFA2F070F94B}"/>
              </a:ext>
            </a:extLst>
          </p:cNvPr>
          <p:cNvSpPr txBox="1"/>
          <p:nvPr/>
        </p:nvSpPr>
        <p:spPr>
          <a:xfrm>
            <a:off x="4521533" y="2727817"/>
            <a:ext cx="18934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defRPr/>
            </a:pPr>
            <a:r>
              <a:rPr lang="sk-SK" sz="1100" dirty="0">
                <a:solidFill>
                  <a:srgbClr val="000000"/>
                </a:solidFill>
              </a:rPr>
              <a:t>CIEĽOVÁ SKUPINA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719720D-2669-4B6E-87E7-D0A0A4786ED1}"/>
              </a:ext>
            </a:extLst>
          </p:cNvPr>
          <p:cNvSpPr txBox="1"/>
          <p:nvPr/>
        </p:nvSpPr>
        <p:spPr>
          <a:xfrm>
            <a:off x="6187290" y="2727817"/>
            <a:ext cx="189345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lang="sk-SK" sz="1100" dirty="0">
                <a:solidFill>
                  <a:srgbClr val="000000"/>
                </a:solidFill>
              </a:rPr>
              <a:t>KVÓTY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929E0A7E-6386-4809-81AB-70D6D67F1170}"/>
              </a:ext>
            </a:extLst>
          </p:cNvPr>
          <p:cNvSpPr txBox="1"/>
          <p:nvPr/>
        </p:nvSpPr>
        <p:spPr>
          <a:xfrm>
            <a:off x="8327395" y="2727817"/>
            <a:ext cx="100750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lang="sk-SK" sz="1100" dirty="0">
                <a:solidFill>
                  <a:srgbClr val="000000"/>
                </a:solidFill>
              </a:rPr>
              <a:t>VZORKA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77D14427-1285-4034-81F4-9819EFBA2935}"/>
              </a:ext>
            </a:extLst>
          </p:cNvPr>
          <p:cNvSpPr txBox="1"/>
          <p:nvPr/>
        </p:nvSpPr>
        <p:spPr>
          <a:xfrm>
            <a:off x="10045086" y="2727817"/>
            <a:ext cx="124814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lang="sk-SK" sz="1100" dirty="0">
                <a:solidFill>
                  <a:srgbClr val="000000"/>
                </a:solidFill>
              </a:rPr>
              <a:t>TRVANIE </a:t>
            </a:r>
          </a:p>
          <a:p>
            <a:pPr lvl="0" algn="ctr" defTabSz="457200">
              <a:defRPr/>
            </a:pPr>
            <a:r>
              <a:rPr lang="sk-SK" sz="1100" dirty="0">
                <a:solidFill>
                  <a:srgbClr val="000000"/>
                </a:solidFill>
              </a:rPr>
              <a:t>ROZHOVORU</a:t>
            </a:r>
          </a:p>
        </p:txBody>
      </p:sp>
      <p:sp>
        <p:nvSpPr>
          <p:cNvPr id="28" name="TextBox 45">
            <a:extLst>
              <a:ext uri="{FF2B5EF4-FFF2-40B4-BE49-F238E27FC236}">
                <a16:creationId xmlns:a16="http://schemas.microsoft.com/office/drawing/2014/main" id="{FEBBDA09-744B-4460-ACDD-DC6D201E3C1E}"/>
              </a:ext>
            </a:extLst>
          </p:cNvPr>
          <p:cNvSpPr txBox="1"/>
          <p:nvPr/>
        </p:nvSpPr>
        <p:spPr>
          <a:xfrm>
            <a:off x="4584644" y="3507341"/>
            <a:ext cx="1725765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algn="ctr">
              <a:defRPr/>
            </a:pPr>
            <a:r>
              <a:rPr lang="sk-SK" sz="1000" dirty="0">
                <a:solidFill>
                  <a:srgbClr val="50A88A"/>
                </a:solidFill>
                <a:cs typeface="Gisha" pitchFamily="34" charset="-79"/>
              </a:rPr>
              <a:t>SPRÁVCA VOZOVÉHO PARKU</a:t>
            </a:r>
          </a:p>
          <a:p>
            <a:pPr lvl="0" algn="ctr">
              <a:defRPr/>
            </a:pP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v spoločnostiach všetkých</a:t>
            </a:r>
          </a:p>
          <a:p>
            <a:pPr lvl="0" algn="ctr">
              <a:defRPr/>
            </a:pP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odvetví využívajúcich aspoň </a:t>
            </a:r>
          </a:p>
          <a:p>
            <a:pPr lvl="0" algn="ctr">
              <a:defRPr/>
            </a:pPr>
            <a:r>
              <a:rPr lang="sk-SK" sz="1000" dirty="0">
                <a:solidFill>
                  <a:srgbClr val="50A88A"/>
                </a:solidFill>
                <a:cs typeface="Gisha" pitchFamily="34" charset="-79"/>
              </a:rPr>
              <a:t>1 FIREMNÉ VOZIDLO</a:t>
            </a:r>
          </a:p>
        </p:txBody>
      </p:sp>
      <p:sp>
        <p:nvSpPr>
          <p:cNvPr id="29" name="TextBox 45">
            <a:extLst>
              <a:ext uri="{FF2B5EF4-FFF2-40B4-BE49-F238E27FC236}">
                <a16:creationId xmlns:a16="http://schemas.microsoft.com/office/drawing/2014/main" id="{A133C3EE-AACF-4B11-BC10-0060D0B5029A}"/>
              </a:ext>
            </a:extLst>
          </p:cNvPr>
          <p:cNvSpPr txBox="1"/>
          <p:nvPr/>
        </p:nvSpPr>
        <p:spPr>
          <a:xfrm>
            <a:off x="6519458" y="3584285"/>
            <a:ext cx="1249659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algn="ctr">
              <a:defRPr/>
            </a:pPr>
            <a:r>
              <a:rPr lang="sk-SK" sz="1000" dirty="0">
                <a:solidFill>
                  <a:srgbClr val="008756"/>
                </a:solidFill>
                <a:cs typeface="Gisha" pitchFamily="34" charset="-79"/>
              </a:rPr>
              <a:t>VEĽKOSŤ SPOLOČNOSTI </a:t>
            </a:r>
          </a:p>
          <a:p>
            <a:pPr lvl="0" algn="ctr">
              <a:defRPr/>
            </a:pPr>
            <a:r>
              <a:rPr lang="sk-SK" sz="1000" dirty="0">
                <a:solidFill>
                  <a:srgbClr val="008756"/>
                </a:solidFill>
                <a:cs typeface="Gisha" pitchFamily="34" charset="-79"/>
              </a:rPr>
              <a:t>A ODVETVÍ</a:t>
            </a:r>
          </a:p>
        </p:txBody>
      </p:sp>
      <p:cxnSp>
        <p:nvCxnSpPr>
          <p:cNvPr id="36" name="Connecteur droit 35">
            <a:extLst>
              <a:ext uri="{FF2B5EF4-FFF2-40B4-BE49-F238E27FC236}">
                <a16:creationId xmlns:a16="http://schemas.microsoft.com/office/drawing/2014/main" id="{4B37D62A-81B0-4B4A-B232-5C1617E522DB}"/>
              </a:ext>
            </a:extLst>
          </p:cNvPr>
          <p:cNvCxnSpPr>
            <a:cxnSpLocks/>
          </p:cNvCxnSpPr>
          <p:nvPr/>
        </p:nvCxnSpPr>
        <p:spPr>
          <a:xfrm>
            <a:off x="803950" y="3178358"/>
            <a:ext cx="104377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1" name="TextBox 45">
            <a:extLst>
              <a:ext uri="{FF2B5EF4-FFF2-40B4-BE49-F238E27FC236}">
                <a16:creationId xmlns:a16="http://schemas.microsoft.com/office/drawing/2014/main" id="{D2AAF6C5-9873-4BB5-9491-BA3A37858842}"/>
              </a:ext>
            </a:extLst>
          </p:cNvPr>
          <p:cNvSpPr txBox="1"/>
          <p:nvPr/>
        </p:nvSpPr>
        <p:spPr>
          <a:xfrm>
            <a:off x="8260371" y="4500855"/>
            <a:ext cx="6589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rgbClr val="23AC84"/>
                </a:solidFill>
                <a:effectLst/>
                <a:uLnTx/>
                <a:uFillTx/>
                <a:latin typeface="+mj-lt"/>
                <a:ea typeface="+mn-ea"/>
                <a:cs typeface="Gisha" pitchFamily="34" charset="-79"/>
              </a:rPr>
              <a:t>7 222</a:t>
            </a:r>
            <a:endParaRPr kumimoji="0" lang="en-GB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Gisha" pitchFamily="34" charset="-79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DA75492-AA55-46A6-B63E-BCE7F3E87E5E}"/>
              </a:ext>
            </a:extLst>
          </p:cNvPr>
          <p:cNvSpPr/>
          <p:nvPr/>
        </p:nvSpPr>
        <p:spPr>
          <a:xfrm>
            <a:off x="8923480" y="4486108"/>
            <a:ext cx="658899" cy="461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>
              <a:defRPr/>
            </a:pP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Celkový počet rozhovorov</a:t>
            </a:r>
          </a:p>
        </p:txBody>
      </p: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57B9DE9C-A7F2-4A7A-AD83-8D5FE1FC498B}"/>
              </a:ext>
            </a:extLst>
          </p:cNvPr>
          <p:cNvCxnSpPr/>
          <p:nvPr/>
        </p:nvCxnSpPr>
        <p:spPr>
          <a:xfrm>
            <a:off x="8863400" y="4553850"/>
            <a:ext cx="0" cy="190053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45">
            <a:extLst>
              <a:ext uri="{FF2B5EF4-FFF2-40B4-BE49-F238E27FC236}">
                <a16:creationId xmlns:a16="http://schemas.microsoft.com/office/drawing/2014/main" id="{80A23EB3-4EDC-40B3-8BAB-CDE0C9E4F24F}"/>
              </a:ext>
            </a:extLst>
          </p:cNvPr>
          <p:cNvSpPr txBox="1"/>
          <p:nvPr/>
        </p:nvSpPr>
        <p:spPr>
          <a:xfrm>
            <a:off x="8264580" y="3658527"/>
            <a:ext cx="6589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kern="0" dirty="0">
                <a:solidFill>
                  <a:srgbClr val="FFFFFF">
                    <a:lumMod val="65000"/>
                  </a:srgbClr>
                </a:solidFill>
                <a:latin typeface="+mj-lt"/>
                <a:cs typeface="Gisha" pitchFamily="34" charset="-79"/>
              </a:rPr>
              <a:t>5 865</a:t>
            </a:r>
            <a:endParaRPr kumimoji="0" lang="en-GB" sz="14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+mj-lt"/>
              <a:ea typeface="+mn-ea"/>
              <a:cs typeface="Gisha" pitchFamily="34" charset="-79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57BC7D42-0E07-441A-8E0A-063FE8A24E3E}"/>
              </a:ext>
            </a:extLst>
          </p:cNvPr>
          <p:cNvSpPr/>
          <p:nvPr/>
        </p:nvSpPr>
        <p:spPr>
          <a:xfrm>
            <a:off x="8927689" y="3643780"/>
            <a:ext cx="658899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>
              <a:defRPr/>
            </a:pP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v Európe</a:t>
            </a:r>
          </a:p>
        </p:txBody>
      </p: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B5FD06A9-E0D1-4EF3-A687-B911476241DC}"/>
              </a:ext>
            </a:extLst>
          </p:cNvPr>
          <p:cNvCxnSpPr/>
          <p:nvPr/>
        </p:nvCxnSpPr>
        <p:spPr>
          <a:xfrm>
            <a:off x="8867609" y="3711522"/>
            <a:ext cx="0" cy="190053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45">
            <a:extLst>
              <a:ext uri="{FF2B5EF4-FFF2-40B4-BE49-F238E27FC236}">
                <a16:creationId xmlns:a16="http://schemas.microsoft.com/office/drawing/2014/main" id="{66174E51-20EB-4342-8763-EB7547AA8F0C}"/>
              </a:ext>
            </a:extLst>
          </p:cNvPr>
          <p:cNvSpPr txBox="1"/>
          <p:nvPr/>
        </p:nvSpPr>
        <p:spPr>
          <a:xfrm>
            <a:off x="8222032" y="3995281"/>
            <a:ext cx="713737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kern="0" dirty="0">
                <a:solidFill>
                  <a:srgbClr val="FFFFFF">
                    <a:lumMod val="65000"/>
                  </a:srgbClr>
                </a:solidFill>
                <a:latin typeface="+mj-lt"/>
                <a:cs typeface="Gisha" pitchFamily="34" charset="-79"/>
              </a:rPr>
              <a:t>1 357</a:t>
            </a:r>
            <a:endParaRPr kumimoji="0" lang="en-GB" sz="14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+mj-lt"/>
              <a:ea typeface="+mn-ea"/>
              <a:cs typeface="Gisha" pitchFamily="34" charset="-79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A2635CB-01C0-4B8F-80E8-4F1DE3E2B8AD}"/>
              </a:ext>
            </a:extLst>
          </p:cNvPr>
          <p:cNvSpPr/>
          <p:nvPr/>
        </p:nvSpPr>
        <p:spPr>
          <a:xfrm>
            <a:off x="8925231" y="3980534"/>
            <a:ext cx="658899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>
              <a:defRPr/>
            </a:pP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mimo Európy</a:t>
            </a:r>
          </a:p>
        </p:txBody>
      </p:sp>
      <p:cxnSp>
        <p:nvCxnSpPr>
          <p:cNvPr id="60" name="Connecteur droit 59">
            <a:extLst>
              <a:ext uri="{FF2B5EF4-FFF2-40B4-BE49-F238E27FC236}">
                <a16:creationId xmlns:a16="http://schemas.microsoft.com/office/drawing/2014/main" id="{3032E328-FCC5-4E1A-991D-5ACD55C49020}"/>
              </a:ext>
            </a:extLst>
          </p:cNvPr>
          <p:cNvCxnSpPr/>
          <p:nvPr/>
        </p:nvCxnSpPr>
        <p:spPr>
          <a:xfrm>
            <a:off x="8865151" y="4048276"/>
            <a:ext cx="0" cy="190053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>
            <a:extLst>
              <a:ext uri="{FF2B5EF4-FFF2-40B4-BE49-F238E27FC236}">
                <a16:creationId xmlns:a16="http://schemas.microsoft.com/office/drawing/2014/main" id="{4A124E20-5FCA-40DF-8B0E-597E78E9E70D}"/>
              </a:ext>
            </a:extLst>
          </p:cNvPr>
          <p:cNvCxnSpPr/>
          <p:nvPr/>
        </p:nvCxnSpPr>
        <p:spPr>
          <a:xfrm>
            <a:off x="2454918" y="2769199"/>
            <a:ext cx="0" cy="315478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>
            <a:extLst>
              <a:ext uri="{FF2B5EF4-FFF2-40B4-BE49-F238E27FC236}">
                <a16:creationId xmlns:a16="http://schemas.microsoft.com/office/drawing/2014/main" id="{1B7006A0-08AF-4724-8CD0-30F1B7E16116}"/>
              </a:ext>
            </a:extLst>
          </p:cNvPr>
          <p:cNvCxnSpPr/>
          <p:nvPr/>
        </p:nvCxnSpPr>
        <p:spPr>
          <a:xfrm>
            <a:off x="4595519" y="2778724"/>
            <a:ext cx="0" cy="315478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63">
            <a:extLst>
              <a:ext uri="{FF2B5EF4-FFF2-40B4-BE49-F238E27FC236}">
                <a16:creationId xmlns:a16="http://schemas.microsoft.com/office/drawing/2014/main" id="{5F1B9EF2-00CE-4390-96E7-B3EF46E3D00E}"/>
              </a:ext>
            </a:extLst>
          </p:cNvPr>
          <p:cNvCxnSpPr/>
          <p:nvPr/>
        </p:nvCxnSpPr>
        <p:spPr>
          <a:xfrm>
            <a:off x="6290969" y="2778724"/>
            <a:ext cx="0" cy="315478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64">
            <a:extLst>
              <a:ext uri="{FF2B5EF4-FFF2-40B4-BE49-F238E27FC236}">
                <a16:creationId xmlns:a16="http://schemas.microsoft.com/office/drawing/2014/main" id="{4F4359F7-025A-436C-B7E4-16C3783F550F}"/>
              </a:ext>
            </a:extLst>
          </p:cNvPr>
          <p:cNvCxnSpPr/>
          <p:nvPr/>
        </p:nvCxnSpPr>
        <p:spPr>
          <a:xfrm>
            <a:off x="7986612" y="2788284"/>
            <a:ext cx="0" cy="315478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65">
            <a:extLst>
              <a:ext uri="{FF2B5EF4-FFF2-40B4-BE49-F238E27FC236}">
                <a16:creationId xmlns:a16="http://schemas.microsoft.com/office/drawing/2014/main" id="{176F16D4-D174-4734-BC07-670640E699D0}"/>
              </a:ext>
            </a:extLst>
          </p:cNvPr>
          <p:cNvCxnSpPr/>
          <p:nvPr/>
        </p:nvCxnSpPr>
        <p:spPr>
          <a:xfrm>
            <a:off x="9684464" y="2797844"/>
            <a:ext cx="0" cy="315478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Connecteur droit 66">
            <a:extLst>
              <a:ext uri="{FF2B5EF4-FFF2-40B4-BE49-F238E27FC236}">
                <a16:creationId xmlns:a16="http://schemas.microsoft.com/office/drawing/2014/main" id="{16F6ACF2-264A-4637-BEA4-FF109E281B11}"/>
              </a:ext>
            </a:extLst>
          </p:cNvPr>
          <p:cNvCxnSpPr>
            <a:cxnSpLocks/>
          </p:cNvCxnSpPr>
          <p:nvPr/>
        </p:nvCxnSpPr>
        <p:spPr>
          <a:xfrm>
            <a:off x="1531710" y="3294904"/>
            <a:ext cx="0" cy="134096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Connecteur droit 69">
            <a:extLst>
              <a:ext uri="{FF2B5EF4-FFF2-40B4-BE49-F238E27FC236}">
                <a16:creationId xmlns:a16="http://schemas.microsoft.com/office/drawing/2014/main" id="{E75DD577-FF41-433E-8606-AC5136397EDC}"/>
              </a:ext>
            </a:extLst>
          </p:cNvPr>
          <p:cNvCxnSpPr>
            <a:cxnSpLocks/>
          </p:cNvCxnSpPr>
          <p:nvPr/>
        </p:nvCxnSpPr>
        <p:spPr>
          <a:xfrm>
            <a:off x="3446235" y="3294904"/>
            <a:ext cx="0" cy="134096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droit 71">
            <a:extLst>
              <a:ext uri="{FF2B5EF4-FFF2-40B4-BE49-F238E27FC236}">
                <a16:creationId xmlns:a16="http://schemas.microsoft.com/office/drawing/2014/main" id="{F8EF5D8B-CDFA-414D-9C6A-C273967190F6}"/>
              </a:ext>
            </a:extLst>
          </p:cNvPr>
          <p:cNvCxnSpPr>
            <a:cxnSpLocks/>
          </p:cNvCxnSpPr>
          <p:nvPr/>
        </p:nvCxnSpPr>
        <p:spPr>
          <a:xfrm>
            <a:off x="5475060" y="3294904"/>
            <a:ext cx="0" cy="134096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droit 72">
            <a:extLst>
              <a:ext uri="{FF2B5EF4-FFF2-40B4-BE49-F238E27FC236}">
                <a16:creationId xmlns:a16="http://schemas.microsoft.com/office/drawing/2014/main" id="{BDEA0663-594F-4965-8AEB-573D2F3318EA}"/>
              </a:ext>
            </a:extLst>
          </p:cNvPr>
          <p:cNvCxnSpPr>
            <a:cxnSpLocks/>
          </p:cNvCxnSpPr>
          <p:nvPr/>
        </p:nvCxnSpPr>
        <p:spPr>
          <a:xfrm>
            <a:off x="7151460" y="3294904"/>
            <a:ext cx="0" cy="134096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Connecteur droit 73">
            <a:extLst>
              <a:ext uri="{FF2B5EF4-FFF2-40B4-BE49-F238E27FC236}">
                <a16:creationId xmlns:a16="http://schemas.microsoft.com/office/drawing/2014/main" id="{E6FA10BF-D16A-4CB5-A1B9-8497E9088A20}"/>
              </a:ext>
            </a:extLst>
          </p:cNvPr>
          <p:cNvCxnSpPr>
            <a:cxnSpLocks/>
          </p:cNvCxnSpPr>
          <p:nvPr/>
        </p:nvCxnSpPr>
        <p:spPr>
          <a:xfrm>
            <a:off x="8865960" y="3294904"/>
            <a:ext cx="0" cy="134096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droit 74">
            <a:extLst>
              <a:ext uri="{FF2B5EF4-FFF2-40B4-BE49-F238E27FC236}">
                <a16:creationId xmlns:a16="http://schemas.microsoft.com/office/drawing/2014/main" id="{97D018F3-01AB-4308-B507-6E276E70A2AB}"/>
              </a:ext>
            </a:extLst>
          </p:cNvPr>
          <p:cNvCxnSpPr>
            <a:cxnSpLocks/>
          </p:cNvCxnSpPr>
          <p:nvPr/>
        </p:nvCxnSpPr>
        <p:spPr>
          <a:xfrm>
            <a:off x="10694760" y="3294904"/>
            <a:ext cx="0" cy="134096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47">
            <a:extLst>
              <a:ext uri="{FF2B5EF4-FFF2-40B4-BE49-F238E27FC236}">
                <a16:creationId xmlns:a16="http://schemas.microsoft.com/office/drawing/2014/main" id="{B1E36B19-92C5-421B-9007-7D081867B37F}"/>
              </a:ext>
            </a:extLst>
          </p:cNvPr>
          <p:cNvCxnSpPr/>
          <p:nvPr/>
        </p:nvCxnSpPr>
        <p:spPr>
          <a:xfrm>
            <a:off x="8381212" y="4388813"/>
            <a:ext cx="1082369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Shape 1021">
            <a:extLst>
              <a:ext uri="{FF2B5EF4-FFF2-40B4-BE49-F238E27FC236}">
                <a16:creationId xmlns:a16="http://schemas.microsoft.com/office/drawing/2014/main" id="{68A956BB-A0E8-4C8B-8C8A-6C341F2FC32C}"/>
              </a:ext>
            </a:extLst>
          </p:cNvPr>
          <p:cNvSpPr/>
          <p:nvPr/>
        </p:nvSpPr>
        <p:spPr>
          <a:xfrm>
            <a:off x="2779898" y="3755390"/>
            <a:ext cx="504371" cy="485687"/>
          </a:xfrm>
          <a:prstGeom prst="rect">
            <a:avLst/>
          </a:prstGeom>
          <a:noFill/>
          <a:ln w="38100" cap="flat" cmpd="sng">
            <a:solidFill>
              <a:srgbClr val="50A88A"/>
            </a:solidFill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 numCol="1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pPr>
            <a:endParaRPr kumimoji="0" lang="en-GB" sz="700" b="1" i="0" u="none" strike="noStrike" kern="1200" cap="none" spc="-41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NPPSlabSerif-Light" panose="02000000000000000000" pitchFamily="2" charset="0"/>
              <a:ea typeface="Rajdhani Semibold"/>
              <a:cs typeface="Raleway"/>
              <a:sym typeface="Rajdhani Semibold"/>
            </a:endParaRPr>
          </a:p>
        </p:txBody>
      </p:sp>
      <p:cxnSp>
        <p:nvCxnSpPr>
          <p:cNvPr id="49" name="Connecteur droit avec flèche 48">
            <a:extLst>
              <a:ext uri="{FF2B5EF4-FFF2-40B4-BE49-F238E27FC236}">
                <a16:creationId xmlns:a16="http://schemas.microsoft.com/office/drawing/2014/main" id="{DFC571E9-500D-4109-95A6-E0F69EEB976A}"/>
              </a:ext>
            </a:extLst>
          </p:cNvPr>
          <p:cNvCxnSpPr>
            <a:cxnSpLocks/>
          </p:cNvCxnSpPr>
          <p:nvPr/>
        </p:nvCxnSpPr>
        <p:spPr>
          <a:xfrm>
            <a:off x="3350165" y="4052115"/>
            <a:ext cx="118518" cy="0"/>
          </a:xfrm>
          <a:prstGeom prst="straightConnector1">
            <a:avLst/>
          </a:prstGeom>
          <a:ln w="12700">
            <a:solidFill>
              <a:srgbClr val="0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hape 1021">
            <a:extLst>
              <a:ext uri="{FF2B5EF4-FFF2-40B4-BE49-F238E27FC236}">
                <a16:creationId xmlns:a16="http://schemas.microsoft.com/office/drawing/2014/main" id="{DC82C8D6-351E-48D7-8994-E4DFF60AB382}"/>
              </a:ext>
            </a:extLst>
          </p:cNvPr>
          <p:cNvSpPr/>
          <p:nvPr/>
        </p:nvSpPr>
        <p:spPr>
          <a:xfrm>
            <a:off x="3530118" y="3754423"/>
            <a:ext cx="504371" cy="485687"/>
          </a:xfrm>
          <a:prstGeom prst="rect">
            <a:avLst/>
          </a:prstGeom>
          <a:noFill/>
          <a:ln w="38100" cap="flat" cmpd="sng">
            <a:solidFill>
              <a:srgbClr val="50A88A"/>
            </a:solidFill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0" tIns="0" rIns="0" bIns="0" numCol="1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pPr>
            <a:endParaRPr kumimoji="0" lang="en-GB" sz="700" b="1" i="0" u="none" strike="noStrike" kern="1200" cap="none" spc="-41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NPPSlabSerif-Light" panose="02000000000000000000" pitchFamily="2" charset="0"/>
              <a:ea typeface="Rajdhani Semibold"/>
              <a:cs typeface="Raleway"/>
              <a:sym typeface="Rajdhani Semibold"/>
            </a:endParaRPr>
          </a:p>
        </p:txBody>
      </p:sp>
      <p:sp>
        <p:nvSpPr>
          <p:cNvPr id="34" name="tbDuration">
            <a:extLst>
              <a:ext uri="{FF2B5EF4-FFF2-40B4-BE49-F238E27FC236}">
                <a16:creationId xmlns:a16="http://schemas.microsoft.com/office/drawing/2014/main" id="{50B13C02-4F26-4BF2-A151-8B06F0D2ED44}"/>
              </a:ext>
            </a:extLst>
          </p:cNvPr>
          <p:cNvSpPr txBox="1"/>
          <p:nvPr/>
        </p:nvSpPr>
        <p:spPr>
          <a:xfrm>
            <a:off x="10261274" y="3706376"/>
            <a:ext cx="82895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algn="ctr">
              <a:defRPr/>
            </a:pPr>
            <a:r>
              <a:rPr lang="en-GB" sz="1400" b="1" kern="0" dirty="0">
                <a:solidFill>
                  <a:srgbClr val="50A88A"/>
                </a:solidFill>
                <a:cs typeface="Gisha" pitchFamily="34" charset="-79"/>
              </a:rPr>
              <a:t>2</a:t>
            </a: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rgbClr val="50A88A"/>
                </a:solidFill>
                <a:effectLst/>
                <a:uLnTx/>
                <a:uFillTx/>
                <a:ea typeface="+mn-ea"/>
                <a:cs typeface="Gisha" pitchFamily="34" charset="-79"/>
              </a:rPr>
              <a:t>0</a:t>
            </a:r>
            <a:r>
              <a:rPr kumimoji="0" lang="en-GB" sz="1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Gisha" pitchFamily="34" charset="-79"/>
              </a:rPr>
              <a:t> </a:t>
            </a: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minút </a:t>
            </a:r>
          </a:p>
          <a:p>
            <a:pPr lvl="0" algn="ctr">
              <a:defRPr/>
            </a:pP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v priemere</a:t>
            </a:r>
          </a:p>
        </p:txBody>
      </p:sp>
      <p:sp>
        <p:nvSpPr>
          <p:cNvPr id="44" name="endDay">
            <a:extLst>
              <a:ext uri="{FF2B5EF4-FFF2-40B4-BE49-F238E27FC236}">
                <a16:creationId xmlns:a16="http://schemas.microsoft.com/office/drawing/2014/main" id="{CBF3FB3D-0AA0-4AA3-8E38-F7A3F50A545C}"/>
              </a:ext>
            </a:extLst>
          </p:cNvPr>
          <p:cNvSpPr txBox="1"/>
          <p:nvPr/>
        </p:nvSpPr>
        <p:spPr>
          <a:xfrm>
            <a:off x="3481157" y="3860394"/>
            <a:ext cx="595035" cy="36933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08</a:t>
            </a:r>
          </a:p>
        </p:txBody>
      </p:sp>
      <p:sp>
        <p:nvSpPr>
          <p:cNvPr id="43" name="endMonth">
            <a:extLst>
              <a:ext uri="{FF2B5EF4-FFF2-40B4-BE49-F238E27FC236}">
                <a16:creationId xmlns:a16="http://schemas.microsoft.com/office/drawing/2014/main" id="{38B20096-4F84-4563-91F4-0E42AA48058A}"/>
              </a:ext>
            </a:extLst>
          </p:cNvPr>
          <p:cNvSpPr/>
          <p:nvPr/>
        </p:nvSpPr>
        <p:spPr>
          <a:xfrm>
            <a:off x="3530118" y="3754423"/>
            <a:ext cx="504371" cy="117774"/>
          </a:xfrm>
          <a:prstGeom prst="rect">
            <a:avLst/>
          </a:prstGeom>
          <a:solidFill>
            <a:srgbClr val="50A88A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numCol="1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pPr>
            <a:r>
              <a:rPr lang="en-GB" sz="900" b="1" dirty="0">
                <a:solidFill>
                  <a:srgbClr val="FFFFFF"/>
                </a:solidFill>
                <a:latin typeface="+mj-lt"/>
                <a:ea typeface="Rajdhani Semibold"/>
                <a:cs typeface="Raleway"/>
                <a:sym typeface="Rajdhani Semibold"/>
              </a:rPr>
              <a:t>Nov</a:t>
            </a:r>
            <a:endParaRPr kumimoji="0" lang="en-GB" sz="9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j-lt"/>
              <a:ea typeface="Rajdhani Semibold"/>
              <a:cs typeface="Raleway"/>
              <a:sym typeface="Rajdhani Semibold"/>
            </a:endParaRPr>
          </a:p>
        </p:txBody>
      </p:sp>
      <p:sp>
        <p:nvSpPr>
          <p:cNvPr id="40" name="iniDay">
            <a:extLst>
              <a:ext uri="{FF2B5EF4-FFF2-40B4-BE49-F238E27FC236}">
                <a16:creationId xmlns:a16="http://schemas.microsoft.com/office/drawing/2014/main" id="{A46DA495-6BD4-419F-9C70-D8E7055ABD8C}"/>
              </a:ext>
            </a:extLst>
          </p:cNvPr>
          <p:cNvSpPr txBox="1"/>
          <p:nvPr/>
        </p:nvSpPr>
        <p:spPr>
          <a:xfrm>
            <a:off x="2735589" y="3852396"/>
            <a:ext cx="595035" cy="369332"/>
          </a:xfrm>
          <a:prstGeom prst="rect">
            <a:avLst/>
          </a:prstGeom>
          <a:noFill/>
        </p:spPr>
        <p:txBody>
          <a:bodyPr wrap="none" rtlCol="0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05</a:t>
            </a:r>
          </a:p>
        </p:txBody>
      </p:sp>
      <p:sp>
        <p:nvSpPr>
          <p:cNvPr id="39" name="iniMonth">
            <a:extLst>
              <a:ext uri="{FF2B5EF4-FFF2-40B4-BE49-F238E27FC236}">
                <a16:creationId xmlns:a16="http://schemas.microsoft.com/office/drawing/2014/main" id="{887AF0E3-24AC-41FB-8DF8-16C8FA747FF3}"/>
              </a:ext>
            </a:extLst>
          </p:cNvPr>
          <p:cNvSpPr/>
          <p:nvPr/>
        </p:nvSpPr>
        <p:spPr>
          <a:xfrm>
            <a:off x="2779898" y="3755390"/>
            <a:ext cx="504371" cy="117774"/>
          </a:xfrm>
          <a:prstGeom prst="rect">
            <a:avLst/>
          </a:prstGeom>
          <a:solidFill>
            <a:srgbClr val="50A88A"/>
          </a:solidFill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0" tIns="0" rIns="0" bIns="0" numCol="1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pPr>
            <a:r>
              <a:rPr kumimoji="0" lang="en-GB" sz="9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Rajdhani Semibold"/>
                <a:cs typeface="Raleway"/>
                <a:sym typeface="Rajdhani Semibold"/>
              </a:rPr>
              <a:t>Sept</a:t>
            </a:r>
          </a:p>
        </p:txBody>
      </p:sp>
      <p:pic>
        <p:nvPicPr>
          <p:cNvPr id="78" name="Graphique 77">
            <a:extLst>
              <a:ext uri="{FF2B5EF4-FFF2-40B4-BE49-F238E27FC236}">
                <a16:creationId xmlns:a16="http://schemas.microsoft.com/office/drawing/2014/main" id="{0C33B051-AEF0-47F0-9A74-6C417FB4510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99183" y="1746631"/>
            <a:ext cx="464545" cy="666523"/>
          </a:xfrm>
          <a:prstGeom prst="rect">
            <a:avLst/>
          </a:prstGeom>
        </p:spPr>
      </p:pic>
      <p:pic>
        <p:nvPicPr>
          <p:cNvPr id="79" name="Graphique 78">
            <a:extLst>
              <a:ext uri="{FF2B5EF4-FFF2-40B4-BE49-F238E27FC236}">
                <a16:creationId xmlns:a16="http://schemas.microsoft.com/office/drawing/2014/main" id="{A35BA3C6-5743-47CB-8251-2B138F80C97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633889" y="1763580"/>
            <a:ext cx="488783" cy="635417"/>
          </a:xfrm>
          <a:prstGeom prst="rect">
            <a:avLst/>
          </a:prstGeom>
        </p:spPr>
      </p:pic>
      <p:pic>
        <p:nvPicPr>
          <p:cNvPr id="80" name="Graphique 79">
            <a:extLst>
              <a:ext uri="{FF2B5EF4-FFF2-40B4-BE49-F238E27FC236}">
                <a16:creationId xmlns:a16="http://schemas.microsoft.com/office/drawing/2014/main" id="{43EB4722-3071-4DD0-AAFF-DD04A056A0A6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169734" y="1763122"/>
            <a:ext cx="620999" cy="620999"/>
          </a:xfrm>
          <a:prstGeom prst="rect">
            <a:avLst/>
          </a:prstGeom>
        </p:spPr>
      </p:pic>
      <p:pic>
        <p:nvPicPr>
          <p:cNvPr id="81" name="Graphique 80">
            <a:extLst>
              <a:ext uri="{FF2B5EF4-FFF2-40B4-BE49-F238E27FC236}">
                <a16:creationId xmlns:a16="http://schemas.microsoft.com/office/drawing/2014/main" id="{5B21E8C4-27FD-440D-88F9-C4B6F59E8565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177858" y="1784377"/>
            <a:ext cx="581651" cy="620755"/>
          </a:xfrm>
          <a:prstGeom prst="rect">
            <a:avLst/>
          </a:prstGeom>
        </p:spPr>
      </p:pic>
      <p:pic>
        <p:nvPicPr>
          <p:cNvPr id="82" name="Graphique 81">
            <a:extLst>
              <a:ext uri="{FF2B5EF4-FFF2-40B4-BE49-F238E27FC236}">
                <a16:creationId xmlns:a16="http://schemas.microsoft.com/office/drawing/2014/main" id="{8D8C1294-C79E-49E0-8CCD-37F8C919B0D6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0442543" y="1890853"/>
            <a:ext cx="453235" cy="453235"/>
          </a:xfrm>
          <a:prstGeom prst="rect">
            <a:avLst/>
          </a:prstGeom>
        </p:spPr>
      </p:pic>
      <p:pic>
        <p:nvPicPr>
          <p:cNvPr id="83" name="Graphique 82">
            <a:extLst>
              <a:ext uri="{FF2B5EF4-FFF2-40B4-BE49-F238E27FC236}">
                <a16:creationId xmlns:a16="http://schemas.microsoft.com/office/drawing/2014/main" id="{76AB52ED-18BC-4850-BB99-E253679274A4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6875297" y="1850465"/>
            <a:ext cx="552325" cy="552325"/>
          </a:xfrm>
          <a:prstGeom prst="rect">
            <a:avLst/>
          </a:prstGeom>
        </p:spPr>
      </p:pic>
      <p:sp>
        <p:nvSpPr>
          <p:cNvPr id="61" name="SigUp R1C_C2">
            <a:extLst>
              <a:ext uri="{FF2B5EF4-FFF2-40B4-BE49-F238E27FC236}">
                <a16:creationId xmlns:a16="http://schemas.microsoft.com/office/drawing/2014/main" id="{871DA20E-86BD-4AF7-B43C-C6A6A36FBE9A}"/>
              </a:ext>
            </a:extLst>
          </p:cNvPr>
          <p:cNvSpPr>
            <a:spLocks noChangeAspect="1" noEditPoints="1"/>
          </p:cNvSpPr>
          <p:nvPr/>
        </p:nvSpPr>
        <p:spPr bwMode="auto">
          <a:xfrm rot="2986905">
            <a:off x="1819774" y="5698715"/>
            <a:ext cx="288636" cy="288000"/>
          </a:xfrm>
          <a:custGeom>
            <a:avLst/>
            <a:gdLst>
              <a:gd name="T0" fmla="*/ 195 w 227"/>
              <a:gd name="T1" fmla="*/ 40 h 227"/>
              <a:gd name="T2" fmla="*/ 201 w 227"/>
              <a:gd name="T3" fmla="*/ 34 h 227"/>
              <a:gd name="T4" fmla="*/ 195 w 227"/>
              <a:gd name="T5" fmla="*/ 27 h 227"/>
              <a:gd name="T6" fmla="*/ 188 w 227"/>
              <a:gd name="T7" fmla="*/ 34 h 227"/>
              <a:gd name="T8" fmla="*/ 195 w 227"/>
              <a:gd name="T9" fmla="*/ 40 h 227"/>
              <a:gd name="T10" fmla="*/ 215 w 227"/>
              <a:gd name="T11" fmla="*/ 63 h 227"/>
              <a:gd name="T12" fmla="*/ 215 w 227"/>
              <a:gd name="T13" fmla="*/ 63 h 227"/>
              <a:gd name="T14" fmla="*/ 212 w 227"/>
              <a:gd name="T15" fmla="*/ 61 h 227"/>
              <a:gd name="T16" fmla="*/ 211 w 227"/>
              <a:gd name="T17" fmla="*/ 65 h 227"/>
              <a:gd name="T18" fmla="*/ 222 w 227"/>
              <a:gd name="T19" fmla="*/ 114 h 227"/>
              <a:gd name="T20" fmla="*/ 114 w 227"/>
              <a:gd name="T21" fmla="*/ 222 h 227"/>
              <a:gd name="T22" fmla="*/ 5 w 227"/>
              <a:gd name="T23" fmla="*/ 114 h 227"/>
              <a:gd name="T24" fmla="*/ 114 w 227"/>
              <a:gd name="T25" fmla="*/ 5 h 227"/>
              <a:gd name="T26" fmla="*/ 162 w 227"/>
              <a:gd name="T27" fmla="*/ 17 h 227"/>
              <a:gd name="T28" fmla="*/ 164 w 227"/>
              <a:gd name="T29" fmla="*/ 17 h 227"/>
              <a:gd name="T30" fmla="*/ 166 w 227"/>
              <a:gd name="T31" fmla="*/ 16 h 227"/>
              <a:gd name="T32" fmla="*/ 164 w 227"/>
              <a:gd name="T33" fmla="*/ 12 h 227"/>
              <a:gd name="T34" fmla="*/ 114 w 227"/>
              <a:gd name="T35" fmla="*/ 0 h 227"/>
              <a:gd name="T36" fmla="*/ 0 w 227"/>
              <a:gd name="T37" fmla="*/ 114 h 227"/>
              <a:gd name="T38" fmla="*/ 114 w 227"/>
              <a:gd name="T39" fmla="*/ 227 h 227"/>
              <a:gd name="T40" fmla="*/ 227 w 227"/>
              <a:gd name="T41" fmla="*/ 114 h 227"/>
              <a:gd name="T42" fmla="*/ 215 w 227"/>
              <a:gd name="T43" fmla="*/ 63 h 227"/>
              <a:gd name="T44" fmla="*/ 106 w 227"/>
              <a:gd name="T45" fmla="*/ 45 h 227"/>
              <a:gd name="T46" fmla="*/ 53 w 227"/>
              <a:gd name="T47" fmla="*/ 99 h 227"/>
              <a:gd name="T48" fmla="*/ 65 w 227"/>
              <a:gd name="T49" fmla="*/ 112 h 227"/>
              <a:gd name="T50" fmla="*/ 101 w 227"/>
              <a:gd name="T51" fmla="*/ 76 h 227"/>
              <a:gd name="T52" fmla="*/ 105 w 227"/>
              <a:gd name="T53" fmla="*/ 77 h 227"/>
              <a:gd name="T54" fmla="*/ 105 w 227"/>
              <a:gd name="T55" fmla="*/ 177 h 227"/>
              <a:gd name="T56" fmla="*/ 114 w 227"/>
              <a:gd name="T57" fmla="*/ 186 h 227"/>
              <a:gd name="T58" fmla="*/ 123 w 227"/>
              <a:gd name="T59" fmla="*/ 177 h 227"/>
              <a:gd name="T60" fmla="*/ 123 w 227"/>
              <a:gd name="T61" fmla="*/ 77 h 227"/>
              <a:gd name="T62" fmla="*/ 126 w 227"/>
              <a:gd name="T63" fmla="*/ 76 h 227"/>
              <a:gd name="T64" fmla="*/ 162 w 227"/>
              <a:gd name="T65" fmla="*/ 112 h 227"/>
              <a:gd name="T66" fmla="*/ 175 w 227"/>
              <a:gd name="T67" fmla="*/ 99 h 227"/>
              <a:gd name="T68" fmla="*/ 122 w 227"/>
              <a:gd name="T69" fmla="*/ 45 h 227"/>
              <a:gd name="T70" fmla="*/ 106 w 227"/>
              <a:gd name="T71" fmla="*/ 45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7" h="227">
                <a:moveTo>
                  <a:pt x="195" y="40"/>
                </a:moveTo>
                <a:cubicBezTo>
                  <a:pt x="198" y="40"/>
                  <a:pt x="201" y="37"/>
                  <a:pt x="201" y="34"/>
                </a:cubicBezTo>
                <a:cubicBezTo>
                  <a:pt x="201" y="30"/>
                  <a:pt x="198" y="27"/>
                  <a:pt x="195" y="27"/>
                </a:cubicBezTo>
                <a:cubicBezTo>
                  <a:pt x="191" y="27"/>
                  <a:pt x="188" y="30"/>
                  <a:pt x="188" y="34"/>
                </a:cubicBezTo>
                <a:cubicBezTo>
                  <a:pt x="188" y="37"/>
                  <a:pt x="191" y="40"/>
                  <a:pt x="195" y="40"/>
                </a:cubicBezTo>
                <a:close/>
                <a:moveTo>
                  <a:pt x="215" y="63"/>
                </a:moveTo>
                <a:cubicBezTo>
                  <a:pt x="215" y="63"/>
                  <a:pt x="215" y="63"/>
                  <a:pt x="215" y="63"/>
                </a:cubicBezTo>
                <a:cubicBezTo>
                  <a:pt x="214" y="61"/>
                  <a:pt x="213" y="61"/>
                  <a:pt x="212" y="61"/>
                </a:cubicBezTo>
                <a:cubicBezTo>
                  <a:pt x="210" y="62"/>
                  <a:pt x="210" y="64"/>
                  <a:pt x="211" y="65"/>
                </a:cubicBezTo>
                <a:cubicBezTo>
                  <a:pt x="218" y="80"/>
                  <a:pt x="222" y="97"/>
                  <a:pt x="222" y="114"/>
                </a:cubicBezTo>
                <a:cubicBezTo>
                  <a:pt x="222" y="174"/>
                  <a:pt x="174" y="222"/>
                  <a:pt x="114" y="222"/>
                </a:cubicBezTo>
                <a:cubicBezTo>
                  <a:pt x="54" y="222"/>
                  <a:pt x="5" y="174"/>
                  <a:pt x="5" y="114"/>
                </a:cubicBezTo>
                <a:cubicBezTo>
                  <a:pt x="5" y="54"/>
                  <a:pt x="54" y="5"/>
                  <a:pt x="114" y="5"/>
                </a:cubicBezTo>
                <a:cubicBezTo>
                  <a:pt x="131" y="5"/>
                  <a:pt x="147" y="9"/>
                  <a:pt x="162" y="17"/>
                </a:cubicBezTo>
                <a:cubicBezTo>
                  <a:pt x="163" y="17"/>
                  <a:pt x="164" y="17"/>
                  <a:pt x="164" y="17"/>
                </a:cubicBezTo>
                <a:cubicBezTo>
                  <a:pt x="164" y="17"/>
                  <a:pt x="165" y="16"/>
                  <a:pt x="166" y="16"/>
                </a:cubicBezTo>
                <a:cubicBezTo>
                  <a:pt x="166" y="14"/>
                  <a:pt x="166" y="13"/>
                  <a:pt x="164" y="12"/>
                </a:cubicBezTo>
                <a:cubicBezTo>
                  <a:pt x="149" y="4"/>
                  <a:pt x="132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6"/>
                  <a:pt x="51" y="227"/>
                  <a:pt x="114" y="227"/>
                </a:cubicBezTo>
                <a:cubicBezTo>
                  <a:pt x="176" y="227"/>
                  <a:pt x="227" y="176"/>
                  <a:pt x="227" y="114"/>
                </a:cubicBezTo>
                <a:cubicBezTo>
                  <a:pt x="227" y="96"/>
                  <a:pt x="223" y="78"/>
                  <a:pt x="215" y="63"/>
                </a:cubicBezTo>
                <a:close/>
                <a:moveTo>
                  <a:pt x="106" y="45"/>
                </a:moveTo>
                <a:cubicBezTo>
                  <a:pt x="53" y="99"/>
                  <a:pt x="53" y="99"/>
                  <a:pt x="53" y="99"/>
                </a:cubicBezTo>
                <a:cubicBezTo>
                  <a:pt x="44" y="108"/>
                  <a:pt x="57" y="121"/>
                  <a:pt x="65" y="112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3" y="74"/>
                  <a:pt x="105" y="75"/>
                  <a:pt x="105" y="77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82"/>
                  <a:pt x="109" y="186"/>
                  <a:pt x="114" y="186"/>
                </a:cubicBezTo>
                <a:cubicBezTo>
                  <a:pt x="119" y="186"/>
                  <a:pt x="123" y="182"/>
                  <a:pt x="123" y="1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3" y="75"/>
                  <a:pt x="124" y="74"/>
                  <a:pt x="126" y="76"/>
                </a:cubicBezTo>
                <a:cubicBezTo>
                  <a:pt x="162" y="112"/>
                  <a:pt x="162" y="112"/>
                  <a:pt x="162" y="112"/>
                </a:cubicBezTo>
                <a:cubicBezTo>
                  <a:pt x="170" y="121"/>
                  <a:pt x="183" y="108"/>
                  <a:pt x="175" y="99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17" y="41"/>
                  <a:pt x="110" y="41"/>
                  <a:pt x="106" y="45"/>
                </a:cubicBezTo>
                <a:close/>
              </a:path>
            </a:pathLst>
          </a:custGeom>
          <a:solidFill>
            <a:srgbClr val="33A93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SigDown R2C_C1">
            <a:extLst>
              <a:ext uri="{FF2B5EF4-FFF2-40B4-BE49-F238E27FC236}">
                <a16:creationId xmlns:a16="http://schemas.microsoft.com/office/drawing/2014/main" id="{E3381AD2-3323-4CFF-B33E-BEE12B1B4E39}"/>
              </a:ext>
            </a:extLst>
          </p:cNvPr>
          <p:cNvSpPr>
            <a:spLocks noChangeAspect="1" noEditPoints="1"/>
          </p:cNvSpPr>
          <p:nvPr/>
        </p:nvSpPr>
        <p:spPr bwMode="auto">
          <a:xfrm rot="18762085">
            <a:off x="4882787" y="5698179"/>
            <a:ext cx="288636" cy="288000"/>
          </a:xfrm>
          <a:custGeom>
            <a:avLst/>
            <a:gdLst>
              <a:gd name="T0" fmla="*/ 126 w 227"/>
              <a:gd name="T1" fmla="*/ 152 h 227"/>
              <a:gd name="T2" fmla="*/ 123 w 227"/>
              <a:gd name="T3" fmla="*/ 150 h 227"/>
              <a:gd name="T4" fmla="*/ 123 w 227"/>
              <a:gd name="T5" fmla="*/ 51 h 227"/>
              <a:gd name="T6" fmla="*/ 113 w 227"/>
              <a:gd name="T7" fmla="*/ 42 h 227"/>
              <a:gd name="T8" fmla="*/ 104 w 227"/>
              <a:gd name="T9" fmla="*/ 51 h 227"/>
              <a:gd name="T10" fmla="*/ 104 w 227"/>
              <a:gd name="T11" fmla="*/ 150 h 227"/>
              <a:gd name="T12" fmla="*/ 101 w 227"/>
              <a:gd name="T13" fmla="*/ 152 h 227"/>
              <a:gd name="T14" fmla="*/ 65 w 227"/>
              <a:gd name="T15" fmla="*/ 116 h 227"/>
              <a:gd name="T16" fmla="*/ 52 w 227"/>
              <a:gd name="T17" fmla="*/ 129 h 227"/>
              <a:gd name="T18" fmla="*/ 106 w 227"/>
              <a:gd name="T19" fmla="*/ 182 h 227"/>
              <a:gd name="T20" fmla="*/ 122 w 227"/>
              <a:gd name="T21" fmla="*/ 182 h 227"/>
              <a:gd name="T22" fmla="*/ 175 w 227"/>
              <a:gd name="T23" fmla="*/ 129 h 227"/>
              <a:gd name="T24" fmla="*/ 162 w 227"/>
              <a:gd name="T25" fmla="*/ 116 h 227"/>
              <a:gd name="T26" fmla="*/ 126 w 227"/>
              <a:gd name="T27" fmla="*/ 152 h 227"/>
              <a:gd name="T28" fmla="*/ 195 w 227"/>
              <a:gd name="T29" fmla="*/ 40 h 227"/>
              <a:gd name="T30" fmla="*/ 201 w 227"/>
              <a:gd name="T31" fmla="*/ 34 h 227"/>
              <a:gd name="T32" fmla="*/ 195 w 227"/>
              <a:gd name="T33" fmla="*/ 27 h 227"/>
              <a:gd name="T34" fmla="*/ 188 w 227"/>
              <a:gd name="T35" fmla="*/ 34 h 227"/>
              <a:gd name="T36" fmla="*/ 195 w 227"/>
              <a:gd name="T37" fmla="*/ 40 h 227"/>
              <a:gd name="T38" fmla="*/ 215 w 227"/>
              <a:gd name="T39" fmla="*/ 63 h 227"/>
              <a:gd name="T40" fmla="*/ 215 w 227"/>
              <a:gd name="T41" fmla="*/ 63 h 227"/>
              <a:gd name="T42" fmla="*/ 211 w 227"/>
              <a:gd name="T43" fmla="*/ 61 h 227"/>
              <a:gd name="T44" fmla="*/ 210 w 227"/>
              <a:gd name="T45" fmla="*/ 65 h 227"/>
              <a:gd name="T46" fmla="*/ 222 w 227"/>
              <a:gd name="T47" fmla="*/ 114 h 227"/>
              <a:gd name="T48" fmla="*/ 113 w 227"/>
              <a:gd name="T49" fmla="*/ 222 h 227"/>
              <a:gd name="T50" fmla="*/ 5 w 227"/>
              <a:gd name="T51" fmla="*/ 114 h 227"/>
              <a:gd name="T52" fmla="*/ 113 w 227"/>
              <a:gd name="T53" fmla="*/ 5 h 227"/>
              <a:gd name="T54" fmla="*/ 162 w 227"/>
              <a:gd name="T55" fmla="*/ 17 h 227"/>
              <a:gd name="T56" fmla="*/ 164 w 227"/>
              <a:gd name="T57" fmla="*/ 17 h 227"/>
              <a:gd name="T58" fmla="*/ 165 w 227"/>
              <a:gd name="T59" fmla="*/ 16 h 227"/>
              <a:gd name="T60" fmla="*/ 164 w 227"/>
              <a:gd name="T61" fmla="*/ 12 h 227"/>
              <a:gd name="T62" fmla="*/ 113 w 227"/>
              <a:gd name="T63" fmla="*/ 0 h 227"/>
              <a:gd name="T64" fmla="*/ 0 w 227"/>
              <a:gd name="T65" fmla="*/ 114 h 227"/>
              <a:gd name="T66" fmla="*/ 113 w 227"/>
              <a:gd name="T67" fmla="*/ 227 h 227"/>
              <a:gd name="T68" fmla="*/ 227 w 227"/>
              <a:gd name="T69" fmla="*/ 114 h 227"/>
              <a:gd name="T70" fmla="*/ 215 w 227"/>
              <a:gd name="T71" fmla="*/ 6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7" h="227">
                <a:moveTo>
                  <a:pt x="126" y="152"/>
                </a:moveTo>
                <a:cubicBezTo>
                  <a:pt x="124" y="153"/>
                  <a:pt x="123" y="153"/>
                  <a:pt x="123" y="150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23" y="46"/>
                  <a:pt x="119" y="42"/>
                  <a:pt x="113" y="42"/>
                </a:cubicBezTo>
                <a:cubicBezTo>
                  <a:pt x="108" y="42"/>
                  <a:pt x="104" y="46"/>
                  <a:pt x="104" y="51"/>
                </a:cubicBezTo>
                <a:cubicBezTo>
                  <a:pt x="104" y="150"/>
                  <a:pt x="104" y="150"/>
                  <a:pt x="104" y="150"/>
                </a:cubicBezTo>
                <a:cubicBezTo>
                  <a:pt x="104" y="153"/>
                  <a:pt x="103" y="153"/>
                  <a:pt x="101" y="152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57" y="107"/>
                  <a:pt x="44" y="120"/>
                  <a:pt x="52" y="129"/>
                </a:cubicBezTo>
                <a:cubicBezTo>
                  <a:pt x="106" y="182"/>
                  <a:pt x="106" y="182"/>
                  <a:pt x="106" y="182"/>
                </a:cubicBezTo>
                <a:cubicBezTo>
                  <a:pt x="110" y="187"/>
                  <a:pt x="117" y="187"/>
                  <a:pt x="122" y="182"/>
                </a:cubicBezTo>
                <a:cubicBezTo>
                  <a:pt x="175" y="129"/>
                  <a:pt x="175" y="129"/>
                  <a:pt x="175" y="129"/>
                </a:cubicBezTo>
                <a:cubicBezTo>
                  <a:pt x="183" y="120"/>
                  <a:pt x="170" y="107"/>
                  <a:pt x="162" y="116"/>
                </a:cubicBezTo>
                <a:lnTo>
                  <a:pt x="126" y="152"/>
                </a:lnTo>
                <a:close/>
                <a:moveTo>
                  <a:pt x="195" y="40"/>
                </a:moveTo>
                <a:cubicBezTo>
                  <a:pt x="198" y="40"/>
                  <a:pt x="201" y="37"/>
                  <a:pt x="201" y="34"/>
                </a:cubicBezTo>
                <a:cubicBezTo>
                  <a:pt x="201" y="30"/>
                  <a:pt x="198" y="27"/>
                  <a:pt x="195" y="27"/>
                </a:cubicBezTo>
                <a:cubicBezTo>
                  <a:pt x="191" y="27"/>
                  <a:pt x="188" y="30"/>
                  <a:pt x="188" y="34"/>
                </a:cubicBezTo>
                <a:cubicBezTo>
                  <a:pt x="188" y="37"/>
                  <a:pt x="191" y="40"/>
                  <a:pt x="195" y="40"/>
                </a:cubicBezTo>
                <a:close/>
                <a:moveTo>
                  <a:pt x="215" y="63"/>
                </a:moveTo>
                <a:cubicBezTo>
                  <a:pt x="215" y="63"/>
                  <a:pt x="215" y="63"/>
                  <a:pt x="215" y="63"/>
                </a:cubicBezTo>
                <a:cubicBezTo>
                  <a:pt x="214" y="61"/>
                  <a:pt x="213" y="61"/>
                  <a:pt x="211" y="61"/>
                </a:cubicBezTo>
                <a:cubicBezTo>
                  <a:pt x="210" y="62"/>
                  <a:pt x="210" y="64"/>
                  <a:pt x="210" y="65"/>
                </a:cubicBezTo>
                <a:cubicBezTo>
                  <a:pt x="218" y="80"/>
                  <a:pt x="222" y="97"/>
                  <a:pt x="222" y="114"/>
                </a:cubicBezTo>
                <a:cubicBezTo>
                  <a:pt x="222" y="174"/>
                  <a:pt x="173" y="222"/>
                  <a:pt x="113" y="222"/>
                </a:cubicBezTo>
                <a:cubicBezTo>
                  <a:pt x="54" y="222"/>
                  <a:pt x="5" y="174"/>
                  <a:pt x="5" y="114"/>
                </a:cubicBezTo>
                <a:cubicBezTo>
                  <a:pt x="5" y="54"/>
                  <a:pt x="54" y="5"/>
                  <a:pt x="113" y="5"/>
                </a:cubicBezTo>
                <a:cubicBezTo>
                  <a:pt x="131" y="5"/>
                  <a:pt x="147" y="9"/>
                  <a:pt x="162" y="17"/>
                </a:cubicBezTo>
                <a:cubicBezTo>
                  <a:pt x="163" y="17"/>
                  <a:pt x="164" y="17"/>
                  <a:pt x="164" y="17"/>
                </a:cubicBezTo>
                <a:cubicBezTo>
                  <a:pt x="164" y="17"/>
                  <a:pt x="165" y="16"/>
                  <a:pt x="165" y="16"/>
                </a:cubicBezTo>
                <a:cubicBezTo>
                  <a:pt x="166" y="14"/>
                  <a:pt x="165" y="13"/>
                  <a:pt x="164" y="12"/>
                </a:cubicBezTo>
                <a:cubicBezTo>
                  <a:pt x="148" y="4"/>
                  <a:pt x="131" y="0"/>
                  <a:pt x="113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6"/>
                  <a:pt x="51" y="227"/>
                  <a:pt x="113" y="227"/>
                </a:cubicBezTo>
                <a:cubicBezTo>
                  <a:pt x="176" y="227"/>
                  <a:pt x="227" y="176"/>
                  <a:pt x="227" y="114"/>
                </a:cubicBezTo>
                <a:cubicBezTo>
                  <a:pt x="227" y="96"/>
                  <a:pt x="223" y="78"/>
                  <a:pt x="215" y="63"/>
                </a:cubicBezTo>
                <a:close/>
              </a:path>
            </a:pathLst>
          </a:custGeom>
          <a:solidFill>
            <a:srgbClr val="EC674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A9BAFB0F-C769-47D6-A471-380CC00CB376}"/>
              </a:ext>
            </a:extLst>
          </p:cNvPr>
          <p:cNvSpPr txBox="1"/>
          <p:nvPr/>
        </p:nvSpPr>
        <p:spPr>
          <a:xfrm>
            <a:off x="1760949" y="5248386"/>
            <a:ext cx="5507396" cy="5339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V prípade, ak sa v tomto prieskume objaví významný rozdiel oproti minulému roku (95 % štatistická hladina spoľahlivosti), je údaj z minulého roka označený symbolom: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:</a:t>
            </a:r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67E00BC6-5A91-424A-AAC7-4AB590BD23BC}"/>
              </a:ext>
            </a:extLst>
          </p:cNvPr>
          <p:cNvSpPr txBox="1"/>
          <p:nvPr/>
        </p:nvSpPr>
        <p:spPr>
          <a:xfrm>
            <a:off x="2550599" y="5759616"/>
            <a:ext cx="1833018" cy="11449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Výrazne vyššie ako v roku 2021</a:t>
            </a:r>
          </a:p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Výrazne vyššie ako v roku 2020</a:t>
            </a:r>
          </a:p>
          <a:p>
            <a:pPr>
              <a:lnSpc>
                <a:spcPct val="90000"/>
              </a:lnSpc>
              <a:spcBef>
                <a:spcPts val="600"/>
              </a:spcBef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XX = s</a:t>
            </a:r>
            <a:r>
              <a:rPr kumimoji="0" lang="sk-SK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kóre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 2022 </a:t>
            </a: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alebo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 2021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100" dirty="0">
              <a:solidFill>
                <a:srgbClr val="000000"/>
              </a:solidFill>
            </a:endParaRPr>
          </a:p>
        </p:txBody>
      </p:sp>
      <p:sp>
        <p:nvSpPr>
          <p:cNvPr id="84" name="ZoneTexte 83">
            <a:extLst>
              <a:ext uri="{FF2B5EF4-FFF2-40B4-BE49-F238E27FC236}">
                <a16:creationId xmlns:a16="http://schemas.microsoft.com/office/drawing/2014/main" id="{D657CE91-43A8-4D6D-BB6A-C6607F51D92C}"/>
              </a:ext>
            </a:extLst>
          </p:cNvPr>
          <p:cNvSpPr txBox="1"/>
          <p:nvPr/>
        </p:nvSpPr>
        <p:spPr>
          <a:xfrm>
            <a:off x="5598498" y="5759616"/>
            <a:ext cx="1806380" cy="9156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Výrazne nižšie ako v roku 2021</a:t>
            </a:r>
          </a:p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Výrazne nižšie ako v roku 2020</a:t>
            </a:r>
          </a:p>
          <a:p>
            <a:pPr>
              <a:lnSpc>
                <a:spcPct val="90000"/>
              </a:lnSpc>
              <a:spcBef>
                <a:spcPts val="600"/>
              </a:spcBef>
              <a:defRPr/>
            </a:pPr>
            <a:r>
              <a:rPr lang="en-GB" sz="1100" dirty="0">
                <a:solidFill>
                  <a:srgbClr val="000000"/>
                </a:solidFill>
              </a:rPr>
              <a:t>XX = s</a:t>
            </a:r>
            <a:r>
              <a:rPr lang="sk-SK" sz="1100" dirty="0" err="1">
                <a:solidFill>
                  <a:srgbClr val="000000"/>
                </a:solidFill>
              </a:rPr>
              <a:t>kóre</a:t>
            </a:r>
            <a:r>
              <a:rPr lang="en-GB" sz="1100" dirty="0">
                <a:solidFill>
                  <a:srgbClr val="000000"/>
                </a:solidFill>
              </a:rPr>
              <a:t> 2022 </a:t>
            </a:r>
            <a:r>
              <a:rPr lang="sk-SK" sz="1100" dirty="0">
                <a:solidFill>
                  <a:srgbClr val="000000"/>
                </a:solidFill>
              </a:rPr>
              <a:t>alebo</a:t>
            </a:r>
            <a:r>
              <a:rPr lang="en-GB" sz="1100" dirty="0">
                <a:solidFill>
                  <a:srgbClr val="000000"/>
                </a:solidFill>
              </a:rPr>
              <a:t> 2021</a:t>
            </a:r>
          </a:p>
        </p:txBody>
      </p:sp>
      <p:sp>
        <p:nvSpPr>
          <p:cNvPr id="86" name="ZoneTexte 85">
            <a:extLst>
              <a:ext uri="{FF2B5EF4-FFF2-40B4-BE49-F238E27FC236}">
                <a16:creationId xmlns:a16="http://schemas.microsoft.com/office/drawing/2014/main" id="{A8CCAA15-579A-4D71-AA0E-1D7A348CC4BB}"/>
              </a:ext>
            </a:extLst>
          </p:cNvPr>
          <p:cNvSpPr txBox="1"/>
          <p:nvPr/>
        </p:nvSpPr>
        <p:spPr>
          <a:xfrm>
            <a:off x="2165909" y="5764157"/>
            <a:ext cx="160300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600"/>
              </a:spcBef>
              <a:defRPr sz="1200">
                <a:solidFill>
                  <a:srgbClr val="000000"/>
                </a:solidFill>
                <a:latin typeface="BNPPSlabSerif-Bold" panose="02000000000000000000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-Bold" panose="02000000000000000000" pitchFamily="2" charset="0"/>
                <a:ea typeface="+mn-ea"/>
                <a:cs typeface="+mn-cs"/>
              </a:rPr>
              <a:t>XX</a:t>
            </a:r>
          </a:p>
        </p:txBody>
      </p:sp>
      <p:sp>
        <p:nvSpPr>
          <p:cNvPr id="89" name="ZoneTexte 88">
            <a:extLst>
              <a:ext uri="{FF2B5EF4-FFF2-40B4-BE49-F238E27FC236}">
                <a16:creationId xmlns:a16="http://schemas.microsoft.com/office/drawing/2014/main" id="{EE8ACC11-543A-417C-9FF2-8582D58399C4}"/>
              </a:ext>
            </a:extLst>
          </p:cNvPr>
          <p:cNvSpPr txBox="1"/>
          <p:nvPr/>
        </p:nvSpPr>
        <p:spPr>
          <a:xfrm>
            <a:off x="5230804" y="5764157"/>
            <a:ext cx="160300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600"/>
              </a:spcBef>
              <a:defRPr sz="1200">
                <a:solidFill>
                  <a:srgbClr val="000000"/>
                </a:solidFill>
                <a:latin typeface="BNPPSlabSerif-Bold" panose="02000000000000000000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-Bold" panose="02000000000000000000" pitchFamily="2" charset="0"/>
                <a:ea typeface="+mn-ea"/>
                <a:cs typeface="+mn-cs"/>
              </a:rPr>
              <a:t>XX</a:t>
            </a:r>
          </a:p>
        </p:txBody>
      </p:sp>
      <p:cxnSp>
        <p:nvCxnSpPr>
          <p:cNvPr id="90" name="Connecteur droit 89">
            <a:extLst>
              <a:ext uri="{FF2B5EF4-FFF2-40B4-BE49-F238E27FC236}">
                <a16:creationId xmlns:a16="http://schemas.microsoft.com/office/drawing/2014/main" id="{8490B9E1-50C5-4110-9D35-D5D03CED38A0}"/>
              </a:ext>
            </a:extLst>
          </p:cNvPr>
          <p:cNvCxnSpPr>
            <a:cxnSpLocks/>
          </p:cNvCxnSpPr>
          <p:nvPr/>
        </p:nvCxnSpPr>
        <p:spPr>
          <a:xfrm>
            <a:off x="5517957" y="5750285"/>
            <a:ext cx="0" cy="75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Connecteur droit 90">
            <a:extLst>
              <a:ext uri="{FF2B5EF4-FFF2-40B4-BE49-F238E27FC236}">
                <a16:creationId xmlns:a16="http://schemas.microsoft.com/office/drawing/2014/main" id="{7A7923A7-4D73-45CC-8A84-1B5C3D3036AB}"/>
              </a:ext>
            </a:extLst>
          </p:cNvPr>
          <p:cNvCxnSpPr>
            <a:cxnSpLocks/>
          </p:cNvCxnSpPr>
          <p:nvPr/>
        </p:nvCxnSpPr>
        <p:spPr>
          <a:xfrm>
            <a:off x="2462742" y="5750285"/>
            <a:ext cx="0" cy="75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ZoneTexte 91">
            <a:extLst>
              <a:ext uri="{FF2B5EF4-FFF2-40B4-BE49-F238E27FC236}">
                <a16:creationId xmlns:a16="http://schemas.microsoft.com/office/drawing/2014/main" id="{1195E5FD-619C-44C3-9A3F-F2B200F3B9C6}"/>
              </a:ext>
            </a:extLst>
          </p:cNvPr>
          <p:cNvSpPr txBox="1"/>
          <p:nvPr/>
        </p:nvSpPr>
        <p:spPr>
          <a:xfrm>
            <a:off x="7820694" y="5248386"/>
            <a:ext cx="3269539" cy="3046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Z dôvodu zaokrúhľovania, sa celková hodnota niektorých grafov nemusí rovnať 100</a:t>
            </a:r>
            <a:r>
              <a:rPr lang="en-US" sz="1100" dirty="0">
                <a:solidFill>
                  <a:srgbClr val="000000"/>
                </a:solidFill>
              </a:rPr>
              <a:t> </a:t>
            </a:r>
            <a:r>
              <a:rPr lang="sk-SK" sz="1100" dirty="0">
                <a:solidFill>
                  <a:srgbClr val="000000"/>
                </a:solidFill>
              </a:rPr>
              <a:t>%.</a:t>
            </a:r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6162D3E6-924E-4531-9CF2-3B346881E8AB}"/>
              </a:ext>
            </a:extLst>
          </p:cNvPr>
          <p:cNvSpPr txBox="1"/>
          <p:nvPr/>
        </p:nvSpPr>
        <p:spPr>
          <a:xfrm>
            <a:off x="676010" y="4700860"/>
            <a:ext cx="340017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457200">
              <a:defRPr/>
            </a:pPr>
            <a:r>
              <a:rPr lang="sk-SK" sz="1100" dirty="0">
                <a:solidFill>
                  <a:srgbClr val="000000"/>
                </a:solidFill>
              </a:rPr>
              <a:t>POZNÁMKY K PRIESKUMU</a:t>
            </a:r>
          </a:p>
        </p:txBody>
      </p:sp>
      <p:cxnSp>
        <p:nvCxnSpPr>
          <p:cNvPr id="85" name="Connecteur droit 84">
            <a:extLst>
              <a:ext uri="{FF2B5EF4-FFF2-40B4-BE49-F238E27FC236}">
                <a16:creationId xmlns:a16="http://schemas.microsoft.com/office/drawing/2014/main" id="{5A0657C3-71D3-4B6A-83C5-6EF90B868281}"/>
              </a:ext>
            </a:extLst>
          </p:cNvPr>
          <p:cNvCxnSpPr>
            <a:cxnSpLocks/>
          </p:cNvCxnSpPr>
          <p:nvPr/>
        </p:nvCxnSpPr>
        <p:spPr>
          <a:xfrm>
            <a:off x="956350" y="4979402"/>
            <a:ext cx="104377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" name="Connecteur droit 86">
            <a:extLst>
              <a:ext uri="{FF2B5EF4-FFF2-40B4-BE49-F238E27FC236}">
                <a16:creationId xmlns:a16="http://schemas.microsoft.com/office/drawing/2014/main" id="{30684BB2-A461-44F9-B9C0-6A2A59C028F4}"/>
              </a:ext>
            </a:extLst>
          </p:cNvPr>
          <p:cNvCxnSpPr>
            <a:cxnSpLocks/>
          </p:cNvCxnSpPr>
          <p:nvPr/>
        </p:nvCxnSpPr>
        <p:spPr>
          <a:xfrm>
            <a:off x="3254786" y="5081470"/>
            <a:ext cx="0" cy="134096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Connecteur droit 87">
            <a:extLst>
              <a:ext uri="{FF2B5EF4-FFF2-40B4-BE49-F238E27FC236}">
                <a16:creationId xmlns:a16="http://schemas.microsoft.com/office/drawing/2014/main" id="{A079D285-127E-4D49-BF20-EF1B60E1B2B1}"/>
              </a:ext>
            </a:extLst>
          </p:cNvPr>
          <p:cNvCxnSpPr>
            <a:cxnSpLocks/>
          </p:cNvCxnSpPr>
          <p:nvPr/>
        </p:nvCxnSpPr>
        <p:spPr>
          <a:xfrm>
            <a:off x="8864789" y="5081470"/>
            <a:ext cx="0" cy="134096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riangle isocèle 2">
            <a:extLst>
              <a:ext uri="{FF2B5EF4-FFF2-40B4-BE49-F238E27FC236}">
                <a16:creationId xmlns:a16="http://schemas.microsoft.com/office/drawing/2014/main" id="{C50E9E96-4EB9-4A06-BF38-CBD27C1F5F52}"/>
              </a:ext>
            </a:extLst>
          </p:cNvPr>
          <p:cNvSpPr/>
          <p:nvPr/>
        </p:nvSpPr>
        <p:spPr bwMode="ltGray">
          <a:xfrm>
            <a:off x="1867869" y="6225162"/>
            <a:ext cx="180000" cy="159144"/>
          </a:xfrm>
          <a:prstGeom prst="triangle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7" name="ZoneTexte 96">
            <a:extLst>
              <a:ext uri="{FF2B5EF4-FFF2-40B4-BE49-F238E27FC236}">
                <a16:creationId xmlns:a16="http://schemas.microsoft.com/office/drawing/2014/main" id="{DC8B3C7D-7ED8-40EE-BFAC-087FDBF501CE}"/>
              </a:ext>
            </a:extLst>
          </p:cNvPr>
          <p:cNvSpPr txBox="1"/>
          <p:nvPr/>
        </p:nvSpPr>
        <p:spPr>
          <a:xfrm>
            <a:off x="2154689" y="6221635"/>
            <a:ext cx="160300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600"/>
              </a:spcBef>
              <a:defRPr sz="1200">
                <a:solidFill>
                  <a:srgbClr val="000000"/>
                </a:solidFill>
                <a:latin typeface="BNPPSlabSerif-Bold" panose="02000000000000000000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-Bold" panose="02000000000000000000" pitchFamily="2" charset="0"/>
                <a:ea typeface="+mn-ea"/>
                <a:cs typeface="+mn-cs"/>
              </a:rPr>
              <a:t>XX</a:t>
            </a:r>
          </a:p>
        </p:txBody>
      </p:sp>
      <p:sp>
        <p:nvSpPr>
          <p:cNvPr id="98" name="Triangle isocèle 97">
            <a:extLst>
              <a:ext uri="{FF2B5EF4-FFF2-40B4-BE49-F238E27FC236}">
                <a16:creationId xmlns:a16="http://schemas.microsoft.com/office/drawing/2014/main" id="{BDDD0A24-EA68-41B6-B6BE-13B0A600F2C2}"/>
              </a:ext>
            </a:extLst>
          </p:cNvPr>
          <p:cNvSpPr/>
          <p:nvPr/>
        </p:nvSpPr>
        <p:spPr bwMode="ltGray">
          <a:xfrm rot="10800000">
            <a:off x="4943984" y="6225162"/>
            <a:ext cx="180000" cy="159144"/>
          </a:xfrm>
          <a:prstGeom prst="triangle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9" name="ZoneTexte 98">
            <a:extLst>
              <a:ext uri="{FF2B5EF4-FFF2-40B4-BE49-F238E27FC236}">
                <a16:creationId xmlns:a16="http://schemas.microsoft.com/office/drawing/2014/main" id="{4395F127-110D-4C73-8DD3-CB3C2F29F97A}"/>
              </a:ext>
            </a:extLst>
          </p:cNvPr>
          <p:cNvSpPr txBox="1"/>
          <p:nvPr/>
        </p:nvSpPr>
        <p:spPr>
          <a:xfrm>
            <a:off x="5230804" y="6221635"/>
            <a:ext cx="160300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600"/>
              </a:spcBef>
              <a:defRPr sz="1200">
                <a:solidFill>
                  <a:srgbClr val="000000"/>
                </a:solidFill>
                <a:latin typeface="BNPPSlabSerif-Bold" panose="02000000000000000000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-Bold" panose="02000000000000000000" pitchFamily="2" charset="0"/>
                <a:ea typeface="+mn-ea"/>
                <a:cs typeface="+mn-cs"/>
              </a:rPr>
              <a:t>XX</a:t>
            </a:r>
          </a:p>
        </p:txBody>
      </p:sp>
      <p:sp>
        <p:nvSpPr>
          <p:cNvPr id="93" name="ZoneTexte 91">
            <a:extLst>
              <a:ext uri="{FF2B5EF4-FFF2-40B4-BE49-F238E27FC236}">
                <a16:creationId xmlns:a16="http://schemas.microsoft.com/office/drawing/2014/main" id="{107988D3-9B1A-4AD8-B00C-537A0E171463}"/>
              </a:ext>
            </a:extLst>
          </p:cNvPr>
          <p:cNvSpPr txBox="1"/>
          <p:nvPr/>
        </p:nvSpPr>
        <p:spPr>
          <a:xfrm>
            <a:off x="7820693" y="5742503"/>
            <a:ext cx="4011904" cy="3046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b="1" dirty="0">
                <a:solidFill>
                  <a:srgbClr val="000000"/>
                </a:solidFill>
              </a:rPr>
              <a:t>NET</a:t>
            </a:r>
            <a:r>
              <a:rPr lang="sk-SK" sz="1100" dirty="0">
                <a:solidFill>
                  <a:srgbClr val="000000"/>
                </a:solidFill>
              </a:rPr>
              <a:t> sú skupiny podobných odpovedí (napr. NET Má záujem = veľký záujem + trochu záujem)/</a:t>
            </a:r>
          </a:p>
        </p:txBody>
      </p:sp>
      <p:sp>
        <p:nvSpPr>
          <p:cNvPr id="95" name="TextBox 45">
            <a:extLst>
              <a:ext uri="{FF2B5EF4-FFF2-40B4-BE49-F238E27FC236}">
                <a16:creationId xmlns:a16="http://schemas.microsoft.com/office/drawing/2014/main" id="{F2625045-0094-4B09-9FCD-18D8BA024635}"/>
              </a:ext>
            </a:extLst>
          </p:cNvPr>
          <p:cNvSpPr txBox="1"/>
          <p:nvPr/>
        </p:nvSpPr>
        <p:spPr>
          <a:xfrm>
            <a:off x="418006" y="3233091"/>
            <a:ext cx="2308743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algn="ctr">
              <a:defRPr/>
            </a:pPr>
            <a:r>
              <a:rPr lang="sk-SK" sz="1000" dirty="0">
                <a:solidFill>
                  <a:srgbClr val="008756"/>
                </a:solidFill>
                <a:cs typeface="Gisha" pitchFamily="34" charset="-79"/>
              </a:rPr>
              <a:t>SYSTÉM CATI CAWI</a:t>
            </a:r>
          </a:p>
          <a:p>
            <a:pPr lvl="0" algn="ctr">
              <a:defRPr/>
            </a:pP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Telefonický nábor so zmiešanou metódou zberu údajov, ktorá ponúka možnosť </a:t>
            </a:r>
          </a:p>
          <a:p>
            <a:pPr lvl="0" algn="ctr">
              <a:defRPr/>
            </a:pP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- odpovedať na zvyšok dotazníka telefonicky,</a:t>
            </a:r>
          </a:p>
          <a:p>
            <a:pPr marL="171450" lvl="0" indent="-171450" algn="ctr">
              <a:buFontTx/>
              <a:buChar char="-"/>
              <a:defRPr/>
            </a:pPr>
            <a:r>
              <a:rPr lang="sk-SK" sz="1000" dirty="0">
                <a:solidFill>
                  <a:srgbClr val="000000"/>
                </a:solidFill>
                <a:cs typeface="Gisha" pitchFamily="34" charset="-79"/>
              </a:rPr>
              <a:t>alebo vyplniť prieskum online prostredníctvom odkazu zaslaného e-mailom</a:t>
            </a:r>
          </a:p>
        </p:txBody>
      </p:sp>
    </p:spTree>
    <p:extLst>
      <p:ext uri="{BB962C8B-B14F-4D97-AF65-F5344CB8AC3E}">
        <p14:creationId xmlns:p14="http://schemas.microsoft.com/office/powerpoint/2010/main" val="210891417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40FDE640-823F-4773-867F-58A8437A1D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/>
              <a:t>OČAKÁVANÝ PODIEL </a:t>
            </a:r>
            <a:r>
              <a:rPr lang="sk-SK" dirty="0"/>
              <a:t>FLEETU </a:t>
            </a:r>
            <a:r>
              <a:rPr lang="en-US" dirty="0"/>
              <a:t>NA ENERGIU</a:t>
            </a:r>
            <a:endParaRPr lang="fr-FR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0BF7E3FF-10B3-488C-A79B-6E9C84F3C87D}"/>
              </a:ext>
            </a:extLst>
          </p:cNvPr>
          <p:cNvSpPr/>
          <p:nvPr/>
        </p:nvSpPr>
        <p:spPr>
          <a:xfrm>
            <a:off x="3999250" y="6027120"/>
            <a:ext cx="783313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Aké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percento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vášho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vozového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parku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LCV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bude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podľa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vášho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názoru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: 100 %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elektrických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s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batériou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hybridných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hybridných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benzínových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dieselových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za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roky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s LCV</a:t>
            </a: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  <a:latin typeface="+mn-lt"/>
            </a:endParaRP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091C5B05-4C0E-419D-898C-7B080B142E7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70</a:t>
            </a:fld>
            <a:endParaRPr lang="en-GB" dirty="0"/>
          </a:p>
        </p:txBody>
      </p:sp>
      <p:pic>
        <p:nvPicPr>
          <p:cNvPr id="44" name="Graphique 42">
            <a:extLst>
              <a:ext uri="{FF2B5EF4-FFF2-40B4-BE49-F238E27FC236}">
                <a16:creationId xmlns:a16="http://schemas.microsoft.com/office/drawing/2014/main" id="{6E814791-F4A9-4471-ADEB-0C3EEEB9BEE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0823" y="1320497"/>
            <a:ext cx="627789" cy="618084"/>
          </a:xfrm>
          <a:prstGeom prst="rect">
            <a:avLst/>
          </a:prstGeom>
        </p:spPr>
      </p:pic>
      <p:sp>
        <p:nvSpPr>
          <p:cNvPr id="45" name="ZoneTexte 43">
            <a:extLst>
              <a:ext uri="{FF2B5EF4-FFF2-40B4-BE49-F238E27FC236}">
                <a16:creationId xmlns:a16="http://schemas.microsoft.com/office/drawing/2014/main" id="{77917A6C-EE59-487F-A1C8-580A2998A194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46" name="ZoneTexte 27">
            <a:extLst>
              <a:ext uri="{FF2B5EF4-FFF2-40B4-BE49-F238E27FC236}">
                <a16:creationId xmlns:a16="http://schemas.microsoft.com/office/drawing/2014/main" id="{CF8F9AA0-55F1-4D91-9426-99C25D25E6B5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7" name="Group 65">
            <a:extLst>
              <a:ext uri="{FF2B5EF4-FFF2-40B4-BE49-F238E27FC236}">
                <a16:creationId xmlns:a16="http://schemas.microsoft.com/office/drawing/2014/main" id="{9DB1A7B0-B6A9-4AE0-B345-29DFB7B824C2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48" name="Connecteur droit 34">
              <a:extLst>
                <a:ext uri="{FF2B5EF4-FFF2-40B4-BE49-F238E27FC236}">
                  <a16:creationId xmlns:a16="http://schemas.microsoft.com/office/drawing/2014/main" id="{E8638FFC-161F-460B-8717-44083F7B065C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necteur droit 35">
              <a:extLst>
                <a:ext uri="{FF2B5EF4-FFF2-40B4-BE49-F238E27FC236}">
                  <a16:creationId xmlns:a16="http://schemas.microsoft.com/office/drawing/2014/main" id="{E00289D6-B1B5-47ED-869C-BC03598600CC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96A462F1-2AC0-4A50-8B2D-441CAA90621C}"/>
              </a:ext>
            </a:extLst>
          </p:cNvPr>
          <p:cNvSpPr/>
          <p:nvPr/>
        </p:nvSpPr>
        <p:spPr bwMode="ltGray">
          <a:xfrm>
            <a:off x="2584985" y="1854830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fr-FR" sz="16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3" name="Connecteur droit 52">
            <a:extLst>
              <a:ext uri="{FF2B5EF4-FFF2-40B4-BE49-F238E27FC236}">
                <a16:creationId xmlns:a16="http://schemas.microsoft.com/office/drawing/2014/main" id="{2852B892-6F07-4366-9B08-6DB0C8968291}"/>
              </a:ext>
            </a:extLst>
          </p:cNvPr>
          <p:cNvCxnSpPr>
            <a:cxnSpLocks/>
          </p:cNvCxnSpPr>
          <p:nvPr/>
        </p:nvCxnSpPr>
        <p:spPr>
          <a:xfrm>
            <a:off x="6299455" y="2259343"/>
            <a:ext cx="0" cy="3460762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ZoneTexte 53">
            <a:extLst>
              <a:ext uri="{FF2B5EF4-FFF2-40B4-BE49-F238E27FC236}">
                <a16:creationId xmlns:a16="http://schemas.microsoft.com/office/drawing/2014/main" id="{4CB8BE4B-F6AD-415D-89C4-85AE6F05401E}"/>
              </a:ext>
            </a:extLst>
          </p:cNvPr>
          <p:cNvSpPr txBox="1"/>
          <p:nvPr/>
        </p:nvSpPr>
        <p:spPr>
          <a:xfrm>
            <a:off x="2584985" y="1917923"/>
            <a:ext cx="127042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  <a:latin typeface="+mj-lt"/>
              </a:rPr>
              <a:t>TOTAL</a:t>
            </a:r>
          </a:p>
        </p:txBody>
      </p:sp>
      <p:pic>
        <p:nvPicPr>
          <p:cNvPr id="55" name="Graphique 54">
            <a:extLst>
              <a:ext uri="{FF2B5EF4-FFF2-40B4-BE49-F238E27FC236}">
                <a16:creationId xmlns:a16="http://schemas.microsoft.com/office/drawing/2014/main" id="{4DC44EB4-6C82-4B3A-A1B7-143D4875082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41152" y="1653750"/>
            <a:ext cx="224742" cy="550027"/>
          </a:xfrm>
          <a:prstGeom prst="rect">
            <a:avLst/>
          </a:prstGeom>
        </p:spPr>
      </p:pic>
      <p:pic>
        <p:nvPicPr>
          <p:cNvPr id="56" name="Graphique 55">
            <a:extLst>
              <a:ext uri="{FF2B5EF4-FFF2-40B4-BE49-F238E27FC236}">
                <a16:creationId xmlns:a16="http://schemas.microsoft.com/office/drawing/2014/main" id="{EBFE7056-B4F9-48E7-8C83-C42D5F2DA19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168210" y="1653750"/>
            <a:ext cx="372599" cy="550027"/>
          </a:xfrm>
          <a:prstGeom prst="rect">
            <a:avLst/>
          </a:prstGeom>
        </p:spPr>
      </p:pic>
      <p:pic>
        <p:nvPicPr>
          <p:cNvPr id="57" name="Graphique 56">
            <a:extLst>
              <a:ext uri="{FF2B5EF4-FFF2-40B4-BE49-F238E27FC236}">
                <a16:creationId xmlns:a16="http://schemas.microsoft.com/office/drawing/2014/main" id="{4C2D8947-4C22-4571-BF1A-9641B2C0E2C3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019262" y="1653750"/>
            <a:ext cx="431742" cy="544114"/>
          </a:xfrm>
          <a:prstGeom prst="rect">
            <a:avLst/>
          </a:prstGeom>
        </p:spPr>
      </p:pic>
      <p:pic>
        <p:nvPicPr>
          <p:cNvPr id="58" name="Graphique 57">
            <a:extLst>
              <a:ext uri="{FF2B5EF4-FFF2-40B4-BE49-F238E27FC236}">
                <a16:creationId xmlns:a16="http://schemas.microsoft.com/office/drawing/2014/main" id="{D8DBF2FE-DE6E-4FAC-BA5C-4F8FBE0096AE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695729" y="1653750"/>
            <a:ext cx="798426" cy="544114"/>
          </a:xfrm>
          <a:prstGeom prst="rect">
            <a:avLst/>
          </a:prstGeom>
        </p:spPr>
      </p:pic>
      <p:sp>
        <p:nvSpPr>
          <p:cNvPr id="61" name="ZoneTexte 60">
            <a:extLst>
              <a:ext uri="{FF2B5EF4-FFF2-40B4-BE49-F238E27FC236}">
                <a16:creationId xmlns:a16="http://schemas.microsoft.com/office/drawing/2014/main" id="{BA2D53DB-5F33-40AF-86C2-73A2D97DD77D}"/>
              </a:ext>
            </a:extLst>
          </p:cNvPr>
          <p:cNvSpPr txBox="1"/>
          <p:nvPr/>
        </p:nvSpPr>
        <p:spPr>
          <a:xfrm>
            <a:off x="272180" y="4396633"/>
            <a:ext cx="122677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900" dirty="0">
                <a:solidFill>
                  <a:srgbClr val="000000"/>
                </a:solidFill>
              </a:rPr>
              <a:t>Benzín</a:t>
            </a:r>
            <a:r>
              <a:rPr lang="en-GB" sz="900" dirty="0">
                <a:solidFill>
                  <a:srgbClr val="000000"/>
                </a:solidFill>
              </a:rPr>
              <a:t>l </a:t>
            </a:r>
            <a:r>
              <a:rPr lang="sk-SK" sz="900" dirty="0">
                <a:solidFill>
                  <a:srgbClr val="000000"/>
                </a:solidFill>
              </a:rPr>
              <a:t> alebo</a:t>
            </a:r>
            <a:r>
              <a:rPr lang="en-GB" sz="900" dirty="0">
                <a:solidFill>
                  <a:srgbClr val="000000"/>
                </a:solidFill>
              </a:rPr>
              <a:t> Diesel</a:t>
            </a:r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BF065F00-0CCE-49FE-92E0-CD91172F23FF}"/>
              </a:ext>
            </a:extLst>
          </p:cNvPr>
          <p:cNvSpPr txBox="1"/>
          <p:nvPr/>
        </p:nvSpPr>
        <p:spPr>
          <a:xfrm>
            <a:off x="480316" y="4175983"/>
            <a:ext cx="102814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Hybrid</a:t>
            </a: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034F9A7D-336F-446D-8FC3-EC064967414A}"/>
              </a:ext>
            </a:extLst>
          </p:cNvPr>
          <p:cNvSpPr txBox="1"/>
          <p:nvPr/>
        </p:nvSpPr>
        <p:spPr>
          <a:xfrm>
            <a:off x="312226" y="3955333"/>
            <a:ext cx="119905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Plug-in Hybrid</a:t>
            </a:r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DAF6626C-FC77-468E-9AF3-4219BE9FD2B1}"/>
              </a:ext>
            </a:extLst>
          </p:cNvPr>
          <p:cNvSpPr txBox="1"/>
          <p:nvPr/>
        </p:nvSpPr>
        <p:spPr>
          <a:xfrm>
            <a:off x="-49206" y="3734683"/>
            <a:ext cx="15604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100% </a:t>
            </a:r>
            <a:r>
              <a:rPr lang="sk-SK" sz="900" dirty="0">
                <a:solidFill>
                  <a:srgbClr val="000000"/>
                </a:solidFill>
              </a:rPr>
              <a:t>BEV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65" name="Graphique 64">
            <a:extLst>
              <a:ext uri="{FF2B5EF4-FFF2-40B4-BE49-F238E27FC236}">
                <a16:creationId xmlns:a16="http://schemas.microsoft.com/office/drawing/2014/main" id="{235ED80E-F210-42C0-9F47-629BF2A8292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556573" y="4420267"/>
            <a:ext cx="169200" cy="107673"/>
          </a:xfrm>
          <a:prstGeom prst="rect">
            <a:avLst/>
          </a:prstGeom>
        </p:spPr>
      </p:pic>
      <p:pic>
        <p:nvPicPr>
          <p:cNvPr id="66" name="Graphique 65">
            <a:extLst>
              <a:ext uri="{FF2B5EF4-FFF2-40B4-BE49-F238E27FC236}">
                <a16:creationId xmlns:a16="http://schemas.microsoft.com/office/drawing/2014/main" id="{5FB64307-E2ED-4F32-A77B-6E89A2536A14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557031" y="4199423"/>
            <a:ext cx="168742" cy="107382"/>
          </a:xfrm>
          <a:prstGeom prst="rect">
            <a:avLst/>
          </a:prstGeom>
        </p:spPr>
      </p:pic>
      <p:pic>
        <p:nvPicPr>
          <p:cNvPr id="67" name="Graphique 66">
            <a:extLst>
              <a:ext uri="{FF2B5EF4-FFF2-40B4-BE49-F238E27FC236}">
                <a16:creationId xmlns:a16="http://schemas.microsoft.com/office/drawing/2014/main" id="{2AC806D8-FA0D-489E-A163-EC68ACB2C22E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556573" y="3978287"/>
            <a:ext cx="169200" cy="107674"/>
          </a:xfrm>
          <a:prstGeom prst="rect">
            <a:avLst/>
          </a:prstGeom>
        </p:spPr>
      </p:pic>
      <p:pic>
        <p:nvPicPr>
          <p:cNvPr id="68" name="Graphique 67">
            <a:extLst>
              <a:ext uri="{FF2B5EF4-FFF2-40B4-BE49-F238E27FC236}">
                <a16:creationId xmlns:a16="http://schemas.microsoft.com/office/drawing/2014/main" id="{E2F9887F-B7E5-46AE-A6E3-46FE020EDCA9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1556573" y="3757151"/>
            <a:ext cx="169200" cy="107674"/>
          </a:xfrm>
          <a:prstGeom prst="rect">
            <a:avLst/>
          </a:prstGeom>
        </p:spPr>
      </p:pic>
      <p:pic>
        <p:nvPicPr>
          <p:cNvPr id="69" name="Graphique 68">
            <a:extLst>
              <a:ext uri="{FF2B5EF4-FFF2-40B4-BE49-F238E27FC236}">
                <a16:creationId xmlns:a16="http://schemas.microsoft.com/office/drawing/2014/main" id="{756F8EE2-A606-4218-ADAC-50E433B86B05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757741" y="4420267"/>
            <a:ext cx="169200" cy="107673"/>
          </a:xfrm>
          <a:prstGeom prst="rect">
            <a:avLst/>
          </a:prstGeom>
        </p:spPr>
      </p:pic>
      <p:pic>
        <p:nvPicPr>
          <p:cNvPr id="70" name="Graphique 69">
            <a:extLst>
              <a:ext uri="{FF2B5EF4-FFF2-40B4-BE49-F238E27FC236}">
                <a16:creationId xmlns:a16="http://schemas.microsoft.com/office/drawing/2014/main" id="{326FF992-AF73-4622-8BCB-6D4591C0CEF9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1758199" y="4199423"/>
            <a:ext cx="168742" cy="107382"/>
          </a:xfrm>
          <a:prstGeom prst="rect">
            <a:avLst/>
          </a:prstGeom>
        </p:spPr>
      </p:pic>
      <p:pic>
        <p:nvPicPr>
          <p:cNvPr id="71" name="Graphique 70">
            <a:extLst>
              <a:ext uri="{FF2B5EF4-FFF2-40B4-BE49-F238E27FC236}">
                <a16:creationId xmlns:a16="http://schemas.microsoft.com/office/drawing/2014/main" id="{2D161F15-1748-4573-9298-289FFC86EA14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1757741" y="3978287"/>
            <a:ext cx="169200" cy="107674"/>
          </a:xfrm>
          <a:prstGeom prst="rect">
            <a:avLst/>
          </a:prstGeom>
        </p:spPr>
      </p:pic>
      <p:pic>
        <p:nvPicPr>
          <p:cNvPr id="72" name="Graphique 71">
            <a:extLst>
              <a:ext uri="{FF2B5EF4-FFF2-40B4-BE49-F238E27FC236}">
                <a16:creationId xmlns:a16="http://schemas.microsoft.com/office/drawing/2014/main" id="{BD81E162-F453-492D-A4BD-03514322D1C2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1757741" y="3757151"/>
            <a:ext cx="169200" cy="107674"/>
          </a:xfrm>
          <a:prstGeom prst="rect">
            <a:avLst/>
          </a:prstGeom>
        </p:spPr>
      </p:pic>
      <p:sp>
        <p:nvSpPr>
          <p:cNvPr id="74" name="ZoneTexte 73">
            <a:extLst>
              <a:ext uri="{FF2B5EF4-FFF2-40B4-BE49-F238E27FC236}">
                <a16:creationId xmlns:a16="http://schemas.microsoft.com/office/drawing/2014/main" id="{9D2EBF07-C555-4978-AA18-B49D809EE8DE}"/>
              </a:ext>
            </a:extLst>
          </p:cNvPr>
          <p:cNvSpPr txBox="1"/>
          <p:nvPr/>
        </p:nvSpPr>
        <p:spPr>
          <a:xfrm>
            <a:off x="615614" y="4617283"/>
            <a:ext cx="88225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900" dirty="0">
                <a:solidFill>
                  <a:srgbClr val="000000"/>
                </a:solidFill>
              </a:rPr>
              <a:t>Iné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75" name="Graphique 74">
            <a:extLst>
              <a:ext uri="{FF2B5EF4-FFF2-40B4-BE49-F238E27FC236}">
                <a16:creationId xmlns:a16="http://schemas.microsoft.com/office/drawing/2014/main" id="{ED45D55D-56A4-435C-9763-77B347F8E18D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96DAC541-7B7A-43D3-8B79-37D633B846F1}">
                <asvg:svgBlip xmlns:asvg="http://schemas.microsoft.com/office/drawing/2016/SVG/main" r:embed="rId30"/>
              </a:ext>
            </a:extLst>
          </a:blip>
          <a:stretch>
            <a:fillRect/>
          </a:stretch>
        </p:blipFill>
        <p:spPr>
          <a:xfrm>
            <a:off x="1555487" y="4641403"/>
            <a:ext cx="169200" cy="107673"/>
          </a:xfrm>
          <a:prstGeom prst="rect">
            <a:avLst/>
          </a:prstGeom>
        </p:spPr>
      </p:pic>
      <p:graphicFrame>
        <p:nvGraphicFramePr>
          <p:cNvPr id="59" name="Graphique Slide">
            <a:extLst>
              <a:ext uri="{FF2B5EF4-FFF2-40B4-BE49-F238E27FC236}">
                <a16:creationId xmlns:a16="http://schemas.microsoft.com/office/drawing/2014/main" id="{4D907209-4379-414A-9D21-11D15FB093E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72700"/>
              </p:ext>
            </p:extLst>
          </p:nvPr>
        </p:nvGraphicFramePr>
        <p:xfrm>
          <a:off x="2576965" y="390232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pic>
        <p:nvPicPr>
          <p:cNvPr id="76" name="Graphique 75">
            <a:extLst>
              <a:ext uri="{FF2B5EF4-FFF2-40B4-BE49-F238E27FC236}">
                <a16:creationId xmlns:a16="http://schemas.microsoft.com/office/drawing/2014/main" id="{684F06AD-4C63-4B5F-8CD9-D0D05EEBBC45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96DAC541-7B7A-43D3-8B79-37D633B846F1}">
                <asvg:svgBlip xmlns:asvg="http://schemas.microsoft.com/office/drawing/2016/SVG/main" r:embed="rId30"/>
              </a:ext>
            </a:extLst>
          </a:blip>
          <a:stretch>
            <a:fillRect/>
          </a:stretch>
        </p:blipFill>
        <p:spPr>
          <a:xfrm>
            <a:off x="1756655" y="4641403"/>
            <a:ext cx="169200" cy="107673"/>
          </a:xfrm>
          <a:prstGeom prst="rect">
            <a:avLst/>
          </a:prstGeom>
        </p:spPr>
      </p:pic>
      <p:sp>
        <p:nvSpPr>
          <p:cNvPr id="77" name="ZoneTexte Slide">
            <a:extLst>
              <a:ext uri="{FF2B5EF4-FFF2-40B4-BE49-F238E27FC236}">
                <a16:creationId xmlns:a16="http://schemas.microsoft.com/office/drawing/2014/main" id="{F8CB4BAA-C84C-4F48-8D10-A69A4F8ABC76}"/>
              </a:ext>
            </a:extLst>
          </p:cNvPr>
          <p:cNvSpPr txBox="1"/>
          <p:nvPr/>
        </p:nvSpPr>
        <p:spPr>
          <a:xfrm>
            <a:off x="2772852" y="937582"/>
            <a:ext cx="9059748" cy="4906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 dirty="0">
                <a:solidFill>
                  <a:srgbClr val="000000"/>
                </a:solidFill>
              </a:rPr>
              <a:t>Na </a:t>
            </a:r>
            <a:r>
              <a:rPr lang="en-GB" sz="1100" i="1" dirty="0" err="1">
                <a:solidFill>
                  <a:srgbClr val="000000"/>
                </a:solidFill>
              </a:rPr>
              <a:t>Slovensku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bude</a:t>
            </a:r>
            <a:r>
              <a:rPr lang="en-GB" sz="1100" i="1" dirty="0">
                <a:solidFill>
                  <a:srgbClr val="000000"/>
                </a:solidFill>
              </a:rPr>
              <a:t> o 3 </a:t>
            </a:r>
            <a:r>
              <a:rPr lang="en-GB" sz="1100" i="1" dirty="0" err="1">
                <a:solidFill>
                  <a:srgbClr val="000000"/>
                </a:solidFill>
              </a:rPr>
              <a:t>roky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>
                <a:solidFill>
                  <a:srgbClr val="000000"/>
                </a:solidFill>
              </a:rPr>
              <a:t>93</a:t>
            </a:r>
            <a:r>
              <a:rPr lang="en-GB" sz="1100" i="1" dirty="0">
                <a:solidFill>
                  <a:srgbClr val="000000"/>
                </a:solidFill>
              </a:rPr>
              <a:t> % </a:t>
            </a:r>
            <a:r>
              <a:rPr lang="en-GB" sz="1100" i="1" dirty="0" err="1">
                <a:solidFill>
                  <a:srgbClr val="000000"/>
                </a:solidFill>
              </a:rPr>
              <a:t>firemného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 err="1">
                <a:solidFill>
                  <a:srgbClr val="000000"/>
                </a:solidFill>
              </a:rPr>
              <a:t>fleetu</a:t>
            </a:r>
            <a:r>
              <a:rPr lang="sk-SK" sz="1100" i="1" dirty="0">
                <a:solidFill>
                  <a:srgbClr val="000000"/>
                </a:solidFill>
              </a:rPr>
              <a:t> LCV </a:t>
            </a:r>
            <a:r>
              <a:rPr lang="en-GB" sz="1100" i="1" dirty="0" err="1">
                <a:solidFill>
                  <a:srgbClr val="000000"/>
                </a:solidFill>
              </a:rPr>
              <a:t>tvoriť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benzínové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naftové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vozidlo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</a:p>
        </p:txBody>
      </p:sp>
      <p:cxnSp>
        <p:nvCxnSpPr>
          <p:cNvPr id="78" name="Connecteur droit 77">
            <a:extLst>
              <a:ext uri="{FF2B5EF4-FFF2-40B4-BE49-F238E27FC236}">
                <a16:creationId xmlns:a16="http://schemas.microsoft.com/office/drawing/2014/main" id="{5FDFF111-F9B4-47D4-97B3-C6F626796751}"/>
              </a:ext>
            </a:extLst>
          </p:cNvPr>
          <p:cNvCxnSpPr>
            <a:cxnSpLocks/>
          </p:cNvCxnSpPr>
          <p:nvPr/>
        </p:nvCxnSpPr>
        <p:spPr>
          <a:xfrm>
            <a:off x="4430552" y="2259343"/>
            <a:ext cx="0" cy="3460762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droit 78">
            <a:extLst>
              <a:ext uri="{FF2B5EF4-FFF2-40B4-BE49-F238E27FC236}">
                <a16:creationId xmlns:a16="http://schemas.microsoft.com/office/drawing/2014/main" id="{4C9137D3-E79A-4A01-ACE9-56213AD13066}"/>
              </a:ext>
            </a:extLst>
          </p:cNvPr>
          <p:cNvCxnSpPr>
            <a:cxnSpLocks/>
          </p:cNvCxnSpPr>
          <p:nvPr/>
        </p:nvCxnSpPr>
        <p:spPr>
          <a:xfrm>
            <a:off x="8192426" y="2259343"/>
            <a:ext cx="0" cy="3460762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Connecteur droit 79">
            <a:extLst>
              <a:ext uri="{FF2B5EF4-FFF2-40B4-BE49-F238E27FC236}">
                <a16:creationId xmlns:a16="http://schemas.microsoft.com/office/drawing/2014/main" id="{F60BEF7E-6143-4058-90AD-58FDF7C5C1E2}"/>
              </a:ext>
            </a:extLst>
          </p:cNvPr>
          <p:cNvCxnSpPr>
            <a:cxnSpLocks/>
          </p:cNvCxnSpPr>
          <p:nvPr/>
        </p:nvCxnSpPr>
        <p:spPr>
          <a:xfrm>
            <a:off x="10025760" y="2259343"/>
            <a:ext cx="0" cy="3460762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F4F2F2F5-F635-44EF-AE57-F7B04120CD6F}"/>
              </a:ext>
            </a:extLst>
          </p:cNvPr>
          <p:cNvSpPr/>
          <p:nvPr/>
        </p:nvSpPr>
        <p:spPr>
          <a:xfrm>
            <a:off x="6936509" y="5889905"/>
            <a:ext cx="4924454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/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Táto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otázka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bola v roku 2023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položená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inak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, bez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porovnania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s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rokom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2022</a:t>
            </a:r>
            <a:endParaRPr lang="en-US" sz="800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47770DF8-4193-1BFD-1687-C49A8DC2ABFE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3308731" y="5747852"/>
            <a:ext cx="486737" cy="324365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0A9FC894-2BF3-EBE4-7571-974C8EEE56BB}"/>
              </a:ext>
            </a:extLst>
          </p:cNvPr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>
            <a:off x="2678149" y="57479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312995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2CA3B175-8C98-4192-AF0D-584E540554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71</a:t>
            </a:fld>
            <a:endParaRPr lang="en-GB" dirty="0"/>
          </a:p>
        </p:txBody>
      </p:sp>
      <p:graphicFrame>
        <p:nvGraphicFramePr>
          <p:cNvPr id="73" name="Tableau 96">
            <a:extLst>
              <a:ext uri="{FF2B5EF4-FFF2-40B4-BE49-F238E27FC236}">
                <a16:creationId xmlns:a16="http://schemas.microsoft.com/office/drawing/2014/main" id="{9045D31E-4AAE-4110-8A81-C5DB3A1C674D}"/>
              </a:ext>
            </a:extLst>
          </p:cNvPr>
          <p:cNvGraphicFramePr>
            <a:graphicFrameLocks noGrp="1"/>
          </p:cNvGraphicFramePr>
          <p:nvPr/>
        </p:nvGraphicFramePr>
        <p:xfrm>
          <a:off x="1966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74" name="Group 50">
            <a:extLst>
              <a:ext uri="{FF2B5EF4-FFF2-40B4-BE49-F238E27FC236}">
                <a16:creationId xmlns:a16="http://schemas.microsoft.com/office/drawing/2014/main" id="{ABA62D67-04F1-4F1E-9776-5B8AEB7CE71E}"/>
              </a:ext>
            </a:extLst>
          </p:cNvPr>
          <p:cNvGrpSpPr/>
          <p:nvPr/>
        </p:nvGrpSpPr>
        <p:grpSpPr>
          <a:xfrm>
            <a:off x="2065864" y="5377105"/>
            <a:ext cx="9733571" cy="189739"/>
            <a:chOff x="1662574" y="5377105"/>
            <a:chExt cx="9353771" cy="189739"/>
          </a:xfrm>
        </p:grpSpPr>
        <p:pic>
          <p:nvPicPr>
            <p:cNvPr id="81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5D8A372D-633C-492F-8A13-E7BF28430B4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82" name="Picture 53" descr="Logo&#10;&#10;Description automatically generated">
              <a:extLst>
                <a:ext uri="{FF2B5EF4-FFF2-40B4-BE49-F238E27FC236}">
                  <a16:creationId xmlns:a16="http://schemas.microsoft.com/office/drawing/2014/main" id="{888C429C-D2E9-4114-AEC8-8FE3F794416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87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35187D9A-E602-4A5D-82CA-15BE0FF2E93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88" name="Image 22">
              <a:extLst>
                <a:ext uri="{FF2B5EF4-FFF2-40B4-BE49-F238E27FC236}">
                  <a16:creationId xmlns:a16="http://schemas.microsoft.com/office/drawing/2014/main" id="{D93E21B7-C0B7-4973-8DB5-6C368BF5D59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89" name="Image 25">
              <a:extLst>
                <a:ext uri="{FF2B5EF4-FFF2-40B4-BE49-F238E27FC236}">
                  <a16:creationId xmlns:a16="http://schemas.microsoft.com/office/drawing/2014/main" id="{D7FC8DF8-88C6-46C2-BED4-B210A6411AA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90" name="Image 28">
              <a:extLst>
                <a:ext uri="{FF2B5EF4-FFF2-40B4-BE49-F238E27FC236}">
                  <a16:creationId xmlns:a16="http://schemas.microsoft.com/office/drawing/2014/main" id="{B050A42D-239B-4E14-80CE-19C4F4882E0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92" name="Image 30">
              <a:extLst>
                <a:ext uri="{FF2B5EF4-FFF2-40B4-BE49-F238E27FC236}">
                  <a16:creationId xmlns:a16="http://schemas.microsoft.com/office/drawing/2014/main" id="{1188BDF1-3A6D-4E68-8126-20019366A4D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14" name="Image 41">
              <a:extLst>
                <a:ext uri="{FF2B5EF4-FFF2-40B4-BE49-F238E27FC236}">
                  <a16:creationId xmlns:a16="http://schemas.microsoft.com/office/drawing/2014/main" id="{C9486A5F-68AD-4372-9C83-5E4D038BE4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17" name="Image 45">
              <a:extLst>
                <a:ext uri="{FF2B5EF4-FFF2-40B4-BE49-F238E27FC236}">
                  <a16:creationId xmlns:a16="http://schemas.microsoft.com/office/drawing/2014/main" id="{23ACE32C-9D2B-4033-99E9-9E639B401E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18" name="Image 47">
              <a:extLst>
                <a:ext uri="{FF2B5EF4-FFF2-40B4-BE49-F238E27FC236}">
                  <a16:creationId xmlns:a16="http://schemas.microsoft.com/office/drawing/2014/main" id="{43B5B778-2AE9-4A31-9021-AD3C16A79A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19" name="Image 49">
              <a:extLst>
                <a:ext uri="{FF2B5EF4-FFF2-40B4-BE49-F238E27FC236}">
                  <a16:creationId xmlns:a16="http://schemas.microsoft.com/office/drawing/2014/main" id="{84973646-24F5-4F2B-82BA-DB8C50D6E1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20" name="Image 51">
              <a:extLst>
                <a:ext uri="{FF2B5EF4-FFF2-40B4-BE49-F238E27FC236}">
                  <a16:creationId xmlns:a16="http://schemas.microsoft.com/office/drawing/2014/main" id="{1C8F9AE6-5B91-41CE-9D26-C9B8163A6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21" name="Image 53">
              <a:extLst>
                <a:ext uri="{FF2B5EF4-FFF2-40B4-BE49-F238E27FC236}">
                  <a16:creationId xmlns:a16="http://schemas.microsoft.com/office/drawing/2014/main" id="{1262995E-7E05-4FEE-B9F3-EE4267E9E27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122" name="Image 55">
              <a:extLst>
                <a:ext uri="{FF2B5EF4-FFF2-40B4-BE49-F238E27FC236}">
                  <a16:creationId xmlns:a16="http://schemas.microsoft.com/office/drawing/2014/main" id="{12877344-E2B1-490E-AA64-370DD3D9B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123" name="Image 57">
              <a:extLst>
                <a:ext uri="{FF2B5EF4-FFF2-40B4-BE49-F238E27FC236}">
                  <a16:creationId xmlns:a16="http://schemas.microsoft.com/office/drawing/2014/main" id="{8ECBB951-679A-4E02-985E-8C3CF2B4CD4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124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DB8EC998-2FFF-4A92-978F-0D521C6C994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125" name="Image 61">
              <a:extLst>
                <a:ext uri="{FF2B5EF4-FFF2-40B4-BE49-F238E27FC236}">
                  <a16:creationId xmlns:a16="http://schemas.microsoft.com/office/drawing/2014/main" id="{3B883FDC-5E6C-41AE-861E-9B0A1FA2394F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126" name="Image 64">
              <a:extLst>
                <a:ext uri="{FF2B5EF4-FFF2-40B4-BE49-F238E27FC236}">
                  <a16:creationId xmlns:a16="http://schemas.microsoft.com/office/drawing/2014/main" id="{95ABB374-DA10-48F2-A511-0BE3521C0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127" name="Image 68">
              <a:extLst>
                <a:ext uri="{FF2B5EF4-FFF2-40B4-BE49-F238E27FC236}">
                  <a16:creationId xmlns:a16="http://schemas.microsoft.com/office/drawing/2014/main" id="{BAB3A9F7-7985-400F-8621-5C19342CF8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128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BFC065AD-8549-4592-8CEB-CAC03DC093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129" name="Image 72">
              <a:extLst>
                <a:ext uri="{FF2B5EF4-FFF2-40B4-BE49-F238E27FC236}">
                  <a16:creationId xmlns:a16="http://schemas.microsoft.com/office/drawing/2014/main" id="{6DDFC79B-F401-4421-820E-310F176695B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130" name="Image 74">
              <a:extLst>
                <a:ext uri="{FF2B5EF4-FFF2-40B4-BE49-F238E27FC236}">
                  <a16:creationId xmlns:a16="http://schemas.microsoft.com/office/drawing/2014/main" id="{BE434F13-5FEE-41AE-85DE-F07BE4852C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131" name="Image 76">
              <a:extLst>
                <a:ext uri="{FF2B5EF4-FFF2-40B4-BE49-F238E27FC236}">
                  <a16:creationId xmlns:a16="http://schemas.microsoft.com/office/drawing/2014/main" id="{7C718BF4-23FC-401E-B2B2-FB04FFC35E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132" name="Image 80">
              <a:extLst>
                <a:ext uri="{FF2B5EF4-FFF2-40B4-BE49-F238E27FC236}">
                  <a16:creationId xmlns:a16="http://schemas.microsoft.com/office/drawing/2014/main" id="{3FC7A4FE-BC61-4148-945B-C9A8755CD5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133" name="Image 43">
              <a:extLst>
                <a:ext uri="{FF2B5EF4-FFF2-40B4-BE49-F238E27FC236}">
                  <a16:creationId xmlns:a16="http://schemas.microsoft.com/office/drawing/2014/main" id="{36336B5B-7419-4AE7-ABB6-222F34DB78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  <p:graphicFrame>
        <p:nvGraphicFramePr>
          <p:cNvPr id="54" name="Graphique Slide">
            <a:extLst>
              <a:ext uri="{FF2B5EF4-FFF2-40B4-BE49-F238E27FC236}">
                <a16:creationId xmlns:a16="http://schemas.microsoft.com/office/drawing/2014/main" id="{74DA6578-A568-4419-B9F5-15779E03301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54111971"/>
              </p:ext>
            </p:extLst>
          </p:nvPr>
        </p:nvGraphicFramePr>
        <p:xfrm>
          <a:off x="1777226" y="1800535"/>
          <a:ext cx="10308848" cy="35689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13" name="Titre 3">
            <a:extLst>
              <a:ext uri="{FF2B5EF4-FFF2-40B4-BE49-F238E27FC236}">
                <a16:creationId xmlns:a16="http://schemas.microsoft.com/office/drawing/2014/main" id="{64C8A744-9A6A-417C-8731-DB61455982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en-US" dirty="0"/>
              <a:t>OČAKÁVANÝ PODIEL </a:t>
            </a:r>
            <a:r>
              <a:rPr lang="sk-SK" dirty="0"/>
              <a:t>FLEETU </a:t>
            </a:r>
            <a:r>
              <a:rPr lang="en-US" dirty="0"/>
              <a:t>NA ENERGIU</a:t>
            </a:r>
            <a:br>
              <a:rPr lang="en-US" dirty="0"/>
            </a:br>
            <a:endParaRPr lang="fr-FR" dirty="0"/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5624C36E-57FF-4D46-9BE9-91ED419CA03D}"/>
              </a:ext>
            </a:extLst>
          </p:cNvPr>
          <p:cNvSpPr/>
          <p:nvPr/>
        </p:nvSpPr>
        <p:spPr>
          <a:xfrm>
            <a:off x="6936509" y="6042305"/>
            <a:ext cx="4924454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/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Táto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otázka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bola v roku 2023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položená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inak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, bez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porovnania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s </a:t>
            </a:r>
            <a:r>
              <a:rPr lang="pl-PL" sz="800" kern="0" dirty="0" err="1">
                <a:solidFill>
                  <a:schemeClr val="bg1">
                    <a:lumMod val="50000"/>
                  </a:schemeClr>
                </a:solidFill>
              </a:rPr>
              <a:t>rokom</a:t>
            </a:r>
            <a:r>
              <a:rPr lang="pl-PL" sz="800" kern="0" dirty="0">
                <a:solidFill>
                  <a:schemeClr val="bg1">
                    <a:lumMod val="50000"/>
                  </a:schemeClr>
                </a:solidFill>
              </a:rPr>
              <a:t> 2022</a:t>
            </a:r>
            <a:endParaRPr lang="en-US" sz="800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0" name="ZoneTexte 159">
            <a:extLst>
              <a:ext uri="{FF2B5EF4-FFF2-40B4-BE49-F238E27FC236}">
                <a16:creationId xmlns:a16="http://schemas.microsoft.com/office/drawing/2014/main" id="{9AE5C76D-E883-4F2F-8CD4-8C6DB549202B}"/>
              </a:ext>
            </a:extLst>
          </p:cNvPr>
          <p:cNvSpPr txBox="1"/>
          <p:nvPr/>
        </p:nvSpPr>
        <p:spPr>
          <a:xfrm>
            <a:off x="312226" y="4396633"/>
            <a:ext cx="118672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900" dirty="0">
                <a:solidFill>
                  <a:srgbClr val="000000"/>
                </a:solidFill>
              </a:rPr>
              <a:t>Benzín alebo </a:t>
            </a:r>
            <a:r>
              <a:rPr lang="en-GB" sz="900" dirty="0">
                <a:solidFill>
                  <a:srgbClr val="000000"/>
                </a:solidFill>
              </a:rPr>
              <a:t>Diesel</a:t>
            </a:r>
          </a:p>
        </p:txBody>
      </p:sp>
      <p:sp>
        <p:nvSpPr>
          <p:cNvPr id="161" name="ZoneTexte 160">
            <a:extLst>
              <a:ext uri="{FF2B5EF4-FFF2-40B4-BE49-F238E27FC236}">
                <a16:creationId xmlns:a16="http://schemas.microsoft.com/office/drawing/2014/main" id="{1BE9A4E1-D227-4602-900B-564BA01595C1}"/>
              </a:ext>
            </a:extLst>
          </p:cNvPr>
          <p:cNvSpPr txBox="1"/>
          <p:nvPr/>
        </p:nvSpPr>
        <p:spPr>
          <a:xfrm>
            <a:off x="480316" y="4175983"/>
            <a:ext cx="102814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Hybrid</a:t>
            </a:r>
          </a:p>
        </p:txBody>
      </p:sp>
      <p:sp>
        <p:nvSpPr>
          <p:cNvPr id="162" name="ZoneTexte 161">
            <a:extLst>
              <a:ext uri="{FF2B5EF4-FFF2-40B4-BE49-F238E27FC236}">
                <a16:creationId xmlns:a16="http://schemas.microsoft.com/office/drawing/2014/main" id="{8CD4F295-D311-42FE-9117-164A91CF5104}"/>
              </a:ext>
            </a:extLst>
          </p:cNvPr>
          <p:cNvSpPr txBox="1"/>
          <p:nvPr/>
        </p:nvSpPr>
        <p:spPr>
          <a:xfrm>
            <a:off x="312226" y="3955333"/>
            <a:ext cx="119905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Plug-in Hybrid</a:t>
            </a:r>
          </a:p>
        </p:txBody>
      </p:sp>
      <p:sp>
        <p:nvSpPr>
          <p:cNvPr id="163" name="ZoneTexte 162">
            <a:extLst>
              <a:ext uri="{FF2B5EF4-FFF2-40B4-BE49-F238E27FC236}">
                <a16:creationId xmlns:a16="http://schemas.microsoft.com/office/drawing/2014/main" id="{16BB618C-A187-45E3-B1F5-BE12E911627D}"/>
              </a:ext>
            </a:extLst>
          </p:cNvPr>
          <p:cNvSpPr txBox="1"/>
          <p:nvPr/>
        </p:nvSpPr>
        <p:spPr>
          <a:xfrm>
            <a:off x="-49206" y="3734683"/>
            <a:ext cx="15604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900" dirty="0">
                <a:solidFill>
                  <a:srgbClr val="000000"/>
                </a:solidFill>
              </a:rPr>
              <a:t>100% </a:t>
            </a:r>
            <a:r>
              <a:rPr lang="sk-SK" sz="900" dirty="0">
                <a:solidFill>
                  <a:srgbClr val="000000"/>
                </a:solidFill>
              </a:rPr>
              <a:t>BEV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164" name="Graphique 163">
            <a:extLst>
              <a:ext uri="{FF2B5EF4-FFF2-40B4-BE49-F238E27FC236}">
                <a16:creationId xmlns:a16="http://schemas.microsoft.com/office/drawing/2014/main" id="{09B78D1D-5DFE-4B58-8A3E-8DEF69B54786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96DAC541-7B7A-43D3-8B79-37D633B846F1}">
                <asvg:svgBlip xmlns:asvg="http://schemas.microsoft.com/office/drawing/2016/SVG/main" r:embed="rId30"/>
              </a:ext>
            </a:extLst>
          </a:blip>
          <a:stretch>
            <a:fillRect/>
          </a:stretch>
        </p:blipFill>
        <p:spPr>
          <a:xfrm>
            <a:off x="1556573" y="4420267"/>
            <a:ext cx="169200" cy="107673"/>
          </a:xfrm>
          <a:prstGeom prst="rect">
            <a:avLst/>
          </a:prstGeom>
        </p:spPr>
      </p:pic>
      <p:pic>
        <p:nvPicPr>
          <p:cNvPr id="165" name="Graphique 164">
            <a:extLst>
              <a:ext uri="{FF2B5EF4-FFF2-40B4-BE49-F238E27FC236}">
                <a16:creationId xmlns:a16="http://schemas.microsoft.com/office/drawing/2014/main" id="{C92E4111-8F70-449A-B09F-9ABC8077C7EC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1557031" y="4199423"/>
            <a:ext cx="168742" cy="107382"/>
          </a:xfrm>
          <a:prstGeom prst="rect">
            <a:avLst/>
          </a:prstGeom>
        </p:spPr>
      </p:pic>
      <p:pic>
        <p:nvPicPr>
          <p:cNvPr id="166" name="Graphique 165">
            <a:extLst>
              <a:ext uri="{FF2B5EF4-FFF2-40B4-BE49-F238E27FC236}">
                <a16:creationId xmlns:a16="http://schemas.microsoft.com/office/drawing/2014/main" id="{23B70C66-B24A-4ADA-A789-B2EF0A25559D}"/>
              </a:ext>
            </a:extLst>
          </p:cNvPr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1556573" y="3978287"/>
            <a:ext cx="169200" cy="107674"/>
          </a:xfrm>
          <a:prstGeom prst="rect">
            <a:avLst/>
          </a:prstGeom>
        </p:spPr>
      </p:pic>
      <p:pic>
        <p:nvPicPr>
          <p:cNvPr id="167" name="Graphique 166">
            <a:extLst>
              <a:ext uri="{FF2B5EF4-FFF2-40B4-BE49-F238E27FC236}">
                <a16:creationId xmlns:a16="http://schemas.microsoft.com/office/drawing/2014/main" id="{7CB48722-E759-415F-BF20-B3E3B9AA71FE}"/>
              </a:ext>
            </a:extLst>
          </p:cNvPr>
          <p:cNvPicPr>
            <a:picLocks noChangeAspect="1"/>
          </p:cNvPicPr>
          <p:nvPr/>
        </p:nvPicPr>
        <p:blipFill>
          <a:blip r:embed="rId35">
            <a:extLs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1556573" y="3757151"/>
            <a:ext cx="169200" cy="107674"/>
          </a:xfrm>
          <a:prstGeom prst="rect">
            <a:avLst/>
          </a:prstGeom>
        </p:spPr>
      </p:pic>
      <p:sp>
        <p:nvSpPr>
          <p:cNvPr id="172" name="ZoneTexte 171">
            <a:extLst>
              <a:ext uri="{FF2B5EF4-FFF2-40B4-BE49-F238E27FC236}">
                <a16:creationId xmlns:a16="http://schemas.microsoft.com/office/drawing/2014/main" id="{376A929C-78B4-4492-863D-69581AD1CC06}"/>
              </a:ext>
            </a:extLst>
          </p:cNvPr>
          <p:cNvSpPr txBox="1"/>
          <p:nvPr/>
        </p:nvSpPr>
        <p:spPr>
          <a:xfrm>
            <a:off x="615614" y="4617283"/>
            <a:ext cx="88225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900" dirty="0">
                <a:solidFill>
                  <a:srgbClr val="000000"/>
                </a:solidFill>
              </a:rPr>
              <a:t>Iné </a:t>
            </a:r>
            <a:endParaRPr lang="en-GB" sz="900" dirty="0">
              <a:solidFill>
                <a:srgbClr val="000000"/>
              </a:solidFill>
            </a:endParaRPr>
          </a:p>
        </p:txBody>
      </p:sp>
      <p:pic>
        <p:nvPicPr>
          <p:cNvPr id="173" name="Graphique 172">
            <a:extLst>
              <a:ext uri="{FF2B5EF4-FFF2-40B4-BE49-F238E27FC236}">
                <a16:creationId xmlns:a16="http://schemas.microsoft.com/office/drawing/2014/main" id="{606508FA-9E49-40D6-8E17-E7F4F0B52A42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96DAC541-7B7A-43D3-8B79-37D633B846F1}">
                <asvg:svgBlip xmlns:asvg="http://schemas.microsoft.com/office/drawing/2016/SVG/main" r:embed="rId38"/>
              </a:ext>
            </a:extLst>
          </a:blip>
          <a:stretch>
            <a:fillRect/>
          </a:stretch>
        </p:blipFill>
        <p:spPr>
          <a:xfrm>
            <a:off x="1555487" y="4641403"/>
            <a:ext cx="169200" cy="107673"/>
          </a:xfrm>
          <a:prstGeom prst="rect">
            <a:avLst/>
          </a:prstGeom>
        </p:spPr>
      </p:pic>
      <p:sp>
        <p:nvSpPr>
          <p:cNvPr id="55" name="ZoneTexte Slide">
            <a:extLst>
              <a:ext uri="{FF2B5EF4-FFF2-40B4-BE49-F238E27FC236}">
                <a16:creationId xmlns:a16="http://schemas.microsoft.com/office/drawing/2014/main" id="{DD1D54AF-11DB-4A91-A8AE-C9999AB9CD44}"/>
              </a:ext>
            </a:extLst>
          </p:cNvPr>
          <p:cNvSpPr txBox="1"/>
          <p:nvPr/>
        </p:nvSpPr>
        <p:spPr>
          <a:xfrm>
            <a:off x="2772852" y="937582"/>
            <a:ext cx="9059748" cy="4906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6000" tIns="72000" rIns="36000" bIns="36000" rtlCol="0">
            <a:spAutoFit/>
          </a:bodyPr>
          <a:lstStyle/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sk-SK" sz="1100" i="1" dirty="0">
                <a:solidFill>
                  <a:srgbClr val="008756"/>
                </a:solidFill>
              </a:rPr>
              <a:t>AKO ČÍTAŤ VÝSLEDKY?</a:t>
            </a:r>
          </a:p>
          <a:p>
            <a:pPr marL="72000">
              <a:lnSpc>
                <a:spcPct val="90000"/>
              </a:lnSpc>
              <a:spcBef>
                <a:spcPts val="600"/>
              </a:spcBef>
            </a:pPr>
            <a:r>
              <a:rPr lang="en-GB" sz="1100" i="1" dirty="0">
                <a:solidFill>
                  <a:srgbClr val="000000"/>
                </a:solidFill>
              </a:rPr>
              <a:t>Na </a:t>
            </a:r>
            <a:r>
              <a:rPr lang="en-GB" sz="1100" i="1" dirty="0" err="1">
                <a:solidFill>
                  <a:srgbClr val="000000"/>
                </a:solidFill>
              </a:rPr>
              <a:t>Slovensku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bude</a:t>
            </a:r>
            <a:r>
              <a:rPr lang="en-GB" sz="1100" i="1" dirty="0">
                <a:solidFill>
                  <a:srgbClr val="000000"/>
                </a:solidFill>
              </a:rPr>
              <a:t> o 3 </a:t>
            </a:r>
            <a:r>
              <a:rPr lang="en-GB" sz="1100" i="1" dirty="0" err="1">
                <a:solidFill>
                  <a:srgbClr val="000000"/>
                </a:solidFill>
              </a:rPr>
              <a:t>roky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>
                <a:solidFill>
                  <a:srgbClr val="000000"/>
                </a:solidFill>
              </a:rPr>
              <a:t>93</a:t>
            </a:r>
            <a:r>
              <a:rPr lang="en-GB" sz="1100" i="1" dirty="0">
                <a:solidFill>
                  <a:srgbClr val="000000"/>
                </a:solidFill>
              </a:rPr>
              <a:t> % </a:t>
            </a:r>
            <a:r>
              <a:rPr lang="en-GB" sz="1100" i="1" dirty="0" err="1">
                <a:solidFill>
                  <a:srgbClr val="000000"/>
                </a:solidFill>
              </a:rPr>
              <a:t>firemného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sk-SK" sz="1100" i="1" dirty="0" err="1">
                <a:solidFill>
                  <a:srgbClr val="000000"/>
                </a:solidFill>
              </a:rPr>
              <a:t>fleetu</a:t>
            </a:r>
            <a:r>
              <a:rPr lang="sk-SK" sz="1100" i="1" dirty="0">
                <a:solidFill>
                  <a:srgbClr val="000000"/>
                </a:solidFill>
              </a:rPr>
              <a:t> LCV </a:t>
            </a:r>
            <a:r>
              <a:rPr lang="en-GB" sz="1100" i="1" dirty="0" err="1">
                <a:solidFill>
                  <a:srgbClr val="000000"/>
                </a:solidFill>
              </a:rPr>
              <a:t>tvoriť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benzínové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alebo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naftové</a:t>
            </a:r>
            <a:r>
              <a:rPr lang="en-GB" sz="1100" i="1" dirty="0">
                <a:solidFill>
                  <a:srgbClr val="000000"/>
                </a:solidFill>
              </a:rPr>
              <a:t> </a:t>
            </a:r>
            <a:r>
              <a:rPr lang="en-GB" sz="1100" i="1" dirty="0" err="1">
                <a:solidFill>
                  <a:srgbClr val="000000"/>
                </a:solidFill>
              </a:rPr>
              <a:t>vozidlo</a:t>
            </a:r>
            <a:r>
              <a:rPr lang="en-GB" sz="1100" i="1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F03B1B62-5B5B-40EE-99D6-F7C5D37D4BAD}"/>
              </a:ext>
            </a:extLst>
          </p:cNvPr>
          <p:cNvSpPr/>
          <p:nvPr/>
        </p:nvSpPr>
        <p:spPr>
          <a:xfrm>
            <a:off x="4453523" y="6169995"/>
            <a:ext cx="7378866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Aké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percento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vášho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vozového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parku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osobných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automobilov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bude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podľa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vášho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názoru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tvoriť</a:t>
            </a:r>
            <a:r>
              <a:rPr lang="en-US" altLang="fr-FR" sz="800" i="1" kern="0" dirty="0">
                <a:solidFill>
                  <a:srgbClr val="7F7F7F"/>
                </a:solidFill>
              </a:rPr>
              <a:t>: 100 %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elektrických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batérie</a:t>
            </a:r>
            <a:r>
              <a:rPr lang="en-US" altLang="fr-FR" sz="800" i="1" kern="0" dirty="0">
                <a:solidFill>
                  <a:srgbClr val="7F7F7F"/>
                </a:solidFill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hybridných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hybridných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benzínových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dieselových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vozidiel</a:t>
            </a:r>
            <a:r>
              <a:rPr lang="en-US" altLang="fr-FR" sz="800" i="1" kern="0" dirty="0">
                <a:solidFill>
                  <a:srgbClr val="7F7F7F"/>
                </a:solidFill>
              </a:rPr>
              <a:t> za 3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roky</a:t>
            </a:r>
            <a:r>
              <a:rPr lang="en-US" altLang="fr-FR" sz="800" i="1" kern="0" dirty="0">
                <a:solidFill>
                  <a:srgbClr val="7F7F7F"/>
                </a:solidFill>
              </a:rPr>
              <a:t>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automobilmi</a:t>
            </a:r>
            <a:endParaRPr lang="en-US" altLang="fr-FR" sz="800" b="1" i="1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7" name="Graphique 42">
            <a:extLst>
              <a:ext uri="{FF2B5EF4-FFF2-40B4-BE49-F238E27FC236}">
                <a16:creationId xmlns:a16="http://schemas.microsoft.com/office/drawing/2014/main" id="{F878EA6B-AB90-41E7-8085-AEE4153B9813}"/>
              </a:ext>
            </a:extLst>
          </p:cNvPr>
          <p:cNvPicPr>
            <a:picLocks noChangeAspect="1"/>
          </p:cNvPicPr>
          <p:nvPr/>
        </p:nvPicPr>
        <p:blipFill>
          <a:blip r:embed="rId3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0"/>
              </a:ext>
            </a:extLst>
          </a:blip>
          <a:stretch>
            <a:fillRect/>
          </a:stretch>
        </p:blipFill>
        <p:spPr>
          <a:xfrm>
            <a:off x="600823" y="1320497"/>
            <a:ext cx="627789" cy="618084"/>
          </a:xfrm>
          <a:prstGeom prst="rect">
            <a:avLst/>
          </a:prstGeom>
        </p:spPr>
      </p:pic>
      <p:sp>
        <p:nvSpPr>
          <p:cNvPr id="58" name="ZoneTexte 43">
            <a:extLst>
              <a:ext uri="{FF2B5EF4-FFF2-40B4-BE49-F238E27FC236}">
                <a16:creationId xmlns:a16="http://schemas.microsoft.com/office/drawing/2014/main" id="{A7DD2976-59A2-4269-84E1-CB1BD78DDA25}"/>
              </a:ext>
            </a:extLst>
          </p:cNvPr>
          <p:cNvSpPr txBox="1"/>
          <p:nvPr/>
        </p:nvSpPr>
        <p:spPr>
          <a:xfrm>
            <a:off x="233362" y="1964500"/>
            <a:ext cx="133446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LCV</a:t>
            </a:r>
          </a:p>
        </p:txBody>
      </p:sp>
      <p:sp>
        <p:nvSpPr>
          <p:cNvPr id="59" name="ZoneTexte 27">
            <a:extLst>
              <a:ext uri="{FF2B5EF4-FFF2-40B4-BE49-F238E27FC236}">
                <a16:creationId xmlns:a16="http://schemas.microsoft.com/office/drawing/2014/main" id="{2C021F59-465D-4581-A2A2-B2DE9A3911FB}"/>
              </a:ext>
            </a:extLst>
          </p:cNvPr>
          <p:cNvSpPr txBox="1"/>
          <p:nvPr/>
        </p:nvSpPr>
        <p:spPr>
          <a:xfrm>
            <a:off x="0" y="1187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60" name="Group 65">
            <a:extLst>
              <a:ext uri="{FF2B5EF4-FFF2-40B4-BE49-F238E27FC236}">
                <a16:creationId xmlns:a16="http://schemas.microsoft.com/office/drawing/2014/main" id="{F8012630-C3BD-427B-807E-409C430C414D}"/>
              </a:ext>
            </a:extLst>
          </p:cNvPr>
          <p:cNvGrpSpPr/>
          <p:nvPr/>
        </p:nvGrpSpPr>
        <p:grpSpPr>
          <a:xfrm>
            <a:off x="-1" y="1713009"/>
            <a:ext cx="1669173" cy="1"/>
            <a:chOff x="-1" y="1840009"/>
            <a:chExt cx="1669173" cy="1"/>
          </a:xfrm>
        </p:grpSpPr>
        <p:cxnSp>
          <p:nvCxnSpPr>
            <p:cNvPr id="61" name="Connecteur droit 34">
              <a:extLst>
                <a:ext uri="{FF2B5EF4-FFF2-40B4-BE49-F238E27FC236}">
                  <a16:creationId xmlns:a16="http://schemas.microsoft.com/office/drawing/2014/main" id="{4CE27B1E-0B16-407D-8BEA-C4B84E961155}"/>
                </a:ext>
              </a:extLst>
            </p:cNvPr>
            <p:cNvCxnSpPr>
              <a:cxnSpLocks/>
            </p:cNvCxnSpPr>
            <p:nvPr/>
          </p:nvCxnSpPr>
          <p:spPr>
            <a:xfrm>
              <a:off x="-1" y="1840010"/>
              <a:ext cx="432000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Connecteur droit 35">
              <a:extLst>
                <a:ext uri="{FF2B5EF4-FFF2-40B4-BE49-F238E27FC236}">
                  <a16:creationId xmlns:a16="http://schemas.microsoft.com/office/drawing/2014/main" id="{F94DD667-D505-4CAB-AEE2-F787E739D28A}"/>
                </a:ext>
              </a:extLst>
            </p:cNvPr>
            <p:cNvCxnSpPr>
              <a:cxnSpLocks/>
            </p:cNvCxnSpPr>
            <p:nvPr/>
          </p:nvCxnSpPr>
          <p:spPr>
            <a:xfrm>
              <a:off x="1358920" y="1840009"/>
              <a:ext cx="310252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7391339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oneTexte 9">
            <a:extLst>
              <a:ext uri="{FF2B5EF4-FFF2-40B4-BE49-F238E27FC236}">
                <a16:creationId xmlns:a16="http://schemas.microsoft.com/office/drawing/2014/main" id="{21529C55-11C3-47AA-8808-9DDEBD930C55}"/>
              </a:ext>
            </a:extLst>
          </p:cNvPr>
          <p:cNvSpPr txBox="1"/>
          <p:nvPr/>
        </p:nvSpPr>
        <p:spPr>
          <a:xfrm>
            <a:off x="730309" y="1169897"/>
            <a:ext cx="8636113" cy="19389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200" dirty="0">
                <a:solidFill>
                  <a:schemeClr val="bg1"/>
                </a:solidFill>
              </a:rPr>
              <a:t>ENERGY MIX</a:t>
            </a:r>
            <a:endParaRPr lang="sk-SK" sz="4200" dirty="0">
              <a:solidFill>
                <a:schemeClr val="bg1"/>
              </a:solidFill>
            </a:endParaRPr>
          </a:p>
          <a:p>
            <a:r>
              <a:rPr lang="en-US" sz="4200" dirty="0">
                <a:solidFill>
                  <a:schemeClr val="bg1"/>
                </a:solidFill>
              </a:rPr>
              <a:t>ZAMERANIE NA ALTERNATÍVNE TECHNOLÓGIE </a:t>
            </a:r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35E08DEF-8261-403F-BB98-587E1DB5C5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54508" y="248790"/>
            <a:ext cx="429376" cy="608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41085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re 6">
            <a:extLst>
              <a:ext uri="{FF2B5EF4-FFF2-40B4-BE49-F238E27FC236}">
                <a16:creationId xmlns:a16="http://schemas.microsoft.com/office/drawing/2014/main" id="{D8C3DFC1-BD66-4691-98F7-B1CF99A445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 err="1">
                <a:latin typeface="+mn-lt"/>
              </a:rPr>
              <a:t>implementácia</a:t>
            </a:r>
            <a:r>
              <a:rPr lang="en-US" dirty="0">
                <a:latin typeface="+mn-lt"/>
              </a:rPr>
              <a:t> v </a:t>
            </a:r>
            <a:r>
              <a:rPr lang="en-US" dirty="0" err="1">
                <a:latin typeface="+mn-lt"/>
              </a:rPr>
              <a:t>rámci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politiky</a:t>
            </a:r>
            <a:r>
              <a:rPr lang="en-US" dirty="0">
                <a:latin typeface="+mn-lt"/>
              </a:rPr>
              <a:t> </a:t>
            </a:r>
            <a:r>
              <a:rPr lang="sk-SK" dirty="0" err="1">
                <a:latin typeface="+mn-lt"/>
              </a:rPr>
              <a:t>fleetu</a:t>
            </a:r>
            <a:r>
              <a:rPr lang="sk-SK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spoločnosti</a:t>
            </a:r>
            <a:r>
              <a:rPr lang="sk-SK" dirty="0">
                <a:latin typeface="+mn-lt"/>
              </a:rPr>
              <a:t> (Hybrid modely)</a:t>
            </a:r>
            <a:endParaRPr lang="fr-FR" dirty="0">
              <a:latin typeface="+mn-lt"/>
            </a:endParaRP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16D9B04A-6ED9-4569-8729-2848A4638F29}"/>
              </a:ext>
            </a:extLst>
          </p:cNvPr>
          <p:cNvGrpSpPr/>
          <p:nvPr/>
        </p:nvGrpSpPr>
        <p:grpSpPr>
          <a:xfrm>
            <a:off x="131529" y="2614600"/>
            <a:ext cx="1469522" cy="1436049"/>
            <a:chOff x="131529" y="2652790"/>
            <a:chExt cx="1469522" cy="1436049"/>
          </a:xfrm>
        </p:grpSpPr>
        <p:sp>
          <p:nvSpPr>
            <p:cNvPr id="99" name="Label R1">
              <a:extLst>
                <a:ext uri="{FF2B5EF4-FFF2-40B4-BE49-F238E27FC236}">
                  <a16:creationId xmlns:a16="http://schemas.microsoft.com/office/drawing/2014/main" id="{E9827AF6-4073-4AE0-8BE0-EC303D008580}"/>
                </a:ext>
              </a:extLst>
            </p:cNvPr>
            <p:cNvSpPr txBox="1"/>
            <p:nvPr/>
          </p:nvSpPr>
          <p:spPr>
            <a:xfrm>
              <a:off x="131529" y="3242453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00" name="CGR1">
              <a:extLst>
                <a:ext uri="{FF2B5EF4-FFF2-40B4-BE49-F238E27FC236}">
                  <a16:creationId xmlns:a16="http://schemas.microsoft.com/office/drawing/2014/main" id="{C9DA465D-BE1A-4541-AA15-851B7E211ADD}"/>
                </a:ext>
              </a:extLst>
            </p:cNvPr>
            <p:cNvCxnSpPr>
              <a:cxnSpLocks/>
            </p:cNvCxnSpPr>
            <p:nvPr/>
          </p:nvCxnSpPr>
          <p:spPr>
            <a:xfrm>
              <a:off x="1245126" y="3740507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1" name="Graphique 100">
              <a:extLst>
                <a:ext uri="{FF2B5EF4-FFF2-40B4-BE49-F238E27FC236}">
                  <a16:creationId xmlns:a16="http://schemas.microsoft.com/office/drawing/2014/main" id="{B596BE79-D16E-493F-A340-BECA8EE04D3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95740" y="2652790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9467579A-D5E4-4DAF-87B0-32E59F5805F7}"/>
              </a:ext>
            </a:extLst>
          </p:cNvPr>
          <p:cNvGrpSpPr/>
          <p:nvPr/>
        </p:nvGrpSpPr>
        <p:grpSpPr>
          <a:xfrm>
            <a:off x="21849" y="4476054"/>
            <a:ext cx="1568572" cy="917170"/>
            <a:chOff x="21849" y="4304057"/>
            <a:chExt cx="1568572" cy="917170"/>
          </a:xfrm>
        </p:grpSpPr>
        <p:cxnSp>
          <p:nvCxnSpPr>
            <p:cNvPr id="96" name="Connecteur droit 95">
              <a:extLst>
                <a:ext uri="{FF2B5EF4-FFF2-40B4-BE49-F238E27FC236}">
                  <a16:creationId xmlns:a16="http://schemas.microsoft.com/office/drawing/2014/main" id="{C47A4C9C-0F42-4891-8C53-EE1504AC1EC7}"/>
                </a:ext>
              </a:extLst>
            </p:cNvPr>
            <p:cNvCxnSpPr>
              <a:cxnSpLocks/>
            </p:cNvCxnSpPr>
            <p:nvPr/>
          </p:nvCxnSpPr>
          <p:spPr>
            <a:xfrm>
              <a:off x="1234496" y="4948989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Label R2">
              <a:extLst>
                <a:ext uri="{FF2B5EF4-FFF2-40B4-BE49-F238E27FC236}">
                  <a16:creationId xmlns:a16="http://schemas.microsoft.com/office/drawing/2014/main" id="{551D8F4F-C6FD-45D1-B02D-3D277E8C9D88}"/>
                </a:ext>
              </a:extLst>
            </p:cNvPr>
            <p:cNvSpPr txBox="1"/>
            <p:nvPr/>
          </p:nvSpPr>
          <p:spPr>
            <a:xfrm>
              <a:off x="21849" y="4882673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02" name="Graphique 101">
              <a:extLst>
                <a:ext uri="{FF2B5EF4-FFF2-40B4-BE49-F238E27FC236}">
                  <a16:creationId xmlns:a16="http://schemas.microsoft.com/office/drawing/2014/main" id="{9664B76D-AF4C-40E1-9CFC-F6CE7546AE1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74790" y="4304057"/>
              <a:ext cx="549324" cy="497500"/>
            </a:xfrm>
            <a:prstGeom prst="rect">
              <a:avLst/>
            </a:prstGeom>
          </p:spPr>
        </p:pic>
      </p:grp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571B0530-B420-4C13-8C0A-00F6F5AC1D2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73</a:t>
            </a:fld>
            <a:endParaRPr lang="en-GB" dirty="0"/>
          </a:p>
        </p:txBody>
      </p:sp>
      <p:graphicFrame>
        <p:nvGraphicFramePr>
          <p:cNvPr id="22" name="Graphique Slide">
            <a:extLst>
              <a:ext uri="{FF2B5EF4-FFF2-40B4-BE49-F238E27FC236}">
                <a16:creationId xmlns:a16="http://schemas.microsoft.com/office/drawing/2014/main" id="{B3016948-B140-4793-8DA2-5DA0E5DFBAA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4900110"/>
              </p:ext>
            </p:extLst>
          </p:nvPr>
        </p:nvGraphicFramePr>
        <p:xfrm>
          <a:off x="1614127" y="569346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4" name="R1_Bench">
            <a:extLst>
              <a:ext uri="{FF2B5EF4-FFF2-40B4-BE49-F238E27FC236}">
                <a16:creationId xmlns:a16="http://schemas.microsoft.com/office/drawing/2014/main" id="{99BA16C0-C8E4-4170-8172-C17120BB9D74}"/>
              </a:ext>
            </a:extLst>
          </p:cNvPr>
          <p:cNvSpPr txBox="1"/>
          <p:nvPr/>
        </p:nvSpPr>
        <p:spPr>
          <a:xfrm>
            <a:off x="11844888" y="3594193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44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25" name="R2_Bench">
            <a:extLst>
              <a:ext uri="{FF2B5EF4-FFF2-40B4-BE49-F238E27FC236}">
                <a16:creationId xmlns:a16="http://schemas.microsoft.com/office/drawing/2014/main" id="{28B54D3C-8F17-4DA9-BC03-EE96C414B6AA}"/>
              </a:ext>
            </a:extLst>
          </p:cNvPr>
          <p:cNvSpPr txBox="1"/>
          <p:nvPr/>
        </p:nvSpPr>
        <p:spPr>
          <a:xfrm>
            <a:off x="11844888" y="4277854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29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26" name="flag_Bench1">
            <a:extLst>
              <a:ext uri="{FF2B5EF4-FFF2-40B4-BE49-F238E27FC236}">
                <a16:creationId xmlns:a16="http://schemas.microsoft.com/office/drawing/2014/main" id="{A2334705-8862-4847-8B43-B5CEEC7072B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3593246"/>
            <a:ext cx="290591" cy="201178"/>
          </a:xfrm>
          <a:prstGeom prst="rect">
            <a:avLst/>
          </a:prstGeom>
        </p:spPr>
      </p:pic>
      <p:pic>
        <p:nvPicPr>
          <p:cNvPr id="27" name="flag_Bench2">
            <a:extLst>
              <a:ext uri="{FF2B5EF4-FFF2-40B4-BE49-F238E27FC236}">
                <a16:creationId xmlns:a16="http://schemas.microsoft.com/office/drawing/2014/main" id="{410F318E-7DA1-4000-BE2F-C49CBDC9D02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263259"/>
            <a:ext cx="290591" cy="201178"/>
          </a:xfrm>
          <a:prstGeom prst="rect">
            <a:avLst/>
          </a:prstGeom>
        </p:spPr>
      </p:pic>
      <p:sp>
        <p:nvSpPr>
          <p:cNvPr id="54" name="R1_Bench">
            <a:extLst>
              <a:ext uri="{FF2B5EF4-FFF2-40B4-BE49-F238E27FC236}">
                <a16:creationId xmlns:a16="http://schemas.microsoft.com/office/drawing/2014/main" id="{25D769C4-4A8E-4E5F-A308-FAD61ACC47BB}"/>
              </a:ext>
            </a:extLst>
          </p:cNvPr>
          <p:cNvSpPr txBox="1"/>
          <p:nvPr/>
        </p:nvSpPr>
        <p:spPr>
          <a:xfrm>
            <a:off x="11844888" y="3886005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40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55" name="R2_Bench">
            <a:extLst>
              <a:ext uri="{FF2B5EF4-FFF2-40B4-BE49-F238E27FC236}">
                <a16:creationId xmlns:a16="http://schemas.microsoft.com/office/drawing/2014/main" id="{B0AF11F0-F0D6-446F-83B1-D6E24A858779}"/>
              </a:ext>
            </a:extLst>
          </p:cNvPr>
          <p:cNvSpPr txBox="1"/>
          <p:nvPr/>
        </p:nvSpPr>
        <p:spPr>
          <a:xfrm>
            <a:off x="11844888" y="4578069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26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56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D9F383F5-B568-4D02-A9A9-D03764580EC9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3841207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57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34217FF1-CF98-416B-980A-68CAEF3DF20D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530051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59" name="ZoneTexte 61">
            <a:extLst>
              <a:ext uri="{FF2B5EF4-FFF2-40B4-BE49-F238E27FC236}">
                <a16:creationId xmlns:a16="http://schemas.microsoft.com/office/drawing/2014/main" id="{1894B835-A03D-4027-AF7E-799FD142AA82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62" name="Groupe 64">
            <a:extLst>
              <a:ext uri="{FF2B5EF4-FFF2-40B4-BE49-F238E27FC236}">
                <a16:creationId xmlns:a16="http://schemas.microsoft.com/office/drawing/2014/main" id="{072D5319-7097-4C7F-9790-340875B1FB2E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63" name="Connecteur droit 72">
              <a:extLst>
                <a:ext uri="{FF2B5EF4-FFF2-40B4-BE49-F238E27FC236}">
                  <a16:creationId xmlns:a16="http://schemas.microsoft.com/office/drawing/2014/main" id="{BE6D4289-9DBE-403D-937F-646394028864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Connecteur droit 73">
              <a:extLst>
                <a:ext uri="{FF2B5EF4-FFF2-40B4-BE49-F238E27FC236}">
                  <a16:creationId xmlns:a16="http://schemas.microsoft.com/office/drawing/2014/main" id="{3CD405DD-B9EC-4623-9767-D3E8FC449FD4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ZoneTexte 62">
            <a:extLst>
              <a:ext uri="{FF2B5EF4-FFF2-40B4-BE49-F238E27FC236}">
                <a16:creationId xmlns:a16="http://schemas.microsoft.com/office/drawing/2014/main" id="{3F5732A8-C5CD-40CB-A9C6-1CD96317CBDC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70" name="Graphique 75">
            <a:extLst>
              <a:ext uri="{FF2B5EF4-FFF2-40B4-BE49-F238E27FC236}">
                <a16:creationId xmlns:a16="http://schemas.microsoft.com/office/drawing/2014/main" id="{F9C10BD3-3ACB-4CE7-8451-FEF17ACD524A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72" name="Rectangle 71">
            <a:extLst>
              <a:ext uri="{FF2B5EF4-FFF2-40B4-BE49-F238E27FC236}">
                <a16:creationId xmlns:a16="http://schemas.microsoft.com/office/drawing/2014/main" id="{8715704C-E13A-482E-A368-20BEC14D7415}"/>
              </a:ext>
            </a:extLst>
          </p:cNvPr>
          <p:cNvSpPr/>
          <p:nvPr/>
        </p:nvSpPr>
        <p:spPr>
          <a:xfrm>
            <a:off x="6802282" y="612685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+mn-lt"/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  <a:latin typeface="+mn-lt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+mn-lt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+mn-lt"/>
              </a:rPr>
              <a:t>automobilmi</a:t>
            </a:r>
            <a:endParaRPr lang="en-US" altLang="fr-FR" sz="800" b="1" i="1" kern="0" dirty="0">
              <a:solidFill>
                <a:srgbClr val="000000"/>
              </a:solidFill>
              <a:latin typeface="+mn-lt"/>
            </a:endParaRPr>
          </a:p>
        </p:txBody>
      </p:sp>
      <p:graphicFrame>
        <p:nvGraphicFramePr>
          <p:cNvPr id="5" name="Tableau 96">
            <a:extLst>
              <a:ext uri="{FF2B5EF4-FFF2-40B4-BE49-F238E27FC236}">
                <a16:creationId xmlns:a16="http://schemas.microsoft.com/office/drawing/2014/main" id="{2D592357-9FF8-1839-B79B-8DFAEE55B2A6}"/>
              </a:ext>
            </a:extLst>
          </p:cNvPr>
          <p:cNvGraphicFramePr>
            <a:graphicFrameLocks noGrp="1"/>
          </p:cNvGraphicFramePr>
          <p:nvPr/>
        </p:nvGraphicFramePr>
        <p:xfrm>
          <a:off x="1585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8" name="Group 50">
            <a:extLst>
              <a:ext uri="{FF2B5EF4-FFF2-40B4-BE49-F238E27FC236}">
                <a16:creationId xmlns:a16="http://schemas.microsoft.com/office/drawing/2014/main" id="{EAA66B99-0358-3959-CCE0-CEBF67D06841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273AAF72-2252-05C6-0ECC-40F74C2EFA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0" name="Picture 53" descr="Logo&#10;&#10;Description automatically generated">
              <a:extLst>
                <a:ext uri="{FF2B5EF4-FFF2-40B4-BE49-F238E27FC236}">
                  <a16:creationId xmlns:a16="http://schemas.microsoft.com/office/drawing/2014/main" id="{2A3B6A7F-2D59-0943-7594-C96EF536F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1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D29501FE-29A4-42E3-5938-ED3389BAB3AF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2" name="Image 22">
              <a:extLst>
                <a:ext uri="{FF2B5EF4-FFF2-40B4-BE49-F238E27FC236}">
                  <a16:creationId xmlns:a16="http://schemas.microsoft.com/office/drawing/2014/main" id="{0A16796A-A8E5-AAEC-4977-603D5ADE4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25">
              <a:extLst>
                <a:ext uri="{FF2B5EF4-FFF2-40B4-BE49-F238E27FC236}">
                  <a16:creationId xmlns:a16="http://schemas.microsoft.com/office/drawing/2014/main" id="{4B2F6687-6C59-D82B-F1B2-1DF0F324CE2F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4" name="Image 28">
              <a:extLst>
                <a:ext uri="{FF2B5EF4-FFF2-40B4-BE49-F238E27FC236}">
                  <a16:creationId xmlns:a16="http://schemas.microsoft.com/office/drawing/2014/main" id="{96870F1B-3E95-8DF4-96C5-B9BA9607FBF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30">
              <a:extLst>
                <a:ext uri="{FF2B5EF4-FFF2-40B4-BE49-F238E27FC236}">
                  <a16:creationId xmlns:a16="http://schemas.microsoft.com/office/drawing/2014/main" id="{693C5C40-F487-C3E9-D18A-204EEB1D9A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6" name="Image 41">
              <a:extLst>
                <a:ext uri="{FF2B5EF4-FFF2-40B4-BE49-F238E27FC236}">
                  <a16:creationId xmlns:a16="http://schemas.microsoft.com/office/drawing/2014/main" id="{0FD38543-422C-BE6D-E3C0-69F356A82D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7" name="Image 45">
              <a:extLst>
                <a:ext uri="{FF2B5EF4-FFF2-40B4-BE49-F238E27FC236}">
                  <a16:creationId xmlns:a16="http://schemas.microsoft.com/office/drawing/2014/main" id="{2D88D1A5-EF9D-7D69-ADAE-2C69FC2535F5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8" name="Image 47">
              <a:extLst>
                <a:ext uri="{FF2B5EF4-FFF2-40B4-BE49-F238E27FC236}">
                  <a16:creationId xmlns:a16="http://schemas.microsoft.com/office/drawing/2014/main" id="{099D46F8-3533-22B5-2110-93C9783215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9" name="Image 49">
              <a:extLst>
                <a:ext uri="{FF2B5EF4-FFF2-40B4-BE49-F238E27FC236}">
                  <a16:creationId xmlns:a16="http://schemas.microsoft.com/office/drawing/2014/main" id="{883C5148-244C-B700-213B-A5A83A6695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20" name="Image 51">
              <a:extLst>
                <a:ext uri="{FF2B5EF4-FFF2-40B4-BE49-F238E27FC236}">
                  <a16:creationId xmlns:a16="http://schemas.microsoft.com/office/drawing/2014/main" id="{D2C97370-E6D2-574C-C7B6-8A10BEBBF47D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21" name="Image 53">
              <a:extLst>
                <a:ext uri="{FF2B5EF4-FFF2-40B4-BE49-F238E27FC236}">
                  <a16:creationId xmlns:a16="http://schemas.microsoft.com/office/drawing/2014/main" id="{F14A8EE2-4B19-0908-DD7E-5410B2CC772D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8" name="Image 55">
              <a:extLst>
                <a:ext uri="{FF2B5EF4-FFF2-40B4-BE49-F238E27FC236}">
                  <a16:creationId xmlns:a16="http://schemas.microsoft.com/office/drawing/2014/main" id="{888A2F68-61C4-288A-8A00-F1AD9BFA037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9" name="Image 57">
              <a:extLst>
                <a:ext uri="{FF2B5EF4-FFF2-40B4-BE49-F238E27FC236}">
                  <a16:creationId xmlns:a16="http://schemas.microsoft.com/office/drawing/2014/main" id="{0D093CC7-2E90-2DF5-5BF2-4F4DFABA4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22CB6433-DB9E-D3A0-6B46-AA939C9C59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31" name="Image 61">
              <a:extLst>
                <a:ext uri="{FF2B5EF4-FFF2-40B4-BE49-F238E27FC236}">
                  <a16:creationId xmlns:a16="http://schemas.microsoft.com/office/drawing/2014/main" id="{55A63F62-C730-FABA-5E38-1B800B96BE33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32" name="Image 64">
              <a:extLst>
                <a:ext uri="{FF2B5EF4-FFF2-40B4-BE49-F238E27FC236}">
                  <a16:creationId xmlns:a16="http://schemas.microsoft.com/office/drawing/2014/main" id="{986A9BA0-ADF5-3326-F1D5-1EA2F86DB0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33" name="Image 68">
              <a:extLst>
                <a:ext uri="{FF2B5EF4-FFF2-40B4-BE49-F238E27FC236}">
                  <a16:creationId xmlns:a16="http://schemas.microsoft.com/office/drawing/2014/main" id="{3AD41557-201B-C6A2-E6A1-58652B6F55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34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E057F586-68F6-6E6F-88CC-738B167AF6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35" name="Image 72">
              <a:extLst>
                <a:ext uri="{FF2B5EF4-FFF2-40B4-BE49-F238E27FC236}">
                  <a16:creationId xmlns:a16="http://schemas.microsoft.com/office/drawing/2014/main" id="{1FF6119D-71C8-5A00-623D-8C6F440189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36" name="Image 74">
              <a:extLst>
                <a:ext uri="{FF2B5EF4-FFF2-40B4-BE49-F238E27FC236}">
                  <a16:creationId xmlns:a16="http://schemas.microsoft.com/office/drawing/2014/main" id="{555023D6-5EB9-10EE-4F25-20C53046E20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37" name="Image 76">
              <a:extLst>
                <a:ext uri="{FF2B5EF4-FFF2-40B4-BE49-F238E27FC236}">
                  <a16:creationId xmlns:a16="http://schemas.microsoft.com/office/drawing/2014/main" id="{7BE647C1-AB92-38E1-6122-1A5FAA9D48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8" name="Image 80">
              <a:extLst>
                <a:ext uri="{FF2B5EF4-FFF2-40B4-BE49-F238E27FC236}">
                  <a16:creationId xmlns:a16="http://schemas.microsoft.com/office/drawing/2014/main" id="{5C1D0B7B-375D-C068-52D6-8771DE7D357B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9" name="Image 43">
              <a:extLst>
                <a:ext uri="{FF2B5EF4-FFF2-40B4-BE49-F238E27FC236}">
                  <a16:creationId xmlns:a16="http://schemas.microsoft.com/office/drawing/2014/main" id="{D8E1825E-E546-AA60-5D81-BAA0879F5B00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6100645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44">
            <a:extLst>
              <a:ext uri="{FF2B5EF4-FFF2-40B4-BE49-F238E27FC236}">
                <a16:creationId xmlns:a16="http://schemas.microsoft.com/office/drawing/2014/main" id="{EFDF62D9-1C66-4B42-A808-117DDB2B0A6B}"/>
              </a:ext>
            </a:extLst>
          </p:cNvPr>
          <p:cNvSpPr/>
          <p:nvPr/>
        </p:nvSpPr>
        <p:spPr bwMode="ltGray">
          <a:xfrm>
            <a:off x="2584985" y="130137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46" name="Graphique Slide">
            <a:extLst>
              <a:ext uri="{FF2B5EF4-FFF2-40B4-BE49-F238E27FC236}">
                <a16:creationId xmlns:a16="http://schemas.microsoft.com/office/drawing/2014/main" id="{7CC060BD-A49E-4D9B-ACC2-278CBC7556F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7090316"/>
              </p:ext>
            </p:extLst>
          </p:nvPr>
        </p:nvGraphicFramePr>
        <p:xfrm>
          <a:off x="2576965" y="-92368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7" name="Titre 2">
            <a:extLst>
              <a:ext uri="{FF2B5EF4-FFF2-40B4-BE49-F238E27FC236}">
                <a16:creationId xmlns:a16="http://schemas.microsoft.com/office/drawing/2014/main" id="{D112E2C7-E570-41F4-B01B-8D3D67A060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/>
              <a:t>implementácia v rámci politiky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 err="1"/>
              <a:t>spoločnosti</a:t>
            </a:r>
            <a:r>
              <a:rPr lang="sk-SK" dirty="0"/>
              <a:t> (Hybrid modely)</a:t>
            </a:r>
            <a:endParaRPr lang="fr-FR" dirty="0">
              <a:latin typeface="+mn-lt"/>
            </a:endParaRPr>
          </a:p>
        </p:txBody>
      </p:sp>
      <p:cxnSp>
        <p:nvCxnSpPr>
          <p:cNvPr id="53" name="Connecteur droit 52">
            <a:extLst>
              <a:ext uri="{FF2B5EF4-FFF2-40B4-BE49-F238E27FC236}">
                <a16:creationId xmlns:a16="http://schemas.microsoft.com/office/drawing/2014/main" id="{AA3F69EF-5C51-489B-A363-F94953875A5F}"/>
              </a:ext>
            </a:extLst>
          </p:cNvPr>
          <p:cNvCxnSpPr>
            <a:cxnSpLocks/>
          </p:cNvCxnSpPr>
          <p:nvPr/>
        </p:nvCxnSpPr>
        <p:spPr>
          <a:xfrm>
            <a:off x="445352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04313FD2-C4DD-4A8B-9195-A241BE615CB5}"/>
              </a:ext>
            </a:extLst>
          </p:cNvPr>
          <p:cNvCxnSpPr>
            <a:cxnSpLocks/>
          </p:cNvCxnSpPr>
          <p:nvPr/>
        </p:nvCxnSpPr>
        <p:spPr>
          <a:xfrm>
            <a:off x="634758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54251641-098A-4D96-9E88-B947262E4CBA}"/>
              </a:ext>
            </a:extLst>
          </p:cNvPr>
          <p:cNvCxnSpPr>
            <a:cxnSpLocks/>
          </p:cNvCxnSpPr>
          <p:nvPr/>
        </p:nvCxnSpPr>
        <p:spPr>
          <a:xfrm>
            <a:off x="8229567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FB82C782-0F61-4DEF-B06F-888AB593A19C}"/>
              </a:ext>
            </a:extLst>
          </p:cNvPr>
          <p:cNvCxnSpPr>
            <a:cxnSpLocks/>
          </p:cNvCxnSpPr>
          <p:nvPr/>
        </p:nvCxnSpPr>
        <p:spPr>
          <a:xfrm>
            <a:off x="10090748" y="171953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ZoneTexte 56">
            <a:extLst>
              <a:ext uri="{FF2B5EF4-FFF2-40B4-BE49-F238E27FC236}">
                <a16:creationId xmlns:a16="http://schemas.microsoft.com/office/drawing/2014/main" id="{68365A89-85B3-458A-80A9-297211ADDFE6}"/>
              </a:ext>
            </a:extLst>
          </p:cNvPr>
          <p:cNvSpPr txBox="1"/>
          <p:nvPr/>
        </p:nvSpPr>
        <p:spPr>
          <a:xfrm>
            <a:off x="2584985" y="136446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D74A5FD2-4777-4005-9CFA-52748F497825}"/>
              </a:ext>
            </a:extLst>
          </p:cNvPr>
          <p:cNvGrpSpPr/>
          <p:nvPr/>
        </p:nvGrpSpPr>
        <p:grpSpPr>
          <a:xfrm>
            <a:off x="738878" y="2347350"/>
            <a:ext cx="1652208" cy="1345363"/>
            <a:chOff x="738878" y="2343507"/>
            <a:chExt cx="1652208" cy="1345363"/>
          </a:xfrm>
        </p:grpSpPr>
        <p:sp>
          <p:nvSpPr>
            <p:cNvPr id="78" name="Label R1">
              <a:extLst>
                <a:ext uri="{FF2B5EF4-FFF2-40B4-BE49-F238E27FC236}">
                  <a16:creationId xmlns:a16="http://schemas.microsoft.com/office/drawing/2014/main" id="{E6EDEC04-20C8-4E0B-A5CB-E963F928E30C}"/>
                </a:ext>
              </a:extLst>
            </p:cNvPr>
            <p:cNvSpPr txBox="1"/>
            <p:nvPr/>
          </p:nvSpPr>
          <p:spPr>
            <a:xfrm>
              <a:off x="738878" y="2842484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79" name="CGR1">
              <a:extLst>
                <a:ext uri="{FF2B5EF4-FFF2-40B4-BE49-F238E27FC236}">
                  <a16:creationId xmlns:a16="http://schemas.microsoft.com/office/drawing/2014/main" id="{DC3AA456-53DC-4287-8F17-AA0ABB088D2E}"/>
                </a:ext>
              </a:extLst>
            </p:cNvPr>
            <p:cNvCxnSpPr>
              <a:cxnSpLocks/>
            </p:cNvCxnSpPr>
            <p:nvPr/>
          </p:nvCxnSpPr>
          <p:spPr>
            <a:xfrm>
              <a:off x="2035161" y="343122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0" name="Graphique 79">
              <a:extLst>
                <a:ext uri="{FF2B5EF4-FFF2-40B4-BE49-F238E27FC236}">
                  <a16:creationId xmlns:a16="http://schemas.microsoft.com/office/drawing/2014/main" id="{6AC1817B-96EB-40E1-89AD-87FF3C0A819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5775" y="2343507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238F88D6-507B-4131-997C-810F72655A91}"/>
              </a:ext>
            </a:extLst>
          </p:cNvPr>
          <p:cNvGrpSpPr/>
          <p:nvPr/>
        </p:nvGrpSpPr>
        <p:grpSpPr>
          <a:xfrm>
            <a:off x="797310" y="3859168"/>
            <a:ext cx="1583146" cy="898584"/>
            <a:chOff x="797310" y="3994774"/>
            <a:chExt cx="1583146" cy="898584"/>
          </a:xfrm>
        </p:grpSpPr>
        <p:cxnSp>
          <p:nvCxnSpPr>
            <p:cNvPr id="68" name="Connecteur droit 67">
              <a:extLst>
                <a:ext uri="{FF2B5EF4-FFF2-40B4-BE49-F238E27FC236}">
                  <a16:creationId xmlns:a16="http://schemas.microsoft.com/office/drawing/2014/main" id="{5ECD4967-D809-473C-82E1-D6339A72FE8B}"/>
                </a:ext>
              </a:extLst>
            </p:cNvPr>
            <p:cNvCxnSpPr>
              <a:cxnSpLocks/>
            </p:cNvCxnSpPr>
            <p:nvPr/>
          </p:nvCxnSpPr>
          <p:spPr>
            <a:xfrm>
              <a:off x="2024531" y="463970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Label R2">
              <a:extLst>
                <a:ext uri="{FF2B5EF4-FFF2-40B4-BE49-F238E27FC236}">
                  <a16:creationId xmlns:a16="http://schemas.microsoft.com/office/drawing/2014/main" id="{5447A8DD-8796-4AEC-88C9-DB95CFCC9C14}"/>
                </a:ext>
              </a:extLst>
            </p:cNvPr>
            <p:cNvSpPr txBox="1"/>
            <p:nvPr/>
          </p:nvSpPr>
          <p:spPr>
            <a:xfrm>
              <a:off x="797310" y="4554804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81" name="Graphique 80">
              <a:extLst>
                <a:ext uri="{FF2B5EF4-FFF2-40B4-BE49-F238E27FC236}">
                  <a16:creationId xmlns:a16="http://schemas.microsoft.com/office/drawing/2014/main" id="{EB7E20CA-AC1D-47BF-8042-ED12DE5E519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64825" y="3994774"/>
              <a:ext cx="549324" cy="497500"/>
            </a:xfrm>
            <a:prstGeom prst="rect">
              <a:avLst/>
            </a:prstGeom>
          </p:spPr>
        </p:pic>
      </p:grpSp>
      <p:pic>
        <p:nvPicPr>
          <p:cNvPr id="83" name="Graphique 82">
            <a:extLst>
              <a:ext uri="{FF2B5EF4-FFF2-40B4-BE49-F238E27FC236}">
                <a16:creationId xmlns:a16="http://schemas.microsoft.com/office/drawing/2014/main" id="{5605A4F8-97F8-45DB-B2BB-A492C9811CC8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84" name="Graphique 83">
            <a:extLst>
              <a:ext uri="{FF2B5EF4-FFF2-40B4-BE49-F238E27FC236}">
                <a16:creationId xmlns:a16="http://schemas.microsoft.com/office/drawing/2014/main" id="{E10EE220-E073-43C8-AE51-8FEED2A840F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85" name="Graphique 84">
            <a:extLst>
              <a:ext uri="{FF2B5EF4-FFF2-40B4-BE49-F238E27FC236}">
                <a16:creationId xmlns:a16="http://schemas.microsoft.com/office/drawing/2014/main" id="{7598FEFF-2E13-4C37-BE49-29C20A267652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86" name="Graphique 85">
            <a:extLst>
              <a:ext uri="{FF2B5EF4-FFF2-40B4-BE49-F238E27FC236}">
                <a16:creationId xmlns:a16="http://schemas.microsoft.com/office/drawing/2014/main" id="{CB231BEB-017C-4C67-AC9A-486D49C1F064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29F54687-FD77-4811-A9DD-4A86498990B1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74</a:t>
            </a:fld>
            <a:endParaRPr lang="en-GB" dirty="0"/>
          </a:p>
        </p:txBody>
      </p:sp>
      <p:sp>
        <p:nvSpPr>
          <p:cNvPr id="38" name="ZoneTexte 61">
            <a:extLst>
              <a:ext uri="{FF2B5EF4-FFF2-40B4-BE49-F238E27FC236}">
                <a16:creationId xmlns:a16="http://schemas.microsoft.com/office/drawing/2014/main" id="{D9A4980F-EBBA-47C1-A450-2AE66BB1D480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0" name="Groupe 64">
            <a:extLst>
              <a:ext uri="{FF2B5EF4-FFF2-40B4-BE49-F238E27FC236}">
                <a16:creationId xmlns:a16="http://schemas.microsoft.com/office/drawing/2014/main" id="{80F8FFB5-52B8-4C3A-9825-4656641AFBA6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43" name="Connecteur droit 72">
              <a:extLst>
                <a:ext uri="{FF2B5EF4-FFF2-40B4-BE49-F238E27FC236}">
                  <a16:creationId xmlns:a16="http://schemas.microsoft.com/office/drawing/2014/main" id="{1F8DF497-246C-411A-AC4D-B8F99E89F679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eur droit 73">
              <a:extLst>
                <a:ext uri="{FF2B5EF4-FFF2-40B4-BE49-F238E27FC236}">
                  <a16:creationId xmlns:a16="http://schemas.microsoft.com/office/drawing/2014/main" id="{ECCF2F49-45FD-4D0B-8C56-F45FD7138BF7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ZoneTexte 62">
            <a:extLst>
              <a:ext uri="{FF2B5EF4-FFF2-40B4-BE49-F238E27FC236}">
                <a16:creationId xmlns:a16="http://schemas.microsoft.com/office/drawing/2014/main" id="{DC513EB7-9B1D-439B-B2C3-DF4F69CE93AE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49" name="Graphique 75">
            <a:extLst>
              <a:ext uri="{FF2B5EF4-FFF2-40B4-BE49-F238E27FC236}">
                <a16:creationId xmlns:a16="http://schemas.microsoft.com/office/drawing/2014/main" id="{3E1EB690-B187-4701-B5BB-514BBFE30CCE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50" name="Rectangle 49">
            <a:extLst>
              <a:ext uri="{FF2B5EF4-FFF2-40B4-BE49-F238E27FC236}">
                <a16:creationId xmlns:a16="http://schemas.microsoft.com/office/drawing/2014/main" id="{75237E4D-7A17-4899-95A0-3FC596889FD9}"/>
              </a:ext>
            </a:extLst>
          </p:cNvPr>
          <p:cNvSpPr/>
          <p:nvPr/>
        </p:nvSpPr>
        <p:spPr>
          <a:xfrm>
            <a:off x="6802282" y="611186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automobilmi</a:t>
            </a:r>
            <a:endParaRPr lang="en-US" altLang="fr-FR" sz="800" b="1" i="1" kern="0" dirty="0">
              <a:solidFill>
                <a:srgbClr val="000000"/>
              </a:solidFill>
            </a:endParaRPr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D2FF8B1-BCFE-62DD-A269-833347B89B0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286887" y="5303352"/>
            <a:ext cx="486737" cy="324365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E46D8D75-47E3-5EA7-C5C9-54A46C31F09D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656305" y="5303448"/>
            <a:ext cx="486737" cy="324174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F5E6DE57-EC19-3927-DC29-CFAD4D66CB74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2997201" y="4757752"/>
            <a:ext cx="233363" cy="228600"/>
          </a:xfrm>
          <a:prstGeom prst="rect">
            <a:avLst/>
          </a:prstGeom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6F56A618-490D-EDB6-501B-050960B6D5A7}"/>
              </a:ext>
            </a:extLst>
          </p:cNvPr>
          <p:cNvSpPr txBox="1"/>
          <p:nvPr/>
        </p:nvSpPr>
        <p:spPr>
          <a:xfrm>
            <a:off x="3230564" y="4744928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8</a:t>
            </a:r>
          </a:p>
        </p:txBody>
      </p:sp>
      <p:pic>
        <p:nvPicPr>
          <p:cNvPr id="13" name="Image 12">
            <a:extLst>
              <a:ext uri="{FF2B5EF4-FFF2-40B4-BE49-F238E27FC236}">
                <a16:creationId xmlns:a16="http://schemas.microsoft.com/office/drawing/2014/main" id="{9DECB748-0AAC-0865-45A1-60447A0D3549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674101" y="4576758"/>
            <a:ext cx="233363" cy="228600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id="{BD43AFFF-8582-7898-9452-09A0EB7F8E0C}"/>
              </a:ext>
            </a:extLst>
          </p:cNvPr>
          <p:cNvSpPr txBox="1"/>
          <p:nvPr/>
        </p:nvSpPr>
        <p:spPr>
          <a:xfrm>
            <a:off x="8907464" y="4563934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6</a:t>
            </a:r>
          </a:p>
        </p:txBody>
      </p:sp>
      <p:pic>
        <p:nvPicPr>
          <p:cNvPr id="16" name="Image 15">
            <a:extLst>
              <a:ext uri="{FF2B5EF4-FFF2-40B4-BE49-F238E27FC236}">
                <a16:creationId xmlns:a16="http://schemas.microsoft.com/office/drawing/2014/main" id="{769317FA-50E1-6BC1-AA54-0B3E4A025EB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19501" y="4250970"/>
            <a:ext cx="233363" cy="228600"/>
          </a:xfrm>
          <a:prstGeom prst="rect">
            <a:avLst/>
          </a:prstGeom>
        </p:spPr>
      </p:pic>
      <p:sp>
        <p:nvSpPr>
          <p:cNvPr id="17" name="ZoneTexte 16">
            <a:extLst>
              <a:ext uri="{FF2B5EF4-FFF2-40B4-BE49-F238E27FC236}">
                <a16:creationId xmlns:a16="http://schemas.microsoft.com/office/drawing/2014/main" id="{B25CFA65-4F0B-B847-5CDD-9F2137648114}"/>
              </a:ext>
            </a:extLst>
          </p:cNvPr>
          <p:cNvSpPr txBox="1"/>
          <p:nvPr/>
        </p:nvSpPr>
        <p:spPr>
          <a:xfrm>
            <a:off x="3852864" y="423814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26</a:t>
            </a:r>
          </a:p>
        </p:txBody>
      </p:sp>
      <p:pic>
        <p:nvPicPr>
          <p:cNvPr id="19" name="Image 18">
            <a:extLst>
              <a:ext uri="{FF2B5EF4-FFF2-40B4-BE49-F238E27FC236}">
                <a16:creationId xmlns:a16="http://schemas.microsoft.com/office/drawing/2014/main" id="{AF411A2E-B1B1-CCAD-F679-7D9960A0D80C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201401" y="4106176"/>
            <a:ext cx="233363" cy="228600"/>
          </a:xfrm>
          <a:prstGeom prst="rect">
            <a:avLst/>
          </a:prstGeom>
        </p:spPr>
      </p:pic>
      <p:sp>
        <p:nvSpPr>
          <p:cNvPr id="20" name="ZoneTexte 19">
            <a:extLst>
              <a:ext uri="{FF2B5EF4-FFF2-40B4-BE49-F238E27FC236}">
                <a16:creationId xmlns:a16="http://schemas.microsoft.com/office/drawing/2014/main" id="{04C5C575-A0C8-C506-8A41-E00BDBB74C0E}"/>
              </a:ext>
            </a:extLst>
          </p:cNvPr>
          <p:cNvSpPr txBox="1"/>
          <p:nvPr/>
        </p:nvSpPr>
        <p:spPr>
          <a:xfrm>
            <a:off x="11434764" y="409335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28</a:t>
            </a:r>
          </a:p>
        </p:txBody>
      </p:sp>
      <p:pic>
        <p:nvPicPr>
          <p:cNvPr id="22" name="Image 21">
            <a:extLst>
              <a:ext uri="{FF2B5EF4-FFF2-40B4-BE49-F238E27FC236}">
                <a16:creationId xmlns:a16="http://schemas.microsoft.com/office/drawing/2014/main" id="{B0908D37-E6F8-4C24-BC05-8B980D765E6C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19501" y="3389220"/>
            <a:ext cx="233363" cy="228600"/>
          </a:xfrm>
          <a:prstGeom prst="rect">
            <a:avLst/>
          </a:prstGeom>
        </p:spPr>
      </p:pic>
      <p:sp>
        <p:nvSpPr>
          <p:cNvPr id="23" name="ZoneTexte 22">
            <a:extLst>
              <a:ext uri="{FF2B5EF4-FFF2-40B4-BE49-F238E27FC236}">
                <a16:creationId xmlns:a16="http://schemas.microsoft.com/office/drawing/2014/main" id="{2320A4EA-774B-CD8F-3A4D-A2E460A298E6}"/>
              </a:ext>
            </a:extLst>
          </p:cNvPr>
          <p:cNvSpPr txBox="1"/>
          <p:nvPr/>
        </p:nvSpPr>
        <p:spPr>
          <a:xfrm>
            <a:off x="3852864" y="337639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38</a:t>
            </a:r>
          </a:p>
        </p:txBody>
      </p:sp>
      <p:pic>
        <p:nvPicPr>
          <p:cNvPr id="25" name="Image 24">
            <a:extLst>
              <a:ext uri="{FF2B5EF4-FFF2-40B4-BE49-F238E27FC236}">
                <a16:creationId xmlns:a16="http://schemas.microsoft.com/office/drawing/2014/main" id="{A5A95C5A-D713-538C-DCCD-608C0B230E3B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524501" y="3461617"/>
            <a:ext cx="233363" cy="228600"/>
          </a:xfrm>
          <a:prstGeom prst="rect">
            <a:avLst/>
          </a:prstGeom>
        </p:spPr>
      </p:pic>
      <p:sp>
        <p:nvSpPr>
          <p:cNvPr id="26" name="ZoneTexte 25">
            <a:extLst>
              <a:ext uri="{FF2B5EF4-FFF2-40B4-BE49-F238E27FC236}">
                <a16:creationId xmlns:a16="http://schemas.microsoft.com/office/drawing/2014/main" id="{D2030139-985B-B8C2-E965-CFDE447659B6}"/>
              </a:ext>
            </a:extLst>
          </p:cNvPr>
          <p:cNvSpPr txBox="1"/>
          <p:nvPr/>
        </p:nvSpPr>
        <p:spPr>
          <a:xfrm>
            <a:off x="5757864" y="344879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36</a:t>
            </a:r>
          </a:p>
        </p:txBody>
      </p:sp>
      <p:pic>
        <p:nvPicPr>
          <p:cNvPr id="28" name="Image 27">
            <a:extLst>
              <a:ext uri="{FF2B5EF4-FFF2-40B4-BE49-F238E27FC236}">
                <a16:creationId xmlns:a16="http://schemas.microsoft.com/office/drawing/2014/main" id="{1797AADA-F967-0F80-72FB-57D55D03C65D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416801" y="3389220"/>
            <a:ext cx="233363" cy="228600"/>
          </a:xfrm>
          <a:prstGeom prst="rect">
            <a:avLst/>
          </a:prstGeom>
        </p:spPr>
      </p:pic>
      <p:sp>
        <p:nvSpPr>
          <p:cNvPr id="29" name="ZoneTexte 28">
            <a:extLst>
              <a:ext uri="{FF2B5EF4-FFF2-40B4-BE49-F238E27FC236}">
                <a16:creationId xmlns:a16="http://schemas.microsoft.com/office/drawing/2014/main" id="{2647E086-20DB-5B7C-ABE9-DCC8021974E9}"/>
              </a:ext>
            </a:extLst>
          </p:cNvPr>
          <p:cNvSpPr txBox="1"/>
          <p:nvPr/>
        </p:nvSpPr>
        <p:spPr>
          <a:xfrm>
            <a:off x="7650164" y="337639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38</a:t>
            </a:r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F877D7F9-39C0-CEC4-5F98-DE9E9F766EE8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201401" y="3316823"/>
            <a:ext cx="233363" cy="228600"/>
          </a:xfrm>
          <a:prstGeom prst="rect">
            <a:avLst/>
          </a:prstGeom>
        </p:spPr>
      </p:pic>
      <p:sp>
        <p:nvSpPr>
          <p:cNvPr id="32" name="ZoneTexte 31">
            <a:extLst>
              <a:ext uri="{FF2B5EF4-FFF2-40B4-BE49-F238E27FC236}">
                <a16:creationId xmlns:a16="http://schemas.microsoft.com/office/drawing/2014/main" id="{9AC99000-B983-475E-9F5D-974D939D5611}"/>
              </a:ext>
            </a:extLst>
          </p:cNvPr>
          <p:cNvSpPr txBox="1"/>
          <p:nvPr/>
        </p:nvSpPr>
        <p:spPr>
          <a:xfrm>
            <a:off x="11434764" y="3303999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40</a:t>
            </a:r>
          </a:p>
        </p:txBody>
      </p:sp>
    </p:spTree>
    <p:extLst>
      <p:ext uri="{BB962C8B-B14F-4D97-AF65-F5344CB8AC3E}">
        <p14:creationId xmlns:p14="http://schemas.microsoft.com/office/powerpoint/2010/main" val="64151425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v </a:t>
            </a:r>
            <a:r>
              <a:rPr lang="en-US" dirty="0" err="1"/>
              <a:t>rámci</a:t>
            </a:r>
            <a:r>
              <a:rPr lang="en-US" dirty="0"/>
              <a:t> </a:t>
            </a:r>
            <a:r>
              <a:rPr lang="en-US" dirty="0" err="1"/>
              <a:t>politiky</a:t>
            </a:r>
            <a:r>
              <a:rPr lang="en-US" dirty="0"/>
              <a:t>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 err="1"/>
              <a:t>spoločnosti</a:t>
            </a:r>
            <a:r>
              <a:rPr lang="sk-SK" dirty="0"/>
              <a:t> ( </a:t>
            </a:r>
            <a:r>
              <a:rPr lang="sk-SK" dirty="0" err="1"/>
              <a:t>plug</a:t>
            </a:r>
            <a:r>
              <a:rPr lang="sk-SK" dirty="0"/>
              <a:t>-in Hybrid modely)</a:t>
            </a:r>
            <a:endParaRPr lang="fr-FR" dirty="0">
              <a:latin typeface="+mn-lt"/>
            </a:endParaRP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8EF7A02F-7F81-4473-A707-1E5389328D02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75</a:t>
            </a:fld>
            <a:endParaRPr lang="en-GB" dirty="0"/>
          </a:p>
        </p:txBody>
      </p:sp>
      <p:sp>
        <p:nvSpPr>
          <p:cNvPr id="61" name="ZoneTexte 61">
            <a:extLst>
              <a:ext uri="{FF2B5EF4-FFF2-40B4-BE49-F238E27FC236}">
                <a16:creationId xmlns:a16="http://schemas.microsoft.com/office/drawing/2014/main" id="{C5A75D83-6611-49EE-B652-F425AE1AF702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63" name="Groupe 64">
            <a:extLst>
              <a:ext uri="{FF2B5EF4-FFF2-40B4-BE49-F238E27FC236}">
                <a16:creationId xmlns:a16="http://schemas.microsoft.com/office/drawing/2014/main" id="{0117DAD0-6B72-4376-851F-14AC9072E1EF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64" name="Connecteur droit 72">
              <a:extLst>
                <a:ext uri="{FF2B5EF4-FFF2-40B4-BE49-F238E27FC236}">
                  <a16:creationId xmlns:a16="http://schemas.microsoft.com/office/drawing/2014/main" id="{4BDA5A6F-FAED-4A68-9E86-83EACB62FC4A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eur droit 73">
              <a:extLst>
                <a:ext uri="{FF2B5EF4-FFF2-40B4-BE49-F238E27FC236}">
                  <a16:creationId xmlns:a16="http://schemas.microsoft.com/office/drawing/2014/main" id="{4E27F82B-357D-45A0-B20A-0005794B35EE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" name="Groupe R1">
            <a:extLst>
              <a:ext uri="{FF2B5EF4-FFF2-40B4-BE49-F238E27FC236}">
                <a16:creationId xmlns:a16="http://schemas.microsoft.com/office/drawing/2014/main" id="{1C7079F7-55AC-4AE3-92A3-CEB65C0D06BE}"/>
              </a:ext>
            </a:extLst>
          </p:cNvPr>
          <p:cNvGrpSpPr/>
          <p:nvPr/>
        </p:nvGrpSpPr>
        <p:grpSpPr>
          <a:xfrm>
            <a:off x="93077" y="2614600"/>
            <a:ext cx="1507974" cy="1436049"/>
            <a:chOff x="93077" y="2652790"/>
            <a:chExt cx="1507974" cy="1436049"/>
          </a:xfrm>
        </p:grpSpPr>
        <p:sp>
          <p:nvSpPr>
            <p:cNvPr id="98" name="Label R1">
              <a:extLst>
                <a:ext uri="{FF2B5EF4-FFF2-40B4-BE49-F238E27FC236}">
                  <a16:creationId xmlns:a16="http://schemas.microsoft.com/office/drawing/2014/main" id="{AC81F5F7-616E-43F9-A170-2AF6F2999163}"/>
                </a:ext>
              </a:extLst>
            </p:cNvPr>
            <p:cNvSpPr txBox="1"/>
            <p:nvPr/>
          </p:nvSpPr>
          <p:spPr>
            <a:xfrm>
              <a:off x="93077" y="3242453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99" name="CGR1">
              <a:extLst>
                <a:ext uri="{FF2B5EF4-FFF2-40B4-BE49-F238E27FC236}">
                  <a16:creationId xmlns:a16="http://schemas.microsoft.com/office/drawing/2014/main" id="{E30C714F-08C3-4E50-A06C-9BFCF55060EE}"/>
                </a:ext>
              </a:extLst>
            </p:cNvPr>
            <p:cNvCxnSpPr>
              <a:cxnSpLocks/>
            </p:cNvCxnSpPr>
            <p:nvPr/>
          </p:nvCxnSpPr>
          <p:spPr>
            <a:xfrm>
              <a:off x="1245126" y="3740507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0" name="Graphique 99">
              <a:extLst>
                <a:ext uri="{FF2B5EF4-FFF2-40B4-BE49-F238E27FC236}">
                  <a16:creationId xmlns:a16="http://schemas.microsoft.com/office/drawing/2014/main" id="{4CAC7B53-59B5-412D-B857-CDA9F4E996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95740" y="2652790"/>
              <a:ext cx="554318" cy="453989"/>
            </a:xfrm>
            <a:prstGeom prst="rect">
              <a:avLst/>
            </a:prstGeom>
          </p:spPr>
        </p:pic>
      </p:grpSp>
      <p:grpSp>
        <p:nvGrpSpPr>
          <p:cNvPr id="101" name="Groupe R2">
            <a:extLst>
              <a:ext uri="{FF2B5EF4-FFF2-40B4-BE49-F238E27FC236}">
                <a16:creationId xmlns:a16="http://schemas.microsoft.com/office/drawing/2014/main" id="{E227869A-1339-4182-93BB-3EB1CCB1EA0F}"/>
              </a:ext>
            </a:extLst>
          </p:cNvPr>
          <p:cNvGrpSpPr/>
          <p:nvPr/>
        </p:nvGrpSpPr>
        <p:grpSpPr>
          <a:xfrm>
            <a:off x="38895" y="4476054"/>
            <a:ext cx="1551526" cy="917170"/>
            <a:chOff x="38895" y="4304057"/>
            <a:chExt cx="1551526" cy="917170"/>
          </a:xfrm>
        </p:grpSpPr>
        <p:cxnSp>
          <p:nvCxnSpPr>
            <p:cNvPr id="102" name="Connecteur droit 101">
              <a:extLst>
                <a:ext uri="{FF2B5EF4-FFF2-40B4-BE49-F238E27FC236}">
                  <a16:creationId xmlns:a16="http://schemas.microsoft.com/office/drawing/2014/main" id="{457F0428-C9EF-4291-97FE-AD4FA49D7214}"/>
                </a:ext>
              </a:extLst>
            </p:cNvPr>
            <p:cNvCxnSpPr>
              <a:cxnSpLocks/>
            </p:cNvCxnSpPr>
            <p:nvPr/>
          </p:nvCxnSpPr>
          <p:spPr>
            <a:xfrm>
              <a:off x="1234496" y="4948989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Label R2">
              <a:extLst>
                <a:ext uri="{FF2B5EF4-FFF2-40B4-BE49-F238E27FC236}">
                  <a16:creationId xmlns:a16="http://schemas.microsoft.com/office/drawing/2014/main" id="{FF92F644-2FCB-46EB-B67F-A27661D08927}"/>
                </a:ext>
              </a:extLst>
            </p:cNvPr>
            <p:cNvSpPr txBox="1"/>
            <p:nvPr/>
          </p:nvSpPr>
          <p:spPr>
            <a:xfrm>
              <a:off x="38895" y="4882673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04" name="Graphique 103">
              <a:extLst>
                <a:ext uri="{FF2B5EF4-FFF2-40B4-BE49-F238E27FC236}">
                  <a16:creationId xmlns:a16="http://schemas.microsoft.com/office/drawing/2014/main" id="{288A6892-4A62-4B00-BB3F-6E59ABF71E6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74790" y="4304057"/>
              <a:ext cx="549324" cy="497500"/>
            </a:xfrm>
            <a:prstGeom prst="rect">
              <a:avLst/>
            </a:prstGeom>
          </p:spPr>
        </p:pic>
      </p:grpSp>
      <p:graphicFrame>
        <p:nvGraphicFramePr>
          <p:cNvPr id="105" name="Graphique Slide">
            <a:extLst>
              <a:ext uri="{FF2B5EF4-FFF2-40B4-BE49-F238E27FC236}">
                <a16:creationId xmlns:a16="http://schemas.microsoft.com/office/drawing/2014/main" id="{B3E4336B-D99D-4957-8413-0B8590FFF6A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761050"/>
              </p:ext>
            </p:extLst>
          </p:nvPr>
        </p:nvGraphicFramePr>
        <p:xfrm>
          <a:off x="1614127" y="569346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7" name="R1_Bench">
            <a:extLst>
              <a:ext uri="{FF2B5EF4-FFF2-40B4-BE49-F238E27FC236}">
                <a16:creationId xmlns:a16="http://schemas.microsoft.com/office/drawing/2014/main" id="{88F9CF5C-F5CC-41A8-AB73-80E51F30D7F1}"/>
              </a:ext>
            </a:extLst>
          </p:cNvPr>
          <p:cNvSpPr txBox="1"/>
          <p:nvPr/>
        </p:nvSpPr>
        <p:spPr>
          <a:xfrm>
            <a:off x="11844888" y="3572158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44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110" name="R2_Bench">
            <a:extLst>
              <a:ext uri="{FF2B5EF4-FFF2-40B4-BE49-F238E27FC236}">
                <a16:creationId xmlns:a16="http://schemas.microsoft.com/office/drawing/2014/main" id="{8C60EA5C-28EF-40DC-8E36-EF65DC866A22}"/>
              </a:ext>
            </a:extLst>
          </p:cNvPr>
          <p:cNvSpPr txBox="1"/>
          <p:nvPr/>
        </p:nvSpPr>
        <p:spPr>
          <a:xfrm>
            <a:off x="11844888" y="4288871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29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115" name="flag_Bench1">
            <a:extLst>
              <a:ext uri="{FF2B5EF4-FFF2-40B4-BE49-F238E27FC236}">
                <a16:creationId xmlns:a16="http://schemas.microsoft.com/office/drawing/2014/main" id="{D7CAC6C4-150E-40B3-BDB9-1313B8EFD39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3571211"/>
            <a:ext cx="290591" cy="201178"/>
          </a:xfrm>
          <a:prstGeom prst="rect">
            <a:avLst/>
          </a:prstGeom>
        </p:spPr>
      </p:pic>
      <p:pic>
        <p:nvPicPr>
          <p:cNvPr id="116" name="flag_Bench2">
            <a:extLst>
              <a:ext uri="{FF2B5EF4-FFF2-40B4-BE49-F238E27FC236}">
                <a16:creationId xmlns:a16="http://schemas.microsoft.com/office/drawing/2014/main" id="{80C2C400-97D9-475E-B74F-CF73CA38323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274276"/>
            <a:ext cx="290591" cy="201178"/>
          </a:xfrm>
          <a:prstGeom prst="rect">
            <a:avLst/>
          </a:prstGeom>
        </p:spPr>
      </p:pic>
      <p:sp>
        <p:nvSpPr>
          <p:cNvPr id="117" name="R1_Bench">
            <a:extLst>
              <a:ext uri="{FF2B5EF4-FFF2-40B4-BE49-F238E27FC236}">
                <a16:creationId xmlns:a16="http://schemas.microsoft.com/office/drawing/2014/main" id="{A4E50944-092C-4ACE-8758-B9167799D80D}"/>
              </a:ext>
            </a:extLst>
          </p:cNvPr>
          <p:cNvSpPr txBox="1"/>
          <p:nvPr/>
        </p:nvSpPr>
        <p:spPr>
          <a:xfrm>
            <a:off x="11844888" y="3863970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39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118" name="R2_Bench">
            <a:extLst>
              <a:ext uri="{FF2B5EF4-FFF2-40B4-BE49-F238E27FC236}">
                <a16:creationId xmlns:a16="http://schemas.microsoft.com/office/drawing/2014/main" id="{9CD453AE-65AA-4F38-AC2A-2AB5DA3138EC}"/>
              </a:ext>
            </a:extLst>
          </p:cNvPr>
          <p:cNvSpPr txBox="1"/>
          <p:nvPr/>
        </p:nvSpPr>
        <p:spPr>
          <a:xfrm>
            <a:off x="11844888" y="4589086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25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119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E0836B00-2B65-4A09-BD0B-BBCEFE907F0B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3841206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120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438B93EC-7C4E-4096-8BDB-1B36AE5CA8D9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541068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68" name="ZoneTexte 62">
            <a:extLst>
              <a:ext uri="{FF2B5EF4-FFF2-40B4-BE49-F238E27FC236}">
                <a16:creationId xmlns:a16="http://schemas.microsoft.com/office/drawing/2014/main" id="{CE27E97B-031D-459C-BC0B-D00CF2A57E64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69" name="Graphique 75">
            <a:extLst>
              <a:ext uri="{FF2B5EF4-FFF2-40B4-BE49-F238E27FC236}">
                <a16:creationId xmlns:a16="http://schemas.microsoft.com/office/drawing/2014/main" id="{DD0D9AAC-6A07-4346-B51F-2366251F6BD3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70" name="Rectangle 69">
            <a:extLst>
              <a:ext uri="{FF2B5EF4-FFF2-40B4-BE49-F238E27FC236}">
                <a16:creationId xmlns:a16="http://schemas.microsoft.com/office/drawing/2014/main" id="{2FC55812-70F2-4DD2-B808-F4BE2CDA3FE3}"/>
              </a:ext>
            </a:extLst>
          </p:cNvPr>
          <p:cNvSpPr/>
          <p:nvPr/>
        </p:nvSpPr>
        <p:spPr>
          <a:xfrm>
            <a:off x="6802282" y="614184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automobilmi</a:t>
            </a:r>
            <a:endParaRPr lang="en-US" altLang="fr-FR" sz="800" b="1" i="1" kern="0" dirty="0">
              <a:solidFill>
                <a:srgbClr val="000000"/>
              </a:solidFill>
            </a:endParaRPr>
          </a:p>
        </p:txBody>
      </p:sp>
      <p:graphicFrame>
        <p:nvGraphicFramePr>
          <p:cNvPr id="4" name="Tableau 96">
            <a:extLst>
              <a:ext uri="{FF2B5EF4-FFF2-40B4-BE49-F238E27FC236}">
                <a16:creationId xmlns:a16="http://schemas.microsoft.com/office/drawing/2014/main" id="{EB90C0A9-F878-FEE3-27AF-C38F10F01EA9}"/>
              </a:ext>
            </a:extLst>
          </p:cNvPr>
          <p:cNvGraphicFramePr>
            <a:graphicFrameLocks noGrp="1"/>
          </p:cNvGraphicFramePr>
          <p:nvPr/>
        </p:nvGraphicFramePr>
        <p:xfrm>
          <a:off x="1585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5" name="Group 50">
            <a:extLst>
              <a:ext uri="{FF2B5EF4-FFF2-40B4-BE49-F238E27FC236}">
                <a16:creationId xmlns:a16="http://schemas.microsoft.com/office/drawing/2014/main" id="{EFC2A162-6A6E-9128-7010-B611CEC616B5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6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B5777CF0-795C-7086-4354-0A35A85605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8" name="Picture 53" descr="Logo&#10;&#10;Description automatically generated">
              <a:extLst>
                <a:ext uri="{FF2B5EF4-FFF2-40B4-BE49-F238E27FC236}">
                  <a16:creationId xmlns:a16="http://schemas.microsoft.com/office/drawing/2014/main" id="{E4952B73-8A66-67C0-79CD-3CDAB4B861A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9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8D057019-BEFF-1391-25A5-AD77086B49B9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0" name="Image 22">
              <a:extLst>
                <a:ext uri="{FF2B5EF4-FFF2-40B4-BE49-F238E27FC236}">
                  <a16:creationId xmlns:a16="http://schemas.microsoft.com/office/drawing/2014/main" id="{91765CD3-2315-AE9F-76E4-3D3EF850D702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1" name="Image 25">
              <a:extLst>
                <a:ext uri="{FF2B5EF4-FFF2-40B4-BE49-F238E27FC236}">
                  <a16:creationId xmlns:a16="http://schemas.microsoft.com/office/drawing/2014/main" id="{82130FCD-A313-C36F-D02A-DCBBEB116D0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2" name="Image 28">
              <a:extLst>
                <a:ext uri="{FF2B5EF4-FFF2-40B4-BE49-F238E27FC236}">
                  <a16:creationId xmlns:a16="http://schemas.microsoft.com/office/drawing/2014/main" id="{CB8F8FCC-DD70-44AA-BC02-123C7D6706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30">
              <a:extLst>
                <a:ext uri="{FF2B5EF4-FFF2-40B4-BE49-F238E27FC236}">
                  <a16:creationId xmlns:a16="http://schemas.microsoft.com/office/drawing/2014/main" id="{50A7FC84-DA7B-1817-0941-2F53D50776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4" name="Image 41">
              <a:extLst>
                <a:ext uri="{FF2B5EF4-FFF2-40B4-BE49-F238E27FC236}">
                  <a16:creationId xmlns:a16="http://schemas.microsoft.com/office/drawing/2014/main" id="{AAB59299-D814-4720-4F97-D9E49C52C0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5" name="Image 45">
              <a:extLst>
                <a:ext uri="{FF2B5EF4-FFF2-40B4-BE49-F238E27FC236}">
                  <a16:creationId xmlns:a16="http://schemas.microsoft.com/office/drawing/2014/main" id="{BE9FDB20-A11D-EDDD-27C8-D9DFE6AAD0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6" name="Image 47">
              <a:extLst>
                <a:ext uri="{FF2B5EF4-FFF2-40B4-BE49-F238E27FC236}">
                  <a16:creationId xmlns:a16="http://schemas.microsoft.com/office/drawing/2014/main" id="{B0326EB2-8B95-0398-FCEE-BA16448F00AD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7" name="Image 49">
              <a:extLst>
                <a:ext uri="{FF2B5EF4-FFF2-40B4-BE49-F238E27FC236}">
                  <a16:creationId xmlns:a16="http://schemas.microsoft.com/office/drawing/2014/main" id="{0798C795-10DD-3D7C-B85D-727DB1081DE3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8" name="Image 51">
              <a:extLst>
                <a:ext uri="{FF2B5EF4-FFF2-40B4-BE49-F238E27FC236}">
                  <a16:creationId xmlns:a16="http://schemas.microsoft.com/office/drawing/2014/main" id="{0E894770-75F2-8F80-EF58-C4E4B5FCBC9B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9" name="Image 53">
              <a:extLst>
                <a:ext uri="{FF2B5EF4-FFF2-40B4-BE49-F238E27FC236}">
                  <a16:creationId xmlns:a16="http://schemas.microsoft.com/office/drawing/2014/main" id="{8E3BAE72-B37B-68B1-361B-9FA4FB11F6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0" name="Image 55">
              <a:extLst>
                <a:ext uri="{FF2B5EF4-FFF2-40B4-BE49-F238E27FC236}">
                  <a16:creationId xmlns:a16="http://schemas.microsoft.com/office/drawing/2014/main" id="{8DB729AD-CC0F-C3E3-B9FA-DCB2B886D7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1" name="Image 57">
              <a:extLst>
                <a:ext uri="{FF2B5EF4-FFF2-40B4-BE49-F238E27FC236}">
                  <a16:creationId xmlns:a16="http://schemas.microsoft.com/office/drawing/2014/main" id="{F53AA99F-65CE-5A33-5CA0-870D05B01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2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F0E2C101-941F-18BD-6EDB-08A5707A29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3" name="Image 61">
              <a:extLst>
                <a:ext uri="{FF2B5EF4-FFF2-40B4-BE49-F238E27FC236}">
                  <a16:creationId xmlns:a16="http://schemas.microsoft.com/office/drawing/2014/main" id="{9FA79294-8A7C-2472-EEA4-FD12BBAAEC1A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4" name="Image 64">
              <a:extLst>
                <a:ext uri="{FF2B5EF4-FFF2-40B4-BE49-F238E27FC236}">
                  <a16:creationId xmlns:a16="http://schemas.microsoft.com/office/drawing/2014/main" id="{9BA73BA5-9E4D-9C72-788B-A7DAE546BB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5" name="Image 68">
              <a:extLst>
                <a:ext uri="{FF2B5EF4-FFF2-40B4-BE49-F238E27FC236}">
                  <a16:creationId xmlns:a16="http://schemas.microsoft.com/office/drawing/2014/main" id="{E80F84DE-2F7F-7870-C96E-15292ADE5C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6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77D9E673-C627-6AD2-8264-302807E573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7" name="Image 72">
              <a:extLst>
                <a:ext uri="{FF2B5EF4-FFF2-40B4-BE49-F238E27FC236}">
                  <a16:creationId xmlns:a16="http://schemas.microsoft.com/office/drawing/2014/main" id="{6D1AC25E-0C8D-F11C-D4DD-F6AD1A62955A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28" name="Image 74">
              <a:extLst>
                <a:ext uri="{FF2B5EF4-FFF2-40B4-BE49-F238E27FC236}">
                  <a16:creationId xmlns:a16="http://schemas.microsoft.com/office/drawing/2014/main" id="{8B2832D4-EBD6-F37E-204B-E0DC126AC575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29" name="Image 76">
              <a:extLst>
                <a:ext uri="{FF2B5EF4-FFF2-40B4-BE49-F238E27FC236}">
                  <a16:creationId xmlns:a16="http://schemas.microsoft.com/office/drawing/2014/main" id="{E826422E-10A3-E09C-0DA8-088F28470D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80">
              <a:extLst>
                <a:ext uri="{FF2B5EF4-FFF2-40B4-BE49-F238E27FC236}">
                  <a16:creationId xmlns:a16="http://schemas.microsoft.com/office/drawing/2014/main" id="{0FA3B2CB-52F7-E3E1-CF8E-B5AAF1B939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1" name="Image 43">
              <a:extLst>
                <a:ext uri="{FF2B5EF4-FFF2-40B4-BE49-F238E27FC236}">
                  <a16:creationId xmlns:a16="http://schemas.microsoft.com/office/drawing/2014/main" id="{D2C4D433-886B-581E-FF1E-ABC126A206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20271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itre 2">
            <a:extLst>
              <a:ext uri="{FF2B5EF4-FFF2-40B4-BE49-F238E27FC236}">
                <a16:creationId xmlns:a16="http://schemas.microsoft.com/office/drawing/2014/main" id="{D112E2C7-E570-41F4-B01B-8D3D67A060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v </a:t>
            </a:r>
            <a:r>
              <a:rPr lang="en-US" dirty="0" err="1"/>
              <a:t>rámci</a:t>
            </a:r>
            <a:r>
              <a:rPr lang="en-US" dirty="0"/>
              <a:t> </a:t>
            </a:r>
            <a:r>
              <a:rPr lang="en-US" dirty="0" err="1"/>
              <a:t>politiky</a:t>
            </a:r>
            <a:r>
              <a:rPr lang="en-US" dirty="0"/>
              <a:t>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 err="1"/>
              <a:t>spoločnosti</a:t>
            </a:r>
            <a:r>
              <a:rPr lang="sk-SK" dirty="0"/>
              <a:t> ( </a:t>
            </a:r>
            <a:r>
              <a:rPr lang="sk-SK" dirty="0" err="1"/>
              <a:t>plug</a:t>
            </a:r>
            <a:r>
              <a:rPr lang="sk-SK" dirty="0"/>
              <a:t>-in Hybrid modely)</a:t>
            </a:r>
            <a:endParaRPr lang="fr-FR" dirty="0">
              <a:latin typeface="+mn-lt"/>
            </a:endParaRP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9D4787DF-DD14-41BF-9A05-F92D3217E1C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76</a:t>
            </a:fld>
            <a:endParaRPr lang="en-GB" dirty="0"/>
          </a:p>
        </p:txBody>
      </p:sp>
      <p:sp>
        <p:nvSpPr>
          <p:cNvPr id="40" name="ZoneTexte 61">
            <a:extLst>
              <a:ext uri="{FF2B5EF4-FFF2-40B4-BE49-F238E27FC236}">
                <a16:creationId xmlns:a16="http://schemas.microsoft.com/office/drawing/2014/main" id="{B38D3E3B-8247-4BA6-9163-1C730796096B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3" name="Groupe 64">
            <a:extLst>
              <a:ext uri="{FF2B5EF4-FFF2-40B4-BE49-F238E27FC236}">
                <a16:creationId xmlns:a16="http://schemas.microsoft.com/office/drawing/2014/main" id="{F981DE6C-E289-4D4A-9AA1-CDBCE8B2D4D0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44" name="Connecteur droit 72">
              <a:extLst>
                <a:ext uri="{FF2B5EF4-FFF2-40B4-BE49-F238E27FC236}">
                  <a16:creationId xmlns:a16="http://schemas.microsoft.com/office/drawing/2014/main" id="{B4AC206B-D3B1-4A7C-A123-B6E0D805455D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necteur droit 73">
              <a:extLst>
                <a:ext uri="{FF2B5EF4-FFF2-40B4-BE49-F238E27FC236}">
                  <a16:creationId xmlns:a16="http://schemas.microsoft.com/office/drawing/2014/main" id="{22F41DD9-1FAA-4CBC-96BF-5C3795ED10C2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le 47">
            <a:extLst>
              <a:ext uri="{FF2B5EF4-FFF2-40B4-BE49-F238E27FC236}">
                <a16:creationId xmlns:a16="http://schemas.microsoft.com/office/drawing/2014/main" id="{F29AE19C-79B1-416C-8161-0DE151328D78}"/>
              </a:ext>
            </a:extLst>
          </p:cNvPr>
          <p:cNvSpPr/>
          <p:nvPr/>
        </p:nvSpPr>
        <p:spPr bwMode="ltGray">
          <a:xfrm>
            <a:off x="2584985" y="130137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52" name="Graphique Slide">
            <a:extLst>
              <a:ext uri="{FF2B5EF4-FFF2-40B4-BE49-F238E27FC236}">
                <a16:creationId xmlns:a16="http://schemas.microsoft.com/office/drawing/2014/main" id="{ED80E29D-15C1-470E-B1A3-85F4AF013EC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4403315"/>
              </p:ext>
            </p:extLst>
          </p:nvPr>
        </p:nvGraphicFramePr>
        <p:xfrm>
          <a:off x="2576965" y="-92368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58" name="Connecteur droit 57">
            <a:extLst>
              <a:ext uri="{FF2B5EF4-FFF2-40B4-BE49-F238E27FC236}">
                <a16:creationId xmlns:a16="http://schemas.microsoft.com/office/drawing/2014/main" id="{D8B89989-EA2E-4845-947E-FC079C1D9935}"/>
              </a:ext>
            </a:extLst>
          </p:cNvPr>
          <p:cNvCxnSpPr>
            <a:cxnSpLocks/>
          </p:cNvCxnSpPr>
          <p:nvPr/>
        </p:nvCxnSpPr>
        <p:spPr>
          <a:xfrm>
            <a:off x="445352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Connecteur droit 58">
            <a:extLst>
              <a:ext uri="{FF2B5EF4-FFF2-40B4-BE49-F238E27FC236}">
                <a16:creationId xmlns:a16="http://schemas.microsoft.com/office/drawing/2014/main" id="{5CFF8FE9-7B8D-4746-B693-EEC0BBEB6744}"/>
              </a:ext>
            </a:extLst>
          </p:cNvPr>
          <p:cNvCxnSpPr>
            <a:cxnSpLocks/>
          </p:cNvCxnSpPr>
          <p:nvPr/>
        </p:nvCxnSpPr>
        <p:spPr>
          <a:xfrm>
            <a:off x="634758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eur droit 59">
            <a:extLst>
              <a:ext uri="{FF2B5EF4-FFF2-40B4-BE49-F238E27FC236}">
                <a16:creationId xmlns:a16="http://schemas.microsoft.com/office/drawing/2014/main" id="{0C92BBAE-F974-4251-9BE4-2B3CA0641845}"/>
              </a:ext>
            </a:extLst>
          </p:cNvPr>
          <p:cNvCxnSpPr>
            <a:cxnSpLocks/>
          </p:cNvCxnSpPr>
          <p:nvPr/>
        </p:nvCxnSpPr>
        <p:spPr>
          <a:xfrm>
            <a:off x="8229567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droit 60">
            <a:extLst>
              <a:ext uri="{FF2B5EF4-FFF2-40B4-BE49-F238E27FC236}">
                <a16:creationId xmlns:a16="http://schemas.microsoft.com/office/drawing/2014/main" id="{78D815D0-691A-4467-997E-29AC2F9FB446}"/>
              </a:ext>
            </a:extLst>
          </p:cNvPr>
          <p:cNvCxnSpPr>
            <a:cxnSpLocks/>
          </p:cNvCxnSpPr>
          <p:nvPr/>
        </p:nvCxnSpPr>
        <p:spPr>
          <a:xfrm>
            <a:off x="10090748" y="171953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ZoneTexte 61">
            <a:extLst>
              <a:ext uri="{FF2B5EF4-FFF2-40B4-BE49-F238E27FC236}">
                <a16:creationId xmlns:a16="http://schemas.microsoft.com/office/drawing/2014/main" id="{19306CB3-3DB9-4A0D-8414-F43BE61CBEB6}"/>
              </a:ext>
            </a:extLst>
          </p:cNvPr>
          <p:cNvSpPr txBox="1"/>
          <p:nvPr/>
        </p:nvSpPr>
        <p:spPr>
          <a:xfrm>
            <a:off x="2584985" y="136446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63" name="Groupe R1">
            <a:extLst>
              <a:ext uri="{FF2B5EF4-FFF2-40B4-BE49-F238E27FC236}">
                <a16:creationId xmlns:a16="http://schemas.microsoft.com/office/drawing/2014/main" id="{4F456755-2696-465C-B564-1FDEDCCB1663}"/>
              </a:ext>
            </a:extLst>
          </p:cNvPr>
          <p:cNvGrpSpPr/>
          <p:nvPr/>
        </p:nvGrpSpPr>
        <p:grpSpPr>
          <a:xfrm>
            <a:off x="800211" y="2347350"/>
            <a:ext cx="1590875" cy="1383156"/>
            <a:chOff x="800211" y="2343507"/>
            <a:chExt cx="1590875" cy="1383156"/>
          </a:xfrm>
        </p:grpSpPr>
        <p:sp>
          <p:nvSpPr>
            <p:cNvPr id="64" name="Label R1">
              <a:extLst>
                <a:ext uri="{FF2B5EF4-FFF2-40B4-BE49-F238E27FC236}">
                  <a16:creationId xmlns:a16="http://schemas.microsoft.com/office/drawing/2014/main" id="{7DF283F0-F1CF-431C-AC84-E97C800A3567}"/>
                </a:ext>
              </a:extLst>
            </p:cNvPr>
            <p:cNvSpPr txBox="1"/>
            <p:nvPr/>
          </p:nvSpPr>
          <p:spPr>
            <a:xfrm>
              <a:off x="800211" y="2880277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65" name="CGR1">
              <a:extLst>
                <a:ext uri="{FF2B5EF4-FFF2-40B4-BE49-F238E27FC236}">
                  <a16:creationId xmlns:a16="http://schemas.microsoft.com/office/drawing/2014/main" id="{92AA5393-C938-4D06-962D-DA53A2C80D02}"/>
                </a:ext>
              </a:extLst>
            </p:cNvPr>
            <p:cNvCxnSpPr>
              <a:cxnSpLocks/>
            </p:cNvCxnSpPr>
            <p:nvPr/>
          </p:nvCxnSpPr>
          <p:spPr>
            <a:xfrm>
              <a:off x="2035161" y="343122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6" name="Graphique 65">
              <a:extLst>
                <a:ext uri="{FF2B5EF4-FFF2-40B4-BE49-F238E27FC236}">
                  <a16:creationId xmlns:a16="http://schemas.microsoft.com/office/drawing/2014/main" id="{37BC345A-CFEA-46B4-96E7-A5D1CEEC99B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5775" y="2343507"/>
              <a:ext cx="554318" cy="453989"/>
            </a:xfrm>
            <a:prstGeom prst="rect">
              <a:avLst/>
            </a:prstGeom>
          </p:spPr>
        </p:pic>
      </p:grpSp>
      <p:grpSp>
        <p:nvGrpSpPr>
          <p:cNvPr id="67" name="Groupe R2">
            <a:extLst>
              <a:ext uri="{FF2B5EF4-FFF2-40B4-BE49-F238E27FC236}">
                <a16:creationId xmlns:a16="http://schemas.microsoft.com/office/drawing/2014/main" id="{DE220118-B875-41D3-9283-6880CEF588B0}"/>
              </a:ext>
            </a:extLst>
          </p:cNvPr>
          <p:cNvGrpSpPr/>
          <p:nvPr/>
        </p:nvGrpSpPr>
        <p:grpSpPr>
          <a:xfrm>
            <a:off x="836078" y="3859168"/>
            <a:ext cx="1544378" cy="922758"/>
            <a:chOff x="836078" y="3994774"/>
            <a:chExt cx="1544378" cy="922758"/>
          </a:xfrm>
        </p:grpSpPr>
        <p:cxnSp>
          <p:nvCxnSpPr>
            <p:cNvPr id="68" name="Connecteur droit 67">
              <a:extLst>
                <a:ext uri="{FF2B5EF4-FFF2-40B4-BE49-F238E27FC236}">
                  <a16:creationId xmlns:a16="http://schemas.microsoft.com/office/drawing/2014/main" id="{0E564303-883C-4C1A-820A-AC19F8E8A09D}"/>
                </a:ext>
              </a:extLst>
            </p:cNvPr>
            <p:cNvCxnSpPr>
              <a:cxnSpLocks/>
            </p:cNvCxnSpPr>
            <p:nvPr/>
          </p:nvCxnSpPr>
          <p:spPr>
            <a:xfrm>
              <a:off x="2024531" y="463970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Label R2">
              <a:extLst>
                <a:ext uri="{FF2B5EF4-FFF2-40B4-BE49-F238E27FC236}">
                  <a16:creationId xmlns:a16="http://schemas.microsoft.com/office/drawing/2014/main" id="{006D92B8-2DE6-4694-992E-155FB724FE7F}"/>
                </a:ext>
              </a:extLst>
            </p:cNvPr>
            <p:cNvSpPr txBox="1"/>
            <p:nvPr/>
          </p:nvSpPr>
          <p:spPr>
            <a:xfrm>
              <a:off x="836078" y="4578978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70" name="Graphique 69">
              <a:extLst>
                <a:ext uri="{FF2B5EF4-FFF2-40B4-BE49-F238E27FC236}">
                  <a16:creationId xmlns:a16="http://schemas.microsoft.com/office/drawing/2014/main" id="{6A8BC4B1-B4A7-46BC-99A9-73FF5EF6F11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64825" y="3994774"/>
              <a:ext cx="549324" cy="497500"/>
            </a:xfrm>
            <a:prstGeom prst="rect">
              <a:avLst/>
            </a:prstGeom>
          </p:spPr>
        </p:pic>
      </p:grpSp>
      <p:pic>
        <p:nvPicPr>
          <p:cNvPr id="71" name="Graphique 70">
            <a:extLst>
              <a:ext uri="{FF2B5EF4-FFF2-40B4-BE49-F238E27FC236}">
                <a16:creationId xmlns:a16="http://schemas.microsoft.com/office/drawing/2014/main" id="{47B26224-7619-47A7-815D-942B5B3CA5A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72" name="Graphique 71">
            <a:extLst>
              <a:ext uri="{FF2B5EF4-FFF2-40B4-BE49-F238E27FC236}">
                <a16:creationId xmlns:a16="http://schemas.microsoft.com/office/drawing/2014/main" id="{6FEB7090-1E31-42DA-81EB-9F3537C90D2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73" name="Graphique 72">
            <a:extLst>
              <a:ext uri="{FF2B5EF4-FFF2-40B4-BE49-F238E27FC236}">
                <a16:creationId xmlns:a16="http://schemas.microsoft.com/office/drawing/2014/main" id="{9B8A883F-9AF2-406D-B283-C27911D65FE3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74" name="Graphique 73">
            <a:extLst>
              <a:ext uri="{FF2B5EF4-FFF2-40B4-BE49-F238E27FC236}">
                <a16:creationId xmlns:a16="http://schemas.microsoft.com/office/drawing/2014/main" id="{DD15E63A-1C4E-41A8-B4BD-09FA773A4B98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35" name="ZoneTexte 62">
            <a:extLst>
              <a:ext uri="{FF2B5EF4-FFF2-40B4-BE49-F238E27FC236}">
                <a16:creationId xmlns:a16="http://schemas.microsoft.com/office/drawing/2014/main" id="{99FEF2D3-F2AF-435D-A5E4-6FD3193AA425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36" name="Graphique 75">
            <a:extLst>
              <a:ext uri="{FF2B5EF4-FFF2-40B4-BE49-F238E27FC236}">
                <a16:creationId xmlns:a16="http://schemas.microsoft.com/office/drawing/2014/main" id="{5F3CE9DD-F377-4FAD-B458-95E1FC518CCC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62D6A7BB-09B3-40D3-BA66-AEFB29F950A8}"/>
              </a:ext>
            </a:extLst>
          </p:cNvPr>
          <p:cNvSpPr/>
          <p:nvPr/>
        </p:nvSpPr>
        <p:spPr>
          <a:xfrm>
            <a:off x="6802282" y="611186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automobilmi</a:t>
            </a:r>
            <a:endParaRPr lang="en-US" altLang="fr-FR" sz="800" b="1" i="1" kern="0" dirty="0">
              <a:solidFill>
                <a:srgbClr val="000000"/>
              </a:solidFill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9FEE86CC-AD28-F86F-6E5C-E4C6B3568378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286887" y="5303352"/>
            <a:ext cx="486737" cy="324365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525AFA8B-BEC4-3957-5A37-2B27DBA8BDA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656305" y="5303448"/>
            <a:ext cx="486737" cy="324174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3D1F690F-523B-52F4-4B8D-B737E594992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2997201" y="4757752"/>
            <a:ext cx="233363" cy="228600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F5EC2245-8BC3-173D-D65A-377D3C7A09DF}"/>
              </a:ext>
            </a:extLst>
          </p:cNvPr>
          <p:cNvSpPr txBox="1"/>
          <p:nvPr/>
        </p:nvSpPr>
        <p:spPr>
          <a:xfrm>
            <a:off x="3230564" y="4744928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</a:t>
            </a: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AD12E7A6-97FB-A596-D28E-2974FA28EFC5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674101" y="4576758"/>
            <a:ext cx="233363" cy="228600"/>
          </a:xfrm>
          <a:prstGeom prst="rect">
            <a:avLst/>
          </a:prstGeom>
        </p:spPr>
      </p:pic>
      <p:sp>
        <p:nvSpPr>
          <p:cNvPr id="12" name="ZoneTexte 11">
            <a:extLst>
              <a:ext uri="{FF2B5EF4-FFF2-40B4-BE49-F238E27FC236}">
                <a16:creationId xmlns:a16="http://schemas.microsoft.com/office/drawing/2014/main" id="{BC3EAE33-20AC-B37B-12E1-A3245F1B70AF}"/>
              </a:ext>
            </a:extLst>
          </p:cNvPr>
          <p:cNvSpPr txBox="1"/>
          <p:nvPr/>
        </p:nvSpPr>
        <p:spPr>
          <a:xfrm>
            <a:off x="8907464" y="4563934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</a:t>
            </a: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69C0B765-0CF7-E6D4-4C61-28AE7E554439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2997201" y="4221790"/>
            <a:ext cx="233363" cy="228600"/>
          </a:xfrm>
          <a:prstGeom prst="rect">
            <a:avLst/>
          </a:prstGeom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7A58C0A9-FCBC-9FC2-1ED2-15557D7AA4FE}"/>
              </a:ext>
            </a:extLst>
          </p:cNvPr>
          <p:cNvSpPr txBox="1"/>
          <p:nvPr/>
        </p:nvSpPr>
        <p:spPr>
          <a:xfrm>
            <a:off x="3230564" y="420896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10</a:t>
            </a:r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3BF693C2-600F-7DCF-45A2-19F354D6017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674101" y="4149392"/>
            <a:ext cx="233363" cy="228600"/>
          </a:xfrm>
          <a:prstGeom prst="rect">
            <a:avLst/>
          </a:prstGeom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A4255B77-28AD-FFD7-5E01-E8C055883A69}"/>
              </a:ext>
            </a:extLst>
          </p:cNvPr>
          <p:cNvSpPr txBox="1"/>
          <p:nvPr/>
        </p:nvSpPr>
        <p:spPr>
          <a:xfrm>
            <a:off x="8907464" y="4136568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</a:t>
            </a:r>
          </a:p>
        </p:txBody>
      </p:sp>
      <p:pic>
        <p:nvPicPr>
          <p:cNvPr id="20" name="Image 19">
            <a:extLst>
              <a:ext uri="{FF2B5EF4-FFF2-40B4-BE49-F238E27FC236}">
                <a16:creationId xmlns:a16="http://schemas.microsoft.com/office/drawing/2014/main" id="{82BEDA8D-FDDE-A056-63E7-A90CF04E0898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19501" y="4250970"/>
            <a:ext cx="233363" cy="228600"/>
          </a:xfrm>
          <a:prstGeom prst="rect">
            <a:avLst/>
          </a:prstGeom>
        </p:spPr>
      </p:pic>
      <p:sp>
        <p:nvSpPr>
          <p:cNvPr id="21" name="ZoneTexte 20">
            <a:extLst>
              <a:ext uri="{FF2B5EF4-FFF2-40B4-BE49-F238E27FC236}">
                <a16:creationId xmlns:a16="http://schemas.microsoft.com/office/drawing/2014/main" id="{B261E659-D267-BCCB-327F-50F4B9E5C9FD}"/>
              </a:ext>
            </a:extLst>
          </p:cNvPr>
          <p:cNvSpPr txBox="1"/>
          <p:nvPr/>
        </p:nvSpPr>
        <p:spPr>
          <a:xfrm>
            <a:off x="3852864" y="423814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24</a:t>
            </a:r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F50F12BD-72C0-45C2-827A-FAE02D6CBC4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524501" y="4214772"/>
            <a:ext cx="233363" cy="228600"/>
          </a:xfrm>
          <a:prstGeom prst="rect">
            <a:avLst/>
          </a:prstGeom>
        </p:spPr>
      </p:pic>
      <p:sp>
        <p:nvSpPr>
          <p:cNvPr id="24" name="ZoneTexte 23">
            <a:extLst>
              <a:ext uri="{FF2B5EF4-FFF2-40B4-BE49-F238E27FC236}">
                <a16:creationId xmlns:a16="http://schemas.microsoft.com/office/drawing/2014/main" id="{88BF4C58-A2D6-AA3B-DBD7-C760D860A7AF}"/>
              </a:ext>
            </a:extLst>
          </p:cNvPr>
          <p:cNvSpPr txBox="1"/>
          <p:nvPr/>
        </p:nvSpPr>
        <p:spPr>
          <a:xfrm>
            <a:off x="5757864" y="420194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22</a:t>
            </a:r>
          </a:p>
        </p:txBody>
      </p:sp>
      <p:pic>
        <p:nvPicPr>
          <p:cNvPr id="26" name="Image 25">
            <a:extLst>
              <a:ext uri="{FF2B5EF4-FFF2-40B4-BE49-F238E27FC236}">
                <a16:creationId xmlns:a16="http://schemas.microsoft.com/office/drawing/2014/main" id="{DBF5DE43-B104-8B42-687E-BB4F4FB562D5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19501" y="3389220"/>
            <a:ext cx="233363" cy="228600"/>
          </a:xfrm>
          <a:prstGeom prst="rect">
            <a:avLst/>
          </a:prstGeom>
        </p:spPr>
      </p:pic>
      <p:sp>
        <p:nvSpPr>
          <p:cNvPr id="27" name="ZoneTexte 26">
            <a:extLst>
              <a:ext uri="{FF2B5EF4-FFF2-40B4-BE49-F238E27FC236}">
                <a16:creationId xmlns:a16="http://schemas.microsoft.com/office/drawing/2014/main" id="{C6E54407-48C8-29F2-918C-73D62904E784}"/>
              </a:ext>
            </a:extLst>
          </p:cNvPr>
          <p:cNvSpPr txBox="1"/>
          <p:nvPr/>
        </p:nvSpPr>
        <p:spPr>
          <a:xfrm>
            <a:off x="3852864" y="337639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37</a:t>
            </a:r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E44921AD-D169-4A4B-9452-5ACA2F736DA4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524501" y="3389220"/>
            <a:ext cx="233363" cy="228600"/>
          </a:xfrm>
          <a:prstGeom prst="rect">
            <a:avLst/>
          </a:prstGeom>
        </p:spPr>
      </p:pic>
      <p:sp>
        <p:nvSpPr>
          <p:cNvPr id="30" name="ZoneTexte 29">
            <a:extLst>
              <a:ext uri="{FF2B5EF4-FFF2-40B4-BE49-F238E27FC236}">
                <a16:creationId xmlns:a16="http://schemas.microsoft.com/office/drawing/2014/main" id="{7DD9AE50-4764-F636-568F-F5A0FDBE0515}"/>
              </a:ext>
            </a:extLst>
          </p:cNvPr>
          <p:cNvSpPr txBox="1"/>
          <p:nvPr/>
        </p:nvSpPr>
        <p:spPr>
          <a:xfrm>
            <a:off x="5757864" y="337639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36</a:t>
            </a:r>
          </a:p>
        </p:txBody>
      </p:sp>
      <p:pic>
        <p:nvPicPr>
          <p:cNvPr id="32" name="Image 31">
            <a:extLst>
              <a:ext uri="{FF2B5EF4-FFF2-40B4-BE49-F238E27FC236}">
                <a16:creationId xmlns:a16="http://schemas.microsoft.com/office/drawing/2014/main" id="{53604901-C9FB-781C-8B0F-29186D6024F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416801" y="3461617"/>
            <a:ext cx="233363" cy="228600"/>
          </a:xfrm>
          <a:prstGeom prst="rect">
            <a:avLst/>
          </a:prstGeom>
        </p:spPr>
      </p:pic>
      <p:sp>
        <p:nvSpPr>
          <p:cNvPr id="33" name="ZoneTexte 32">
            <a:extLst>
              <a:ext uri="{FF2B5EF4-FFF2-40B4-BE49-F238E27FC236}">
                <a16:creationId xmlns:a16="http://schemas.microsoft.com/office/drawing/2014/main" id="{1F90B515-7ECA-0E81-00C8-ED75A7A7508A}"/>
              </a:ext>
            </a:extLst>
          </p:cNvPr>
          <p:cNvSpPr txBox="1"/>
          <p:nvPr/>
        </p:nvSpPr>
        <p:spPr>
          <a:xfrm>
            <a:off x="7650164" y="344879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37</a:t>
            </a:r>
          </a:p>
        </p:txBody>
      </p:sp>
      <p:pic>
        <p:nvPicPr>
          <p:cNvPr id="39" name="Image 38">
            <a:extLst>
              <a:ext uri="{FF2B5EF4-FFF2-40B4-BE49-F238E27FC236}">
                <a16:creationId xmlns:a16="http://schemas.microsoft.com/office/drawing/2014/main" id="{C660DFA0-711A-AF58-C37E-5419BC0AACC4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309101" y="3389220"/>
            <a:ext cx="233363" cy="228600"/>
          </a:xfrm>
          <a:prstGeom prst="rect">
            <a:avLst/>
          </a:prstGeom>
        </p:spPr>
      </p:pic>
      <p:sp>
        <p:nvSpPr>
          <p:cNvPr id="41" name="ZoneTexte 40">
            <a:extLst>
              <a:ext uri="{FF2B5EF4-FFF2-40B4-BE49-F238E27FC236}">
                <a16:creationId xmlns:a16="http://schemas.microsoft.com/office/drawing/2014/main" id="{5A943307-33F9-5D5D-6FCC-2EEBD2363B6B}"/>
              </a:ext>
            </a:extLst>
          </p:cNvPr>
          <p:cNvSpPr txBox="1"/>
          <p:nvPr/>
        </p:nvSpPr>
        <p:spPr>
          <a:xfrm>
            <a:off x="9542464" y="337639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37</a:t>
            </a:r>
          </a:p>
        </p:txBody>
      </p:sp>
      <p:pic>
        <p:nvPicPr>
          <p:cNvPr id="46" name="Image 45">
            <a:extLst>
              <a:ext uri="{FF2B5EF4-FFF2-40B4-BE49-F238E27FC236}">
                <a16:creationId xmlns:a16="http://schemas.microsoft.com/office/drawing/2014/main" id="{A0A4B20F-658B-5D21-1C08-6D96E696E9CF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201401" y="3316823"/>
            <a:ext cx="233363" cy="228600"/>
          </a:xfrm>
          <a:prstGeom prst="rect">
            <a:avLst/>
          </a:prstGeom>
        </p:spPr>
      </p:pic>
      <p:sp>
        <p:nvSpPr>
          <p:cNvPr id="50" name="ZoneTexte 49">
            <a:extLst>
              <a:ext uri="{FF2B5EF4-FFF2-40B4-BE49-F238E27FC236}">
                <a16:creationId xmlns:a16="http://schemas.microsoft.com/office/drawing/2014/main" id="{DE6AC56B-2730-BFBD-563E-6946CFCE97E5}"/>
              </a:ext>
            </a:extLst>
          </p:cNvPr>
          <p:cNvSpPr txBox="1"/>
          <p:nvPr/>
        </p:nvSpPr>
        <p:spPr>
          <a:xfrm>
            <a:off x="11434764" y="3303999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40</a:t>
            </a:r>
          </a:p>
        </p:txBody>
      </p:sp>
    </p:spTree>
    <p:extLst>
      <p:ext uri="{BB962C8B-B14F-4D97-AF65-F5344CB8AC3E}">
        <p14:creationId xmlns:p14="http://schemas.microsoft.com/office/powerpoint/2010/main" val="411174710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v </a:t>
            </a:r>
            <a:r>
              <a:rPr lang="en-US" dirty="0" err="1"/>
              <a:t>rámci</a:t>
            </a:r>
            <a:r>
              <a:rPr lang="en-US" dirty="0"/>
              <a:t> </a:t>
            </a:r>
            <a:r>
              <a:rPr lang="en-US" dirty="0" err="1"/>
              <a:t>politiky</a:t>
            </a:r>
            <a:r>
              <a:rPr lang="en-US" dirty="0"/>
              <a:t>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 err="1"/>
              <a:t>spoločnosti</a:t>
            </a:r>
            <a:r>
              <a:rPr lang="sk-SK" dirty="0"/>
              <a:t> ( 100% BEV )</a:t>
            </a:r>
            <a:endParaRPr lang="fr-FR" dirty="0">
              <a:latin typeface="+mn-lt"/>
            </a:endParaRP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A85A7E92-97A8-495C-9794-12A24180C60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77</a:t>
            </a:fld>
            <a:endParaRPr lang="en-GB" dirty="0"/>
          </a:p>
        </p:txBody>
      </p:sp>
      <p:sp>
        <p:nvSpPr>
          <p:cNvPr id="61" name="ZoneTexte 61">
            <a:extLst>
              <a:ext uri="{FF2B5EF4-FFF2-40B4-BE49-F238E27FC236}">
                <a16:creationId xmlns:a16="http://schemas.microsoft.com/office/drawing/2014/main" id="{F64A59A6-1C89-4610-B602-49CD912A1C7E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63" name="Groupe 64">
            <a:extLst>
              <a:ext uri="{FF2B5EF4-FFF2-40B4-BE49-F238E27FC236}">
                <a16:creationId xmlns:a16="http://schemas.microsoft.com/office/drawing/2014/main" id="{5647EC53-01E4-4C23-8879-324F65722E16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64" name="Connecteur droit 72">
              <a:extLst>
                <a:ext uri="{FF2B5EF4-FFF2-40B4-BE49-F238E27FC236}">
                  <a16:creationId xmlns:a16="http://schemas.microsoft.com/office/drawing/2014/main" id="{33D9CCAC-7E2B-4129-900B-B3C45512A653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eur droit 73">
              <a:extLst>
                <a:ext uri="{FF2B5EF4-FFF2-40B4-BE49-F238E27FC236}">
                  <a16:creationId xmlns:a16="http://schemas.microsoft.com/office/drawing/2014/main" id="{ADA1B46F-508C-4E80-BAC8-7380B5C4AF10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Groupe R1">
            <a:extLst>
              <a:ext uri="{FF2B5EF4-FFF2-40B4-BE49-F238E27FC236}">
                <a16:creationId xmlns:a16="http://schemas.microsoft.com/office/drawing/2014/main" id="{EFD961DF-DACF-4D5A-A265-0D8F2E7129CA}"/>
              </a:ext>
            </a:extLst>
          </p:cNvPr>
          <p:cNvGrpSpPr/>
          <p:nvPr/>
        </p:nvGrpSpPr>
        <p:grpSpPr>
          <a:xfrm>
            <a:off x="233362" y="2614600"/>
            <a:ext cx="1367689" cy="1439155"/>
            <a:chOff x="233362" y="2652790"/>
            <a:chExt cx="1367689" cy="1439155"/>
          </a:xfrm>
        </p:grpSpPr>
        <p:sp>
          <p:nvSpPr>
            <p:cNvPr id="97" name="Label R1">
              <a:extLst>
                <a:ext uri="{FF2B5EF4-FFF2-40B4-BE49-F238E27FC236}">
                  <a16:creationId xmlns:a16="http://schemas.microsoft.com/office/drawing/2014/main" id="{4D21E410-3BA1-4901-9D73-50809D50659E}"/>
                </a:ext>
              </a:extLst>
            </p:cNvPr>
            <p:cNvSpPr txBox="1"/>
            <p:nvPr/>
          </p:nvSpPr>
          <p:spPr>
            <a:xfrm>
              <a:off x="233362" y="3245559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98" name="CGR1">
              <a:extLst>
                <a:ext uri="{FF2B5EF4-FFF2-40B4-BE49-F238E27FC236}">
                  <a16:creationId xmlns:a16="http://schemas.microsoft.com/office/drawing/2014/main" id="{AFCE3A86-F59B-4ADD-8250-A8EF95446EEA}"/>
                </a:ext>
              </a:extLst>
            </p:cNvPr>
            <p:cNvCxnSpPr>
              <a:cxnSpLocks/>
            </p:cNvCxnSpPr>
            <p:nvPr/>
          </p:nvCxnSpPr>
          <p:spPr>
            <a:xfrm>
              <a:off x="1245126" y="3740507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9" name="Graphique 98">
              <a:extLst>
                <a:ext uri="{FF2B5EF4-FFF2-40B4-BE49-F238E27FC236}">
                  <a16:creationId xmlns:a16="http://schemas.microsoft.com/office/drawing/2014/main" id="{1C8B9C00-ED02-4BA3-9086-6C0FCFF05D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95740" y="2652790"/>
              <a:ext cx="554318" cy="453989"/>
            </a:xfrm>
            <a:prstGeom prst="rect">
              <a:avLst/>
            </a:prstGeom>
          </p:spPr>
        </p:pic>
      </p:grpSp>
      <p:grpSp>
        <p:nvGrpSpPr>
          <p:cNvPr id="100" name="Groupe R2">
            <a:extLst>
              <a:ext uri="{FF2B5EF4-FFF2-40B4-BE49-F238E27FC236}">
                <a16:creationId xmlns:a16="http://schemas.microsoft.com/office/drawing/2014/main" id="{77851D44-F7FF-4A30-8575-6FA99492FFF1}"/>
              </a:ext>
            </a:extLst>
          </p:cNvPr>
          <p:cNvGrpSpPr/>
          <p:nvPr/>
        </p:nvGrpSpPr>
        <p:grpSpPr>
          <a:xfrm>
            <a:off x="58598" y="4476054"/>
            <a:ext cx="1531823" cy="879625"/>
            <a:chOff x="58598" y="4304057"/>
            <a:chExt cx="1531823" cy="879625"/>
          </a:xfrm>
        </p:grpSpPr>
        <p:cxnSp>
          <p:nvCxnSpPr>
            <p:cNvPr id="101" name="Connecteur droit 100">
              <a:extLst>
                <a:ext uri="{FF2B5EF4-FFF2-40B4-BE49-F238E27FC236}">
                  <a16:creationId xmlns:a16="http://schemas.microsoft.com/office/drawing/2014/main" id="{CDECCF9F-3013-40A1-9E5B-F8587B88C278}"/>
                </a:ext>
              </a:extLst>
            </p:cNvPr>
            <p:cNvCxnSpPr>
              <a:cxnSpLocks/>
            </p:cNvCxnSpPr>
            <p:nvPr/>
          </p:nvCxnSpPr>
          <p:spPr>
            <a:xfrm>
              <a:off x="1234496" y="4948989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Label R2">
              <a:extLst>
                <a:ext uri="{FF2B5EF4-FFF2-40B4-BE49-F238E27FC236}">
                  <a16:creationId xmlns:a16="http://schemas.microsoft.com/office/drawing/2014/main" id="{13E187D7-A237-4392-AD98-2FAC3B41A490}"/>
                </a:ext>
              </a:extLst>
            </p:cNvPr>
            <p:cNvSpPr txBox="1"/>
            <p:nvPr/>
          </p:nvSpPr>
          <p:spPr>
            <a:xfrm>
              <a:off x="58598" y="4845128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03" name="Graphique 102">
              <a:extLst>
                <a:ext uri="{FF2B5EF4-FFF2-40B4-BE49-F238E27FC236}">
                  <a16:creationId xmlns:a16="http://schemas.microsoft.com/office/drawing/2014/main" id="{B6BABBD4-09EC-46E3-97AD-4EF122DDDB6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74790" y="4304057"/>
              <a:ext cx="549324" cy="497500"/>
            </a:xfrm>
            <a:prstGeom prst="rect">
              <a:avLst/>
            </a:prstGeom>
          </p:spPr>
        </p:pic>
      </p:grpSp>
      <p:graphicFrame>
        <p:nvGraphicFramePr>
          <p:cNvPr id="104" name="Graphique Slide">
            <a:extLst>
              <a:ext uri="{FF2B5EF4-FFF2-40B4-BE49-F238E27FC236}">
                <a16:creationId xmlns:a16="http://schemas.microsoft.com/office/drawing/2014/main" id="{8E83480D-2F17-4EDB-8EAF-1E9F21BABE9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9755808"/>
              </p:ext>
            </p:extLst>
          </p:nvPr>
        </p:nvGraphicFramePr>
        <p:xfrm>
          <a:off x="1614127" y="569346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6" name="R1_Bench">
            <a:extLst>
              <a:ext uri="{FF2B5EF4-FFF2-40B4-BE49-F238E27FC236}">
                <a16:creationId xmlns:a16="http://schemas.microsoft.com/office/drawing/2014/main" id="{F62BED8B-EE31-4F1A-BCBA-50E1EE3BB2A9}"/>
              </a:ext>
            </a:extLst>
          </p:cNvPr>
          <p:cNvSpPr txBox="1"/>
          <p:nvPr/>
        </p:nvSpPr>
        <p:spPr>
          <a:xfrm>
            <a:off x="11844888" y="3737410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40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109" name="R2_Bench">
            <a:extLst>
              <a:ext uri="{FF2B5EF4-FFF2-40B4-BE49-F238E27FC236}">
                <a16:creationId xmlns:a16="http://schemas.microsoft.com/office/drawing/2014/main" id="{14DA0C37-8D55-4B6D-ABC6-887BC70CEB53}"/>
              </a:ext>
            </a:extLst>
          </p:cNvPr>
          <p:cNvSpPr txBox="1"/>
          <p:nvPr/>
        </p:nvSpPr>
        <p:spPr>
          <a:xfrm>
            <a:off x="11844888" y="4377006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24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114" name="flag_Bench1">
            <a:extLst>
              <a:ext uri="{FF2B5EF4-FFF2-40B4-BE49-F238E27FC236}">
                <a16:creationId xmlns:a16="http://schemas.microsoft.com/office/drawing/2014/main" id="{8C60560D-3848-486D-BA0D-ED74CA02650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3736463"/>
            <a:ext cx="290591" cy="201178"/>
          </a:xfrm>
          <a:prstGeom prst="rect">
            <a:avLst/>
          </a:prstGeom>
        </p:spPr>
      </p:pic>
      <p:pic>
        <p:nvPicPr>
          <p:cNvPr id="115" name="flag_Bench2">
            <a:extLst>
              <a:ext uri="{FF2B5EF4-FFF2-40B4-BE49-F238E27FC236}">
                <a16:creationId xmlns:a16="http://schemas.microsoft.com/office/drawing/2014/main" id="{1FE77335-AB80-4605-BB8A-47B6AD3A9B5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00965" y="4362411"/>
            <a:ext cx="290591" cy="201178"/>
          </a:xfrm>
          <a:prstGeom prst="rect">
            <a:avLst/>
          </a:prstGeom>
        </p:spPr>
      </p:pic>
      <p:sp>
        <p:nvSpPr>
          <p:cNvPr id="116" name="R1_Bench">
            <a:extLst>
              <a:ext uri="{FF2B5EF4-FFF2-40B4-BE49-F238E27FC236}">
                <a16:creationId xmlns:a16="http://schemas.microsoft.com/office/drawing/2014/main" id="{43AEE7A4-DA50-4FC7-9B19-89B3E2310ADE}"/>
              </a:ext>
            </a:extLst>
          </p:cNvPr>
          <p:cNvSpPr txBox="1"/>
          <p:nvPr/>
        </p:nvSpPr>
        <p:spPr>
          <a:xfrm>
            <a:off x="11844888" y="4029222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35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117" name="R2_Bench">
            <a:extLst>
              <a:ext uri="{FF2B5EF4-FFF2-40B4-BE49-F238E27FC236}">
                <a16:creationId xmlns:a16="http://schemas.microsoft.com/office/drawing/2014/main" id="{854F7E0B-57C4-4389-889D-E0B56FDC30CE}"/>
              </a:ext>
            </a:extLst>
          </p:cNvPr>
          <p:cNvSpPr txBox="1"/>
          <p:nvPr/>
        </p:nvSpPr>
        <p:spPr>
          <a:xfrm>
            <a:off x="11844888" y="4677221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20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118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0A1CA3F0-B968-4350-9983-919B59376996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006458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119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CB221788-474F-44D7-974E-EC10F13210C1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629203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68" name="Rectangle 67">
            <a:extLst>
              <a:ext uri="{FF2B5EF4-FFF2-40B4-BE49-F238E27FC236}">
                <a16:creationId xmlns:a16="http://schemas.microsoft.com/office/drawing/2014/main" id="{C2CACBC4-F131-4135-AB13-C19500B54873}"/>
              </a:ext>
            </a:extLst>
          </p:cNvPr>
          <p:cNvSpPr/>
          <p:nvPr/>
        </p:nvSpPr>
        <p:spPr>
          <a:xfrm>
            <a:off x="6802282" y="614184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automobilmi</a:t>
            </a:r>
            <a:endParaRPr lang="en-US" altLang="fr-FR" sz="800" b="1" i="1" kern="0" dirty="0">
              <a:solidFill>
                <a:srgbClr val="000000"/>
              </a:solidFill>
            </a:endParaRPr>
          </a:p>
        </p:txBody>
      </p:sp>
      <p:sp>
        <p:nvSpPr>
          <p:cNvPr id="70" name="ZoneTexte 62">
            <a:extLst>
              <a:ext uri="{FF2B5EF4-FFF2-40B4-BE49-F238E27FC236}">
                <a16:creationId xmlns:a16="http://schemas.microsoft.com/office/drawing/2014/main" id="{B112DF87-0717-4B38-BD92-8B8E596B4418}"/>
              </a:ext>
            </a:extLst>
          </p:cNvPr>
          <p:cNvSpPr txBox="1"/>
          <p:nvPr/>
        </p:nvSpPr>
        <p:spPr>
          <a:xfrm>
            <a:off x="-24831" y="1919299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72" name="Graphique 75">
            <a:extLst>
              <a:ext uri="{FF2B5EF4-FFF2-40B4-BE49-F238E27FC236}">
                <a16:creationId xmlns:a16="http://schemas.microsoft.com/office/drawing/2014/main" id="{A89E18B1-4BCA-403D-AE77-8D37BE116990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graphicFrame>
        <p:nvGraphicFramePr>
          <p:cNvPr id="2" name="Tableau 96">
            <a:extLst>
              <a:ext uri="{FF2B5EF4-FFF2-40B4-BE49-F238E27FC236}">
                <a16:creationId xmlns:a16="http://schemas.microsoft.com/office/drawing/2014/main" id="{90A007DC-452B-7DCA-510E-A96C16D456E9}"/>
              </a:ext>
            </a:extLst>
          </p:cNvPr>
          <p:cNvGraphicFramePr>
            <a:graphicFrameLocks noGrp="1"/>
          </p:cNvGraphicFramePr>
          <p:nvPr/>
        </p:nvGraphicFramePr>
        <p:xfrm>
          <a:off x="1585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4" name="Group 50">
            <a:extLst>
              <a:ext uri="{FF2B5EF4-FFF2-40B4-BE49-F238E27FC236}">
                <a16:creationId xmlns:a16="http://schemas.microsoft.com/office/drawing/2014/main" id="{AEB940F4-649A-EC5F-2685-2479051ADCA1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5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7124ED9B-1B65-AD7A-CE55-55DAA02B4AE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6" name="Picture 53" descr="Logo&#10;&#10;Description automatically generated">
              <a:extLst>
                <a:ext uri="{FF2B5EF4-FFF2-40B4-BE49-F238E27FC236}">
                  <a16:creationId xmlns:a16="http://schemas.microsoft.com/office/drawing/2014/main" id="{6359FCC0-2A4E-48EF-1820-E6A6937C13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8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46B1B84C-2AEA-1C10-BD8B-7C338B905C2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9" name="Image 22">
              <a:extLst>
                <a:ext uri="{FF2B5EF4-FFF2-40B4-BE49-F238E27FC236}">
                  <a16:creationId xmlns:a16="http://schemas.microsoft.com/office/drawing/2014/main" id="{46DB01AA-A981-F21B-0D8E-95A52C60FCF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0" name="Image 25">
              <a:extLst>
                <a:ext uri="{FF2B5EF4-FFF2-40B4-BE49-F238E27FC236}">
                  <a16:creationId xmlns:a16="http://schemas.microsoft.com/office/drawing/2014/main" id="{AE51E129-C9E8-5684-0587-C017AC0DA95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1" name="Image 28">
              <a:extLst>
                <a:ext uri="{FF2B5EF4-FFF2-40B4-BE49-F238E27FC236}">
                  <a16:creationId xmlns:a16="http://schemas.microsoft.com/office/drawing/2014/main" id="{AE08585F-FEE8-6FF6-A2C7-7656510DE0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2" name="Image 30">
              <a:extLst>
                <a:ext uri="{FF2B5EF4-FFF2-40B4-BE49-F238E27FC236}">
                  <a16:creationId xmlns:a16="http://schemas.microsoft.com/office/drawing/2014/main" id="{28D39F5B-77FB-871F-5EF2-B71A4098304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3" name="Image 41">
              <a:extLst>
                <a:ext uri="{FF2B5EF4-FFF2-40B4-BE49-F238E27FC236}">
                  <a16:creationId xmlns:a16="http://schemas.microsoft.com/office/drawing/2014/main" id="{9D58F418-83CD-49A9-C718-187457929E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4" name="Image 45">
              <a:extLst>
                <a:ext uri="{FF2B5EF4-FFF2-40B4-BE49-F238E27FC236}">
                  <a16:creationId xmlns:a16="http://schemas.microsoft.com/office/drawing/2014/main" id="{F2E02A0A-AE1A-6319-84E4-57866C4983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5" name="Image 47">
              <a:extLst>
                <a:ext uri="{FF2B5EF4-FFF2-40B4-BE49-F238E27FC236}">
                  <a16:creationId xmlns:a16="http://schemas.microsoft.com/office/drawing/2014/main" id="{3B91E3AE-C1AE-F613-64F9-C9E25CA6A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6" name="Image 49">
              <a:extLst>
                <a:ext uri="{FF2B5EF4-FFF2-40B4-BE49-F238E27FC236}">
                  <a16:creationId xmlns:a16="http://schemas.microsoft.com/office/drawing/2014/main" id="{F741C6EE-C418-6766-8FDA-0598B8CD6797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7" name="Image 51">
              <a:extLst>
                <a:ext uri="{FF2B5EF4-FFF2-40B4-BE49-F238E27FC236}">
                  <a16:creationId xmlns:a16="http://schemas.microsoft.com/office/drawing/2014/main" id="{A29C3938-6DF2-64EF-5F4A-C87353A5C2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8" name="Image 53">
              <a:extLst>
                <a:ext uri="{FF2B5EF4-FFF2-40B4-BE49-F238E27FC236}">
                  <a16:creationId xmlns:a16="http://schemas.microsoft.com/office/drawing/2014/main" id="{F493683B-61D7-6C55-AB09-C1F64B395F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19" name="Image 55">
              <a:extLst>
                <a:ext uri="{FF2B5EF4-FFF2-40B4-BE49-F238E27FC236}">
                  <a16:creationId xmlns:a16="http://schemas.microsoft.com/office/drawing/2014/main" id="{C4B00D55-408C-83C9-0DD4-F72F2B39734B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0" name="Image 57">
              <a:extLst>
                <a:ext uri="{FF2B5EF4-FFF2-40B4-BE49-F238E27FC236}">
                  <a16:creationId xmlns:a16="http://schemas.microsoft.com/office/drawing/2014/main" id="{34F700AE-26C9-DE07-3146-E43487DA7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1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634F0317-F3A6-999B-1DF3-D286FC1163A9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2" name="Image 61">
              <a:extLst>
                <a:ext uri="{FF2B5EF4-FFF2-40B4-BE49-F238E27FC236}">
                  <a16:creationId xmlns:a16="http://schemas.microsoft.com/office/drawing/2014/main" id="{4D386523-05CB-12E3-83FD-F955C09240A8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3" name="Image 64">
              <a:extLst>
                <a:ext uri="{FF2B5EF4-FFF2-40B4-BE49-F238E27FC236}">
                  <a16:creationId xmlns:a16="http://schemas.microsoft.com/office/drawing/2014/main" id="{830D462B-1B93-27BE-123D-93E20EB743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4" name="Image 68">
              <a:extLst>
                <a:ext uri="{FF2B5EF4-FFF2-40B4-BE49-F238E27FC236}">
                  <a16:creationId xmlns:a16="http://schemas.microsoft.com/office/drawing/2014/main" id="{0F3A2CCE-BF02-3878-3760-2876DC4351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5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7C3B37FB-0733-8AEC-E8A2-8B841DF8A0C9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6" name="Image 72">
              <a:extLst>
                <a:ext uri="{FF2B5EF4-FFF2-40B4-BE49-F238E27FC236}">
                  <a16:creationId xmlns:a16="http://schemas.microsoft.com/office/drawing/2014/main" id="{4DA1ECCA-7C57-6C15-A5A2-49F44B1B63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27" name="Image 74">
              <a:extLst>
                <a:ext uri="{FF2B5EF4-FFF2-40B4-BE49-F238E27FC236}">
                  <a16:creationId xmlns:a16="http://schemas.microsoft.com/office/drawing/2014/main" id="{D90E30B9-BFC5-B718-1F23-B167FE3359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28" name="Image 76">
              <a:extLst>
                <a:ext uri="{FF2B5EF4-FFF2-40B4-BE49-F238E27FC236}">
                  <a16:creationId xmlns:a16="http://schemas.microsoft.com/office/drawing/2014/main" id="{CF39637C-6E60-6AE6-1FE4-2540CBC63C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29" name="Image 80">
              <a:extLst>
                <a:ext uri="{FF2B5EF4-FFF2-40B4-BE49-F238E27FC236}">
                  <a16:creationId xmlns:a16="http://schemas.microsoft.com/office/drawing/2014/main" id="{38AC237C-4630-7E0C-C0D2-D7582018F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43">
              <a:extLst>
                <a:ext uri="{FF2B5EF4-FFF2-40B4-BE49-F238E27FC236}">
                  <a16:creationId xmlns:a16="http://schemas.microsoft.com/office/drawing/2014/main" id="{31952A77-27A6-8374-93D4-159637E2D6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1908238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v </a:t>
            </a:r>
            <a:r>
              <a:rPr lang="en-US" dirty="0" err="1"/>
              <a:t>rámci</a:t>
            </a:r>
            <a:r>
              <a:rPr lang="en-US" dirty="0"/>
              <a:t> </a:t>
            </a:r>
            <a:r>
              <a:rPr lang="en-US" dirty="0" err="1"/>
              <a:t>politiky</a:t>
            </a:r>
            <a:r>
              <a:rPr lang="en-US" dirty="0"/>
              <a:t>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 err="1"/>
              <a:t>spoločnosti</a:t>
            </a:r>
            <a:r>
              <a:rPr lang="sk-SK" dirty="0"/>
              <a:t> ( 100% BEV )</a:t>
            </a:r>
            <a:endParaRPr lang="fr-FR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F7ABFB89-D4C4-4B95-9DF0-AA5DD72BC7AF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78</a:t>
            </a:fld>
            <a:endParaRPr lang="en-GB" dirty="0"/>
          </a:p>
        </p:txBody>
      </p:sp>
      <p:sp>
        <p:nvSpPr>
          <p:cNvPr id="38" name="ZoneTexte 61">
            <a:extLst>
              <a:ext uri="{FF2B5EF4-FFF2-40B4-BE49-F238E27FC236}">
                <a16:creationId xmlns:a16="http://schemas.microsoft.com/office/drawing/2014/main" id="{4349FC6A-E213-4576-B7A4-A7EC1EBA8F07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2" name="Groupe 64">
            <a:extLst>
              <a:ext uri="{FF2B5EF4-FFF2-40B4-BE49-F238E27FC236}">
                <a16:creationId xmlns:a16="http://schemas.microsoft.com/office/drawing/2014/main" id="{EDBB86C4-C56A-4F87-BCAD-B33879213020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43" name="Connecteur droit 72">
              <a:extLst>
                <a:ext uri="{FF2B5EF4-FFF2-40B4-BE49-F238E27FC236}">
                  <a16:creationId xmlns:a16="http://schemas.microsoft.com/office/drawing/2014/main" id="{C8AC5F22-5F8C-4D13-BE46-D811B35ACAC5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eur droit 73">
              <a:extLst>
                <a:ext uri="{FF2B5EF4-FFF2-40B4-BE49-F238E27FC236}">
                  <a16:creationId xmlns:a16="http://schemas.microsoft.com/office/drawing/2014/main" id="{529DCEE0-FBC9-4586-94BC-1704E32B734D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1F14F39A-DB44-470B-83D0-38153A4BBF3A}"/>
              </a:ext>
            </a:extLst>
          </p:cNvPr>
          <p:cNvSpPr/>
          <p:nvPr/>
        </p:nvSpPr>
        <p:spPr bwMode="ltGray">
          <a:xfrm>
            <a:off x="2584985" y="130137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45" name="Graphique Slide">
            <a:extLst>
              <a:ext uri="{FF2B5EF4-FFF2-40B4-BE49-F238E27FC236}">
                <a16:creationId xmlns:a16="http://schemas.microsoft.com/office/drawing/2014/main" id="{B01C497F-FB0D-4CAA-AE06-E5E067FD7E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5878141"/>
              </p:ext>
            </p:extLst>
          </p:nvPr>
        </p:nvGraphicFramePr>
        <p:xfrm>
          <a:off x="2576965" y="-92368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46" name="Connecteur droit 45">
            <a:extLst>
              <a:ext uri="{FF2B5EF4-FFF2-40B4-BE49-F238E27FC236}">
                <a16:creationId xmlns:a16="http://schemas.microsoft.com/office/drawing/2014/main" id="{42404173-FAAD-44FF-A895-7142A9CE482B}"/>
              </a:ext>
            </a:extLst>
          </p:cNvPr>
          <p:cNvCxnSpPr>
            <a:cxnSpLocks/>
          </p:cNvCxnSpPr>
          <p:nvPr/>
        </p:nvCxnSpPr>
        <p:spPr>
          <a:xfrm>
            <a:off x="445352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Connecteur droit 46">
            <a:extLst>
              <a:ext uri="{FF2B5EF4-FFF2-40B4-BE49-F238E27FC236}">
                <a16:creationId xmlns:a16="http://schemas.microsoft.com/office/drawing/2014/main" id="{77CA8EEF-EEFD-4651-A9CA-32E160D01B9E}"/>
              </a:ext>
            </a:extLst>
          </p:cNvPr>
          <p:cNvCxnSpPr>
            <a:cxnSpLocks/>
          </p:cNvCxnSpPr>
          <p:nvPr/>
        </p:nvCxnSpPr>
        <p:spPr>
          <a:xfrm>
            <a:off x="634758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47">
            <a:extLst>
              <a:ext uri="{FF2B5EF4-FFF2-40B4-BE49-F238E27FC236}">
                <a16:creationId xmlns:a16="http://schemas.microsoft.com/office/drawing/2014/main" id="{D666804E-96CE-4E61-873A-3D7AA1F3EDE6}"/>
              </a:ext>
            </a:extLst>
          </p:cNvPr>
          <p:cNvCxnSpPr>
            <a:cxnSpLocks/>
          </p:cNvCxnSpPr>
          <p:nvPr/>
        </p:nvCxnSpPr>
        <p:spPr>
          <a:xfrm>
            <a:off x="8229567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48">
            <a:extLst>
              <a:ext uri="{FF2B5EF4-FFF2-40B4-BE49-F238E27FC236}">
                <a16:creationId xmlns:a16="http://schemas.microsoft.com/office/drawing/2014/main" id="{A4880F0F-01D9-4A51-A3E8-4F77F1708590}"/>
              </a:ext>
            </a:extLst>
          </p:cNvPr>
          <p:cNvCxnSpPr>
            <a:cxnSpLocks/>
          </p:cNvCxnSpPr>
          <p:nvPr/>
        </p:nvCxnSpPr>
        <p:spPr>
          <a:xfrm>
            <a:off x="10090748" y="171953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ZoneTexte 49">
            <a:extLst>
              <a:ext uri="{FF2B5EF4-FFF2-40B4-BE49-F238E27FC236}">
                <a16:creationId xmlns:a16="http://schemas.microsoft.com/office/drawing/2014/main" id="{6DFCF844-0D5E-487A-BEDC-2B981A4A4B0D}"/>
              </a:ext>
            </a:extLst>
          </p:cNvPr>
          <p:cNvSpPr txBox="1"/>
          <p:nvPr/>
        </p:nvSpPr>
        <p:spPr>
          <a:xfrm>
            <a:off x="2584985" y="136446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53" name="Groupe R1">
            <a:extLst>
              <a:ext uri="{FF2B5EF4-FFF2-40B4-BE49-F238E27FC236}">
                <a16:creationId xmlns:a16="http://schemas.microsoft.com/office/drawing/2014/main" id="{83AE12F2-5C6E-467D-9678-522C70B5310B}"/>
              </a:ext>
            </a:extLst>
          </p:cNvPr>
          <p:cNvGrpSpPr/>
          <p:nvPr/>
        </p:nvGrpSpPr>
        <p:grpSpPr>
          <a:xfrm>
            <a:off x="789972" y="2347350"/>
            <a:ext cx="1601114" cy="1383300"/>
            <a:chOff x="789972" y="2343507"/>
            <a:chExt cx="1601114" cy="1383300"/>
          </a:xfrm>
        </p:grpSpPr>
        <p:sp>
          <p:nvSpPr>
            <p:cNvPr id="54" name="Label R1">
              <a:extLst>
                <a:ext uri="{FF2B5EF4-FFF2-40B4-BE49-F238E27FC236}">
                  <a16:creationId xmlns:a16="http://schemas.microsoft.com/office/drawing/2014/main" id="{1BE6B3D5-FCA9-42CE-9D57-4E923EDBF21B}"/>
                </a:ext>
              </a:extLst>
            </p:cNvPr>
            <p:cNvSpPr txBox="1"/>
            <p:nvPr/>
          </p:nvSpPr>
          <p:spPr>
            <a:xfrm>
              <a:off x="789972" y="2880421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57" name="CGR1">
              <a:extLst>
                <a:ext uri="{FF2B5EF4-FFF2-40B4-BE49-F238E27FC236}">
                  <a16:creationId xmlns:a16="http://schemas.microsoft.com/office/drawing/2014/main" id="{923F3083-E86C-412E-B041-2239F2633872}"/>
                </a:ext>
              </a:extLst>
            </p:cNvPr>
            <p:cNvCxnSpPr>
              <a:cxnSpLocks/>
            </p:cNvCxnSpPr>
            <p:nvPr/>
          </p:nvCxnSpPr>
          <p:spPr>
            <a:xfrm>
              <a:off x="2035161" y="343122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8" name="Graphique 57">
              <a:extLst>
                <a:ext uri="{FF2B5EF4-FFF2-40B4-BE49-F238E27FC236}">
                  <a16:creationId xmlns:a16="http://schemas.microsoft.com/office/drawing/2014/main" id="{58BABB99-129F-464D-BBA6-6E57AED4201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5775" y="2343507"/>
              <a:ext cx="554318" cy="453989"/>
            </a:xfrm>
            <a:prstGeom prst="rect">
              <a:avLst/>
            </a:prstGeom>
          </p:spPr>
        </p:pic>
      </p:grpSp>
      <p:grpSp>
        <p:nvGrpSpPr>
          <p:cNvPr id="59" name="Groupe R2">
            <a:extLst>
              <a:ext uri="{FF2B5EF4-FFF2-40B4-BE49-F238E27FC236}">
                <a16:creationId xmlns:a16="http://schemas.microsoft.com/office/drawing/2014/main" id="{9277F616-183A-4604-8FF1-CA2CCA640FE6}"/>
              </a:ext>
            </a:extLst>
          </p:cNvPr>
          <p:cNvGrpSpPr/>
          <p:nvPr/>
        </p:nvGrpSpPr>
        <p:grpSpPr>
          <a:xfrm>
            <a:off x="856446" y="3859168"/>
            <a:ext cx="1524010" cy="904494"/>
            <a:chOff x="856446" y="3994774"/>
            <a:chExt cx="1524010" cy="904494"/>
          </a:xfrm>
        </p:grpSpPr>
        <p:cxnSp>
          <p:nvCxnSpPr>
            <p:cNvPr id="60" name="Connecteur droit 59">
              <a:extLst>
                <a:ext uri="{FF2B5EF4-FFF2-40B4-BE49-F238E27FC236}">
                  <a16:creationId xmlns:a16="http://schemas.microsoft.com/office/drawing/2014/main" id="{6D9AD2F0-5C61-4D98-B66D-4E3953A27DB1}"/>
                </a:ext>
              </a:extLst>
            </p:cNvPr>
            <p:cNvCxnSpPr>
              <a:cxnSpLocks/>
            </p:cNvCxnSpPr>
            <p:nvPr/>
          </p:nvCxnSpPr>
          <p:spPr>
            <a:xfrm>
              <a:off x="2024531" y="4639706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Label R2">
              <a:extLst>
                <a:ext uri="{FF2B5EF4-FFF2-40B4-BE49-F238E27FC236}">
                  <a16:creationId xmlns:a16="http://schemas.microsoft.com/office/drawing/2014/main" id="{04D78BAC-44DA-406A-A6CC-D1EDB7522AEB}"/>
                </a:ext>
              </a:extLst>
            </p:cNvPr>
            <p:cNvSpPr txBox="1"/>
            <p:nvPr/>
          </p:nvSpPr>
          <p:spPr>
            <a:xfrm>
              <a:off x="856446" y="4560714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65" name="Graphique 64">
              <a:extLst>
                <a:ext uri="{FF2B5EF4-FFF2-40B4-BE49-F238E27FC236}">
                  <a16:creationId xmlns:a16="http://schemas.microsoft.com/office/drawing/2014/main" id="{73ED82E2-DD96-4F22-8C68-5EBA36E447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64825" y="3994774"/>
              <a:ext cx="549324" cy="497500"/>
            </a:xfrm>
            <a:prstGeom prst="rect">
              <a:avLst/>
            </a:prstGeom>
          </p:spPr>
        </p:pic>
      </p:grpSp>
      <p:pic>
        <p:nvPicPr>
          <p:cNvPr id="68" name="Graphique 67">
            <a:extLst>
              <a:ext uri="{FF2B5EF4-FFF2-40B4-BE49-F238E27FC236}">
                <a16:creationId xmlns:a16="http://schemas.microsoft.com/office/drawing/2014/main" id="{63765692-83E6-4F1E-8541-FED27744FD48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9" name="Graphique 68">
            <a:extLst>
              <a:ext uri="{FF2B5EF4-FFF2-40B4-BE49-F238E27FC236}">
                <a16:creationId xmlns:a16="http://schemas.microsoft.com/office/drawing/2014/main" id="{5F6D7EBB-083E-4949-9CFE-876055090C3A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70" name="Graphique 69">
            <a:extLst>
              <a:ext uri="{FF2B5EF4-FFF2-40B4-BE49-F238E27FC236}">
                <a16:creationId xmlns:a16="http://schemas.microsoft.com/office/drawing/2014/main" id="{A115E0EB-F0F0-48DD-A4B7-62992D565292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71" name="Graphique 70">
            <a:extLst>
              <a:ext uri="{FF2B5EF4-FFF2-40B4-BE49-F238E27FC236}">
                <a16:creationId xmlns:a16="http://schemas.microsoft.com/office/drawing/2014/main" id="{30EE6D66-4C12-4B02-80BF-0B4FE608D11F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921225F0-C361-49C4-96D7-00D2928BCCB4}"/>
              </a:ext>
            </a:extLst>
          </p:cNvPr>
          <p:cNvSpPr/>
          <p:nvPr/>
        </p:nvSpPr>
        <p:spPr>
          <a:xfrm>
            <a:off x="6802282" y="612685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</a:rPr>
              <a:t>...?</a:t>
            </a:r>
            <a:endParaRPr lang="sk-SK" altLang="fr-FR" sz="800" i="1" kern="0" dirty="0">
              <a:solidFill>
                <a:srgbClr val="7F7F7F"/>
              </a:solidFill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osobnými</a:t>
            </a:r>
            <a:r>
              <a:rPr lang="en-US" altLang="fr-FR" sz="800" b="1" i="1" kern="0" dirty="0">
                <a:solidFill>
                  <a:srgbClr val="7F7F7F"/>
                </a:solidFill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</a:rPr>
              <a:t>automobilmi</a:t>
            </a:r>
            <a:endParaRPr lang="en-US" altLang="fr-FR" sz="800" b="1" i="1" kern="0" dirty="0">
              <a:solidFill>
                <a:srgbClr val="000000"/>
              </a:solidFill>
            </a:endParaRPr>
          </a:p>
        </p:txBody>
      </p:sp>
      <p:sp>
        <p:nvSpPr>
          <p:cNvPr id="56" name="ZoneTexte 62">
            <a:extLst>
              <a:ext uri="{FF2B5EF4-FFF2-40B4-BE49-F238E27FC236}">
                <a16:creationId xmlns:a16="http://schemas.microsoft.com/office/drawing/2014/main" id="{50AF50B8-0A22-4260-ACB2-FB107E6F8617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sk-SK" sz="1100" dirty="0">
                <a:solidFill>
                  <a:srgbClr val="000000"/>
                </a:solidFill>
              </a:rPr>
              <a:t>Osobné automobily</a:t>
            </a:r>
          </a:p>
        </p:txBody>
      </p:sp>
      <p:pic>
        <p:nvPicPr>
          <p:cNvPr id="61" name="Graphique 75">
            <a:extLst>
              <a:ext uri="{FF2B5EF4-FFF2-40B4-BE49-F238E27FC236}">
                <a16:creationId xmlns:a16="http://schemas.microsoft.com/office/drawing/2014/main" id="{AEC4D88D-B87B-4AA8-9C72-E393DEA4AD4A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39940" y="1502321"/>
            <a:ext cx="453989" cy="353661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9DB280DD-019B-CC83-C199-4C4E0EFAD399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286887" y="5303352"/>
            <a:ext cx="486737" cy="324365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BB13BF50-2921-8343-90E5-32E35305DD72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656305" y="5303448"/>
            <a:ext cx="486737" cy="324174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6A40612D-E718-992E-1EBE-1922E7A37AF9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889501" y="4366584"/>
            <a:ext cx="233363" cy="2286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B699E415-3EC0-1B99-97DD-897B609D4D7E}"/>
              </a:ext>
            </a:extLst>
          </p:cNvPr>
          <p:cNvSpPr txBox="1"/>
          <p:nvPr/>
        </p:nvSpPr>
        <p:spPr>
          <a:xfrm>
            <a:off x="5122864" y="4353760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6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DE791913-3938-4C1E-5377-962DDDD3F4DF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781801" y="4547578"/>
            <a:ext cx="233363" cy="228600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id="{ECA26117-EBA0-EAB0-C977-51E508B6F53A}"/>
              </a:ext>
            </a:extLst>
          </p:cNvPr>
          <p:cNvSpPr txBox="1"/>
          <p:nvPr/>
        </p:nvSpPr>
        <p:spPr>
          <a:xfrm>
            <a:off x="7015164" y="4534754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</a:t>
            </a:r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D5BADE40-985A-8802-A43D-9A8DB34F6E4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19501" y="4431964"/>
            <a:ext cx="233363" cy="228600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9F384294-3620-3AB9-DF4C-8B790520780A}"/>
              </a:ext>
            </a:extLst>
          </p:cNvPr>
          <p:cNvSpPr txBox="1"/>
          <p:nvPr/>
        </p:nvSpPr>
        <p:spPr>
          <a:xfrm>
            <a:off x="3852864" y="4419140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19</a:t>
            </a:r>
          </a:p>
        </p:txBody>
      </p:sp>
      <p:pic>
        <p:nvPicPr>
          <p:cNvPr id="18" name="Image 17">
            <a:extLst>
              <a:ext uri="{FF2B5EF4-FFF2-40B4-BE49-F238E27FC236}">
                <a16:creationId xmlns:a16="http://schemas.microsoft.com/office/drawing/2014/main" id="{42507919-7ED3-35BF-C491-D332EA8C3E43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524501" y="4504361"/>
            <a:ext cx="233363" cy="228600"/>
          </a:xfrm>
          <a:prstGeom prst="rect">
            <a:avLst/>
          </a:prstGeom>
        </p:spPr>
      </p:pic>
      <p:sp>
        <p:nvSpPr>
          <p:cNvPr id="19" name="ZoneTexte 18">
            <a:extLst>
              <a:ext uri="{FF2B5EF4-FFF2-40B4-BE49-F238E27FC236}">
                <a16:creationId xmlns:a16="http://schemas.microsoft.com/office/drawing/2014/main" id="{71193F97-7B0F-FD42-133C-F51F35D2F16A}"/>
              </a:ext>
            </a:extLst>
          </p:cNvPr>
          <p:cNvSpPr txBox="1"/>
          <p:nvPr/>
        </p:nvSpPr>
        <p:spPr>
          <a:xfrm>
            <a:off x="5757864" y="449153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18</a:t>
            </a:r>
          </a:p>
        </p:txBody>
      </p:sp>
      <p:pic>
        <p:nvPicPr>
          <p:cNvPr id="21" name="Image 20">
            <a:extLst>
              <a:ext uri="{FF2B5EF4-FFF2-40B4-BE49-F238E27FC236}">
                <a16:creationId xmlns:a16="http://schemas.microsoft.com/office/drawing/2014/main" id="{FF28BB02-A273-89B2-9BDE-5C227F5DF578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416801" y="4504361"/>
            <a:ext cx="233363" cy="228600"/>
          </a:xfrm>
          <a:prstGeom prst="rect">
            <a:avLst/>
          </a:prstGeom>
        </p:spPr>
      </p:pic>
      <p:sp>
        <p:nvSpPr>
          <p:cNvPr id="22" name="ZoneTexte 21">
            <a:extLst>
              <a:ext uri="{FF2B5EF4-FFF2-40B4-BE49-F238E27FC236}">
                <a16:creationId xmlns:a16="http://schemas.microsoft.com/office/drawing/2014/main" id="{1A096679-CBFE-61B9-C61A-A7EC62FF2D7A}"/>
              </a:ext>
            </a:extLst>
          </p:cNvPr>
          <p:cNvSpPr txBox="1"/>
          <p:nvPr/>
        </p:nvSpPr>
        <p:spPr>
          <a:xfrm>
            <a:off x="7650164" y="449153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18</a:t>
            </a:r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B4597D16-DE83-CB27-6A4A-A0E4039239B7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309101" y="4431964"/>
            <a:ext cx="233363" cy="228600"/>
          </a:xfrm>
          <a:prstGeom prst="rect">
            <a:avLst/>
          </a:prstGeom>
        </p:spPr>
      </p:pic>
      <p:sp>
        <p:nvSpPr>
          <p:cNvPr id="25" name="ZoneTexte 24">
            <a:extLst>
              <a:ext uri="{FF2B5EF4-FFF2-40B4-BE49-F238E27FC236}">
                <a16:creationId xmlns:a16="http://schemas.microsoft.com/office/drawing/2014/main" id="{6D504D93-48EF-7B59-3D5D-1B769BA75B46}"/>
              </a:ext>
            </a:extLst>
          </p:cNvPr>
          <p:cNvSpPr txBox="1"/>
          <p:nvPr/>
        </p:nvSpPr>
        <p:spPr>
          <a:xfrm>
            <a:off x="9542464" y="4419140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20</a:t>
            </a:r>
          </a:p>
        </p:txBody>
      </p:sp>
      <p:pic>
        <p:nvPicPr>
          <p:cNvPr id="27" name="Image 26">
            <a:extLst>
              <a:ext uri="{FF2B5EF4-FFF2-40B4-BE49-F238E27FC236}">
                <a16:creationId xmlns:a16="http://schemas.microsoft.com/office/drawing/2014/main" id="{310E8580-6244-C893-4C7B-AC29A3881C2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19501" y="3534015"/>
            <a:ext cx="233363" cy="228600"/>
          </a:xfrm>
          <a:prstGeom prst="rect">
            <a:avLst/>
          </a:prstGeom>
        </p:spPr>
      </p:pic>
      <p:sp>
        <p:nvSpPr>
          <p:cNvPr id="28" name="ZoneTexte 27">
            <a:extLst>
              <a:ext uri="{FF2B5EF4-FFF2-40B4-BE49-F238E27FC236}">
                <a16:creationId xmlns:a16="http://schemas.microsoft.com/office/drawing/2014/main" id="{38DB6B93-68E0-B9A1-9BFA-0B87FDE7862B}"/>
              </a:ext>
            </a:extLst>
          </p:cNvPr>
          <p:cNvSpPr txBox="1"/>
          <p:nvPr/>
        </p:nvSpPr>
        <p:spPr>
          <a:xfrm>
            <a:off x="3852864" y="352119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34</a:t>
            </a:r>
          </a:p>
        </p:txBody>
      </p:sp>
      <p:pic>
        <p:nvPicPr>
          <p:cNvPr id="30" name="Image 29">
            <a:extLst>
              <a:ext uri="{FF2B5EF4-FFF2-40B4-BE49-F238E27FC236}">
                <a16:creationId xmlns:a16="http://schemas.microsoft.com/office/drawing/2014/main" id="{B160DAB8-4CAD-453A-5690-7CDEFA9A276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524501" y="3570213"/>
            <a:ext cx="233363" cy="228600"/>
          </a:xfrm>
          <a:prstGeom prst="rect">
            <a:avLst/>
          </a:prstGeom>
        </p:spPr>
      </p:pic>
      <p:sp>
        <p:nvSpPr>
          <p:cNvPr id="31" name="ZoneTexte 30">
            <a:extLst>
              <a:ext uri="{FF2B5EF4-FFF2-40B4-BE49-F238E27FC236}">
                <a16:creationId xmlns:a16="http://schemas.microsoft.com/office/drawing/2014/main" id="{DE64A96D-A07A-60C7-2FB7-658E6D06EE92}"/>
              </a:ext>
            </a:extLst>
          </p:cNvPr>
          <p:cNvSpPr txBox="1"/>
          <p:nvPr/>
        </p:nvSpPr>
        <p:spPr>
          <a:xfrm>
            <a:off x="5757864" y="3557389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32</a:t>
            </a:r>
          </a:p>
        </p:txBody>
      </p:sp>
      <p:pic>
        <p:nvPicPr>
          <p:cNvPr id="33" name="Image 32">
            <a:extLst>
              <a:ext uri="{FF2B5EF4-FFF2-40B4-BE49-F238E27FC236}">
                <a16:creationId xmlns:a16="http://schemas.microsoft.com/office/drawing/2014/main" id="{FFDC4B80-E8AB-2E3A-B793-482C060BBC15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416801" y="3570213"/>
            <a:ext cx="233363" cy="228600"/>
          </a:xfrm>
          <a:prstGeom prst="rect">
            <a:avLst/>
          </a:prstGeom>
        </p:spPr>
      </p:pic>
      <p:sp>
        <p:nvSpPr>
          <p:cNvPr id="34" name="ZoneTexte 33">
            <a:extLst>
              <a:ext uri="{FF2B5EF4-FFF2-40B4-BE49-F238E27FC236}">
                <a16:creationId xmlns:a16="http://schemas.microsoft.com/office/drawing/2014/main" id="{FABE6C72-B767-0795-F8C8-D33521838C53}"/>
              </a:ext>
            </a:extLst>
          </p:cNvPr>
          <p:cNvSpPr txBox="1"/>
          <p:nvPr/>
        </p:nvSpPr>
        <p:spPr>
          <a:xfrm>
            <a:off x="7650164" y="3557389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34</a:t>
            </a:r>
          </a:p>
        </p:txBody>
      </p:sp>
      <p:pic>
        <p:nvPicPr>
          <p:cNvPr id="40" name="Image 39">
            <a:extLst>
              <a:ext uri="{FF2B5EF4-FFF2-40B4-BE49-F238E27FC236}">
                <a16:creationId xmlns:a16="http://schemas.microsoft.com/office/drawing/2014/main" id="{98DD44D6-7DE8-EBDE-8DE5-75EBC0E5A9A5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309101" y="3461617"/>
            <a:ext cx="233363" cy="228600"/>
          </a:xfrm>
          <a:prstGeom prst="rect">
            <a:avLst/>
          </a:prstGeom>
        </p:spPr>
      </p:pic>
      <p:sp>
        <p:nvSpPr>
          <p:cNvPr id="51" name="ZoneTexte 50">
            <a:extLst>
              <a:ext uri="{FF2B5EF4-FFF2-40B4-BE49-F238E27FC236}">
                <a16:creationId xmlns:a16="http://schemas.microsoft.com/office/drawing/2014/main" id="{0799B046-EF49-683C-799C-6840D5E0CEA9}"/>
              </a:ext>
            </a:extLst>
          </p:cNvPr>
          <p:cNvSpPr txBox="1"/>
          <p:nvPr/>
        </p:nvSpPr>
        <p:spPr>
          <a:xfrm>
            <a:off x="9542464" y="3448793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35</a:t>
            </a:r>
          </a:p>
        </p:txBody>
      </p:sp>
    </p:spTree>
    <p:extLst>
      <p:ext uri="{BB962C8B-B14F-4D97-AF65-F5344CB8AC3E}">
        <p14:creationId xmlns:p14="http://schemas.microsoft.com/office/powerpoint/2010/main" val="287364928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v </a:t>
            </a:r>
            <a:r>
              <a:rPr lang="en-US" dirty="0" err="1"/>
              <a:t>rámci</a:t>
            </a:r>
            <a:r>
              <a:rPr lang="en-US" dirty="0"/>
              <a:t> </a:t>
            </a:r>
            <a:r>
              <a:rPr lang="en-US" dirty="0" err="1"/>
              <a:t>politiky</a:t>
            </a:r>
            <a:r>
              <a:rPr lang="en-US" dirty="0"/>
              <a:t>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 err="1"/>
              <a:t>spoločnosti</a:t>
            </a:r>
            <a:r>
              <a:rPr lang="sk-SK" dirty="0"/>
              <a:t> ( 100% BEV )</a:t>
            </a:r>
            <a:endParaRPr lang="fr-FR" dirty="0">
              <a:latin typeface="+mn-lt"/>
            </a:endParaRP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A85A7E92-97A8-495C-9794-12A24180C60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79</a:t>
            </a:fld>
            <a:endParaRPr lang="en-GB" dirty="0"/>
          </a:p>
        </p:txBody>
      </p:sp>
      <p:sp>
        <p:nvSpPr>
          <p:cNvPr id="61" name="ZoneTexte 61">
            <a:extLst>
              <a:ext uri="{FF2B5EF4-FFF2-40B4-BE49-F238E27FC236}">
                <a16:creationId xmlns:a16="http://schemas.microsoft.com/office/drawing/2014/main" id="{F64A59A6-1C89-4610-B602-49CD912A1C7E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63" name="Groupe 64">
            <a:extLst>
              <a:ext uri="{FF2B5EF4-FFF2-40B4-BE49-F238E27FC236}">
                <a16:creationId xmlns:a16="http://schemas.microsoft.com/office/drawing/2014/main" id="{5647EC53-01E4-4C23-8879-324F65722E16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64" name="Connecteur droit 72">
              <a:extLst>
                <a:ext uri="{FF2B5EF4-FFF2-40B4-BE49-F238E27FC236}">
                  <a16:creationId xmlns:a16="http://schemas.microsoft.com/office/drawing/2014/main" id="{33D9CCAC-7E2B-4129-900B-B3C45512A653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eur droit 73">
              <a:extLst>
                <a:ext uri="{FF2B5EF4-FFF2-40B4-BE49-F238E27FC236}">
                  <a16:creationId xmlns:a16="http://schemas.microsoft.com/office/drawing/2014/main" id="{ADA1B46F-508C-4E80-BAC8-7380B5C4AF10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Groupe R1">
            <a:extLst>
              <a:ext uri="{FF2B5EF4-FFF2-40B4-BE49-F238E27FC236}">
                <a16:creationId xmlns:a16="http://schemas.microsoft.com/office/drawing/2014/main" id="{EFD961DF-DACF-4D5A-A265-0D8F2E7129CA}"/>
              </a:ext>
            </a:extLst>
          </p:cNvPr>
          <p:cNvGrpSpPr/>
          <p:nvPr/>
        </p:nvGrpSpPr>
        <p:grpSpPr>
          <a:xfrm>
            <a:off x="9593" y="2614600"/>
            <a:ext cx="1591458" cy="1423148"/>
            <a:chOff x="9593" y="2652790"/>
            <a:chExt cx="1591458" cy="1423148"/>
          </a:xfrm>
        </p:grpSpPr>
        <p:sp>
          <p:nvSpPr>
            <p:cNvPr id="97" name="Label R1">
              <a:extLst>
                <a:ext uri="{FF2B5EF4-FFF2-40B4-BE49-F238E27FC236}">
                  <a16:creationId xmlns:a16="http://schemas.microsoft.com/office/drawing/2014/main" id="{4D21E410-3BA1-4901-9D73-50809D50659E}"/>
                </a:ext>
              </a:extLst>
            </p:cNvPr>
            <p:cNvSpPr txBox="1"/>
            <p:nvPr/>
          </p:nvSpPr>
          <p:spPr>
            <a:xfrm>
              <a:off x="9593" y="3229552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98" name="CGR1">
              <a:extLst>
                <a:ext uri="{FF2B5EF4-FFF2-40B4-BE49-F238E27FC236}">
                  <a16:creationId xmlns:a16="http://schemas.microsoft.com/office/drawing/2014/main" id="{AFCE3A86-F59B-4ADD-8250-A8EF95446EEA}"/>
                </a:ext>
              </a:extLst>
            </p:cNvPr>
            <p:cNvCxnSpPr>
              <a:cxnSpLocks/>
            </p:cNvCxnSpPr>
            <p:nvPr/>
          </p:nvCxnSpPr>
          <p:spPr>
            <a:xfrm>
              <a:off x="1245126" y="3740507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9" name="Graphique 98">
              <a:extLst>
                <a:ext uri="{FF2B5EF4-FFF2-40B4-BE49-F238E27FC236}">
                  <a16:creationId xmlns:a16="http://schemas.microsoft.com/office/drawing/2014/main" id="{1C8B9C00-ED02-4BA3-9086-6C0FCFF05D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95740" y="2652790"/>
              <a:ext cx="554318" cy="453989"/>
            </a:xfrm>
            <a:prstGeom prst="rect">
              <a:avLst/>
            </a:prstGeom>
          </p:spPr>
        </p:pic>
      </p:grpSp>
      <p:graphicFrame>
        <p:nvGraphicFramePr>
          <p:cNvPr id="104" name="Graphique Slide">
            <a:extLst>
              <a:ext uri="{FF2B5EF4-FFF2-40B4-BE49-F238E27FC236}">
                <a16:creationId xmlns:a16="http://schemas.microsoft.com/office/drawing/2014/main" id="{8E83480D-2F17-4EDB-8EAF-1E9F21BABE9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419407"/>
              </p:ext>
            </p:extLst>
          </p:nvPr>
        </p:nvGraphicFramePr>
        <p:xfrm>
          <a:off x="1614127" y="569346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06" name="R1_Bench">
            <a:extLst>
              <a:ext uri="{FF2B5EF4-FFF2-40B4-BE49-F238E27FC236}">
                <a16:creationId xmlns:a16="http://schemas.microsoft.com/office/drawing/2014/main" id="{F62BED8B-EE31-4F1A-BCBA-50E1EE3BB2A9}"/>
              </a:ext>
            </a:extLst>
          </p:cNvPr>
          <p:cNvSpPr txBox="1"/>
          <p:nvPr/>
        </p:nvSpPr>
        <p:spPr>
          <a:xfrm>
            <a:off x="11844888" y="4111988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29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109" name="R2_Bench">
            <a:extLst>
              <a:ext uri="{FF2B5EF4-FFF2-40B4-BE49-F238E27FC236}">
                <a16:creationId xmlns:a16="http://schemas.microsoft.com/office/drawing/2014/main" id="{14DA0C37-8D55-4B6D-ABC6-887BC70CEB53}"/>
              </a:ext>
            </a:extLst>
          </p:cNvPr>
          <p:cNvSpPr txBox="1"/>
          <p:nvPr/>
        </p:nvSpPr>
        <p:spPr>
          <a:xfrm>
            <a:off x="11844888" y="4861753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11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114" name="flag_Bench1">
            <a:extLst>
              <a:ext uri="{FF2B5EF4-FFF2-40B4-BE49-F238E27FC236}">
                <a16:creationId xmlns:a16="http://schemas.microsoft.com/office/drawing/2014/main" id="{8C60560D-3848-486D-BA0D-ED74CA02650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00965" y="4111041"/>
            <a:ext cx="290591" cy="201178"/>
          </a:xfrm>
          <a:prstGeom prst="rect">
            <a:avLst/>
          </a:prstGeom>
        </p:spPr>
      </p:pic>
      <p:pic>
        <p:nvPicPr>
          <p:cNvPr id="115" name="flag_Bench2">
            <a:extLst>
              <a:ext uri="{FF2B5EF4-FFF2-40B4-BE49-F238E27FC236}">
                <a16:creationId xmlns:a16="http://schemas.microsoft.com/office/drawing/2014/main" id="{1FE77335-AB80-4605-BB8A-47B6AD3A9B5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00965" y="4847158"/>
            <a:ext cx="290591" cy="201178"/>
          </a:xfrm>
          <a:prstGeom prst="rect">
            <a:avLst/>
          </a:prstGeom>
        </p:spPr>
      </p:pic>
      <p:sp>
        <p:nvSpPr>
          <p:cNvPr id="116" name="R1_Bench">
            <a:extLst>
              <a:ext uri="{FF2B5EF4-FFF2-40B4-BE49-F238E27FC236}">
                <a16:creationId xmlns:a16="http://schemas.microsoft.com/office/drawing/2014/main" id="{43AEE7A4-DA50-4FC7-9B19-89B3E2310ADE}"/>
              </a:ext>
            </a:extLst>
          </p:cNvPr>
          <p:cNvSpPr txBox="1"/>
          <p:nvPr/>
        </p:nvSpPr>
        <p:spPr>
          <a:xfrm>
            <a:off x="11844888" y="4403800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27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117" name="R2_Bench">
            <a:extLst>
              <a:ext uri="{FF2B5EF4-FFF2-40B4-BE49-F238E27FC236}">
                <a16:creationId xmlns:a16="http://schemas.microsoft.com/office/drawing/2014/main" id="{854F7E0B-57C4-4389-889D-E0B56FDC30CE}"/>
              </a:ext>
            </a:extLst>
          </p:cNvPr>
          <p:cNvSpPr txBox="1"/>
          <p:nvPr/>
        </p:nvSpPr>
        <p:spPr>
          <a:xfrm>
            <a:off x="11844888" y="5161968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10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118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0A1CA3F0-B968-4350-9983-919B59376996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381036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119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CB221788-474F-44D7-974E-EC10F13210C1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5113950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62" name="ZoneTexte 62">
            <a:extLst>
              <a:ext uri="{FF2B5EF4-FFF2-40B4-BE49-F238E27FC236}">
                <a16:creationId xmlns:a16="http://schemas.microsoft.com/office/drawing/2014/main" id="{C0B89EAA-2257-4257-AF72-59D06F9A3AA8}"/>
              </a:ext>
            </a:extLst>
          </p:cNvPr>
          <p:cNvSpPr txBox="1"/>
          <p:nvPr/>
        </p:nvSpPr>
        <p:spPr>
          <a:xfrm>
            <a:off x="-33386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LCV</a:t>
            </a:r>
          </a:p>
        </p:txBody>
      </p:sp>
      <p:pic>
        <p:nvPicPr>
          <p:cNvPr id="66" name="Graphique 74">
            <a:extLst>
              <a:ext uri="{FF2B5EF4-FFF2-40B4-BE49-F238E27FC236}">
                <a16:creationId xmlns:a16="http://schemas.microsoft.com/office/drawing/2014/main" id="{7CAA0B23-FFBC-416F-AE9C-699762F678B7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95140" y="1419459"/>
            <a:ext cx="442359" cy="435520"/>
          </a:xfrm>
          <a:prstGeom prst="rect">
            <a:avLst/>
          </a:prstGeom>
        </p:spPr>
      </p:pic>
      <p:sp>
        <p:nvSpPr>
          <p:cNvPr id="67" name="Rectangle 66">
            <a:extLst>
              <a:ext uri="{FF2B5EF4-FFF2-40B4-BE49-F238E27FC236}">
                <a16:creationId xmlns:a16="http://schemas.microsoft.com/office/drawing/2014/main" id="{9D6924FD-4A69-461A-A65C-D852DEFEF70B}"/>
              </a:ext>
            </a:extLst>
          </p:cNvPr>
          <p:cNvSpPr/>
          <p:nvPr/>
        </p:nvSpPr>
        <p:spPr>
          <a:xfrm>
            <a:off x="6802282" y="614184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LCV</a:t>
            </a:r>
            <a:endParaRPr lang="en-US" altLang="fr-FR" sz="800" b="1" i="1" kern="0" dirty="0">
              <a:solidFill>
                <a:srgbClr val="000000"/>
              </a:solidFill>
              <a:latin typeface="+mn-lt"/>
            </a:endParaRPr>
          </a:p>
        </p:txBody>
      </p: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D3039EBB-546C-487E-9C4B-01331F47E551}"/>
              </a:ext>
            </a:extLst>
          </p:cNvPr>
          <p:cNvGrpSpPr/>
          <p:nvPr/>
        </p:nvGrpSpPr>
        <p:grpSpPr>
          <a:xfrm>
            <a:off x="47290" y="4220566"/>
            <a:ext cx="1496502" cy="925185"/>
            <a:chOff x="47290" y="4220566"/>
            <a:chExt cx="1496502" cy="925185"/>
          </a:xfrm>
        </p:grpSpPr>
        <p:cxnSp>
          <p:nvCxnSpPr>
            <p:cNvPr id="69" name="Connecteur droit 25">
              <a:extLst>
                <a:ext uri="{FF2B5EF4-FFF2-40B4-BE49-F238E27FC236}">
                  <a16:creationId xmlns:a16="http://schemas.microsoft.com/office/drawing/2014/main" id="{41A833F4-A81D-401A-825C-30180FE840A9}"/>
                </a:ext>
              </a:extLst>
            </p:cNvPr>
            <p:cNvCxnSpPr>
              <a:cxnSpLocks/>
            </p:cNvCxnSpPr>
            <p:nvPr/>
          </p:nvCxnSpPr>
          <p:spPr>
            <a:xfrm>
              <a:off x="1187867" y="4911547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Label R2">
              <a:extLst>
                <a:ext uri="{FF2B5EF4-FFF2-40B4-BE49-F238E27FC236}">
                  <a16:creationId xmlns:a16="http://schemas.microsoft.com/office/drawing/2014/main" id="{C11BC86B-6E26-4514-A39F-F06A6776363A}"/>
                </a:ext>
              </a:extLst>
            </p:cNvPr>
            <p:cNvSpPr txBox="1"/>
            <p:nvPr/>
          </p:nvSpPr>
          <p:spPr>
            <a:xfrm>
              <a:off x="47290" y="4807197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grpSp>
          <p:nvGrpSpPr>
            <p:cNvPr id="71" name="Groupe 70">
              <a:extLst>
                <a:ext uri="{FF2B5EF4-FFF2-40B4-BE49-F238E27FC236}">
                  <a16:creationId xmlns:a16="http://schemas.microsoft.com/office/drawing/2014/main" id="{F1A88E3F-37ED-44CF-B754-F1146B355D9B}"/>
                </a:ext>
              </a:extLst>
            </p:cNvPr>
            <p:cNvGrpSpPr/>
            <p:nvPr/>
          </p:nvGrpSpPr>
          <p:grpSpPr>
            <a:xfrm>
              <a:off x="237416" y="4220566"/>
              <a:ext cx="549324" cy="557310"/>
              <a:chOff x="2580686" y="3249124"/>
              <a:chExt cx="549324" cy="557310"/>
            </a:xfrm>
          </p:grpSpPr>
          <p:pic>
            <p:nvPicPr>
              <p:cNvPr id="72" name="Graphique 71">
                <a:extLst>
                  <a:ext uri="{FF2B5EF4-FFF2-40B4-BE49-F238E27FC236}">
                    <a16:creationId xmlns:a16="http://schemas.microsoft.com/office/drawing/2014/main" id="{7392393F-1FBF-404C-8547-E12C9FCD421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24B644A8-08DB-4531-B78A-9DD4D3FA49C4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28EA0DD2-8132-4575-97DD-0FA6FD7679C8}"/>
                  </a:ext>
                </a:extLst>
              </p:cNvPr>
              <p:cNvSpPr/>
              <p:nvPr/>
            </p:nvSpPr>
            <p:spPr bwMode="ltGray">
              <a:xfrm rot="16200000">
                <a:off x="2824650" y="3541219"/>
                <a:ext cx="383200" cy="147230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6FE8FB4D-C012-454D-A914-E4E93A1987FA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F725DEA6-952B-48F6-BA91-E81B85674883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82AD7A4B-EB1A-4124-B4DD-37DD35D40415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F22D9928-FD7E-458A-8A13-C197C25390C2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9F4B1073-28BB-431A-BAAC-A9FA231DDD11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80" name="Graphique 42">
                <a:extLst>
                  <a:ext uri="{FF2B5EF4-FFF2-40B4-BE49-F238E27FC236}">
                    <a16:creationId xmlns:a16="http://schemas.microsoft.com/office/drawing/2014/main" id="{321457C9-9540-44DE-8158-E1A6DB753A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graphicFrame>
        <p:nvGraphicFramePr>
          <p:cNvPr id="4" name="Tableau 96">
            <a:extLst>
              <a:ext uri="{FF2B5EF4-FFF2-40B4-BE49-F238E27FC236}">
                <a16:creationId xmlns:a16="http://schemas.microsoft.com/office/drawing/2014/main" id="{0AFB086D-3971-4BCB-15F8-4A426400F6FE}"/>
              </a:ext>
            </a:extLst>
          </p:cNvPr>
          <p:cNvGraphicFramePr>
            <a:graphicFrameLocks noGrp="1"/>
          </p:cNvGraphicFramePr>
          <p:nvPr/>
        </p:nvGraphicFramePr>
        <p:xfrm>
          <a:off x="1585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5" name="Group 50">
            <a:extLst>
              <a:ext uri="{FF2B5EF4-FFF2-40B4-BE49-F238E27FC236}">
                <a16:creationId xmlns:a16="http://schemas.microsoft.com/office/drawing/2014/main" id="{1D73B795-1977-2EED-9846-E21D39E719BB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6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B65FF139-8066-AE63-3444-F88815031B66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8" name="Picture 53" descr="Logo&#10;&#10;Description automatically generated">
              <a:extLst>
                <a:ext uri="{FF2B5EF4-FFF2-40B4-BE49-F238E27FC236}">
                  <a16:creationId xmlns:a16="http://schemas.microsoft.com/office/drawing/2014/main" id="{1AD506DB-6114-EB8F-832D-67D61E9E76D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9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19C3B7B3-4382-F3CD-C366-39E1E5C4CB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0" name="Image 22">
              <a:extLst>
                <a:ext uri="{FF2B5EF4-FFF2-40B4-BE49-F238E27FC236}">
                  <a16:creationId xmlns:a16="http://schemas.microsoft.com/office/drawing/2014/main" id="{27B9553C-109B-11A9-97A8-501C71A9414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1" name="Image 25">
              <a:extLst>
                <a:ext uri="{FF2B5EF4-FFF2-40B4-BE49-F238E27FC236}">
                  <a16:creationId xmlns:a16="http://schemas.microsoft.com/office/drawing/2014/main" id="{4E430332-0CA4-CE01-E805-C7A4793E7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2" name="Image 28">
              <a:extLst>
                <a:ext uri="{FF2B5EF4-FFF2-40B4-BE49-F238E27FC236}">
                  <a16:creationId xmlns:a16="http://schemas.microsoft.com/office/drawing/2014/main" id="{E9EA0CF3-4702-DAB1-2253-3D91642E8EE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3" name="Image 30">
              <a:extLst>
                <a:ext uri="{FF2B5EF4-FFF2-40B4-BE49-F238E27FC236}">
                  <a16:creationId xmlns:a16="http://schemas.microsoft.com/office/drawing/2014/main" id="{A1BD6142-0F1D-A4DC-A218-B07AC4A1EB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4" name="Image 41">
              <a:extLst>
                <a:ext uri="{FF2B5EF4-FFF2-40B4-BE49-F238E27FC236}">
                  <a16:creationId xmlns:a16="http://schemas.microsoft.com/office/drawing/2014/main" id="{F27827D3-2CB9-2249-5E7E-78C769710E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5" name="Image 45">
              <a:extLst>
                <a:ext uri="{FF2B5EF4-FFF2-40B4-BE49-F238E27FC236}">
                  <a16:creationId xmlns:a16="http://schemas.microsoft.com/office/drawing/2014/main" id="{8C096DBD-3C01-8F25-763B-C8D31912EE9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6" name="Image 47">
              <a:extLst>
                <a:ext uri="{FF2B5EF4-FFF2-40B4-BE49-F238E27FC236}">
                  <a16:creationId xmlns:a16="http://schemas.microsoft.com/office/drawing/2014/main" id="{0DAD355C-CA7B-2919-0514-805989502944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7" name="Image 49">
              <a:extLst>
                <a:ext uri="{FF2B5EF4-FFF2-40B4-BE49-F238E27FC236}">
                  <a16:creationId xmlns:a16="http://schemas.microsoft.com/office/drawing/2014/main" id="{B5C05426-3922-26E4-23C6-24A1CDE9EB07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8" name="Image 51">
              <a:extLst>
                <a:ext uri="{FF2B5EF4-FFF2-40B4-BE49-F238E27FC236}">
                  <a16:creationId xmlns:a16="http://schemas.microsoft.com/office/drawing/2014/main" id="{0E9C7989-5811-9687-B9B4-3FA1C3CF87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9" name="Image 53">
              <a:extLst>
                <a:ext uri="{FF2B5EF4-FFF2-40B4-BE49-F238E27FC236}">
                  <a16:creationId xmlns:a16="http://schemas.microsoft.com/office/drawing/2014/main" id="{F4FC4CBA-AE97-0DD1-BA10-76B160D2E0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20" name="Image 55">
              <a:extLst>
                <a:ext uri="{FF2B5EF4-FFF2-40B4-BE49-F238E27FC236}">
                  <a16:creationId xmlns:a16="http://schemas.microsoft.com/office/drawing/2014/main" id="{4A500BB3-AD43-AE52-E281-FDDF019B10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21" name="Image 57">
              <a:extLst>
                <a:ext uri="{FF2B5EF4-FFF2-40B4-BE49-F238E27FC236}">
                  <a16:creationId xmlns:a16="http://schemas.microsoft.com/office/drawing/2014/main" id="{BFF4C939-5103-A82B-BEFB-9A7487B199A5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22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21CBBF81-5FCC-2F08-187D-EE63F1263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23" name="Image 61">
              <a:extLst>
                <a:ext uri="{FF2B5EF4-FFF2-40B4-BE49-F238E27FC236}">
                  <a16:creationId xmlns:a16="http://schemas.microsoft.com/office/drawing/2014/main" id="{0A9D115F-6F89-2300-E2CD-CD30606D45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24" name="Image 64">
              <a:extLst>
                <a:ext uri="{FF2B5EF4-FFF2-40B4-BE49-F238E27FC236}">
                  <a16:creationId xmlns:a16="http://schemas.microsoft.com/office/drawing/2014/main" id="{1CF83919-326F-239B-62CB-6FE831F855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25" name="Image 68">
              <a:extLst>
                <a:ext uri="{FF2B5EF4-FFF2-40B4-BE49-F238E27FC236}">
                  <a16:creationId xmlns:a16="http://schemas.microsoft.com/office/drawing/2014/main" id="{4D6B3745-D497-C96C-BF10-6261A6827801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26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76C5C1CE-E9E9-4F52-57A9-FDB6090C29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27" name="Image 72">
              <a:extLst>
                <a:ext uri="{FF2B5EF4-FFF2-40B4-BE49-F238E27FC236}">
                  <a16:creationId xmlns:a16="http://schemas.microsoft.com/office/drawing/2014/main" id="{3F5A79A9-7307-B35E-DEA7-5451D4B564C0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28" name="Image 74">
              <a:extLst>
                <a:ext uri="{FF2B5EF4-FFF2-40B4-BE49-F238E27FC236}">
                  <a16:creationId xmlns:a16="http://schemas.microsoft.com/office/drawing/2014/main" id="{443278A5-6D7E-1E45-A373-39208E7C59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29" name="Image 76">
              <a:extLst>
                <a:ext uri="{FF2B5EF4-FFF2-40B4-BE49-F238E27FC236}">
                  <a16:creationId xmlns:a16="http://schemas.microsoft.com/office/drawing/2014/main" id="{B53AB0AA-53DB-6461-FE71-F83CE2A2F4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30" name="Image 80">
              <a:extLst>
                <a:ext uri="{FF2B5EF4-FFF2-40B4-BE49-F238E27FC236}">
                  <a16:creationId xmlns:a16="http://schemas.microsoft.com/office/drawing/2014/main" id="{A0CC66B4-F978-62A1-AED2-99A4A49A0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31" name="Image 43">
              <a:extLst>
                <a:ext uri="{FF2B5EF4-FFF2-40B4-BE49-F238E27FC236}">
                  <a16:creationId xmlns:a16="http://schemas.microsoft.com/office/drawing/2014/main" id="{354CF730-A81F-4055-6EB5-367F18890D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37919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gnore">
            <a:extLst>
              <a:ext uri="{FF2B5EF4-FFF2-40B4-BE49-F238E27FC236}">
                <a16:creationId xmlns:a16="http://schemas.microsoft.com/office/drawing/2014/main" id="{C3FE33EC-EAF5-4CC0-8F4A-5EA70B8C710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Ignore">
            <a:extLst>
              <a:ext uri="{FF2B5EF4-FFF2-40B4-BE49-F238E27FC236}">
                <a16:creationId xmlns:a16="http://schemas.microsoft.com/office/drawing/2014/main" id="{D9DAB7D5-14EE-475A-BA5F-D5D68755A1F7}"/>
              </a:ext>
            </a:extLst>
          </p:cNvPr>
          <p:cNvSpPr txBox="1">
            <a:spLocks/>
          </p:cNvSpPr>
          <p:nvPr/>
        </p:nvSpPr>
        <p:spPr>
          <a:xfrm>
            <a:off x="531678" y="693234"/>
            <a:ext cx="11473200" cy="307777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Wingdings" panose="05000000000000000000" pitchFamily="2" charset="2"/>
              <a:buNone/>
              <a:defRPr sz="1400" b="1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2pPr>
            <a:lvl3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3pPr>
            <a:lvl4pPr marL="36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4pPr>
            <a:lvl5pPr marL="54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sk-SK" sz="2000" dirty="0"/>
              <a:t>Okruh prieskumu: spoločnosti, ktoré </a:t>
            </a:r>
            <a:r>
              <a:rPr lang="sk-SK" sz="2000" dirty="0">
                <a:solidFill>
                  <a:srgbClr val="008756"/>
                </a:solidFill>
              </a:rPr>
              <a:t>vlastnia aspoň jedno vozidlo </a:t>
            </a:r>
          </a:p>
        </p:txBody>
      </p:sp>
      <p:cxnSp>
        <p:nvCxnSpPr>
          <p:cNvPr id="9" name="Ignore">
            <a:extLst>
              <a:ext uri="{FF2B5EF4-FFF2-40B4-BE49-F238E27FC236}">
                <a16:creationId xmlns:a16="http://schemas.microsoft.com/office/drawing/2014/main" id="{CD700CB3-8719-4030-A75A-B563095C90F5}"/>
              </a:ext>
            </a:extLst>
          </p:cNvPr>
          <p:cNvCxnSpPr>
            <a:cxnSpLocks/>
          </p:cNvCxnSpPr>
          <p:nvPr/>
        </p:nvCxnSpPr>
        <p:spPr>
          <a:xfrm>
            <a:off x="1930400" y="2184400"/>
            <a:ext cx="6552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Ignore">
            <a:extLst>
              <a:ext uri="{FF2B5EF4-FFF2-40B4-BE49-F238E27FC236}">
                <a16:creationId xmlns:a16="http://schemas.microsoft.com/office/drawing/2014/main" id="{83B7A4EB-4251-4F59-9E14-07A724D641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213849" y="2197099"/>
            <a:ext cx="2397577" cy="1534449"/>
          </a:xfrm>
          <a:prstGeom prst="rect">
            <a:avLst/>
          </a:prstGeom>
        </p:spPr>
      </p:pic>
      <p:cxnSp>
        <p:nvCxnSpPr>
          <p:cNvPr id="17" name="Ignore">
            <a:extLst>
              <a:ext uri="{FF2B5EF4-FFF2-40B4-BE49-F238E27FC236}">
                <a16:creationId xmlns:a16="http://schemas.microsoft.com/office/drawing/2014/main" id="{2BA57961-8350-4775-B12F-B8CAE1E4042C}"/>
              </a:ext>
            </a:extLst>
          </p:cNvPr>
          <p:cNvCxnSpPr>
            <a:cxnSpLocks/>
          </p:cNvCxnSpPr>
          <p:nvPr/>
        </p:nvCxnSpPr>
        <p:spPr>
          <a:xfrm>
            <a:off x="1930400" y="3001433"/>
            <a:ext cx="6552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Ignore">
            <a:extLst>
              <a:ext uri="{FF2B5EF4-FFF2-40B4-BE49-F238E27FC236}">
                <a16:creationId xmlns:a16="http://schemas.microsoft.com/office/drawing/2014/main" id="{22743E77-F52C-4D6A-895E-1FA367ACB4FC}"/>
              </a:ext>
            </a:extLst>
          </p:cNvPr>
          <p:cNvCxnSpPr>
            <a:cxnSpLocks/>
          </p:cNvCxnSpPr>
          <p:nvPr/>
        </p:nvCxnSpPr>
        <p:spPr>
          <a:xfrm>
            <a:off x="1930400" y="3818466"/>
            <a:ext cx="6552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Ignore">
            <a:extLst>
              <a:ext uri="{FF2B5EF4-FFF2-40B4-BE49-F238E27FC236}">
                <a16:creationId xmlns:a16="http://schemas.microsoft.com/office/drawing/2014/main" id="{2EC678D1-81D5-4BD7-A304-751427448C75}"/>
              </a:ext>
            </a:extLst>
          </p:cNvPr>
          <p:cNvCxnSpPr>
            <a:cxnSpLocks/>
          </p:cNvCxnSpPr>
          <p:nvPr/>
        </p:nvCxnSpPr>
        <p:spPr>
          <a:xfrm>
            <a:off x="1930400" y="4635500"/>
            <a:ext cx="6552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Ignore">
            <a:extLst>
              <a:ext uri="{FF2B5EF4-FFF2-40B4-BE49-F238E27FC236}">
                <a16:creationId xmlns:a16="http://schemas.microsoft.com/office/drawing/2014/main" id="{15430CF7-FF9D-4708-8A45-F77D4A6D7F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213849" y="3906375"/>
            <a:ext cx="2397577" cy="1534449"/>
          </a:xfrm>
          <a:prstGeom prst="rect">
            <a:avLst/>
          </a:prstGeom>
        </p:spPr>
      </p:pic>
      <p:pic>
        <p:nvPicPr>
          <p:cNvPr id="28" name="Ignore">
            <a:extLst>
              <a:ext uri="{FF2B5EF4-FFF2-40B4-BE49-F238E27FC236}">
                <a16:creationId xmlns:a16="http://schemas.microsoft.com/office/drawing/2014/main" id="{53BE85A6-6897-46CE-BC52-37F647905FC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1562" y="1661885"/>
            <a:ext cx="687255" cy="902964"/>
          </a:xfrm>
          <a:prstGeom prst="rect">
            <a:avLst/>
          </a:prstGeom>
        </p:spPr>
      </p:pic>
      <p:pic>
        <p:nvPicPr>
          <p:cNvPr id="29" name="Ignore">
            <a:extLst>
              <a:ext uri="{FF2B5EF4-FFF2-40B4-BE49-F238E27FC236}">
                <a16:creationId xmlns:a16="http://schemas.microsoft.com/office/drawing/2014/main" id="{E0C75DC9-7626-4E4E-98BB-3A878B39CCE8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183687" y="2339985"/>
            <a:ext cx="224742" cy="550027"/>
          </a:xfrm>
          <a:prstGeom prst="rect">
            <a:avLst/>
          </a:prstGeom>
        </p:spPr>
      </p:pic>
      <p:pic>
        <p:nvPicPr>
          <p:cNvPr id="30" name="Ignore">
            <a:extLst>
              <a:ext uri="{FF2B5EF4-FFF2-40B4-BE49-F238E27FC236}">
                <a16:creationId xmlns:a16="http://schemas.microsoft.com/office/drawing/2014/main" id="{D4B253D1-1F7F-4ED5-9C6F-79CC3ECEDA98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096934" y="3145784"/>
            <a:ext cx="372599" cy="550027"/>
          </a:xfrm>
          <a:prstGeom prst="rect">
            <a:avLst/>
          </a:prstGeom>
        </p:spPr>
      </p:pic>
      <p:pic>
        <p:nvPicPr>
          <p:cNvPr id="31" name="Ignore">
            <a:extLst>
              <a:ext uri="{FF2B5EF4-FFF2-40B4-BE49-F238E27FC236}">
                <a16:creationId xmlns:a16="http://schemas.microsoft.com/office/drawing/2014/main" id="{89B43BAD-16B4-46D1-8F14-748440891EB7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2037791" y="3958535"/>
            <a:ext cx="431742" cy="544114"/>
          </a:xfrm>
          <a:prstGeom prst="rect">
            <a:avLst/>
          </a:prstGeom>
        </p:spPr>
      </p:pic>
      <p:pic>
        <p:nvPicPr>
          <p:cNvPr id="32" name="Ignore">
            <a:extLst>
              <a:ext uri="{FF2B5EF4-FFF2-40B4-BE49-F238E27FC236}">
                <a16:creationId xmlns:a16="http://schemas.microsoft.com/office/drawing/2014/main" id="{82150E65-D6E8-4A3E-8513-948677609643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740211" y="4823693"/>
            <a:ext cx="798426" cy="544114"/>
          </a:xfrm>
          <a:prstGeom prst="rect">
            <a:avLst/>
          </a:prstGeom>
        </p:spPr>
      </p:pic>
      <p:sp>
        <p:nvSpPr>
          <p:cNvPr id="21" name="tb100andMore">
            <a:extLst>
              <a:ext uri="{FF2B5EF4-FFF2-40B4-BE49-F238E27FC236}">
                <a16:creationId xmlns:a16="http://schemas.microsoft.com/office/drawing/2014/main" id="{03041ABA-8635-406C-BD90-E2C803E04A8F}"/>
              </a:ext>
            </a:extLst>
          </p:cNvPr>
          <p:cNvSpPr txBox="1"/>
          <p:nvPr/>
        </p:nvSpPr>
        <p:spPr>
          <a:xfrm>
            <a:off x="9213849" y="4305095"/>
            <a:ext cx="2397577" cy="777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500" b="1" dirty="0">
                <a:solidFill>
                  <a:srgbClr val="000000"/>
                </a:solidFill>
              </a:rPr>
              <a:t>100 zamestnancov</a:t>
            </a:r>
          </a:p>
          <a:p>
            <a:pPr lvl="0" algn="ct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500" b="1" dirty="0">
                <a:solidFill>
                  <a:srgbClr val="000000"/>
                </a:solidFill>
              </a:rPr>
              <a:t>a viac</a:t>
            </a:r>
          </a:p>
          <a:p>
            <a:pPr lvl="0" algn="ct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500" b="1" dirty="0">
                <a:solidFill>
                  <a:srgbClr val="FFFFFF"/>
                </a:solidFill>
              </a:rPr>
              <a:t>118 ROZHOVOROV </a:t>
            </a:r>
          </a:p>
        </p:txBody>
      </p:sp>
      <p:sp>
        <p:nvSpPr>
          <p:cNvPr id="16" name="tb1to99">
            <a:extLst>
              <a:ext uri="{FF2B5EF4-FFF2-40B4-BE49-F238E27FC236}">
                <a16:creationId xmlns:a16="http://schemas.microsoft.com/office/drawing/2014/main" id="{EEED7B5D-E3E8-4921-ADC0-3C297F242B60}"/>
              </a:ext>
            </a:extLst>
          </p:cNvPr>
          <p:cNvSpPr txBox="1"/>
          <p:nvPr/>
        </p:nvSpPr>
        <p:spPr>
          <a:xfrm>
            <a:off x="9213849" y="2595819"/>
            <a:ext cx="2397577" cy="777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500" b="1" dirty="0">
                <a:solidFill>
                  <a:srgbClr val="000000"/>
                </a:solidFill>
              </a:rPr>
              <a:t>1 až 99</a:t>
            </a:r>
          </a:p>
          <a:p>
            <a:pPr lvl="0" algn="ct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500" b="1" dirty="0">
                <a:solidFill>
                  <a:srgbClr val="000000"/>
                </a:solidFill>
              </a:rPr>
              <a:t>zamestnancov</a:t>
            </a:r>
          </a:p>
          <a:p>
            <a:pPr lvl="0" algn="ct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500" b="1" dirty="0">
                <a:solidFill>
                  <a:srgbClr val="FFFFFF"/>
                </a:solidFill>
              </a:rPr>
              <a:t>132 ROZHOVOROV </a:t>
            </a:r>
          </a:p>
        </p:txBody>
      </p:sp>
      <p:sp>
        <p:nvSpPr>
          <p:cNvPr id="26" name="tbVery_Large">
            <a:extLst>
              <a:ext uri="{FF2B5EF4-FFF2-40B4-BE49-F238E27FC236}">
                <a16:creationId xmlns:a16="http://schemas.microsoft.com/office/drawing/2014/main" id="{075CA513-3BF8-400A-80B0-21884F2564CD}"/>
              </a:ext>
            </a:extLst>
          </p:cNvPr>
          <p:cNvSpPr txBox="1">
            <a:spLocks/>
          </p:cNvSpPr>
          <p:nvPr/>
        </p:nvSpPr>
        <p:spPr>
          <a:xfrm>
            <a:off x="2683500" y="4785770"/>
            <a:ext cx="5914400" cy="63737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Wingdings" panose="05000000000000000000" pitchFamily="2" charset="2"/>
              <a:buNone/>
              <a:defRPr sz="1400" b="1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2pPr>
            <a:lvl3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3pPr>
            <a:lvl4pPr marL="36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4pPr>
            <a:lvl5pPr marL="54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sk-SK" sz="1800" dirty="0"/>
              <a:t>Spoločnosti s 250 zamestnancami a viac</a:t>
            </a:r>
            <a:br>
              <a:rPr lang="sk-SK" sz="1800" dirty="0"/>
            </a:br>
            <a:r>
              <a:rPr lang="sk-SK" sz="1800" b="1" dirty="0">
                <a:solidFill>
                  <a:srgbClr val="008756"/>
                </a:solidFill>
              </a:rPr>
              <a:t>51 ROZHOVOROV</a:t>
            </a:r>
          </a:p>
        </p:txBody>
      </p:sp>
      <p:sp>
        <p:nvSpPr>
          <p:cNvPr id="25" name="tbLarge">
            <a:extLst>
              <a:ext uri="{FF2B5EF4-FFF2-40B4-BE49-F238E27FC236}">
                <a16:creationId xmlns:a16="http://schemas.microsoft.com/office/drawing/2014/main" id="{8EA1CF09-CDF0-4E73-82F2-B61852CCA15D}"/>
              </a:ext>
            </a:extLst>
          </p:cNvPr>
          <p:cNvSpPr txBox="1">
            <a:spLocks/>
          </p:cNvSpPr>
          <p:nvPr/>
        </p:nvSpPr>
        <p:spPr>
          <a:xfrm>
            <a:off x="2683500" y="3931775"/>
            <a:ext cx="5342900" cy="63737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Wingdings" panose="05000000000000000000" pitchFamily="2" charset="2"/>
              <a:buNone/>
              <a:defRPr sz="1400" b="1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2pPr>
            <a:lvl3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3pPr>
            <a:lvl4pPr marL="36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4pPr>
            <a:lvl5pPr marL="54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sk-SK" sz="1800" dirty="0">
                <a:solidFill>
                  <a:prstClr val="black"/>
                </a:solidFill>
              </a:rPr>
              <a:t>Spoločnosti so 100 až 249 zamestnancami</a:t>
            </a:r>
            <a:br>
              <a:rPr lang="sk-SK" sz="1800" dirty="0">
                <a:solidFill>
                  <a:prstClr val="black"/>
                </a:solidFill>
              </a:rPr>
            </a:br>
            <a:r>
              <a:rPr lang="sk-SK" sz="1800" b="1" dirty="0">
                <a:solidFill>
                  <a:srgbClr val="008756"/>
                </a:solidFill>
              </a:rPr>
              <a:t>67 ROZHOVOROV</a:t>
            </a:r>
          </a:p>
        </p:txBody>
      </p:sp>
      <p:sp>
        <p:nvSpPr>
          <p:cNvPr id="24" name="tbMedium">
            <a:extLst>
              <a:ext uri="{FF2B5EF4-FFF2-40B4-BE49-F238E27FC236}">
                <a16:creationId xmlns:a16="http://schemas.microsoft.com/office/drawing/2014/main" id="{54E1410E-4D41-4284-9177-F31850CF250F}"/>
              </a:ext>
            </a:extLst>
          </p:cNvPr>
          <p:cNvSpPr txBox="1">
            <a:spLocks/>
          </p:cNvSpPr>
          <p:nvPr/>
        </p:nvSpPr>
        <p:spPr>
          <a:xfrm>
            <a:off x="2683500" y="3122206"/>
            <a:ext cx="4885700" cy="63737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Wingdings" panose="05000000000000000000" pitchFamily="2" charset="2"/>
              <a:buNone/>
              <a:defRPr sz="1400" b="1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2pPr>
            <a:lvl3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3pPr>
            <a:lvl4pPr marL="36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4pPr>
            <a:lvl5pPr marL="54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sk-SK" sz="1800" dirty="0"/>
              <a:t>Spoločnosti s 10 až 99 zamestnancami</a:t>
            </a:r>
            <a:br>
              <a:rPr lang="sk-SK" sz="1800" dirty="0"/>
            </a:br>
            <a:r>
              <a:rPr lang="sk-SK" sz="1800" b="1" dirty="0">
                <a:solidFill>
                  <a:srgbClr val="008756"/>
                </a:solidFill>
              </a:rPr>
              <a:t>50 ROZHOVOROV</a:t>
            </a:r>
          </a:p>
        </p:txBody>
      </p:sp>
      <p:sp>
        <p:nvSpPr>
          <p:cNvPr id="8" name="tbSmall">
            <a:extLst>
              <a:ext uri="{FF2B5EF4-FFF2-40B4-BE49-F238E27FC236}">
                <a16:creationId xmlns:a16="http://schemas.microsoft.com/office/drawing/2014/main" id="{A22B85BF-5128-400A-BC32-17528182A0FC}"/>
              </a:ext>
            </a:extLst>
          </p:cNvPr>
          <p:cNvSpPr txBox="1">
            <a:spLocks/>
          </p:cNvSpPr>
          <p:nvPr/>
        </p:nvSpPr>
        <p:spPr>
          <a:xfrm>
            <a:off x="2683500" y="2296310"/>
            <a:ext cx="4885700" cy="637379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Arial" panose="020B0604020202020204" pitchFamily="34" charset="0"/>
              <a:buNone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Font typeface="Wingdings" panose="05000000000000000000" pitchFamily="2" charset="2"/>
              <a:buNone/>
              <a:defRPr sz="1400" b="1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2pPr>
            <a:lvl3pPr marL="18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3pPr>
            <a:lvl4pPr marL="36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4pPr>
            <a:lvl5pPr marL="540000" indent="-180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SzPct val="120000"/>
              <a:buFont typeface="Wingdings" panose="05000000000000000000" pitchFamily="2" charset="2"/>
              <a:buChar char="§"/>
              <a:defRPr sz="1400" kern="12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sk-SK" sz="1800" dirty="0"/>
              <a:t>Spoločnosti s menej ako 10 zamestnancami</a:t>
            </a:r>
            <a:br>
              <a:rPr lang="sk-SK" sz="1800" dirty="0"/>
            </a:br>
            <a:r>
              <a:rPr lang="sk-SK" sz="1800" b="1" dirty="0">
                <a:solidFill>
                  <a:srgbClr val="008756"/>
                </a:solidFill>
              </a:rPr>
              <a:t>82 ROZHOVOROV</a:t>
            </a:r>
          </a:p>
        </p:txBody>
      </p:sp>
      <p:sp>
        <p:nvSpPr>
          <p:cNvPr id="2" name="Pays">
            <a:extLst>
              <a:ext uri="{FF2B5EF4-FFF2-40B4-BE49-F238E27FC236}">
                <a16:creationId xmlns:a16="http://schemas.microsoft.com/office/drawing/2014/main" id="{79208B12-7597-4B5B-B4FC-7723CF883B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POČET ROZHOVOROV USKUTOČNENÝCH NA SLOVENSKU</a:t>
            </a:r>
            <a:endParaRPr lang="fr-FR" dirty="0"/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2998BF8D-EEF7-6BC6-A992-55FA2B573BF6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268091" y="235280"/>
            <a:ext cx="715444" cy="4764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13714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US" dirty="0" err="1"/>
              <a:t>implementácia</a:t>
            </a:r>
            <a:r>
              <a:rPr lang="en-US" dirty="0"/>
              <a:t> v </a:t>
            </a:r>
            <a:r>
              <a:rPr lang="en-US" dirty="0" err="1"/>
              <a:t>rámci</a:t>
            </a:r>
            <a:r>
              <a:rPr lang="en-US" dirty="0"/>
              <a:t> </a:t>
            </a:r>
            <a:r>
              <a:rPr lang="en-US" dirty="0" err="1"/>
              <a:t>politiky</a:t>
            </a:r>
            <a:r>
              <a:rPr lang="en-US" dirty="0"/>
              <a:t> </a:t>
            </a:r>
            <a:r>
              <a:rPr lang="sk-SK" dirty="0" err="1"/>
              <a:t>fleetu</a:t>
            </a:r>
            <a:r>
              <a:rPr lang="sk-SK" dirty="0"/>
              <a:t> </a:t>
            </a:r>
            <a:r>
              <a:rPr lang="en-US" dirty="0" err="1"/>
              <a:t>spoločnosti</a:t>
            </a:r>
            <a:r>
              <a:rPr lang="sk-SK" dirty="0"/>
              <a:t> ( 100% BEV )</a:t>
            </a:r>
            <a:endParaRPr lang="fr-FR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F7ABFB89-D4C4-4B95-9DF0-AA5DD72BC7AF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80</a:t>
            </a:fld>
            <a:endParaRPr lang="en-GB" dirty="0"/>
          </a:p>
        </p:txBody>
      </p:sp>
      <p:sp>
        <p:nvSpPr>
          <p:cNvPr id="38" name="ZoneTexte 61">
            <a:extLst>
              <a:ext uri="{FF2B5EF4-FFF2-40B4-BE49-F238E27FC236}">
                <a16:creationId xmlns:a16="http://schemas.microsoft.com/office/drawing/2014/main" id="{4349FC6A-E213-4576-B7A4-A7EC1EBA8F07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grpSp>
        <p:nvGrpSpPr>
          <p:cNvPr id="42" name="Groupe 64">
            <a:extLst>
              <a:ext uri="{FF2B5EF4-FFF2-40B4-BE49-F238E27FC236}">
                <a16:creationId xmlns:a16="http://schemas.microsoft.com/office/drawing/2014/main" id="{EDBB86C4-C56A-4F87-BCAD-B33879213020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43" name="Connecteur droit 72">
              <a:extLst>
                <a:ext uri="{FF2B5EF4-FFF2-40B4-BE49-F238E27FC236}">
                  <a16:creationId xmlns:a16="http://schemas.microsoft.com/office/drawing/2014/main" id="{C8AC5F22-5F8C-4D13-BE46-D811B35ACAC5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eur droit 73">
              <a:extLst>
                <a:ext uri="{FF2B5EF4-FFF2-40B4-BE49-F238E27FC236}">
                  <a16:creationId xmlns:a16="http://schemas.microsoft.com/office/drawing/2014/main" id="{529DCEE0-FBC9-4586-94BC-1704E32B734D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1F14F39A-DB44-470B-83D0-38153A4BBF3A}"/>
              </a:ext>
            </a:extLst>
          </p:cNvPr>
          <p:cNvSpPr/>
          <p:nvPr/>
        </p:nvSpPr>
        <p:spPr bwMode="ltGray">
          <a:xfrm>
            <a:off x="2584985" y="130137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graphicFrame>
        <p:nvGraphicFramePr>
          <p:cNvPr id="45" name="Graphique Slide">
            <a:extLst>
              <a:ext uri="{FF2B5EF4-FFF2-40B4-BE49-F238E27FC236}">
                <a16:creationId xmlns:a16="http://schemas.microsoft.com/office/drawing/2014/main" id="{B01C497F-FB0D-4CAA-AE06-E5E067FD7E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11852411"/>
              </p:ext>
            </p:extLst>
          </p:nvPr>
        </p:nvGraphicFramePr>
        <p:xfrm>
          <a:off x="2576965" y="-92368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46" name="Connecteur droit 45">
            <a:extLst>
              <a:ext uri="{FF2B5EF4-FFF2-40B4-BE49-F238E27FC236}">
                <a16:creationId xmlns:a16="http://schemas.microsoft.com/office/drawing/2014/main" id="{42404173-FAAD-44FF-A895-7142A9CE482B}"/>
              </a:ext>
            </a:extLst>
          </p:cNvPr>
          <p:cNvCxnSpPr>
            <a:cxnSpLocks/>
          </p:cNvCxnSpPr>
          <p:nvPr/>
        </p:nvCxnSpPr>
        <p:spPr>
          <a:xfrm>
            <a:off x="445352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Connecteur droit 46">
            <a:extLst>
              <a:ext uri="{FF2B5EF4-FFF2-40B4-BE49-F238E27FC236}">
                <a16:creationId xmlns:a16="http://schemas.microsoft.com/office/drawing/2014/main" id="{77CA8EEF-EEFD-4651-A9CA-32E160D01B9E}"/>
              </a:ext>
            </a:extLst>
          </p:cNvPr>
          <p:cNvCxnSpPr>
            <a:cxnSpLocks/>
          </p:cNvCxnSpPr>
          <p:nvPr/>
        </p:nvCxnSpPr>
        <p:spPr>
          <a:xfrm>
            <a:off x="634758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47">
            <a:extLst>
              <a:ext uri="{FF2B5EF4-FFF2-40B4-BE49-F238E27FC236}">
                <a16:creationId xmlns:a16="http://schemas.microsoft.com/office/drawing/2014/main" id="{D666804E-96CE-4E61-873A-3D7AA1F3EDE6}"/>
              </a:ext>
            </a:extLst>
          </p:cNvPr>
          <p:cNvCxnSpPr>
            <a:cxnSpLocks/>
          </p:cNvCxnSpPr>
          <p:nvPr/>
        </p:nvCxnSpPr>
        <p:spPr>
          <a:xfrm>
            <a:off x="8229567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48">
            <a:extLst>
              <a:ext uri="{FF2B5EF4-FFF2-40B4-BE49-F238E27FC236}">
                <a16:creationId xmlns:a16="http://schemas.microsoft.com/office/drawing/2014/main" id="{A4880F0F-01D9-4A51-A3E8-4F77F1708590}"/>
              </a:ext>
            </a:extLst>
          </p:cNvPr>
          <p:cNvCxnSpPr>
            <a:cxnSpLocks/>
          </p:cNvCxnSpPr>
          <p:nvPr/>
        </p:nvCxnSpPr>
        <p:spPr>
          <a:xfrm>
            <a:off x="10090748" y="171953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ZoneTexte 49">
            <a:extLst>
              <a:ext uri="{FF2B5EF4-FFF2-40B4-BE49-F238E27FC236}">
                <a16:creationId xmlns:a16="http://schemas.microsoft.com/office/drawing/2014/main" id="{6DFCF844-0D5E-487A-BEDC-2B981A4A4B0D}"/>
              </a:ext>
            </a:extLst>
          </p:cNvPr>
          <p:cNvSpPr txBox="1"/>
          <p:nvPr/>
        </p:nvSpPr>
        <p:spPr>
          <a:xfrm>
            <a:off x="2584985" y="136446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fr-FR" sz="1600" dirty="0">
                <a:solidFill>
                  <a:schemeClr val="bg1"/>
                </a:solidFill>
              </a:rPr>
              <a:t>TOTAL</a:t>
            </a:r>
          </a:p>
        </p:txBody>
      </p:sp>
      <p:grpSp>
        <p:nvGrpSpPr>
          <p:cNvPr id="53" name="Groupe R1">
            <a:extLst>
              <a:ext uri="{FF2B5EF4-FFF2-40B4-BE49-F238E27FC236}">
                <a16:creationId xmlns:a16="http://schemas.microsoft.com/office/drawing/2014/main" id="{83AE12F2-5C6E-467D-9678-522C70B5310B}"/>
              </a:ext>
            </a:extLst>
          </p:cNvPr>
          <p:cNvGrpSpPr/>
          <p:nvPr/>
        </p:nvGrpSpPr>
        <p:grpSpPr>
          <a:xfrm>
            <a:off x="800211" y="2347350"/>
            <a:ext cx="1590875" cy="1648340"/>
            <a:chOff x="800211" y="2343507"/>
            <a:chExt cx="1590875" cy="1648340"/>
          </a:xfrm>
        </p:grpSpPr>
        <p:sp>
          <p:nvSpPr>
            <p:cNvPr id="54" name="Label R1">
              <a:extLst>
                <a:ext uri="{FF2B5EF4-FFF2-40B4-BE49-F238E27FC236}">
                  <a16:creationId xmlns:a16="http://schemas.microsoft.com/office/drawing/2014/main" id="{1BE6B3D5-FCA9-42CE-9D57-4E923EDBF21B}"/>
                </a:ext>
              </a:extLst>
            </p:cNvPr>
            <p:cNvSpPr txBox="1"/>
            <p:nvPr/>
          </p:nvSpPr>
          <p:spPr>
            <a:xfrm>
              <a:off x="800211" y="2899240"/>
              <a:ext cx="1222499" cy="109260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  <a:p>
              <a:pPr algn="ctr">
                <a:spcBef>
                  <a:spcPts val="600"/>
                </a:spcBef>
              </a:pPr>
              <a:endParaRPr lang="fr-FR" sz="1100" dirty="0">
                <a:solidFill>
                  <a:srgbClr val="000000"/>
                </a:solidFill>
              </a:endParaRPr>
            </a:p>
          </p:txBody>
        </p:sp>
        <p:cxnSp>
          <p:nvCxnSpPr>
            <p:cNvPr id="57" name="CGR1">
              <a:extLst>
                <a:ext uri="{FF2B5EF4-FFF2-40B4-BE49-F238E27FC236}">
                  <a16:creationId xmlns:a16="http://schemas.microsoft.com/office/drawing/2014/main" id="{923F3083-E86C-412E-B041-2239F2633872}"/>
                </a:ext>
              </a:extLst>
            </p:cNvPr>
            <p:cNvCxnSpPr>
              <a:cxnSpLocks/>
            </p:cNvCxnSpPr>
            <p:nvPr/>
          </p:nvCxnSpPr>
          <p:spPr>
            <a:xfrm>
              <a:off x="2035161" y="343122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8" name="Graphique 57">
              <a:extLst>
                <a:ext uri="{FF2B5EF4-FFF2-40B4-BE49-F238E27FC236}">
                  <a16:creationId xmlns:a16="http://schemas.microsoft.com/office/drawing/2014/main" id="{58BABB99-129F-464D-BBA6-6E57AED4201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5775" y="2343507"/>
              <a:ext cx="554318" cy="453989"/>
            </a:xfrm>
            <a:prstGeom prst="rect">
              <a:avLst/>
            </a:prstGeom>
          </p:spPr>
        </p:pic>
      </p:grpSp>
      <p:pic>
        <p:nvPicPr>
          <p:cNvPr id="68" name="Graphique 67">
            <a:extLst>
              <a:ext uri="{FF2B5EF4-FFF2-40B4-BE49-F238E27FC236}">
                <a16:creationId xmlns:a16="http://schemas.microsoft.com/office/drawing/2014/main" id="{63765692-83E6-4F1E-8541-FED27744FD4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9" name="Graphique 68">
            <a:extLst>
              <a:ext uri="{FF2B5EF4-FFF2-40B4-BE49-F238E27FC236}">
                <a16:creationId xmlns:a16="http://schemas.microsoft.com/office/drawing/2014/main" id="{5F6D7EBB-083E-4949-9CFE-876055090C3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70" name="Graphique 69">
            <a:extLst>
              <a:ext uri="{FF2B5EF4-FFF2-40B4-BE49-F238E27FC236}">
                <a16:creationId xmlns:a16="http://schemas.microsoft.com/office/drawing/2014/main" id="{A115E0EB-F0F0-48DD-A4B7-62992D565292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71" name="Graphique 70">
            <a:extLst>
              <a:ext uri="{FF2B5EF4-FFF2-40B4-BE49-F238E27FC236}">
                <a16:creationId xmlns:a16="http://schemas.microsoft.com/office/drawing/2014/main" id="{30EE6D66-4C12-4B02-80BF-0B4FE608D11F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35" name="ZoneTexte 62">
            <a:extLst>
              <a:ext uri="{FF2B5EF4-FFF2-40B4-BE49-F238E27FC236}">
                <a16:creationId xmlns:a16="http://schemas.microsoft.com/office/drawing/2014/main" id="{5E9C2D7B-B384-4ADE-B66C-874CE83D7F10}"/>
              </a:ext>
            </a:extLst>
          </p:cNvPr>
          <p:cNvSpPr txBox="1"/>
          <p:nvPr/>
        </p:nvSpPr>
        <p:spPr>
          <a:xfrm>
            <a:off x="-33386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LCV</a:t>
            </a:r>
          </a:p>
        </p:txBody>
      </p:sp>
      <p:pic>
        <p:nvPicPr>
          <p:cNvPr id="40" name="Graphique 74">
            <a:extLst>
              <a:ext uri="{FF2B5EF4-FFF2-40B4-BE49-F238E27FC236}">
                <a16:creationId xmlns:a16="http://schemas.microsoft.com/office/drawing/2014/main" id="{BC58F441-7273-4206-B64E-51CDF6A2AD90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95140" y="1419459"/>
            <a:ext cx="442359" cy="435520"/>
          </a:xfrm>
          <a:prstGeom prst="rect">
            <a:avLst/>
          </a:prstGeom>
        </p:spPr>
      </p:pic>
      <p:sp>
        <p:nvSpPr>
          <p:cNvPr id="51" name="Rectangle 50">
            <a:extLst>
              <a:ext uri="{FF2B5EF4-FFF2-40B4-BE49-F238E27FC236}">
                <a16:creationId xmlns:a16="http://schemas.microsoft.com/office/drawing/2014/main" id="{05AC5B69-867C-4692-8274-D95661D76B27}"/>
              </a:ext>
            </a:extLst>
          </p:cNvPr>
          <p:cNvSpPr/>
          <p:nvPr/>
        </p:nvSpPr>
        <p:spPr>
          <a:xfrm>
            <a:off x="6802282" y="612685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800" b="0" i="1" u="none" strike="noStrike" kern="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Arial"/>
              </a:rPr>
              <a:t>Amongst the following alternative fuel technologies, which ones do you currently use…?</a:t>
            </a:r>
          </a:p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fr-FR" sz="800" b="0" i="1" u="none" strike="noStrike" kern="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Arial"/>
              </a:rPr>
              <a:t>Amongst the following alternative fuel technologies, which ones are you considering using…?</a:t>
            </a:r>
          </a:p>
          <a:p>
            <a:pPr algn="r" defTabSz="1219170">
              <a:defRPr/>
            </a:pPr>
            <a:r>
              <a:rPr lang="en-US" altLang="fr-FR" sz="800" b="1" i="1" kern="0" dirty="0">
                <a:solidFill>
                  <a:srgbClr val="000000"/>
                </a:solidFill>
                <a:latin typeface="+mn-lt"/>
              </a:rPr>
              <a:t>Basis: companies with LCVs</a:t>
            </a:r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2EA190E2-9F80-4846-9165-A410F893A6CC}"/>
              </a:ext>
            </a:extLst>
          </p:cNvPr>
          <p:cNvGrpSpPr/>
          <p:nvPr/>
        </p:nvGrpSpPr>
        <p:grpSpPr>
          <a:xfrm>
            <a:off x="863901" y="4241135"/>
            <a:ext cx="1525153" cy="936612"/>
            <a:chOff x="18639" y="4220566"/>
            <a:chExt cx="1525153" cy="936612"/>
          </a:xfrm>
        </p:grpSpPr>
        <p:cxnSp>
          <p:nvCxnSpPr>
            <p:cNvPr id="36" name="Connecteur droit 25">
              <a:extLst>
                <a:ext uri="{FF2B5EF4-FFF2-40B4-BE49-F238E27FC236}">
                  <a16:creationId xmlns:a16="http://schemas.microsoft.com/office/drawing/2014/main" id="{C7B21626-9049-4418-9D4D-11D6D8736532}"/>
                </a:ext>
              </a:extLst>
            </p:cNvPr>
            <p:cNvCxnSpPr>
              <a:cxnSpLocks/>
            </p:cNvCxnSpPr>
            <p:nvPr/>
          </p:nvCxnSpPr>
          <p:spPr>
            <a:xfrm>
              <a:off x="1187867" y="4911547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Label R2">
              <a:extLst>
                <a:ext uri="{FF2B5EF4-FFF2-40B4-BE49-F238E27FC236}">
                  <a16:creationId xmlns:a16="http://schemas.microsoft.com/office/drawing/2014/main" id="{E7A9D5FC-8B9F-461B-829B-44958FC1CE59}"/>
                </a:ext>
              </a:extLst>
            </p:cNvPr>
            <p:cNvSpPr txBox="1"/>
            <p:nvPr/>
          </p:nvSpPr>
          <p:spPr>
            <a:xfrm>
              <a:off x="18639" y="4818624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grpSp>
          <p:nvGrpSpPr>
            <p:cNvPr id="55" name="Groupe 54">
              <a:extLst>
                <a:ext uri="{FF2B5EF4-FFF2-40B4-BE49-F238E27FC236}">
                  <a16:creationId xmlns:a16="http://schemas.microsoft.com/office/drawing/2014/main" id="{71A471C4-3890-45B7-A4A1-E6550E8FB138}"/>
                </a:ext>
              </a:extLst>
            </p:cNvPr>
            <p:cNvGrpSpPr/>
            <p:nvPr/>
          </p:nvGrpSpPr>
          <p:grpSpPr>
            <a:xfrm>
              <a:off x="237416" y="4220566"/>
              <a:ext cx="549324" cy="557310"/>
              <a:chOff x="2580686" y="3249124"/>
              <a:chExt cx="549324" cy="557310"/>
            </a:xfrm>
          </p:grpSpPr>
          <p:pic>
            <p:nvPicPr>
              <p:cNvPr id="56" name="Graphique 55">
                <a:extLst>
                  <a:ext uri="{FF2B5EF4-FFF2-40B4-BE49-F238E27FC236}">
                    <a16:creationId xmlns:a16="http://schemas.microsoft.com/office/drawing/2014/main" id="{1C8760A6-3ED3-462A-A44B-F58BA721D74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6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7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EC41771D-2DEE-4D2D-9A42-E2E18B86226F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2B3020E1-7EB3-4832-B924-CC070C8DB64E}"/>
                  </a:ext>
                </a:extLst>
              </p:cNvPr>
              <p:cNvSpPr/>
              <p:nvPr/>
            </p:nvSpPr>
            <p:spPr bwMode="ltGray">
              <a:xfrm rot="16200000">
                <a:off x="2824650" y="3541219"/>
                <a:ext cx="383200" cy="147230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1EC36316-DA43-4D48-8D84-06DF22189A92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Rectangle 65">
                <a:extLst>
                  <a:ext uri="{FF2B5EF4-FFF2-40B4-BE49-F238E27FC236}">
                    <a16:creationId xmlns:a16="http://schemas.microsoft.com/office/drawing/2014/main" id="{8FAB1896-A6E9-4064-81CF-851EAE2DEBEB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99525F17-18E1-4D32-B9A8-F163F490671E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2986252F-315E-4E7B-91B9-0BB74F7F4B94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4EB101E1-B810-4AAF-B599-22F2C6FBA6FD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76" name="Graphique 42">
                <a:extLst>
                  <a:ext uri="{FF2B5EF4-FFF2-40B4-BE49-F238E27FC236}">
                    <a16:creationId xmlns:a16="http://schemas.microsoft.com/office/drawing/2014/main" id="{A82B1C62-F857-42B0-AB16-FDFC88FF83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pic>
        <p:nvPicPr>
          <p:cNvPr id="3" name="Image 2">
            <a:extLst>
              <a:ext uri="{FF2B5EF4-FFF2-40B4-BE49-F238E27FC236}">
                <a16:creationId xmlns:a16="http://schemas.microsoft.com/office/drawing/2014/main" id="{F0923E60-53B0-E804-9BCA-FCB803167FE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286887" y="5303352"/>
            <a:ext cx="486737" cy="324365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3B0E0C26-51E3-B4B3-A27F-CC7C34B721A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656305" y="5303448"/>
            <a:ext cx="486737" cy="324174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21FAC15C-0E52-1013-3DB6-01C93015AA5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32201" y="4902547"/>
            <a:ext cx="233363" cy="2286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E9C88ED7-F49C-C3D3-563C-77AE4A4B6836}"/>
              </a:ext>
            </a:extLst>
          </p:cNvPr>
          <p:cNvSpPr txBox="1"/>
          <p:nvPr/>
        </p:nvSpPr>
        <p:spPr>
          <a:xfrm>
            <a:off x="3865564" y="4889723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8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D0480191-FDDA-E525-D4C9-B24A5CC5491F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524501" y="4902547"/>
            <a:ext cx="233363" cy="228600"/>
          </a:xfrm>
          <a:prstGeom prst="rect">
            <a:avLst/>
          </a:prstGeom>
        </p:spPr>
      </p:pic>
      <p:sp>
        <p:nvSpPr>
          <p:cNvPr id="13" name="ZoneTexte 12">
            <a:extLst>
              <a:ext uri="{FF2B5EF4-FFF2-40B4-BE49-F238E27FC236}">
                <a16:creationId xmlns:a16="http://schemas.microsoft.com/office/drawing/2014/main" id="{AF5851FE-2F53-D84D-C546-54A1CA234DBF}"/>
              </a:ext>
            </a:extLst>
          </p:cNvPr>
          <p:cNvSpPr txBox="1"/>
          <p:nvPr/>
        </p:nvSpPr>
        <p:spPr>
          <a:xfrm>
            <a:off x="5757864" y="4889723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7</a:t>
            </a:r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8B835224-DAEB-592E-DBB7-1CF93EC12068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416801" y="4938745"/>
            <a:ext cx="233363" cy="228600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23DCE890-603C-17EC-E046-B1E8236C2BF0}"/>
              </a:ext>
            </a:extLst>
          </p:cNvPr>
          <p:cNvSpPr txBox="1"/>
          <p:nvPr/>
        </p:nvSpPr>
        <p:spPr>
          <a:xfrm>
            <a:off x="7650164" y="4925921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7</a:t>
            </a:r>
          </a:p>
        </p:txBody>
      </p:sp>
      <p:pic>
        <p:nvPicPr>
          <p:cNvPr id="18" name="Image 17">
            <a:extLst>
              <a:ext uri="{FF2B5EF4-FFF2-40B4-BE49-F238E27FC236}">
                <a16:creationId xmlns:a16="http://schemas.microsoft.com/office/drawing/2014/main" id="{CAB6FD40-235C-F538-616C-0F4C641596D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309101" y="4866348"/>
            <a:ext cx="233363" cy="228600"/>
          </a:xfrm>
          <a:prstGeom prst="rect">
            <a:avLst/>
          </a:prstGeom>
        </p:spPr>
      </p:pic>
      <p:sp>
        <p:nvSpPr>
          <p:cNvPr id="19" name="ZoneTexte 18">
            <a:extLst>
              <a:ext uri="{FF2B5EF4-FFF2-40B4-BE49-F238E27FC236}">
                <a16:creationId xmlns:a16="http://schemas.microsoft.com/office/drawing/2014/main" id="{14258BCC-D817-DCD9-BAB0-9E61092561DC}"/>
              </a:ext>
            </a:extLst>
          </p:cNvPr>
          <p:cNvSpPr txBox="1"/>
          <p:nvPr/>
        </p:nvSpPr>
        <p:spPr>
          <a:xfrm>
            <a:off x="9542464" y="4853524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9</a:t>
            </a:r>
          </a:p>
        </p:txBody>
      </p:sp>
      <p:pic>
        <p:nvPicPr>
          <p:cNvPr id="21" name="Image 20">
            <a:extLst>
              <a:ext uri="{FF2B5EF4-FFF2-40B4-BE49-F238E27FC236}">
                <a16:creationId xmlns:a16="http://schemas.microsoft.com/office/drawing/2014/main" id="{3D9F6E51-D6C0-E5A9-4752-E95FB52612B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619501" y="3932200"/>
            <a:ext cx="233363" cy="228600"/>
          </a:xfrm>
          <a:prstGeom prst="rect">
            <a:avLst/>
          </a:prstGeom>
        </p:spPr>
      </p:pic>
      <p:sp>
        <p:nvSpPr>
          <p:cNvPr id="22" name="ZoneTexte 21">
            <a:extLst>
              <a:ext uri="{FF2B5EF4-FFF2-40B4-BE49-F238E27FC236}">
                <a16:creationId xmlns:a16="http://schemas.microsoft.com/office/drawing/2014/main" id="{0418B124-D511-33E7-BE9F-F40A85CA80C8}"/>
              </a:ext>
            </a:extLst>
          </p:cNvPr>
          <p:cNvSpPr txBox="1"/>
          <p:nvPr/>
        </p:nvSpPr>
        <p:spPr>
          <a:xfrm>
            <a:off x="3852864" y="39193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25</a:t>
            </a:r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30680DEC-F7FA-CFCF-EFDF-1673B66C8FEF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524501" y="3968399"/>
            <a:ext cx="233363" cy="228600"/>
          </a:xfrm>
          <a:prstGeom prst="rect">
            <a:avLst/>
          </a:prstGeom>
        </p:spPr>
      </p:pic>
      <p:sp>
        <p:nvSpPr>
          <p:cNvPr id="25" name="ZoneTexte 24">
            <a:extLst>
              <a:ext uri="{FF2B5EF4-FFF2-40B4-BE49-F238E27FC236}">
                <a16:creationId xmlns:a16="http://schemas.microsoft.com/office/drawing/2014/main" id="{AE0FFB63-7F19-51F0-8BA7-B8D6F2B9A276}"/>
              </a:ext>
            </a:extLst>
          </p:cNvPr>
          <p:cNvSpPr txBox="1"/>
          <p:nvPr/>
        </p:nvSpPr>
        <p:spPr>
          <a:xfrm>
            <a:off x="5757864" y="395557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24</a:t>
            </a:r>
          </a:p>
        </p:txBody>
      </p:sp>
      <p:pic>
        <p:nvPicPr>
          <p:cNvPr id="27" name="Image 26">
            <a:extLst>
              <a:ext uri="{FF2B5EF4-FFF2-40B4-BE49-F238E27FC236}">
                <a16:creationId xmlns:a16="http://schemas.microsoft.com/office/drawing/2014/main" id="{F6F29CB4-AE24-B2D6-FC5A-BA1CFF90ACB3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201401" y="3823604"/>
            <a:ext cx="233363" cy="228600"/>
          </a:xfrm>
          <a:prstGeom prst="rect">
            <a:avLst/>
          </a:prstGeom>
        </p:spPr>
      </p:pic>
      <p:sp>
        <p:nvSpPr>
          <p:cNvPr id="28" name="ZoneTexte 27">
            <a:extLst>
              <a:ext uri="{FF2B5EF4-FFF2-40B4-BE49-F238E27FC236}">
                <a16:creationId xmlns:a16="http://schemas.microsoft.com/office/drawing/2014/main" id="{87CEC4E4-E8E8-BD78-F175-6F0A4582F74C}"/>
              </a:ext>
            </a:extLst>
          </p:cNvPr>
          <p:cNvSpPr txBox="1"/>
          <p:nvPr/>
        </p:nvSpPr>
        <p:spPr>
          <a:xfrm>
            <a:off x="11434764" y="3810780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26</a:t>
            </a:r>
          </a:p>
        </p:txBody>
      </p:sp>
    </p:spTree>
    <p:extLst>
      <p:ext uri="{BB962C8B-B14F-4D97-AF65-F5344CB8AC3E}">
        <p14:creationId xmlns:p14="http://schemas.microsoft.com/office/powerpoint/2010/main" val="196365331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en-US" dirty="0">
                <a:latin typeface="+mn-lt"/>
              </a:rPr>
              <a:t>Hydrogen Fuel cell electric vehicle : implementation within company fleet policy</a:t>
            </a:r>
            <a:endParaRPr lang="fr-FR" dirty="0">
              <a:latin typeface="+mn-lt"/>
            </a:endParaRP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76370207-91F5-4F6B-BFE0-65F7F7ACD526}"/>
              </a:ext>
            </a:extLst>
          </p:cNvPr>
          <p:cNvGrpSpPr/>
          <p:nvPr/>
        </p:nvGrpSpPr>
        <p:grpSpPr>
          <a:xfrm>
            <a:off x="234458" y="2392944"/>
            <a:ext cx="1305311" cy="1195873"/>
            <a:chOff x="234458" y="2598905"/>
            <a:chExt cx="1305311" cy="1195873"/>
          </a:xfrm>
        </p:grpSpPr>
        <p:sp>
          <p:nvSpPr>
            <p:cNvPr id="110" name="Label R1">
              <a:extLst>
                <a:ext uri="{FF2B5EF4-FFF2-40B4-BE49-F238E27FC236}">
                  <a16:creationId xmlns:a16="http://schemas.microsoft.com/office/drawing/2014/main" id="{9F01B2EF-D5B5-44FE-8EEE-A3512AB1AFE1}"/>
                </a:ext>
              </a:extLst>
            </p:cNvPr>
            <p:cNvSpPr txBox="1"/>
            <p:nvPr/>
          </p:nvSpPr>
          <p:spPr>
            <a:xfrm>
              <a:off x="244133" y="3117670"/>
              <a:ext cx="1222499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ALREADY USING OR CONSIDER USING IN THE NEXT 3 YEARS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11" name="CGR1">
              <a:extLst>
                <a:ext uri="{FF2B5EF4-FFF2-40B4-BE49-F238E27FC236}">
                  <a16:creationId xmlns:a16="http://schemas.microsoft.com/office/drawing/2014/main" id="{4E7FF192-4927-4B28-B221-78D405033756}"/>
                </a:ext>
              </a:extLst>
            </p:cNvPr>
            <p:cNvCxnSpPr>
              <a:cxnSpLocks/>
            </p:cNvCxnSpPr>
            <p:nvPr/>
          </p:nvCxnSpPr>
          <p:spPr>
            <a:xfrm>
              <a:off x="1183844" y="3686622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2" name="Graphique 111">
              <a:extLst>
                <a:ext uri="{FF2B5EF4-FFF2-40B4-BE49-F238E27FC236}">
                  <a16:creationId xmlns:a16="http://schemas.microsoft.com/office/drawing/2014/main" id="{C79C603D-A590-4128-B098-CCCA6DD404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34458" y="2598905"/>
              <a:ext cx="554318" cy="453989"/>
            </a:xfrm>
            <a:prstGeom prst="rect">
              <a:avLst/>
            </a:prstGeom>
          </p:spPr>
        </p:pic>
      </p:grp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A85A7E92-97A8-495C-9794-12A24180C60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29E53F95-7127-4F39-9181-19EFCE5FEDAF}"/>
              </a:ext>
            </a:extLst>
          </p:cNvPr>
          <p:cNvSpPr/>
          <p:nvPr/>
        </p:nvSpPr>
        <p:spPr>
          <a:xfrm>
            <a:off x="6802282" y="614184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LCV</a:t>
            </a:r>
            <a:endParaRPr lang="en-US" altLang="fr-FR" sz="800" b="1" i="1" kern="0" dirty="0">
              <a:solidFill>
                <a:srgbClr val="7F7F7F"/>
              </a:solidFill>
              <a:latin typeface="+mn-lt"/>
            </a:endParaRPr>
          </a:p>
        </p:txBody>
      </p:sp>
      <p:sp>
        <p:nvSpPr>
          <p:cNvPr id="61" name="ZoneTexte 61">
            <a:extLst>
              <a:ext uri="{FF2B5EF4-FFF2-40B4-BE49-F238E27FC236}">
                <a16:creationId xmlns:a16="http://schemas.microsoft.com/office/drawing/2014/main" id="{F64A59A6-1C89-4610-B602-49CD912A1C7E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 %</a:t>
            </a:r>
          </a:p>
        </p:txBody>
      </p:sp>
      <p:sp>
        <p:nvSpPr>
          <p:cNvPr id="62" name="ZoneTexte 62">
            <a:extLst>
              <a:ext uri="{FF2B5EF4-FFF2-40B4-BE49-F238E27FC236}">
                <a16:creationId xmlns:a16="http://schemas.microsoft.com/office/drawing/2014/main" id="{558B22FB-B352-449A-BA79-AD980485631E}"/>
              </a:ext>
            </a:extLst>
          </p:cNvPr>
          <p:cNvSpPr txBox="1"/>
          <p:nvPr/>
        </p:nvSpPr>
        <p:spPr>
          <a:xfrm>
            <a:off x="-33386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LCVs</a:t>
            </a:r>
          </a:p>
        </p:txBody>
      </p:sp>
      <p:grpSp>
        <p:nvGrpSpPr>
          <p:cNvPr id="63" name="Groupe 64">
            <a:extLst>
              <a:ext uri="{FF2B5EF4-FFF2-40B4-BE49-F238E27FC236}">
                <a16:creationId xmlns:a16="http://schemas.microsoft.com/office/drawing/2014/main" id="{5647EC53-01E4-4C23-8879-324F65722E16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64" name="Connecteur droit 72">
              <a:extLst>
                <a:ext uri="{FF2B5EF4-FFF2-40B4-BE49-F238E27FC236}">
                  <a16:creationId xmlns:a16="http://schemas.microsoft.com/office/drawing/2014/main" id="{33D9CCAC-7E2B-4129-900B-B3C45512A653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eur droit 73">
              <a:extLst>
                <a:ext uri="{FF2B5EF4-FFF2-40B4-BE49-F238E27FC236}">
                  <a16:creationId xmlns:a16="http://schemas.microsoft.com/office/drawing/2014/main" id="{ADA1B46F-508C-4E80-BAC8-7380B5C4AF10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6" name="Graphique 74">
            <a:extLst>
              <a:ext uri="{FF2B5EF4-FFF2-40B4-BE49-F238E27FC236}">
                <a16:creationId xmlns:a16="http://schemas.microsoft.com/office/drawing/2014/main" id="{CD589C50-23C9-4E6C-AB85-14DBD1653AC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95140" y="1419459"/>
            <a:ext cx="442359" cy="435520"/>
          </a:xfrm>
          <a:prstGeom prst="rect">
            <a:avLst/>
          </a:prstGeom>
        </p:spPr>
      </p:pic>
      <p:graphicFrame>
        <p:nvGraphicFramePr>
          <p:cNvPr id="97" name="Tableau 96">
            <a:extLst>
              <a:ext uri="{FF2B5EF4-FFF2-40B4-BE49-F238E27FC236}">
                <a16:creationId xmlns:a16="http://schemas.microsoft.com/office/drawing/2014/main" id="{D832835E-44F4-4810-ABED-37BFC3ED1986}"/>
              </a:ext>
            </a:extLst>
          </p:cNvPr>
          <p:cNvGraphicFramePr>
            <a:graphicFrameLocks noGrp="1"/>
          </p:cNvGraphicFramePr>
          <p:nvPr/>
        </p:nvGraphicFramePr>
        <p:xfrm>
          <a:off x="1585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98" name="Group 50">
            <a:extLst>
              <a:ext uri="{FF2B5EF4-FFF2-40B4-BE49-F238E27FC236}">
                <a16:creationId xmlns:a16="http://schemas.microsoft.com/office/drawing/2014/main" id="{58464CFE-C0AD-4A03-A593-D776DCC61CE1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9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90B4DF34-CD27-4B9E-95AA-91EE37CFA42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100" name="Picture 53" descr="Logo&#10;&#10;Description automatically generated">
              <a:extLst>
                <a:ext uri="{FF2B5EF4-FFF2-40B4-BE49-F238E27FC236}">
                  <a16:creationId xmlns:a16="http://schemas.microsoft.com/office/drawing/2014/main" id="{27FAB1EC-A0A6-4D54-8217-E42150BB8E0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101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3BFC7A34-675A-4A18-8205-222BA53FF60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103" name="Image 22">
              <a:extLst>
                <a:ext uri="{FF2B5EF4-FFF2-40B4-BE49-F238E27FC236}">
                  <a16:creationId xmlns:a16="http://schemas.microsoft.com/office/drawing/2014/main" id="{AF042FCA-8129-41AC-83E3-76E92D96CE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104" name="Image 25">
              <a:extLst>
                <a:ext uri="{FF2B5EF4-FFF2-40B4-BE49-F238E27FC236}">
                  <a16:creationId xmlns:a16="http://schemas.microsoft.com/office/drawing/2014/main" id="{F1739CEB-E09D-4FD5-B236-E92178BE39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105" name="Image 28">
              <a:extLst>
                <a:ext uri="{FF2B5EF4-FFF2-40B4-BE49-F238E27FC236}">
                  <a16:creationId xmlns:a16="http://schemas.microsoft.com/office/drawing/2014/main" id="{A4A68D4E-1049-4DC5-BDA5-D94F1380AEB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106" name="Image 30">
              <a:extLst>
                <a:ext uri="{FF2B5EF4-FFF2-40B4-BE49-F238E27FC236}">
                  <a16:creationId xmlns:a16="http://schemas.microsoft.com/office/drawing/2014/main" id="{37D79659-AEE9-438A-B8C4-4446BCBBF6F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109" name="Image 41">
              <a:extLst>
                <a:ext uri="{FF2B5EF4-FFF2-40B4-BE49-F238E27FC236}">
                  <a16:creationId xmlns:a16="http://schemas.microsoft.com/office/drawing/2014/main" id="{04F5DFB0-0739-46F7-8EEF-D096B89027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14" name="Image 45">
              <a:extLst>
                <a:ext uri="{FF2B5EF4-FFF2-40B4-BE49-F238E27FC236}">
                  <a16:creationId xmlns:a16="http://schemas.microsoft.com/office/drawing/2014/main" id="{F0138DF0-C301-4DA0-92C3-FCBC8DFFE3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15" name="Image 47">
              <a:extLst>
                <a:ext uri="{FF2B5EF4-FFF2-40B4-BE49-F238E27FC236}">
                  <a16:creationId xmlns:a16="http://schemas.microsoft.com/office/drawing/2014/main" id="{F46AA9F9-0168-4072-82E4-DBC7D82A8C7B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16" name="Image 49">
              <a:extLst>
                <a:ext uri="{FF2B5EF4-FFF2-40B4-BE49-F238E27FC236}">
                  <a16:creationId xmlns:a16="http://schemas.microsoft.com/office/drawing/2014/main" id="{FD7B8768-541E-465D-88E4-E2A9571A2E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17" name="Image 51">
              <a:extLst>
                <a:ext uri="{FF2B5EF4-FFF2-40B4-BE49-F238E27FC236}">
                  <a16:creationId xmlns:a16="http://schemas.microsoft.com/office/drawing/2014/main" id="{26122E12-2453-4B03-8D17-8E84183439BF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18" name="Image 53">
              <a:extLst>
                <a:ext uri="{FF2B5EF4-FFF2-40B4-BE49-F238E27FC236}">
                  <a16:creationId xmlns:a16="http://schemas.microsoft.com/office/drawing/2014/main" id="{FFFAEAD8-A7EA-4D1E-841C-44F3D77EC8E8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119" name="Image 55">
              <a:extLst>
                <a:ext uri="{FF2B5EF4-FFF2-40B4-BE49-F238E27FC236}">
                  <a16:creationId xmlns:a16="http://schemas.microsoft.com/office/drawing/2014/main" id="{F77A82BC-2935-47AF-9DF7-5D98080641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120" name="Image 57">
              <a:extLst>
                <a:ext uri="{FF2B5EF4-FFF2-40B4-BE49-F238E27FC236}">
                  <a16:creationId xmlns:a16="http://schemas.microsoft.com/office/drawing/2014/main" id="{F23C933C-2B52-4A19-B59B-58459E1165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121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FE47B5D1-9025-486A-832B-A42D46A641D0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122" name="Image 61">
              <a:extLst>
                <a:ext uri="{FF2B5EF4-FFF2-40B4-BE49-F238E27FC236}">
                  <a16:creationId xmlns:a16="http://schemas.microsoft.com/office/drawing/2014/main" id="{054128A8-FB6F-4577-BEF8-7C11498DF61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123" name="Image 64">
              <a:extLst>
                <a:ext uri="{FF2B5EF4-FFF2-40B4-BE49-F238E27FC236}">
                  <a16:creationId xmlns:a16="http://schemas.microsoft.com/office/drawing/2014/main" id="{D67130C7-6E62-4D9B-9AFB-89ECC72D27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124" name="Image 68">
              <a:extLst>
                <a:ext uri="{FF2B5EF4-FFF2-40B4-BE49-F238E27FC236}">
                  <a16:creationId xmlns:a16="http://schemas.microsoft.com/office/drawing/2014/main" id="{E43DFC8C-8CA6-47A9-8470-EBFE507BC2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125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39511949-87AB-45B3-A135-A424C71A9E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126" name="Image 72">
              <a:extLst>
                <a:ext uri="{FF2B5EF4-FFF2-40B4-BE49-F238E27FC236}">
                  <a16:creationId xmlns:a16="http://schemas.microsoft.com/office/drawing/2014/main" id="{87F217B7-D63F-44A9-AA37-D4C64F7D98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127" name="Image 74">
              <a:extLst>
                <a:ext uri="{FF2B5EF4-FFF2-40B4-BE49-F238E27FC236}">
                  <a16:creationId xmlns:a16="http://schemas.microsoft.com/office/drawing/2014/main" id="{D6063E7E-E469-4FFF-ACC0-31CC140BB9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128" name="Image 76">
              <a:extLst>
                <a:ext uri="{FF2B5EF4-FFF2-40B4-BE49-F238E27FC236}">
                  <a16:creationId xmlns:a16="http://schemas.microsoft.com/office/drawing/2014/main" id="{76C05A04-6863-443C-83A4-1C802393B87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129" name="Image 80">
              <a:extLst>
                <a:ext uri="{FF2B5EF4-FFF2-40B4-BE49-F238E27FC236}">
                  <a16:creationId xmlns:a16="http://schemas.microsoft.com/office/drawing/2014/main" id="{DE798991-E67E-4D8E-904E-F161F2AA07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130" name="Image 43">
              <a:extLst>
                <a:ext uri="{FF2B5EF4-FFF2-40B4-BE49-F238E27FC236}">
                  <a16:creationId xmlns:a16="http://schemas.microsoft.com/office/drawing/2014/main" id="{1BEEF44D-E626-4AB2-9373-8B4112A155D1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  <p:sp>
        <p:nvSpPr>
          <p:cNvPr id="5" name="ZoneTexte 22">
            <a:extLst>
              <a:ext uri="{FF2B5EF4-FFF2-40B4-BE49-F238E27FC236}">
                <a16:creationId xmlns:a16="http://schemas.microsoft.com/office/drawing/2014/main" id="{5958C7B7-8248-4062-9D88-01ED496D8C3B}"/>
              </a:ext>
            </a:extLst>
          </p:cNvPr>
          <p:cNvSpPr txBox="1"/>
          <p:nvPr/>
        </p:nvSpPr>
        <p:spPr>
          <a:xfrm>
            <a:off x="8811602" y="5971858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pt-BR" sz="1000" dirty="0">
                <a:solidFill>
                  <a:schemeClr val="tx1">
                    <a:lumMod val="75000"/>
                  </a:schemeClr>
                </a:solidFill>
              </a:rPr>
              <a:t>Nová položka pridaná v roku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grpSp>
        <p:nvGrpSpPr>
          <p:cNvPr id="60" name="Groupe 59">
            <a:extLst>
              <a:ext uri="{FF2B5EF4-FFF2-40B4-BE49-F238E27FC236}">
                <a16:creationId xmlns:a16="http://schemas.microsoft.com/office/drawing/2014/main" id="{7E07E255-0AFD-404B-8F63-655BB3D9C937}"/>
              </a:ext>
            </a:extLst>
          </p:cNvPr>
          <p:cNvGrpSpPr/>
          <p:nvPr/>
        </p:nvGrpSpPr>
        <p:grpSpPr>
          <a:xfrm>
            <a:off x="268189" y="4302917"/>
            <a:ext cx="1306376" cy="926210"/>
            <a:chOff x="237416" y="4220566"/>
            <a:chExt cx="1306376" cy="926210"/>
          </a:xfrm>
        </p:grpSpPr>
        <p:cxnSp>
          <p:nvCxnSpPr>
            <p:cNvPr id="67" name="Connecteur droit 25">
              <a:extLst>
                <a:ext uri="{FF2B5EF4-FFF2-40B4-BE49-F238E27FC236}">
                  <a16:creationId xmlns:a16="http://schemas.microsoft.com/office/drawing/2014/main" id="{8D1CEB76-11D1-43AC-83F2-1EDDB70058A2}"/>
                </a:ext>
              </a:extLst>
            </p:cNvPr>
            <p:cNvCxnSpPr>
              <a:cxnSpLocks/>
            </p:cNvCxnSpPr>
            <p:nvPr/>
          </p:nvCxnSpPr>
          <p:spPr>
            <a:xfrm>
              <a:off x="1187867" y="4911547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Label R2">
              <a:extLst>
                <a:ext uri="{FF2B5EF4-FFF2-40B4-BE49-F238E27FC236}">
                  <a16:creationId xmlns:a16="http://schemas.microsoft.com/office/drawing/2014/main" id="{04AFF07E-CFAF-40B1-B017-30B0C6E7CC33}"/>
                </a:ext>
              </a:extLst>
            </p:cNvPr>
            <p:cNvSpPr txBox="1"/>
            <p:nvPr/>
          </p:nvSpPr>
          <p:spPr>
            <a:xfrm>
              <a:off x="302693" y="4808222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fr-FR" sz="1100" dirty="0">
                  <a:solidFill>
                    <a:srgbClr val="000000"/>
                  </a:solidFill>
                </a:rPr>
                <a:t>ALREADY</a:t>
              </a:r>
              <a:br>
                <a:rPr lang="fr-FR" sz="1100" dirty="0">
                  <a:solidFill>
                    <a:srgbClr val="000000"/>
                  </a:solidFill>
                </a:rPr>
              </a:br>
              <a:r>
                <a:rPr lang="fr-FR" sz="1100" dirty="0">
                  <a:solidFill>
                    <a:srgbClr val="000000"/>
                  </a:solidFill>
                </a:rPr>
                <a:t>USING</a:t>
              </a:r>
            </a:p>
          </p:txBody>
        </p:sp>
        <p:grpSp>
          <p:nvGrpSpPr>
            <p:cNvPr id="69" name="Groupe 68">
              <a:extLst>
                <a:ext uri="{FF2B5EF4-FFF2-40B4-BE49-F238E27FC236}">
                  <a16:creationId xmlns:a16="http://schemas.microsoft.com/office/drawing/2014/main" id="{161B8AA2-98BF-4211-891E-7A1DFBBBF6DB}"/>
                </a:ext>
              </a:extLst>
            </p:cNvPr>
            <p:cNvGrpSpPr/>
            <p:nvPr/>
          </p:nvGrpSpPr>
          <p:grpSpPr>
            <a:xfrm>
              <a:off x="237416" y="4220566"/>
              <a:ext cx="549324" cy="557310"/>
              <a:chOff x="2580686" y="3249124"/>
              <a:chExt cx="549324" cy="557310"/>
            </a:xfrm>
          </p:grpSpPr>
          <p:pic>
            <p:nvPicPr>
              <p:cNvPr id="70" name="Graphique 69">
                <a:extLst>
                  <a:ext uri="{FF2B5EF4-FFF2-40B4-BE49-F238E27FC236}">
                    <a16:creationId xmlns:a16="http://schemas.microsoft.com/office/drawing/2014/main" id="{82307AF8-318D-46DE-B370-2E8C37D5B78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2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33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B5B91291-B669-437E-A5D7-FA7EE6BDA445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411AFAE8-F0A1-4FD9-A03D-9534A352DC25}"/>
                  </a:ext>
                </a:extLst>
              </p:cNvPr>
              <p:cNvSpPr/>
              <p:nvPr/>
            </p:nvSpPr>
            <p:spPr bwMode="ltGray">
              <a:xfrm rot="16200000">
                <a:off x="2824650" y="3541219"/>
                <a:ext cx="383200" cy="147230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80747117-A03C-4B97-AFA4-773AA773F125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14FFF65C-9517-40C3-AD6A-35226D3F47DC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1F3CFA90-AD46-413E-AB24-9FCE14D17111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BE7080F1-B930-4ECF-BF4C-4C9C1F4247C6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A4D31FFA-DDFE-4331-B91F-6F0A1F5B6F8A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79" name="Graphique 42">
                <a:extLst>
                  <a:ext uri="{FF2B5EF4-FFF2-40B4-BE49-F238E27FC236}">
                    <a16:creationId xmlns:a16="http://schemas.microsoft.com/office/drawing/2014/main" id="{103126B3-4137-49BA-B825-205B7A60D79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graphicFrame>
        <p:nvGraphicFramePr>
          <p:cNvPr id="81" name="Graphique Slide">
            <a:extLst>
              <a:ext uri="{FF2B5EF4-FFF2-40B4-BE49-F238E27FC236}">
                <a16:creationId xmlns:a16="http://schemas.microsoft.com/office/drawing/2014/main" id="{62AB2060-234F-4C8C-ACAB-CF122BE3352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37328747"/>
              </p:ext>
            </p:extLst>
          </p:nvPr>
        </p:nvGraphicFramePr>
        <p:xfrm>
          <a:off x="1630204" y="-311087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82" name="R1_Bench">
            <a:extLst>
              <a:ext uri="{FF2B5EF4-FFF2-40B4-BE49-F238E27FC236}">
                <a16:creationId xmlns:a16="http://schemas.microsoft.com/office/drawing/2014/main" id="{2769E013-5AE6-42A1-8B2E-1C019D404292}"/>
              </a:ext>
            </a:extLst>
          </p:cNvPr>
          <p:cNvSpPr txBox="1"/>
          <p:nvPr/>
        </p:nvSpPr>
        <p:spPr>
          <a:xfrm>
            <a:off x="11844888" y="4420457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</a:rPr>
              <a:t>9</a:t>
            </a:r>
            <a:endParaRPr lang="fr-FR" sz="1400" b="1" dirty="0">
              <a:solidFill>
                <a:srgbClr val="000000"/>
              </a:solidFill>
            </a:endParaRPr>
          </a:p>
        </p:txBody>
      </p:sp>
      <p:sp>
        <p:nvSpPr>
          <p:cNvPr id="83" name="R2_Bench">
            <a:extLst>
              <a:ext uri="{FF2B5EF4-FFF2-40B4-BE49-F238E27FC236}">
                <a16:creationId xmlns:a16="http://schemas.microsoft.com/office/drawing/2014/main" id="{01C8647E-2CEF-47A7-ACD8-62699EF942E1}"/>
              </a:ext>
            </a:extLst>
          </p:cNvPr>
          <p:cNvSpPr txBox="1"/>
          <p:nvPr/>
        </p:nvSpPr>
        <p:spPr>
          <a:xfrm>
            <a:off x="11844888" y="5093105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2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84" name="flag_Bench1">
            <a:extLst>
              <a:ext uri="{FF2B5EF4-FFF2-40B4-BE49-F238E27FC236}">
                <a16:creationId xmlns:a16="http://schemas.microsoft.com/office/drawing/2014/main" id="{DFC22459-32B5-43C5-948E-083C22B906AB}"/>
              </a:ext>
            </a:extLst>
          </p:cNvPr>
          <p:cNvPicPr>
            <a:picLocks noChangeAspect="1"/>
          </p:cNvPicPr>
          <p:nvPr/>
        </p:nvPicPr>
        <p:blipFill>
          <a:blip r:embed="rId35">
            <a:extLs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11500965" y="4419510"/>
            <a:ext cx="290591" cy="201178"/>
          </a:xfrm>
          <a:prstGeom prst="rect">
            <a:avLst/>
          </a:prstGeom>
        </p:spPr>
      </p:pic>
      <p:pic>
        <p:nvPicPr>
          <p:cNvPr id="85" name="flag_Bench2">
            <a:extLst>
              <a:ext uri="{FF2B5EF4-FFF2-40B4-BE49-F238E27FC236}">
                <a16:creationId xmlns:a16="http://schemas.microsoft.com/office/drawing/2014/main" id="{BBD10AEE-4BE8-40F9-857D-C04F06E54B51}"/>
              </a:ext>
            </a:extLst>
          </p:cNvPr>
          <p:cNvPicPr>
            <a:picLocks noChangeAspect="1"/>
          </p:cNvPicPr>
          <p:nvPr/>
        </p:nvPicPr>
        <p:blipFill>
          <a:blip r:embed="rId35">
            <a:extLs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11500965" y="5078510"/>
            <a:ext cx="290591" cy="201178"/>
          </a:xfrm>
          <a:prstGeom prst="rect">
            <a:avLst/>
          </a:prstGeom>
        </p:spPr>
      </p:pic>
      <p:sp>
        <p:nvSpPr>
          <p:cNvPr id="86" name="R1_Bench">
            <a:extLst>
              <a:ext uri="{FF2B5EF4-FFF2-40B4-BE49-F238E27FC236}">
                <a16:creationId xmlns:a16="http://schemas.microsoft.com/office/drawing/2014/main" id="{5B5295B9-18F4-492D-AF6E-591A7D0085F3}"/>
              </a:ext>
            </a:extLst>
          </p:cNvPr>
          <p:cNvSpPr txBox="1"/>
          <p:nvPr/>
        </p:nvSpPr>
        <p:spPr>
          <a:xfrm>
            <a:off x="11844888" y="4712269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</a:rPr>
              <a:t>9</a:t>
            </a:r>
            <a:endParaRPr lang="fr-FR" sz="1400" b="1" dirty="0">
              <a:solidFill>
                <a:srgbClr val="588791"/>
              </a:solidFill>
            </a:endParaRPr>
          </a:p>
        </p:txBody>
      </p:sp>
      <p:sp>
        <p:nvSpPr>
          <p:cNvPr id="87" name="R2_Bench">
            <a:extLst>
              <a:ext uri="{FF2B5EF4-FFF2-40B4-BE49-F238E27FC236}">
                <a16:creationId xmlns:a16="http://schemas.microsoft.com/office/drawing/2014/main" id="{C7995A72-3408-41FD-9D22-AAA87FF4DBD4}"/>
              </a:ext>
            </a:extLst>
          </p:cNvPr>
          <p:cNvSpPr txBox="1"/>
          <p:nvPr/>
        </p:nvSpPr>
        <p:spPr>
          <a:xfrm>
            <a:off x="11844888" y="5393320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2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88" name="Picture 55" descr="A picture containing text&#10;&#10;Description automatically generated">
            <a:extLst>
              <a:ext uri="{FF2B5EF4-FFF2-40B4-BE49-F238E27FC236}">
                <a16:creationId xmlns:a16="http://schemas.microsoft.com/office/drawing/2014/main" id="{BAC3DA9B-F936-4275-AFD9-99CFAA10ADD0}"/>
              </a:ext>
            </a:extLst>
          </p:cNvPr>
          <p:cNvPicPr>
            <a:picLocks noChangeAspect="1"/>
          </p:cNvPicPr>
          <p:nvPr/>
        </p:nvPicPr>
        <p:blipFill>
          <a:blip r:embed="rId37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4689505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89" name="Picture 56" descr="A picture containing text&#10;&#10;Description automatically generated">
            <a:extLst>
              <a:ext uri="{FF2B5EF4-FFF2-40B4-BE49-F238E27FC236}">
                <a16:creationId xmlns:a16="http://schemas.microsoft.com/office/drawing/2014/main" id="{BB04F538-300A-4DA0-A0EF-9B53425DAB14}"/>
              </a:ext>
            </a:extLst>
          </p:cNvPr>
          <p:cNvPicPr>
            <a:picLocks noChangeAspect="1"/>
          </p:cNvPicPr>
          <p:nvPr/>
        </p:nvPicPr>
        <p:blipFill>
          <a:blip r:embed="rId37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17968" y="5345302"/>
            <a:ext cx="256585" cy="263750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4737441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Rectangle 54">
            <a:extLst>
              <a:ext uri="{FF2B5EF4-FFF2-40B4-BE49-F238E27FC236}">
                <a16:creationId xmlns:a16="http://schemas.microsoft.com/office/drawing/2014/main" id="{87DAB309-EA84-4393-B020-B7D85F75BBBD}"/>
              </a:ext>
            </a:extLst>
          </p:cNvPr>
          <p:cNvSpPr/>
          <p:nvPr/>
        </p:nvSpPr>
        <p:spPr bwMode="ltGray">
          <a:xfrm>
            <a:off x="2584985" y="1301371"/>
            <a:ext cx="1270420" cy="4378162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en-US" dirty="0" err="1">
                <a:latin typeface="+mn-lt"/>
              </a:rPr>
              <a:t>Elektrické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vozidlo</a:t>
            </a:r>
            <a:r>
              <a:rPr lang="en-US" dirty="0">
                <a:latin typeface="+mn-lt"/>
              </a:rPr>
              <a:t> s </a:t>
            </a:r>
            <a:r>
              <a:rPr lang="en-US" dirty="0" err="1">
                <a:latin typeface="+mn-lt"/>
              </a:rPr>
              <a:t>vodíkovým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palivovým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článkom</a:t>
            </a:r>
            <a:r>
              <a:rPr lang="en-US" dirty="0">
                <a:latin typeface="+mn-lt"/>
              </a:rPr>
              <a:t>: </a:t>
            </a:r>
            <a:r>
              <a:rPr lang="en-US" dirty="0" err="1">
                <a:latin typeface="+mn-lt"/>
              </a:rPr>
              <a:t>implementácia</a:t>
            </a:r>
            <a:r>
              <a:rPr lang="en-US" dirty="0">
                <a:latin typeface="+mn-lt"/>
              </a:rPr>
              <a:t> v </a:t>
            </a:r>
            <a:r>
              <a:rPr lang="en-US" dirty="0" err="1">
                <a:latin typeface="+mn-lt"/>
              </a:rPr>
              <a:t>rámci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politiky</a:t>
            </a:r>
            <a:r>
              <a:rPr lang="en-US" dirty="0">
                <a:latin typeface="+mn-lt"/>
              </a:rPr>
              <a:t> </a:t>
            </a:r>
            <a:r>
              <a:rPr lang="sk-SK" dirty="0">
                <a:latin typeface="+mn-lt"/>
              </a:rPr>
              <a:t>FLEETU </a:t>
            </a:r>
            <a:r>
              <a:rPr lang="en-US" dirty="0" err="1">
                <a:latin typeface="+mn-lt"/>
              </a:rPr>
              <a:t>spoločnosti</a:t>
            </a:r>
            <a:endParaRPr lang="fr-FR" dirty="0">
              <a:highlight>
                <a:srgbClr val="FFFF00"/>
              </a:highlight>
              <a:latin typeface="+mn-lt"/>
            </a:endParaRPr>
          </a:p>
        </p:txBody>
      </p:sp>
      <p:cxnSp>
        <p:nvCxnSpPr>
          <p:cNvPr id="61" name="Connecteur droit 60">
            <a:extLst>
              <a:ext uri="{FF2B5EF4-FFF2-40B4-BE49-F238E27FC236}">
                <a16:creationId xmlns:a16="http://schemas.microsoft.com/office/drawing/2014/main" id="{4B0D55EA-EA0E-4240-9C64-FB24DEFB08E0}"/>
              </a:ext>
            </a:extLst>
          </p:cNvPr>
          <p:cNvCxnSpPr>
            <a:cxnSpLocks/>
          </p:cNvCxnSpPr>
          <p:nvPr/>
        </p:nvCxnSpPr>
        <p:spPr>
          <a:xfrm>
            <a:off x="445352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droit 61">
            <a:extLst>
              <a:ext uri="{FF2B5EF4-FFF2-40B4-BE49-F238E27FC236}">
                <a16:creationId xmlns:a16="http://schemas.microsoft.com/office/drawing/2014/main" id="{C20047C9-A61B-40CA-83CB-A6D4457D5006}"/>
              </a:ext>
            </a:extLst>
          </p:cNvPr>
          <p:cNvCxnSpPr>
            <a:cxnSpLocks/>
          </p:cNvCxnSpPr>
          <p:nvPr/>
        </p:nvCxnSpPr>
        <p:spPr>
          <a:xfrm>
            <a:off x="634758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>
            <a:extLst>
              <a:ext uri="{FF2B5EF4-FFF2-40B4-BE49-F238E27FC236}">
                <a16:creationId xmlns:a16="http://schemas.microsoft.com/office/drawing/2014/main" id="{ECA309B4-D588-4942-AD9D-D7D5915EF292}"/>
              </a:ext>
            </a:extLst>
          </p:cNvPr>
          <p:cNvCxnSpPr>
            <a:cxnSpLocks/>
          </p:cNvCxnSpPr>
          <p:nvPr/>
        </p:nvCxnSpPr>
        <p:spPr>
          <a:xfrm>
            <a:off x="8229567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65">
            <a:extLst>
              <a:ext uri="{FF2B5EF4-FFF2-40B4-BE49-F238E27FC236}">
                <a16:creationId xmlns:a16="http://schemas.microsoft.com/office/drawing/2014/main" id="{D5FECDED-BA30-4F61-9996-835E5DF939CC}"/>
              </a:ext>
            </a:extLst>
          </p:cNvPr>
          <p:cNvCxnSpPr>
            <a:cxnSpLocks/>
          </p:cNvCxnSpPr>
          <p:nvPr/>
        </p:nvCxnSpPr>
        <p:spPr>
          <a:xfrm>
            <a:off x="10090748" y="171953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ZoneTexte 66">
            <a:extLst>
              <a:ext uri="{FF2B5EF4-FFF2-40B4-BE49-F238E27FC236}">
                <a16:creationId xmlns:a16="http://schemas.microsoft.com/office/drawing/2014/main" id="{378F4DA7-340C-43FC-8D8F-6587A409E607}"/>
              </a:ext>
            </a:extLst>
          </p:cNvPr>
          <p:cNvSpPr txBox="1"/>
          <p:nvPr/>
        </p:nvSpPr>
        <p:spPr>
          <a:xfrm>
            <a:off x="2584985" y="136446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7AE2161F-6B1C-439C-83C7-8179B72DDE56}"/>
              </a:ext>
            </a:extLst>
          </p:cNvPr>
          <p:cNvGrpSpPr/>
          <p:nvPr/>
        </p:nvGrpSpPr>
        <p:grpSpPr>
          <a:xfrm>
            <a:off x="800211" y="2444020"/>
            <a:ext cx="1590875" cy="1410415"/>
            <a:chOff x="800211" y="2343507"/>
            <a:chExt cx="1590875" cy="1410415"/>
          </a:xfrm>
        </p:grpSpPr>
        <p:sp>
          <p:nvSpPr>
            <p:cNvPr id="82" name="Label R1">
              <a:extLst>
                <a:ext uri="{FF2B5EF4-FFF2-40B4-BE49-F238E27FC236}">
                  <a16:creationId xmlns:a16="http://schemas.microsoft.com/office/drawing/2014/main" id="{9C574AB9-FCB8-44D8-945F-5EED40329682}"/>
                </a:ext>
              </a:extLst>
            </p:cNvPr>
            <p:cNvSpPr txBox="1"/>
            <p:nvPr/>
          </p:nvSpPr>
          <p:spPr>
            <a:xfrm>
              <a:off x="800211" y="2907536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83" name="CGR1">
              <a:extLst>
                <a:ext uri="{FF2B5EF4-FFF2-40B4-BE49-F238E27FC236}">
                  <a16:creationId xmlns:a16="http://schemas.microsoft.com/office/drawing/2014/main" id="{72BBCB9A-CBF9-40BA-BBCA-D28D9461C886}"/>
                </a:ext>
              </a:extLst>
            </p:cNvPr>
            <p:cNvCxnSpPr>
              <a:cxnSpLocks/>
            </p:cNvCxnSpPr>
            <p:nvPr/>
          </p:nvCxnSpPr>
          <p:spPr>
            <a:xfrm>
              <a:off x="2035161" y="343122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84" name="Graphique 83">
              <a:extLst>
                <a:ext uri="{FF2B5EF4-FFF2-40B4-BE49-F238E27FC236}">
                  <a16:creationId xmlns:a16="http://schemas.microsoft.com/office/drawing/2014/main" id="{7E47F949-ECE9-482A-A390-3CAB6D84135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85775" y="2343507"/>
              <a:ext cx="554318" cy="453989"/>
            </a:xfrm>
            <a:prstGeom prst="rect">
              <a:avLst/>
            </a:prstGeom>
          </p:spPr>
        </p:pic>
      </p:grpSp>
      <p:pic>
        <p:nvPicPr>
          <p:cNvPr id="86" name="Graphique 85">
            <a:extLst>
              <a:ext uri="{FF2B5EF4-FFF2-40B4-BE49-F238E27FC236}">
                <a16:creationId xmlns:a16="http://schemas.microsoft.com/office/drawing/2014/main" id="{367FDB31-05EF-43D6-8266-4EFD4B82995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87" name="Graphique 86">
            <a:extLst>
              <a:ext uri="{FF2B5EF4-FFF2-40B4-BE49-F238E27FC236}">
                <a16:creationId xmlns:a16="http://schemas.microsoft.com/office/drawing/2014/main" id="{CC5B4CB5-CB89-4B72-A95E-A0CF7612D4E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88" name="Graphique 87">
            <a:extLst>
              <a:ext uri="{FF2B5EF4-FFF2-40B4-BE49-F238E27FC236}">
                <a16:creationId xmlns:a16="http://schemas.microsoft.com/office/drawing/2014/main" id="{94659B3B-BCAD-4454-955F-5715B31F7459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91" name="Graphique 90">
            <a:extLst>
              <a:ext uri="{FF2B5EF4-FFF2-40B4-BE49-F238E27FC236}">
                <a16:creationId xmlns:a16="http://schemas.microsoft.com/office/drawing/2014/main" id="{36BF8805-8B70-45E2-BE86-559C05DCADA2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F7ABFB89-D4C4-4B95-9DF0-AA5DD72BC7AF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D36C626-9E96-4F03-AC07-E046F27106E5}"/>
              </a:ext>
            </a:extLst>
          </p:cNvPr>
          <p:cNvSpPr/>
          <p:nvPr/>
        </p:nvSpPr>
        <p:spPr>
          <a:xfrm>
            <a:off x="6802282" y="6126851"/>
            <a:ext cx="502602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súčasnosti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využívate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technológií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alternatívnych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palív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používať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...?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lvl="0"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LCV</a:t>
            </a:r>
            <a:endParaRPr lang="en-US" altLang="fr-FR" sz="800" b="1" i="1" kern="0" dirty="0">
              <a:solidFill>
                <a:srgbClr val="7F7F7F"/>
              </a:solidFill>
            </a:endParaRPr>
          </a:p>
        </p:txBody>
      </p:sp>
      <p:sp>
        <p:nvSpPr>
          <p:cNvPr id="38" name="ZoneTexte 61">
            <a:extLst>
              <a:ext uri="{FF2B5EF4-FFF2-40B4-BE49-F238E27FC236}">
                <a16:creationId xmlns:a16="http://schemas.microsoft.com/office/drawing/2014/main" id="{4349FC6A-E213-4576-B7A4-A7EC1EBA8F07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%</a:t>
            </a:r>
          </a:p>
        </p:txBody>
      </p:sp>
      <p:sp>
        <p:nvSpPr>
          <p:cNvPr id="45" name="ZoneTexte 62">
            <a:extLst>
              <a:ext uri="{FF2B5EF4-FFF2-40B4-BE49-F238E27FC236}">
                <a16:creationId xmlns:a16="http://schemas.microsoft.com/office/drawing/2014/main" id="{4C9000DF-D844-4196-941D-2E8FAC72146B}"/>
              </a:ext>
            </a:extLst>
          </p:cNvPr>
          <p:cNvSpPr txBox="1"/>
          <p:nvPr/>
        </p:nvSpPr>
        <p:spPr>
          <a:xfrm>
            <a:off x="-33386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LCV</a:t>
            </a:r>
          </a:p>
        </p:txBody>
      </p:sp>
      <p:grpSp>
        <p:nvGrpSpPr>
          <p:cNvPr id="49" name="Groupe 64">
            <a:extLst>
              <a:ext uri="{FF2B5EF4-FFF2-40B4-BE49-F238E27FC236}">
                <a16:creationId xmlns:a16="http://schemas.microsoft.com/office/drawing/2014/main" id="{D213DB4D-9917-4DB1-B823-D62AE1E3B3C9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50" name="Connecteur droit 72">
              <a:extLst>
                <a:ext uri="{FF2B5EF4-FFF2-40B4-BE49-F238E27FC236}">
                  <a16:creationId xmlns:a16="http://schemas.microsoft.com/office/drawing/2014/main" id="{9A3849AD-601B-49A7-BEF1-13ACE6228C36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Connecteur droit 73">
              <a:extLst>
                <a:ext uri="{FF2B5EF4-FFF2-40B4-BE49-F238E27FC236}">
                  <a16:creationId xmlns:a16="http://schemas.microsoft.com/office/drawing/2014/main" id="{A11FBFDB-3D4B-404A-933C-74D0BA67AB79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4" name="Graphique 74">
            <a:extLst>
              <a:ext uri="{FF2B5EF4-FFF2-40B4-BE49-F238E27FC236}">
                <a16:creationId xmlns:a16="http://schemas.microsoft.com/office/drawing/2014/main" id="{A03201BC-C272-4506-B734-443C8145E6D5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595140" y="1419459"/>
            <a:ext cx="442359" cy="435520"/>
          </a:xfrm>
          <a:prstGeom prst="rect">
            <a:avLst/>
          </a:prstGeom>
        </p:spPr>
      </p:pic>
      <p:sp>
        <p:nvSpPr>
          <p:cNvPr id="5" name="ZoneTexte 22">
            <a:extLst>
              <a:ext uri="{FF2B5EF4-FFF2-40B4-BE49-F238E27FC236}">
                <a16:creationId xmlns:a16="http://schemas.microsoft.com/office/drawing/2014/main" id="{DE6D9175-C12F-42E7-84E4-97877A6DB9C0}"/>
              </a:ext>
            </a:extLst>
          </p:cNvPr>
          <p:cNvSpPr txBox="1"/>
          <p:nvPr/>
        </p:nvSpPr>
        <p:spPr>
          <a:xfrm>
            <a:off x="8811602" y="5971858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pt-BR" sz="1000" dirty="0">
                <a:solidFill>
                  <a:schemeClr val="tx1">
                    <a:lumMod val="75000"/>
                  </a:schemeClr>
                </a:solidFill>
              </a:rPr>
              <a:t>Nová položka pridaná v roku 2023</a:t>
            </a:r>
            <a:endParaRPr lang="en-US" sz="600" dirty="0">
              <a:solidFill>
                <a:schemeClr val="tx1">
                  <a:lumMod val="75000"/>
                </a:schemeClr>
              </a:solidFill>
            </a:endParaRPr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FA848241-35DF-413D-94E3-E47AFAEF29CF}"/>
              </a:ext>
            </a:extLst>
          </p:cNvPr>
          <p:cNvGrpSpPr/>
          <p:nvPr/>
        </p:nvGrpSpPr>
        <p:grpSpPr>
          <a:xfrm>
            <a:off x="863901" y="4210187"/>
            <a:ext cx="1525153" cy="945854"/>
            <a:chOff x="18639" y="4220566"/>
            <a:chExt cx="1525153" cy="945854"/>
          </a:xfrm>
        </p:grpSpPr>
        <p:cxnSp>
          <p:nvCxnSpPr>
            <p:cNvPr id="40" name="Connecteur droit 25">
              <a:extLst>
                <a:ext uri="{FF2B5EF4-FFF2-40B4-BE49-F238E27FC236}">
                  <a16:creationId xmlns:a16="http://schemas.microsoft.com/office/drawing/2014/main" id="{71FEF4A9-8717-4868-AA61-6A68D83317BD}"/>
                </a:ext>
              </a:extLst>
            </p:cNvPr>
            <p:cNvCxnSpPr>
              <a:cxnSpLocks/>
            </p:cNvCxnSpPr>
            <p:nvPr/>
          </p:nvCxnSpPr>
          <p:spPr>
            <a:xfrm>
              <a:off x="1187867" y="4911547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Label R2">
              <a:extLst>
                <a:ext uri="{FF2B5EF4-FFF2-40B4-BE49-F238E27FC236}">
                  <a16:creationId xmlns:a16="http://schemas.microsoft.com/office/drawing/2014/main" id="{7CE1BFB6-F661-4B6E-BDE1-27DCFC5F8296}"/>
                </a:ext>
              </a:extLst>
            </p:cNvPr>
            <p:cNvSpPr txBox="1"/>
            <p:nvPr/>
          </p:nvSpPr>
          <p:spPr>
            <a:xfrm>
              <a:off x="18639" y="4827866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grpSp>
          <p:nvGrpSpPr>
            <p:cNvPr id="42" name="Groupe 41">
              <a:extLst>
                <a:ext uri="{FF2B5EF4-FFF2-40B4-BE49-F238E27FC236}">
                  <a16:creationId xmlns:a16="http://schemas.microsoft.com/office/drawing/2014/main" id="{1E7876FB-5157-4ED3-A554-338F251C3F7C}"/>
                </a:ext>
              </a:extLst>
            </p:cNvPr>
            <p:cNvGrpSpPr/>
            <p:nvPr/>
          </p:nvGrpSpPr>
          <p:grpSpPr>
            <a:xfrm>
              <a:off x="237416" y="4220566"/>
              <a:ext cx="549324" cy="557310"/>
              <a:chOff x="2580686" y="3249124"/>
              <a:chExt cx="549324" cy="557310"/>
            </a:xfrm>
          </p:grpSpPr>
          <p:pic>
            <p:nvPicPr>
              <p:cNvPr id="43" name="Graphique 42">
                <a:extLst>
                  <a:ext uri="{FF2B5EF4-FFF2-40B4-BE49-F238E27FC236}">
                    <a16:creationId xmlns:a16="http://schemas.microsoft.com/office/drawing/2014/main" id="{9E5C8E70-7B75-4A23-A93E-FE27E2A36A8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5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6"/>
                  </a:ext>
                </a:extLst>
              </a:blip>
              <a:srcRect t="1" b="19452"/>
              <a:stretch/>
            </p:blipFill>
            <p:spPr>
              <a:xfrm>
                <a:off x="2580686" y="3249124"/>
                <a:ext cx="549324" cy="400721"/>
              </a:xfrm>
              <a:prstGeom prst="rect">
                <a:avLst/>
              </a:prstGeom>
            </p:spPr>
          </p:pic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2B95E5F8-F016-44EB-BAB8-32566984DAEB}"/>
                  </a:ext>
                </a:extLst>
              </p:cNvPr>
              <p:cNvSpPr/>
              <p:nvPr/>
            </p:nvSpPr>
            <p:spPr bwMode="ltGray">
              <a:xfrm>
                <a:off x="2654300" y="349470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798F9223-C032-4FA8-90F5-79003A1F82A5}"/>
                  </a:ext>
                </a:extLst>
              </p:cNvPr>
              <p:cNvSpPr/>
              <p:nvPr/>
            </p:nvSpPr>
            <p:spPr bwMode="ltGray">
              <a:xfrm rot="16200000">
                <a:off x="2824650" y="3541219"/>
                <a:ext cx="383200" cy="147230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D44642AE-CE1C-40FA-8E3D-DEF5C1DC0764}"/>
                  </a:ext>
                </a:extLst>
              </p:cNvPr>
              <p:cNvSpPr/>
              <p:nvPr/>
            </p:nvSpPr>
            <p:spPr bwMode="ltGray">
              <a:xfrm rot="16200000">
                <a:off x="2737267" y="3486067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F30000FB-22A7-40B2-B7C3-9E3E06C7E58A}"/>
                  </a:ext>
                </a:extLst>
              </p:cNvPr>
              <p:cNvSpPr/>
              <p:nvPr/>
            </p:nvSpPr>
            <p:spPr bwMode="ltGray">
              <a:xfrm rot="16200000">
                <a:off x="2638007" y="3467688"/>
                <a:ext cx="419100" cy="148702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44E6F82D-AAA1-44CE-9AB0-EB520759F127}"/>
                  </a:ext>
                </a:extLst>
              </p:cNvPr>
              <p:cNvSpPr/>
              <p:nvPr/>
            </p:nvSpPr>
            <p:spPr bwMode="ltGray">
              <a:xfrm rot="16200000">
                <a:off x="2680315" y="3469922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89B2EE85-F330-456C-AF4E-D1B7C70A663A}"/>
                  </a:ext>
                </a:extLst>
              </p:cNvPr>
              <p:cNvSpPr/>
              <p:nvPr/>
            </p:nvSpPr>
            <p:spPr bwMode="ltGray">
              <a:xfrm rot="16200000">
                <a:off x="2634734" y="3501450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4DEBC860-2308-4AE2-9DAF-5419447B1C86}"/>
                  </a:ext>
                </a:extLst>
              </p:cNvPr>
              <p:cNvSpPr/>
              <p:nvPr/>
            </p:nvSpPr>
            <p:spPr bwMode="ltGray">
              <a:xfrm rot="16200000">
                <a:off x="2586672" y="3532978"/>
                <a:ext cx="276944" cy="141761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fr-FR" sz="1600" b="0" dirty="0" err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59" name="Graphique 42">
                <a:extLst>
                  <a:ext uri="{FF2B5EF4-FFF2-40B4-BE49-F238E27FC236}">
                    <a16:creationId xmlns:a16="http://schemas.microsoft.com/office/drawing/2014/main" id="{48432A85-F333-492B-9CEE-EA764D5599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2676222" y="3391386"/>
                <a:ext cx="423486" cy="389045"/>
              </a:xfrm>
              <a:prstGeom prst="rect">
                <a:avLst/>
              </a:prstGeom>
            </p:spPr>
          </p:pic>
        </p:grpSp>
      </p:grpSp>
      <p:graphicFrame>
        <p:nvGraphicFramePr>
          <p:cNvPr id="60" name="Graphique Slide">
            <a:extLst>
              <a:ext uri="{FF2B5EF4-FFF2-40B4-BE49-F238E27FC236}">
                <a16:creationId xmlns:a16="http://schemas.microsoft.com/office/drawing/2014/main" id="{38541F06-054D-4F62-9192-10AF6BFB011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22735857"/>
              </p:ext>
            </p:extLst>
          </p:nvPr>
        </p:nvGraphicFramePr>
        <p:xfrm>
          <a:off x="2576965" y="-92368"/>
          <a:ext cx="9008071" cy="64438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pic>
        <p:nvPicPr>
          <p:cNvPr id="9" name="Image 8">
            <a:extLst>
              <a:ext uri="{FF2B5EF4-FFF2-40B4-BE49-F238E27FC236}">
                <a16:creationId xmlns:a16="http://schemas.microsoft.com/office/drawing/2014/main" id="{24676D5B-FA68-C5CA-A4B0-F9D5AB1D9F57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286887" y="5303352"/>
            <a:ext cx="486737" cy="324365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DF416EB1-0852-7A90-2721-D740A6A06AC4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656305" y="5303448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123909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raphique Slide ¤ReposSignif">
            <a:extLst>
              <a:ext uri="{FF2B5EF4-FFF2-40B4-BE49-F238E27FC236}">
                <a16:creationId xmlns:a16="http://schemas.microsoft.com/office/drawing/2014/main" id="{4F9CB14A-5AB9-4006-A220-06F912A4AB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2024940"/>
              </p:ext>
            </p:extLst>
          </p:nvPr>
        </p:nvGraphicFramePr>
        <p:xfrm>
          <a:off x="5313690" y="1394495"/>
          <a:ext cx="3672455" cy="443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Titre 5">
            <a:extLst>
              <a:ext uri="{FF2B5EF4-FFF2-40B4-BE49-F238E27FC236}">
                <a16:creationId xmlns:a16="http://schemas.microsoft.com/office/drawing/2014/main" id="{6AF3F362-CDC2-4A3F-BF1C-FC3408E683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GB" dirty="0" err="1">
                <a:latin typeface="+mn-lt"/>
              </a:rPr>
              <a:t>obmedzenia</a:t>
            </a:r>
            <a:r>
              <a:rPr lang="en-GB" dirty="0">
                <a:latin typeface="+mn-lt"/>
              </a:rPr>
              <a:t> </a:t>
            </a:r>
            <a:r>
              <a:rPr lang="en-GB" dirty="0" err="1">
                <a:latin typeface="+mn-lt"/>
              </a:rPr>
              <a:t>používania</a:t>
            </a:r>
            <a:r>
              <a:rPr lang="en-GB" dirty="0">
                <a:latin typeface="+mn-lt"/>
              </a:rPr>
              <a:t> </a:t>
            </a:r>
            <a:r>
              <a:rPr lang="en-GB" dirty="0"/>
              <a:t>100 % </a:t>
            </a:r>
            <a:r>
              <a:rPr lang="sk-SK" dirty="0">
                <a:latin typeface="+mn-lt"/>
              </a:rPr>
              <a:t>BEV</a:t>
            </a:r>
            <a:endParaRPr lang="en-GB" dirty="0">
              <a:latin typeface="+mn-lt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78505317-B951-4871-9A46-0272AC59BC4A}"/>
              </a:ext>
            </a:extLst>
          </p:cNvPr>
          <p:cNvSpPr/>
          <p:nvPr/>
        </p:nvSpPr>
        <p:spPr>
          <a:xfrm>
            <a:off x="5519311" y="6033685"/>
            <a:ext cx="629836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fontAlgn="ctr"/>
            <a:r>
              <a:rPr lang="en-GB" sz="800" i="1" kern="0" dirty="0" err="1">
                <a:solidFill>
                  <a:srgbClr val="7F7F7F"/>
                </a:solidFill>
                <a:latin typeface="+mn-lt"/>
              </a:rPr>
              <a:t>Aké</a:t>
            </a:r>
            <a:r>
              <a:rPr lang="en-GB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  <a:latin typeface="+mn-lt"/>
              </a:rPr>
              <a:t>sú</a:t>
            </a:r>
            <a:r>
              <a:rPr lang="en-GB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  <a:latin typeface="+mn-lt"/>
              </a:rPr>
              <a:t>obmedzenia</a:t>
            </a:r>
            <a:r>
              <a:rPr lang="en-GB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  <a:latin typeface="+mn-lt"/>
              </a:rPr>
              <a:t>používania</a:t>
            </a:r>
            <a:r>
              <a:rPr lang="en-GB" sz="800" i="1" kern="0" dirty="0">
                <a:solidFill>
                  <a:srgbClr val="7F7F7F"/>
                </a:solidFill>
                <a:latin typeface="+mn-lt"/>
              </a:rPr>
              <a:t> 100 % </a:t>
            </a:r>
            <a:r>
              <a:rPr lang="en-GB" sz="800" i="1" kern="0" dirty="0" err="1">
                <a:solidFill>
                  <a:srgbClr val="7F7F7F"/>
                </a:solidFill>
                <a:latin typeface="+mn-lt"/>
              </a:rPr>
              <a:t>elektrických</a:t>
            </a:r>
            <a:r>
              <a:rPr lang="en-GB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  <a:latin typeface="+mn-lt"/>
              </a:rPr>
              <a:t>vozidiel</a:t>
            </a:r>
            <a:r>
              <a:rPr lang="en-GB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  <a:latin typeface="+mn-lt"/>
              </a:rPr>
              <a:t>na</a:t>
            </a:r>
            <a:r>
              <a:rPr lang="en-GB" sz="800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  <a:latin typeface="+mn-lt"/>
              </a:rPr>
              <a:t>batérie</a:t>
            </a:r>
            <a:r>
              <a:rPr lang="en-GB" sz="800" i="1" kern="0" dirty="0">
                <a:solidFill>
                  <a:srgbClr val="7F7F7F"/>
                </a:solidFill>
                <a:latin typeface="+mn-lt"/>
              </a:rPr>
              <a:t>?</a:t>
            </a:r>
            <a:endParaRPr lang="sk-SK" sz="800" i="1" kern="0" dirty="0">
              <a:solidFill>
                <a:srgbClr val="7F7F7F"/>
              </a:solidFill>
              <a:latin typeface="+mn-lt"/>
            </a:endParaRPr>
          </a:p>
          <a:p>
            <a:pPr algn="r" fontAlgn="ctr"/>
            <a:r>
              <a:rPr lang="en-GB" sz="800" b="1" i="1" kern="0" dirty="0" err="1">
                <a:solidFill>
                  <a:srgbClr val="7F7F7F"/>
                </a:solidFill>
                <a:latin typeface="+mn-lt"/>
              </a:rPr>
              <a:t>Základ</a:t>
            </a:r>
            <a:r>
              <a:rPr lang="en-GB" sz="800" b="1" i="1" kern="0" dirty="0">
                <a:solidFill>
                  <a:srgbClr val="7F7F7F"/>
                </a:solidFill>
                <a:latin typeface="+mn-lt"/>
              </a:rPr>
              <a:t>: </a:t>
            </a:r>
            <a:r>
              <a:rPr lang="en-GB" sz="800" b="1" i="1" kern="0" dirty="0" err="1">
                <a:solidFill>
                  <a:srgbClr val="7F7F7F"/>
                </a:solidFill>
                <a:latin typeface="+mn-lt"/>
              </a:rPr>
              <a:t>Poznajte</a:t>
            </a:r>
            <a:r>
              <a:rPr lang="en-GB" sz="800" b="1" i="1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en-GB" sz="800" b="1" i="1" kern="0" dirty="0" err="1">
                <a:solidFill>
                  <a:srgbClr val="7F7F7F"/>
                </a:solidFill>
                <a:latin typeface="+mn-lt"/>
              </a:rPr>
              <a:t>technológiu</a:t>
            </a:r>
            <a:r>
              <a:rPr lang="en-GB" sz="800" b="1" i="1" kern="0" dirty="0">
                <a:solidFill>
                  <a:srgbClr val="7F7F7F"/>
                </a:solidFill>
                <a:latin typeface="+mn-lt"/>
              </a:rPr>
              <a:t> 100 % BEV</a:t>
            </a:r>
            <a:endParaRPr lang="en-GB" sz="800" b="1" dirty="0">
              <a:latin typeface="+mn-lt"/>
            </a:endParaRPr>
          </a:p>
        </p:txBody>
      </p:sp>
      <p:sp>
        <p:nvSpPr>
          <p:cNvPr id="43" name="Label 7">
            <a:extLst>
              <a:ext uri="{FF2B5EF4-FFF2-40B4-BE49-F238E27FC236}">
                <a16:creationId xmlns:a16="http://schemas.microsoft.com/office/drawing/2014/main" id="{3B8B3902-B176-4E78-92D6-37818EAE91C2}"/>
              </a:ext>
            </a:extLst>
          </p:cNvPr>
          <p:cNvSpPr txBox="1"/>
          <p:nvPr/>
        </p:nvSpPr>
        <p:spPr>
          <a:xfrm>
            <a:off x="1737418" y="5493750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Neochota</a:t>
            </a:r>
            <a:r>
              <a:rPr lang="en-US" sz="1400" dirty="0"/>
              <a:t> </a:t>
            </a:r>
            <a:r>
              <a:rPr lang="en-US" sz="1400" dirty="0" err="1"/>
              <a:t>vašich</a:t>
            </a:r>
            <a:r>
              <a:rPr lang="en-US" sz="1400" dirty="0"/>
              <a:t> </a:t>
            </a:r>
            <a:r>
              <a:rPr lang="en-US" sz="1400" dirty="0" err="1"/>
              <a:t>zamestnancov</a:t>
            </a:r>
            <a:r>
              <a:rPr lang="en-US" sz="1400" dirty="0"/>
              <a:t> </a:t>
            </a:r>
            <a:r>
              <a:rPr lang="en-US" sz="1400" dirty="0" err="1"/>
              <a:t>šoférovať</a:t>
            </a:r>
            <a:r>
              <a:rPr lang="en-US" sz="1400" dirty="0"/>
              <a:t> </a:t>
            </a:r>
            <a:r>
              <a:rPr lang="en-US" sz="1400" dirty="0" err="1"/>
              <a:t>elektrické</a:t>
            </a:r>
            <a:r>
              <a:rPr lang="en-US" sz="1400" dirty="0"/>
              <a:t> </a:t>
            </a:r>
            <a:r>
              <a:rPr lang="en-US" sz="1400" dirty="0" err="1"/>
              <a:t>vozidlá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46" name="Label 6">
            <a:extLst>
              <a:ext uri="{FF2B5EF4-FFF2-40B4-BE49-F238E27FC236}">
                <a16:creationId xmlns:a16="http://schemas.microsoft.com/office/drawing/2014/main" id="{44E32A49-8EFD-4552-AC2B-521C88985B1C}"/>
              </a:ext>
            </a:extLst>
          </p:cNvPr>
          <p:cNvSpPr txBox="1"/>
          <p:nvPr/>
        </p:nvSpPr>
        <p:spPr>
          <a:xfrm>
            <a:off x="7385515" y="4887685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fontAlgn="ctr"/>
            <a:r>
              <a:rPr lang="en-US" sz="1400" dirty="0"/>
              <a:t>O</a:t>
            </a:r>
            <a:r>
              <a:rPr lang="sk-SK" sz="1400" dirty="0" err="1"/>
              <a:t>bavy</a:t>
            </a:r>
            <a:r>
              <a:rPr lang="en-US" sz="1400" dirty="0"/>
              <a:t> </a:t>
            </a:r>
            <a:r>
              <a:rPr lang="sk-SK" sz="1400" dirty="0"/>
              <a:t>týkajúce sa ich spoľahlivosti</a:t>
            </a:r>
            <a:endParaRPr lang="en-US" sz="1400" dirty="0"/>
          </a:p>
        </p:txBody>
      </p:sp>
      <p:sp>
        <p:nvSpPr>
          <p:cNvPr id="52" name="Label 5">
            <a:extLst>
              <a:ext uri="{FF2B5EF4-FFF2-40B4-BE49-F238E27FC236}">
                <a16:creationId xmlns:a16="http://schemas.microsoft.com/office/drawing/2014/main" id="{71CCA2D2-600A-417A-B380-593F0B8AA2BA}"/>
              </a:ext>
            </a:extLst>
          </p:cNvPr>
          <p:cNvSpPr txBox="1"/>
          <p:nvPr/>
        </p:nvSpPr>
        <p:spPr>
          <a:xfrm>
            <a:off x="2117691" y="4109265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Obmedzená</a:t>
            </a:r>
            <a:r>
              <a:rPr lang="en-US" sz="1400" dirty="0"/>
              <a:t> </a:t>
            </a:r>
            <a:r>
              <a:rPr lang="en-US" sz="1400" dirty="0" err="1"/>
              <a:t>ponuka</a:t>
            </a:r>
            <a:r>
              <a:rPr lang="en-US" sz="1400" dirty="0"/>
              <a:t> </a:t>
            </a:r>
            <a:r>
              <a:rPr lang="en-US" sz="1400" dirty="0" err="1"/>
              <a:t>modelov</a:t>
            </a:r>
            <a:r>
              <a:rPr lang="en-US" sz="1400" dirty="0"/>
              <a:t> pre </a:t>
            </a:r>
            <a:r>
              <a:rPr lang="en-US" sz="1400" dirty="0" err="1"/>
              <a:t>tento</a:t>
            </a:r>
            <a:r>
              <a:rPr lang="en-US" sz="1400" dirty="0"/>
              <a:t> </a:t>
            </a:r>
            <a:r>
              <a:rPr lang="en-US" sz="1400" dirty="0" err="1"/>
              <a:t>typ</a:t>
            </a:r>
            <a:r>
              <a:rPr lang="en-US" sz="1400" dirty="0"/>
              <a:t> </a:t>
            </a:r>
            <a:r>
              <a:rPr lang="en-US" sz="1400" dirty="0" err="1"/>
              <a:t>vozidiel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3" name="Label 4">
            <a:extLst>
              <a:ext uri="{FF2B5EF4-FFF2-40B4-BE49-F238E27FC236}">
                <a16:creationId xmlns:a16="http://schemas.microsoft.com/office/drawing/2014/main" id="{DD2AA39F-8548-4DCC-90B0-B6A0597A1668}"/>
              </a:ext>
            </a:extLst>
          </p:cNvPr>
          <p:cNvSpPr txBox="1"/>
          <p:nvPr/>
        </p:nvSpPr>
        <p:spPr>
          <a:xfrm>
            <a:off x="7151943" y="3417022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Žiadne</a:t>
            </a:r>
            <a:r>
              <a:rPr lang="en-US" sz="1400" dirty="0"/>
              <a:t> </a:t>
            </a:r>
            <a:r>
              <a:rPr lang="en-US" sz="1400" dirty="0" err="1"/>
              <a:t>riešenia</a:t>
            </a:r>
            <a:r>
              <a:rPr lang="en-US" sz="1400" dirty="0"/>
              <a:t> </a:t>
            </a:r>
            <a:r>
              <a:rPr lang="en-US" sz="1400" dirty="0" err="1"/>
              <a:t>nabíjania</a:t>
            </a:r>
            <a:r>
              <a:rPr lang="en-US" sz="1400" dirty="0"/>
              <a:t> u </a:t>
            </a:r>
            <a:r>
              <a:rPr lang="en-US" sz="1400" dirty="0" err="1"/>
              <a:t>vašich</a:t>
            </a:r>
            <a:r>
              <a:rPr lang="en-US" sz="1400" dirty="0"/>
              <a:t> </a:t>
            </a:r>
            <a:r>
              <a:rPr lang="en-US" sz="1400" dirty="0" err="1"/>
              <a:t>zamestnancov</a:t>
            </a:r>
            <a:r>
              <a:rPr lang="en-US" sz="1400" dirty="0"/>
              <a:t> </a:t>
            </a:r>
            <a:r>
              <a:rPr lang="en-US" sz="1400" dirty="0" err="1"/>
              <a:t>doma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4" name="Label 3">
            <a:extLst>
              <a:ext uri="{FF2B5EF4-FFF2-40B4-BE49-F238E27FC236}">
                <a16:creationId xmlns:a16="http://schemas.microsoft.com/office/drawing/2014/main" id="{0106204C-38D7-43DB-98A3-9D36EA0ADFD2}"/>
              </a:ext>
            </a:extLst>
          </p:cNvPr>
          <p:cNvSpPr txBox="1"/>
          <p:nvPr/>
        </p:nvSpPr>
        <p:spPr>
          <a:xfrm>
            <a:off x="2588430" y="2710856"/>
            <a:ext cx="2667693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fontAlgn="ctr"/>
            <a:r>
              <a:rPr lang="en-US" sz="1400" dirty="0"/>
              <a:t>V </a:t>
            </a:r>
            <a:r>
              <a:rPr lang="en-US" sz="1400" dirty="0" err="1"/>
              <a:t>priestoroch</a:t>
            </a:r>
            <a:r>
              <a:rPr lang="en-US" sz="1400" dirty="0"/>
              <a:t> </a:t>
            </a:r>
            <a:r>
              <a:rPr lang="en-US" sz="1400" dirty="0" err="1"/>
              <a:t>vašej</a:t>
            </a:r>
            <a:r>
              <a:rPr lang="en-US" sz="1400" dirty="0"/>
              <a:t> </a:t>
            </a:r>
            <a:r>
              <a:rPr lang="en-US" sz="1400" dirty="0" err="1"/>
              <a:t>firmy</a:t>
            </a:r>
            <a:r>
              <a:rPr lang="en-US" sz="1400" dirty="0"/>
              <a:t> </a:t>
            </a:r>
            <a:r>
              <a:rPr lang="en-US" sz="1400" dirty="0" err="1"/>
              <a:t>neexistuje</a:t>
            </a:r>
            <a:r>
              <a:rPr lang="en-US" sz="1400" dirty="0"/>
              <a:t> </a:t>
            </a:r>
            <a:r>
              <a:rPr lang="en-US" sz="1400" dirty="0" err="1"/>
              <a:t>nabíjacia</a:t>
            </a:r>
            <a:r>
              <a:rPr lang="en-US" sz="1400" dirty="0"/>
              <a:t> </a:t>
            </a:r>
            <a:r>
              <a:rPr lang="en-US" sz="1400" dirty="0" err="1"/>
              <a:t>infraštruktúra</a:t>
            </a:r>
            <a:endParaRPr lang="en-US" sz="1400" dirty="0"/>
          </a:p>
        </p:txBody>
      </p:sp>
      <p:sp>
        <p:nvSpPr>
          <p:cNvPr id="55" name="Label 2">
            <a:extLst>
              <a:ext uri="{FF2B5EF4-FFF2-40B4-BE49-F238E27FC236}">
                <a16:creationId xmlns:a16="http://schemas.microsoft.com/office/drawing/2014/main" id="{99114303-6137-4606-BC4A-9E0A19504976}"/>
              </a:ext>
            </a:extLst>
          </p:cNvPr>
          <p:cNvSpPr txBox="1"/>
          <p:nvPr/>
        </p:nvSpPr>
        <p:spPr>
          <a:xfrm>
            <a:off x="7630945" y="1903271"/>
            <a:ext cx="3175000" cy="64633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fontAlgn="ctr"/>
            <a:r>
              <a:rPr lang="en-US" sz="1400" dirty="0" err="1"/>
              <a:t>Obstarávacia</a:t>
            </a:r>
            <a:r>
              <a:rPr lang="en-US" sz="1400" dirty="0"/>
              <a:t> </a:t>
            </a:r>
            <a:r>
              <a:rPr lang="en-US" sz="1400" dirty="0" err="1"/>
              <a:t>cena</a:t>
            </a:r>
            <a:r>
              <a:rPr lang="en-US" sz="1400" dirty="0"/>
              <a:t> je </a:t>
            </a:r>
            <a:r>
              <a:rPr lang="en-US" sz="1400" dirty="0" err="1"/>
              <a:t>vyššia</a:t>
            </a:r>
            <a:r>
              <a:rPr lang="en-US" sz="1400" dirty="0"/>
              <a:t> </a:t>
            </a:r>
            <a:r>
              <a:rPr lang="en-US" sz="1400" dirty="0" err="1"/>
              <a:t>ako</a:t>
            </a:r>
            <a:r>
              <a:rPr lang="en-US" sz="1400" dirty="0"/>
              <a:t> u </a:t>
            </a:r>
            <a:r>
              <a:rPr lang="en-US" sz="1400" dirty="0" err="1"/>
              <a:t>bežného</a:t>
            </a:r>
            <a:r>
              <a:rPr lang="en-US" sz="1400" dirty="0"/>
              <a:t> </a:t>
            </a:r>
            <a:r>
              <a:rPr lang="en-US" sz="1400" dirty="0" err="1"/>
              <a:t>palivového</a:t>
            </a:r>
            <a:r>
              <a:rPr lang="en-US" sz="1400" dirty="0"/>
              <a:t> </a:t>
            </a:r>
            <a:r>
              <a:rPr lang="en-US" sz="1400" dirty="0" err="1"/>
              <a:t>vozidla</a:t>
            </a:r>
            <a:endParaRPr lang="en-US" sz="1400" dirty="0"/>
          </a:p>
          <a:p>
            <a:pPr fontAlgn="ctr"/>
            <a:endParaRPr lang="en-US" sz="1400" dirty="0"/>
          </a:p>
        </p:txBody>
      </p:sp>
      <p:sp>
        <p:nvSpPr>
          <p:cNvPr id="56" name="Label 1">
            <a:extLst>
              <a:ext uri="{FF2B5EF4-FFF2-40B4-BE49-F238E27FC236}">
                <a16:creationId xmlns:a16="http://schemas.microsoft.com/office/drawing/2014/main" id="{7CB84CA8-38AD-42DC-B303-C219D6638BFB}"/>
              </a:ext>
            </a:extLst>
          </p:cNvPr>
          <p:cNvSpPr txBox="1"/>
          <p:nvPr/>
        </p:nvSpPr>
        <p:spPr>
          <a:xfrm>
            <a:off x="2450378" y="1437245"/>
            <a:ext cx="3175000" cy="1938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Nedostatok</a:t>
            </a:r>
            <a:r>
              <a:rPr lang="en-US" sz="1400" dirty="0"/>
              <a:t> </a:t>
            </a:r>
            <a:r>
              <a:rPr lang="en-US" sz="1400" dirty="0" err="1"/>
              <a:t>verejných</a:t>
            </a:r>
            <a:r>
              <a:rPr lang="en-US" sz="1400" dirty="0"/>
              <a:t> </a:t>
            </a:r>
            <a:r>
              <a:rPr lang="en-US" sz="1400" dirty="0" err="1"/>
              <a:t>nabíjacích</a:t>
            </a:r>
            <a:r>
              <a:rPr lang="en-US" sz="1400" dirty="0"/>
              <a:t> </a:t>
            </a:r>
            <a:r>
              <a:rPr lang="en-US" sz="1400" dirty="0" err="1"/>
              <a:t>miest</a:t>
            </a:r>
            <a:endParaRPr lang="fr-FR" sz="1400" dirty="0">
              <a:solidFill>
                <a:srgbClr val="000000"/>
              </a:solidFill>
            </a:endParaRPr>
          </a:p>
        </p:txBody>
      </p:sp>
      <p:cxnSp>
        <p:nvCxnSpPr>
          <p:cNvPr id="69" name="Connecteur T">
            <a:extLst>
              <a:ext uri="{FF2B5EF4-FFF2-40B4-BE49-F238E27FC236}">
                <a16:creationId xmlns:a16="http://schemas.microsoft.com/office/drawing/2014/main" id="{3933100A-3BE7-40DB-AB7B-27E57F5503E4}"/>
              </a:ext>
            </a:extLst>
          </p:cNvPr>
          <p:cNvCxnSpPr/>
          <p:nvPr/>
        </p:nvCxnSpPr>
        <p:spPr>
          <a:xfrm>
            <a:off x="6693160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Connecteur C">
            <a:extLst>
              <a:ext uri="{FF2B5EF4-FFF2-40B4-BE49-F238E27FC236}">
                <a16:creationId xmlns:a16="http://schemas.microsoft.com/office/drawing/2014/main" id="{1BFA68D9-1C56-482B-9B8F-4903E9439770}"/>
              </a:ext>
            </a:extLst>
          </p:cNvPr>
          <p:cNvCxnSpPr/>
          <p:nvPr/>
        </p:nvCxnSpPr>
        <p:spPr>
          <a:xfrm>
            <a:off x="7608216" y="878659"/>
            <a:ext cx="0" cy="402244"/>
          </a:xfrm>
          <a:prstGeom prst="line">
            <a:avLst/>
          </a:prstGeom>
          <a:ln w="38100">
            <a:solidFill>
              <a:srgbClr val="A3A93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F55BB4BD-B616-4613-8F9F-4F02A00C7CC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83</a:t>
            </a:fld>
            <a:endParaRPr lang="en-GB" dirty="0"/>
          </a:p>
        </p:txBody>
      </p:sp>
      <p:sp>
        <p:nvSpPr>
          <p:cNvPr id="45" name="ZoneTexte 61">
            <a:extLst>
              <a:ext uri="{FF2B5EF4-FFF2-40B4-BE49-F238E27FC236}">
                <a16:creationId xmlns:a16="http://schemas.microsoft.com/office/drawing/2014/main" id="{EBF83B4E-9E96-4347-BF0D-100AB6E36878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47" name="ZoneTexte 62">
            <a:extLst>
              <a:ext uri="{FF2B5EF4-FFF2-40B4-BE49-F238E27FC236}">
                <a16:creationId xmlns:a16="http://schemas.microsoft.com/office/drawing/2014/main" id="{DDB2238A-36F6-4E15-8C8F-EE12B2B8362F}"/>
              </a:ext>
            </a:extLst>
          </p:cNvPr>
          <p:cNvSpPr txBox="1"/>
          <p:nvPr/>
        </p:nvSpPr>
        <p:spPr>
          <a:xfrm>
            <a:off x="41563" y="1922702"/>
            <a:ext cx="2076127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+ LCV</a:t>
            </a:r>
          </a:p>
        </p:txBody>
      </p:sp>
      <p:grpSp>
        <p:nvGrpSpPr>
          <p:cNvPr id="50" name="Groupe 64">
            <a:extLst>
              <a:ext uri="{FF2B5EF4-FFF2-40B4-BE49-F238E27FC236}">
                <a16:creationId xmlns:a16="http://schemas.microsoft.com/office/drawing/2014/main" id="{DDBB0EE1-0881-49CB-91E1-E55E53B5D80F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64" name="Connecteur droit 72">
              <a:extLst>
                <a:ext uri="{FF2B5EF4-FFF2-40B4-BE49-F238E27FC236}">
                  <a16:creationId xmlns:a16="http://schemas.microsoft.com/office/drawing/2014/main" id="{EE48C75A-FD70-4F40-BD8F-A58547034AC4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eur droit 73">
              <a:extLst>
                <a:ext uri="{FF2B5EF4-FFF2-40B4-BE49-F238E27FC236}">
                  <a16:creationId xmlns:a16="http://schemas.microsoft.com/office/drawing/2014/main" id="{E40D6547-61F6-48F8-81A8-791F40C017B5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6" name="Graphique 74">
            <a:extLst>
              <a:ext uri="{FF2B5EF4-FFF2-40B4-BE49-F238E27FC236}">
                <a16:creationId xmlns:a16="http://schemas.microsoft.com/office/drawing/2014/main" id="{670F27A3-77BD-4FC2-B9BD-82CC5F60462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9890" y="1419459"/>
            <a:ext cx="442359" cy="435520"/>
          </a:xfrm>
          <a:prstGeom prst="rect">
            <a:avLst/>
          </a:prstGeom>
        </p:spPr>
      </p:pic>
      <p:pic>
        <p:nvPicPr>
          <p:cNvPr id="67" name="Graphique 75">
            <a:extLst>
              <a:ext uri="{FF2B5EF4-FFF2-40B4-BE49-F238E27FC236}">
                <a16:creationId xmlns:a16="http://schemas.microsoft.com/office/drawing/2014/main" id="{A123AB2F-686E-40F3-9E8B-AF3474F5B48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0080" y="1502321"/>
            <a:ext cx="453989" cy="353661"/>
          </a:xfrm>
          <a:prstGeom prst="rect">
            <a:avLst/>
          </a:prstGeom>
        </p:spPr>
      </p:pic>
      <p:pic>
        <p:nvPicPr>
          <p:cNvPr id="4" name="Picture 3 ¤Coord/2/1/20/999">
            <a:extLst>
              <a:ext uri="{FF2B5EF4-FFF2-40B4-BE49-F238E27FC236}">
                <a16:creationId xmlns:a16="http://schemas.microsoft.com/office/drawing/2014/main" id="{E88777CE-2C02-611B-8310-103C508EF04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010442" y="1383065"/>
            <a:ext cx="304800" cy="317500"/>
          </a:xfrm>
          <a:prstGeom prst="rect">
            <a:avLst/>
          </a:prstGeom>
        </p:spPr>
      </p:pic>
      <p:sp>
        <p:nvSpPr>
          <p:cNvPr id="7" name="TextBox 6 ¤Coord/2/1/20/999/24/25/">
            <a:extLst>
              <a:ext uri="{FF2B5EF4-FFF2-40B4-BE49-F238E27FC236}">
                <a16:creationId xmlns:a16="http://schemas.microsoft.com/office/drawing/2014/main" id="{3472DB1D-B4AC-9607-CC66-32BDB05503F6}"/>
              </a:ext>
            </a:extLst>
          </p:cNvPr>
          <p:cNvSpPr txBox="1"/>
          <p:nvPr/>
        </p:nvSpPr>
        <p:spPr>
          <a:xfrm>
            <a:off x="6315242" y="143896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44</a:t>
            </a:r>
          </a:p>
        </p:txBody>
      </p:sp>
      <p:pic>
        <p:nvPicPr>
          <p:cNvPr id="9" name="Picture 8 ¤Coord/2/2/20/999">
            <a:extLst>
              <a:ext uri="{FF2B5EF4-FFF2-40B4-BE49-F238E27FC236}">
                <a16:creationId xmlns:a16="http://schemas.microsoft.com/office/drawing/2014/main" id="{1896EA4B-0301-1C7E-579C-2E1F6DEED6A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59479" y="2075307"/>
            <a:ext cx="304800" cy="317500"/>
          </a:xfrm>
          <a:prstGeom prst="rect">
            <a:avLst/>
          </a:prstGeom>
        </p:spPr>
      </p:pic>
      <p:sp>
        <p:nvSpPr>
          <p:cNvPr id="10" name="TextBox 9 ¤Coord/2/2/20/999/24/25/">
            <a:extLst>
              <a:ext uri="{FF2B5EF4-FFF2-40B4-BE49-F238E27FC236}">
                <a16:creationId xmlns:a16="http://schemas.microsoft.com/office/drawing/2014/main" id="{206B8D9A-AA60-CB93-FC9B-53BC5A90DE5C}"/>
              </a:ext>
            </a:extLst>
          </p:cNvPr>
          <p:cNvSpPr txBox="1"/>
          <p:nvPr/>
        </p:nvSpPr>
        <p:spPr>
          <a:xfrm>
            <a:off x="6264279" y="213120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42</a:t>
            </a:r>
          </a:p>
        </p:txBody>
      </p:sp>
      <p:pic>
        <p:nvPicPr>
          <p:cNvPr id="12" name="Picture 11 ¤Coord/2/3/20/999">
            <a:extLst>
              <a:ext uri="{FF2B5EF4-FFF2-40B4-BE49-F238E27FC236}">
                <a16:creationId xmlns:a16="http://schemas.microsoft.com/office/drawing/2014/main" id="{F41EF03D-39A6-0A7A-D4C1-03BE398EE66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614437" y="2767550"/>
            <a:ext cx="304800" cy="317500"/>
          </a:xfrm>
          <a:prstGeom prst="rect">
            <a:avLst/>
          </a:prstGeom>
        </p:spPr>
      </p:pic>
      <p:sp>
        <p:nvSpPr>
          <p:cNvPr id="13" name="TextBox 12 ¤Coord/2/3/20/999/24/25/">
            <a:extLst>
              <a:ext uri="{FF2B5EF4-FFF2-40B4-BE49-F238E27FC236}">
                <a16:creationId xmlns:a16="http://schemas.microsoft.com/office/drawing/2014/main" id="{EC0B6F48-8058-1711-F39C-E16113DA6FD5}"/>
              </a:ext>
            </a:extLst>
          </p:cNvPr>
          <p:cNvSpPr txBox="1"/>
          <p:nvPr/>
        </p:nvSpPr>
        <p:spPr>
          <a:xfrm>
            <a:off x="5919237" y="282345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38</a:t>
            </a:r>
          </a:p>
        </p:txBody>
      </p:sp>
      <p:pic>
        <p:nvPicPr>
          <p:cNvPr id="15" name="Picture 14 ¤Coord/2/4/20/999">
            <a:extLst>
              <a:ext uri="{FF2B5EF4-FFF2-40B4-BE49-F238E27FC236}">
                <a16:creationId xmlns:a16="http://schemas.microsoft.com/office/drawing/2014/main" id="{CDDCED93-B3EE-E2DD-DE5A-B2FB7EBCED0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16944" y="3459792"/>
            <a:ext cx="304800" cy="317500"/>
          </a:xfrm>
          <a:prstGeom prst="rect">
            <a:avLst/>
          </a:prstGeom>
        </p:spPr>
      </p:pic>
      <p:sp>
        <p:nvSpPr>
          <p:cNvPr id="16" name="TextBox 15 ¤Coord/2/4/20/999/24/25/">
            <a:extLst>
              <a:ext uri="{FF2B5EF4-FFF2-40B4-BE49-F238E27FC236}">
                <a16:creationId xmlns:a16="http://schemas.microsoft.com/office/drawing/2014/main" id="{D2D27C4A-2638-65E3-BC1D-FBAF3A639C1C}"/>
              </a:ext>
            </a:extLst>
          </p:cNvPr>
          <p:cNvSpPr txBox="1"/>
          <p:nvPr/>
        </p:nvSpPr>
        <p:spPr>
          <a:xfrm>
            <a:off x="6821744" y="351569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39</a:t>
            </a:r>
          </a:p>
        </p:txBody>
      </p:sp>
      <p:pic>
        <p:nvPicPr>
          <p:cNvPr id="18" name="Picture 17 ¤Coord/2/5/20/999">
            <a:extLst>
              <a:ext uri="{FF2B5EF4-FFF2-40B4-BE49-F238E27FC236}">
                <a16:creationId xmlns:a16="http://schemas.microsoft.com/office/drawing/2014/main" id="{75125A37-9FD6-D827-55C3-A35A3DECF29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666001" y="4152034"/>
            <a:ext cx="304800" cy="317500"/>
          </a:xfrm>
          <a:prstGeom prst="rect">
            <a:avLst/>
          </a:prstGeom>
        </p:spPr>
      </p:pic>
      <p:sp>
        <p:nvSpPr>
          <p:cNvPr id="19" name="TextBox 18 ¤Coord/2/5/20/999/24/25/">
            <a:extLst>
              <a:ext uri="{FF2B5EF4-FFF2-40B4-BE49-F238E27FC236}">
                <a16:creationId xmlns:a16="http://schemas.microsoft.com/office/drawing/2014/main" id="{3A8B322A-D58F-E736-83F7-092A0662438B}"/>
              </a:ext>
            </a:extLst>
          </p:cNvPr>
          <p:cNvSpPr txBox="1"/>
          <p:nvPr/>
        </p:nvSpPr>
        <p:spPr>
          <a:xfrm>
            <a:off x="5970801" y="420793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30</a:t>
            </a:r>
          </a:p>
        </p:txBody>
      </p:sp>
      <p:pic>
        <p:nvPicPr>
          <p:cNvPr id="21" name="Picture 20 ¤Coord/2/6/20/999">
            <a:extLst>
              <a:ext uri="{FF2B5EF4-FFF2-40B4-BE49-F238E27FC236}">
                <a16:creationId xmlns:a16="http://schemas.microsoft.com/office/drawing/2014/main" id="{1BB4B288-2F91-EE03-8410-552F5B6FAF8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640447" y="4844277"/>
            <a:ext cx="304800" cy="317500"/>
          </a:xfrm>
          <a:prstGeom prst="rect">
            <a:avLst/>
          </a:prstGeom>
        </p:spPr>
      </p:pic>
      <p:sp>
        <p:nvSpPr>
          <p:cNvPr id="22" name="TextBox 21 ¤Coord/2/6/20/999/24/25/">
            <a:extLst>
              <a:ext uri="{FF2B5EF4-FFF2-40B4-BE49-F238E27FC236}">
                <a16:creationId xmlns:a16="http://schemas.microsoft.com/office/drawing/2014/main" id="{55A89A7E-2815-363B-92C5-F3195CFC6C18}"/>
              </a:ext>
            </a:extLst>
          </p:cNvPr>
          <p:cNvSpPr txBox="1"/>
          <p:nvPr/>
        </p:nvSpPr>
        <p:spPr>
          <a:xfrm>
            <a:off x="5945247" y="490017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24</a:t>
            </a:r>
          </a:p>
        </p:txBody>
      </p:sp>
      <p:pic>
        <p:nvPicPr>
          <p:cNvPr id="24" name="Picture 23 ¤Coord/1/10/22/999">
            <a:extLst>
              <a:ext uri="{FF2B5EF4-FFF2-40B4-BE49-F238E27FC236}">
                <a16:creationId xmlns:a16="http://schemas.microsoft.com/office/drawing/2014/main" id="{820BD306-4B5A-9B60-3765-4A47E8CB07A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726385" y="2767550"/>
            <a:ext cx="311020" cy="317500"/>
          </a:xfrm>
          <a:prstGeom prst="rect">
            <a:avLst/>
          </a:prstGeom>
        </p:spPr>
      </p:pic>
      <p:sp>
        <p:nvSpPr>
          <p:cNvPr id="25" name="TextBox 24 ¤Coord/1/10/22/999/24.48976/25/">
            <a:extLst>
              <a:ext uri="{FF2B5EF4-FFF2-40B4-BE49-F238E27FC236}">
                <a16:creationId xmlns:a16="http://schemas.microsoft.com/office/drawing/2014/main" id="{DD6CAADD-A2C1-8871-4E68-375D12C6432D}"/>
              </a:ext>
            </a:extLst>
          </p:cNvPr>
          <p:cNvSpPr txBox="1"/>
          <p:nvPr/>
        </p:nvSpPr>
        <p:spPr>
          <a:xfrm>
            <a:off x="7031185" y="282345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47</a:t>
            </a:r>
          </a:p>
        </p:txBody>
      </p:sp>
      <p:pic>
        <p:nvPicPr>
          <p:cNvPr id="27" name="Picture 26 ¤Coord/1/11/22/999">
            <a:extLst>
              <a:ext uri="{FF2B5EF4-FFF2-40B4-BE49-F238E27FC236}">
                <a16:creationId xmlns:a16="http://schemas.microsoft.com/office/drawing/2014/main" id="{6BECC09E-9E0D-CAEB-F182-C05D94B3393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640573" y="3459792"/>
            <a:ext cx="311020" cy="317500"/>
          </a:xfrm>
          <a:prstGeom prst="rect">
            <a:avLst/>
          </a:prstGeom>
        </p:spPr>
      </p:pic>
      <p:sp>
        <p:nvSpPr>
          <p:cNvPr id="29" name="TextBox 28 ¤Coord/1/11/22/999/24.48976/25/">
            <a:extLst>
              <a:ext uri="{FF2B5EF4-FFF2-40B4-BE49-F238E27FC236}">
                <a16:creationId xmlns:a16="http://schemas.microsoft.com/office/drawing/2014/main" id="{98AFD444-F495-4FCC-22EE-FDC8ABB235A8}"/>
              </a:ext>
            </a:extLst>
          </p:cNvPr>
          <p:cNvSpPr txBox="1"/>
          <p:nvPr/>
        </p:nvSpPr>
        <p:spPr>
          <a:xfrm>
            <a:off x="5945373" y="351569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 dirty="0">
                <a:solidFill>
                  <a:srgbClr val="000000"/>
                </a:solidFill>
                <a:latin typeface="BNPPSlabSerif"/>
              </a:rPr>
              <a:t>31</a:t>
            </a:r>
          </a:p>
        </p:txBody>
      </p:sp>
      <p:pic>
        <p:nvPicPr>
          <p:cNvPr id="31" name="Picture 30 ¤Coord/1/13/22/999">
            <a:extLst>
              <a:ext uri="{FF2B5EF4-FFF2-40B4-BE49-F238E27FC236}">
                <a16:creationId xmlns:a16="http://schemas.microsoft.com/office/drawing/2014/main" id="{4140EB63-DB95-21C7-C3C6-471E00AF23B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92454" y="4844277"/>
            <a:ext cx="324115" cy="317500"/>
          </a:xfrm>
          <a:prstGeom prst="rect">
            <a:avLst/>
          </a:prstGeom>
        </p:spPr>
      </p:pic>
      <p:sp>
        <p:nvSpPr>
          <p:cNvPr id="32" name="TextBox 31 ¤Coord/1/13/22/999/25.52087/25/">
            <a:extLst>
              <a:ext uri="{FF2B5EF4-FFF2-40B4-BE49-F238E27FC236}">
                <a16:creationId xmlns:a16="http://schemas.microsoft.com/office/drawing/2014/main" id="{98C4816F-FE56-10E4-2C5B-B9002ECDAF3F}"/>
              </a:ext>
            </a:extLst>
          </p:cNvPr>
          <p:cNvSpPr txBox="1"/>
          <p:nvPr/>
        </p:nvSpPr>
        <p:spPr>
          <a:xfrm>
            <a:off x="7022654" y="490017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18</a:t>
            </a:r>
          </a:p>
        </p:txBody>
      </p:sp>
      <p:pic>
        <p:nvPicPr>
          <p:cNvPr id="38" name="Image 37">
            <a:extLst>
              <a:ext uri="{FF2B5EF4-FFF2-40B4-BE49-F238E27FC236}">
                <a16:creationId xmlns:a16="http://schemas.microsoft.com/office/drawing/2014/main" id="{9E9E443F-887A-6BAA-C216-833AC92BC70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798687" y="901288"/>
            <a:ext cx="486737" cy="324365"/>
          </a:xfrm>
          <a:prstGeom prst="rect">
            <a:avLst/>
          </a:prstGeom>
        </p:spPr>
      </p:pic>
      <p:pic>
        <p:nvPicPr>
          <p:cNvPr id="40" name="Image 39">
            <a:extLst>
              <a:ext uri="{FF2B5EF4-FFF2-40B4-BE49-F238E27FC236}">
                <a16:creationId xmlns:a16="http://schemas.microsoft.com/office/drawing/2014/main" id="{016BF3E9-2E39-ADF5-5105-BE040FF69FE1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726082" y="898840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380936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Graphique Slide ¤ReposSignif">
            <a:extLst>
              <a:ext uri="{FF2B5EF4-FFF2-40B4-BE49-F238E27FC236}">
                <a16:creationId xmlns:a16="http://schemas.microsoft.com/office/drawing/2014/main" id="{4F9CB14A-5AB9-4006-A220-06F912A4AB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41708291"/>
              </p:ext>
            </p:extLst>
          </p:nvPr>
        </p:nvGraphicFramePr>
        <p:xfrm>
          <a:off x="5313690" y="1394495"/>
          <a:ext cx="3672455" cy="4432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6" name="Label 1">
            <a:extLst>
              <a:ext uri="{FF2B5EF4-FFF2-40B4-BE49-F238E27FC236}">
                <a16:creationId xmlns:a16="http://schemas.microsoft.com/office/drawing/2014/main" id="{7CB84CA8-38AD-42DC-B303-C219D6638BFB}"/>
              </a:ext>
            </a:extLst>
          </p:cNvPr>
          <p:cNvSpPr txBox="1"/>
          <p:nvPr/>
        </p:nvSpPr>
        <p:spPr>
          <a:xfrm>
            <a:off x="2941087" y="1339976"/>
            <a:ext cx="3175000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fontAlgn="ctr"/>
            <a:r>
              <a:rPr lang="en-US" sz="1400" dirty="0" err="1"/>
              <a:t>Obstarávacia</a:t>
            </a:r>
            <a:r>
              <a:rPr lang="en-US" sz="1400" dirty="0"/>
              <a:t> </a:t>
            </a:r>
            <a:r>
              <a:rPr lang="en-US" sz="1400" dirty="0" err="1"/>
              <a:t>cena</a:t>
            </a:r>
            <a:r>
              <a:rPr lang="en-US" sz="1400" dirty="0"/>
              <a:t> je </a:t>
            </a:r>
            <a:r>
              <a:rPr lang="en-US" sz="1400" dirty="0" err="1"/>
              <a:t>vyššia</a:t>
            </a:r>
            <a:r>
              <a:rPr lang="en-US" sz="1400" dirty="0"/>
              <a:t> </a:t>
            </a:r>
            <a:r>
              <a:rPr lang="en-US" sz="1400" dirty="0" err="1"/>
              <a:t>ako</a:t>
            </a:r>
            <a:r>
              <a:rPr lang="en-US" sz="1400" dirty="0"/>
              <a:t> u </a:t>
            </a:r>
            <a:r>
              <a:rPr lang="en-US" sz="1400" dirty="0" err="1"/>
              <a:t>bežného</a:t>
            </a:r>
            <a:r>
              <a:rPr lang="en-US" sz="1400" dirty="0"/>
              <a:t> </a:t>
            </a:r>
            <a:r>
              <a:rPr lang="en-US" sz="1400" dirty="0" err="1"/>
              <a:t>palivového</a:t>
            </a:r>
            <a:r>
              <a:rPr lang="en-US" sz="1400" dirty="0"/>
              <a:t> </a:t>
            </a:r>
            <a:r>
              <a:rPr lang="en-US" sz="1400" dirty="0" err="1"/>
              <a:t>vozidla</a:t>
            </a:r>
            <a:endParaRPr lang="en-US" sz="1400" dirty="0"/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6AF3F362-CDC2-4A3F-BF1C-FC3408E683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en-GB" dirty="0"/>
              <a:t>obmedzenia používania 100 % </a:t>
            </a:r>
            <a:r>
              <a:rPr lang="sk-SK" dirty="0"/>
              <a:t>BEV</a:t>
            </a:r>
            <a:endParaRPr lang="en-GB" dirty="0">
              <a:latin typeface="+mn-lt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78505317-B951-4871-9A46-0272AC59BC4A}"/>
              </a:ext>
            </a:extLst>
          </p:cNvPr>
          <p:cNvSpPr/>
          <p:nvPr/>
        </p:nvSpPr>
        <p:spPr>
          <a:xfrm>
            <a:off x="5519311" y="6033685"/>
            <a:ext cx="6298362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fontAlgn="ctr"/>
            <a:r>
              <a:rPr lang="en-GB" sz="800" i="1" kern="0" dirty="0" err="1">
                <a:solidFill>
                  <a:srgbClr val="7F7F7F"/>
                </a:solidFill>
              </a:rPr>
              <a:t>Aké</a:t>
            </a:r>
            <a:r>
              <a:rPr lang="en-GB" sz="800" i="1" kern="0" dirty="0">
                <a:solidFill>
                  <a:srgbClr val="7F7F7F"/>
                </a:solidFill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</a:rPr>
              <a:t>sú</a:t>
            </a:r>
            <a:r>
              <a:rPr lang="en-GB" sz="800" i="1" kern="0" dirty="0">
                <a:solidFill>
                  <a:srgbClr val="7F7F7F"/>
                </a:solidFill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</a:rPr>
              <a:t>obmedzenia</a:t>
            </a:r>
            <a:r>
              <a:rPr lang="en-GB" sz="800" i="1" kern="0" dirty="0">
                <a:solidFill>
                  <a:srgbClr val="7F7F7F"/>
                </a:solidFill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</a:rPr>
              <a:t>pri</a:t>
            </a:r>
            <a:r>
              <a:rPr lang="en-GB" sz="800" i="1" kern="0" dirty="0">
                <a:solidFill>
                  <a:srgbClr val="7F7F7F"/>
                </a:solidFill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</a:rPr>
              <a:t>používaní</a:t>
            </a:r>
            <a:r>
              <a:rPr lang="en-GB" sz="800" i="1" kern="0" dirty="0">
                <a:solidFill>
                  <a:srgbClr val="7F7F7F"/>
                </a:solidFill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</a:rPr>
              <a:t>elektrických</a:t>
            </a:r>
            <a:r>
              <a:rPr lang="en-GB" sz="800" i="1" kern="0" dirty="0">
                <a:solidFill>
                  <a:srgbClr val="7F7F7F"/>
                </a:solidFill>
              </a:rPr>
              <a:t> </a:t>
            </a:r>
            <a:r>
              <a:rPr lang="en-GB" sz="800" i="1" kern="0" dirty="0" err="1">
                <a:solidFill>
                  <a:srgbClr val="7F7F7F"/>
                </a:solidFill>
              </a:rPr>
              <a:t>vozidiel</a:t>
            </a:r>
            <a:r>
              <a:rPr lang="en-GB" sz="800" i="1" kern="0" dirty="0">
                <a:solidFill>
                  <a:srgbClr val="7F7F7F"/>
                </a:solidFill>
              </a:rPr>
              <a:t> ?</a:t>
            </a:r>
          </a:p>
          <a:p>
            <a:pPr algn="r" fontAlgn="ctr"/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Neuvažuje o zavedení technológie 100</a:t>
            </a:r>
            <a:r>
              <a:rPr lang="en-US" sz="800" b="1" i="1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% BEV</a:t>
            </a:r>
          </a:p>
          <a:p>
            <a:pPr algn="r" fontAlgn="ctr"/>
            <a:endParaRPr lang="en-GB" sz="800" dirty="0">
              <a:latin typeface="+mn-lt"/>
            </a:endParaRPr>
          </a:p>
        </p:txBody>
      </p:sp>
      <p:cxnSp>
        <p:nvCxnSpPr>
          <p:cNvPr id="39" name="Connecteur droit 38">
            <a:extLst>
              <a:ext uri="{FF2B5EF4-FFF2-40B4-BE49-F238E27FC236}">
                <a16:creationId xmlns:a16="http://schemas.microsoft.com/office/drawing/2014/main" id="{90D30404-BC73-45A8-8BF6-B9D2DE17F4C5}"/>
              </a:ext>
            </a:extLst>
          </p:cNvPr>
          <p:cNvCxnSpPr>
            <a:cxnSpLocks/>
          </p:cNvCxnSpPr>
          <p:nvPr/>
        </p:nvCxnSpPr>
        <p:spPr>
          <a:xfrm>
            <a:off x="1155005" y="2236585"/>
            <a:ext cx="0" cy="1674198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xt No">
            <a:extLst>
              <a:ext uri="{FF2B5EF4-FFF2-40B4-BE49-F238E27FC236}">
                <a16:creationId xmlns:a16="http://schemas.microsoft.com/office/drawing/2014/main" id="{DCBB5AFB-601A-4F0F-AC9B-AF2EB0A1709E}"/>
              </a:ext>
            </a:extLst>
          </p:cNvPr>
          <p:cNvSpPr/>
          <p:nvPr/>
        </p:nvSpPr>
        <p:spPr bwMode="ltGray">
          <a:xfrm>
            <a:off x="608520" y="4041573"/>
            <a:ext cx="1058619" cy="1058619"/>
          </a:xfrm>
          <a:prstGeom prst="ellipse">
            <a:avLst/>
          </a:prstGeom>
          <a:solidFill>
            <a:srgbClr val="C3C94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GB" sz="2400" b="1">
                <a:cs typeface="Arial" panose="020B0604020202020204" pitchFamily="34" charset="0"/>
              </a:rPr>
              <a:t>87</a:t>
            </a:r>
            <a:endParaRPr lang="en-GB" dirty="0">
              <a:cs typeface="Arial" panose="020B0604020202020204" pitchFamily="34" charset="0"/>
            </a:endParaRP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466200AC-5F3D-4B37-9D9F-365F01F932AE}"/>
              </a:ext>
            </a:extLst>
          </p:cNvPr>
          <p:cNvSpPr txBox="1"/>
          <p:nvPr/>
        </p:nvSpPr>
        <p:spPr>
          <a:xfrm>
            <a:off x="1308322" y="3092482"/>
            <a:ext cx="1615014" cy="7755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sk-SK" sz="1400" dirty="0">
                <a:solidFill>
                  <a:srgbClr val="000000"/>
                </a:solidFill>
              </a:rPr>
              <a:t>neuvažuje o zavedení batériových elektrických vozidiel</a:t>
            </a:r>
          </a:p>
        </p:txBody>
      </p:sp>
      <p:sp>
        <p:nvSpPr>
          <p:cNvPr id="43" name="Label 7">
            <a:extLst>
              <a:ext uri="{FF2B5EF4-FFF2-40B4-BE49-F238E27FC236}">
                <a16:creationId xmlns:a16="http://schemas.microsoft.com/office/drawing/2014/main" id="{3B8B3902-B176-4E78-92D6-37818EAE91C2}"/>
              </a:ext>
            </a:extLst>
          </p:cNvPr>
          <p:cNvSpPr txBox="1"/>
          <p:nvPr/>
        </p:nvSpPr>
        <p:spPr>
          <a:xfrm>
            <a:off x="1737418" y="5493750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Neochota</a:t>
            </a:r>
            <a:r>
              <a:rPr lang="en-US" sz="1400" dirty="0"/>
              <a:t> </a:t>
            </a:r>
            <a:r>
              <a:rPr lang="en-US" sz="1400" dirty="0" err="1"/>
              <a:t>vašich</a:t>
            </a:r>
            <a:r>
              <a:rPr lang="en-US" sz="1400" dirty="0"/>
              <a:t> </a:t>
            </a:r>
            <a:r>
              <a:rPr lang="en-US" sz="1400" dirty="0" err="1"/>
              <a:t>zamestnancov</a:t>
            </a:r>
            <a:r>
              <a:rPr lang="en-US" sz="1400" dirty="0"/>
              <a:t> </a:t>
            </a:r>
            <a:r>
              <a:rPr lang="en-US" sz="1400" dirty="0" err="1"/>
              <a:t>šoférovať</a:t>
            </a:r>
            <a:r>
              <a:rPr lang="en-US" sz="1400" dirty="0"/>
              <a:t> </a:t>
            </a:r>
            <a:r>
              <a:rPr lang="en-US" sz="1400" dirty="0" err="1"/>
              <a:t>elektrické</a:t>
            </a:r>
            <a:r>
              <a:rPr lang="en-US" sz="1400" dirty="0"/>
              <a:t> </a:t>
            </a:r>
            <a:r>
              <a:rPr lang="en-US" sz="1400" dirty="0" err="1"/>
              <a:t>vozidlá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46" name="Label 6">
            <a:extLst>
              <a:ext uri="{FF2B5EF4-FFF2-40B4-BE49-F238E27FC236}">
                <a16:creationId xmlns:a16="http://schemas.microsoft.com/office/drawing/2014/main" id="{44E32A49-8EFD-4552-AC2B-521C88985B1C}"/>
              </a:ext>
            </a:extLst>
          </p:cNvPr>
          <p:cNvSpPr txBox="1"/>
          <p:nvPr/>
        </p:nvSpPr>
        <p:spPr>
          <a:xfrm>
            <a:off x="7385515" y="4887685"/>
            <a:ext cx="3175000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fontAlgn="ctr"/>
            <a:r>
              <a:rPr lang="en-US" sz="1400" dirty="0"/>
              <a:t>O</a:t>
            </a:r>
            <a:r>
              <a:rPr lang="sk-SK" sz="1400" dirty="0" err="1"/>
              <a:t>bavy</a:t>
            </a:r>
            <a:r>
              <a:rPr lang="en-US" sz="1400" dirty="0"/>
              <a:t> </a:t>
            </a:r>
            <a:r>
              <a:rPr lang="sk-SK" sz="1400" dirty="0"/>
              <a:t>týkajúce sa ich spoľahlivosti</a:t>
            </a:r>
            <a:endParaRPr lang="en-US" sz="1400" dirty="0"/>
          </a:p>
        </p:txBody>
      </p:sp>
      <p:sp>
        <p:nvSpPr>
          <p:cNvPr id="52" name="Label 5">
            <a:extLst>
              <a:ext uri="{FF2B5EF4-FFF2-40B4-BE49-F238E27FC236}">
                <a16:creationId xmlns:a16="http://schemas.microsoft.com/office/drawing/2014/main" id="{71CCA2D2-600A-417A-B380-593F0B8AA2BA}"/>
              </a:ext>
            </a:extLst>
          </p:cNvPr>
          <p:cNvSpPr txBox="1"/>
          <p:nvPr/>
        </p:nvSpPr>
        <p:spPr>
          <a:xfrm>
            <a:off x="2503286" y="4109265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Obmedzená</a:t>
            </a:r>
            <a:r>
              <a:rPr lang="en-US" sz="1400" dirty="0"/>
              <a:t> </a:t>
            </a:r>
            <a:r>
              <a:rPr lang="en-US" sz="1400" dirty="0" err="1"/>
              <a:t>ponuka</a:t>
            </a:r>
            <a:r>
              <a:rPr lang="en-US" sz="1400" dirty="0"/>
              <a:t> </a:t>
            </a:r>
            <a:r>
              <a:rPr lang="en-US" sz="1400" dirty="0" err="1"/>
              <a:t>modelov</a:t>
            </a:r>
            <a:r>
              <a:rPr lang="en-US" sz="1400" dirty="0"/>
              <a:t> pre </a:t>
            </a:r>
            <a:r>
              <a:rPr lang="en-US" sz="1400" dirty="0" err="1"/>
              <a:t>tento</a:t>
            </a:r>
            <a:r>
              <a:rPr lang="en-US" sz="1400" dirty="0"/>
              <a:t> </a:t>
            </a:r>
            <a:r>
              <a:rPr lang="en-US" sz="1400" dirty="0" err="1"/>
              <a:t>typ</a:t>
            </a:r>
            <a:r>
              <a:rPr lang="en-US" sz="1400" dirty="0"/>
              <a:t> </a:t>
            </a:r>
            <a:r>
              <a:rPr lang="en-US" sz="1400" dirty="0" err="1"/>
              <a:t>vozidiel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3" name="Label 4">
            <a:extLst>
              <a:ext uri="{FF2B5EF4-FFF2-40B4-BE49-F238E27FC236}">
                <a16:creationId xmlns:a16="http://schemas.microsoft.com/office/drawing/2014/main" id="{DD2AA39F-8548-4DCC-90B0-B6A0597A1668}"/>
              </a:ext>
            </a:extLst>
          </p:cNvPr>
          <p:cNvSpPr txBox="1"/>
          <p:nvPr/>
        </p:nvSpPr>
        <p:spPr>
          <a:xfrm>
            <a:off x="6842012" y="3441979"/>
            <a:ext cx="3175000" cy="3877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Žiadne</a:t>
            </a:r>
            <a:r>
              <a:rPr lang="en-US" sz="1400" dirty="0"/>
              <a:t> </a:t>
            </a:r>
            <a:r>
              <a:rPr lang="en-US" sz="1400" dirty="0" err="1"/>
              <a:t>riešenia</a:t>
            </a:r>
            <a:r>
              <a:rPr lang="en-US" sz="1400" dirty="0"/>
              <a:t> </a:t>
            </a:r>
            <a:r>
              <a:rPr lang="en-US" sz="1400" dirty="0" err="1"/>
              <a:t>nabíjania</a:t>
            </a:r>
            <a:r>
              <a:rPr lang="en-US" sz="1400" dirty="0"/>
              <a:t> u </a:t>
            </a:r>
            <a:r>
              <a:rPr lang="en-US" sz="1400" dirty="0" err="1"/>
              <a:t>vašich</a:t>
            </a:r>
            <a:r>
              <a:rPr lang="en-US" sz="1400" dirty="0"/>
              <a:t> </a:t>
            </a:r>
            <a:r>
              <a:rPr lang="en-US" sz="1400" dirty="0" err="1"/>
              <a:t>zamestnancov</a:t>
            </a:r>
            <a:r>
              <a:rPr lang="en-US" sz="1400" dirty="0"/>
              <a:t> </a:t>
            </a:r>
            <a:r>
              <a:rPr lang="en-US" sz="1400" dirty="0" err="1"/>
              <a:t>doma</a:t>
            </a:r>
            <a:endParaRPr lang="fr-FR" sz="1400" dirty="0">
              <a:solidFill>
                <a:srgbClr val="000000"/>
              </a:solidFill>
            </a:endParaRPr>
          </a:p>
        </p:txBody>
      </p:sp>
      <p:sp>
        <p:nvSpPr>
          <p:cNvPr id="54" name="Label 3">
            <a:extLst>
              <a:ext uri="{FF2B5EF4-FFF2-40B4-BE49-F238E27FC236}">
                <a16:creationId xmlns:a16="http://schemas.microsoft.com/office/drawing/2014/main" id="{0106204C-38D7-43DB-98A3-9D36EA0ADFD2}"/>
              </a:ext>
            </a:extLst>
          </p:cNvPr>
          <p:cNvSpPr txBox="1"/>
          <p:nvPr/>
        </p:nvSpPr>
        <p:spPr>
          <a:xfrm>
            <a:off x="2658927" y="2703237"/>
            <a:ext cx="2667693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fontAlgn="ctr"/>
            <a:r>
              <a:rPr lang="en-US" sz="1400" dirty="0"/>
              <a:t>V </a:t>
            </a:r>
            <a:r>
              <a:rPr lang="en-US" sz="1400" dirty="0" err="1"/>
              <a:t>priestoroch</a:t>
            </a:r>
            <a:r>
              <a:rPr lang="en-US" sz="1400" dirty="0"/>
              <a:t> </a:t>
            </a:r>
            <a:r>
              <a:rPr lang="en-US" sz="1400" dirty="0" err="1"/>
              <a:t>vašej</a:t>
            </a:r>
            <a:r>
              <a:rPr lang="en-US" sz="1400" dirty="0"/>
              <a:t> </a:t>
            </a:r>
            <a:r>
              <a:rPr lang="en-US" sz="1400" dirty="0" err="1"/>
              <a:t>firmy</a:t>
            </a:r>
            <a:r>
              <a:rPr lang="en-US" sz="1400" dirty="0"/>
              <a:t> </a:t>
            </a:r>
            <a:r>
              <a:rPr lang="en-US" sz="1400" dirty="0" err="1"/>
              <a:t>neexistuje</a:t>
            </a:r>
            <a:r>
              <a:rPr lang="en-US" sz="1400" dirty="0"/>
              <a:t> </a:t>
            </a:r>
            <a:r>
              <a:rPr lang="en-US" sz="1400" dirty="0" err="1"/>
              <a:t>nabíjacia</a:t>
            </a:r>
            <a:r>
              <a:rPr lang="en-US" sz="1400" dirty="0"/>
              <a:t> </a:t>
            </a:r>
            <a:r>
              <a:rPr lang="en-US" sz="1400" dirty="0" err="1"/>
              <a:t>infraštruktúra</a:t>
            </a:r>
            <a:endParaRPr lang="en-US" sz="1400" dirty="0"/>
          </a:p>
        </p:txBody>
      </p:sp>
      <p:sp>
        <p:nvSpPr>
          <p:cNvPr id="55" name="Label 2">
            <a:extLst>
              <a:ext uri="{FF2B5EF4-FFF2-40B4-BE49-F238E27FC236}">
                <a16:creationId xmlns:a16="http://schemas.microsoft.com/office/drawing/2014/main" id="{99114303-6137-4606-BC4A-9E0A19504976}"/>
              </a:ext>
            </a:extLst>
          </p:cNvPr>
          <p:cNvSpPr txBox="1"/>
          <p:nvPr/>
        </p:nvSpPr>
        <p:spPr>
          <a:xfrm>
            <a:off x="7432644" y="2129486"/>
            <a:ext cx="3175000" cy="1938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90000"/>
              </a:lnSpc>
              <a:spcBef>
                <a:spcPts val="600"/>
              </a:spcBef>
            </a:pPr>
            <a:r>
              <a:rPr lang="en-US" sz="1400" dirty="0" err="1"/>
              <a:t>Nedostatok</a:t>
            </a:r>
            <a:r>
              <a:rPr lang="en-US" sz="1400" dirty="0"/>
              <a:t> </a:t>
            </a:r>
            <a:r>
              <a:rPr lang="en-US" sz="1400" dirty="0" err="1"/>
              <a:t>verejných</a:t>
            </a:r>
            <a:r>
              <a:rPr lang="en-US" sz="1400" dirty="0"/>
              <a:t> </a:t>
            </a:r>
            <a:r>
              <a:rPr lang="en-US" sz="1400" dirty="0" err="1"/>
              <a:t>nabíjacích</a:t>
            </a:r>
            <a:r>
              <a:rPr lang="en-US" sz="1400" dirty="0"/>
              <a:t> </a:t>
            </a:r>
            <a:r>
              <a:rPr lang="en-US" sz="1400" dirty="0" err="1"/>
              <a:t>miest</a:t>
            </a:r>
            <a:endParaRPr lang="fr-FR" sz="1400" dirty="0">
              <a:solidFill>
                <a:srgbClr val="000000"/>
              </a:solidFill>
            </a:endParaRPr>
          </a:p>
        </p:txBody>
      </p:sp>
      <p:cxnSp>
        <p:nvCxnSpPr>
          <p:cNvPr id="69" name="Connecteur T">
            <a:extLst>
              <a:ext uri="{FF2B5EF4-FFF2-40B4-BE49-F238E27FC236}">
                <a16:creationId xmlns:a16="http://schemas.microsoft.com/office/drawing/2014/main" id="{3933100A-3BE7-40DB-AB7B-27E57F5503E4}"/>
              </a:ext>
            </a:extLst>
          </p:cNvPr>
          <p:cNvCxnSpPr/>
          <p:nvPr/>
        </p:nvCxnSpPr>
        <p:spPr>
          <a:xfrm>
            <a:off x="6693160" y="910291"/>
            <a:ext cx="0" cy="402244"/>
          </a:xfrm>
          <a:prstGeom prst="line">
            <a:avLst/>
          </a:prstGeom>
          <a:ln w="19050">
            <a:solidFill>
              <a:srgbClr val="23AC84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Connecteur C">
            <a:extLst>
              <a:ext uri="{FF2B5EF4-FFF2-40B4-BE49-F238E27FC236}">
                <a16:creationId xmlns:a16="http://schemas.microsoft.com/office/drawing/2014/main" id="{1BFA68D9-1C56-482B-9B8F-4903E9439770}"/>
              </a:ext>
            </a:extLst>
          </p:cNvPr>
          <p:cNvCxnSpPr/>
          <p:nvPr/>
        </p:nvCxnSpPr>
        <p:spPr>
          <a:xfrm>
            <a:off x="7608216" y="878659"/>
            <a:ext cx="0" cy="402244"/>
          </a:xfrm>
          <a:prstGeom prst="line">
            <a:avLst/>
          </a:prstGeom>
          <a:ln w="38100">
            <a:solidFill>
              <a:srgbClr val="A3A93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F55BB4BD-B616-4613-8F9F-4F02A00C7CC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84</a:t>
            </a:fld>
            <a:endParaRPr lang="en-GB" dirty="0"/>
          </a:p>
        </p:txBody>
      </p:sp>
      <p:sp>
        <p:nvSpPr>
          <p:cNvPr id="45" name="ZoneTexte 61">
            <a:extLst>
              <a:ext uri="{FF2B5EF4-FFF2-40B4-BE49-F238E27FC236}">
                <a16:creationId xmlns:a16="http://schemas.microsoft.com/office/drawing/2014/main" id="{EBF83B4E-9E96-4347-BF0D-100AB6E36878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47" name="ZoneTexte 62">
            <a:extLst>
              <a:ext uri="{FF2B5EF4-FFF2-40B4-BE49-F238E27FC236}">
                <a16:creationId xmlns:a16="http://schemas.microsoft.com/office/drawing/2014/main" id="{DDB2238A-36F6-4E15-8C8F-EE12B2B8362F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Passenger cars + LCVs</a:t>
            </a:r>
          </a:p>
        </p:txBody>
      </p:sp>
      <p:grpSp>
        <p:nvGrpSpPr>
          <p:cNvPr id="50" name="Groupe 64">
            <a:extLst>
              <a:ext uri="{FF2B5EF4-FFF2-40B4-BE49-F238E27FC236}">
                <a16:creationId xmlns:a16="http://schemas.microsoft.com/office/drawing/2014/main" id="{DDBB0EE1-0881-49CB-91E1-E55E53B5D80F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64" name="Connecteur droit 72">
              <a:extLst>
                <a:ext uri="{FF2B5EF4-FFF2-40B4-BE49-F238E27FC236}">
                  <a16:creationId xmlns:a16="http://schemas.microsoft.com/office/drawing/2014/main" id="{EE48C75A-FD70-4F40-BD8F-A58547034AC4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eur droit 73">
              <a:extLst>
                <a:ext uri="{FF2B5EF4-FFF2-40B4-BE49-F238E27FC236}">
                  <a16:creationId xmlns:a16="http://schemas.microsoft.com/office/drawing/2014/main" id="{E40D6547-61F6-48F8-81A8-791F40C017B5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6" name="Graphique 74">
            <a:extLst>
              <a:ext uri="{FF2B5EF4-FFF2-40B4-BE49-F238E27FC236}">
                <a16:creationId xmlns:a16="http://schemas.microsoft.com/office/drawing/2014/main" id="{670F27A3-77BD-4FC2-B9BD-82CC5F60462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9890" y="1419459"/>
            <a:ext cx="442359" cy="435520"/>
          </a:xfrm>
          <a:prstGeom prst="rect">
            <a:avLst/>
          </a:prstGeom>
        </p:spPr>
      </p:pic>
      <p:pic>
        <p:nvPicPr>
          <p:cNvPr id="67" name="Graphique 75">
            <a:extLst>
              <a:ext uri="{FF2B5EF4-FFF2-40B4-BE49-F238E27FC236}">
                <a16:creationId xmlns:a16="http://schemas.microsoft.com/office/drawing/2014/main" id="{A123AB2F-686E-40F3-9E8B-AF3474F5B48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0080" y="1502321"/>
            <a:ext cx="453989" cy="353661"/>
          </a:xfrm>
          <a:prstGeom prst="rect">
            <a:avLst/>
          </a:prstGeom>
        </p:spPr>
      </p:pic>
      <p:pic>
        <p:nvPicPr>
          <p:cNvPr id="4" name="Picture 3 ¤Coord/2/1/20/999">
            <a:extLst>
              <a:ext uri="{FF2B5EF4-FFF2-40B4-BE49-F238E27FC236}">
                <a16:creationId xmlns:a16="http://schemas.microsoft.com/office/drawing/2014/main" id="{B21CE4AA-28DE-63A3-2906-3D553F734EC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034235" y="1383065"/>
            <a:ext cx="304800" cy="317500"/>
          </a:xfrm>
          <a:prstGeom prst="rect">
            <a:avLst/>
          </a:prstGeom>
        </p:spPr>
      </p:pic>
      <p:sp>
        <p:nvSpPr>
          <p:cNvPr id="7" name="TextBox 6 ¤Coord/2/1/20/999/24/25/">
            <a:extLst>
              <a:ext uri="{FF2B5EF4-FFF2-40B4-BE49-F238E27FC236}">
                <a16:creationId xmlns:a16="http://schemas.microsoft.com/office/drawing/2014/main" id="{68482383-563A-C7D8-30E3-E3FE08303A8D}"/>
              </a:ext>
            </a:extLst>
          </p:cNvPr>
          <p:cNvSpPr txBox="1"/>
          <p:nvPr/>
        </p:nvSpPr>
        <p:spPr>
          <a:xfrm>
            <a:off x="6339035" y="143896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43</a:t>
            </a:r>
          </a:p>
        </p:txBody>
      </p:sp>
      <p:pic>
        <p:nvPicPr>
          <p:cNvPr id="9" name="Picture 8 ¤Coord/2/2/20/999">
            <a:extLst>
              <a:ext uri="{FF2B5EF4-FFF2-40B4-BE49-F238E27FC236}">
                <a16:creationId xmlns:a16="http://schemas.microsoft.com/office/drawing/2014/main" id="{373B6157-F882-C018-973F-866694D12C2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15412" y="2075307"/>
            <a:ext cx="304800" cy="317500"/>
          </a:xfrm>
          <a:prstGeom prst="rect">
            <a:avLst/>
          </a:prstGeom>
        </p:spPr>
      </p:pic>
      <p:sp>
        <p:nvSpPr>
          <p:cNvPr id="10" name="TextBox 9 ¤Coord/2/2/20/999/24/25/">
            <a:extLst>
              <a:ext uri="{FF2B5EF4-FFF2-40B4-BE49-F238E27FC236}">
                <a16:creationId xmlns:a16="http://schemas.microsoft.com/office/drawing/2014/main" id="{92ED0B63-9D3D-7732-C12C-A73D2DB931AC}"/>
              </a:ext>
            </a:extLst>
          </p:cNvPr>
          <p:cNvSpPr txBox="1"/>
          <p:nvPr/>
        </p:nvSpPr>
        <p:spPr>
          <a:xfrm>
            <a:off x="6220212" y="213120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44</a:t>
            </a:r>
          </a:p>
        </p:txBody>
      </p:sp>
      <p:pic>
        <p:nvPicPr>
          <p:cNvPr id="12" name="Picture 11 ¤Coord/2/3/20/999">
            <a:extLst>
              <a:ext uri="{FF2B5EF4-FFF2-40B4-BE49-F238E27FC236}">
                <a16:creationId xmlns:a16="http://schemas.microsoft.com/office/drawing/2014/main" id="{954E60D0-2A18-B4F6-1D6A-0B95C18E11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650907" y="2767550"/>
            <a:ext cx="304800" cy="317500"/>
          </a:xfrm>
          <a:prstGeom prst="rect">
            <a:avLst/>
          </a:prstGeom>
        </p:spPr>
      </p:pic>
      <p:sp>
        <p:nvSpPr>
          <p:cNvPr id="13" name="TextBox 12 ¤Coord/2/3/20/999/24/25/">
            <a:extLst>
              <a:ext uri="{FF2B5EF4-FFF2-40B4-BE49-F238E27FC236}">
                <a16:creationId xmlns:a16="http://schemas.microsoft.com/office/drawing/2014/main" id="{57B9204F-E32A-B7CA-B0BD-906D00319288}"/>
              </a:ext>
            </a:extLst>
          </p:cNvPr>
          <p:cNvSpPr txBox="1"/>
          <p:nvPr/>
        </p:nvSpPr>
        <p:spPr>
          <a:xfrm>
            <a:off x="6955707" y="282345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39</a:t>
            </a:r>
          </a:p>
        </p:txBody>
      </p:sp>
      <p:pic>
        <p:nvPicPr>
          <p:cNvPr id="15" name="Picture 14 ¤Coord/2/4/20/999">
            <a:extLst>
              <a:ext uri="{FF2B5EF4-FFF2-40B4-BE49-F238E27FC236}">
                <a16:creationId xmlns:a16="http://schemas.microsoft.com/office/drawing/2014/main" id="{BB5DACDD-146D-DCE8-9BD2-682AD495C70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8971" y="3459792"/>
            <a:ext cx="304800" cy="317500"/>
          </a:xfrm>
          <a:prstGeom prst="rect">
            <a:avLst/>
          </a:prstGeom>
        </p:spPr>
      </p:pic>
      <p:sp>
        <p:nvSpPr>
          <p:cNvPr id="16" name="TextBox 15 ¤Coord/2/4/20/999/24/25/">
            <a:extLst>
              <a:ext uri="{FF2B5EF4-FFF2-40B4-BE49-F238E27FC236}">
                <a16:creationId xmlns:a16="http://schemas.microsoft.com/office/drawing/2014/main" id="{BB30BA04-344D-B115-E6D4-D86E6A50416A}"/>
              </a:ext>
            </a:extLst>
          </p:cNvPr>
          <p:cNvSpPr txBox="1"/>
          <p:nvPr/>
        </p:nvSpPr>
        <p:spPr>
          <a:xfrm>
            <a:off x="6843771" y="351569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39</a:t>
            </a:r>
          </a:p>
        </p:txBody>
      </p:sp>
      <p:pic>
        <p:nvPicPr>
          <p:cNvPr id="18" name="Picture 17 ¤Coord/2/5/20/999">
            <a:extLst>
              <a:ext uri="{FF2B5EF4-FFF2-40B4-BE49-F238E27FC236}">
                <a16:creationId xmlns:a16="http://schemas.microsoft.com/office/drawing/2014/main" id="{5A6C4EDA-0E6F-928D-7D18-F2BEC2CD2A2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7212" y="4152034"/>
            <a:ext cx="304800" cy="317500"/>
          </a:xfrm>
          <a:prstGeom prst="rect">
            <a:avLst/>
          </a:prstGeom>
        </p:spPr>
      </p:pic>
      <p:sp>
        <p:nvSpPr>
          <p:cNvPr id="19" name="TextBox 18 ¤Coord/2/5/20/999/24/25/">
            <a:extLst>
              <a:ext uri="{FF2B5EF4-FFF2-40B4-BE49-F238E27FC236}">
                <a16:creationId xmlns:a16="http://schemas.microsoft.com/office/drawing/2014/main" id="{8DA7FF52-660C-D076-4A0A-12CC557EA21E}"/>
              </a:ext>
            </a:extLst>
          </p:cNvPr>
          <p:cNvSpPr txBox="1"/>
          <p:nvPr/>
        </p:nvSpPr>
        <p:spPr>
          <a:xfrm>
            <a:off x="6842012" y="420793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31</a:t>
            </a:r>
          </a:p>
        </p:txBody>
      </p:sp>
      <p:pic>
        <p:nvPicPr>
          <p:cNvPr id="21" name="Picture 20 ¤Coord/2/6/20/999">
            <a:extLst>
              <a:ext uri="{FF2B5EF4-FFF2-40B4-BE49-F238E27FC236}">
                <a16:creationId xmlns:a16="http://schemas.microsoft.com/office/drawing/2014/main" id="{965B99D5-3FB1-48FD-D254-0FFB880A6C6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519263" y="4844277"/>
            <a:ext cx="304800" cy="317500"/>
          </a:xfrm>
          <a:prstGeom prst="rect">
            <a:avLst/>
          </a:prstGeom>
        </p:spPr>
      </p:pic>
      <p:sp>
        <p:nvSpPr>
          <p:cNvPr id="22" name="TextBox 21 ¤Coord/2/6/20/999/24/25/">
            <a:extLst>
              <a:ext uri="{FF2B5EF4-FFF2-40B4-BE49-F238E27FC236}">
                <a16:creationId xmlns:a16="http://schemas.microsoft.com/office/drawing/2014/main" id="{DEEBBABC-7F2F-2A20-F455-B0FE29914175}"/>
              </a:ext>
            </a:extLst>
          </p:cNvPr>
          <p:cNvSpPr txBox="1"/>
          <p:nvPr/>
        </p:nvSpPr>
        <p:spPr>
          <a:xfrm>
            <a:off x="5824063" y="490017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25</a:t>
            </a:r>
          </a:p>
        </p:txBody>
      </p:sp>
      <p:pic>
        <p:nvPicPr>
          <p:cNvPr id="24" name="Picture 23 ¤Coord/2/7/20/999">
            <a:extLst>
              <a:ext uri="{FF2B5EF4-FFF2-40B4-BE49-F238E27FC236}">
                <a16:creationId xmlns:a16="http://schemas.microsoft.com/office/drawing/2014/main" id="{2BC26945-EDF4-5411-E216-B026483ABD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241094" y="5503468"/>
            <a:ext cx="304800" cy="317500"/>
          </a:xfrm>
          <a:prstGeom prst="rect">
            <a:avLst/>
          </a:prstGeom>
        </p:spPr>
      </p:pic>
      <p:sp>
        <p:nvSpPr>
          <p:cNvPr id="25" name="TextBox 24 ¤Coord/2/7/20/999/24/25/">
            <a:extLst>
              <a:ext uri="{FF2B5EF4-FFF2-40B4-BE49-F238E27FC236}">
                <a16:creationId xmlns:a16="http://schemas.microsoft.com/office/drawing/2014/main" id="{2D21EB50-B330-1650-BCCE-ADA67E3CC339}"/>
              </a:ext>
            </a:extLst>
          </p:cNvPr>
          <p:cNvSpPr txBox="1"/>
          <p:nvPr/>
        </p:nvSpPr>
        <p:spPr>
          <a:xfrm>
            <a:off x="6545894" y="5559370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15</a:t>
            </a:r>
          </a:p>
        </p:txBody>
      </p:sp>
      <p:pic>
        <p:nvPicPr>
          <p:cNvPr id="27" name="Picture 26 ¤Coord/1/10/22/999">
            <a:extLst>
              <a:ext uri="{FF2B5EF4-FFF2-40B4-BE49-F238E27FC236}">
                <a16:creationId xmlns:a16="http://schemas.microsoft.com/office/drawing/2014/main" id="{EC907400-8555-91C0-7C76-5C396D454BE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700939" y="2767550"/>
            <a:ext cx="311020" cy="317500"/>
          </a:xfrm>
          <a:prstGeom prst="rect">
            <a:avLst/>
          </a:prstGeom>
        </p:spPr>
      </p:pic>
      <p:sp>
        <p:nvSpPr>
          <p:cNvPr id="29" name="TextBox 28 ¤Coord/1/10/22/999/24.48976/25/">
            <a:extLst>
              <a:ext uri="{FF2B5EF4-FFF2-40B4-BE49-F238E27FC236}">
                <a16:creationId xmlns:a16="http://schemas.microsoft.com/office/drawing/2014/main" id="{D6AEF7D4-EED7-B53E-97F6-3B8BDB5915FC}"/>
              </a:ext>
            </a:extLst>
          </p:cNvPr>
          <p:cNvSpPr txBox="1"/>
          <p:nvPr/>
        </p:nvSpPr>
        <p:spPr>
          <a:xfrm>
            <a:off x="6005739" y="282345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 dirty="0">
                <a:solidFill>
                  <a:srgbClr val="000000"/>
                </a:solidFill>
                <a:latin typeface="BNPPSlabSerif"/>
              </a:rPr>
              <a:t>47</a:t>
            </a:r>
          </a:p>
        </p:txBody>
      </p:sp>
      <p:pic>
        <p:nvPicPr>
          <p:cNvPr id="31" name="Picture 30 ¤Coord/1/11/22/999">
            <a:extLst>
              <a:ext uri="{FF2B5EF4-FFF2-40B4-BE49-F238E27FC236}">
                <a16:creationId xmlns:a16="http://schemas.microsoft.com/office/drawing/2014/main" id="{139F9064-DA4B-E221-708D-76CA91B6A90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575348" y="3459792"/>
            <a:ext cx="311020" cy="317500"/>
          </a:xfrm>
          <a:prstGeom prst="rect">
            <a:avLst/>
          </a:prstGeom>
        </p:spPr>
      </p:pic>
      <p:sp>
        <p:nvSpPr>
          <p:cNvPr id="32" name="TextBox 31 ¤Coord/1/11/22/999/24.48976/25/">
            <a:extLst>
              <a:ext uri="{FF2B5EF4-FFF2-40B4-BE49-F238E27FC236}">
                <a16:creationId xmlns:a16="http://schemas.microsoft.com/office/drawing/2014/main" id="{B415C79D-0468-34F2-4BAA-810E0A9156BD}"/>
              </a:ext>
            </a:extLst>
          </p:cNvPr>
          <p:cNvSpPr txBox="1"/>
          <p:nvPr/>
        </p:nvSpPr>
        <p:spPr>
          <a:xfrm>
            <a:off x="5880148" y="351569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 dirty="0">
                <a:solidFill>
                  <a:srgbClr val="000000"/>
                </a:solidFill>
                <a:latin typeface="BNPPSlabSerif"/>
              </a:rPr>
              <a:t>32</a:t>
            </a:r>
          </a:p>
        </p:txBody>
      </p:sp>
      <p:pic>
        <p:nvPicPr>
          <p:cNvPr id="35" name="Image 34">
            <a:extLst>
              <a:ext uri="{FF2B5EF4-FFF2-40B4-BE49-F238E27FC236}">
                <a16:creationId xmlns:a16="http://schemas.microsoft.com/office/drawing/2014/main" id="{3437DFE4-03C7-BC67-35DF-4DA53A45579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798687" y="901288"/>
            <a:ext cx="486737" cy="324365"/>
          </a:xfrm>
          <a:prstGeom prst="rect">
            <a:avLst/>
          </a:prstGeom>
        </p:spPr>
      </p:pic>
      <p:pic>
        <p:nvPicPr>
          <p:cNvPr id="42" name="Image 41">
            <a:extLst>
              <a:ext uri="{FF2B5EF4-FFF2-40B4-BE49-F238E27FC236}">
                <a16:creationId xmlns:a16="http://schemas.microsoft.com/office/drawing/2014/main" id="{49D1A335-C662-D3DF-7E39-755829B0031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726082" y="898840"/>
            <a:ext cx="486737" cy="324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217272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E1CFD9B5-1E1C-764A-8359-DF464BAA1E19}"/>
              </a:ext>
            </a:extLst>
          </p:cNvPr>
          <p:cNvSpPr/>
          <p:nvPr/>
        </p:nvSpPr>
        <p:spPr bwMode="ltGray">
          <a:xfrm>
            <a:off x="3139362" y="1544257"/>
            <a:ext cx="1446388" cy="412502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3460DBC1-6FAD-474C-8590-E66C6164CD1A}"/>
              </a:ext>
            </a:extLst>
          </p:cNvPr>
          <p:cNvSpPr txBox="1"/>
          <p:nvPr/>
        </p:nvSpPr>
        <p:spPr>
          <a:xfrm>
            <a:off x="3308351" y="1740646"/>
            <a:ext cx="110368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600" dirty="0">
                <a:solidFill>
                  <a:schemeClr val="bg1"/>
                </a:solidFill>
              </a:rPr>
              <a:t>TOTAL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680E264-2FD5-4B33-8886-1B75A2EE56FF}"/>
              </a:ext>
            </a:extLst>
          </p:cNvPr>
          <p:cNvSpPr/>
          <p:nvPr/>
        </p:nvSpPr>
        <p:spPr>
          <a:xfrm>
            <a:off x="4388490" y="6033859"/>
            <a:ext cx="742892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Pre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aké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hlavné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dôvody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by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vaša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spoločnosť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začala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objednávať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viac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BEV (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batériových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elektrických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800" i="1" kern="0" dirty="0" err="1">
                <a:solidFill>
                  <a:schemeClr val="bg1">
                    <a:lumMod val="50000"/>
                  </a:schemeClr>
                </a:solidFill>
              </a:rPr>
              <a:t>vozidiel</a:t>
            </a:r>
            <a:r>
              <a:rPr lang="en-US" sz="800" i="1" kern="0" dirty="0">
                <a:solidFill>
                  <a:schemeClr val="bg1">
                    <a:lumMod val="50000"/>
                  </a:schemeClr>
                </a:solidFill>
              </a:rPr>
              <a:t>)?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zvážiť zavedenie technológií alternatívnych palív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endParaRPr lang="en-US" sz="800" b="1" i="1" kern="0" dirty="0">
              <a:solidFill>
                <a:schemeClr val="tx1">
                  <a:lumMod val="50000"/>
                </a:schemeClr>
              </a:solidFill>
              <a:latin typeface="+mn-lt"/>
            </a:endParaRPr>
          </a:p>
        </p:txBody>
      </p:sp>
      <p:cxnSp>
        <p:nvCxnSpPr>
          <p:cNvPr id="12" name="Connecteur droit 11">
            <a:extLst>
              <a:ext uri="{FF2B5EF4-FFF2-40B4-BE49-F238E27FC236}">
                <a16:creationId xmlns:a16="http://schemas.microsoft.com/office/drawing/2014/main" id="{B66862C5-83A9-4A0E-8710-030E21F5610D}"/>
              </a:ext>
            </a:extLst>
          </p:cNvPr>
          <p:cNvCxnSpPr>
            <a:cxnSpLocks/>
          </p:cNvCxnSpPr>
          <p:nvPr/>
        </p:nvCxnSpPr>
        <p:spPr>
          <a:xfrm>
            <a:off x="4879103" y="2105880"/>
            <a:ext cx="0" cy="3564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12">
            <a:extLst>
              <a:ext uri="{FF2B5EF4-FFF2-40B4-BE49-F238E27FC236}">
                <a16:creationId xmlns:a16="http://schemas.microsoft.com/office/drawing/2014/main" id="{58A5604E-B14E-4AF4-8F5A-6FBF6C220CC7}"/>
              </a:ext>
            </a:extLst>
          </p:cNvPr>
          <p:cNvCxnSpPr>
            <a:cxnSpLocks/>
          </p:cNvCxnSpPr>
          <p:nvPr/>
        </p:nvCxnSpPr>
        <p:spPr>
          <a:xfrm>
            <a:off x="6783108" y="2105880"/>
            <a:ext cx="0" cy="3564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A822EC2F-37D8-4F54-BBE3-7D6FC84579E6}"/>
              </a:ext>
            </a:extLst>
          </p:cNvPr>
          <p:cNvCxnSpPr>
            <a:cxnSpLocks/>
          </p:cNvCxnSpPr>
          <p:nvPr/>
        </p:nvCxnSpPr>
        <p:spPr>
          <a:xfrm>
            <a:off x="8616864" y="2105880"/>
            <a:ext cx="0" cy="3564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41BF7E7F-435C-43B3-A34E-5D10C70DDBE1}"/>
              </a:ext>
            </a:extLst>
          </p:cNvPr>
          <p:cNvCxnSpPr>
            <a:cxnSpLocks/>
          </p:cNvCxnSpPr>
          <p:nvPr/>
        </p:nvCxnSpPr>
        <p:spPr>
          <a:xfrm>
            <a:off x="10458995" y="2119528"/>
            <a:ext cx="0" cy="3564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>
            <a:extLst>
              <a:ext uri="{FF2B5EF4-FFF2-40B4-BE49-F238E27FC236}">
                <a16:creationId xmlns:a16="http://schemas.microsoft.com/office/drawing/2014/main" id="{AABCCBE8-1E07-41D7-A21B-E26607F08333}"/>
              </a:ext>
            </a:extLst>
          </p:cNvPr>
          <p:cNvCxnSpPr>
            <a:cxnSpLocks/>
          </p:cNvCxnSpPr>
          <p:nvPr/>
        </p:nvCxnSpPr>
        <p:spPr>
          <a:xfrm>
            <a:off x="2848994" y="1544258"/>
            <a:ext cx="0" cy="414000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Graphique C0">
            <a:extLst>
              <a:ext uri="{FF2B5EF4-FFF2-40B4-BE49-F238E27FC236}">
                <a16:creationId xmlns:a16="http://schemas.microsoft.com/office/drawing/2014/main" id="{59E1A46A-1D76-4E34-9CED-B862EBA0E6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96728372"/>
              </p:ext>
            </p:extLst>
          </p:nvPr>
        </p:nvGraphicFramePr>
        <p:xfrm>
          <a:off x="6850260" y="2175047"/>
          <a:ext cx="1680527" cy="3584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itre 4">
            <a:extLst>
              <a:ext uri="{FF2B5EF4-FFF2-40B4-BE49-F238E27FC236}">
                <a16:creationId xmlns:a16="http://schemas.microsoft.com/office/drawing/2014/main" id="{1FB60361-D1BC-4589-B927-23C26342A9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95466"/>
          </a:xfrm>
        </p:spPr>
        <p:txBody>
          <a:bodyPr vert="horz" lIns="180000" tIns="0" rIns="0" bIns="0" rtlCol="0" anchor="t">
            <a:spAutoFit/>
          </a:bodyPr>
          <a:lstStyle/>
          <a:p>
            <a:r>
              <a:rPr lang="sk-SK" sz="2400" dirty="0"/>
              <a:t>Hlavné dôvody, prečo začať objednávať viac  100% BEV</a:t>
            </a:r>
          </a:p>
        </p:txBody>
      </p:sp>
      <p:sp>
        <p:nvSpPr>
          <p:cNvPr id="27" name="Organigramme : Entrée manuelle 26">
            <a:extLst>
              <a:ext uri="{FF2B5EF4-FFF2-40B4-BE49-F238E27FC236}">
                <a16:creationId xmlns:a16="http://schemas.microsoft.com/office/drawing/2014/main" id="{F4F51D3B-03AF-4204-84EA-00CF0E23A68C}"/>
              </a:ext>
            </a:extLst>
          </p:cNvPr>
          <p:cNvSpPr/>
          <p:nvPr/>
        </p:nvSpPr>
        <p:spPr bwMode="ltGray">
          <a:xfrm rot="10800000">
            <a:off x="359400" y="-8168"/>
            <a:ext cx="98550" cy="464340"/>
          </a:xfrm>
          <a:prstGeom prst="flowChartManualInput">
            <a:avLst/>
          </a:prstGeom>
          <a:solidFill>
            <a:srgbClr val="C3C94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Organigramme : Entrée manuelle 27">
            <a:extLst>
              <a:ext uri="{FF2B5EF4-FFF2-40B4-BE49-F238E27FC236}">
                <a16:creationId xmlns:a16="http://schemas.microsoft.com/office/drawing/2014/main" id="{A1BF2B83-732F-4572-9514-4E34FF224383}"/>
              </a:ext>
            </a:extLst>
          </p:cNvPr>
          <p:cNvSpPr/>
          <p:nvPr/>
        </p:nvSpPr>
        <p:spPr bwMode="ltGray">
          <a:xfrm>
            <a:off x="359400" y="323512"/>
            <a:ext cx="98550" cy="464340"/>
          </a:xfrm>
          <a:prstGeom prst="flowChartManualInput">
            <a:avLst/>
          </a:prstGeom>
          <a:solidFill>
            <a:srgbClr val="E0E3A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pic>
        <p:nvPicPr>
          <p:cNvPr id="29" name="Graphique 28">
            <a:extLst>
              <a:ext uri="{FF2B5EF4-FFF2-40B4-BE49-F238E27FC236}">
                <a16:creationId xmlns:a16="http://schemas.microsoft.com/office/drawing/2014/main" id="{A93C5902-9803-4DB7-9855-C8639E99D1B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78924" y="1468589"/>
            <a:ext cx="224742" cy="550027"/>
          </a:xfrm>
          <a:prstGeom prst="rect">
            <a:avLst/>
          </a:prstGeom>
        </p:spPr>
      </p:pic>
      <p:pic>
        <p:nvPicPr>
          <p:cNvPr id="30" name="Graphique 29">
            <a:extLst>
              <a:ext uri="{FF2B5EF4-FFF2-40B4-BE49-F238E27FC236}">
                <a16:creationId xmlns:a16="http://schemas.microsoft.com/office/drawing/2014/main" id="{6140282A-7041-4259-BE62-C909B2B7971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583169" y="1468589"/>
            <a:ext cx="372599" cy="550027"/>
          </a:xfrm>
          <a:prstGeom prst="rect">
            <a:avLst/>
          </a:prstGeom>
        </p:spPr>
      </p:pic>
      <p:pic>
        <p:nvPicPr>
          <p:cNvPr id="31" name="Graphique 30">
            <a:extLst>
              <a:ext uri="{FF2B5EF4-FFF2-40B4-BE49-F238E27FC236}">
                <a16:creationId xmlns:a16="http://schemas.microsoft.com/office/drawing/2014/main" id="{368642C7-C7CD-47F0-BABC-AD05FBA3D27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404779" y="1468589"/>
            <a:ext cx="431742" cy="544114"/>
          </a:xfrm>
          <a:prstGeom prst="rect">
            <a:avLst/>
          </a:prstGeom>
        </p:spPr>
      </p:pic>
      <p:pic>
        <p:nvPicPr>
          <p:cNvPr id="32" name="Graphique 31">
            <a:extLst>
              <a:ext uri="{FF2B5EF4-FFF2-40B4-BE49-F238E27FC236}">
                <a16:creationId xmlns:a16="http://schemas.microsoft.com/office/drawing/2014/main" id="{C1AA8A77-2830-4D60-902E-5CC4489D9A6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081840" y="1468589"/>
            <a:ext cx="798426" cy="544114"/>
          </a:xfrm>
          <a:prstGeom prst="rect">
            <a:avLst/>
          </a:prstGeom>
        </p:spPr>
      </p:pic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C1F1D56C-CA5B-42C5-87FB-9CFE9A226D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85</a:t>
            </a:fld>
            <a:endParaRPr lang="en-GB"/>
          </a:p>
        </p:txBody>
      </p:sp>
      <p:sp>
        <p:nvSpPr>
          <p:cNvPr id="33" name="ZoneTexte 61">
            <a:extLst>
              <a:ext uri="{FF2B5EF4-FFF2-40B4-BE49-F238E27FC236}">
                <a16:creationId xmlns:a16="http://schemas.microsoft.com/office/drawing/2014/main" id="{AFD672E0-CD32-4E98-AAA3-F0D11C88275E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34" name="ZoneTexte 62">
            <a:extLst>
              <a:ext uri="{FF2B5EF4-FFF2-40B4-BE49-F238E27FC236}">
                <a16:creationId xmlns:a16="http://schemas.microsoft.com/office/drawing/2014/main" id="{B6B649B1-844E-4777-99BC-1AD3AE9F8842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+ LCV</a:t>
            </a:r>
          </a:p>
        </p:txBody>
      </p:sp>
      <p:grpSp>
        <p:nvGrpSpPr>
          <p:cNvPr id="37" name="Groupe 64">
            <a:extLst>
              <a:ext uri="{FF2B5EF4-FFF2-40B4-BE49-F238E27FC236}">
                <a16:creationId xmlns:a16="http://schemas.microsoft.com/office/drawing/2014/main" id="{67972A2B-19AD-4D6F-8B95-4FFF38EE8DDE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38" name="Connecteur droit 72">
              <a:extLst>
                <a:ext uri="{FF2B5EF4-FFF2-40B4-BE49-F238E27FC236}">
                  <a16:creationId xmlns:a16="http://schemas.microsoft.com/office/drawing/2014/main" id="{887DAC33-0375-4B05-9199-7A8747ABBC6E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eur droit 73">
              <a:extLst>
                <a:ext uri="{FF2B5EF4-FFF2-40B4-BE49-F238E27FC236}">
                  <a16:creationId xmlns:a16="http://schemas.microsoft.com/office/drawing/2014/main" id="{69429643-D7CA-40A7-A5CE-3902DD6E116E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41" name="Graphique 74">
            <a:extLst>
              <a:ext uri="{FF2B5EF4-FFF2-40B4-BE49-F238E27FC236}">
                <a16:creationId xmlns:a16="http://schemas.microsoft.com/office/drawing/2014/main" id="{01BB355B-64D8-478A-931C-223959746DD6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9890" y="1419459"/>
            <a:ext cx="442359" cy="435520"/>
          </a:xfrm>
          <a:prstGeom prst="rect">
            <a:avLst/>
          </a:prstGeom>
        </p:spPr>
      </p:pic>
      <p:pic>
        <p:nvPicPr>
          <p:cNvPr id="42" name="Graphique 75">
            <a:extLst>
              <a:ext uri="{FF2B5EF4-FFF2-40B4-BE49-F238E27FC236}">
                <a16:creationId xmlns:a16="http://schemas.microsoft.com/office/drawing/2014/main" id="{F43B90AF-6725-416F-9303-85365C72D78D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30080" y="1502321"/>
            <a:ext cx="453989" cy="353661"/>
          </a:xfrm>
          <a:prstGeom prst="rect">
            <a:avLst/>
          </a:prstGeom>
        </p:spPr>
      </p:pic>
      <p:graphicFrame>
        <p:nvGraphicFramePr>
          <p:cNvPr id="35" name="Graphique C0">
            <a:extLst>
              <a:ext uri="{FF2B5EF4-FFF2-40B4-BE49-F238E27FC236}">
                <a16:creationId xmlns:a16="http://schemas.microsoft.com/office/drawing/2014/main" id="{584FA99C-1BA4-42BD-AD9F-EDC8B109864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05385584"/>
              </p:ext>
            </p:extLst>
          </p:nvPr>
        </p:nvGraphicFramePr>
        <p:xfrm>
          <a:off x="3098395" y="2175047"/>
          <a:ext cx="1680527" cy="3584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44" name="Graphique C0">
            <a:extLst>
              <a:ext uri="{FF2B5EF4-FFF2-40B4-BE49-F238E27FC236}">
                <a16:creationId xmlns:a16="http://schemas.microsoft.com/office/drawing/2014/main" id="{AEEA5D39-0F3D-43AC-9FD2-E8BA13325E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12105046"/>
              </p:ext>
            </p:extLst>
          </p:nvPr>
        </p:nvGraphicFramePr>
        <p:xfrm>
          <a:off x="8688487" y="2175047"/>
          <a:ext cx="1680527" cy="3584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46" name="Graphique C0">
            <a:extLst>
              <a:ext uri="{FF2B5EF4-FFF2-40B4-BE49-F238E27FC236}">
                <a16:creationId xmlns:a16="http://schemas.microsoft.com/office/drawing/2014/main" id="{416D4749-CBED-4813-96A0-BECA3AB27D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9479773"/>
              </p:ext>
            </p:extLst>
          </p:nvPr>
        </p:nvGraphicFramePr>
        <p:xfrm>
          <a:off x="10489004" y="2175047"/>
          <a:ext cx="1680527" cy="3584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48" name="Graphique C0">
            <a:extLst>
              <a:ext uri="{FF2B5EF4-FFF2-40B4-BE49-F238E27FC236}">
                <a16:creationId xmlns:a16="http://schemas.microsoft.com/office/drawing/2014/main" id="{0ACF217F-D56B-4007-AEBE-3CDAC91934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772217"/>
              </p:ext>
            </p:extLst>
          </p:nvPr>
        </p:nvGraphicFramePr>
        <p:xfrm>
          <a:off x="4993180" y="2175047"/>
          <a:ext cx="1680527" cy="3584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2" name="Tableau 15">
            <a:extLst>
              <a:ext uri="{FF2B5EF4-FFF2-40B4-BE49-F238E27FC236}">
                <a16:creationId xmlns:a16="http://schemas.microsoft.com/office/drawing/2014/main" id="{61743CAD-138E-4052-B35C-CA2B7529D8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6458692"/>
              </p:ext>
            </p:extLst>
          </p:nvPr>
        </p:nvGraphicFramePr>
        <p:xfrm>
          <a:off x="281746" y="2236733"/>
          <a:ext cx="2400000" cy="34218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00000">
                  <a:extLst>
                    <a:ext uri="{9D8B030D-6E8A-4147-A177-3AD203B41FA5}">
                      <a16:colId xmlns:a16="http://schemas.microsoft.com/office/drawing/2014/main" val="3494130257"/>
                    </a:ext>
                  </a:extLst>
                </a:gridCol>
              </a:tblGrid>
              <a:tr h="483092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Vládne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dotácie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na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BEV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sú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sk-SK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poskytované</a:t>
                      </a:r>
                      <a:r>
                        <a:rPr lang="sk-SK" sz="12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štedrejším spôsobom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8609970"/>
                  </a:ext>
                </a:extLst>
              </a:tr>
              <a:tr h="483092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Používanie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BEV je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viac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ohľaduplné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životnému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prostrediu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492131"/>
                  </a:ext>
                </a:extLst>
              </a:tr>
              <a:tr h="483092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Zavádzajú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sa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daňové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úľavy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pre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používateľov</a:t>
                      </a:r>
                      <a:endParaRPr lang="fr-FR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7469051"/>
                  </a:ext>
                </a:extLst>
              </a:tr>
              <a:tr h="483092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Väčší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dojazd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BEV</a:t>
                      </a: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2526793"/>
                  </a:ext>
                </a:extLst>
              </a:tr>
              <a:tr h="483092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Na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trhu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je k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dispozícii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viac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značiek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a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modelov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BEV</a:t>
                      </a:r>
                      <a:endParaRPr lang="fr-FR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818675"/>
                  </a:ext>
                </a:extLst>
              </a:tr>
              <a:tr h="523311">
                <a:tc>
                  <a:txBody>
                    <a:bodyPr/>
                    <a:lstStyle/>
                    <a:p>
                      <a:pPr algn="r" fontAlgn="b">
                        <a:lnSpc>
                          <a:spcPts val="1200"/>
                        </a:lnSpc>
                      </a:pPr>
                      <a:r>
                        <a:rPr lang="fr-FR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Celkové</a:t>
                      </a: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fr-FR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náklady</a:t>
                      </a: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na </a:t>
                      </a:r>
                      <a:r>
                        <a:rPr lang="fr-FR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vlastníctvo</a:t>
                      </a:r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(TCO</a:t>
                      </a:r>
                      <a:r>
                        <a:rPr lang="sk-SK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)</a:t>
                      </a:r>
                      <a:endParaRPr lang="fr-FR" sz="12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3833355"/>
                  </a:ext>
                </a:extLst>
              </a:tr>
              <a:tr h="483092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 </a:t>
                      </a:r>
                      <a:r>
                        <a:rPr lang="en-US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celej</a:t>
                      </a:r>
                      <a:r>
                        <a:rPr 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krajine</a:t>
                      </a:r>
                      <a:r>
                        <a:rPr 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je k </a:t>
                      </a:r>
                      <a:r>
                        <a:rPr lang="en-US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dispozícii</a:t>
                      </a:r>
                      <a:r>
                        <a:rPr 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viac</a:t>
                      </a:r>
                      <a:r>
                        <a:rPr 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verejných</a:t>
                      </a:r>
                      <a:r>
                        <a:rPr 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nabíjacích</a:t>
                      </a:r>
                      <a:r>
                        <a:rPr lang="en-US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staníc</a:t>
                      </a:r>
                      <a:endParaRPr lang="fr-FR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5965436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950B4AB0-5513-41C6-AC3F-BCA98CA02B1C}"/>
              </a:ext>
            </a:extLst>
          </p:cNvPr>
          <p:cNvSpPr/>
          <p:nvPr/>
        </p:nvSpPr>
        <p:spPr bwMode="ltGray">
          <a:xfrm>
            <a:off x="6926833" y="2097453"/>
            <a:ext cx="1537933" cy="372999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sk-SK" sz="1600" b="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Nízky základ</a:t>
            </a:r>
            <a:endParaRPr lang="fr-FR" sz="1600" b="0" i="1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268147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Rectangle 54">
            <a:extLst>
              <a:ext uri="{FF2B5EF4-FFF2-40B4-BE49-F238E27FC236}">
                <a16:creationId xmlns:a16="http://schemas.microsoft.com/office/drawing/2014/main" id="{044DF85D-2861-4721-A878-22838635CEDF}"/>
              </a:ext>
            </a:extLst>
          </p:cNvPr>
          <p:cNvSpPr/>
          <p:nvPr/>
        </p:nvSpPr>
        <p:spPr bwMode="ltGray">
          <a:xfrm>
            <a:off x="2549849" y="1301371"/>
            <a:ext cx="1646751" cy="4752000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PRÍSTUP K NABÍJACÍM STANICIAM</a:t>
            </a:r>
            <a:endParaRPr lang="fr-FR" dirty="0">
              <a:latin typeface="+mn-lt"/>
            </a:endParaRPr>
          </a:p>
        </p:txBody>
      </p:sp>
      <p:cxnSp>
        <p:nvCxnSpPr>
          <p:cNvPr id="62" name="Connecteur droit 61">
            <a:extLst>
              <a:ext uri="{FF2B5EF4-FFF2-40B4-BE49-F238E27FC236}">
                <a16:creationId xmlns:a16="http://schemas.microsoft.com/office/drawing/2014/main" id="{075E386C-DCF9-4011-B066-78DE54D1DD9C}"/>
              </a:ext>
            </a:extLst>
          </p:cNvPr>
          <p:cNvCxnSpPr>
            <a:cxnSpLocks/>
          </p:cNvCxnSpPr>
          <p:nvPr/>
        </p:nvCxnSpPr>
        <p:spPr>
          <a:xfrm>
            <a:off x="445352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droit 62">
            <a:extLst>
              <a:ext uri="{FF2B5EF4-FFF2-40B4-BE49-F238E27FC236}">
                <a16:creationId xmlns:a16="http://schemas.microsoft.com/office/drawing/2014/main" id="{6FAE9A24-AE37-4FF8-B914-4674D1090A5B}"/>
              </a:ext>
            </a:extLst>
          </p:cNvPr>
          <p:cNvCxnSpPr>
            <a:cxnSpLocks/>
          </p:cNvCxnSpPr>
          <p:nvPr/>
        </p:nvCxnSpPr>
        <p:spPr>
          <a:xfrm>
            <a:off x="6347583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63">
            <a:extLst>
              <a:ext uri="{FF2B5EF4-FFF2-40B4-BE49-F238E27FC236}">
                <a16:creationId xmlns:a16="http://schemas.microsoft.com/office/drawing/2014/main" id="{043D470C-93FF-4B30-BA27-10E5591B284E}"/>
              </a:ext>
            </a:extLst>
          </p:cNvPr>
          <p:cNvCxnSpPr>
            <a:cxnSpLocks/>
          </p:cNvCxnSpPr>
          <p:nvPr/>
        </p:nvCxnSpPr>
        <p:spPr>
          <a:xfrm>
            <a:off x="8139135" y="170588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droit 64">
            <a:extLst>
              <a:ext uri="{FF2B5EF4-FFF2-40B4-BE49-F238E27FC236}">
                <a16:creationId xmlns:a16="http://schemas.microsoft.com/office/drawing/2014/main" id="{C47890DB-F632-468F-93A4-08C9DD67C917}"/>
              </a:ext>
            </a:extLst>
          </p:cNvPr>
          <p:cNvCxnSpPr>
            <a:cxnSpLocks/>
          </p:cNvCxnSpPr>
          <p:nvPr/>
        </p:nvCxnSpPr>
        <p:spPr>
          <a:xfrm>
            <a:off x="10090748" y="171953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ZoneTexte 65">
            <a:extLst>
              <a:ext uri="{FF2B5EF4-FFF2-40B4-BE49-F238E27FC236}">
                <a16:creationId xmlns:a16="http://schemas.microsoft.com/office/drawing/2014/main" id="{E37684F9-E2D3-4A25-8FAF-FFDC77F5A286}"/>
              </a:ext>
            </a:extLst>
          </p:cNvPr>
          <p:cNvSpPr txBox="1"/>
          <p:nvPr/>
        </p:nvSpPr>
        <p:spPr>
          <a:xfrm>
            <a:off x="2742053" y="136446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rPr>
              <a:t>TOTAL</a:t>
            </a:r>
          </a:p>
        </p:txBody>
      </p:sp>
      <p:pic>
        <p:nvPicPr>
          <p:cNvPr id="82" name="Graphique 81">
            <a:extLst>
              <a:ext uri="{FF2B5EF4-FFF2-40B4-BE49-F238E27FC236}">
                <a16:creationId xmlns:a16="http://schemas.microsoft.com/office/drawing/2014/main" id="{F2875E52-A018-4BCC-87C2-93E56E35B32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83" name="Graphique 82">
            <a:extLst>
              <a:ext uri="{FF2B5EF4-FFF2-40B4-BE49-F238E27FC236}">
                <a16:creationId xmlns:a16="http://schemas.microsoft.com/office/drawing/2014/main" id="{EDD74210-FAB8-4CC3-9E33-5DDDD5EE3A2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84" name="Graphique 83">
            <a:extLst>
              <a:ext uri="{FF2B5EF4-FFF2-40B4-BE49-F238E27FC236}">
                <a16:creationId xmlns:a16="http://schemas.microsoft.com/office/drawing/2014/main" id="{C2D8A845-5650-4D99-A742-414B128C6D6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85" name="Graphique 84">
            <a:extLst>
              <a:ext uri="{FF2B5EF4-FFF2-40B4-BE49-F238E27FC236}">
                <a16:creationId xmlns:a16="http://schemas.microsoft.com/office/drawing/2014/main" id="{BFFAE9A2-7FAF-4634-9C81-2D9B6AEA2B5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graphicFrame>
        <p:nvGraphicFramePr>
          <p:cNvPr id="37" name="Graphique C0">
            <a:extLst>
              <a:ext uri="{FF2B5EF4-FFF2-40B4-BE49-F238E27FC236}">
                <a16:creationId xmlns:a16="http://schemas.microsoft.com/office/drawing/2014/main" id="{3BBAA47B-82E6-459F-8468-323E399E92E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0583330"/>
              </p:ext>
            </p:extLst>
          </p:nvPr>
        </p:nvGraphicFramePr>
        <p:xfrm>
          <a:off x="6502447" y="2164653"/>
          <a:ext cx="1496265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F89D73C0-7697-488A-ABCE-70DC31E9F747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36" name="ZoneTexte 61">
            <a:extLst>
              <a:ext uri="{FF2B5EF4-FFF2-40B4-BE49-F238E27FC236}">
                <a16:creationId xmlns:a16="http://schemas.microsoft.com/office/drawing/2014/main" id="{9CD09EA1-2504-4201-B21C-CA3692389EFE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137" name="ZoneTexte 62">
            <a:extLst>
              <a:ext uri="{FF2B5EF4-FFF2-40B4-BE49-F238E27FC236}">
                <a16:creationId xmlns:a16="http://schemas.microsoft.com/office/drawing/2014/main" id="{5F550ABF-F8E6-4A75-84DA-40A1CD5BDE14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+ LCV</a:t>
            </a:r>
          </a:p>
        </p:txBody>
      </p:sp>
      <p:grpSp>
        <p:nvGrpSpPr>
          <p:cNvPr id="138" name="Groupe 64">
            <a:extLst>
              <a:ext uri="{FF2B5EF4-FFF2-40B4-BE49-F238E27FC236}">
                <a16:creationId xmlns:a16="http://schemas.microsoft.com/office/drawing/2014/main" id="{6CA1624F-C5D7-4F12-97E6-144AB00E8DFD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139" name="Connecteur droit 72">
              <a:extLst>
                <a:ext uri="{FF2B5EF4-FFF2-40B4-BE49-F238E27FC236}">
                  <a16:creationId xmlns:a16="http://schemas.microsoft.com/office/drawing/2014/main" id="{768EB944-69BE-4D75-8E28-D73185CF1C9F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Connecteur droit 73">
              <a:extLst>
                <a:ext uri="{FF2B5EF4-FFF2-40B4-BE49-F238E27FC236}">
                  <a16:creationId xmlns:a16="http://schemas.microsoft.com/office/drawing/2014/main" id="{9C782215-7B35-4AAA-9FED-AE432D8BD8F7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1" name="Graphique 74">
            <a:extLst>
              <a:ext uri="{FF2B5EF4-FFF2-40B4-BE49-F238E27FC236}">
                <a16:creationId xmlns:a16="http://schemas.microsoft.com/office/drawing/2014/main" id="{404C107E-21CE-4643-88C5-8789D1846635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9890" y="1419459"/>
            <a:ext cx="442359" cy="435520"/>
          </a:xfrm>
          <a:prstGeom prst="rect">
            <a:avLst/>
          </a:prstGeom>
        </p:spPr>
      </p:pic>
      <p:pic>
        <p:nvPicPr>
          <p:cNvPr id="142" name="Graphique 75">
            <a:extLst>
              <a:ext uri="{FF2B5EF4-FFF2-40B4-BE49-F238E27FC236}">
                <a16:creationId xmlns:a16="http://schemas.microsoft.com/office/drawing/2014/main" id="{0B236981-5627-4811-9BD8-C8E636E6E7A9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30080" y="1502321"/>
            <a:ext cx="453989" cy="353661"/>
          </a:xfrm>
          <a:prstGeom prst="rect">
            <a:avLst/>
          </a:prstGeom>
        </p:spPr>
      </p:pic>
      <p:graphicFrame>
        <p:nvGraphicFramePr>
          <p:cNvPr id="148" name="Graphique C0">
            <a:extLst>
              <a:ext uri="{FF2B5EF4-FFF2-40B4-BE49-F238E27FC236}">
                <a16:creationId xmlns:a16="http://schemas.microsoft.com/office/drawing/2014/main" id="{F1A0DB4A-C4F4-407B-806E-4D2B2302AD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7347654"/>
              </p:ext>
            </p:extLst>
          </p:nvPr>
        </p:nvGraphicFramePr>
        <p:xfrm>
          <a:off x="2825990" y="2164653"/>
          <a:ext cx="1496265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49" name="Graphique C0">
            <a:extLst>
              <a:ext uri="{FF2B5EF4-FFF2-40B4-BE49-F238E27FC236}">
                <a16:creationId xmlns:a16="http://schemas.microsoft.com/office/drawing/2014/main" id="{9A911660-EC0D-45D6-8F56-219C8AC0AB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18147110"/>
              </p:ext>
            </p:extLst>
          </p:nvPr>
        </p:nvGraphicFramePr>
        <p:xfrm>
          <a:off x="8340670" y="2164653"/>
          <a:ext cx="1496265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50" name="Graphique C0">
            <a:extLst>
              <a:ext uri="{FF2B5EF4-FFF2-40B4-BE49-F238E27FC236}">
                <a16:creationId xmlns:a16="http://schemas.microsoft.com/office/drawing/2014/main" id="{7AB838F8-453F-4563-922E-D8DCF63B50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4725330"/>
              </p:ext>
            </p:extLst>
          </p:nvPr>
        </p:nvGraphicFramePr>
        <p:xfrm>
          <a:off x="10282592" y="2164653"/>
          <a:ext cx="1496265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151" name="Graphique C0">
            <a:extLst>
              <a:ext uri="{FF2B5EF4-FFF2-40B4-BE49-F238E27FC236}">
                <a16:creationId xmlns:a16="http://schemas.microsoft.com/office/drawing/2014/main" id="{6626BD81-140E-41E8-AD3F-45A8DEBC56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36825067"/>
              </p:ext>
            </p:extLst>
          </p:nvPr>
        </p:nvGraphicFramePr>
        <p:xfrm>
          <a:off x="4635938" y="2164653"/>
          <a:ext cx="1496265" cy="39069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147" name="Tableau 15">
            <a:extLst>
              <a:ext uri="{FF2B5EF4-FFF2-40B4-BE49-F238E27FC236}">
                <a16:creationId xmlns:a16="http://schemas.microsoft.com/office/drawing/2014/main" id="{749B7C8A-88EF-4BB7-BF95-92B69E5F43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9072945"/>
              </p:ext>
            </p:extLst>
          </p:nvPr>
        </p:nvGraphicFramePr>
        <p:xfrm>
          <a:off x="99731" y="2158698"/>
          <a:ext cx="2400000" cy="38117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00000">
                  <a:extLst>
                    <a:ext uri="{9D8B030D-6E8A-4147-A177-3AD203B41FA5}">
                      <a16:colId xmlns:a16="http://schemas.microsoft.com/office/drawing/2014/main" val="3494130257"/>
                    </a:ext>
                  </a:extLst>
                </a:gridCol>
              </a:tblGrid>
              <a:tr h="635299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V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priestoroch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spoločnosti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nie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sú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momentálne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nainštalované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žiadne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nabíjacie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stanice</a:t>
                      </a:r>
                      <a:endParaRPr lang="en-US" sz="1100" b="0" i="0" u="none" strike="noStrike" dirty="0">
                        <a:solidFill>
                          <a:srgbClr val="545454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8609970"/>
                  </a:ext>
                </a:extLst>
              </a:tr>
              <a:tr h="635299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Vodič</a:t>
                      </a:r>
                      <a:r>
                        <a:rPr lang="sk-SK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i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mus</a:t>
                      </a:r>
                      <a:r>
                        <a:rPr lang="sk-SK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ia</a:t>
                      </a:r>
                      <a:r>
                        <a:rPr lang="sk-SK" sz="1100" b="0" i="0" u="none" strike="noStrike" baseline="0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platiť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za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domácu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inštaláciu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nabíjacej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stanice</a:t>
                      </a:r>
                      <a:endParaRPr lang="en-US" sz="1100" b="0" i="0" u="none" strike="noStrike" dirty="0">
                        <a:solidFill>
                          <a:srgbClr val="545454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492131"/>
                  </a:ext>
                </a:extLst>
              </a:tr>
              <a:tr h="635299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V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priestoroch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spoločnosti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sú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nainštalované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nabíjacie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stanice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a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vodiči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za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nabíjanie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platia</a:t>
                      </a:r>
                      <a:endParaRPr lang="fr-FR" sz="1100" b="0" i="0" u="none" strike="noStrike" dirty="0">
                        <a:solidFill>
                          <a:srgbClr val="545454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7469051"/>
                  </a:ext>
                </a:extLst>
              </a:tr>
              <a:tr h="635299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Spoločnosť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dotuje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vodičom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náklady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domácu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inštaláciu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nabíjacích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staníc</a:t>
                      </a:r>
                      <a:endParaRPr lang="en-US" sz="1100" b="0" i="0" u="none" strike="noStrike" dirty="0">
                        <a:solidFill>
                          <a:srgbClr val="545454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2526793"/>
                  </a:ext>
                </a:extLst>
              </a:tr>
              <a:tr h="635299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V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priestoroch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spoločnosti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sú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nainštalované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nabíjacie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stanice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a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nabíjanie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je pre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vodičov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zdarma</a:t>
                      </a:r>
                      <a:endParaRPr lang="fr-FR" sz="1100" b="0" i="0" u="none" strike="noStrike" dirty="0">
                        <a:solidFill>
                          <a:srgbClr val="545454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818675"/>
                  </a:ext>
                </a:extLst>
              </a:tr>
              <a:tr h="635299">
                <a:tc>
                  <a:txBody>
                    <a:bodyPr/>
                    <a:lstStyle/>
                    <a:p>
                      <a:pPr algn="r" rtl="0" fontAlgn="b">
                        <a:lnSpc>
                          <a:spcPts val="1200"/>
                        </a:lnSpc>
                      </a:pP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Plánujeme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inštaláciu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nabíjacích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staníc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v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priestoroch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spoločnosti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v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priebehu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nasledujúcich</a:t>
                      </a:r>
                      <a:r>
                        <a:rPr lang="en-US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 12 </a:t>
                      </a:r>
                      <a:r>
                        <a:rPr lang="en-US" sz="1100" b="0" i="0" u="none" strike="noStrike" dirty="0" err="1">
                          <a:solidFill>
                            <a:srgbClr val="545454"/>
                          </a:solidFill>
                          <a:effectLst/>
                          <a:latin typeface="+mn-lt"/>
                        </a:rPr>
                        <a:t>mesiacov</a:t>
                      </a:r>
                      <a:endParaRPr lang="fr-FR" sz="1100" b="0" i="0" u="none" strike="noStrike" dirty="0">
                        <a:solidFill>
                          <a:srgbClr val="545454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3833355"/>
                  </a:ext>
                </a:extLst>
              </a:tr>
            </a:tbl>
          </a:graphicData>
        </a:graphic>
      </p:graphicFrame>
      <p:sp>
        <p:nvSpPr>
          <p:cNvPr id="32" name="Rectangle 31">
            <a:extLst>
              <a:ext uri="{FF2B5EF4-FFF2-40B4-BE49-F238E27FC236}">
                <a16:creationId xmlns:a16="http://schemas.microsoft.com/office/drawing/2014/main" id="{B3019AB5-3094-430A-BB5E-F992FD5A4F20}"/>
              </a:ext>
            </a:extLst>
          </p:cNvPr>
          <p:cNvSpPr/>
          <p:nvPr/>
        </p:nvSpPr>
        <p:spPr>
          <a:xfrm>
            <a:off x="4635938" y="6030573"/>
            <a:ext cx="718173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fontAlgn="ctr">
              <a:defRPr/>
            </a:pPr>
            <a:r>
              <a:rPr lang="sk-SK" sz="800" i="1" dirty="0">
                <a:solidFill>
                  <a:srgbClr val="7F7F7F"/>
                </a:solidFill>
              </a:rPr>
              <a:t>Viacero odpovedí - % sa nesčítajú do 100 % </a:t>
            </a:r>
          </a:p>
          <a:p>
            <a:pPr lvl="0" algn="r" fontAlgn="ctr">
              <a:defRPr/>
            </a:pPr>
            <a:r>
              <a:rPr lang="sk-SK" sz="800" i="1" dirty="0">
                <a:solidFill>
                  <a:srgbClr val="7F7F7F"/>
                </a:solidFill>
              </a:rPr>
              <a:t>Čo sa týka inštalácie nabíjacích staníc a zodpovednosť za náklady na nabíjanie batériových elektrických a </a:t>
            </a:r>
            <a:r>
              <a:rPr lang="sk-SK" sz="800" i="1" dirty="0" err="1">
                <a:solidFill>
                  <a:srgbClr val="7F7F7F"/>
                </a:solidFill>
              </a:rPr>
              <a:t>plug</a:t>
            </a:r>
            <a:r>
              <a:rPr lang="sk-SK" sz="800" i="1" dirty="0">
                <a:solidFill>
                  <a:srgbClr val="7F7F7F"/>
                </a:solidFill>
              </a:rPr>
              <a:t>-in hybridných vozidiel vo vašej spoločnosti...?</a:t>
            </a:r>
          </a:p>
          <a:p>
            <a:pPr lvl="0" algn="r" fontAlgn="ctr">
              <a:defRPr/>
            </a:pP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Základ: spoločnosti, ktoré už používajú alebo uvažujú o použití </a:t>
            </a:r>
            <a:r>
              <a:rPr lang="sk-SK" sz="800" b="1" i="1" dirty="0" err="1">
                <a:solidFill>
                  <a:schemeClr val="tx1">
                    <a:lumMod val="50000"/>
                  </a:schemeClr>
                </a:solidFill>
              </a:rPr>
              <a:t>plug</a:t>
            </a: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-in hybridných a 100</a:t>
            </a:r>
            <a:r>
              <a:rPr lang="en-US" sz="800" b="1" i="1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sk-SK" sz="800" b="1" i="1" dirty="0">
                <a:solidFill>
                  <a:schemeClr val="tx1">
                    <a:lumMod val="50000"/>
                  </a:schemeClr>
                </a:solidFill>
              </a:rPr>
              <a:t>% elektrických vozidiel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9767F161-BF05-4B7C-B9B5-28E9C46347C0}"/>
              </a:ext>
            </a:extLst>
          </p:cNvPr>
          <p:cNvSpPr/>
          <p:nvPr/>
        </p:nvSpPr>
        <p:spPr>
          <a:xfrm>
            <a:off x="7871304" y="6468787"/>
            <a:ext cx="364884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algn="r">
              <a:defRPr/>
            </a:pPr>
            <a:r>
              <a:rPr lang="pl-PL" sz="800" kern="0" dirty="0" err="1">
                <a:solidFill>
                  <a:srgbClr val="7F7F7F"/>
                </a:solidFill>
                <a:latin typeface="+mn-lt"/>
              </a:rPr>
              <a:t>Žiadne</a:t>
            </a:r>
            <a:r>
              <a:rPr lang="pl-PL" sz="800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pl-PL" sz="800" kern="0" dirty="0" err="1">
                <a:solidFill>
                  <a:srgbClr val="7F7F7F"/>
                </a:solidFill>
                <a:latin typeface="+mn-lt"/>
              </a:rPr>
              <a:t>porovnanie</a:t>
            </a:r>
            <a:r>
              <a:rPr lang="pl-PL" sz="800" kern="0" dirty="0">
                <a:solidFill>
                  <a:srgbClr val="7F7F7F"/>
                </a:solidFill>
                <a:latin typeface="+mn-lt"/>
              </a:rPr>
              <a:t> s </a:t>
            </a:r>
            <a:r>
              <a:rPr lang="pl-PL" sz="800" kern="0" dirty="0" err="1">
                <a:solidFill>
                  <a:srgbClr val="7F7F7F"/>
                </a:solidFill>
                <a:latin typeface="+mn-lt"/>
              </a:rPr>
              <a:t>rokom</a:t>
            </a:r>
            <a:r>
              <a:rPr lang="pl-PL" sz="800" kern="0" dirty="0">
                <a:solidFill>
                  <a:srgbClr val="7F7F7F"/>
                </a:solidFill>
                <a:latin typeface="+mn-lt"/>
              </a:rPr>
              <a:t> 2022 z </a:t>
            </a:r>
            <a:r>
              <a:rPr lang="pl-PL" sz="800" kern="0" dirty="0" err="1">
                <a:solidFill>
                  <a:srgbClr val="7F7F7F"/>
                </a:solidFill>
                <a:latin typeface="+mn-lt"/>
              </a:rPr>
              <a:t>dôvodu</a:t>
            </a:r>
            <a:r>
              <a:rPr lang="pl-PL" sz="800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pl-PL" sz="800" kern="0" dirty="0" err="1">
                <a:solidFill>
                  <a:srgbClr val="7F7F7F"/>
                </a:solidFill>
                <a:latin typeface="+mn-lt"/>
              </a:rPr>
              <a:t>zmeny</a:t>
            </a:r>
            <a:r>
              <a:rPr lang="pl-PL" sz="800" kern="0" dirty="0">
                <a:solidFill>
                  <a:srgbClr val="7F7F7F"/>
                </a:solidFill>
                <a:latin typeface="+mn-lt"/>
              </a:rPr>
              <a:t> </a:t>
            </a:r>
            <a:r>
              <a:rPr lang="pl-PL" sz="800" kern="0" dirty="0" err="1">
                <a:solidFill>
                  <a:srgbClr val="7F7F7F"/>
                </a:solidFill>
                <a:latin typeface="+mn-lt"/>
              </a:rPr>
              <a:t>základu</a:t>
            </a:r>
            <a:r>
              <a:rPr lang="pl-PL" sz="800" kern="0" dirty="0">
                <a:solidFill>
                  <a:srgbClr val="7F7F7F"/>
                </a:solidFill>
                <a:latin typeface="+mn-lt"/>
              </a:rPr>
              <a:t>.</a:t>
            </a:r>
            <a:endParaRPr lang="en-US" sz="800" kern="0" dirty="0">
              <a:solidFill>
                <a:srgbClr val="7F7F7F"/>
              </a:solidFill>
              <a:latin typeface="+mn-lt"/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0C2F581D-3BE1-8091-FF94-8D60DE4FF45B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372100" y="3090216"/>
            <a:ext cx="259292" cy="254000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id="{8F1FB777-CED8-9B61-55A7-5B36CB2741F1}"/>
              </a:ext>
            </a:extLst>
          </p:cNvPr>
          <p:cNvSpPr txBox="1"/>
          <p:nvPr/>
        </p:nvSpPr>
        <p:spPr>
          <a:xfrm>
            <a:off x="5631392" y="307739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21</a:t>
            </a: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B05A98FC-57B2-B2F1-1BBF-B361B88509AB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232400" y="4389686"/>
            <a:ext cx="259292" cy="254000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9BCB3688-14FD-1C34-E652-090EF5C7AEAF}"/>
              </a:ext>
            </a:extLst>
          </p:cNvPr>
          <p:cNvSpPr txBox="1"/>
          <p:nvPr/>
        </p:nvSpPr>
        <p:spPr>
          <a:xfrm>
            <a:off x="5491692" y="437686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12</a:t>
            </a:r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05D283A4-6B55-884E-58D2-9F6BEF03CCD6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092700" y="5689156"/>
            <a:ext cx="248816" cy="254000"/>
          </a:xfrm>
          <a:prstGeom prst="rect">
            <a:avLst/>
          </a:prstGeom>
        </p:spPr>
      </p:pic>
      <p:sp>
        <p:nvSpPr>
          <p:cNvPr id="12" name="ZoneTexte 11">
            <a:extLst>
              <a:ext uri="{FF2B5EF4-FFF2-40B4-BE49-F238E27FC236}">
                <a16:creationId xmlns:a16="http://schemas.microsoft.com/office/drawing/2014/main" id="{BD917913-68BE-36FD-BAB2-04558E8FC7EA}"/>
              </a:ext>
            </a:extLst>
          </p:cNvPr>
          <p:cNvSpPr txBox="1"/>
          <p:nvPr/>
        </p:nvSpPr>
        <p:spPr>
          <a:xfrm>
            <a:off x="5341516" y="5676332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9</a:t>
            </a: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5DD4AD93-D7E8-4C01-07DE-DE4BEF9F657B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049000" y="3090216"/>
            <a:ext cx="259292" cy="254000"/>
          </a:xfrm>
          <a:prstGeom prst="rect">
            <a:avLst/>
          </a:prstGeom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BEEB703B-2F26-557A-3EDD-A8B35E761C3E}"/>
              </a:ext>
            </a:extLst>
          </p:cNvPr>
          <p:cNvSpPr txBox="1"/>
          <p:nvPr/>
        </p:nvSpPr>
        <p:spPr>
          <a:xfrm>
            <a:off x="11308292" y="307739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23</a:t>
            </a:r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51730B47-BE42-FE43-AF5D-B45421BA8248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0896600" y="4389686"/>
            <a:ext cx="259292" cy="254000"/>
          </a:xfrm>
          <a:prstGeom prst="rect">
            <a:avLst/>
          </a:prstGeom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DE29E7A3-BFDB-AF5D-3D85-780818A9195A}"/>
              </a:ext>
            </a:extLst>
          </p:cNvPr>
          <p:cNvSpPr txBox="1"/>
          <p:nvPr/>
        </p:nvSpPr>
        <p:spPr>
          <a:xfrm>
            <a:off x="11155892" y="437686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15</a:t>
            </a:r>
          </a:p>
        </p:txBody>
      </p:sp>
      <p:pic>
        <p:nvPicPr>
          <p:cNvPr id="20" name="Image 19">
            <a:extLst>
              <a:ext uri="{FF2B5EF4-FFF2-40B4-BE49-F238E27FC236}">
                <a16:creationId xmlns:a16="http://schemas.microsoft.com/office/drawing/2014/main" id="{E48F02FA-7134-009B-A9E1-90F949032F61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0845800" y="5039421"/>
            <a:ext cx="248816" cy="254000"/>
          </a:xfrm>
          <a:prstGeom prst="rect">
            <a:avLst/>
          </a:prstGeom>
        </p:spPr>
      </p:pic>
      <p:sp>
        <p:nvSpPr>
          <p:cNvPr id="21" name="ZoneTexte 20">
            <a:extLst>
              <a:ext uri="{FF2B5EF4-FFF2-40B4-BE49-F238E27FC236}">
                <a16:creationId xmlns:a16="http://schemas.microsoft.com/office/drawing/2014/main" id="{A386C8E8-627D-2B91-7D2D-AD8D2281760B}"/>
              </a:ext>
            </a:extLst>
          </p:cNvPr>
          <p:cNvSpPr txBox="1"/>
          <p:nvPr/>
        </p:nvSpPr>
        <p:spPr>
          <a:xfrm>
            <a:off x="11094616" y="502659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22</a:t>
            </a:r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F693F413-BCF1-9611-CADF-807A044EF922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0756900" y="5689156"/>
            <a:ext cx="248816" cy="254000"/>
          </a:xfrm>
          <a:prstGeom prst="rect">
            <a:avLst/>
          </a:prstGeom>
        </p:spPr>
      </p:pic>
      <p:sp>
        <p:nvSpPr>
          <p:cNvPr id="24" name="ZoneTexte 23">
            <a:extLst>
              <a:ext uri="{FF2B5EF4-FFF2-40B4-BE49-F238E27FC236}">
                <a16:creationId xmlns:a16="http://schemas.microsoft.com/office/drawing/2014/main" id="{CD2035E9-2406-7A7B-D53B-F4279183B037}"/>
              </a:ext>
            </a:extLst>
          </p:cNvPr>
          <p:cNvSpPr txBox="1"/>
          <p:nvPr/>
        </p:nvSpPr>
        <p:spPr>
          <a:xfrm>
            <a:off x="11005716" y="567633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11</a:t>
            </a:r>
          </a:p>
        </p:txBody>
      </p:sp>
      <p:pic>
        <p:nvPicPr>
          <p:cNvPr id="26" name="Image 25">
            <a:extLst>
              <a:ext uri="{FF2B5EF4-FFF2-40B4-BE49-F238E27FC236}">
                <a16:creationId xmlns:a16="http://schemas.microsoft.com/office/drawing/2014/main" id="{FEFA74DF-1369-E2EF-7135-174563993C4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093200" y="3090216"/>
            <a:ext cx="259292" cy="254000"/>
          </a:xfrm>
          <a:prstGeom prst="rect">
            <a:avLst/>
          </a:prstGeom>
        </p:spPr>
      </p:pic>
      <p:sp>
        <p:nvSpPr>
          <p:cNvPr id="27" name="ZoneTexte 26">
            <a:extLst>
              <a:ext uri="{FF2B5EF4-FFF2-40B4-BE49-F238E27FC236}">
                <a16:creationId xmlns:a16="http://schemas.microsoft.com/office/drawing/2014/main" id="{83FCC802-D161-14FC-54AA-DBBC22F53FE0}"/>
              </a:ext>
            </a:extLst>
          </p:cNvPr>
          <p:cNvSpPr txBox="1"/>
          <p:nvPr/>
        </p:nvSpPr>
        <p:spPr>
          <a:xfrm>
            <a:off x="9352492" y="307739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20</a:t>
            </a:r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A555389A-B082-7502-CB0D-8AA31704EF98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017000" y="3739951"/>
            <a:ext cx="259292" cy="254000"/>
          </a:xfrm>
          <a:prstGeom prst="rect">
            <a:avLst/>
          </a:prstGeom>
        </p:spPr>
      </p:pic>
      <p:sp>
        <p:nvSpPr>
          <p:cNvPr id="30" name="ZoneTexte 29">
            <a:extLst>
              <a:ext uri="{FF2B5EF4-FFF2-40B4-BE49-F238E27FC236}">
                <a16:creationId xmlns:a16="http://schemas.microsoft.com/office/drawing/2014/main" id="{985185F7-79D7-C910-D8E8-9EC504340C9C}"/>
              </a:ext>
            </a:extLst>
          </p:cNvPr>
          <p:cNvSpPr txBox="1"/>
          <p:nvPr/>
        </p:nvSpPr>
        <p:spPr>
          <a:xfrm>
            <a:off x="9276292" y="372712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20</a:t>
            </a:r>
          </a:p>
        </p:txBody>
      </p:sp>
      <p:pic>
        <p:nvPicPr>
          <p:cNvPr id="35" name="Image 34">
            <a:extLst>
              <a:ext uri="{FF2B5EF4-FFF2-40B4-BE49-F238E27FC236}">
                <a16:creationId xmlns:a16="http://schemas.microsoft.com/office/drawing/2014/main" id="{DFEB3DD6-5C39-2042-E38D-9A6397672CA8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8902700" y="5039421"/>
            <a:ext cx="248816" cy="254000"/>
          </a:xfrm>
          <a:prstGeom prst="rect">
            <a:avLst/>
          </a:prstGeom>
        </p:spPr>
      </p:pic>
      <p:sp>
        <p:nvSpPr>
          <p:cNvPr id="36" name="ZoneTexte 35">
            <a:extLst>
              <a:ext uri="{FF2B5EF4-FFF2-40B4-BE49-F238E27FC236}">
                <a16:creationId xmlns:a16="http://schemas.microsoft.com/office/drawing/2014/main" id="{BE0A1B0A-706E-DA9A-7F00-0B5B7186B535}"/>
              </a:ext>
            </a:extLst>
          </p:cNvPr>
          <p:cNvSpPr txBox="1"/>
          <p:nvPr/>
        </p:nvSpPr>
        <p:spPr>
          <a:xfrm>
            <a:off x="9151516" y="502659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21</a:t>
            </a:r>
          </a:p>
        </p:txBody>
      </p:sp>
      <p:pic>
        <p:nvPicPr>
          <p:cNvPr id="39" name="Image 38">
            <a:extLst>
              <a:ext uri="{FF2B5EF4-FFF2-40B4-BE49-F238E27FC236}">
                <a16:creationId xmlns:a16="http://schemas.microsoft.com/office/drawing/2014/main" id="{49D64F69-755A-FFC3-FBC7-00F396BEFB2D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8788400" y="5689156"/>
            <a:ext cx="248816" cy="254000"/>
          </a:xfrm>
          <a:prstGeom prst="rect">
            <a:avLst/>
          </a:prstGeom>
        </p:spPr>
      </p:pic>
      <p:sp>
        <p:nvSpPr>
          <p:cNvPr id="40" name="ZoneTexte 39">
            <a:extLst>
              <a:ext uri="{FF2B5EF4-FFF2-40B4-BE49-F238E27FC236}">
                <a16:creationId xmlns:a16="http://schemas.microsoft.com/office/drawing/2014/main" id="{599F40A4-7830-95A1-9EE5-6E0941A676AC}"/>
              </a:ext>
            </a:extLst>
          </p:cNvPr>
          <p:cNvSpPr txBox="1"/>
          <p:nvPr/>
        </p:nvSpPr>
        <p:spPr>
          <a:xfrm>
            <a:off x="9037216" y="5676332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9</a:t>
            </a:r>
          </a:p>
        </p:txBody>
      </p:sp>
      <p:pic>
        <p:nvPicPr>
          <p:cNvPr id="42" name="Image 41">
            <a:extLst>
              <a:ext uri="{FF2B5EF4-FFF2-40B4-BE49-F238E27FC236}">
                <a16:creationId xmlns:a16="http://schemas.microsoft.com/office/drawing/2014/main" id="{2C9E4087-05A5-B410-C41C-50A943F237D8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733800" y="2873638"/>
            <a:ext cx="259292" cy="254000"/>
          </a:xfrm>
          <a:prstGeom prst="rect">
            <a:avLst/>
          </a:prstGeom>
        </p:spPr>
      </p:pic>
      <p:sp>
        <p:nvSpPr>
          <p:cNvPr id="43" name="ZoneTexte 42">
            <a:extLst>
              <a:ext uri="{FF2B5EF4-FFF2-40B4-BE49-F238E27FC236}">
                <a16:creationId xmlns:a16="http://schemas.microsoft.com/office/drawing/2014/main" id="{D2BD90D4-E276-8769-96B8-FDC7EB58D564}"/>
              </a:ext>
            </a:extLst>
          </p:cNvPr>
          <p:cNvSpPr txBox="1"/>
          <p:nvPr/>
        </p:nvSpPr>
        <p:spPr>
          <a:xfrm>
            <a:off x="3993092" y="2860814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</a:t>
            </a:r>
          </a:p>
        </p:txBody>
      </p:sp>
      <p:pic>
        <p:nvPicPr>
          <p:cNvPr id="45" name="Image 44">
            <a:extLst>
              <a:ext uri="{FF2B5EF4-FFF2-40B4-BE49-F238E27FC236}">
                <a16:creationId xmlns:a16="http://schemas.microsoft.com/office/drawing/2014/main" id="{5FB65292-C901-0682-8D84-77682B3F9457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568700" y="3090216"/>
            <a:ext cx="259292" cy="254000"/>
          </a:xfrm>
          <a:prstGeom prst="rect">
            <a:avLst/>
          </a:prstGeom>
        </p:spPr>
      </p:pic>
      <p:sp>
        <p:nvSpPr>
          <p:cNvPr id="46" name="ZoneTexte 45">
            <a:extLst>
              <a:ext uri="{FF2B5EF4-FFF2-40B4-BE49-F238E27FC236}">
                <a16:creationId xmlns:a16="http://schemas.microsoft.com/office/drawing/2014/main" id="{5254031F-D38A-88F6-55C6-8B997B375041}"/>
              </a:ext>
            </a:extLst>
          </p:cNvPr>
          <p:cNvSpPr txBox="1"/>
          <p:nvPr/>
        </p:nvSpPr>
        <p:spPr>
          <a:xfrm>
            <a:off x="3827992" y="307739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21</a:t>
            </a:r>
          </a:p>
        </p:txBody>
      </p:sp>
      <p:pic>
        <p:nvPicPr>
          <p:cNvPr id="48" name="Image 47">
            <a:extLst>
              <a:ext uri="{FF2B5EF4-FFF2-40B4-BE49-F238E27FC236}">
                <a16:creationId xmlns:a16="http://schemas.microsoft.com/office/drawing/2014/main" id="{208EA639-EB14-5CA9-78C2-2296B78565C3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492500" y="3739951"/>
            <a:ext cx="259292" cy="254000"/>
          </a:xfrm>
          <a:prstGeom prst="rect">
            <a:avLst/>
          </a:prstGeom>
        </p:spPr>
      </p:pic>
      <p:sp>
        <p:nvSpPr>
          <p:cNvPr id="49" name="ZoneTexte 48">
            <a:extLst>
              <a:ext uri="{FF2B5EF4-FFF2-40B4-BE49-F238E27FC236}">
                <a16:creationId xmlns:a16="http://schemas.microsoft.com/office/drawing/2014/main" id="{84655927-B1C3-415B-3219-E51CB58CC11C}"/>
              </a:ext>
            </a:extLst>
          </p:cNvPr>
          <p:cNvSpPr txBox="1"/>
          <p:nvPr/>
        </p:nvSpPr>
        <p:spPr>
          <a:xfrm>
            <a:off x="3751792" y="372712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21</a:t>
            </a:r>
          </a:p>
        </p:txBody>
      </p:sp>
      <p:pic>
        <p:nvPicPr>
          <p:cNvPr id="51" name="Image 50">
            <a:extLst>
              <a:ext uri="{FF2B5EF4-FFF2-40B4-BE49-F238E27FC236}">
                <a16:creationId xmlns:a16="http://schemas.microsoft.com/office/drawing/2014/main" id="{B5434B67-9EBD-5358-B3FD-B7574C795BBA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429000" y="4389686"/>
            <a:ext cx="259292" cy="254000"/>
          </a:xfrm>
          <a:prstGeom prst="rect">
            <a:avLst/>
          </a:prstGeom>
        </p:spPr>
      </p:pic>
      <p:sp>
        <p:nvSpPr>
          <p:cNvPr id="52" name="ZoneTexte 51">
            <a:extLst>
              <a:ext uri="{FF2B5EF4-FFF2-40B4-BE49-F238E27FC236}">
                <a16:creationId xmlns:a16="http://schemas.microsoft.com/office/drawing/2014/main" id="{F0D63642-7D05-63CF-0D6C-0B51A3DB5DCA}"/>
              </a:ext>
            </a:extLst>
          </p:cNvPr>
          <p:cNvSpPr txBox="1"/>
          <p:nvPr/>
        </p:nvSpPr>
        <p:spPr>
          <a:xfrm>
            <a:off x="3688292" y="437686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13</a:t>
            </a:r>
          </a:p>
        </p:txBody>
      </p:sp>
      <p:pic>
        <p:nvPicPr>
          <p:cNvPr id="54" name="Image 53">
            <a:extLst>
              <a:ext uri="{FF2B5EF4-FFF2-40B4-BE49-F238E27FC236}">
                <a16:creationId xmlns:a16="http://schemas.microsoft.com/office/drawing/2014/main" id="{6B5F7E97-5ADA-8DBC-4C7F-ECC8067DEA8E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3378200" y="5039421"/>
            <a:ext cx="248816" cy="254000"/>
          </a:xfrm>
          <a:prstGeom prst="rect">
            <a:avLst/>
          </a:prstGeom>
        </p:spPr>
      </p:pic>
      <p:sp>
        <p:nvSpPr>
          <p:cNvPr id="56" name="ZoneTexte 55">
            <a:extLst>
              <a:ext uri="{FF2B5EF4-FFF2-40B4-BE49-F238E27FC236}">
                <a16:creationId xmlns:a16="http://schemas.microsoft.com/office/drawing/2014/main" id="{929744D6-706C-4F5B-560C-516B06CE748C}"/>
              </a:ext>
            </a:extLst>
          </p:cNvPr>
          <p:cNvSpPr txBox="1"/>
          <p:nvPr/>
        </p:nvSpPr>
        <p:spPr>
          <a:xfrm>
            <a:off x="3627016" y="502659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19</a:t>
            </a:r>
          </a:p>
        </p:txBody>
      </p:sp>
      <p:pic>
        <p:nvPicPr>
          <p:cNvPr id="58" name="Image 57">
            <a:extLst>
              <a:ext uri="{FF2B5EF4-FFF2-40B4-BE49-F238E27FC236}">
                <a16:creationId xmlns:a16="http://schemas.microsoft.com/office/drawing/2014/main" id="{8242325B-F6DD-CE24-B1D1-7400B8A71B2F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3289300" y="5689156"/>
            <a:ext cx="248816" cy="254000"/>
          </a:xfrm>
          <a:prstGeom prst="rect">
            <a:avLst/>
          </a:prstGeom>
        </p:spPr>
      </p:pic>
      <p:sp>
        <p:nvSpPr>
          <p:cNvPr id="59" name="ZoneTexte 58">
            <a:extLst>
              <a:ext uri="{FF2B5EF4-FFF2-40B4-BE49-F238E27FC236}">
                <a16:creationId xmlns:a16="http://schemas.microsoft.com/office/drawing/2014/main" id="{6A36DA3E-EA39-E82E-E78F-44AF68C6FA73}"/>
              </a:ext>
            </a:extLst>
          </p:cNvPr>
          <p:cNvSpPr txBox="1"/>
          <p:nvPr/>
        </p:nvSpPr>
        <p:spPr>
          <a:xfrm>
            <a:off x="3538116" y="567633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10</a:t>
            </a:r>
          </a:p>
        </p:txBody>
      </p:sp>
      <p:pic>
        <p:nvPicPr>
          <p:cNvPr id="61" name="Image 60">
            <a:extLst>
              <a:ext uri="{FF2B5EF4-FFF2-40B4-BE49-F238E27FC236}">
                <a16:creationId xmlns:a16="http://schemas.microsoft.com/office/drawing/2014/main" id="{B63E9D1F-FEF9-1661-F452-08F2E1C56194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589643" y="2466294"/>
            <a:ext cx="282289" cy="188119"/>
          </a:xfrm>
          <a:prstGeom prst="rect">
            <a:avLst/>
          </a:prstGeom>
        </p:spPr>
      </p:pic>
      <p:pic>
        <p:nvPicPr>
          <p:cNvPr id="68" name="Image 67">
            <a:extLst>
              <a:ext uri="{FF2B5EF4-FFF2-40B4-BE49-F238E27FC236}">
                <a16:creationId xmlns:a16="http://schemas.microsoft.com/office/drawing/2014/main" id="{25518A58-5E72-CF29-34C3-A5F49A66F8BB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2585822" y="2245318"/>
            <a:ext cx="282454" cy="188119"/>
          </a:xfrm>
          <a:prstGeom prst="rect">
            <a:avLst/>
          </a:prstGeom>
        </p:spPr>
      </p:pic>
      <p:pic>
        <p:nvPicPr>
          <p:cNvPr id="70" name="Image 69">
            <a:extLst>
              <a:ext uri="{FF2B5EF4-FFF2-40B4-BE49-F238E27FC236}">
                <a16:creationId xmlns:a16="http://schemas.microsoft.com/office/drawing/2014/main" id="{197DF421-ED99-C56C-AA26-3A3E0BD8BC3F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188200" y="3090216"/>
            <a:ext cx="259292" cy="254000"/>
          </a:xfrm>
          <a:prstGeom prst="rect">
            <a:avLst/>
          </a:prstGeom>
        </p:spPr>
      </p:pic>
      <p:sp>
        <p:nvSpPr>
          <p:cNvPr id="71" name="ZoneTexte 70">
            <a:extLst>
              <a:ext uri="{FF2B5EF4-FFF2-40B4-BE49-F238E27FC236}">
                <a16:creationId xmlns:a16="http://schemas.microsoft.com/office/drawing/2014/main" id="{BC04E2D1-AFC5-3D52-2461-34E10F68C813}"/>
              </a:ext>
            </a:extLst>
          </p:cNvPr>
          <p:cNvSpPr txBox="1"/>
          <p:nvPr/>
        </p:nvSpPr>
        <p:spPr>
          <a:xfrm>
            <a:off x="7447492" y="307739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21</a:t>
            </a:r>
          </a:p>
        </p:txBody>
      </p:sp>
      <p:pic>
        <p:nvPicPr>
          <p:cNvPr id="73" name="Image 72">
            <a:extLst>
              <a:ext uri="{FF2B5EF4-FFF2-40B4-BE49-F238E27FC236}">
                <a16:creationId xmlns:a16="http://schemas.microsoft.com/office/drawing/2014/main" id="{CE0965E1-E83D-4161-8F5F-7745A514EEA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086600" y="4389686"/>
            <a:ext cx="259292" cy="254000"/>
          </a:xfrm>
          <a:prstGeom prst="rect">
            <a:avLst/>
          </a:prstGeom>
        </p:spPr>
      </p:pic>
      <p:sp>
        <p:nvSpPr>
          <p:cNvPr id="74" name="ZoneTexte 73">
            <a:extLst>
              <a:ext uri="{FF2B5EF4-FFF2-40B4-BE49-F238E27FC236}">
                <a16:creationId xmlns:a16="http://schemas.microsoft.com/office/drawing/2014/main" id="{BFD18F67-FFDB-748A-8D70-B9933E05163C}"/>
              </a:ext>
            </a:extLst>
          </p:cNvPr>
          <p:cNvSpPr txBox="1"/>
          <p:nvPr/>
        </p:nvSpPr>
        <p:spPr>
          <a:xfrm>
            <a:off x="7345892" y="437686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12</a:t>
            </a:r>
          </a:p>
        </p:txBody>
      </p:sp>
      <p:pic>
        <p:nvPicPr>
          <p:cNvPr id="76" name="Image 75">
            <a:extLst>
              <a:ext uri="{FF2B5EF4-FFF2-40B4-BE49-F238E27FC236}">
                <a16:creationId xmlns:a16="http://schemas.microsoft.com/office/drawing/2014/main" id="{85DB39BB-F672-A6BD-55CA-B43AFC1375F9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7073900" y="5039421"/>
            <a:ext cx="248816" cy="254000"/>
          </a:xfrm>
          <a:prstGeom prst="rect">
            <a:avLst/>
          </a:prstGeom>
        </p:spPr>
      </p:pic>
      <p:sp>
        <p:nvSpPr>
          <p:cNvPr id="77" name="ZoneTexte 76">
            <a:extLst>
              <a:ext uri="{FF2B5EF4-FFF2-40B4-BE49-F238E27FC236}">
                <a16:creationId xmlns:a16="http://schemas.microsoft.com/office/drawing/2014/main" id="{C81B113D-CB29-8520-91BE-7F70A2FD1700}"/>
              </a:ext>
            </a:extLst>
          </p:cNvPr>
          <p:cNvSpPr txBox="1"/>
          <p:nvPr/>
        </p:nvSpPr>
        <p:spPr>
          <a:xfrm>
            <a:off x="7322716" y="502659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21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E2D2856-A4C2-4356-906E-B1CA60781644}"/>
              </a:ext>
            </a:extLst>
          </p:cNvPr>
          <p:cNvSpPr/>
          <p:nvPr/>
        </p:nvSpPr>
        <p:spPr bwMode="ltGray">
          <a:xfrm>
            <a:off x="4292250" y="1652290"/>
            <a:ext cx="7694102" cy="4372369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fr-FR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 basis</a:t>
            </a:r>
            <a:endParaRPr lang="fr-FR" sz="1400" b="0" i="1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653485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Rectangle 60">
            <a:extLst>
              <a:ext uri="{FF2B5EF4-FFF2-40B4-BE49-F238E27FC236}">
                <a16:creationId xmlns:a16="http://schemas.microsoft.com/office/drawing/2014/main" id="{B712583A-71F8-A54C-836F-573CE662E767}"/>
              </a:ext>
            </a:extLst>
          </p:cNvPr>
          <p:cNvSpPr/>
          <p:nvPr/>
        </p:nvSpPr>
        <p:spPr bwMode="ltGray">
          <a:xfrm>
            <a:off x="2780670" y="1772863"/>
            <a:ext cx="1632956" cy="345446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3460DBC1-6FAD-474C-8590-E66C6164CD1A}"/>
              </a:ext>
            </a:extLst>
          </p:cNvPr>
          <p:cNvSpPr txBox="1"/>
          <p:nvPr/>
        </p:nvSpPr>
        <p:spPr>
          <a:xfrm>
            <a:off x="3041015" y="1974764"/>
            <a:ext cx="110368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1600" dirty="0">
                <a:solidFill>
                  <a:schemeClr val="bg1"/>
                </a:solidFill>
              </a:rPr>
              <a:t>TOTAL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680E264-2FD5-4B33-8886-1B75A2EE56FF}"/>
              </a:ext>
            </a:extLst>
          </p:cNvPr>
          <p:cNvSpPr/>
          <p:nvPr/>
        </p:nvSpPr>
        <p:spPr>
          <a:xfrm>
            <a:off x="4398166" y="6027809"/>
            <a:ext cx="7428929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i="1" dirty="0">
                <a:solidFill>
                  <a:schemeClr val="bg1">
                    <a:lumMod val="50000"/>
                  </a:schemeClr>
                </a:solidFill>
              </a:rPr>
              <a:t>Už ste vybavili alebo zvažujete vybaviť v nasledujúcich 12 mesiacov tieto priestory nabíjacími stanicami? 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</a:pPr>
            <a:r>
              <a:rPr lang="sk-SK" sz="800" b="1" i="1" dirty="0">
                <a:solidFill>
                  <a:schemeClr val="bg1">
                    <a:lumMod val="50000"/>
                  </a:schemeClr>
                </a:solidFill>
              </a:rPr>
              <a:t>Základ: spoločnosti s firemnými vozidlami = 100</a:t>
            </a:r>
            <a:r>
              <a:rPr lang="en-US" sz="800" b="1" i="1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sk-SK" sz="800" b="1" i="1" dirty="0">
                <a:solidFill>
                  <a:schemeClr val="bg1">
                    <a:lumMod val="50000"/>
                  </a:schemeClr>
                </a:solidFill>
              </a:rPr>
              <a:t>%</a:t>
            </a:r>
          </a:p>
        </p:txBody>
      </p:sp>
      <p:cxnSp>
        <p:nvCxnSpPr>
          <p:cNvPr id="12" name="Connecteur droit 11">
            <a:extLst>
              <a:ext uri="{FF2B5EF4-FFF2-40B4-BE49-F238E27FC236}">
                <a16:creationId xmlns:a16="http://schemas.microsoft.com/office/drawing/2014/main" id="{B66862C5-83A9-4A0E-8710-030E21F5610D}"/>
              </a:ext>
            </a:extLst>
          </p:cNvPr>
          <p:cNvCxnSpPr>
            <a:cxnSpLocks/>
          </p:cNvCxnSpPr>
          <p:nvPr/>
        </p:nvCxnSpPr>
        <p:spPr>
          <a:xfrm>
            <a:off x="4595925" y="2418461"/>
            <a:ext cx="0" cy="288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12">
            <a:extLst>
              <a:ext uri="{FF2B5EF4-FFF2-40B4-BE49-F238E27FC236}">
                <a16:creationId xmlns:a16="http://schemas.microsoft.com/office/drawing/2014/main" id="{58A5604E-B14E-4AF4-8F5A-6FBF6C220CC7}"/>
              </a:ext>
            </a:extLst>
          </p:cNvPr>
          <p:cNvCxnSpPr>
            <a:cxnSpLocks/>
          </p:cNvCxnSpPr>
          <p:nvPr/>
        </p:nvCxnSpPr>
        <p:spPr>
          <a:xfrm>
            <a:off x="6499930" y="2418461"/>
            <a:ext cx="0" cy="288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A822EC2F-37D8-4F54-BBE3-7D6FC84579E6}"/>
              </a:ext>
            </a:extLst>
          </p:cNvPr>
          <p:cNvCxnSpPr>
            <a:cxnSpLocks/>
          </p:cNvCxnSpPr>
          <p:nvPr/>
        </p:nvCxnSpPr>
        <p:spPr>
          <a:xfrm>
            <a:off x="8333686" y="2418461"/>
            <a:ext cx="0" cy="288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41BF7E7F-435C-43B3-A34E-5D10C70DDBE1}"/>
              </a:ext>
            </a:extLst>
          </p:cNvPr>
          <p:cNvCxnSpPr>
            <a:cxnSpLocks/>
          </p:cNvCxnSpPr>
          <p:nvPr/>
        </p:nvCxnSpPr>
        <p:spPr>
          <a:xfrm>
            <a:off x="10175817" y="2432109"/>
            <a:ext cx="0" cy="288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>
            <a:extLst>
              <a:ext uri="{FF2B5EF4-FFF2-40B4-BE49-F238E27FC236}">
                <a16:creationId xmlns:a16="http://schemas.microsoft.com/office/drawing/2014/main" id="{AABCCBE8-1E07-41D7-A21B-E26607F08333}"/>
              </a:ext>
            </a:extLst>
          </p:cNvPr>
          <p:cNvCxnSpPr>
            <a:cxnSpLocks/>
          </p:cNvCxnSpPr>
          <p:nvPr/>
        </p:nvCxnSpPr>
        <p:spPr>
          <a:xfrm>
            <a:off x="2670320" y="1772864"/>
            <a:ext cx="0" cy="345600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itre 4">
            <a:extLst>
              <a:ext uri="{FF2B5EF4-FFF2-40B4-BE49-F238E27FC236}">
                <a16:creationId xmlns:a16="http://schemas.microsoft.com/office/drawing/2014/main" id="{1FB60361-D1BC-4589-B927-23C26342A9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Zavedenie nabíjacích staníc</a:t>
            </a:r>
            <a:endParaRPr lang="en-US" dirty="0">
              <a:latin typeface="+mn-lt"/>
            </a:endParaRPr>
          </a:p>
        </p:txBody>
      </p:sp>
      <p:pic>
        <p:nvPicPr>
          <p:cNvPr id="35" name="Graphique 34">
            <a:extLst>
              <a:ext uri="{FF2B5EF4-FFF2-40B4-BE49-F238E27FC236}">
                <a16:creationId xmlns:a16="http://schemas.microsoft.com/office/drawing/2014/main" id="{7025652D-1CB3-4B8D-A65F-0C9DFA9B2E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50216" y="2171966"/>
            <a:ext cx="169200" cy="107673"/>
          </a:xfrm>
          <a:prstGeom prst="rect">
            <a:avLst/>
          </a:prstGeom>
        </p:spPr>
      </p:pic>
      <p:pic>
        <p:nvPicPr>
          <p:cNvPr id="37" name="Graphique 36">
            <a:extLst>
              <a:ext uri="{FF2B5EF4-FFF2-40B4-BE49-F238E27FC236}">
                <a16:creationId xmlns:a16="http://schemas.microsoft.com/office/drawing/2014/main" id="{450C782F-B824-430E-BEC0-08707ADDED0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450216" y="2398492"/>
            <a:ext cx="168742" cy="107382"/>
          </a:xfrm>
          <a:prstGeom prst="rect">
            <a:avLst/>
          </a:prstGeom>
        </p:spPr>
      </p:pic>
      <p:sp>
        <p:nvSpPr>
          <p:cNvPr id="38" name="ZoneTexte 37">
            <a:extLst>
              <a:ext uri="{FF2B5EF4-FFF2-40B4-BE49-F238E27FC236}">
                <a16:creationId xmlns:a16="http://schemas.microsoft.com/office/drawing/2014/main" id="{1458745E-4463-4180-8677-23F9D8AF6712}"/>
              </a:ext>
            </a:extLst>
          </p:cNvPr>
          <p:cNvSpPr txBox="1"/>
          <p:nvPr/>
        </p:nvSpPr>
        <p:spPr>
          <a:xfrm>
            <a:off x="573697" y="2143546"/>
            <a:ext cx="181097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000" dirty="0">
                <a:solidFill>
                  <a:srgbClr val="000000"/>
                </a:solidFill>
              </a:rPr>
              <a:t>Už sme vybavení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58841A6A-8B89-4ECF-9B8B-6E574582457E}"/>
              </a:ext>
            </a:extLst>
          </p:cNvPr>
          <p:cNvSpPr txBox="1"/>
          <p:nvPr/>
        </p:nvSpPr>
        <p:spPr>
          <a:xfrm>
            <a:off x="275999" y="2361095"/>
            <a:ext cx="210867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sk-SK" sz="1000" dirty="0">
                <a:solidFill>
                  <a:srgbClr val="000000"/>
                </a:solidFill>
              </a:rPr>
              <a:t>Už sme vybavení alebo zvažujeme</a:t>
            </a:r>
          </a:p>
        </p:txBody>
      </p:sp>
      <p:sp>
        <p:nvSpPr>
          <p:cNvPr id="29" name="Organigramme : Entrée manuelle 28">
            <a:extLst>
              <a:ext uri="{FF2B5EF4-FFF2-40B4-BE49-F238E27FC236}">
                <a16:creationId xmlns:a16="http://schemas.microsoft.com/office/drawing/2014/main" id="{FA559068-A173-4B2E-B610-2EC4A928E72A}"/>
              </a:ext>
            </a:extLst>
          </p:cNvPr>
          <p:cNvSpPr/>
          <p:nvPr/>
        </p:nvSpPr>
        <p:spPr bwMode="ltGray">
          <a:xfrm rot="10800000">
            <a:off x="359400" y="-8168"/>
            <a:ext cx="98550" cy="464340"/>
          </a:xfrm>
          <a:prstGeom prst="flowChartManualInput">
            <a:avLst/>
          </a:prstGeom>
          <a:solidFill>
            <a:srgbClr val="C3C94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sp>
        <p:nvSpPr>
          <p:cNvPr id="30" name="Organigramme : Entrée manuelle 29">
            <a:extLst>
              <a:ext uri="{FF2B5EF4-FFF2-40B4-BE49-F238E27FC236}">
                <a16:creationId xmlns:a16="http://schemas.microsoft.com/office/drawing/2014/main" id="{48646BF8-C61F-4E79-8FCC-60B3DDCE73D0}"/>
              </a:ext>
            </a:extLst>
          </p:cNvPr>
          <p:cNvSpPr/>
          <p:nvPr/>
        </p:nvSpPr>
        <p:spPr bwMode="ltGray">
          <a:xfrm>
            <a:off x="359400" y="323512"/>
            <a:ext cx="98550" cy="464340"/>
          </a:xfrm>
          <a:prstGeom prst="flowChartManualInput">
            <a:avLst/>
          </a:prstGeom>
          <a:solidFill>
            <a:srgbClr val="E0E3A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pic>
        <p:nvPicPr>
          <p:cNvPr id="31" name="Graphique 30">
            <a:extLst>
              <a:ext uri="{FF2B5EF4-FFF2-40B4-BE49-F238E27FC236}">
                <a16:creationId xmlns:a16="http://schemas.microsoft.com/office/drawing/2014/main" id="{1982E65A-5CC0-492F-AB57-EC9DD95A00D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515389" y="1680537"/>
            <a:ext cx="224742" cy="550027"/>
          </a:xfrm>
          <a:prstGeom prst="rect">
            <a:avLst/>
          </a:prstGeom>
        </p:spPr>
      </p:pic>
      <p:pic>
        <p:nvPicPr>
          <p:cNvPr id="32" name="Graphique 31">
            <a:extLst>
              <a:ext uri="{FF2B5EF4-FFF2-40B4-BE49-F238E27FC236}">
                <a16:creationId xmlns:a16="http://schemas.microsoft.com/office/drawing/2014/main" id="{F6AFBF93-A03A-4F2F-A4D2-17C45773DF5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319634" y="1680537"/>
            <a:ext cx="372599" cy="550027"/>
          </a:xfrm>
          <a:prstGeom prst="rect">
            <a:avLst/>
          </a:prstGeom>
        </p:spPr>
      </p:pic>
      <p:pic>
        <p:nvPicPr>
          <p:cNvPr id="33" name="Graphique 32">
            <a:extLst>
              <a:ext uri="{FF2B5EF4-FFF2-40B4-BE49-F238E27FC236}">
                <a16:creationId xmlns:a16="http://schemas.microsoft.com/office/drawing/2014/main" id="{D0EFFAA2-E60B-4BAA-8C92-CF3C1260E17D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141244" y="1680537"/>
            <a:ext cx="431742" cy="544114"/>
          </a:xfrm>
          <a:prstGeom prst="rect">
            <a:avLst/>
          </a:prstGeom>
        </p:spPr>
      </p:pic>
      <p:pic>
        <p:nvPicPr>
          <p:cNvPr id="36" name="Graphique 35">
            <a:extLst>
              <a:ext uri="{FF2B5EF4-FFF2-40B4-BE49-F238E27FC236}">
                <a16:creationId xmlns:a16="http://schemas.microsoft.com/office/drawing/2014/main" id="{C5016965-7DFD-404D-A01E-B423482144A3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781729" y="1680537"/>
            <a:ext cx="798426" cy="544114"/>
          </a:xfrm>
          <a:prstGeom prst="rect">
            <a:avLst/>
          </a:prstGeom>
        </p:spPr>
      </p:pic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B1E27E1-BF83-4809-A7C0-15B0B7110DE3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87</a:t>
            </a:fld>
            <a:endParaRPr lang="en-GB"/>
          </a:p>
        </p:txBody>
      </p:sp>
      <p:graphicFrame>
        <p:nvGraphicFramePr>
          <p:cNvPr id="58" name="Graphique C0">
            <a:extLst>
              <a:ext uri="{FF2B5EF4-FFF2-40B4-BE49-F238E27FC236}">
                <a16:creationId xmlns:a16="http://schemas.microsoft.com/office/drawing/2014/main" id="{A5AE0EC6-D997-4161-802F-1934A35FC8C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829309"/>
              </p:ext>
            </p:extLst>
          </p:nvPr>
        </p:nvGraphicFramePr>
        <p:xfrm>
          <a:off x="6583034" y="2494050"/>
          <a:ext cx="1666648" cy="2895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45" name="ZoneTexte 61">
            <a:extLst>
              <a:ext uri="{FF2B5EF4-FFF2-40B4-BE49-F238E27FC236}">
                <a16:creationId xmlns:a16="http://schemas.microsoft.com/office/drawing/2014/main" id="{30F0DF18-CE18-4ECF-83A7-318D94FA6D41}"/>
              </a:ext>
            </a:extLst>
          </p:cNvPr>
          <p:cNvSpPr txBox="1"/>
          <p:nvPr/>
        </p:nvSpPr>
        <p:spPr>
          <a:xfrm>
            <a:off x="0" y="1229967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en-GB" dirty="0"/>
              <a:t> %</a:t>
            </a:r>
          </a:p>
        </p:txBody>
      </p:sp>
      <p:sp>
        <p:nvSpPr>
          <p:cNvPr id="46" name="ZoneTexte 62">
            <a:extLst>
              <a:ext uri="{FF2B5EF4-FFF2-40B4-BE49-F238E27FC236}">
                <a16:creationId xmlns:a16="http://schemas.microsoft.com/office/drawing/2014/main" id="{835CB002-F58C-4027-A3C0-4CBB6F932387}"/>
              </a:ext>
            </a:extLst>
          </p:cNvPr>
          <p:cNvSpPr txBox="1"/>
          <p:nvPr/>
        </p:nvSpPr>
        <p:spPr>
          <a:xfrm>
            <a:off x="41564" y="1922702"/>
            <a:ext cx="173232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sk-SK" sz="1100" dirty="0">
                <a:solidFill>
                  <a:srgbClr val="000000"/>
                </a:solidFill>
              </a:rPr>
              <a:t>Osobné automobily 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+ LCV</a:t>
            </a:r>
          </a:p>
        </p:txBody>
      </p:sp>
      <p:grpSp>
        <p:nvGrpSpPr>
          <p:cNvPr id="47" name="Groupe 64">
            <a:extLst>
              <a:ext uri="{FF2B5EF4-FFF2-40B4-BE49-F238E27FC236}">
                <a16:creationId xmlns:a16="http://schemas.microsoft.com/office/drawing/2014/main" id="{E8EEB6DC-5AE7-400F-85BA-032F912CD9FE}"/>
              </a:ext>
            </a:extLst>
          </p:cNvPr>
          <p:cNvGrpSpPr/>
          <p:nvPr/>
        </p:nvGrpSpPr>
        <p:grpSpPr>
          <a:xfrm>
            <a:off x="-1" y="1755785"/>
            <a:ext cx="1669173" cy="1"/>
            <a:chOff x="8513442" y="720000"/>
            <a:chExt cx="3012811" cy="1"/>
          </a:xfrm>
        </p:grpSpPr>
        <p:cxnSp>
          <p:nvCxnSpPr>
            <p:cNvPr id="48" name="Connecteur droit 72">
              <a:extLst>
                <a:ext uri="{FF2B5EF4-FFF2-40B4-BE49-F238E27FC236}">
                  <a16:creationId xmlns:a16="http://schemas.microsoft.com/office/drawing/2014/main" id="{55AFAD48-4315-487D-97F1-550EF85A56C7}"/>
                </a:ext>
              </a:extLst>
            </p:cNvPr>
            <p:cNvCxnSpPr>
              <a:cxnSpLocks/>
            </p:cNvCxnSpPr>
            <p:nvPr/>
          </p:nvCxnSpPr>
          <p:spPr>
            <a:xfrm>
              <a:off x="8513442" y="720001"/>
              <a:ext cx="440655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Connecteur droit 73">
              <a:extLst>
                <a:ext uri="{FF2B5EF4-FFF2-40B4-BE49-F238E27FC236}">
                  <a16:creationId xmlns:a16="http://schemas.microsoft.com/office/drawing/2014/main" id="{DBB47C05-66CB-4A11-AA1B-6D30C0C89FDF}"/>
                </a:ext>
              </a:extLst>
            </p:cNvPr>
            <p:cNvCxnSpPr>
              <a:cxnSpLocks/>
            </p:cNvCxnSpPr>
            <p:nvPr/>
          </p:nvCxnSpPr>
          <p:spPr>
            <a:xfrm>
              <a:off x="11284079" y="720000"/>
              <a:ext cx="2421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0" name="Graphique 74">
            <a:extLst>
              <a:ext uri="{FF2B5EF4-FFF2-40B4-BE49-F238E27FC236}">
                <a16:creationId xmlns:a16="http://schemas.microsoft.com/office/drawing/2014/main" id="{CEC3AEB4-9495-478D-BA50-B92511AC13A2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969890" y="1419459"/>
            <a:ext cx="442359" cy="435520"/>
          </a:xfrm>
          <a:prstGeom prst="rect">
            <a:avLst/>
          </a:prstGeom>
        </p:spPr>
      </p:pic>
      <p:pic>
        <p:nvPicPr>
          <p:cNvPr id="51" name="Graphique 75">
            <a:extLst>
              <a:ext uri="{FF2B5EF4-FFF2-40B4-BE49-F238E27FC236}">
                <a16:creationId xmlns:a16="http://schemas.microsoft.com/office/drawing/2014/main" id="{CF0A929A-2DA6-474E-8A39-25F92577CF60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430080" y="1502321"/>
            <a:ext cx="453989" cy="353661"/>
          </a:xfrm>
          <a:prstGeom prst="rect">
            <a:avLst/>
          </a:prstGeom>
        </p:spPr>
      </p:pic>
      <p:graphicFrame>
        <p:nvGraphicFramePr>
          <p:cNvPr id="52" name="Graphique C0">
            <a:extLst>
              <a:ext uri="{FF2B5EF4-FFF2-40B4-BE49-F238E27FC236}">
                <a16:creationId xmlns:a16="http://schemas.microsoft.com/office/drawing/2014/main" id="{2C197D2E-A64F-4F8B-935B-A325839EAF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7045516"/>
              </p:ext>
            </p:extLst>
          </p:nvPr>
        </p:nvGraphicFramePr>
        <p:xfrm>
          <a:off x="2742554" y="2494050"/>
          <a:ext cx="1666648" cy="2895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graphicFrame>
        <p:nvGraphicFramePr>
          <p:cNvPr id="53" name="Graphique C0">
            <a:extLst>
              <a:ext uri="{FF2B5EF4-FFF2-40B4-BE49-F238E27FC236}">
                <a16:creationId xmlns:a16="http://schemas.microsoft.com/office/drawing/2014/main" id="{69A4B4B2-E44D-4B39-9C6A-A253E5F839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2117712"/>
              </p:ext>
            </p:extLst>
          </p:nvPr>
        </p:nvGraphicFramePr>
        <p:xfrm>
          <a:off x="8402690" y="2494050"/>
          <a:ext cx="1666648" cy="2895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graphicFrame>
        <p:nvGraphicFramePr>
          <p:cNvPr id="54" name="Graphique C0">
            <a:extLst>
              <a:ext uri="{FF2B5EF4-FFF2-40B4-BE49-F238E27FC236}">
                <a16:creationId xmlns:a16="http://schemas.microsoft.com/office/drawing/2014/main" id="{D7EA8FFD-29A6-4C59-BA22-873CB18AED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80270337"/>
              </p:ext>
            </p:extLst>
          </p:nvPr>
        </p:nvGraphicFramePr>
        <p:xfrm>
          <a:off x="10313786" y="2494050"/>
          <a:ext cx="1666648" cy="2895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graphicFrame>
        <p:nvGraphicFramePr>
          <p:cNvPr id="55" name="Graphique C0">
            <a:extLst>
              <a:ext uri="{FF2B5EF4-FFF2-40B4-BE49-F238E27FC236}">
                <a16:creationId xmlns:a16="http://schemas.microsoft.com/office/drawing/2014/main" id="{0908865D-6809-4708-97EA-7A8CBEADC1E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8900039"/>
              </p:ext>
            </p:extLst>
          </p:nvPr>
        </p:nvGraphicFramePr>
        <p:xfrm>
          <a:off x="4708514" y="2494050"/>
          <a:ext cx="1666648" cy="2895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graphicFrame>
        <p:nvGraphicFramePr>
          <p:cNvPr id="2" name="Tableau 15">
            <a:extLst>
              <a:ext uri="{FF2B5EF4-FFF2-40B4-BE49-F238E27FC236}">
                <a16:creationId xmlns:a16="http://schemas.microsoft.com/office/drawing/2014/main" id="{61743CAD-138E-4052-B35C-CA2B7529D8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7789823"/>
              </p:ext>
            </p:extLst>
          </p:nvPr>
        </p:nvGraphicFramePr>
        <p:xfrm>
          <a:off x="-69427" y="2541742"/>
          <a:ext cx="2645651" cy="278006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45651">
                  <a:extLst>
                    <a:ext uri="{9D8B030D-6E8A-4147-A177-3AD203B41FA5}">
                      <a16:colId xmlns:a16="http://schemas.microsoft.com/office/drawing/2014/main" val="3494130257"/>
                    </a:ext>
                  </a:extLst>
                </a:gridCol>
              </a:tblGrid>
              <a:tr h="1390033">
                <a:tc>
                  <a:txBody>
                    <a:bodyPr/>
                    <a:lstStyle/>
                    <a:p>
                      <a:pPr algn="r" fontAlgn="b">
                        <a:lnSpc>
                          <a:spcPts val="1400"/>
                        </a:lnSpc>
                      </a:pPr>
                      <a:r>
                        <a:rPr lang="sk-SK" sz="1400" b="0" i="0" u="none" strike="noStrike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V priestoroch spoločnosti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8609970"/>
                  </a:ext>
                </a:extLst>
              </a:tr>
              <a:tr h="1390033">
                <a:tc>
                  <a:txBody>
                    <a:bodyPr/>
                    <a:lstStyle/>
                    <a:p>
                      <a:pPr algn="r" fontAlgn="b">
                        <a:lnSpc>
                          <a:spcPts val="1400"/>
                        </a:lnSpc>
                      </a:pPr>
                      <a:r>
                        <a:rPr lang="sk-SK" sz="1400" b="0" i="0" u="none" strike="noStrike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U zamestnancov doma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492131"/>
                  </a:ext>
                </a:extLst>
              </a:tr>
            </a:tbl>
          </a:graphicData>
        </a:graphic>
      </p:graphicFrame>
      <p:pic>
        <p:nvPicPr>
          <p:cNvPr id="7" name="Image 6">
            <a:extLst>
              <a:ext uri="{FF2B5EF4-FFF2-40B4-BE49-F238E27FC236}">
                <a16:creationId xmlns:a16="http://schemas.microsoft.com/office/drawing/2014/main" id="{50DBF84B-AD72-22BB-80A7-CA49EEA18964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777476" y="4303772"/>
            <a:ext cx="259292" cy="254000"/>
          </a:xfrm>
          <a:prstGeom prst="rect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648F46CB-2909-5297-04FC-E0956807C9F1}"/>
              </a:ext>
            </a:extLst>
          </p:cNvPr>
          <p:cNvSpPr txBox="1"/>
          <p:nvPr/>
        </p:nvSpPr>
        <p:spPr>
          <a:xfrm>
            <a:off x="5036768" y="4290948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5</a:t>
            </a:r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A5C9368B-E466-67D4-6CCC-A85723955C4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2790614" y="4336823"/>
            <a:ext cx="259292" cy="254000"/>
          </a:xfrm>
          <a:prstGeom prst="rect">
            <a:avLst/>
          </a:prstGeom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F964BCE6-B1FA-CC0B-0A19-AAFAC4BCC6C7}"/>
              </a:ext>
            </a:extLst>
          </p:cNvPr>
          <p:cNvSpPr txBox="1"/>
          <p:nvPr/>
        </p:nvSpPr>
        <p:spPr>
          <a:xfrm>
            <a:off x="3049906" y="4323999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</a:t>
            </a:r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2A4E17CE-2317-1A39-4FDA-3669449210B6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014765" y="4357170"/>
            <a:ext cx="259292" cy="254000"/>
          </a:xfrm>
          <a:prstGeom prst="rect">
            <a:avLst/>
          </a:prstGeom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2E952018-0324-436B-36E2-15A3186209B8}"/>
              </a:ext>
            </a:extLst>
          </p:cNvPr>
          <p:cNvSpPr txBox="1"/>
          <p:nvPr/>
        </p:nvSpPr>
        <p:spPr>
          <a:xfrm>
            <a:off x="7274057" y="4344346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2</a:t>
            </a:r>
          </a:p>
        </p:txBody>
      </p:sp>
      <p:pic>
        <p:nvPicPr>
          <p:cNvPr id="20" name="Image 19">
            <a:extLst>
              <a:ext uri="{FF2B5EF4-FFF2-40B4-BE49-F238E27FC236}">
                <a16:creationId xmlns:a16="http://schemas.microsoft.com/office/drawing/2014/main" id="{10BCAB09-81DD-9290-CE7B-71DC8D5A1752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6693877" y="4347840"/>
            <a:ext cx="259292" cy="254000"/>
          </a:xfrm>
          <a:prstGeom prst="rect">
            <a:avLst/>
          </a:prstGeom>
        </p:spPr>
      </p:pic>
      <p:sp>
        <p:nvSpPr>
          <p:cNvPr id="21" name="ZoneTexte 20">
            <a:extLst>
              <a:ext uri="{FF2B5EF4-FFF2-40B4-BE49-F238E27FC236}">
                <a16:creationId xmlns:a16="http://schemas.microsoft.com/office/drawing/2014/main" id="{C3DDEC81-90F2-1690-42CB-32793BAE575D}"/>
              </a:ext>
            </a:extLst>
          </p:cNvPr>
          <p:cNvSpPr txBox="1"/>
          <p:nvPr/>
        </p:nvSpPr>
        <p:spPr>
          <a:xfrm>
            <a:off x="6953169" y="4335016"/>
            <a:ext cx="110608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64209910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extLst>
              <a:ext uri="{FF2B5EF4-FFF2-40B4-BE49-F238E27FC236}">
                <a16:creationId xmlns:a16="http://schemas.microsoft.com/office/drawing/2014/main" id="{878C9E3B-EB5A-4FCC-A11B-0FBD0D147B38}"/>
              </a:ext>
            </a:extLst>
          </p:cNvPr>
          <p:cNvSpPr txBox="1"/>
          <p:nvPr/>
        </p:nvSpPr>
        <p:spPr>
          <a:xfrm>
            <a:off x="730309" y="1169897"/>
            <a:ext cx="8636113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defRPr sz="40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AKÉ SÚ PERSPEKTÍVY  ALTERNATÍVNYCH RIEŠENÍ MOBILITY?</a:t>
            </a:r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B0491CF8-2FBC-4638-A25B-FE03D5195B0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6214" y="247806"/>
            <a:ext cx="386439" cy="6583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59263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F1FD4ACF-2412-43EC-83A3-C08AF55B3BC6}"/>
              </a:ext>
            </a:extLst>
          </p:cNvPr>
          <p:cNvSpPr txBox="1"/>
          <p:nvPr/>
        </p:nvSpPr>
        <p:spPr>
          <a:xfrm>
            <a:off x="1824557" y="2224459"/>
            <a:ext cx="456523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en-US" sz="1400" b="1" dirty="0">
                <a:solidFill>
                  <a:srgbClr val="FFFFFF"/>
                </a:solidFill>
              </a:rPr>
              <a:t>3 NAJPOUŽÍVANEJŠIE RIEŠENIA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657544FB-74F3-4F77-9678-01F357FE1762}"/>
              </a:ext>
            </a:extLst>
          </p:cNvPr>
          <p:cNvSpPr txBox="1"/>
          <p:nvPr/>
        </p:nvSpPr>
        <p:spPr>
          <a:xfrm>
            <a:off x="6955180" y="2248659"/>
            <a:ext cx="37361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pl-PL" sz="1200" b="1" dirty="0">
                <a:solidFill>
                  <a:srgbClr val="FFFFFF"/>
                </a:solidFill>
              </a:rPr>
              <a:t>TOP 3 POTENCIÁLNE NASLEDUJÚCE 3 ROKY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17" name="Graphique 16">
            <a:extLst>
              <a:ext uri="{FF2B5EF4-FFF2-40B4-BE49-F238E27FC236}">
                <a16:creationId xmlns:a16="http://schemas.microsoft.com/office/drawing/2014/main" id="{2212B205-9C7A-44FA-9261-FB8BAC2FC8F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12114" y="3275076"/>
            <a:ext cx="142875" cy="9525"/>
          </a:xfrm>
          <a:prstGeom prst="rect">
            <a:avLst/>
          </a:prstGeom>
        </p:spPr>
      </p:pic>
      <p:pic>
        <p:nvPicPr>
          <p:cNvPr id="18" name="Graphique 17">
            <a:extLst>
              <a:ext uri="{FF2B5EF4-FFF2-40B4-BE49-F238E27FC236}">
                <a16:creationId xmlns:a16="http://schemas.microsoft.com/office/drawing/2014/main" id="{4AA229B6-B84F-4564-9FB3-D69F76FA4F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12114" y="4056125"/>
            <a:ext cx="142875" cy="9525"/>
          </a:xfrm>
          <a:prstGeom prst="rect">
            <a:avLst/>
          </a:prstGeom>
        </p:spPr>
      </p:pic>
      <p:pic>
        <p:nvPicPr>
          <p:cNvPr id="19" name="Graphique 18">
            <a:extLst>
              <a:ext uri="{FF2B5EF4-FFF2-40B4-BE49-F238E27FC236}">
                <a16:creationId xmlns:a16="http://schemas.microsoft.com/office/drawing/2014/main" id="{A87B6238-F099-40FA-AF6C-FCECC2C834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12114" y="4837174"/>
            <a:ext cx="142875" cy="9525"/>
          </a:xfrm>
          <a:prstGeom prst="rect">
            <a:avLst/>
          </a:prstGeom>
        </p:spPr>
      </p:pic>
      <p:pic>
        <p:nvPicPr>
          <p:cNvPr id="21" name="Graphique 20">
            <a:extLst>
              <a:ext uri="{FF2B5EF4-FFF2-40B4-BE49-F238E27FC236}">
                <a16:creationId xmlns:a16="http://schemas.microsoft.com/office/drawing/2014/main" id="{C0091FC4-E158-4209-917A-9CBF94C7E4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27852" y="3284601"/>
            <a:ext cx="142875" cy="9525"/>
          </a:xfrm>
          <a:prstGeom prst="rect">
            <a:avLst/>
          </a:prstGeom>
        </p:spPr>
      </p:pic>
      <p:pic>
        <p:nvPicPr>
          <p:cNvPr id="22" name="Graphique 21">
            <a:extLst>
              <a:ext uri="{FF2B5EF4-FFF2-40B4-BE49-F238E27FC236}">
                <a16:creationId xmlns:a16="http://schemas.microsoft.com/office/drawing/2014/main" id="{88991C8E-8F3D-4F07-A972-BB99D36C3B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27852" y="4065650"/>
            <a:ext cx="142875" cy="9525"/>
          </a:xfrm>
          <a:prstGeom prst="rect">
            <a:avLst/>
          </a:prstGeom>
        </p:spPr>
      </p:pic>
      <p:pic>
        <p:nvPicPr>
          <p:cNvPr id="23" name="Graphique 22">
            <a:extLst>
              <a:ext uri="{FF2B5EF4-FFF2-40B4-BE49-F238E27FC236}">
                <a16:creationId xmlns:a16="http://schemas.microsoft.com/office/drawing/2014/main" id="{BA6BE70F-A885-46B9-BA49-B85447F0371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27852" y="4846699"/>
            <a:ext cx="142875" cy="9525"/>
          </a:xfrm>
          <a:prstGeom prst="rect">
            <a:avLst/>
          </a:prstGeom>
        </p:spPr>
      </p:pic>
      <p:pic>
        <p:nvPicPr>
          <p:cNvPr id="25" name="Graphique 24">
            <a:extLst>
              <a:ext uri="{FF2B5EF4-FFF2-40B4-BE49-F238E27FC236}">
                <a16:creationId xmlns:a16="http://schemas.microsoft.com/office/drawing/2014/main" id="{BAAAEE8F-03D9-47D6-8FF1-4D55A827A0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83564" y="3265551"/>
            <a:ext cx="142875" cy="9525"/>
          </a:xfrm>
          <a:prstGeom prst="rect">
            <a:avLst/>
          </a:prstGeom>
        </p:spPr>
      </p:pic>
      <p:pic>
        <p:nvPicPr>
          <p:cNvPr id="26" name="Graphique 25">
            <a:extLst>
              <a:ext uri="{FF2B5EF4-FFF2-40B4-BE49-F238E27FC236}">
                <a16:creationId xmlns:a16="http://schemas.microsoft.com/office/drawing/2014/main" id="{074AF9B4-0712-477B-B7CA-0A474FD2EF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83564" y="4046600"/>
            <a:ext cx="142875" cy="9525"/>
          </a:xfrm>
          <a:prstGeom prst="rect">
            <a:avLst/>
          </a:prstGeom>
        </p:spPr>
      </p:pic>
      <p:pic>
        <p:nvPicPr>
          <p:cNvPr id="27" name="Graphique 26">
            <a:extLst>
              <a:ext uri="{FF2B5EF4-FFF2-40B4-BE49-F238E27FC236}">
                <a16:creationId xmlns:a16="http://schemas.microsoft.com/office/drawing/2014/main" id="{A3E0E5BC-4AFA-492F-A440-DEACCA2BCCC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83564" y="4827649"/>
            <a:ext cx="142875" cy="9525"/>
          </a:xfrm>
          <a:prstGeom prst="rect">
            <a:avLst/>
          </a:prstGeom>
        </p:spPr>
      </p:pic>
      <p:pic>
        <p:nvPicPr>
          <p:cNvPr id="29" name="Graphique 28">
            <a:extLst>
              <a:ext uri="{FF2B5EF4-FFF2-40B4-BE49-F238E27FC236}">
                <a16:creationId xmlns:a16="http://schemas.microsoft.com/office/drawing/2014/main" id="{34EDD69D-17D3-4CC8-925A-0CDE465D7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99302" y="3275076"/>
            <a:ext cx="142875" cy="9525"/>
          </a:xfrm>
          <a:prstGeom prst="rect">
            <a:avLst/>
          </a:prstGeom>
        </p:spPr>
      </p:pic>
      <p:pic>
        <p:nvPicPr>
          <p:cNvPr id="30" name="Graphique 29">
            <a:extLst>
              <a:ext uri="{FF2B5EF4-FFF2-40B4-BE49-F238E27FC236}">
                <a16:creationId xmlns:a16="http://schemas.microsoft.com/office/drawing/2014/main" id="{C5C873D5-152F-41A2-9BCA-8BE1FF1FBC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99302" y="4056125"/>
            <a:ext cx="142875" cy="9525"/>
          </a:xfrm>
          <a:prstGeom prst="rect">
            <a:avLst/>
          </a:prstGeom>
        </p:spPr>
      </p:pic>
      <p:pic>
        <p:nvPicPr>
          <p:cNvPr id="31" name="Graphique 30">
            <a:extLst>
              <a:ext uri="{FF2B5EF4-FFF2-40B4-BE49-F238E27FC236}">
                <a16:creationId xmlns:a16="http://schemas.microsoft.com/office/drawing/2014/main" id="{F547BF2A-1504-41BF-9A02-DDDBF0220E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99302" y="4837174"/>
            <a:ext cx="142875" cy="9525"/>
          </a:xfrm>
          <a:prstGeom prst="rect">
            <a:avLst/>
          </a:prstGeom>
        </p:spPr>
      </p:pic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83AA66B-3882-401A-9BB2-FF2DB38C1C8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89</a:t>
            </a:fld>
            <a:endParaRPr lang="en-GB" dirty="0"/>
          </a:p>
        </p:txBody>
      </p:sp>
      <p:graphicFrame>
        <p:nvGraphicFramePr>
          <p:cNvPr id="20" name="Graphique DT">
            <a:extLst>
              <a:ext uri="{FF2B5EF4-FFF2-40B4-BE49-F238E27FC236}">
                <a16:creationId xmlns:a16="http://schemas.microsoft.com/office/drawing/2014/main" id="{F48DFA95-CCDB-4DD2-AACB-9B686357B3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39115259"/>
              </p:ext>
            </p:extLst>
          </p:nvPr>
        </p:nvGraphicFramePr>
        <p:xfrm>
          <a:off x="9360617" y="2828612"/>
          <a:ext cx="2165946" cy="2474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6" name="Graphique DC">
            <a:extLst>
              <a:ext uri="{FF2B5EF4-FFF2-40B4-BE49-F238E27FC236}">
                <a16:creationId xmlns:a16="http://schemas.microsoft.com/office/drawing/2014/main" id="{79B43772-A726-4B2A-AAC5-B7AA267388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5910721"/>
              </p:ext>
            </p:extLst>
          </p:nvPr>
        </p:nvGraphicFramePr>
        <p:xfrm>
          <a:off x="8244879" y="2819087"/>
          <a:ext cx="2165946" cy="2474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7" name="Tableau 5">
            <a:extLst>
              <a:ext uri="{FF2B5EF4-FFF2-40B4-BE49-F238E27FC236}">
                <a16:creationId xmlns:a16="http://schemas.microsoft.com/office/drawing/2014/main" id="{137BEACE-7F75-4937-AAE1-E0EF45CCEC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8000918"/>
              </p:ext>
            </p:extLst>
          </p:nvPr>
        </p:nvGraphicFramePr>
        <p:xfrm>
          <a:off x="6149062" y="2674504"/>
          <a:ext cx="2488992" cy="28013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28910">
                  <a:extLst>
                    <a:ext uri="{9D8B030D-6E8A-4147-A177-3AD203B41FA5}">
                      <a16:colId xmlns:a16="http://schemas.microsoft.com/office/drawing/2014/main" val="67455498"/>
                    </a:ext>
                  </a:extLst>
                </a:gridCol>
                <a:gridCol w="2160082">
                  <a:extLst>
                    <a:ext uri="{9D8B030D-6E8A-4147-A177-3AD203B41FA5}">
                      <a16:colId xmlns:a16="http://schemas.microsoft.com/office/drawing/2014/main" val="1892747052"/>
                    </a:ext>
                  </a:extLst>
                </a:gridCol>
              </a:tblGrid>
              <a:tr h="789662"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>
                          <a:solidFill>
                            <a:srgbClr val="000000"/>
                          </a:solidFill>
                        </a:rPr>
                        <a:t>#1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Spoločná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jazda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: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keď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niekoľko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zamestnancov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cestuje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v tom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istom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aute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do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toho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istého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cieľa</a:t>
                      </a:r>
                      <a:endParaRPr lang="sk-SK" sz="1200" b="1" dirty="0">
                        <a:solidFill>
                          <a:srgbClr val="000000"/>
                        </a:solidFill>
                      </a:endParaRPr>
                    </a:p>
                    <a:p>
                      <a:pPr algn="l"/>
                      <a:endParaRPr lang="fr-FR" sz="1200" b="1" dirty="0">
                        <a:solidFill>
                          <a:srgbClr val="000000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63540"/>
                  </a:ext>
                </a:extLst>
              </a:tr>
              <a:tr h="789662"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>
                          <a:solidFill>
                            <a:srgbClr val="000000"/>
                          </a:solidFill>
                        </a:rPr>
                        <a:t>#2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Rozpočet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na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mobilitu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: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vopred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stanovený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rozpočet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poskytnutý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spoločnosťou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,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ktorý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umožňuje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zamestnancom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vybrať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si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spôsob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dopravy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.</a:t>
                      </a:r>
                      <a:endParaRPr lang="fr-FR" sz="1200" b="1" dirty="0">
                        <a:solidFill>
                          <a:srgbClr val="000000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7198036"/>
                  </a:ext>
                </a:extLst>
              </a:tr>
              <a:tr h="789662"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>
                          <a:solidFill>
                            <a:srgbClr val="000000"/>
                          </a:solidFill>
                        </a:rPr>
                        <a:t>#3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200" b="1" dirty="0" err="1">
                          <a:solidFill>
                            <a:srgbClr val="000000"/>
                          </a:solidFill>
                        </a:rPr>
                        <a:t>Verejná</a:t>
                      </a:r>
                      <a:r>
                        <a:rPr lang="fr-FR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fr-FR" sz="1200" b="1" dirty="0" err="1">
                          <a:solidFill>
                            <a:srgbClr val="000000"/>
                          </a:solidFill>
                        </a:rPr>
                        <a:t>doprava</a:t>
                      </a:r>
                      <a:endParaRPr lang="fr-FR" sz="1200" b="1" dirty="0">
                        <a:solidFill>
                          <a:srgbClr val="000000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2061328"/>
                  </a:ext>
                </a:extLst>
              </a:tr>
            </a:tbl>
          </a:graphicData>
        </a:graphic>
      </p:graphicFrame>
      <p:graphicFrame>
        <p:nvGraphicFramePr>
          <p:cNvPr id="28" name="Graphique GT">
            <a:extLst>
              <a:ext uri="{FF2B5EF4-FFF2-40B4-BE49-F238E27FC236}">
                <a16:creationId xmlns:a16="http://schemas.microsoft.com/office/drawing/2014/main" id="{146BB02A-B873-430C-88BB-CC6ABDEB51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803472"/>
              </p:ext>
            </p:extLst>
          </p:nvPr>
        </p:nvGraphicFramePr>
        <p:xfrm>
          <a:off x="3632067" y="2819087"/>
          <a:ext cx="2165946" cy="2474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4" name="Graphique GC">
            <a:extLst>
              <a:ext uri="{FF2B5EF4-FFF2-40B4-BE49-F238E27FC236}">
                <a16:creationId xmlns:a16="http://schemas.microsoft.com/office/drawing/2014/main" id="{B825C4DB-C537-469F-9F6A-02C31E1B11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96426125"/>
              </p:ext>
            </p:extLst>
          </p:nvPr>
        </p:nvGraphicFramePr>
        <p:xfrm>
          <a:off x="2516329" y="2809562"/>
          <a:ext cx="2165946" cy="2474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6" name="Tableau 5">
            <a:extLst>
              <a:ext uri="{FF2B5EF4-FFF2-40B4-BE49-F238E27FC236}">
                <a16:creationId xmlns:a16="http://schemas.microsoft.com/office/drawing/2014/main" id="{65B0C5FF-1983-4522-B94C-4D3E1D0625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4159299"/>
              </p:ext>
            </p:extLst>
          </p:nvPr>
        </p:nvGraphicFramePr>
        <p:xfrm>
          <a:off x="159077" y="2736873"/>
          <a:ext cx="2488992" cy="28013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28910">
                  <a:extLst>
                    <a:ext uri="{9D8B030D-6E8A-4147-A177-3AD203B41FA5}">
                      <a16:colId xmlns:a16="http://schemas.microsoft.com/office/drawing/2014/main" val="67455498"/>
                    </a:ext>
                  </a:extLst>
                </a:gridCol>
                <a:gridCol w="2160082">
                  <a:extLst>
                    <a:ext uri="{9D8B030D-6E8A-4147-A177-3AD203B41FA5}">
                      <a16:colId xmlns:a16="http://schemas.microsoft.com/office/drawing/2014/main" val="1892747052"/>
                    </a:ext>
                  </a:extLst>
                </a:gridCol>
              </a:tblGrid>
              <a:tr h="789662">
                <a:tc>
                  <a:txBody>
                    <a:bodyPr/>
                    <a:lstStyle/>
                    <a:p>
                      <a:pPr algn="l"/>
                      <a:r>
                        <a:rPr lang="fr-FR" sz="1600" b="1" dirty="0">
                          <a:solidFill>
                            <a:srgbClr val="000000"/>
                          </a:solidFill>
                        </a:rPr>
                        <a:t>#1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Spoločná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jazda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: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keď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niekoľko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zamestnancov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cestuje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v tom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istom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aute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do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toho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istého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cieľa</a:t>
                      </a:r>
                      <a:endParaRPr lang="sk-SK" sz="1200" b="1" dirty="0">
                        <a:solidFill>
                          <a:srgbClr val="000000"/>
                        </a:solidFill>
                      </a:endParaRPr>
                    </a:p>
                    <a:p>
                      <a:pPr algn="l"/>
                      <a:endParaRPr lang="fr-FR" sz="1200" b="1" dirty="0">
                        <a:solidFill>
                          <a:srgbClr val="000000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63540"/>
                  </a:ext>
                </a:extLst>
              </a:tr>
              <a:tr h="789662">
                <a:tc>
                  <a:txBody>
                    <a:bodyPr/>
                    <a:lstStyle/>
                    <a:p>
                      <a:pPr algn="l"/>
                      <a:r>
                        <a:rPr lang="fr-FR" sz="1600" b="1" dirty="0">
                          <a:solidFill>
                            <a:srgbClr val="000000"/>
                          </a:solidFill>
                        </a:rPr>
                        <a:t>#2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Rozpočet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na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mobilitu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: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vopred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stanovený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rozpočet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poskytnutý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spoločnosťou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,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ktorý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umožňuje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zamestnancom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vybrať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si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spôsob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en-US" sz="1200" b="1" dirty="0" err="1">
                          <a:solidFill>
                            <a:srgbClr val="000000"/>
                          </a:solidFill>
                        </a:rPr>
                        <a:t>dopravy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</a:rPr>
                        <a:t>.</a:t>
                      </a:r>
                      <a:endParaRPr lang="fr-FR" sz="1200" b="1" dirty="0">
                        <a:solidFill>
                          <a:srgbClr val="000000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7198036"/>
                  </a:ext>
                </a:extLst>
              </a:tr>
              <a:tr h="789662"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>
                          <a:solidFill>
                            <a:srgbClr val="000000"/>
                          </a:solidFill>
                        </a:rPr>
                        <a:t>#3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200" b="1" dirty="0" err="1">
                          <a:solidFill>
                            <a:srgbClr val="000000"/>
                          </a:solidFill>
                        </a:rPr>
                        <a:t>Súkromný</a:t>
                      </a:r>
                      <a:r>
                        <a:rPr lang="fr-FR" sz="1200" b="1" dirty="0">
                          <a:solidFill>
                            <a:srgbClr val="000000"/>
                          </a:solidFill>
                        </a:rPr>
                        <a:t> </a:t>
                      </a:r>
                      <a:r>
                        <a:rPr lang="fr-FR" sz="1200" b="1" dirty="0" err="1">
                          <a:solidFill>
                            <a:srgbClr val="000000"/>
                          </a:solidFill>
                        </a:rPr>
                        <a:t>prenájom</a:t>
                      </a:r>
                      <a:r>
                        <a:rPr lang="sk-SK" sz="1200" b="1" dirty="0">
                          <a:solidFill>
                            <a:srgbClr val="000000"/>
                          </a:solidFill>
                        </a:rPr>
                        <a:t>/zrážky zo mzdy</a:t>
                      </a:r>
                      <a:endParaRPr lang="fr-FR" sz="1200" b="1" dirty="0">
                        <a:solidFill>
                          <a:srgbClr val="000000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2061328"/>
                  </a:ext>
                </a:extLst>
              </a:tr>
            </a:tbl>
          </a:graphicData>
        </a:graphic>
      </p:graphicFrame>
      <p:sp>
        <p:nvSpPr>
          <p:cNvPr id="40" name="ZoneTexte 39">
            <a:extLst>
              <a:ext uri="{FF2B5EF4-FFF2-40B4-BE49-F238E27FC236}">
                <a16:creationId xmlns:a16="http://schemas.microsoft.com/office/drawing/2014/main" id="{00C2A326-013A-4662-B187-C52E7B04E297}"/>
              </a:ext>
            </a:extLst>
          </p:cNvPr>
          <p:cNvSpPr txBox="1"/>
          <p:nvPr/>
        </p:nvSpPr>
        <p:spPr>
          <a:xfrm>
            <a:off x="336718" y="395553"/>
            <a:ext cx="5263982" cy="5847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defRPr/>
            </a:pPr>
            <a:r>
              <a:rPr lang="en-US" sz="3800" b="1" dirty="0">
                <a:solidFill>
                  <a:srgbClr val="FFFFFF"/>
                </a:solidFill>
              </a:rPr>
              <a:t>RIEŠENIA MOBILITY</a:t>
            </a:r>
            <a:endParaRPr kumimoji="0" lang="en-US" sz="3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BEE059D1-8288-90F1-FA41-C786C6631C4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682980" y="2549779"/>
            <a:ext cx="420633" cy="280312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DBDD76D4-0A68-1F69-1CBF-C31D70076E6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557098" y="2549861"/>
            <a:ext cx="420633" cy="280148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FF63DB52-EB11-4998-1599-E68C132399A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960867" y="2549779"/>
            <a:ext cx="420633" cy="280312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5273229A-2987-2865-6677-CC18C30F41D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860385" y="2549861"/>
            <a:ext cx="420633" cy="280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17325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Ignore">
            <a:extLst>
              <a:ext uri="{FF2B5EF4-FFF2-40B4-BE49-F238E27FC236}">
                <a16:creationId xmlns:a16="http://schemas.microsoft.com/office/drawing/2014/main" id="{1E616416-81CC-49F4-935F-FA339B0F258C}"/>
              </a:ext>
            </a:extLst>
          </p:cNvPr>
          <p:cNvSpPr/>
          <p:nvPr/>
        </p:nvSpPr>
        <p:spPr bwMode="ltGray">
          <a:xfrm>
            <a:off x="10633000" y="936782"/>
            <a:ext cx="917695" cy="4797114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2" name="Ignore">
            <a:extLst>
              <a:ext uri="{FF2B5EF4-FFF2-40B4-BE49-F238E27FC236}">
                <a16:creationId xmlns:a16="http://schemas.microsoft.com/office/drawing/2014/main" id="{41735244-C1B8-4406-9DC4-E52C689C6124}"/>
              </a:ext>
            </a:extLst>
          </p:cNvPr>
          <p:cNvCxnSpPr>
            <a:cxnSpLocks/>
          </p:cNvCxnSpPr>
          <p:nvPr/>
        </p:nvCxnSpPr>
        <p:spPr>
          <a:xfrm flipV="1">
            <a:off x="4631879" y="1881175"/>
            <a:ext cx="5140209" cy="34533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Ignore">
            <a:extLst>
              <a:ext uri="{FF2B5EF4-FFF2-40B4-BE49-F238E27FC236}">
                <a16:creationId xmlns:a16="http://schemas.microsoft.com/office/drawing/2014/main" id="{3C133312-C176-4D07-B4D6-53C348AAAE08}"/>
              </a:ext>
            </a:extLst>
          </p:cNvPr>
          <p:cNvCxnSpPr>
            <a:cxnSpLocks/>
          </p:cNvCxnSpPr>
          <p:nvPr/>
        </p:nvCxnSpPr>
        <p:spPr>
          <a:xfrm>
            <a:off x="4590518" y="3411670"/>
            <a:ext cx="5265682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Ignore">
            <a:extLst>
              <a:ext uri="{FF2B5EF4-FFF2-40B4-BE49-F238E27FC236}">
                <a16:creationId xmlns:a16="http://schemas.microsoft.com/office/drawing/2014/main" id="{F76ECF8D-4363-41AA-B2B1-B55C4DA1668A}"/>
              </a:ext>
            </a:extLst>
          </p:cNvPr>
          <p:cNvCxnSpPr>
            <a:cxnSpLocks/>
          </p:cNvCxnSpPr>
          <p:nvPr/>
        </p:nvCxnSpPr>
        <p:spPr>
          <a:xfrm>
            <a:off x="4631879" y="4168005"/>
            <a:ext cx="5195293" cy="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Ignore">
            <a:extLst>
              <a:ext uri="{FF2B5EF4-FFF2-40B4-BE49-F238E27FC236}">
                <a16:creationId xmlns:a16="http://schemas.microsoft.com/office/drawing/2014/main" id="{6FC1757A-AC2A-4222-B41E-F24E9D767D42}"/>
              </a:ext>
            </a:extLst>
          </p:cNvPr>
          <p:cNvCxnSpPr>
            <a:cxnSpLocks/>
          </p:cNvCxnSpPr>
          <p:nvPr/>
        </p:nvCxnSpPr>
        <p:spPr>
          <a:xfrm>
            <a:off x="4663035" y="2658385"/>
            <a:ext cx="5092625" cy="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" name="Graphique Slide">
            <a:extLst>
              <a:ext uri="{FF2B5EF4-FFF2-40B4-BE49-F238E27FC236}">
                <a16:creationId xmlns:a16="http://schemas.microsoft.com/office/drawing/2014/main" id="{2A7C15E3-7A9B-40E5-8052-AB15DB72AE9D}"/>
              </a:ext>
            </a:extLst>
          </p:cNvPr>
          <p:cNvGraphicFramePr/>
          <p:nvPr/>
        </p:nvGraphicFramePr>
        <p:xfrm>
          <a:off x="3401711" y="1076253"/>
          <a:ext cx="8947944" cy="45959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Ignore">
            <a:extLst>
              <a:ext uri="{FF2B5EF4-FFF2-40B4-BE49-F238E27FC236}">
                <a16:creationId xmlns:a16="http://schemas.microsoft.com/office/drawing/2014/main" id="{58730CAE-6378-4937-8E93-D56C8509406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Ignore">
            <a:extLst>
              <a:ext uri="{FF2B5EF4-FFF2-40B4-BE49-F238E27FC236}">
                <a16:creationId xmlns:a16="http://schemas.microsoft.com/office/drawing/2014/main" id="{5355B8EF-5730-4F89-9712-14326CDA4EEF}"/>
              </a:ext>
            </a:extLst>
          </p:cNvPr>
          <p:cNvSpPr txBox="1"/>
          <p:nvPr/>
        </p:nvSpPr>
        <p:spPr>
          <a:xfrm>
            <a:off x="757693" y="967717"/>
            <a:ext cx="2721231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lvl="0" defTabSz="12191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sk-SK" dirty="0">
                <a:solidFill>
                  <a:prstClr val="black"/>
                </a:solidFill>
                <a:cs typeface="Gisha" pitchFamily="34" charset="-79"/>
              </a:rPr>
              <a:t>Veľkosť a odvetvie spoločnosti</a:t>
            </a:r>
          </a:p>
        </p:txBody>
      </p:sp>
      <p:cxnSp>
        <p:nvCxnSpPr>
          <p:cNvPr id="61" name="Ignore">
            <a:extLst>
              <a:ext uri="{FF2B5EF4-FFF2-40B4-BE49-F238E27FC236}">
                <a16:creationId xmlns:a16="http://schemas.microsoft.com/office/drawing/2014/main" id="{77D2E431-E867-4D05-8A74-B130FF5098BC}"/>
              </a:ext>
            </a:extLst>
          </p:cNvPr>
          <p:cNvCxnSpPr/>
          <p:nvPr/>
        </p:nvCxnSpPr>
        <p:spPr>
          <a:xfrm>
            <a:off x="832743" y="1464531"/>
            <a:ext cx="1332000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Ignore">
            <a:extLst>
              <a:ext uri="{FF2B5EF4-FFF2-40B4-BE49-F238E27FC236}">
                <a16:creationId xmlns:a16="http://schemas.microsoft.com/office/drawing/2014/main" id="{2376A500-E5B2-4B67-BDD1-A1174F552774}"/>
              </a:ext>
            </a:extLst>
          </p:cNvPr>
          <p:cNvSpPr txBox="1"/>
          <p:nvPr/>
        </p:nvSpPr>
        <p:spPr>
          <a:xfrm>
            <a:off x="10633003" y="1054916"/>
            <a:ext cx="917695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600" dirty="0">
                <a:solidFill>
                  <a:srgbClr val="FFFFFF"/>
                </a:solidFill>
              </a:rPr>
              <a:t>SPOLU</a:t>
            </a:r>
          </a:p>
        </p:txBody>
      </p:sp>
      <p:sp>
        <p:nvSpPr>
          <p:cNvPr id="133" name="Ignore">
            <a:extLst>
              <a:ext uri="{FF2B5EF4-FFF2-40B4-BE49-F238E27FC236}">
                <a16:creationId xmlns:a16="http://schemas.microsoft.com/office/drawing/2014/main" id="{BF549E9E-DC5A-455A-946C-22E0DA2DEA33}"/>
              </a:ext>
            </a:extLst>
          </p:cNvPr>
          <p:cNvSpPr/>
          <p:nvPr/>
        </p:nvSpPr>
        <p:spPr>
          <a:xfrm>
            <a:off x="5918200" y="5881456"/>
            <a:ext cx="5637962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/>
            <a:r>
              <a:rPr lang="sk-SK" sz="800" dirty="0"/>
              <a:t>Štruktúra vzorky bola vybratá tak, aby zhruba reprezentovala počet spoločností pre každý sektor činnosti a veľkosť na základe počtu zamestnancov, ako aj umožniť porovnanie medzi krajinami na podobnom základe.</a:t>
            </a: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sk-SK" sz="800" i="1" dirty="0"/>
              <a:t>V nasledujúcich snímkach sa neuplatňuje žiadne dodatočné váženie údajov podľa veľkosti spoločností alebo segmentov sektorov činností. </a:t>
            </a:r>
          </a:p>
        </p:txBody>
      </p:sp>
      <p:sp>
        <p:nvSpPr>
          <p:cNvPr id="178" name="Ignore">
            <a:extLst>
              <a:ext uri="{FF2B5EF4-FFF2-40B4-BE49-F238E27FC236}">
                <a16:creationId xmlns:a16="http://schemas.microsoft.com/office/drawing/2014/main" id="{D026EF49-285C-498C-8C3A-FF14CDD3A74B}"/>
              </a:ext>
            </a:extLst>
          </p:cNvPr>
          <p:cNvSpPr txBox="1"/>
          <p:nvPr/>
        </p:nvSpPr>
        <p:spPr>
          <a:xfrm>
            <a:off x="3016886" y="4877235"/>
            <a:ext cx="1411259" cy="73866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 algn="r">
              <a:defRPr sz="1800" b="0" spc="0">
                <a:solidFill>
                  <a:srgbClr val="000000"/>
                </a:solidFill>
              </a:defRPr>
            </a:pPr>
            <a:r>
              <a:rPr lang="sk-SK" sz="1200" dirty="0">
                <a:solidFill>
                  <a:srgbClr val="FFFFFF">
                    <a:lumMod val="65000"/>
                  </a:srgbClr>
                </a:solidFill>
                <a:sym typeface="Rajdhani"/>
              </a:rPr>
              <a:t>Váha každého veľkostného segmentu spoločnosti</a:t>
            </a:r>
          </a:p>
        </p:txBody>
      </p:sp>
      <p:pic>
        <p:nvPicPr>
          <p:cNvPr id="35" name="Ignore">
            <a:extLst>
              <a:ext uri="{FF2B5EF4-FFF2-40B4-BE49-F238E27FC236}">
                <a16:creationId xmlns:a16="http://schemas.microsoft.com/office/drawing/2014/main" id="{693D6BF0-3985-4FE4-9C21-9AC7C687E707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32873" y="910802"/>
            <a:ext cx="224742" cy="550027"/>
          </a:xfrm>
          <a:prstGeom prst="rect">
            <a:avLst/>
          </a:prstGeom>
        </p:spPr>
      </p:pic>
      <p:pic>
        <p:nvPicPr>
          <p:cNvPr id="36" name="Ignore">
            <a:extLst>
              <a:ext uri="{FF2B5EF4-FFF2-40B4-BE49-F238E27FC236}">
                <a16:creationId xmlns:a16="http://schemas.microsoft.com/office/drawing/2014/main" id="{DEF0CBEB-57FF-414E-B793-AA6D9FA01520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233249" y="910802"/>
            <a:ext cx="372599" cy="550027"/>
          </a:xfrm>
          <a:prstGeom prst="rect">
            <a:avLst/>
          </a:prstGeom>
        </p:spPr>
      </p:pic>
      <p:pic>
        <p:nvPicPr>
          <p:cNvPr id="37" name="Ignore">
            <a:extLst>
              <a:ext uri="{FF2B5EF4-FFF2-40B4-BE49-F238E27FC236}">
                <a16:creationId xmlns:a16="http://schemas.microsoft.com/office/drawing/2014/main" id="{F2C9954F-BD15-4A69-AB08-7C2458B4F82F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688877" y="910802"/>
            <a:ext cx="431742" cy="544114"/>
          </a:xfrm>
          <a:prstGeom prst="rect">
            <a:avLst/>
          </a:prstGeom>
        </p:spPr>
      </p:pic>
      <p:pic>
        <p:nvPicPr>
          <p:cNvPr id="38" name="Ignore">
            <a:extLst>
              <a:ext uri="{FF2B5EF4-FFF2-40B4-BE49-F238E27FC236}">
                <a16:creationId xmlns:a16="http://schemas.microsoft.com/office/drawing/2014/main" id="{2853D61D-7FBD-4892-8DF2-9B52556CBDDC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986234" y="910802"/>
            <a:ext cx="798426" cy="544114"/>
          </a:xfrm>
          <a:prstGeom prst="rect">
            <a:avLst/>
          </a:prstGeom>
        </p:spPr>
      </p:pic>
      <p:sp>
        <p:nvSpPr>
          <p:cNvPr id="51" name="Ignore">
            <a:extLst>
              <a:ext uri="{FF2B5EF4-FFF2-40B4-BE49-F238E27FC236}">
                <a16:creationId xmlns:a16="http://schemas.microsoft.com/office/drawing/2014/main" id="{BD74E2B9-C09D-4B95-AC3E-18DFFB5CE34F}"/>
              </a:ext>
            </a:extLst>
          </p:cNvPr>
          <p:cNvSpPr txBox="1"/>
          <p:nvPr/>
        </p:nvSpPr>
        <p:spPr>
          <a:xfrm>
            <a:off x="998606" y="1567412"/>
            <a:ext cx="3408520" cy="4678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600" dirty="0">
                <a:solidFill>
                  <a:srgbClr val="545454">
                    <a:lumMod val="50000"/>
                  </a:srgbClr>
                </a:solidFill>
              </a:rPr>
              <a:t>Stavebníctvo</a:t>
            </a:r>
          </a:p>
          <a:p>
            <a:pPr lvl="0" algn="r">
              <a:defRPr/>
            </a:pPr>
            <a:r>
              <a:rPr lang="sk-SK" sz="800" dirty="0">
                <a:solidFill>
                  <a:srgbClr val="545454"/>
                </a:solidFill>
              </a:rPr>
              <a:t>Hlavní dodávatelia a prevádzkoví stavitelia / ťažké stavebné práce a iné než pozemné stavebné práce / špeciálni dodávatelia v stavebníctve</a:t>
            </a:r>
          </a:p>
        </p:txBody>
      </p:sp>
      <p:sp>
        <p:nvSpPr>
          <p:cNvPr id="52" name="Ignore">
            <a:extLst>
              <a:ext uri="{FF2B5EF4-FFF2-40B4-BE49-F238E27FC236}">
                <a16:creationId xmlns:a16="http://schemas.microsoft.com/office/drawing/2014/main" id="{11358B7D-499D-4B9D-8801-FC3E269B406F}"/>
              </a:ext>
            </a:extLst>
          </p:cNvPr>
          <p:cNvSpPr txBox="1"/>
          <p:nvPr/>
        </p:nvSpPr>
        <p:spPr>
          <a:xfrm>
            <a:off x="253102" y="2260661"/>
            <a:ext cx="4154023" cy="4431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600" dirty="0">
                <a:solidFill>
                  <a:srgbClr val="545454">
                    <a:lumMod val="50000"/>
                  </a:srgbClr>
                </a:solidFill>
              </a:rPr>
              <a:t>Priemysel</a:t>
            </a:r>
            <a:br>
              <a:rPr lang="sk-SK" sz="4000" dirty="0">
                <a:solidFill>
                  <a:srgbClr val="545454">
                    <a:lumMod val="50000"/>
                  </a:srgbClr>
                </a:solidFill>
              </a:rPr>
            </a:br>
            <a:r>
              <a:rPr lang="sk-SK" sz="800" dirty="0">
                <a:solidFill>
                  <a:srgbClr val="545454"/>
                </a:solidFill>
              </a:rPr>
              <a:t>Ťažba, ropa a plyn, výroba (napr. potraviny, tabak, textil, drevo, nábytok, tlač, vydavateľstvo, chemikálie, kovové výrobky, elektronika, strojárenstvo atď.)</a:t>
            </a:r>
          </a:p>
        </p:txBody>
      </p:sp>
      <p:sp>
        <p:nvSpPr>
          <p:cNvPr id="53" name="Ignore">
            <a:extLst>
              <a:ext uri="{FF2B5EF4-FFF2-40B4-BE49-F238E27FC236}">
                <a16:creationId xmlns:a16="http://schemas.microsoft.com/office/drawing/2014/main" id="{59590A70-7D6D-43D5-8F20-4409E0FF2244}"/>
              </a:ext>
            </a:extLst>
          </p:cNvPr>
          <p:cNvSpPr txBox="1"/>
          <p:nvPr/>
        </p:nvSpPr>
        <p:spPr>
          <a:xfrm>
            <a:off x="253102" y="2809351"/>
            <a:ext cx="4154024" cy="83715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600" dirty="0">
                <a:solidFill>
                  <a:srgbClr val="545454">
                    <a:lumMod val="50000"/>
                  </a:srgbClr>
                </a:solidFill>
              </a:rPr>
              <a:t>Služby</a:t>
            </a:r>
          </a:p>
          <a:p>
            <a:pPr lvl="0" algn="r">
              <a:defRPr/>
            </a:pPr>
            <a:r>
              <a:rPr lang="sk-SK" sz="800" dirty="0">
                <a:solidFill>
                  <a:srgbClr val="545454"/>
                </a:solidFill>
              </a:rPr>
              <a:t>Financie / doprava / hotely, penzióny, kempy a iné ubytovacie miesta / osobné služby / obchodné služby / automobilové opravy, služby a parkovanie / filmové spoločnosti / zábavné a rekreačné služby / zdravotnícke služby / právne služby / sociálne služby / múzeá, umelecké galérie, botanické a zoologické záhrady / členské organizácie / inžinierstvo, účtovníctvo, výskum, manažment a súvisiace služby / súkromné domácnosti</a:t>
            </a:r>
          </a:p>
        </p:txBody>
      </p:sp>
      <p:sp>
        <p:nvSpPr>
          <p:cNvPr id="54" name="Ignore">
            <a:extLst>
              <a:ext uri="{FF2B5EF4-FFF2-40B4-BE49-F238E27FC236}">
                <a16:creationId xmlns:a16="http://schemas.microsoft.com/office/drawing/2014/main" id="{1549E75C-41C8-49EE-A6B5-0A8BDC831708}"/>
              </a:ext>
            </a:extLst>
          </p:cNvPr>
          <p:cNvSpPr txBox="1"/>
          <p:nvPr/>
        </p:nvSpPr>
        <p:spPr>
          <a:xfrm>
            <a:off x="253102" y="3744104"/>
            <a:ext cx="4154024" cy="83715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r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600" dirty="0">
                <a:solidFill>
                  <a:srgbClr val="545454">
                    <a:lumMod val="50000"/>
                  </a:srgbClr>
                </a:solidFill>
              </a:rPr>
              <a:t>Obchod</a:t>
            </a:r>
          </a:p>
          <a:p>
            <a:pPr lvl="0" algn="r">
              <a:defRPr/>
            </a:pPr>
            <a:r>
              <a:rPr lang="sk-SK" sz="800" dirty="0">
                <a:solidFill>
                  <a:srgbClr val="545454"/>
                </a:solidFill>
              </a:rPr>
              <a:t>Stavebné materiály, hardvér, záhradné potreby a predajcovia mobilných domov / obchody so všeobecným tovarom</a:t>
            </a:r>
          </a:p>
          <a:p>
            <a:pPr lvl="0" algn="r">
              <a:defRPr/>
            </a:pPr>
            <a:r>
              <a:rPr lang="sk-SK" sz="800" dirty="0">
                <a:solidFill>
                  <a:srgbClr val="545454"/>
                </a:solidFill>
              </a:rPr>
              <a:t>obchody s potravinami / automobiloví predajcovia a benzínové čerpacie stanice / obchody s oblečením a príslušenstvom / obchody s nábytkom a vybavením / stravovacie a nápojové zariadenia / rôzne / maloobchod / veľkoobchod</a:t>
            </a:r>
          </a:p>
        </p:txBody>
      </p:sp>
      <p:sp>
        <p:nvSpPr>
          <p:cNvPr id="26" name="Ignore">
            <a:extLst>
              <a:ext uri="{FF2B5EF4-FFF2-40B4-BE49-F238E27FC236}">
                <a16:creationId xmlns:a16="http://schemas.microsoft.com/office/drawing/2014/main" id="{3C3CAD67-3075-45F7-96A2-F7C285D30EE1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sk-SK" sz="1300" dirty="0">
                <a:solidFill>
                  <a:schemeClr val="bg1"/>
                </a:solidFill>
              </a:rPr>
              <a:t>v</a:t>
            </a:r>
            <a:r>
              <a:rPr lang="en-GB" sz="1300" dirty="0">
                <a:solidFill>
                  <a:schemeClr val="bg1"/>
                </a:solidFill>
              </a:rPr>
              <a:t> %</a:t>
            </a:r>
          </a:p>
        </p:txBody>
      </p:sp>
      <p:sp>
        <p:nvSpPr>
          <p:cNvPr id="2" name="Pays">
            <a:extLst>
              <a:ext uri="{FF2B5EF4-FFF2-40B4-BE49-F238E27FC236}">
                <a16:creationId xmlns:a16="http://schemas.microsoft.com/office/drawing/2014/main" id="{79208B12-7597-4B5B-B4FC-7723CF883B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7652486" cy="246221"/>
          </a:xfrm>
        </p:spPr>
        <p:txBody>
          <a:bodyPr/>
          <a:lstStyle/>
          <a:p>
            <a:r>
              <a:rPr lang="sk-SK" dirty="0"/>
              <a:t>ŠTRUKTÚRA VZORKY NA SLOVENSKU</a:t>
            </a:r>
            <a:endParaRPr lang="en-GB" dirty="0"/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3280237A-DC73-D6F3-2A47-02E301AABEA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1268091" y="235280"/>
            <a:ext cx="715444" cy="4764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07386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0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40CA58CA-37C6-4A3E-A518-E48DEC2F0856}"/>
              </a:ext>
            </a:extLst>
          </p:cNvPr>
          <p:cNvCxnSpPr>
            <a:cxnSpLocks/>
          </p:cNvCxnSpPr>
          <p:nvPr/>
        </p:nvCxnSpPr>
        <p:spPr>
          <a:xfrm>
            <a:off x="1447800" y="2980574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15">
            <a:extLst>
              <a:ext uri="{FF2B5EF4-FFF2-40B4-BE49-F238E27FC236}">
                <a16:creationId xmlns:a16="http://schemas.microsoft.com/office/drawing/2014/main" id="{B5709F7D-1578-409F-9EAE-7590C37EE3F1}"/>
              </a:ext>
            </a:extLst>
          </p:cNvPr>
          <p:cNvCxnSpPr>
            <a:cxnSpLocks/>
          </p:cNvCxnSpPr>
          <p:nvPr/>
        </p:nvCxnSpPr>
        <p:spPr>
          <a:xfrm>
            <a:off x="1447800" y="4175865"/>
            <a:ext cx="631536" cy="0"/>
          </a:xfrm>
          <a:prstGeom prst="line">
            <a:avLst/>
          </a:prstGeom>
          <a:ln w="3175">
            <a:solidFill>
              <a:schemeClr val="tx1"/>
            </a:solidFill>
            <a:prstDash val="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F33E4208-3009-4912-83C6-93AAE749A01D}"/>
              </a:ext>
            </a:extLst>
          </p:cNvPr>
          <p:cNvCxnSpPr>
            <a:cxnSpLocks/>
          </p:cNvCxnSpPr>
          <p:nvPr/>
        </p:nvCxnSpPr>
        <p:spPr>
          <a:xfrm>
            <a:off x="1763568" y="2658565"/>
            <a:ext cx="0" cy="2133568"/>
          </a:xfrm>
          <a:prstGeom prst="line">
            <a:avLst/>
          </a:prstGeom>
          <a:ln w="127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ZoneTexte 20">
            <a:extLst>
              <a:ext uri="{FF2B5EF4-FFF2-40B4-BE49-F238E27FC236}">
                <a16:creationId xmlns:a16="http://schemas.microsoft.com/office/drawing/2014/main" id="{9C5E5CD5-0D1F-4D88-A225-DBEACB549679}"/>
              </a:ext>
            </a:extLst>
          </p:cNvPr>
          <p:cNvSpPr txBox="1"/>
          <p:nvPr/>
        </p:nvSpPr>
        <p:spPr>
          <a:xfrm>
            <a:off x="817450" y="2544693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1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B95D05DD-B644-4FB9-BAE2-7E4AFC90CCE7}"/>
              </a:ext>
            </a:extLst>
          </p:cNvPr>
          <p:cNvSpPr txBox="1"/>
          <p:nvPr/>
        </p:nvSpPr>
        <p:spPr>
          <a:xfrm>
            <a:off x="817450" y="3833196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2</a:t>
            </a:r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58D6FD1F-2596-496D-B9EC-C9E39585596D}"/>
              </a:ext>
            </a:extLst>
          </p:cNvPr>
          <p:cNvSpPr/>
          <p:nvPr/>
        </p:nvSpPr>
        <p:spPr>
          <a:xfrm>
            <a:off x="642231" y="2658565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E68504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0A6FAAAA-C24F-4810-A3D4-88E1AB2B6B30}"/>
              </a:ext>
            </a:extLst>
          </p:cNvPr>
          <p:cNvSpPr/>
          <p:nvPr/>
        </p:nvSpPr>
        <p:spPr>
          <a:xfrm>
            <a:off x="642231" y="3857432"/>
            <a:ext cx="649562" cy="649563"/>
          </a:xfrm>
          <a:custGeom>
            <a:avLst/>
            <a:gdLst>
              <a:gd name="connsiteX0" fmla="*/ 714519 w 714518"/>
              <a:gd name="connsiteY0" fmla="*/ 357260 h 714519"/>
              <a:gd name="connsiteX1" fmla="*/ 357260 w 714518"/>
              <a:gd name="connsiteY1" fmla="*/ 714520 h 714519"/>
              <a:gd name="connsiteX2" fmla="*/ 0 w 714518"/>
              <a:gd name="connsiteY2" fmla="*/ 357260 h 714519"/>
              <a:gd name="connsiteX3" fmla="*/ 357260 w 714518"/>
              <a:gd name="connsiteY3" fmla="*/ 0 h 714519"/>
              <a:gd name="connsiteX4" fmla="*/ 714519 w 714518"/>
              <a:gd name="connsiteY4" fmla="*/ 357260 h 71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518" h="714519">
                <a:moveTo>
                  <a:pt x="714519" y="357260"/>
                </a:moveTo>
                <a:cubicBezTo>
                  <a:pt x="714519" y="554569"/>
                  <a:pt x="554569" y="714520"/>
                  <a:pt x="357260" y="714520"/>
                </a:cubicBezTo>
                <a:cubicBezTo>
                  <a:pt x="159951" y="714520"/>
                  <a:pt x="0" y="554569"/>
                  <a:pt x="0" y="357260"/>
                </a:cubicBezTo>
                <a:cubicBezTo>
                  <a:pt x="0" y="159951"/>
                  <a:pt x="159951" y="0"/>
                  <a:pt x="357260" y="0"/>
                </a:cubicBezTo>
                <a:cubicBezTo>
                  <a:pt x="554569" y="0"/>
                  <a:pt x="714519" y="159951"/>
                  <a:pt x="714519" y="357260"/>
                </a:cubicBezTo>
                <a:close/>
              </a:path>
            </a:pathLst>
          </a:custGeom>
          <a:solidFill>
            <a:srgbClr val="FBA129"/>
          </a:solidFill>
          <a:ln w="12587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>
              <a:latin typeface="BNPPSlabSerif-Light" panose="02000000000000000000"/>
            </a:endParaRP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B45A4773-0D42-494D-BE39-82523F8AC704}"/>
              </a:ext>
            </a:extLst>
          </p:cNvPr>
          <p:cNvSpPr txBox="1"/>
          <p:nvPr/>
        </p:nvSpPr>
        <p:spPr>
          <a:xfrm>
            <a:off x="873857" y="2823721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1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F9A2B00D-A7D9-433C-AE1B-952F945179D0}"/>
              </a:ext>
            </a:extLst>
          </p:cNvPr>
          <p:cNvSpPr txBox="1"/>
          <p:nvPr/>
        </p:nvSpPr>
        <p:spPr>
          <a:xfrm>
            <a:off x="873857" y="4011046"/>
            <a:ext cx="182742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2800" b="1" dirty="0">
                <a:solidFill>
                  <a:schemeClr val="bg1"/>
                </a:solidFill>
                <a:latin typeface="BNPPSlabSerif-Light" panose="02000000000000000000"/>
              </a:rPr>
              <a:t>2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574C823-A0A7-4C19-9922-7EBBE33EF48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90</a:t>
            </a:fld>
            <a:endParaRPr lang="en-GB" dirty="0"/>
          </a:p>
        </p:txBody>
      </p:sp>
      <p:sp>
        <p:nvSpPr>
          <p:cNvPr id="5" name="Google Shape;4388;p90">
            <a:extLst>
              <a:ext uri="{FF2B5EF4-FFF2-40B4-BE49-F238E27FC236}">
                <a16:creationId xmlns:a16="http://schemas.microsoft.com/office/drawing/2014/main" id="{F7F032AF-0BA8-EE65-551B-AB749CB290D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0000" tIns="0" rIns="0" bIns="0" anchor="t" anchorCtr="0">
            <a:spAutoFit/>
          </a:bodyPr>
          <a:lstStyle/>
          <a:p>
            <a:pPr>
              <a:spcBef>
                <a:spcPts val="0"/>
              </a:spcBef>
            </a:pPr>
            <a:r>
              <a:rPr lang="en-US" dirty="0" err="1">
                <a:solidFill>
                  <a:srgbClr val="000000"/>
                </a:solidFill>
              </a:rPr>
              <a:t>Pomalšie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zavádzanie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riešení</a:t>
            </a:r>
            <a:r>
              <a:rPr lang="en-US" dirty="0">
                <a:solidFill>
                  <a:srgbClr val="000000"/>
                </a:solidFill>
              </a:rPr>
              <a:t> mobility </a:t>
            </a:r>
            <a:r>
              <a:rPr lang="en-US" dirty="0" err="1">
                <a:solidFill>
                  <a:srgbClr val="000000"/>
                </a:solidFill>
              </a:rPr>
              <a:t>na</a:t>
            </a:r>
            <a:r>
              <a:rPr lang="en-US" dirty="0">
                <a:solidFill>
                  <a:srgbClr val="000000"/>
                </a:solidFill>
              </a:rPr>
              <a:t> SLOVENSKU</a:t>
            </a:r>
            <a:endParaRPr lang="fr-FR" dirty="0">
              <a:solidFill>
                <a:srgbClr val="000000"/>
              </a:solidFill>
            </a:endParaRPr>
          </a:p>
        </p:txBody>
      </p:sp>
      <p:sp>
        <p:nvSpPr>
          <p:cNvPr id="6" name="Google Shape;2658;p45">
            <a:extLst>
              <a:ext uri="{FF2B5EF4-FFF2-40B4-BE49-F238E27FC236}">
                <a16:creationId xmlns:a16="http://schemas.microsoft.com/office/drawing/2014/main" id="{55EBFC23-5113-34C5-ACCB-40D7BC986A2B}"/>
              </a:ext>
            </a:extLst>
          </p:cNvPr>
          <p:cNvSpPr txBox="1"/>
          <p:nvPr/>
        </p:nvSpPr>
        <p:spPr>
          <a:xfrm>
            <a:off x="2227546" y="1711182"/>
            <a:ext cx="9118910" cy="4001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r>
              <a:rPr lang="sk-SK" sz="1300" i="1" dirty="0">
                <a:solidFill>
                  <a:srgbClr val="000000"/>
                </a:solidFill>
                <a:latin typeface="BNPPSans" panose="02000000000000000000"/>
              </a:rPr>
              <a:t>Poznámka: v roku 2023 boli opýtaní len respondenti, ktorí poznajú riešenia mobility, čo znamená takmer </a:t>
            </a:r>
            <a:r>
              <a:rPr lang="sk-SK" sz="1300" b="1" i="1" dirty="0">
                <a:solidFill>
                  <a:srgbClr val="000000"/>
                </a:solidFill>
                <a:latin typeface="BNPPSans" panose="02000000000000000000"/>
              </a:rPr>
              <a:t>94 %</a:t>
            </a:r>
            <a:r>
              <a:rPr lang="sk-SK" sz="1300" i="1" dirty="0">
                <a:solidFill>
                  <a:srgbClr val="000000"/>
                </a:solidFill>
                <a:latin typeface="BNPPSans" panose="02000000000000000000"/>
              </a:rPr>
              <a:t> celkovej populácie (bez vplyvu na reprezentatívnosť výsledkov). Medzi respondentmi bolo </a:t>
            </a:r>
            <a:r>
              <a:rPr lang="sk-SK" sz="1300" b="1" i="1" dirty="0">
                <a:solidFill>
                  <a:srgbClr val="000000"/>
                </a:solidFill>
                <a:latin typeface="BNPPSans" panose="02000000000000000000"/>
              </a:rPr>
              <a:t>28 % riadiacich pracovníkov a 25 % riaditeľov pre verejné obstarávanie</a:t>
            </a:r>
            <a:r>
              <a:rPr lang="sk-SK" sz="1300" i="1" dirty="0">
                <a:solidFill>
                  <a:srgbClr val="000000"/>
                </a:solidFill>
                <a:latin typeface="BNPPSans" panose="02000000000000000000"/>
              </a:rPr>
              <a:t>. A testovalo sa nové riešenie mobility "auto alebo peňažný príspevok", čo neumožňuje porovnanie implementácie riešení mobility oproti roku 2022.</a:t>
            </a:r>
            <a:endParaRPr lang="sk-SK" sz="1300" dirty="0">
              <a:solidFill>
                <a:srgbClr val="000000"/>
              </a:solidFill>
              <a:effectLst/>
              <a:latin typeface="BNPPSans" panose="02000000000000000000"/>
              <a:ea typeface="Times New Roman" panose="02020603050405020304" pitchFamily="18" charset="0"/>
            </a:endParaRPr>
          </a:p>
          <a:p>
            <a:pPr algn="just"/>
            <a:endParaRPr lang="sk-SK" sz="1300" dirty="0">
              <a:solidFill>
                <a:srgbClr val="000000"/>
              </a:solidFill>
              <a:latin typeface="BNPPSans" panose="02000000000000000000"/>
              <a:ea typeface="Times New Roman" panose="02020603050405020304" pitchFamily="18" charset="0"/>
            </a:endParaRP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 </a:t>
            </a:r>
          </a:p>
          <a:p>
            <a:pPr algn="just"/>
            <a:r>
              <a:rPr lang="sk-SK" sz="1300" b="1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6 z 10 spoločností, ktoré už implementovali aspoň jedno riešenie mobility, sa Slovensko nachádza pod európskym priemerom.</a:t>
            </a:r>
          </a:p>
          <a:p>
            <a:pPr algn="just"/>
            <a:r>
              <a:rPr lang="sk-SK" sz="1300" dirty="0">
                <a:solidFill>
                  <a:srgbClr val="000000"/>
                </a:solidFill>
                <a:effectLst/>
                <a:latin typeface="BNPPSans" panose="02000000000000000000"/>
                <a:ea typeface="Times New Roman" panose="02020603050405020304" pitchFamily="18" charset="0"/>
              </a:rPr>
              <a:t> </a:t>
            </a:r>
          </a:p>
          <a:p>
            <a:pPr algn="just"/>
            <a:r>
              <a:rPr lang="sk-SK" sz="1300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Zdá sa, že najmenšie a najväčšie spoločnosti sú najviac „dobrovoľné", pokiaľ ide o implementáciu riešení mobility.</a:t>
            </a:r>
          </a:p>
          <a:p>
            <a:pPr algn="just"/>
            <a:endParaRPr lang="sk-SK" sz="1300" dirty="0">
              <a:effectLst/>
              <a:latin typeface="BNPPSans" panose="02000000000000000000"/>
              <a:ea typeface="Times New Roman" panose="02020603050405020304" pitchFamily="18" charset="0"/>
            </a:endParaRPr>
          </a:p>
          <a:p>
            <a:pPr algn="just">
              <a:tabLst>
                <a:tab pos="4206240" algn="l"/>
              </a:tabLst>
            </a:pPr>
            <a:r>
              <a:rPr lang="sk-SK" sz="1300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Celkovo najrozšírenejším riešením sú zdieľané jazdy (20 %). Medzi malými spoločnosťami je najrozšírenejším riešením rozpočet na mobilitu (tesne pred zdieľaním jázd), zatiaľ čo vo </a:t>
            </a:r>
            <a:r>
              <a:rPr lang="sk-SK" sz="1300" b="1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veľkých spoločnostiach sa toto riešenie takmer nezavádza.</a:t>
            </a:r>
          </a:p>
          <a:p>
            <a:pPr algn="just">
              <a:tabLst>
                <a:tab pos="4206240" algn="l"/>
              </a:tabLst>
            </a:pPr>
            <a:endParaRPr lang="sk-SK" sz="1300" b="1" dirty="0">
              <a:solidFill>
                <a:srgbClr val="000000"/>
              </a:solidFill>
              <a:latin typeface="BNPPSans" panose="02000000000000000000"/>
              <a:ea typeface="Times New Roman" panose="02020603050405020304" pitchFamily="18" charset="0"/>
            </a:endParaRPr>
          </a:p>
          <a:p>
            <a:pPr algn="just">
              <a:tabLst>
                <a:tab pos="4206240" algn="l"/>
              </a:tabLst>
            </a:pPr>
            <a:r>
              <a:rPr lang="sk-SK" sz="1300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Keď spoločnosti zvažujú tieto typy riešení, je to predovšetkým preto, aby zabezpečili bezpečnú dochádzku zamestnancov z hygienických dôvodov </a:t>
            </a:r>
            <a:r>
              <a:rPr lang="sk-SK" sz="1300" b="1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(36 %, čo je výrazne nad európskym priemerom, ten je na úrovni 21 %) </a:t>
            </a:r>
            <a:r>
              <a:rPr lang="sk-SK" sz="1300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a aby boli v súlade so svojimi politikami CSR </a:t>
            </a:r>
            <a:r>
              <a:rPr lang="sk-SK" sz="1300" b="1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(33 %, čo je v súlade s európskym výsledkom).</a:t>
            </a:r>
          </a:p>
          <a:p>
            <a:pPr algn="just">
              <a:tabLst>
                <a:tab pos="4206240" algn="l"/>
              </a:tabLst>
            </a:pPr>
            <a:endParaRPr lang="sk-SK" sz="1300" dirty="0">
              <a:solidFill>
                <a:srgbClr val="000000"/>
              </a:solidFill>
              <a:latin typeface="BNPPSans" panose="02000000000000000000"/>
              <a:ea typeface="Times New Roman" panose="02020603050405020304" pitchFamily="18" charset="0"/>
            </a:endParaRPr>
          </a:p>
          <a:p>
            <a:pPr algn="just">
              <a:tabLst>
                <a:tab pos="4206240" algn="l"/>
              </a:tabLst>
            </a:pPr>
            <a:r>
              <a:rPr lang="sk-SK" sz="1300" dirty="0">
                <a:solidFill>
                  <a:srgbClr val="000000"/>
                </a:solidFill>
                <a:latin typeface="BNPPSans" panose="02000000000000000000"/>
                <a:ea typeface="Times New Roman" panose="02020603050405020304" pitchFamily="18" charset="0"/>
              </a:rPr>
              <a:t>Celkovo sa riešenia mobility stále považujú za doplnok k firemným vozidlám, ktoré sú pre väčšinu spoločností naďalej základným nástrojom podnikovej dopravy</a:t>
            </a:r>
            <a:endParaRPr lang="sk-SK" sz="1300" dirty="0">
              <a:effectLst/>
              <a:latin typeface="BNPPSans" panose="0200000000000000000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583661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10BD6D5D-F3AF-499A-8D9B-8B7F0AA7D65F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25813" y="6491394"/>
            <a:ext cx="206787" cy="1384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9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lang="en-GB" smtClean="0"/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sk-SK" dirty="0" err="1"/>
              <a:t>rozhodovateĽ</a:t>
            </a:r>
            <a:r>
              <a:rPr lang="sk-SK" dirty="0"/>
              <a:t> </a:t>
            </a:r>
            <a:r>
              <a:rPr lang="en-GB" dirty="0"/>
              <a:t>v </a:t>
            </a:r>
            <a:r>
              <a:rPr lang="en-GB" dirty="0" err="1"/>
              <a:t>oblasti</a:t>
            </a:r>
            <a:r>
              <a:rPr lang="en-GB" dirty="0"/>
              <a:t> </a:t>
            </a:r>
            <a:r>
              <a:rPr lang="en-GB" dirty="0" err="1"/>
              <a:t>riešení</a:t>
            </a:r>
            <a:r>
              <a:rPr lang="en-GB" dirty="0"/>
              <a:t> mobility</a:t>
            </a:r>
            <a:br>
              <a:rPr lang="fr-FR" dirty="0">
                <a:latin typeface="+mn-lt"/>
              </a:rPr>
            </a:br>
            <a:endParaRPr lang="fr-FR" dirty="0">
              <a:latin typeface="+mn-lt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12355995-FE49-4ED8-893F-F51DA0837793}"/>
              </a:ext>
            </a:extLst>
          </p:cNvPr>
          <p:cNvSpPr/>
          <p:nvPr/>
        </p:nvSpPr>
        <p:spPr>
          <a:xfrm>
            <a:off x="4369838" y="6395323"/>
            <a:ext cx="7004251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Do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akej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miery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ste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informovaní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o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riešeniach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mobility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využívajúcich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iné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druhy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dopravy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ako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firemné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autá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(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napríklad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sk-SK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car-sharing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,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zdieľanie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bicyklov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atď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.....)</a:t>
            </a:r>
            <a:endParaRPr lang="sk-SK" sz="800" i="1" kern="0" dirty="0">
              <a:solidFill>
                <a:srgbClr val="FFFFFF">
                  <a:lumMod val="50000"/>
                </a:srgbClr>
              </a:solidFill>
              <a:latin typeface="Arial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Aká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je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pozícia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osoby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,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ktorá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rozhoduje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o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riešeniach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mobility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vo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vašej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spoločnosti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?</a:t>
            </a:r>
            <a:endParaRPr lang="sk-SK" sz="800" i="1" kern="0" dirty="0">
              <a:solidFill>
                <a:srgbClr val="FFFFFF">
                  <a:lumMod val="50000"/>
                </a:srgbClr>
              </a:solidFill>
              <a:latin typeface="Arial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US" sz="800" b="1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Základ</a:t>
            </a:r>
            <a:r>
              <a:rPr lang="en-US" sz="800" b="1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: </a:t>
            </a:r>
            <a:r>
              <a:rPr lang="en-US" sz="800" b="1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spoločnosti</a:t>
            </a:r>
            <a:r>
              <a:rPr lang="en-US" sz="800" b="1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s </a:t>
            </a:r>
            <a:r>
              <a:rPr lang="en-US" sz="800" b="1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firemnými</a:t>
            </a:r>
            <a:r>
              <a:rPr lang="en-US" sz="800" b="1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b="1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vozidlami</a:t>
            </a:r>
            <a:r>
              <a:rPr lang="en-US" sz="800" b="1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= 100 %.</a:t>
            </a:r>
            <a:endParaRPr kumimoji="0" lang="en-GB" sz="800" b="1" i="1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</a:endParaRP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2E8B6592-2AFB-4FEC-B1E5-48EF8872C807}"/>
              </a:ext>
            </a:extLst>
          </p:cNvPr>
          <p:cNvCxnSpPr>
            <a:cxnSpLocks/>
          </p:cNvCxnSpPr>
          <p:nvPr/>
        </p:nvCxnSpPr>
        <p:spPr>
          <a:xfrm>
            <a:off x="2708672" y="1657895"/>
            <a:ext cx="0" cy="3844242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phique 10">
            <a:extLst>
              <a:ext uri="{FF2B5EF4-FFF2-40B4-BE49-F238E27FC236}">
                <a16:creationId xmlns:a16="http://schemas.microsoft.com/office/drawing/2014/main" id="{F61D2AE3-AC0A-4D0B-9D0C-B23B330457C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347230" y="4382808"/>
            <a:ext cx="169200" cy="107674"/>
          </a:xfrm>
          <a:prstGeom prst="rect">
            <a:avLst/>
          </a:prstGeom>
        </p:spPr>
      </p:pic>
      <p:sp>
        <p:nvSpPr>
          <p:cNvPr id="12" name="ZoneTexte 11">
            <a:extLst>
              <a:ext uri="{FF2B5EF4-FFF2-40B4-BE49-F238E27FC236}">
                <a16:creationId xmlns:a16="http://schemas.microsoft.com/office/drawing/2014/main" id="{9351DC63-8776-4257-8A00-331EF25BB989}"/>
              </a:ext>
            </a:extLst>
          </p:cNvPr>
          <p:cNvSpPr txBox="1"/>
          <p:nvPr/>
        </p:nvSpPr>
        <p:spPr>
          <a:xfrm>
            <a:off x="16176" y="3109086"/>
            <a:ext cx="22738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1000" dirty="0" err="1">
                <a:solidFill>
                  <a:srgbClr val="000000"/>
                </a:solidFill>
              </a:rPr>
              <a:t>Rozhodujem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alebo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spolurozhodujem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E0AFF59-A82D-48D0-8D72-118069E95663}"/>
              </a:ext>
            </a:extLst>
          </p:cNvPr>
          <p:cNvSpPr txBox="1"/>
          <p:nvPr/>
        </p:nvSpPr>
        <p:spPr>
          <a:xfrm>
            <a:off x="411973" y="3701440"/>
            <a:ext cx="1878088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pl-PL" sz="1000" dirty="0" err="1">
                <a:solidFill>
                  <a:srgbClr val="000000"/>
                </a:solidFill>
              </a:rPr>
              <a:t>Mám</a:t>
            </a:r>
            <a:r>
              <a:rPr lang="pl-PL" sz="1000" dirty="0">
                <a:solidFill>
                  <a:srgbClr val="000000"/>
                </a:solidFill>
              </a:rPr>
              <a:t> </a:t>
            </a:r>
            <a:r>
              <a:rPr lang="pl-PL" sz="1000" dirty="0" err="1">
                <a:solidFill>
                  <a:srgbClr val="000000"/>
                </a:solidFill>
              </a:rPr>
              <a:t>určitý</a:t>
            </a:r>
            <a:r>
              <a:rPr lang="pl-PL" sz="1000" dirty="0">
                <a:solidFill>
                  <a:srgbClr val="000000"/>
                </a:solidFill>
              </a:rPr>
              <a:t> </a:t>
            </a:r>
            <a:r>
              <a:rPr lang="pl-PL" sz="1000" dirty="0" err="1">
                <a:solidFill>
                  <a:srgbClr val="000000"/>
                </a:solidFill>
              </a:rPr>
              <a:t>vplyv</a:t>
            </a:r>
            <a:r>
              <a:rPr lang="pl-PL" sz="1000" dirty="0">
                <a:solidFill>
                  <a:srgbClr val="000000"/>
                </a:solidFill>
              </a:rPr>
              <a:t> na </a:t>
            </a:r>
            <a:r>
              <a:rPr lang="pl-PL" sz="1000" dirty="0" err="1">
                <a:solidFill>
                  <a:srgbClr val="000000"/>
                </a:solidFill>
              </a:rPr>
              <a:t>rozhodnutia</a:t>
            </a:r>
            <a:r>
              <a:rPr lang="pl-PL" sz="1000" dirty="0">
                <a:solidFill>
                  <a:srgbClr val="000000"/>
                </a:solidFill>
              </a:rPr>
              <a:t>, ale </a:t>
            </a:r>
            <a:r>
              <a:rPr lang="pl-PL" sz="1000" dirty="0" err="1">
                <a:solidFill>
                  <a:srgbClr val="000000"/>
                </a:solidFill>
              </a:rPr>
              <a:t>nerozhodujem</a:t>
            </a:r>
            <a:r>
              <a:rPr lang="pl-PL" sz="1000" dirty="0">
                <a:solidFill>
                  <a:srgbClr val="000000"/>
                </a:solidFill>
              </a:rPr>
              <a:t> o nich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25A0B6FD-EE6D-4E68-8F56-EE5CF93045C6}"/>
              </a:ext>
            </a:extLst>
          </p:cNvPr>
          <p:cNvSpPr txBox="1"/>
          <p:nvPr/>
        </p:nvSpPr>
        <p:spPr>
          <a:xfrm>
            <a:off x="411972" y="4282729"/>
            <a:ext cx="1878089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pl-PL" sz="1000" dirty="0">
                <a:solidFill>
                  <a:srgbClr val="000000"/>
                </a:solidFill>
              </a:rPr>
              <a:t>Nie som </a:t>
            </a:r>
            <a:r>
              <a:rPr lang="pl-PL" sz="1000" dirty="0" err="1">
                <a:solidFill>
                  <a:srgbClr val="000000"/>
                </a:solidFill>
              </a:rPr>
              <a:t>zapojený</a:t>
            </a:r>
            <a:r>
              <a:rPr lang="pl-PL" sz="1000" dirty="0">
                <a:solidFill>
                  <a:srgbClr val="000000"/>
                </a:solidFill>
              </a:rPr>
              <a:t> do </a:t>
            </a:r>
            <a:r>
              <a:rPr lang="pl-PL" sz="1000" dirty="0" err="1">
                <a:solidFill>
                  <a:srgbClr val="000000"/>
                </a:solidFill>
              </a:rPr>
              <a:t>rozhodovacieho</a:t>
            </a:r>
            <a:r>
              <a:rPr lang="pl-PL" sz="1000" dirty="0">
                <a:solidFill>
                  <a:srgbClr val="000000"/>
                </a:solidFill>
              </a:rPr>
              <a:t> procesu, ale som </a:t>
            </a:r>
            <a:r>
              <a:rPr lang="pl-PL" sz="1000" dirty="0" err="1">
                <a:solidFill>
                  <a:srgbClr val="000000"/>
                </a:solidFill>
              </a:rPr>
              <a:t>informovaný</a:t>
            </a:r>
            <a:r>
              <a:rPr lang="pl-PL" sz="1000" dirty="0">
                <a:solidFill>
                  <a:srgbClr val="000000"/>
                </a:solidFill>
              </a:rPr>
              <a:t> o </a:t>
            </a:r>
            <a:r>
              <a:rPr lang="pl-PL" sz="1000" dirty="0" err="1">
                <a:solidFill>
                  <a:srgbClr val="000000"/>
                </a:solidFill>
              </a:rPr>
              <a:t>riešeniach</a:t>
            </a:r>
            <a:r>
              <a:rPr lang="pl-PL" sz="1000" dirty="0">
                <a:solidFill>
                  <a:srgbClr val="000000"/>
                </a:solidFill>
              </a:rPr>
              <a:t> </a:t>
            </a:r>
            <a:r>
              <a:rPr lang="pl-PL" sz="1000" dirty="0" err="1">
                <a:solidFill>
                  <a:srgbClr val="000000"/>
                </a:solidFill>
              </a:rPr>
              <a:t>mobility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C41C8549-62FF-46FC-9B9B-D4921576894C}"/>
              </a:ext>
            </a:extLst>
          </p:cNvPr>
          <p:cNvSpPr txBox="1"/>
          <p:nvPr/>
        </p:nvSpPr>
        <p:spPr>
          <a:xfrm>
            <a:off x="16175" y="1717240"/>
            <a:ext cx="2599067" cy="76944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GB" sz="1400" b="1" dirty="0">
                <a:solidFill>
                  <a:srgbClr val="545454">
                    <a:lumMod val="50000"/>
                  </a:srgbClr>
                </a:solidFill>
              </a:rPr>
              <a:t>POZNAJÚ RIEŠENIA MOBILITY</a:t>
            </a:r>
            <a:endParaRPr lang="sk-SK" sz="1400" b="1" dirty="0">
              <a:solidFill>
                <a:srgbClr val="545454">
                  <a:lumMod val="50000"/>
                </a:srgbClr>
              </a:solidFill>
            </a:endParaRPr>
          </a:p>
          <a:p>
            <a:pPr lvl="0" algn="r"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</a:t>
            </a:r>
            <a:r>
              <a:rPr lang="sk-SK" sz="1100" dirty="0" err="1">
                <a:solidFill>
                  <a:srgbClr val="545454">
                    <a:lumMod val="50000"/>
                  </a:srgbClr>
                </a:solidFill>
                <a:latin typeface="Arial"/>
              </a:rPr>
              <a:t>Rozhodovateľ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influencer </a:t>
            </a: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alebo informátor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</a:t>
            </a:r>
          </a:p>
        </p:txBody>
      </p:sp>
      <p:pic>
        <p:nvPicPr>
          <p:cNvPr id="16" name="Graphique 15">
            <a:extLst>
              <a:ext uri="{FF2B5EF4-FFF2-40B4-BE49-F238E27FC236}">
                <a16:creationId xmlns:a16="http://schemas.microsoft.com/office/drawing/2014/main" id="{11164420-FD60-4835-B763-1B59CDAEAD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347230" y="3173832"/>
            <a:ext cx="169200" cy="107673"/>
          </a:xfrm>
          <a:prstGeom prst="rect">
            <a:avLst/>
          </a:prstGeom>
        </p:spPr>
      </p:pic>
      <p:pic>
        <p:nvPicPr>
          <p:cNvPr id="17" name="Graphique 16">
            <a:extLst>
              <a:ext uri="{FF2B5EF4-FFF2-40B4-BE49-F238E27FC236}">
                <a16:creationId xmlns:a16="http://schemas.microsoft.com/office/drawing/2014/main" id="{9030CE58-CF73-428A-9369-200F34B0A24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347230" y="3778320"/>
            <a:ext cx="169200" cy="107673"/>
          </a:xfrm>
          <a:prstGeom prst="rect">
            <a:avLst/>
          </a:prstGeom>
        </p:spPr>
      </p:pic>
      <p:pic>
        <p:nvPicPr>
          <p:cNvPr id="18" name="Graphique 17">
            <a:extLst>
              <a:ext uri="{FF2B5EF4-FFF2-40B4-BE49-F238E27FC236}">
                <a16:creationId xmlns:a16="http://schemas.microsoft.com/office/drawing/2014/main" id="{431E8DAB-6334-4ED4-9B87-71C7E5A9FC8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347229" y="5110455"/>
            <a:ext cx="169200" cy="107674"/>
          </a:xfrm>
          <a:prstGeom prst="rect">
            <a:avLst/>
          </a:prstGeom>
        </p:spPr>
      </p:pic>
      <p:sp>
        <p:nvSpPr>
          <p:cNvPr id="19" name="ZoneTexte 18">
            <a:extLst>
              <a:ext uri="{FF2B5EF4-FFF2-40B4-BE49-F238E27FC236}">
                <a16:creationId xmlns:a16="http://schemas.microsoft.com/office/drawing/2014/main" id="{07054ED2-25F1-4F3A-93DA-3B380CF83271}"/>
              </a:ext>
            </a:extLst>
          </p:cNvPr>
          <p:cNvSpPr txBox="1"/>
          <p:nvPr/>
        </p:nvSpPr>
        <p:spPr>
          <a:xfrm>
            <a:off x="411973" y="5010376"/>
            <a:ext cx="1878088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1000" dirty="0" err="1">
                <a:solidFill>
                  <a:srgbClr val="000000"/>
                </a:solidFill>
              </a:rPr>
              <a:t>Nie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som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si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vedomý</a:t>
            </a:r>
            <a:r>
              <a:rPr lang="en-US" sz="1000" dirty="0">
                <a:solidFill>
                  <a:srgbClr val="000000"/>
                </a:solidFill>
              </a:rPr>
              <a:t> </a:t>
            </a:r>
            <a:r>
              <a:rPr lang="en-US" sz="1000" dirty="0" err="1">
                <a:solidFill>
                  <a:srgbClr val="000000"/>
                </a:solidFill>
              </a:rPr>
              <a:t>riešení</a:t>
            </a:r>
            <a:r>
              <a:rPr lang="en-US" sz="1000" dirty="0">
                <a:solidFill>
                  <a:srgbClr val="000000"/>
                </a:solidFill>
              </a:rPr>
              <a:t> mobility v </a:t>
            </a:r>
            <a:r>
              <a:rPr lang="en-US" sz="1000" dirty="0" err="1">
                <a:solidFill>
                  <a:srgbClr val="000000"/>
                </a:solidFill>
              </a:rPr>
              <a:t>spoločnosti</a:t>
            </a: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Ellipse 20">
            <a:extLst>
              <a:ext uri="{FF2B5EF4-FFF2-40B4-BE49-F238E27FC236}">
                <a16:creationId xmlns:a16="http://schemas.microsoft.com/office/drawing/2014/main" id="{0835B3AB-6957-4B40-9071-09CE01319E49}"/>
              </a:ext>
            </a:extLst>
          </p:cNvPr>
          <p:cNvSpPr/>
          <p:nvPr/>
        </p:nvSpPr>
        <p:spPr bwMode="ltGray">
          <a:xfrm>
            <a:off x="2959980" y="1699649"/>
            <a:ext cx="396000" cy="396000"/>
          </a:xfrm>
          <a:prstGeom prst="ellipse">
            <a:avLst/>
          </a:prstGeom>
          <a:solidFill>
            <a:srgbClr val="FCBB6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94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Ellipse 26">
            <a:extLst>
              <a:ext uri="{FF2B5EF4-FFF2-40B4-BE49-F238E27FC236}">
                <a16:creationId xmlns:a16="http://schemas.microsoft.com/office/drawing/2014/main" id="{312252F5-CDAD-4A9F-9106-6D40DE3F78D3}"/>
              </a:ext>
            </a:extLst>
          </p:cNvPr>
          <p:cNvSpPr/>
          <p:nvPr/>
        </p:nvSpPr>
        <p:spPr bwMode="ltGray">
          <a:xfrm>
            <a:off x="4068336" y="1717240"/>
            <a:ext cx="396000" cy="396000"/>
          </a:xfrm>
          <a:prstGeom prst="ellipse">
            <a:avLst/>
          </a:prstGeom>
          <a:solidFill>
            <a:srgbClr val="05A68E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89</a:t>
            </a: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4" name="Graphique C0">
            <a:extLst>
              <a:ext uri="{FF2B5EF4-FFF2-40B4-BE49-F238E27FC236}">
                <a16:creationId xmlns:a16="http://schemas.microsoft.com/office/drawing/2014/main" id="{8964CF98-83CC-46F7-A886-157E22560A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5352342"/>
              </p:ext>
            </p:extLst>
          </p:nvPr>
        </p:nvGraphicFramePr>
        <p:xfrm>
          <a:off x="9480066" y="1812413"/>
          <a:ext cx="2400000" cy="4218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" name="Tableau 6">
            <a:extLst>
              <a:ext uri="{FF2B5EF4-FFF2-40B4-BE49-F238E27FC236}">
                <a16:creationId xmlns:a16="http://schemas.microsoft.com/office/drawing/2014/main" id="{760639E3-A151-4C63-81BE-8095661634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6540976"/>
              </p:ext>
            </p:extLst>
          </p:nvPr>
        </p:nvGraphicFramePr>
        <p:xfrm>
          <a:off x="5904157" y="1835888"/>
          <a:ext cx="3412936" cy="40632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12936">
                  <a:extLst>
                    <a:ext uri="{9D8B030D-6E8A-4147-A177-3AD203B41FA5}">
                      <a16:colId xmlns:a16="http://schemas.microsoft.com/office/drawing/2014/main" val="3282869212"/>
                    </a:ext>
                  </a:extLst>
                </a:gridCol>
              </a:tblGrid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CEO / Managing director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171154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Fleet director /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5970716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 dirty="0" err="1"/>
                        <a:t>Procurement</a:t>
                      </a:r>
                      <a:r>
                        <a:rPr lang="fr-FR" sz="1100" dirty="0"/>
                        <a:t> </a:t>
                      </a:r>
                      <a:r>
                        <a:rPr lang="fr-FR" sz="1100" dirty="0" err="1"/>
                        <a:t>director</a:t>
                      </a:r>
                      <a:r>
                        <a:rPr lang="fr-FR" sz="1100" dirty="0"/>
                        <a:t> / manager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94014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HR director/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0497841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COO (Chief Operations Officer)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0181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Finance director / officer / manager / CFO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1243231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CSR director / officer /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383604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Facility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6833388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 dirty="0" err="1"/>
                        <a:t>Mobility</a:t>
                      </a:r>
                      <a:r>
                        <a:rPr lang="fr-FR" sz="1100" dirty="0"/>
                        <a:t> manager</a:t>
                      </a:r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9423530"/>
                  </a:ext>
                </a:extLst>
              </a:tr>
            </a:tbl>
          </a:graphicData>
        </a:graphic>
      </p:graphicFrame>
      <p:cxnSp>
        <p:nvCxnSpPr>
          <p:cNvPr id="45" name="Connecteur droit 44">
            <a:extLst>
              <a:ext uri="{FF2B5EF4-FFF2-40B4-BE49-F238E27FC236}">
                <a16:creationId xmlns:a16="http://schemas.microsoft.com/office/drawing/2014/main" id="{EC95B9B3-41B7-4672-9096-A93FEB0403F3}"/>
              </a:ext>
            </a:extLst>
          </p:cNvPr>
          <p:cNvCxnSpPr>
            <a:cxnSpLocks/>
          </p:cNvCxnSpPr>
          <p:nvPr/>
        </p:nvCxnSpPr>
        <p:spPr>
          <a:xfrm>
            <a:off x="5801879" y="1967025"/>
            <a:ext cx="0" cy="3469925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5" name="Graphique Slide">
            <a:extLst>
              <a:ext uri="{FF2B5EF4-FFF2-40B4-BE49-F238E27FC236}">
                <a16:creationId xmlns:a16="http://schemas.microsoft.com/office/drawing/2014/main" id="{85C63D91-92CF-4948-894A-2C3FA374617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0829617"/>
              </p:ext>
            </p:extLst>
          </p:nvPr>
        </p:nvGraphicFramePr>
        <p:xfrm>
          <a:off x="3649845" y="1699649"/>
          <a:ext cx="2429041" cy="4125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9" name="Graphique Slide">
            <a:extLst>
              <a:ext uri="{FF2B5EF4-FFF2-40B4-BE49-F238E27FC236}">
                <a16:creationId xmlns:a16="http://schemas.microsoft.com/office/drawing/2014/main" id="{BF1E7E02-477F-4A1B-ADF1-E0F4647210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9516943"/>
              </p:ext>
            </p:extLst>
          </p:nvPr>
        </p:nvGraphicFramePr>
        <p:xfrm>
          <a:off x="2525356" y="1699649"/>
          <a:ext cx="2429041" cy="4125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8" name="ZoneTexte 47">
            <a:extLst>
              <a:ext uri="{FF2B5EF4-FFF2-40B4-BE49-F238E27FC236}">
                <a16:creationId xmlns:a16="http://schemas.microsoft.com/office/drawing/2014/main" id="{13CE3F49-0575-4285-BC6A-AABC3CA67458}"/>
              </a:ext>
            </a:extLst>
          </p:cNvPr>
          <p:cNvSpPr txBox="1"/>
          <p:nvPr/>
        </p:nvSpPr>
        <p:spPr>
          <a:xfrm>
            <a:off x="6518058" y="1315840"/>
            <a:ext cx="516919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pl-PL" sz="1200" b="1" dirty="0">
                <a:solidFill>
                  <a:srgbClr val="545454">
                    <a:lumMod val="50000"/>
                  </a:srgbClr>
                </a:solidFill>
              </a:rPr>
              <a:t>POZÍCIA OSOBY, KTORÁ ROZHODUJE O RIEŠENIACH MOBILITY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545454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ZoneTexte 22">
            <a:extLst>
              <a:ext uri="{FF2B5EF4-FFF2-40B4-BE49-F238E27FC236}">
                <a16:creationId xmlns:a16="http://schemas.microsoft.com/office/drawing/2014/main" id="{F82BDBEB-C4C3-46CD-B43E-C9598F9390BA}"/>
              </a:ext>
            </a:extLst>
          </p:cNvPr>
          <p:cNvSpPr txBox="1"/>
          <p:nvPr/>
        </p:nvSpPr>
        <p:spPr>
          <a:xfrm>
            <a:off x="8474864" y="6196861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pt-BR" sz="1000" dirty="0">
                <a:solidFill>
                  <a:srgbClr val="545454">
                    <a:lumMod val="75000"/>
                  </a:srgbClr>
                </a:solidFill>
              </a:rPr>
              <a:t>Nové otázky pridané v roku 2023</a:t>
            </a:r>
            <a:endParaRPr kumimoji="0" lang="en-US" sz="600" b="0" i="0" u="none" strike="noStrike" kern="1200" cap="none" spc="0" normalizeH="0" baseline="0" noProof="0" dirty="0">
              <a:ln>
                <a:noFill/>
              </a:ln>
              <a:solidFill>
                <a:srgbClr val="545454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031B85B-2220-4F5F-A73D-14FC27014B83}"/>
              </a:ext>
            </a:extLst>
          </p:cNvPr>
          <p:cNvSpPr txBox="1"/>
          <p:nvPr/>
        </p:nvSpPr>
        <p:spPr>
          <a:xfrm>
            <a:off x="144112" y="1322473"/>
            <a:ext cx="565776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>
              <a:defRPr/>
            </a:pPr>
            <a:r>
              <a:rPr lang="pl-PL" sz="1200" b="1" dirty="0">
                <a:solidFill>
                  <a:srgbClr val="545454">
                    <a:lumMod val="50000"/>
                  </a:srgbClr>
                </a:solidFill>
              </a:rPr>
              <a:t>ZAPOJENIE RESPONDENTOV DO ROZHODOVANIA O RIEŠENIACH MOBILITY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545454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F8B77E7A-A02B-45E2-A5B7-274FDB395351}"/>
              </a:ext>
            </a:extLst>
          </p:cNvPr>
          <p:cNvSpPr/>
          <p:nvPr/>
        </p:nvSpPr>
        <p:spPr bwMode="ltGray">
          <a:xfrm>
            <a:off x="359400" y="2989890"/>
            <a:ext cx="2245649" cy="1840721"/>
          </a:xfrm>
          <a:prstGeom prst="rect">
            <a:avLst/>
          </a:pr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47" name="Connecteur droit avec flèche 46">
            <a:extLst>
              <a:ext uri="{FF2B5EF4-FFF2-40B4-BE49-F238E27FC236}">
                <a16:creationId xmlns:a16="http://schemas.microsoft.com/office/drawing/2014/main" id="{D71158DA-191A-4C34-AC30-A5B77BB89DD0}"/>
              </a:ext>
            </a:extLst>
          </p:cNvPr>
          <p:cNvCxnSpPr/>
          <p:nvPr/>
        </p:nvCxnSpPr>
        <p:spPr>
          <a:xfrm>
            <a:off x="1534512" y="2391913"/>
            <a:ext cx="0" cy="472329"/>
          </a:xfrm>
          <a:prstGeom prst="straightConnector1">
            <a:avLst/>
          </a:prstGeom>
          <a:ln w="12700">
            <a:solidFill>
              <a:schemeClr val="bg1">
                <a:lumMod val="7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rganigramme : Entrée manuelle 6">
            <a:extLst>
              <a:ext uri="{FF2B5EF4-FFF2-40B4-BE49-F238E27FC236}">
                <a16:creationId xmlns:a16="http://schemas.microsoft.com/office/drawing/2014/main" id="{28EF7AE3-84B9-4447-4A5B-4ECFF9E272E1}"/>
              </a:ext>
            </a:extLst>
          </p:cNvPr>
          <p:cNvSpPr/>
          <p:nvPr/>
        </p:nvSpPr>
        <p:spPr bwMode="ltGray">
          <a:xfrm rot="10800000">
            <a:off x="359400" y="-8168"/>
            <a:ext cx="98550" cy="464340"/>
          </a:xfrm>
          <a:prstGeom prst="flowChartManualInput">
            <a:avLst/>
          </a:prstGeom>
          <a:solidFill>
            <a:srgbClr val="FCBB6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Organigramme : Entrée manuelle 19">
            <a:extLst>
              <a:ext uri="{FF2B5EF4-FFF2-40B4-BE49-F238E27FC236}">
                <a16:creationId xmlns:a16="http://schemas.microsoft.com/office/drawing/2014/main" id="{A661D568-B43D-BBB9-4BF8-46420FAB42A0}"/>
              </a:ext>
            </a:extLst>
          </p:cNvPr>
          <p:cNvSpPr/>
          <p:nvPr/>
        </p:nvSpPr>
        <p:spPr bwMode="ltGray">
          <a:xfrm>
            <a:off x="359400" y="323512"/>
            <a:ext cx="98550" cy="464340"/>
          </a:xfrm>
          <a:prstGeom prst="flowChartManualInput">
            <a:avLst/>
          </a:prstGeom>
          <a:solidFill>
            <a:srgbClr val="FDD39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32E6366C-952C-D618-258B-5B6DD91A397E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310122" y="2067230"/>
            <a:ext cx="282289" cy="188119"/>
          </a:xfrm>
          <a:prstGeom prst="rect">
            <a:avLst/>
          </a:prstGeom>
        </p:spPr>
      </p:pic>
      <p:pic>
        <p:nvPicPr>
          <p:cNvPr id="26" name="Image 25">
            <a:extLst>
              <a:ext uri="{FF2B5EF4-FFF2-40B4-BE49-F238E27FC236}">
                <a16:creationId xmlns:a16="http://schemas.microsoft.com/office/drawing/2014/main" id="{48BAEF03-15D3-AA9D-3BE2-9BF36D34E7B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9306302" y="1846254"/>
            <a:ext cx="282454" cy="188119"/>
          </a:xfrm>
          <a:prstGeom prst="rect">
            <a:avLst/>
          </a:prstGeom>
        </p:spPr>
      </p:pic>
      <p:pic>
        <p:nvPicPr>
          <p:cNvPr id="29" name="Image 28">
            <a:extLst>
              <a:ext uri="{FF2B5EF4-FFF2-40B4-BE49-F238E27FC236}">
                <a16:creationId xmlns:a16="http://schemas.microsoft.com/office/drawing/2014/main" id="{2790F779-FEDA-7C27-46FD-F5A3B9F9CFD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968854" y="5588001"/>
            <a:ext cx="598786" cy="399035"/>
          </a:xfrm>
          <a:prstGeom prst="rect">
            <a:avLst/>
          </a:prstGeom>
        </p:spPr>
      </p:pic>
      <p:pic>
        <p:nvPicPr>
          <p:cNvPr id="31" name="Image 30">
            <a:extLst>
              <a:ext uri="{FF2B5EF4-FFF2-40B4-BE49-F238E27FC236}">
                <a16:creationId xmlns:a16="http://schemas.microsoft.com/office/drawing/2014/main" id="{9D5A46B6-54B0-315E-5DFF-7C0520CD033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857968" y="5588001"/>
            <a:ext cx="599138" cy="3990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698067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Espace réservé du numéro de diapositive 4">
            <a:extLst>
              <a:ext uri="{FF2B5EF4-FFF2-40B4-BE49-F238E27FC236}">
                <a16:creationId xmlns:a16="http://schemas.microsoft.com/office/drawing/2014/main" id="{AEBA26C4-B10A-4DB8-BADA-ED0EED7D2277}"/>
              </a:ext>
            </a:extLst>
          </p:cNvPr>
          <p:cNvSpPr txBox="1">
            <a:spLocks/>
          </p:cNvSpPr>
          <p:nvPr/>
        </p:nvSpPr>
        <p:spPr>
          <a:xfrm>
            <a:off x="11640240" y="6491394"/>
            <a:ext cx="192360" cy="1384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9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3DDAE68A-BDFB-43A3-B64D-B52DC3B49FEE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dirty="0">
                <a:solidFill>
                  <a:srgbClr val="FFFFFF"/>
                </a:solidFill>
                <a:latin typeface="Arial"/>
              </a:rPr>
              <a:t>v</a:t>
            </a:r>
            <a:r>
              <a: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%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2ACA595-8E7A-40A6-8EA5-8460F3EDCA31}"/>
              </a:ext>
            </a:extLst>
          </p:cNvPr>
          <p:cNvSpPr/>
          <p:nvPr/>
        </p:nvSpPr>
        <p:spPr bwMode="ltGray">
          <a:xfrm>
            <a:off x="2644835" y="1440736"/>
            <a:ext cx="1835138" cy="4674313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7F7B29F5-A6FE-49DB-BB66-34C671BB7EEF}"/>
              </a:ext>
            </a:extLst>
          </p:cNvPr>
          <p:cNvSpPr txBox="1"/>
          <p:nvPr/>
        </p:nvSpPr>
        <p:spPr>
          <a:xfrm>
            <a:off x="2712193" y="1572011"/>
            <a:ext cx="1744949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TOTAL</a:t>
            </a:r>
          </a:p>
        </p:txBody>
      </p: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8FF58322-E4F4-40D9-AFA8-66601366E27C}"/>
              </a:ext>
            </a:extLst>
          </p:cNvPr>
          <p:cNvCxnSpPr>
            <a:cxnSpLocks/>
          </p:cNvCxnSpPr>
          <p:nvPr/>
        </p:nvCxnSpPr>
        <p:spPr>
          <a:xfrm>
            <a:off x="6378382" y="1970581"/>
            <a:ext cx="0" cy="3852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droit 57">
            <a:extLst>
              <a:ext uri="{FF2B5EF4-FFF2-40B4-BE49-F238E27FC236}">
                <a16:creationId xmlns:a16="http://schemas.microsoft.com/office/drawing/2014/main" id="{8435EADB-29EF-4BB1-9FEF-D6469449479D}"/>
              </a:ext>
            </a:extLst>
          </p:cNvPr>
          <p:cNvCxnSpPr>
            <a:cxnSpLocks/>
          </p:cNvCxnSpPr>
          <p:nvPr/>
        </p:nvCxnSpPr>
        <p:spPr>
          <a:xfrm>
            <a:off x="8165995" y="1970581"/>
            <a:ext cx="0" cy="3852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eur droit 59">
            <a:extLst>
              <a:ext uri="{FF2B5EF4-FFF2-40B4-BE49-F238E27FC236}">
                <a16:creationId xmlns:a16="http://schemas.microsoft.com/office/drawing/2014/main" id="{9E31ECD3-8633-46E2-98BC-FF648C8212E9}"/>
              </a:ext>
            </a:extLst>
          </p:cNvPr>
          <p:cNvCxnSpPr>
            <a:cxnSpLocks/>
          </p:cNvCxnSpPr>
          <p:nvPr/>
        </p:nvCxnSpPr>
        <p:spPr>
          <a:xfrm>
            <a:off x="9945938" y="1984229"/>
            <a:ext cx="0" cy="3852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6" name="Graphique 115">
            <a:extLst>
              <a:ext uri="{FF2B5EF4-FFF2-40B4-BE49-F238E27FC236}">
                <a16:creationId xmlns:a16="http://schemas.microsoft.com/office/drawing/2014/main" id="{9E758F1A-AF29-4A82-AF43-32DD8F89D70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617598" y="1214041"/>
            <a:ext cx="224742" cy="550027"/>
          </a:xfrm>
          <a:prstGeom prst="rect">
            <a:avLst/>
          </a:prstGeom>
        </p:spPr>
      </p:pic>
      <p:pic>
        <p:nvPicPr>
          <p:cNvPr id="117" name="Graphique 116">
            <a:extLst>
              <a:ext uri="{FF2B5EF4-FFF2-40B4-BE49-F238E27FC236}">
                <a16:creationId xmlns:a16="http://schemas.microsoft.com/office/drawing/2014/main" id="{B4709D20-7C2A-4F6B-BECD-72A7D9FDD80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380858" y="1214041"/>
            <a:ext cx="372599" cy="550027"/>
          </a:xfrm>
          <a:prstGeom prst="rect">
            <a:avLst/>
          </a:prstGeom>
        </p:spPr>
      </p:pic>
      <p:pic>
        <p:nvPicPr>
          <p:cNvPr id="118" name="Graphique 117">
            <a:extLst>
              <a:ext uri="{FF2B5EF4-FFF2-40B4-BE49-F238E27FC236}">
                <a16:creationId xmlns:a16="http://schemas.microsoft.com/office/drawing/2014/main" id="{042692CA-7C3C-4FD7-86F9-6019D033E6D3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146848" y="1214041"/>
            <a:ext cx="431742" cy="544114"/>
          </a:xfrm>
          <a:prstGeom prst="rect">
            <a:avLst/>
          </a:prstGeom>
        </p:spPr>
      </p:pic>
      <p:pic>
        <p:nvPicPr>
          <p:cNvPr id="119" name="Graphique 118">
            <a:extLst>
              <a:ext uri="{FF2B5EF4-FFF2-40B4-BE49-F238E27FC236}">
                <a16:creationId xmlns:a16="http://schemas.microsoft.com/office/drawing/2014/main" id="{D9813DBB-B0C3-4A68-997E-0E47A72A1AE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919010" y="1214041"/>
            <a:ext cx="798426" cy="544114"/>
          </a:xfrm>
          <a:prstGeom prst="rect">
            <a:avLst/>
          </a:prstGeom>
        </p:spPr>
      </p:pic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3F36533D-1412-487F-BE60-501336AFEE23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625813" y="6491394"/>
            <a:ext cx="206787" cy="1384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9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lang="en-GB" smtClean="0"/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Titre 3">
            <a:extLst>
              <a:ext uri="{FF2B5EF4-FFF2-40B4-BE49-F238E27FC236}">
                <a16:creationId xmlns:a16="http://schemas.microsoft.com/office/drawing/2014/main" id="{F7DD84E0-4B09-4134-8979-20BF7E8747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 vert="horz" lIns="180000" tIns="0" rIns="0" bIns="0" rtlCol="0" anchor="t">
            <a:spAutoFit/>
          </a:bodyPr>
          <a:lstStyle/>
          <a:p>
            <a:r>
              <a:rPr lang="pl-PL" dirty="0"/>
              <a:t>POZÍCIA OSOBY, KTORÁ ROZHODUJE O RIEŠENIACH MOBILITY</a:t>
            </a:r>
            <a:endParaRPr lang="en-US" dirty="0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2066C78A-8226-4844-A136-FFAD32BA5D5A}"/>
              </a:ext>
            </a:extLst>
          </p:cNvPr>
          <p:cNvSpPr/>
          <p:nvPr/>
        </p:nvSpPr>
        <p:spPr>
          <a:xfrm>
            <a:off x="4369838" y="6395323"/>
            <a:ext cx="7004251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Aká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je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pozícia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osoby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,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ktorá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rozhoduje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o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riešeniach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mobility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vo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vašej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spoločnosti</a:t>
            </a:r>
            <a:r>
              <a:rPr lang="en-US" sz="800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?</a:t>
            </a:r>
            <a:endParaRPr lang="sk-SK" sz="800" i="1" kern="0" dirty="0">
              <a:solidFill>
                <a:srgbClr val="FFFFFF">
                  <a:lumMod val="50000"/>
                </a:srgbClr>
              </a:solidFill>
              <a:latin typeface="Arial"/>
            </a:endParaRPr>
          </a:p>
          <a:p>
            <a:pPr marL="0" lvl="1" algn="r" defTabSz="609570" eaLnBrk="0" hangingPunct="0">
              <a:spcBef>
                <a:spcPts val="0"/>
              </a:spcBef>
              <a:buClr>
                <a:prstClr val="white">
                  <a:lumMod val="50000"/>
                </a:prstClr>
              </a:buClr>
              <a:buSzPct val="120000"/>
              <a:defRPr/>
            </a:pPr>
            <a:r>
              <a:rPr lang="en-US" sz="800" b="1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Základ</a:t>
            </a:r>
            <a:r>
              <a:rPr lang="en-US" sz="800" b="1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: </a:t>
            </a:r>
            <a:r>
              <a:rPr lang="en-US" sz="800" b="1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spoločnosti</a:t>
            </a:r>
            <a:r>
              <a:rPr lang="en-US" sz="800" b="1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s </a:t>
            </a:r>
            <a:r>
              <a:rPr lang="en-US" sz="800" b="1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firemnými</a:t>
            </a:r>
            <a:r>
              <a:rPr lang="en-US" sz="800" b="1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</a:t>
            </a:r>
            <a:r>
              <a:rPr lang="en-US" sz="800" b="1" i="1" kern="0" dirty="0" err="1">
                <a:solidFill>
                  <a:srgbClr val="FFFFFF">
                    <a:lumMod val="50000"/>
                  </a:srgbClr>
                </a:solidFill>
                <a:latin typeface="Arial"/>
              </a:rPr>
              <a:t>vozidlami</a:t>
            </a:r>
            <a:r>
              <a:rPr lang="en-US" sz="800" b="1" i="1" kern="0" dirty="0">
                <a:solidFill>
                  <a:srgbClr val="FFFFFF">
                    <a:lumMod val="50000"/>
                  </a:srgbClr>
                </a:solidFill>
                <a:latin typeface="Arial"/>
              </a:rPr>
              <a:t> = 100 %</a:t>
            </a:r>
            <a:endParaRPr kumimoji="0" lang="en-GB" sz="800" b="1" i="1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106" name="ZoneTexte 22">
            <a:extLst>
              <a:ext uri="{FF2B5EF4-FFF2-40B4-BE49-F238E27FC236}">
                <a16:creationId xmlns:a16="http://schemas.microsoft.com/office/drawing/2014/main" id="{945588BC-F66B-4DB3-9424-FEAE0469B30D}"/>
              </a:ext>
            </a:extLst>
          </p:cNvPr>
          <p:cNvSpPr txBox="1"/>
          <p:nvPr/>
        </p:nvSpPr>
        <p:spPr>
          <a:xfrm>
            <a:off x="8474864" y="6196861"/>
            <a:ext cx="28537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pt-BR" sz="1000" dirty="0">
                <a:solidFill>
                  <a:srgbClr val="545454">
                    <a:lumMod val="75000"/>
                  </a:srgbClr>
                </a:solidFill>
              </a:rPr>
              <a:t>Nové otázky pridané v roku 2023</a:t>
            </a:r>
            <a:endParaRPr lang="en-US" sz="600" dirty="0">
              <a:solidFill>
                <a:srgbClr val="545454">
                  <a:lumMod val="75000"/>
                </a:srgbClr>
              </a:solidFill>
            </a:endParaRPr>
          </a:p>
        </p:txBody>
      </p:sp>
      <p:graphicFrame>
        <p:nvGraphicFramePr>
          <p:cNvPr id="177" name="Graphique C0">
            <a:extLst>
              <a:ext uri="{FF2B5EF4-FFF2-40B4-BE49-F238E27FC236}">
                <a16:creationId xmlns:a16="http://schemas.microsoft.com/office/drawing/2014/main" id="{9FD33A7C-0760-4F35-919E-A25A0881CBE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0404320"/>
              </p:ext>
            </p:extLst>
          </p:nvPr>
        </p:nvGraphicFramePr>
        <p:xfrm>
          <a:off x="9866946" y="1812413"/>
          <a:ext cx="1620124" cy="4218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76" name="Graphique C0">
            <a:extLst>
              <a:ext uri="{FF2B5EF4-FFF2-40B4-BE49-F238E27FC236}">
                <a16:creationId xmlns:a16="http://schemas.microsoft.com/office/drawing/2014/main" id="{BE304075-D9CD-4A3A-8324-0462D7CD70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8063013"/>
              </p:ext>
            </p:extLst>
          </p:nvPr>
        </p:nvGraphicFramePr>
        <p:xfrm>
          <a:off x="8093878" y="1801947"/>
          <a:ext cx="1620124" cy="4218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75" name="Graphique C0">
            <a:extLst>
              <a:ext uri="{FF2B5EF4-FFF2-40B4-BE49-F238E27FC236}">
                <a16:creationId xmlns:a16="http://schemas.microsoft.com/office/drawing/2014/main" id="{7785DDE2-E5AF-4F50-9969-DF61743409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92581097"/>
              </p:ext>
            </p:extLst>
          </p:nvPr>
        </p:nvGraphicFramePr>
        <p:xfrm>
          <a:off x="6365329" y="1812413"/>
          <a:ext cx="1620124" cy="4218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74" name="Graphique C0">
            <a:extLst>
              <a:ext uri="{FF2B5EF4-FFF2-40B4-BE49-F238E27FC236}">
                <a16:creationId xmlns:a16="http://schemas.microsoft.com/office/drawing/2014/main" id="{A5AA8998-CEFF-40EA-85C5-4D3E684F98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5650205"/>
              </p:ext>
            </p:extLst>
          </p:nvPr>
        </p:nvGraphicFramePr>
        <p:xfrm>
          <a:off x="4494104" y="1796392"/>
          <a:ext cx="1620124" cy="4218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73" name="Graphique C0">
            <a:extLst>
              <a:ext uri="{FF2B5EF4-FFF2-40B4-BE49-F238E27FC236}">
                <a16:creationId xmlns:a16="http://schemas.microsoft.com/office/drawing/2014/main" id="{F38C265E-1CCA-4F76-AA96-F33E16A3A0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9865357"/>
              </p:ext>
            </p:extLst>
          </p:nvPr>
        </p:nvGraphicFramePr>
        <p:xfrm>
          <a:off x="2879242" y="1812413"/>
          <a:ext cx="1620124" cy="4218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37" name="Tableau 6">
            <a:extLst>
              <a:ext uri="{FF2B5EF4-FFF2-40B4-BE49-F238E27FC236}">
                <a16:creationId xmlns:a16="http://schemas.microsoft.com/office/drawing/2014/main" id="{850BF1A0-66AC-4375-95A6-0484339B1F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7955139"/>
              </p:ext>
            </p:extLst>
          </p:nvPr>
        </p:nvGraphicFramePr>
        <p:xfrm>
          <a:off x="0" y="1835888"/>
          <a:ext cx="2640520" cy="40632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40520">
                  <a:extLst>
                    <a:ext uri="{9D8B030D-6E8A-4147-A177-3AD203B41FA5}">
                      <a16:colId xmlns:a16="http://schemas.microsoft.com/office/drawing/2014/main" val="3282869212"/>
                    </a:ext>
                  </a:extLst>
                </a:gridCol>
              </a:tblGrid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CEO / Managing director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171154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Fleet director /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5970716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Procurement director /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094014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HR director/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0497841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COO (Chief Operations Officer)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30181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Finance director / officer / manager / CFO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1243231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CSR director / officer /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383604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Facility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6833388"/>
                  </a:ext>
                </a:extLst>
              </a:tr>
              <a:tr h="451471">
                <a:tc>
                  <a:txBody>
                    <a:bodyPr/>
                    <a:lstStyle/>
                    <a:p>
                      <a:pPr algn="r"/>
                      <a:r>
                        <a:rPr lang="fr-FR" sz="1100"/>
                        <a:t>Mobility manager</a:t>
                      </a:r>
                      <a:endParaRPr lang="fr-FR" sz="1100" dirty="0"/>
                    </a:p>
                  </a:txBody>
                  <a:tcPr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9423530"/>
                  </a:ext>
                </a:extLst>
              </a:tr>
            </a:tbl>
          </a:graphicData>
        </a:graphic>
      </p:graphicFrame>
      <p:sp>
        <p:nvSpPr>
          <p:cNvPr id="3" name="Organigramme : Entrée manuelle 2">
            <a:extLst>
              <a:ext uri="{FF2B5EF4-FFF2-40B4-BE49-F238E27FC236}">
                <a16:creationId xmlns:a16="http://schemas.microsoft.com/office/drawing/2014/main" id="{BCF1C755-56AF-55F4-130F-8EBCD53A29D0}"/>
              </a:ext>
            </a:extLst>
          </p:cNvPr>
          <p:cNvSpPr/>
          <p:nvPr/>
        </p:nvSpPr>
        <p:spPr bwMode="ltGray">
          <a:xfrm rot="10800000">
            <a:off x="359400" y="-8168"/>
            <a:ext cx="98550" cy="464340"/>
          </a:xfrm>
          <a:prstGeom prst="flowChartManualInput">
            <a:avLst/>
          </a:prstGeom>
          <a:solidFill>
            <a:srgbClr val="FCBB6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Organigramme : Entrée manuelle 3">
            <a:extLst>
              <a:ext uri="{FF2B5EF4-FFF2-40B4-BE49-F238E27FC236}">
                <a16:creationId xmlns:a16="http://schemas.microsoft.com/office/drawing/2014/main" id="{A21C77BE-6C57-C6CF-F20A-7FB9F76E42CB}"/>
              </a:ext>
            </a:extLst>
          </p:cNvPr>
          <p:cNvSpPr/>
          <p:nvPr/>
        </p:nvSpPr>
        <p:spPr bwMode="ltGray">
          <a:xfrm>
            <a:off x="359400" y="323512"/>
            <a:ext cx="98550" cy="464340"/>
          </a:xfrm>
          <a:prstGeom prst="flowChartManualInput">
            <a:avLst/>
          </a:prstGeom>
          <a:solidFill>
            <a:srgbClr val="FDD39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7801FF18-9A89-6A5C-A75E-FBF05000FF09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693171" y="2032227"/>
            <a:ext cx="282289" cy="188119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554AC880-E16A-5A99-946D-B3CD79077B08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689351" y="1811251"/>
            <a:ext cx="282454" cy="188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2252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A94F802C-C37B-4394-8047-DBE9738658A2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34BEE3-566C-4068-A777-C3A4762E861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itre 14">
            <a:extLst>
              <a:ext uri="{FF2B5EF4-FFF2-40B4-BE49-F238E27FC236}">
                <a16:creationId xmlns:a16="http://schemas.microsoft.com/office/drawing/2014/main" id="{44D517DA-B981-4681-9250-CCD45B559C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 dirty="0" err="1"/>
              <a:t>ALTERNATÍVy</a:t>
            </a:r>
            <a:r>
              <a:rPr lang="sk-SK" dirty="0"/>
              <a:t> MOBILITY: Zoznam A DEFINÍCIE</a:t>
            </a:r>
            <a:endParaRPr lang="fr-FR" dirty="0"/>
          </a:p>
        </p:txBody>
      </p:sp>
      <p:grpSp>
        <p:nvGrpSpPr>
          <p:cNvPr id="59" name="Groupe 58">
            <a:extLst>
              <a:ext uri="{FF2B5EF4-FFF2-40B4-BE49-F238E27FC236}">
                <a16:creationId xmlns:a16="http://schemas.microsoft.com/office/drawing/2014/main" id="{8DE81EF1-C3A3-4DF3-9AB1-3D3C34E9EE35}"/>
              </a:ext>
            </a:extLst>
          </p:cNvPr>
          <p:cNvGrpSpPr/>
          <p:nvPr/>
        </p:nvGrpSpPr>
        <p:grpSpPr>
          <a:xfrm>
            <a:off x="1317173" y="2349468"/>
            <a:ext cx="4542685" cy="720000"/>
            <a:chOff x="1317173" y="2213642"/>
            <a:chExt cx="4542685" cy="720000"/>
          </a:xfrm>
        </p:grpSpPr>
        <p:sp>
          <p:nvSpPr>
            <p:cNvPr id="11" name="Label Local">
              <a:extLst>
                <a:ext uri="{FF2B5EF4-FFF2-40B4-BE49-F238E27FC236}">
                  <a16:creationId xmlns:a16="http://schemas.microsoft.com/office/drawing/2014/main" id="{5F581DA3-0581-4545-B3C2-38764E77DFF3}"/>
                </a:ext>
              </a:extLst>
            </p:cNvPr>
            <p:cNvSpPr txBox="1"/>
            <p:nvPr/>
          </p:nvSpPr>
          <p:spPr>
            <a:xfrm>
              <a:off x="1458687" y="2213642"/>
              <a:ext cx="4401171" cy="617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b="1" dirty="0">
                  <a:solidFill>
                    <a:srgbClr val="017344"/>
                  </a:solidFill>
                </a:rPr>
                <a:t>ZDIEĽANIE JAZDY</a:t>
              </a: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viacero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zamestnancov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cestuje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rovnakým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autom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do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rovnakého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cieľa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(Bolt, </a:t>
              </a:r>
              <a:r>
                <a:rPr lang="sk-SK" sz="1300" dirty="0">
                  <a:solidFill>
                    <a:schemeClr val="tx1">
                      <a:lumMod val="50000"/>
                    </a:schemeClr>
                  </a:solidFill>
                </a:rPr>
                <a:t>T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axi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)</a:t>
              </a:r>
            </a:p>
          </p:txBody>
        </p:sp>
        <p:cxnSp>
          <p:nvCxnSpPr>
            <p:cNvPr id="12" name="Connecteur droit 11">
              <a:extLst>
                <a:ext uri="{FF2B5EF4-FFF2-40B4-BE49-F238E27FC236}">
                  <a16:creationId xmlns:a16="http://schemas.microsoft.com/office/drawing/2014/main" id="{678D8664-8228-4A9A-9EA4-12EACA571DBA}"/>
                </a:ext>
              </a:extLst>
            </p:cNvPr>
            <p:cNvCxnSpPr/>
            <p:nvPr/>
          </p:nvCxnSpPr>
          <p:spPr>
            <a:xfrm>
              <a:off x="1317173" y="2213642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e 63">
            <a:extLst>
              <a:ext uri="{FF2B5EF4-FFF2-40B4-BE49-F238E27FC236}">
                <a16:creationId xmlns:a16="http://schemas.microsoft.com/office/drawing/2014/main" id="{58E5DED4-CD37-4A0C-9343-9244498315C0}"/>
              </a:ext>
            </a:extLst>
          </p:cNvPr>
          <p:cNvGrpSpPr/>
          <p:nvPr/>
        </p:nvGrpSpPr>
        <p:grpSpPr>
          <a:xfrm>
            <a:off x="7109638" y="3326018"/>
            <a:ext cx="4542685" cy="720197"/>
            <a:chOff x="7109638" y="4479867"/>
            <a:chExt cx="4542685" cy="720197"/>
          </a:xfrm>
        </p:grpSpPr>
        <p:sp>
          <p:nvSpPr>
            <p:cNvPr id="24" name="Texte Private Lease">
              <a:extLst>
                <a:ext uri="{FF2B5EF4-FFF2-40B4-BE49-F238E27FC236}">
                  <a16:creationId xmlns:a16="http://schemas.microsoft.com/office/drawing/2014/main" id="{00F811D7-6CDC-4026-AC2D-8EC6246FF9B2}"/>
                </a:ext>
              </a:extLst>
            </p:cNvPr>
            <p:cNvSpPr txBox="1"/>
            <p:nvPr/>
          </p:nvSpPr>
          <p:spPr>
            <a:xfrm>
              <a:off x="7251152" y="4479867"/>
              <a:ext cx="4401171" cy="7201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b="1" dirty="0">
                  <a:solidFill>
                    <a:srgbClr val="017344"/>
                  </a:solidFill>
                </a:rPr>
                <a:t>SÚKROMNÝ L</a:t>
              </a:r>
              <a:r>
                <a:rPr lang="sk-SK" sz="1300" b="1" dirty="0">
                  <a:solidFill>
                    <a:srgbClr val="017344"/>
                  </a:solidFill>
                </a:rPr>
                <a:t>EAS</a:t>
              </a:r>
              <a:r>
                <a:rPr lang="en-US" sz="1300" b="1" dirty="0">
                  <a:solidFill>
                    <a:srgbClr val="017344"/>
                  </a:solidFill>
                </a:rPr>
                <a:t>ING ALEBO </a:t>
              </a:r>
              <a:r>
                <a:rPr lang="sk-SK" sz="1300" b="1" dirty="0">
                  <a:solidFill>
                    <a:srgbClr val="017344"/>
                  </a:solidFill>
                </a:rPr>
                <a:t>ZRÁŽKY ZO MZDY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súkromný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l</a:t>
              </a:r>
              <a:r>
                <a:rPr lang="sk-SK" sz="1300" dirty="0" err="1">
                  <a:solidFill>
                    <a:schemeClr val="tx1">
                      <a:lumMod val="50000"/>
                    </a:schemeClr>
                  </a:solidFill>
                </a:rPr>
                <a:t>eas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ing</a:t>
              </a:r>
              <a:r>
                <a:rPr lang="sk-SK" sz="1300" dirty="0">
                  <a:solidFill>
                    <a:schemeClr val="tx1">
                      <a:lumMod val="50000"/>
                    </a:schemeClr>
                  </a:solidFill>
                </a:rPr>
                <a:t>: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zamestnanec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sk-SK" sz="1300" dirty="0">
                  <a:solidFill>
                    <a:schemeClr val="tx1">
                      <a:lumMod val="50000"/>
                    </a:schemeClr>
                  </a:solidFill>
                </a:rPr>
                <a:t>si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prenajme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auto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vo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svojom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vlastnom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mene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/ </a:t>
              </a:r>
              <a:r>
                <a:rPr lang="sk-SK" sz="1300" dirty="0">
                  <a:solidFill>
                    <a:schemeClr val="tx1">
                      <a:lumMod val="50000"/>
                    </a:schemeClr>
                  </a:solidFill>
                </a:rPr>
                <a:t>zrážka zo mzdy: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zamestnanec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sk-SK" sz="1300" dirty="0">
                  <a:solidFill>
                    <a:schemeClr val="tx1">
                      <a:lumMod val="50000"/>
                    </a:schemeClr>
                  </a:solidFill>
                </a:rPr>
                <a:t>si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prenajme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auto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prostredníctvom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svojho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zamestnávateľa</a:t>
              </a:r>
              <a:endParaRPr lang="en-US" sz="1300" dirty="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25" name="Connecteur droit 24">
              <a:extLst>
                <a:ext uri="{FF2B5EF4-FFF2-40B4-BE49-F238E27FC236}">
                  <a16:creationId xmlns:a16="http://schemas.microsoft.com/office/drawing/2014/main" id="{86DF141F-11DD-45C7-9C89-D13E34836376}"/>
                </a:ext>
              </a:extLst>
            </p:cNvPr>
            <p:cNvCxnSpPr/>
            <p:nvPr/>
          </p:nvCxnSpPr>
          <p:spPr>
            <a:xfrm>
              <a:off x="7109638" y="4479867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Groupe 66">
            <a:extLst>
              <a:ext uri="{FF2B5EF4-FFF2-40B4-BE49-F238E27FC236}">
                <a16:creationId xmlns:a16="http://schemas.microsoft.com/office/drawing/2014/main" id="{4A97BBD1-9103-4C31-8A85-7C6AB8C18E57}"/>
              </a:ext>
            </a:extLst>
          </p:cNvPr>
          <p:cNvGrpSpPr/>
          <p:nvPr/>
        </p:nvGrpSpPr>
        <p:grpSpPr>
          <a:xfrm>
            <a:off x="1328094" y="4632996"/>
            <a:ext cx="10318794" cy="874085"/>
            <a:chOff x="1328094" y="4930714"/>
            <a:chExt cx="10318794" cy="874085"/>
          </a:xfrm>
        </p:grpSpPr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44573541-8BAE-4E71-8BF9-3D53C96FE4DB}"/>
                </a:ext>
              </a:extLst>
            </p:cNvPr>
            <p:cNvGrpSpPr/>
            <p:nvPr/>
          </p:nvGrpSpPr>
          <p:grpSpPr>
            <a:xfrm>
              <a:off x="7104203" y="4930714"/>
              <a:ext cx="4542685" cy="874085"/>
              <a:chOff x="7104203" y="5790010"/>
              <a:chExt cx="4542685" cy="874085"/>
            </a:xfrm>
          </p:grpSpPr>
          <p:sp>
            <p:nvSpPr>
              <p:cNvPr id="28" name="ZoneTexte 27">
                <a:extLst>
                  <a:ext uri="{FF2B5EF4-FFF2-40B4-BE49-F238E27FC236}">
                    <a16:creationId xmlns:a16="http://schemas.microsoft.com/office/drawing/2014/main" id="{E362DEE2-92C0-4C08-9FC2-D10CB8198542}"/>
                  </a:ext>
                </a:extLst>
              </p:cNvPr>
              <p:cNvSpPr txBox="1"/>
              <p:nvPr/>
            </p:nvSpPr>
            <p:spPr>
              <a:xfrm>
                <a:off x="7245717" y="5790010"/>
                <a:ext cx="4401171" cy="8740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</a:pPr>
                <a:r>
                  <a:rPr lang="en-US" sz="1300" dirty="0">
                    <a:solidFill>
                      <a:schemeClr val="tx1">
                        <a:lumMod val="50000"/>
                      </a:schemeClr>
                    </a:solidFill>
                  </a:rPr>
                  <a:t> </a:t>
                </a:r>
                <a:r>
                  <a:rPr lang="en-US" sz="1300" b="1" dirty="0">
                    <a:solidFill>
                      <a:srgbClr val="017344"/>
                    </a:solidFill>
                  </a:rPr>
                  <a:t>KRÁTKODOBÝ ALEBO STREDNODOBÝ PRENÁJOM VOZIDLA </a:t>
                </a:r>
                <a:endParaRPr lang="sk-SK" sz="1300" b="1" dirty="0">
                  <a:solidFill>
                    <a:srgbClr val="017344"/>
                  </a:solidFill>
                </a:endParaRPr>
              </a:p>
              <a:p>
                <a:pPr>
                  <a:lnSpc>
                    <a:spcPct val="90000"/>
                  </a:lnSpc>
                  <a:spcBef>
                    <a:spcPts val="600"/>
                  </a:spcBef>
                </a:pPr>
                <a:r>
                  <a:rPr lang="en-US" sz="1300" dirty="0" err="1">
                    <a:solidFill>
                      <a:schemeClr val="tx1">
                        <a:lumMod val="50000"/>
                      </a:schemeClr>
                    </a:solidFill>
                  </a:rPr>
                  <a:t>na</a:t>
                </a:r>
                <a:r>
                  <a:rPr lang="en-US" sz="1300" dirty="0">
                    <a:solidFill>
                      <a:schemeClr val="tx1">
                        <a:lumMod val="50000"/>
                      </a:schemeClr>
                    </a:solidFill>
                  </a:rPr>
                  <a:t> </a:t>
                </a:r>
                <a:r>
                  <a:rPr lang="en-US" sz="1300" dirty="0" err="1">
                    <a:solidFill>
                      <a:schemeClr val="tx1">
                        <a:lumMod val="50000"/>
                      </a:schemeClr>
                    </a:solidFill>
                  </a:rPr>
                  <a:t>zabezpečenie</a:t>
                </a:r>
                <a:r>
                  <a:rPr lang="en-US" sz="1300" dirty="0">
                    <a:solidFill>
                      <a:schemeClr val="tx1">
                        <a:lumMod val="50000"/>
                      </a:schemeClr>
                    </a:solidFill>
                  </a:rPr>
                  <a:t> mobility pre </a:t>
                </a:r>
                <a:r>
                  <a:rPr lang="en-US" sz="1300" dirty="0" err="1">
                    <a:solidFill>
                      <a:schemeClr val="tx1">
                        <a:lumMod val="50000"/>
                      </a:schemeClr>
                    </a:solidFill>
                  </a:rPr>
                  <a:t>zamestnanca</a:t>
                </a:r>
                <a:endParaRPr lang="en-US" sz="1300" dirty="0">
                  <a:solidFill>
                    <a:schemeClr val="tx1">
                      <a:lumMod val="50000"/>
                    </a:schemeClr>
                  </a:solidFill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45454">
                        <a:lumMod val="50000"/>
                      </a:srgbClr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 </a:t>
                </a:r>
              </a:p>
            </p:txBody>
          </p:sp>
          <p:cxnSp>
            <p:nvCxnSpPr>
              <p:cNvPr id="29" name="Connecteur droit 28">
                <a:extLst>
                  <a:ext uri="{FF2B5EF4-FFF2-40B4-BE49-F238E27FC236}">
                    <a16:creationId xmlns:a16="http://schemas.microsoft.com/office/drawing/2014/main" id="{0377799A-FE7D-4480-8326-0F08F6BF3B54}"/>
                  </a:ext>
                </a:extLst>
              </p:cNvPr>
              <p:cNvCxnSpPr/>
              <p:nvPr/>
            </p:nvCxnSpPr>
            <p:spPr>
              <a:xfrm>
                <a:off x="7104203" y="5800170"/>
                <a:ext cx="0" cy="72000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Groupe 64">
              <a:extLst>
                <a:ext uri="{FF2B5EF4-FFF2-40B4-BE49-F238E27FC236}">
                  <a16:creationId xmlns:a16="http://schemas.microsoft.com/office/drawing/2014/main" id="{538B20BD-20B2-4CDA-8609-876D14D0FC9C}"/>
                </a:ext>
              </a:extLst>
            </p:cNvPr>
            <p:cNvGrpSpPr/>
            <p:nvPr/>
          </p:nvGrpSpPr>
          <p:grpSpPr>
            <a:xfrm>
              <a:off x="1328094" y="4930714"/>
              <a:ext cx="4542685" cy="720000"/>
              <a:chOff x="1328094" y="5586034"/>
              <a:chExt cx="4542685" cy="720000"/>
            </a:xfrm>
          </p:grpSpPr>
          <p:sp>
            <p:nvSpPr>
              <p:cNvPr id="18" name="ZoneTexte 17">
                <a:extLst>
                  <a:ext uri="{FF2B5EF4-FFF2-40B4-BE49-F238E27FC236}">
                    <a16:creationId xmlns:a16="http://schemas.microsoft.com/office/drawing/2014/main" id="{146BA3D1-8512-45EF-B9D4-2BD9F77CC3CD}"/>
                  </a:ext>
                </a:extLst>
              </p:cNvPr>
              <p:cNvSpPr txBox="1"/>
              <p:nvPr/>
            </p:nvSpPr>
            <p:spPr>
              <a:xfrm>
                <a:off x="1469608" y="5586034"/>
                <a:ext cx="4401171" cy="18505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</a:pPr>
                <a:r>
                  <a:rPr lang="en-US" sz="1300" b="1" dirty="0">
                    <a:solidFill>
                      <a:srgbClr val="017344"/>
                    </a:solidFill>
                  </a:rPr>
                  <a:t>VEREJNÁ DOPRAVA</a:t>
                </a:r>
                <a:endParaRPr lang="fr-FR" sz="1300" dirty="0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36" name="Connecteur droit 35">
                <a:extLst>
                  <a:ext uri="{FF2B5EF4-FFF2-40B4-BE49-F238E27FC236}">
                    <a16:creationId xmlns:a16="http://schemas.microsoft.com/office/drawing/2014/main" id="{D6E81B8A-0252-479E-92C2-D0D5F8FDB0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28094" y="5586034"/>
                <a:ext cx="0" cy="720000"/>
              </a:xfrm>
              <a:prstGeom prst="line">
                <a:avLst/>
              </a:prstGeom>
              <a:ln w="127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2" name="Groupe 61">
            <a:extLst>
              <a:ext uri="{FF2B5EF4-FFF2-40B4-BE49-F238E27FC236}">
                <a16:creationId xmlns:a16="http://schemas.microsoft.com/office/drawing/2014/main" id="{8F2C729F-0461-43C1-AA51-1DCE3331970D}"/>
              </a:ext>
            </a:extLst>
          </p:cNvPr>
          <p:cNvGrpSpPr/>
          <p:nvPr/>
        </p:nvGrpSpPr>
        <p:grpSpPr>
          <a:xfrm>
            <a:off x="7104203" y="2237046"/>
            <a:ext cx="4542685" cy="720000"/>
            <a:chOff x="7104203" y="3410045"/>
            <a:chExt cx="4542685" cy="720000"/>
          </a:xfrm>
        </p:grpSpPr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79B9983E-FD27-4871-8F38-31A14684A5F6}"/>
                </a:ext>
              </a:extLst>
            </p:cNvPr>
            <p:cNvSpPr txBox="1"/>
            <p:nvPr/>
          </p:nvSpPr>
          <p:spPr>
            <a:xfrm>
              <a:off x="7245717" y="3410045"/>
              <a:ext cx="4401171" cy="3600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b="1" dirty="0">
                  <a:solidFill>
                    <a:srgbClr val="017344"/>
                  </a:solidFill>
                </a:rPr>
                <a:t> APLIKÁCIA NA REZERVÁCIU RIEŠENÍ MOBILITY POSKYTOVANÝCH SPOLOČNOSŤOU</a:t>
              </a:r>
              <a:endParaRPr lang="en-US" sz="1300" dirty="0">
                <a:solidFill>
                  <a:schemeClr val="tx1">
                    <a:lumMod val="50000"/>
                  </a:schemeClr>
                </a:solidFill>
              </a:endParaRPr>
            </a:p>
          </p:txBody>
        </p:sp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id="{D728FF85-E46B-4B8A-B5FF-18CA8A753B2C}"/>
                </a:ext>
              </a:extLst>
            </p:cNvPr>
            <p:cNvCxnSpPr/>
            <p:nvPr/>
          </p:nvCxnSpPr>
          <p:spPr>
            <a:xfrm>
              <a:off x="7104203" y="3410045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Groupe 60">
            <a:extLst>
              <a:ext uri="{FF2B5EF4-FFF2-40B4-BE49-F238E27FC236}">
                <a16:creationId xmlns:a16="http://schemas.microsoft.com/office/drawing/2014/main" id="{339F2556-AA16-4740-8ABF-12148FEEFD16}"/>
              </a:ext>
            </a:extLst>
          </p:cNvPr>
          <p:cNvGrpSpPr/>
          <p:nvPr/>
        </p:nvGrpSpPr>
        <p:grpSpPr>
          <a:xfrm>
            <a:off x="1309638" y="3450600"/>
            <a:ext cx="4550220" cy="797141"/>
            <a:chOff x="1309638" y="3325856"/>
            <a:chExt cx="4550220" cy="797141"/>
          </a:xfrm>
        </p:grpSpPr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E191518D-CB1D-43D2-99D7-72A3EC070AE2}"/>
                </a:ext>
              </a:extLst>
            </p:cNvPr>
            <p:cNvSpPr txBox="1"/>
            <p:nvPr/>
          </p:nvSpPr>
          <p:spPr>
            <a:xfrm>
              <a:off x="1458687" y="3325856"/>
              <a:ext cx="4401171" cy="7971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b="1" dirty="0">
                  <a:solidFill>
                    <a:srgbClr val="017344"/>
                  </a:solidFill>
                </a:rPr>
                <a:t>ZDIEĽANIE BICYKLOV (ALEBO INÝCH DVOJKOLESOVÝCH VOZIDIEL) / L</a:t>
              </a:r>
              <a:r>
                <a:rPr lang="sk-SK" sz="1300" b="1" dirty="0">
                  <a:solidFill>
                    <a:srgbClr val="017344"/>
                  </a:solidFill>
                </a:rPr>
                <a:t>EASI</a:t>
              </a:r>
              <a:r>
                <a:rPr lang="en-US" sz="1300" b="1" dirty="0">
                  <a:solidFill>
                    <a:srgbClr val="017344"/>
                  </a:solidFill>
                </a:rPr>
                <a:t>NG BICYKLOV (ALEBO INÝCH DVOJKOLESOVÝCH VOZIDIEL) </a:t>
              </a:r>
              <a:endParaRPr lang="sk-SK" sz="1300" b="1" dirty="0">
                <a:solidFill>
                  <a:srgbClr val="017344"/>
                </a:solidFill>
              </a:endParaRP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riešenie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poskytované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  <a:r>
                <a:rPr lang="en-US" sz="1300" dirty="0" err="1">
                  <a:solidFill>
                    <a:schemeClr val="tx1">
                      <a:lumMod val="50000"/>
                    </a:schemeClr>
                  </a:solidFill>
                </a:rPr>
                <a:t>spoločnosťou</a:t>
              </a:r>
              <a:r>
                <a:rPr lang="en-US" sz="1300" dirty="0">
                  <a:solidFill>
                    <a:schemeClr val="tx1">
                      <a:lumMod val="50000"/>
                    </a:schemeClr>
                  </a:solidFill>
                </a:rPr>
                <a:t> </a:t>
              </a:r>
            </a:p>
          </p:txBody>
        </p:sp>
        <p:cxnSp>
          <p:nvCxnSpPr>
            <p:cNvPr id="40" name="Connecteur droit 39">
              <a:extLst>
                <a:ext uri="{FF2B5EF4-FFF2-40B4-BE49-F238E27FC236}">
                  <a16:creationId xmlns:a16="http://schemas.microsoft.com/office/drawing/2014/main" id="{3039C9DB-494C-4C8E-927E-0790B972098A}"/>
                </a:ext>
              </a:extLst>
            </p:cNvPr>
            <p:cNvCxnSpPr/>
            <p:nvPr/>
          </p:nvCxnSpPr>
          <p:spPr>
            <a:xfrm>
              <a:off x="1309638" y="3327372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554D66BF-CE68-4CEE-BA7F-59F90F39FA59}"/>
              </a:ext>
            </a:extLst>
          </p:cNvPr>
          <p:cNvGrpSpPr/>
          <p:nvPr/>
        </p:nvGrpSpPr>
        <p:grpSpPr>
          <a:xfrm>
            <a:off x="1317173" y="1111245"/>
            <a:ext cx="4542685" cy="797141"/>
            <a:chOff x="1317173" y="1111245"/>
            <a:chExt cx="4542685" cy="797141"/>
          </a:xfrm>
        </p:grpSpPr>
        <p:sp>
          <p:nvSpPr>
            <p:cNvPr id="5" name="ZoneTexte 4">
              <a:extLst>
                <a:ext uri="{FF2B5EF4-FFF2-40B4-BE49-F238E27FC236}">
                  <a16:creationId xmlns:a16="http://schemas.microsoft.com/office/drawing/2014/main" id="{1AE738B5-4BA4-4B3F-9398-18D3273EE69E}"/>
                </a:ext>
              </a:extLst>
            </p:cNvPr>
            <p:cNvSpPr txBox="1"/>
            <p:nvPr/>
          </p:nvSpPr>
          <p:spPr>
            <a:xfrm>
              <a:off x="1458687" y="1111245"/>
              <a:ext cx="4401171" cy="7971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  <a:defRPr/>
              </a:pPr>
              <a:r>
                <a:rPr lang="sk-SK" sz="1300" b="1" dirty="0">
                  <a:solidFill>
                    <a:srgbClr val="017344"/>
                  </a:solidFill>
                </a:rPr>
                <a:t>CAR SHARING</a:t>
              </a:r>
              <a:b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23AC84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</a:br>
              <a:r>
                <a:rPr lang="fr-FR" sz="1300" dirty="0" err="1">
                  <a:solidFill>
                    <a:srgbClr val="000000"/>
                  </a:solidFill>
                </a:rPr>
                <a:t>zamestnanec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sk-SK" sz="1300" dirty="0">
                  <a:solidFill>
                    <a:srgbClr val="000000"/>
                  </a:solidFill>
                </a:rPr>
                <a:t>si </a:t>
              </a:r>
              <a:r>
                <a:rPr lang="fr-FR" sz="1300" dirty="0" err="1">
                  <a:solidFill>
                    <a:srgbClr val="000000"/>
                  </a:solidFill>
                </a:rPr>
                <a:t>môže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rezervovať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vozidlo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pomocou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externého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riešenia</a:t>
              </a:r>
              <a:endParaRPr lang="fr-FR" sz="1300" dirty="0">
                <a:solidFill>
                  <a:srgbClr val="000000"/>
                </a:solidFill>
              </a:endParaRPr>
            </a:p>
            <a:p>
              <a:pPr>
                <a:lnSpc>
                  <a:spcPct val="90000"/>
                </a:lnSpc>
                <a:spcBef>
                  <a:spcPts val="600"/>
                </a:spcBef>
                <a:defRPr/>
              </a:pPr>
              <a:endPara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10" name="Connecteur droit 9">
              <a:extLst>
                <a:ext uri="{FF2B5EF4-FFF2-40B4-BE49-F238E27FC236}">
                  <a16:creationId xmlns:a16="http://schemas.microsoft.com/office/drawing/2014/main" id="{89FBC1DD-0656-44AE-839F-14F449C5ED9D}"/>
                </a:ext>
              </a:extLst>
            </p:cNvPr>
            <p:cNvCxnSpPr/>
            <p:nvPr/>
          </p:nvCxnSpPr>
          <p:spPr>
            <a:xfrm>
              <a:off x="1317173" y="1111245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" name="Groupe 57">
            <a:extLst>
              <a:ext uri="{FF2B5EF4-FFF2-40B4-BE49-F238E27FC236}">
                <a16:creationId xmlns:a16="http://schemas.microsoft.com/office/drawing/2014/main" id="{44F9D540-7ACC-4527-A39B-1757BA6EBEA9}"/>
              </a:ext>
            </a:extLst>
          </p:cNvPr>
          <p:cNvGrpSpPr/>
          <p:nvPr/>
        </p:nvGrpSpPr>
        <p:grpSpPr>
          <a:xfrm>
            <a:off x="7108391" y="1111245"/>
            <a:ext cx="4538497" cy="720000"/>
            <a:chOff x="7108391" y="1111245"/>
            <a:chExt cx="4538497" cy="720000"/>
          </a:xfrm>
        </p:grpSpPr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C3753B21-A861-4EB2-95FA-9144761B95F7}"/>
                </a:ext>
              </a:extLst>
            </p:cNvPr>
            <p:cNvSpPr txBox="1"/>
            <p:nvPr/>
          </p:nvSpPr>
          <p:spPr>
            <a:xfrm>
              <a:off x="7245717" y="1201699"/>
              <a:ext cx="4401171" cy="617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fr-FR" sz="1300" b="1" dirty="0">
                  <a:solidFill>
                    <a:srgbClr val="017344"/>
                  </a:solidFill>
                </a:rPr>
                <a:t>ROZPOČET NA MOBILITU </a:t>
              </a:r>
              <a:endParaRPr lang="sk-SK" sz="1300" b="1" dirty="0">
                <a:solidFill>
                  <a:srgbClr val="017344"/>
                </a:solidFill>
              </a:endParaRPr>
            </a:p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fr-FR" sz="1300" dirty="0" err="1">
                  <a:solidFill>
                    <a:srgbClr val="000000"/>
                  </a:solidFill>
                </a:rPr>
                <a:t>vopred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stanovený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rozpočet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spoločnosti</a:t>
              </a:r>
              <a:r>
                <a:rPr lang="fr-FR" sz="1300" dirty="0">
                  <a:solidFill>
                    <a:srgbClr val="000000"/>
                  </a:solidFill>
                </a:rPr>
                <a:t>, </a:t>
              </a:r>
              <a:r>
                <a:rPr lang="fr-FR" sz="1300" dirty="0" err="1">
                  <a:solidFill>
                    <a:srgbClr val="000000"/>
                  </a:solidFill>
                </a:rPr>
                <a:t>ktorý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umožňuje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zamestnancom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vybrať</a:t>
              </a:r>
              <a:r>
                <a:rPr lang="fr-FR" sz="1300" dirty="0">
                  <a:solidFill>
                    <a:srgbClr val="000000"/>
                  </a:solidFill>
                </a:rPr>
                <a:t> si </a:t>
              </a:r>
              <a:r>
                <a:rPr lang="fr-FR" sz="1300" dirty="0" err="1">
                  <a:solidFill>
                    <a:srgbClr val="000000"/>
                  </a:solidFill>
                </a:rPr>
                <a:t>spôsob</a:t>
              </a:r>
              <a:r>
                <a:rPr lang="fr-FR" sz="1300" dirty="0">
                  <a:solidFill>
                    <a:srgbClr val="000000"/>
                  </a:solidFill>
                </a:rPr>
                <a:t> </a:t>
              </a:r>
              <a:r>
                <a:rPr lang="fr-FR" sz="1300" dirty="0" err="1">
                  <a:solidFill>
                    <a:srgbClr val="000000"/>
                  </a:solidFill>
                </a:rPr>
                <a:t>dopravy</a:t>
              </a:r>
              <a:endParaRPr lang="fr-FR" sz="1300" dirty="0">
                <a:solidFill>
                  <a:srgbClr val="000000"/>
                </a:solidFill>
              </a:endParaRPr>
            </a:p>
          </p:txBody>
        </p:sp>
        <p:cxnSp>
          <p:nvCxnSpPr>
            <p:cNvPr id="39" name="Connecteur droit 38">
              <a:extLst>
                <a:ext uri="{FF2B5EF4-FFF2-40B4-BE49-F238E27FC236}">
                  <a16:creationId xmlns:a16="http://schemas.microsoft.com/office/drawing/2014/main" id="{B2DA6496-ED1A-44E1-8924-04CE248D00B8}"/>
                </a:ext>
              </a:extLst>
            </p:cNvPr>
            <p:cNvCxnSpPr/>
            <p:nvPr/>
          </p:nvCxnSpPr>
          <p:spPr>
            <a:xfrm>
              <a:off x="7108391" y="1111245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5" name="Graphique 54">
            <a:extLst>
              <a:ext uri="{FF2B5EF4-FFF2-40B4-BE49-F238E27FC236}">
                <a16:creationId xmlns:a16="http://schemas.microsoft.com/office/drawing/2014/main" id="{3ACDEEAD-A998-427D-B681-7D57F793766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5907" y="1094095"/>
            <a:ext cx="727386" cy="664682"/>
          </a:xfrm>
          <a:prstGeom prst="rect">
            <a:avLst/>
          </a:prstGeom>
        </p:spPr>
      </p:pic>
      <p:pic>
        <p:nvPicPr>
          <p:cNvPr id="56" name="Graphique 55">
            <a:extLst>
              <a:ext uri="{FF2B5EF4-FFF2-40B4-BE49-F238E27FC236}">
                <a16:creationId xmlns:a16="http://schemas.microsoft.com/office/drawing/2014/main" id="{FD92C7F4-7267-47EB-B375-66713553588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43416" y="3480149"/>
            <a:ext cx="744945" cy="677223"/>
          </a:xfrm>
          <a:prstGeom prst="rect">
            <a:avLst/>
          </a:prstGeom>
        </p:spPr>
      </p:pic>
      <p:pic>
        <p:nvPicPr>
          <p:cNvPr id="57" name="Graphique 56">
            <a:extLst>
              <a:ext uri="{FF2B5EF4-FFF2-40B4-BE49-F238E27FC236}">
                <a16:creationId xmlns:a16="http://schemas.microsoft.com/office/drawing/2014/main" id="{DE609976-8F70-4514-AE27-24034C33C4E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35088" y="2452315"/>
            <a:ext cx="728389" cy="513184"/>
          </a:xfrm>
          <a:prstGeom prst="rect">
            <a:avLst/>
          </a:prstGeom>
        </p:spPr>
      </p:pic>
      <p:grpSp>
        <p:nvGrpSpPr>
          <p:cNvPr id="72" name="Graphique 47">
            <a:extLst>
              <a:ext uri="{FF2B5EF4-FFF2-40B4-BE49-F238E27FC236}">
                <a16:creationId xmlns:a16="http://schemas.microsoft.com/office/drawing/2014/main" id="{DAB424CB-7513-4AC5-A661-964CC15C7D80}"/>
              </a:ext>
            </a:extLst>
          </p:cNvPr>
          <p:cNvGrpSpPr/>
          <p:nvPr/>
        </p:nvGrpSpPr>
        <p:grpSpPr>
          <a:xfrm>
            <a:off x="425907" y="4698965"/>
            <a:ext cx="607259" cy="573455"/>
            <a:chOff x="360295" y="4892598"/>
            <a:chExt cx="392834" cy="370966"/>
          </a:xfrm>
          <a:solidFill>
            <a:schemeClr val="accent1"/>
          </a:solidFill>
        </p:grpSpPr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A060A89B-D252-4EDC-92C2-AAE82FC19443}"/>
                </a:ext>
              </a:extLst>
            </p:cNvPr>
            <p:cNvSpPr/>
            <p:nvPr/>
          </p:nvSpPr>
          <p:spPr>
            <a:xfrm>
              <a:off x="408772" y="4944427"/>
              <a:ext cx="296632" cy="199723"/>
            </a:xfrm>
            <a:custGeom>
              <a:avLst/>
              <a:gdLst>
                <a:gd name="connsiteX0" fmla="*/ 0 w 296632"/>
                <a:gd name="connsiteY0" fmla="*/ 0 h 199723"/>
                <a:gd name="connsiteX1" fmla="*/ 296633 w 296632"/>
                <a:gd name="connsiteY1" fmla="*/ 0 h 199723"/>
                <a:gd name="connsiteX2" fmla="*/ 296633 w 296632"/>
                <a:gd name="connsiteY2" fmla="*/ 199723 h 199723"/>
                <a:gd name="connsiteX3" fmla="*/ 0 w 296632"/>
                <a:gd name="connsiteY3" fmla="*/ 199723 h 19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632" h="199723">
                  <a:moveTo>
                    <a:pt x="0" y="0"/>
                  </a:moveTo>
                  <a:lnTo>
                    <a:pt x="296633" y="0"/>
                  </a:lnTo>
                  <a:lnTo>
                    <a:pt x="296633" y="199723"/>
                  </a:lnTo>
                  <a:lnTo>
                    <a:pt x="0" y="199723"/>
                  </a:lnTo>
                  <a:close/>
                </a:path>
              </a:pathLst>
            </a:custGeom>
            <a:solidFill>
              <a:srgbClr val="091922"/>
            </a:solidFill>
            <a:ln w="227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40084D84-C6AC-4804-839D-DF161E5E310D}"/>
                </a:ext>
              </a:extLst>
            </p:cNvPr>
            <p:cNvSpPr/>
            <p:nvPr/>
          </p:nvSpPr>
          <p:spPr>
            <a:xfrm>
              <a:off x="510013" y="5205259"/>
              <a:ext cx="92736" cy="33747"/>
            </a:xfrm>
            <a:custGeom>
              <a:avLst/>
              <a:gdLst>
                <a:gd name="connsiteX0" fmla="*/ 0 w 92736"/>
                <a:gd name="connsiteY0" fmla="*/ 0 h 33747"/>
                <a:gd name="connsiteX1" fmla="*/ 92736 w 92736"/>
                <a:gd name="connsiteY1" fmla="*/ 0 h 33747"/>
                <a:gd name="connsiteX2" fmla="*/ 92736 w 92736"/>
                <a:gd name="connsiteY2" fmla="*/ 33747 h 33747"/>
                <a:gd name="connsiteX3" fmla="*/ 0 w 92736"/>
                <a:gd name="connsiteY3" fmla="*/ 33747 h 3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736" h="33747">
                  <a:moveTo>
                    <a:pt x="0" y="0"/>
                  </a:moveTo>
                  <a:lnTo>
                    <a:pt x="92736" y="0"/>
                  </a:lnTo>
                  <a:lnTo>
                    <a:pt x="92736" y="33747"/>
                  </a:lnTo>
                  <a:lnTo>
                    <a:pt x="0" y="33747"/>
                  </a:lnTo>
                  <a:close/>
                </a:path>
              </a:pathLst>
            </a:custGeom>
            <a:solidFill>
              <a:srgbClr val="091922"/>
            </a:solidFill>
            <a:ln w="227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A1AFBC94-EC67-41C4-B578-C5126F9DA21F}"/>
                </a:ext>
              </a:extLst>
            </p:cNvPr>
            <p:cNvSpPr/>
            <p:nvPr/>
          </p:nvSpPr>
          <p:spPr>
            <a:xfrm>
              <a:off x="411622" y="5162551"/>
              <a:ext cx="56275" cy="56275"/>
            </a:xfrm>
            <a:custGeom>
              <a:avLst/>
              <a:gdLst>
                <a:gd name="connsiteX0" fmla="*/ 0 w 56275"/>
                <a:gd name="connsiteY0" fmla="*/ 0 h 56275"/>
                <a:gd name="connsiteX1" fmla="*/ 56276 w 56275"/>
                <a:gd name="connsiteY1" fmla="*/ 0 h 56275"/>
                <a:gd name="connsiteX2" fmla="*/ 56276 w 56275"/>
                <a:gd name="connsiteY2" fmla="*/ 56275 h 56275"/>
                <a:gd name="connsiteX3" fmla="*/ 0 w 56275"/>
                <a:gd name="connsiteY3" fmla="*/ 56275 h 5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5" h="56275">
                  <a:moveTo>
                    <a:pt x="0" y="0"/>
                  </a:moveTo>
                  <a:lnTo>
                    <a:pt x="56276" y="0"/>
                  </a:lnTo>
                  <a:lnTo>
                    <a:pt x="56276" y="56275"/>
                  </a:lnTo>
                  <a:lnTo>
                    <a:pt x="0" y="56275"/>
                  </a:lnTo>
                  <a:close/>
                </a:path>
              </a:pathLst>
            </a:custGeom>
            <a:solidFill>
              <a:srgbClr val="FFFFFF"/>
            </a:solidFill>
            <a:ln w="227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555A7CF9-69CD-47F5-A9F4-912E3BFBEBB8}"/>
                </a:ext>
              </a:extLst>
            </p:cNvPr>
            <p:cNvSpPr/>
            <p:nvPr/>
          </p:nvSpPr>
          <p:spPr>
            <a:xfrm>
              <a:off x="642402" y="5162551"/>
              <a:ext cx="56275" cy="56275"/>
            </a:xfrm>
            <a:custGeom>
              <a:avLst/>
              <a:gdLst>
                <a:gd name="connsiteX0" fmla="*/ 0 w 56275"/>
                <a:gd name="connsiteY0" fmla="*/ 0 h 56275"/>
                <a:gd name="connsiteX1" fmla="*/ 56276 w 56275"/>
                <a:gd name="connsiteY1" fmla="*/ 0 h 56275"/>
                <a:gd name="connsiteX2" fmla="*/ 56276 w 56275"/>
                <a:gd name="connsiteY2" fmla="*/ 56275 h 56275"/>
                <a:gd name="connsiteX3" fmla="*/ 0 w 56275"/>
                <a:gd name="connsiteY3" fmla="*/ 56275 h 5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5" h="56275">
                  <a:moveTo>
                    <a:pt x="0" y="0"/>
                  </a:moveTo>
                  <a:lnTo>
                    <a:pt x="56276" y="0"/>
                  </a:lnTo>
                  <a:lnTo>
                    <a:pt x="56276" y="56275"/>
                  </a:lnTo>
                  <a:lnTo>
                    <a:pt x="0" y="56275"/>
                  </a:lnTo>
                  <a:close/>
                </a:path>
              </a:pathLst>
            </a:custGeom>
            <a:solidFill>
              <a:srgbClr val="FFFFFF"/>
            </a:solidFill>
            <a:ln w="227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77" name="Graphique 47">
              <a:extLst>
                <a:ext uri="{FF2B5EF4-FFF2-40B4-BE49-F238E27FC236}">
                  <a16:creationId xmlns:a16="http://schemas.microsoft.com/office/drawing/2014/main" id="{9A1A8353-DB3F-4BBF-A1C4-3145D2CEE88C}"/>
                </a:ext>
              </a:extLst>
            </p:cNvPr>
            <p:cNvGrpSpPr/>
            <p:nvPr/>
          </p:nvGrpSpPr>
          <p:grpSpPr>
            <a:xfrm>
              <a:off x="360295" y="4892598"/>
              <a:ext cx="392834" cy="370966"/>
              <a:chOff x="360295" y="4892598"/>
              <a:chExt cx="392834" cy="370966"/>
            </a:xfrm>
            <a:solidFill>
              <a:schemeClr val="accent1"/>
            </a:solidFill>
          </p:grpSpPr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28F541BF-0EDB-440B-B7DC-5B51DF2804F8}"/>
                  </a:ext>
                </a:extLst>
              </p:cNvPr>
              <p:cNvSpPr/>
              <p:nvPr/>
            </p:nvSpPr>
            <p:spPr>
              <a:xfrm>
                <a:off x="402980" y="4892598"/>
                <a:ext cx="307463" cy="351904"/>
              </a:xfrm>
              <a:custGeom>
                <a:avLst/>
                <a:gdLst>
                  <a:gd name="connsiteX0" fmla="*/ 258735 w 307463"/>
                  <a:gd name="connsiteY0" fmla="*/ 0 h 351904"/>
                  <a:gd name="connsiteX1" fmla="*/ 48751 w 307463"/>
                  <a:gd name="connsiteY1" fmla="*/ 0 h 351904"/>
                  <a:gd name="connsiteX2" fmla="*/ 14297 w 307463"/>
                  <a:gd name="connsiteY2" fmla="*/ 14274 h 351904"/>
                  <a:gd name="connsiteX3" fmla="*/ 7069 w 307463"/>
                  <a:gd name="connsiteY3" fmla="*/ 23463 h 351904"/>
                  <a:gd name="connsiteX4" fmla="*/ 5883 w 307463"/>
                  <a:gd name="connsiteY4" fmla="*/ 25515 h 351904"/>
                  <a:gd name="connsiteX5" fmla="*/ 5062 w 307463"/>
                  <a:gd name="connsiteY5" fmla="*/ 27089 h 351904"/>
                  <a:gd name="connsiteX6" fmla="*/ 3603 w 307463"/>
                  <a:gd name="connsiteY6" fmla="*/ 30327 h 351904"/>
                  <a:gd name="connsiteX7" fmla="*/ 2964 w 307463"/>
                  <a:gd name="connsiteY7" fmla="*/ 31991 h 351904"/>
                  <a:gd name="connsiteX8" fmla="*/ 2440 w 307463"/>
                  <a:gd name="connsiteY8" fmla="*/ 33473 h 351904"/>
                  <a:gd name="connsiteX9" fmla="*/ 1186 w 307463"/>
                  <a:gd name="connsiteY9" fmla="*/ 38057 h 351904"/>
                  <a:gd name="connsiteX10" fmla="*/ 775 w 307463"/>
                  <a:gd name="connsiteY10" fmla="*/ 40132 h 351904"/>
                  <a:gd name="connsiteX11" fmla="*/ 0 w 307463"/>
                  <a:gd name="connsiteY11" fmla="*/ 48751 h 351904"/>
                  <a:gd name="connsiteX12" fmla="*/ 0 w 307463"/>
                  <a:gd name="connsiteY12" fmla="*/ 333275 h 351904"/>
                  <a:gd name="connsiteX13" fmla="*/ 661 w 307463"/>
                  <a:gd name="connsiteY13" fmla="*/ 338223 h 351904"/>
                  <a:gd name="connsiteX14" fmla="*/ 1665 w 307463"/>
                  <a:gd name="connsiteY14" fmla="*/ 340959 h 351904"/>
                  <a:gd name="connsiteX15" fmla="*/ 2873 w 307463"/>
                  <a:gd name="connsiteY15" fmla="*/ 343217 h 351904"/>
                  <a:gd name="connsiteX16" fmla="*/ 3694 w 307463"/>
                  <a:gd name="connsiteY16" fmla="*/ 344425 h 351904"/>
                  <a:gd name="connsiteX17" fmla="*/ 7479 w 307463"/>
                  <a:gd name="connsiteY17" fmla="*/ 348210 h 351904"/>
                  <a:gd name="connsiteX18" fmla="*/ 8688 w 307463"/>
                  <a:gd name="connsiteY18" fmla="*/ 349031 h 351904"/>
                  <a:gd name="connsiteX19" fmla="*/ 10945 w 307463"/>
                  <a:gd name="connsiteY19" fmla="*/ 350240 h 351904"/>
                  <a:gd name="connsiteX20" fmla="*/ 13681 w 307463"/>
                  <a:gd name="connsiteY20" fmla="*/ 351243 h 351904"/>
                  <a:gd name="connsiteX21" fmla="*/ 18629 w 307463"/>
                  <a:gd name="connsiteY21" fmla="*/ 351904 h 351904"/>
                  <a:gd name="connsiteX22" fmla="*/ 288834 w 307463"/>
                  <a:gd name="connsiteY22" fmla="*/ 351904 h 351904"/>
                  <a:gd name="connsiteX23" fmla="*/ 294375 w 307463"/>
                  <a:gd name="connsiteY23" fmla="*/ 351083 h 351904"/>
                  <a:gd name="connsiteX24" fmla="*/ 296085 w 307463"/>
                  <a:gd name="connsiteY24" fmla="*/ 350445 h 351904"/>
                  <a:gd name="connsiteX25" fmla="*/ 296929 w 307463"/>
                  <a:gd name="connsiteY25" fmla="*/ 350057 h 351904"/>
                  <a:gd name="connsiteX26" fmla="*/ 302014 w 307463"/>
                  <a:gd name="connsiteY26" fmla="*/ 346432 h 351904"/>
                  <a:gd name="connsiteX27" fmla="*/ 307464 w 307463"/>
                  <a:gd name="connsiteY27" fmla="*/ 333252 h 351904"/>
                  <a:gd name="connsiteX28" fmla="*/ 307464 w 307463"/>
                  <a:gd name="connsiteY28" fmla="*/ 48751 h 351904"/>
                  <a:gd name="connsiteX29" fmla="*/ 258735 w 307463"/>
                  <a:gd name="connsiteY29" fmla="*/ 0 h 351904"/>
                  <a:gd name="connsiteX30" fmla="*/ 100101 w 307463"/>
                  <a:gd name="connsiteY30" fmla="*/ 24717 h 351904"/>
                  <a:gd name="connsiteX31" fmla="*/ 107535 w 307463"/>
                  <a:gd name="connsiteY31" fmla="*/ 17284 h 351904"/>
                  <a:gd name="connsiteX32" fmla="*/ 199952 w 307463"/>
                  <a:gd name="connsiteY32" fmla="*/ 17284 h 351904"/>
                  <a:gd name="connsiteX33" fmla="*/ 207385 w 307463"/>
                  <a:gd name="connsiteY33" fmla="*/ 24717 h 351904"/>
                  <a:gd name="connsiteX34" fmla="*/ 207385 w 307463"/>
                  <a:gd name="connsiteY34" fmla="*/ 31467 h 351904"/>
                  <a:gd name="connsiteX35" fmla="*/ 199952 w 307463"/>
                  <a:gd name="connsiteY35" fmla="*/ 38900 h 351904"/>
                  <a:gd name="connsiteX36" fmla="*/ 107535 w 307463"/>
                  <a:gd name="connsiteY36" fmla="*/ 38900 h 351904"/>
                  <a:gd name="connsiteX37" fmla="*/ 100101 w 307463"/>
                  <a:gd name="connsiteY37" fmla="*/ 31467 h 351904"/>
                  <a:gd name="connsiteX38" fmla="*/ 100101 w 307463"/>
                  <a:gd name="connsiteY38" fmla="*/ 24717 h 351904"/>
                  <a:gd name="connsiteX39" fmla="*/ 25698 w 307463"/>
                  <a:gd name="connsiteY39" fmla="*/ 303587 h 351904"/>
                  <a:gd name="connsiteX40" fmla="*/ 13636 w 307463"/>
                  <a:gd name="connsiteY40" fmla="*/ 291524 h 351904"/>
                  <a:gd name="connsiteX41" fmla="*/ 25698 w 307463"/>
                  <a:gd name="connsiteY41" fmla="*/ 279462 h 351904"/>
                  <a:gd name="connsiteX42" fmla="*/ 37760 w 307463"/>
                  <a:gd name="connsiteY42" fmla="*/ 291524 h 351904"/>
                  <a:gd name="connsiteX43" fmla="*/ 25698 w 307463"/>
                  <a:gd name="connsiteY43" fmla="*/ 303587 h 351904"/>
                  <a:gd name="connsiteX44" fmla="*/ 46836 w 307463"/>
                  <a:gd name="connsiteY44" fmla="*/ 321942 h 351904"/>
                  <a:gd name="connsiteX45" fmla="*/ 37555 w 307463"/>
                  <a:gd name="connsiteY45" fmla="*/ 312662 h 351904"/>
                  <a:gd name="connsiteX46" fmla="*/ 46836 w 307463"/>
                  <a:gd name="connsiteY46" fmla="*/ 303381 h 351904"/>
                  <a:gd name="connsiteX47" fmla="*/ 56116 w 307463"/>
                  <a:gd name="connsiteY47" fmla="*/ 312662 h 351904"/>
                  <a:gd name="connsiteX48" fmla="*/ 46836 w 307463"/>
                  <a:gd name="connsiteY48" fmla="*/ 321942 h 351904"/>
                  <a:gd name="connsiteX49" fmla="*/ 192860 w 307463"/>
                  <a:gd name="connsiteY49" fmla="*/ 336992 h 351904"/>
                  <a:gd name="connsiteX50" fmla="*/ 188551 w 307463"/>
                  <a:gd name="connsiteY50" fmla="*/ 341301 h 351904"/>
                  <a:gd name="connsiteX51" fmla="*/ 118936 w 307463"/>
                  <a:gd name="connsiteY51" fmla="*/ 341301 h 351904"/>
                  <a:gd name="connsiteX52" fmla="*/ 114626 w 307463"/>
                  <a:gd name="connsiteY52" fmla="*/ 336992 h 351904"/>
                  <a:gd name="connsiteX53" fmla="*/ 114626 w 307463"/>
                  <a:gd name="connsiteY53" fmla="*/ 326571 h 351904"/>
                  <a:gd name="connsiteX54" fmla="*/ 118936 w 307463"/>
                  <a:gd name="connsiteY54" fmla="*/ 322239 h 351904"/>
                  <a:gd name="connsiteX55" fmla="*/ 188551 w 307463"/>
                  <a:gd name="connsiteY55" fmla="*/ 322239 h 351904"/>
                  <a:gd name="connsiteX56" fmla="*/ 192860 w 307463"/>
                  <a:gd name="connsiteY56" fmla="*/ 326571 h 351904"/>
                  <a:gd name="connsiteX57" fmla="*/ 192860 w 307463"/>
                  <a:gd name="connsiteY57" fmla="*/ 336992 h 351904"/>
                  <a:gd name="connsiteX58" fmla="*/ 260674 w 307463"/>
                  <a:gd name="connsiteY58" fmla="*/ 321942 h 351904"/>
                  <a:gd name="connsiteX59" fmla="*/ 251393 w 307463"/>
                  <a:gd name="connsiteY59" fmla="*/ 312662 h 351904"/>
                  <a:gd name="connsiteX60" fmla="*/ 260674 w 307463"/>
                  <a:gd name="connsiteY60" fmla="*/ 303381 h 351904"/>
                  <a:gd name="connsiteX61" fmla="*/ 269954 w 307463"/>
                  <a:gd name="connsiteY61" fmla="*/ 312662 h 351904"/>
                  <a:gd name="connsiteX62" fmla="*/ 260674 w 307463"/>
                  <a:gd name="connsiteY62" fmla="*/ 321942 h 351904"/>
                  <a:gd name="connsiteX63" fmla="*/ 281811 w 307463"/>
                  <a:gd name="connsiteY63" fmla="*/ 303587 h 351904"/>
                  <a:gd name="connsiteX64" fmla="*/ 269749 w 307463"/>
                  <a:gd name="connsiteY64" fmla="*/ 291524 h 351904"/>
                  <a:gd name="connsiteX65" fmla="*/ 281811 w 307463"/>
                  <a:gd name="connsiteY65" fmla="*/ 279462 h 351904"/>
                  <a:gd name="connsiteX66" fmla="*/ 293874 w 307463"/>
                  <a:gd name="connsiteY66" fmla="*/ 291524 h 351904"/>
                  <a:gd name="connsiteX67" fmla="*/ 281811 w 307463"/>
                  <a:gd name="connsiteY67" fmla="*/ 303587 h 351904"/>
                  <a:gd name="connsiteX68" fmla="*/ 295538 w 307463"/>
                  <a:gd name="connsiteY68" fmla="*/ 225216 h 351904"/>
                  <a:gd name="connsiteX69" fmla="*/ 285938 w 307463"/>
                  <a:gd name="connsiteY69" fmla="*/ 236343 h 351904"/>
                  <a:gd name="connsiteX70" fmla="*/ 21525 w 307463"/>
                  <a:gd name="connsiteY70" fmla="*/ 236343 h 351904"/>
                  <a:gd name="connsiteX71" fmla="*/ 11926 w 307463"/>
                  <a:gd name="connsiteY71" fmla="*/ 225216 h 351904"/>
                  <a:gd name="connsiteX72" fmla="*/ 11926 w 307463"/>
                  <a:gd name="connsiteY72" fmla="*/ 74084 h 351904"/>
                  <a:gd name="connsiteX73" fmla="*/ 31216 w 307463"/>
                  <a:gd name="connsiteY73" fmla="*/ 54793 h 351904"/>
                  <a:gd name="connsiteX74" fmla="*/ 276225 w 307463"/>
                  <a:gd name="connsiteY74" fmla="*/ 54793 h 351904"/>
                  <a:gd name="connsiteX75" fmla="*/ 295515 w 307463"/>
                  <a:gd name="connsiteY75" fmla="*/ 74084 h 351904"/>
                  <a:gd name="connsiteX76" fmla="*/ 295515 w 307463"/>
                  <a:gd name="connsiteY76" fmla="*/ 225216 h 3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307463" h="351904">
                    <a:moveTo>
                      <a:pt x="258735" y="0"/>
                    </a:moveTo>
                    <a:lnTo>
                      <a:pt x="48751" y="0"/>
                    </a:lnTo>
                    <a:cubicBezTo>
                      <a:pt x="35320" y="0"/>
                      <a:pt x="23121" y="5450"/>
                      <a:pt x="14297" y="14274"/>
                    </a:cubicBezTo>
                    <a:cubicBezTo>
                      <a:pt x="11538" y="17033"/>
                      <a:pt x="9098" y="20111"/>
                      <a:pt x="7069" y="23463"/>
                    </a:cubicBezTo>
                    <a:cubicBezTo>
                      <a:pt x="6658" y="24125"/>
                      <a:pt x="6271" y="24809"/>
                      <a:pt x="5883" y="25515"/>
                    </a:cubicBezTo>
                    <a:cubicBezTo>
                      <a:pt x="5609" y="26040"/>
                      <a:pt x="5336" y="26542"/>
                      <a:pt x="5062" y="27089"/>
                    </a:cubicBezTo>
                    <a:cubicBezTo>
                      <a:pt x="4538" y="28161"/>
                      <a:pt x="4059" y="29232"/>
                      <a:pt x="3603" y="30327"/>
                    </a:cubicBezTo>
                    <a:cubicBezTo>
                      <a:pt x="3375" y="30874"/>
                      <a:pt x="3147" y="31421"/>
                      <a:pt x="2964" y="31991"/>
                    </a:cubicBezTo>
                    <a:cubicBezTo>
                      <a:pt x="2782" y="32470"/>
                      <a:pt x="2622" y="32972"/>
                      <a:pt x="2440" y="33473"/>
                    </a:cubicBezTo>
                    <a:cubicBezTo>
                      <a:pt x="1961" y="34978"/>
                      <a:pt x="1528" y="36483"/>
                      <a:pt x="1186" y="38057"/>
                    </a:cubicBezTo>
                    <a:cubicBezTo>
                      <a:pt x="1026" y="38741"/>
                      <a:pt x="889" y="39448"/>
                      <a:pt x="775" y="40132"/>
                    </a:cubicBezTo>
                    <a:cubicBezTo>
                      <a:pt x="274" y="42936"/>
                      <a:pt x="0" y="45832"/>
                      <a:pt x="0" y="48751"/>
                    </a:cubicBezTo>
                    <a:lnTo>
                      <a:pt x="0" y="333275"/>
                    </a:lnTo>
                    <a:cubicBezTo>
                      <a:pt x="0" y="334985"/>
                      <a:pt x="228" y="336650"/>
                      <a:pt x="661" y="338223"/>
                    </a:cubicBezTo>
                    <a:cubicBezTo>
                      <a:pt x="912" y="339158"/>
                      <a:pt x="1254" y="340093"/>
                      <a:pt x="1665" y="340959"/>
                    </a:cubicBezTo>
                    <a:cubicBezTo>
                      <a:pt x="2007" y="341734"/>
                      <a:pt x="2417" y="342487"/>
                      <a:pt x="2873" y="343217"/>
                    </a:cubicBezTo>
                    <a:cubicBezTo>
                      <a:pt x="3147" y="343627"/>
                      <a:pt x="3398" y="344037"/>
                      <a:pt x="3694" y="344425"/>
                    </a:cubicBezTo>
                    <a:cubicBezTo>
                      <a:pt x="4766" y="345862"/>
                      <a:pt x="6043" y="347138"/>
                      <a:pt x="7479" y="348210"/>
                    </a:cubicBezTo>
                    <a:cubicBezTo>
                      <a:pt x="7867" y="348507"/>
                      <a:pt x="8277" y="348780"/>
                      <a:pt x="8688" y="349031"/>
                    </a:cubicBezTo>
                    <a:cubicBezTo>
                      <a:pt x="9417" y="349487"/>
                      <a:pt x="10147" y="349898"/>
                      <a:pt x="10945" y="350240"/>
                    </a:cubicBezTo>
                    <a:cubicBezTo>
                      <a:pt x="11834" y="350650"/>
                      <a:pt x="12746" y="350969"/>
                      <a:pt x="13681" y="351243"/>
                    </a:cubicBezTo>
                    <a:cubicBezTo>
                      <a:pt x="15255" y="351676"/>
                      <a:pt x="16919" y="351904"/>
                      <a:pt x="18629" y="351904"/>
                    </a:cubicBezTo>
                    <a:lnTo>
                      <a:pt x="288834" y="351904"/>
                    </a:lnTo>
                    <a:cubicBezTo>
                      <a:pt x="290772" y="351904"/>
                      <a:pt x="292619" y="351608"/>
                      <a:pt x="294375" y="351083"/>
                    </a:cubicBezTo>
                    <a:cubicBezTo>
                      <a:pt x="294945" y="350901"/>
                      <a:pt x="295515" y="350696"/>
                      <a:pt x="296085" y="350445"/>
                    </a:cubicBezTo>
                    <a:cubicBezTo>
                      <a:pt x="296359" y="350308"/>
                      <a:pt x="296655" y="350194"/>
                      <a:pt x="296929" y="350057"/>
                    </a:cubicBezTo>
                    <a:cubicBezTo>
                      <a:pt x="298822" y="349145"/>
                      <a:pt x="300555" y="347914"/>
                      <a:pt x="302014" y="346432"/>
                    </a:cubicBezTo>
                    <a:cubicBezTo>
                      <a:pt x="305389" y="343057"/>
                      <a:pt x="307464" y="338405"/>
                      <a:pt x="307464" y="333252"/>
                    </a:cubicBezTo>
                    <a:lnTo>
                      <a:pt x="307464" y="48751"/>
                    </a:lnTo>
                    <a:cubicBezTo>
                      <a:pt x="307486" y="21822"/>
                      <a:pt x="285665" y="0"/>
                      <a:pt x="258735" y="0"/>
                    </a:cubicBezTo>
                    <a:close/>
                    <a:moveTo>
                      <a:pt x="100101" y="24717"/>
                    </a:moveTo>
                    <a:cubicBezTo>
                      <a:pt x="100101" y="20613"/>
                      <a:pt x="103430" y="17284"/>
                      <a:pt x="107535" y="17284"/>
                    </a:cubicBezTo>
                    <a:lnTo>
                      <a:pt x="199952" y="17284"/>
                    </a:lnTo>
                    <a:cubicBezTo>
                      <a:pt x="204056" y="17284"/>
                      <a:pt x="207385" y="20590"/>
                      <a:pt x="207385" y="24717"/>
                    </a:cubicBezTo>
                    <a:lnTo>
                      <a:pt x="207385" y="31467"/>
                    </a:lnTo>
                    <a:cubicBezTo>
                      <a:pt x="207385" y="35571"/>
                      <a:pt x="204056" y="38900"/>
                      <a:pt x="199952" y="38900"/>
                    </a:cubicBezTo>
                    <a:lnTo>
                      <a:pt x="107535" y="38900"/>
                    </a:lnTo>
                    <a:cubicBezTo>
                      <a:pt x="103430" y="38900"/>
                      <a:pt x="100101" y="35594"/>
                      <a:pt x="100101" y="31467"/>
                    </a:cubicBezTo>
                    <a:lnTo>
                      <a:pt x="100101" y="24717"/>
                    </a:lnTo>
                    <a:close/>
                    <a:moveTo>
                      <a:pt x="25698" y="303587"/>
                    </a:moveTo>
                    <a:cubicBezTo>
                      <a:pt x="19017" y="303587"/>
                      <a:pt x="13636" y="298182"/>
                      <a:pt x="13636" y="291524"/>
                    </a:cubicBezTo>
                    <a:cubicBezTo>
                      <a:pt x="13636" y="284843"/>
                      <a:pt x="19040" y="279462"/>
                      <a:pt x="25698" y="279462"/>
                    </a:cubicBezTo>
                    <a:cubicBezTo>
                      <a:pt x="32356" y="279462"/>
                      <a:pt x="37760" y="284866"/>
                      <a:pt x="37760" y="291524"/>
                    </a:cubicBezTo>
                    <a:cubicBezTo>
                      <a:pt x="37760" y="298205"/>
                      <a:pt x="32356" y="303587"/>
                      <a:pt x="25698" y="303587"/>
                    </a:cubicBezTo>
                    <a:close/>
                    <a:moveTo>
                      <a:pt x="46836" y="321942"/>
                    </a:moveTo>
                    <a:cubicBezTo>
                      <a:pt x="41705" y="321942"/>
                      <a:pt x="37555" y="317792"/>
                      <a:pt x="37555" y="312662"/>
                    </a:cubicBezTo>
                    <a:cubicBezTo>
                      <a:pt x="37555" y="307531"/>
                      <a:pt x="41705" y="303381"/>
                      <a:pt x="46836" y="303381"/>
                    </a:cubicBezTo>
                    <a:cubicBezTo>
                      <a:pt x="51966" y="303381"/>
                      <a:pt x="56116" y="307531"/>
                      <a:pt x="56116" y="312662"/>
                    </a:cubicBezTo>
                    <a:cubicBezTo>
                      <a:pt x="56116" y="317792"/>
                      <a:pt x="51943" y="321942"/>
                      <a:pt x="46836" y="321942"/>
                    </a:cubicBezTo>
                    <a:close/>
                    <a:moveTo>
                      <a:pt x="192860" y="336992"/>
                    </a:moveTo>
                    <a:cubicBezTo>
                      <a:pt x="192860" y="339386"/>
                      <a:pt x="190922" y="341301"/>
                      <a:pt x="188551" y="341301"/>
                    </a:cubicBezTo>
                    <a:lnTo>
                      <a:pt x="118936" y="341301"/>
                    </a:lnTo>
                    <a:cubicBezTo>
                      <a:pt x="116564" y="341301"/>
                      <a:pt x="114626" y="339386"/>
                      <a:pt x="114626" y="336992"/>
                    </a:cubicBezTo>
                    <a:lnTo>
                      <a:pt x="114626" y="326571"/>
                    </a:lnTo>
                    <a:cubicBezTo>
                      <a:pt x="114626" y="324200"/>
                      <a:pt x="116564" y="322239"/>
                      <a:pt x="118936" y="322239"/>
                    </a:cubicBezTo>
                    <a:lnTo>
                      <a:pt x="188551" y="322239"/>
                    </a:lnTo>
                    <a:cubicBezTo>
                      <a:pt x="190922" y="322239"/>
                      <a:pt x="192860" y="324177"/>
                      <a:pt x="192860" y="326571"/>
                    </a:cubicBezTo>
                    <a:lnTo>
                      <a:pt x="192860" y="336992"/>
                    </a:lnTo>
                    <a:close/>
                    <a:moveTo>
                      <a:pt x="260674" y="321942"/>
                    </a:moveTo>
                    <a:cubicBezTo>
                      <a:pt x="255543" y="321942"/>
                      <a:pt x="251393" y="317792"/>
                      <a:pt x="251393" y="312662"/>
                    </a:cubicBezTo>
                    <a:cubicBezTo>
                      <a:pt x="251393" y="307531"/>
                      <a:pt x="255543" y="303381"/>
                      <a:pt x="260674" y="303381"/>
                    </a:cubicBezTo>
                    <a:cubicBezTo>
                      <a:pt x="265804" y="303381"/>
                      <a:pt x="269954" y="307531"/>
                      <a:pt x="269954" y="312662"/>
                    </a:cubicBezTo>
                    <a:cubicBezTo>
                      <a:pt x="269931" y="317792"/>
                      <a:pt x="265781" y="321942"/>
                      <a:pt x="260674" y="321942"/>
                    </a:cubicBezTo>
                    <a:close/>
                    <a:moveTo>
                      <a:pt x="281811" y="303587"/>
                    </a:moveTo>
                    <a:cubicBezTo>
                      <a:pt x="275153" y="303587"/>
                      <a:pt x="269749" y="298182"/>
                      <a:pt x="269749" y="291524"/>
                    </a:cubicBezTo>
                    <a:cubicBezTo>
                      <a:pt x="269749" y="284843"/>
                      <a:pt x="275153" y="279462"/>
                      <a:pt x="281811" y="279462"/>
                    </a:cubicBezTo>
                    <a:cubicBezTo>
                      <a:pt x="288492" y="279462"/>
                      <a:pt x="293874" y="284866"/>
                      <a:pt x="293874" y="291524"/>
                    </a:cubicBezTo>
                    <a:cubicBezTo>
                      <a:pt x="293874" y="298205"/>
                      <a:pt x="288469" y="303587"/>
                      <a:pt x="281811" y="303587"/>
                    </a:cubicBezTo>
                    <a:close/>
                    <a:moveTo>
                      <a:pt x="295538" y="225216"/>
                    </a:moveTo>
                    <a:cubicBezTo>
                      <a:pt x="295538" y="230780"/>
                      <a:pt x="291457" y="235500"/>
                      <a:pt x="285938" y="236343"/>
                    </a:cubicBezTo>
                    <a:cubicBezTo>
                      <a:pt x="197785" y="249546"/>
                      <a:pt x="109678" y="249546"/>
                      <a:pt x="21525" y="236343"/>
                    </a:cubicBezTo>
                    <a:cubicBezTo>
                      <a:pt x="16007" y="235522"/>
                      <a:pt x="11926" y="230780"/>
                      <a:pt x="11926" y="225216"/>
                    </a:cubicBezTo>
                    <a:lnTo>
                      <a:pt x="11926" y="74084"/>
                    </a:lnTo>
                    <a:cubicBezTo>
                      <a:pt x="11926" y="63412"/>
                      <a:pt x="20545" y="54793"/>
                      <a:pt x="31216" y="54793"/>
                    </a:cubicBezTo>
                    <a:lnTo>
                      <a:pt x="276225" y="54793"/>
                    </a:lnTo>
                    <a:cubicBezTo>
                      <a:pt x="286873" y="54793"/>
                      <a:pt x="295515" y="63412"/>
                      <a:pt x="295515" y="74084"/>
                    </a:cubicBezTo>
                    <a:lnTo>
                      <a:pt x="295515" y="225216"/>
                    </a:lnTo>
                    <a:close/>
                  </a:path>
                </a:pathLst>
              </a:custGeom>
              <a:solidFill>
                <a:srgbClr val="05A68E"/>
              </a:solidFill>
              <a:ln w="22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545454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79" name="Graphique 47">
                <a:extLst>
                  <a:ext uri="{FF2B5EF4-FFF2-40B4-BE49-F238E27FC236}">
                    <a16:creationId xmlns:a16="http://schemas.microsoft.com/office/drawing/2014/main" id="{1C4AD949-1E6B-486C-935E-BA29E42AD524}"/>
                  </a:ext>
                </a:extLst>
              </p:cNvPr>
              <p:cNvGrpSpPr/>
              <p:nvPr/>
            </p:nvGrpSpPr>
            <p:grpSpPr>
              <a:xfrm>
                <a:off x="360295" y="4944427"/>
                <a:ext cx="392834" cy="92439"/>
                <a:chOff x="360295" y="4944427"/>
                <a:chExt cx="392834" cy="92439"/>
              </a:xfrm>
              <a:solidFill>
                <a:srgbClr val="05A68E"/>
              </a:solidFill>
            </p:grpSpPr>
            <p:grpSp>
              <p:nvGrpSpPr>
                <p:cNvPr id="83" name="Graphique 47">
                  <a:extLst>
                    <a:ext uri="{FF2B5EF4-FFF2-40B4-BE49-F238E27FC236}">
                      <a16:creationId xmlns:a16="http://schemas.microsoft.com/office/drawing/2014/main" id="{03999085-2599-4973-BF54-FFE2D40DDF9C}"/>
                    </a:ext>
                  </a:extLst>
                </p:cNvPr>
                <p:cNvGrpSpPr/>
                <p:nvPr/>
              </p:nvGrpSpPr>
              <p:grpSpPr>
                <a:xfrm>
                  <a:off x="708734" y="4944427"/>
                  <a:ext cx="44395" cy="92439"/>
                  <a:chOff x="708734" y="4944427"/>
                  <a:chExt cx="44395" cy="92439"/>
                </a:xfrm>
                <a:solidFill>
                  <a:srgbClr val="05A68E"/>
                </a:solidFill>
              </p:grpSpPr>
              <p:sp>
                <p:nvSpPr>
                  <p:cNvPr id="87" name="Forme libre : forme 86">
                    <a:extLst>
                      <a:ext uri="{FF2B5EF4-FFF2-40B4-BE49-F238E27FC236}">
                        <a16:creationId xmlns:a16="http://schemas.microsoft.com/office/drawing/2014/main" id="{34041DC9-FA84-45D8-9C1E-F183E226A819}"/>
                      </a:ext>
                    </a:extLst>
                  </p:cNvPr>
                  <p:cNvSpPr/>
                  <p:nvPr/>
                </p:nvSpPr>
                <p:spPr>
                  <a:xfrm>
                    <a:off x="708734" y="4944427"/>
                    <a:ext cx="33712" cy="43141"/>
                  </a:xfrm>
                  <a:custGeom>
                    <a:avLst/>
                    <a:gdLst>
                      <a:gd name="connsiteX0" fmla="*/ 33587 w 33712"/>
                      <a:gd name="connsiteY0" fmla="*/ 43141 h 43141"/>
                      <a:gd name="connsiteX1" fmla="*/ 24558 w 33712"/>
                      <a:gd name="connsiteY1" fmla="*/ 43141 h 43141"/>
                      <a:gd name="connsiteX2" fmla="*/ 24626 w 33712"/>
                      <a:gd name="connsiteY2" fmla="*/ 36483 h 43141"/>
                      <a:gd name="connsiteX3" fmla="*/ 20864 w 33712"/>
                      <a:gd name="connsiteY3" fmla="*/ 14000 h 43141"/>
                      <a:gd name="connsiteX4" fmla="*/ 0 w 33712"/>
                      <a:gd name="connsiteY4" fmla="*/ 9030 h 43141"/>
                      <a:gd name="connsiteX5" fmla="*/ 0 w 33712"/>
                      <a:gd name="connsiteY5" fmla="*/ 0 h 43141"/>
                      <a:gd name="connsiteX6" fmla="*/ 27294 w 33712"/>
                      <a:gd name="connsiteY6" fmla="*/ 7661 h 43141"/>
                      <a:gd name="connsiteX7" fmla="*/ 33656 w 33712"/>
                      <a:gd name="connsiteY7" fmla="*/ 36620 h 43141"/>
                      <a:gd name="connsiteX8" fmla="*/ 33587 w 33712"/>
                      <a:gd name="connsiteY8" fmla="*/ 43141 h 43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12" h="43141">
                        <a:moveTo>
                          <a:pt x="33587" y="43141"/>
                        </a:moveTo>
                        <a:lnTo>
                          <a:pt x="24558" y="43141"/>
                        </a:lnTo>
                        <a:cubicBezTo>
                          <a:pt x="24558" y="40838"/>
                          <a:pt x="24581" y="38604"/>
                          <a:pt x="24626" y="36483"/>
                        </a:cubicBezTo>
                        <a:cubicBezTo>
                          <a:pt x="24786" y="25812"/>
                          <a:pt x="24900" y="18082"/>
                          <a:pt x="20864" y="14000"/>
                        </a:cubicBezTo>
                        <a:cubicBezTo>
                          <a:pt x="17558" y="10649"/>
                          <a:pt x="10740" y="9030"/>
                          <a:pt x="0" y="9030"/>
                        </a:cubicBezTo>
                        <a:lnTo>
                          <a:pt x="0" y="0"/>
                        </a:lnTo>
                        <a:cubicBezTo>
                          <a:pt x="13658" y="0"/>
                          <a:pt x="22072" y="2371"/>
                          <a:pt x="27294" y="7661"/>
                        </a:cubicBezTo>
                        <a:cubicBezTo>
                          <a:pt x="33975" y="14434"/>
                          <a:pt x="33838" y="24216"/>
                          <a:pt x="33656" y="36620"/>
                        </a:cubicBezTo>
                        <a:cubicBezTo>
                          <a:pt x="33610" y="38695"/>
                          <a:pt x="33587" y="40884"/>
                          <a:pt x="33587" y="43141"/>
                        </a:cubicBezTo>
                        <a:close/>
                      </a:path>
                    </a:pathLst>
                  </a:custGeom>
                  <a:solidFill>
                    <a:srgbClr val="05A68E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45454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" name="Forme libre : forme 87">
                    <a:extLst>
                      <a:ext uri="{FF2B5EF4-FFF2-40B4-BE49-F238E27FC236}">
                        <a16:creationId xmlns:a16="http://schemas.microsoft.com/office/drawing/2014/main" id="{D130679C-67AB-4976-94B6-5185F6136BC0}"/>
                      </a:ext>
                    </a:extLst>
                  </p:cNvPr>
                  <p:cNvSpPr/>
                  <p:nvPr/>
                </p:nvSpPr>
                <p:spPr>
                  <a:xfrm>
                    <a:off x="722689" y="4986223"/>
                    <a:ext cx="30440" cy="50643"/>
                  </a:xfrm>
                  <a:custGeom>
                    <a:avLst/>
                    <a:gdLst>
                      <a:gd name="connsiteX0" fmla="*/ 30441 w 30440"/>
                      <a:gd name="connsiteY0" fmla="*/ 8414 h 50643"/>
                      <a:gd name="connsiteX1" fmla="*/ 30441 w 30440"/>
                      <a:gd name="connsiteY1" fmla="*/ 42229 h 50643"/>
                      <a:gd name="connsiteX2" fmla="*/ 22027 w 30440"/>
                      <a:gd name="connsiteY2" fmla="*/ 50643 h 50643"/>
                      <a:gd name="connsiteX3" fmla="*/ 8414 w 30440"/>
                      <a:gd name="connsiteY3" fmla="*/ 50643 h 50643"/>
                      <a:gd name="connsiteX4" fmla="*/ 0 w 30440"/>
                      <a:gd name="connsiteY4" fmla="*/ 42229 h 50643"/>
                      <a:gd name="connsiteX5" fmla="*/ 0 w 30440"/>
                      <a:gd name="connsiteY5" fmla="*/ 8414 h 50643"/>
                      <a:gd name="connsiteX6" fmla="*/ 8414 w 30440"/>
                      <a:gd name="connsiteY6" fmla="*/ 0 h 50643"/>
                      <a:gd name="connsiteX7" fmla="*/ 22027 w 30440"/>
                      <a:gd name="connsiteY7" fmla="*/ 0 h 50643"/>
                      <a:gd name="connsiteX8" fmla="*/ 30441 w 30440"/>
                      <a:gd name="connsiteY8" fmla="*/ 8414 h 5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440" h="50643">
                        <a:moveTo>
                          <a:pt x="30441" y="8414"/>
                        </a:moveTo>
                        <a:lnTo>
                          <a:pt x="30441" y="42229"/>
                        </a:lnTo>
                        <a:cubicBezTo>
                          <a:pt x="30441" y="46881"/>
                          <a:pt x="26678" y="50643"/>
                          <a:pt x="22027" y="50643"/>
                        </a:cubicBezTo>
                        <a:lnTo>
                          <a:pt x="8414" y="50643"/>
                        </a:lnTo>
                        <a:cubicBezTo>
                          <a:pt x="3762" y="50643"/>
                          <a:pt x="0" y="46881"/>
                          <a:pt x="0" y="42229"/>
                        </a:cubicBezTo>
                        <a:lnTo>
                          <a:pt x="0" y="8414"/>
                        </a:lnTo>
                        <a:cubicBezTo>
                          <a:pt x="0" y="3762"/>
                          <a:pt x="3762" y="0"/>
                          <a:pt x="8414" y="0"/>
                        </a:cubicBezTo>
                        <a:lnTo>
                          <a:pt x="22027" y="0"/>
                        </a:lnTo>
                        <a:cubicBezTo>
                          <a:pt x="26678" y="0"/>
                          <a:pt x="30441" y="3762"/>
                          <a:pt x="30441" y="8414"/>
                        </a:cubicBezTo>
                        <a:close/>
                      </a:path>
                    </a:pathLst>
                  </a:custGeom>
                  <a:solidFill>
                    <a:srgbClr val="05A68E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45454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" name="Graphique 47">
                  <a:extLst>
                    <a:ext uri="{FF2B5EF4-FFF2-40B4-BE49-F238E27FC236}">
                      <a16:creationId xmlns:a16="http://schemas.microsoft.com/office/drawing/2014/main" id="{A894A9E7-0100-41F3-866E-C32B42D963A7}"/>
                    </a:ext>
                  </a:extLst>
                </p:cNvPr>
                <p:cNvGrpSpPr/>
                <p:nvPr/>
              </p:nvGrpSpPr>
              <p:grpSpPr>
                <a:xfrm>
                  <a:off x="360295" y="4944427"/>
                  <a:ext cx="44418" cy="92439"/>
                  <a:chOff x="360295" y="4944427"/>
                  <a:chExt cx="44418" cy="92439"/>
                </a:xfrm>
                <a:solidFill>
                  <a:srgbClr val="05A68E"/>
                </a:solidFill>
              </p:grpSpPr>
              <p:sp>
                <p:nvSpPr>
                  <p:cNvPr id="85" name="Forme libre : forme 84">
                    <a:extLst>
                      <a:ext uri="{FF2B5EF4-FFF2-40B4-BE49-F238E27FC236}">
                        <a16:creationId xmlns:a16="http://schemas.microsoft.com/office/drawing/2014/main" id="{3EA8D8F2-8C5F-4698-81C0-A3AA8D2009FD}"/>
                      </a:ext>
                    </a:extLst>
                  </p:cNvPr>
                  <p:cNvSpPr/>
                  <p:nvPr/>
                </p:nvSpPr>
                <p:spPr>
                  <a:xfrm>
                    <a:off x="371001" y="4944427"/>
                    <a:ext cx="33712" cy="43141"/>
                  </a:xfrm>
                  <a:custGeom>
                    <a:avLst/>
                    <a:gdLst>
                      <a:gd name="connsiteX0" fmla="*/ 9154 w 33712"/>
                      <a:gd name="connsiteY0" fmla="*/ 43141 h 43141"/>
                      <a:gd name="connsiteX1" fmla="*/ 125 w 33712"/>
                      <a:gd name="connsiteY1" fmla="*/ 43141 h 43141"/>
                      <a:gd name="connsiteX2" fmla="*/ 56 w 33712"/>
                      <a:gd name="connsiteY2" fmla="*/ 36620 h 43141"/>
                      <a:gd name="connsiteX3" fmla="*/ 6418 w 33712"/>
                      <a:gd name="connsiteY3" fmla="*/ 7661 h 43141"/>
                      <a:gd name="connsiteX4" fmla="*/ 33712 w 33712"/>
                      <a:gd name="connsiteY4" fmla="*/ 0 h 43141"/>
                      <a:gd name="connsiteX5" fmla="*/ 33712 w 33712"/>
                      <a:gd name="connsiteY5" fmla="*/ 9030 h 43141"/>
                      <a:gd name="connsiteX6" fmla="*/ 12848 w 33712"/>
                      <a:gd name="connsiteY6" fmla="*/ 14000 h 43141"/>
                      <a:gd name="connsiteX7" fmla="*/ 9086 w 33712"/>
                      <a:gd name="connsiteY7" fmla="*/ 36483 h 43141"/>
                      <a:gd name="connsiteX8" fmla="*/ 9154 w 33712"/>
                      <a:gd name="connsiteY8" fmla="*/ 43141 h 43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712" h="43141">
                        <a:moveTo>
                          <a:pt x="9154" y="43141"/>
                        </a:moveTo>
                        <a:lnTo>
                          <a:pt x="125" y="43141"/>
                        </a:lnTo>
                        <a:cubicBezTo>
                          <a:pt x="125" y="40884"/>
                          <a:pt x="102" y="38695"/>
                          <a:pt x="56" y="36620"/>
                        </a:cubicBezTo>
                        <a:cubicBezTo>
                          <a:pt x="-126" y="24239"/>
                          <a:pt x="-263" y="14456"/>
                          <a:pt x="6418" y="7661"/>
                        </a:cubicBezTo>
                        <a:cubicBezTo>
                          <a:pt x="11640" y="2349"/>
                          <a:pt x="20054" y="0"/>
                          <a:pt x="33712" y="0"/>
                        </a:cubicBezTo>
                        <a:lnTo>
                          <a:pt x="33712" y="9030"/>
                        </a:lnTo>
                        <a:cubicBezTo>
                          <a:pt x="22972" y="9030"/>
                          <a:pt x="16155" y="10649"/>
                          <a:pt x="12848" y="14000"/>
                        </a:cubicBezTo>
                        <a:cubicBezTo>
                          <a:pt x="8835" y="18082"/>
                          <a:pt x="8926" y="25789"/>
                          <a:pt x="9086" y="36483"/>
                        </a:cubicBezTo>
                        <a:cubicBezTo>
                          <a:pt x="9132" y="38604"/>
                          <a:pt x="9154" y="40838"/>
                          <a:pt x="9154" y="43141"/>
                        </a:cubicBezTo>
                        <a:close/>
                      </a:path>
                    </a:pathLst>
                  </a:custGeom>
                  <a:solidFill>
                    <a:srgbClr val="05A68E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45454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" name="Forme libre : forme 85">
                    <a:extLst>
                      <a:ext uri="{FF2B5EF4-FFF2-40B4-BE49-F238E27FC236}">
                        <a16:creationId xmlns:a16="http://schemas.microsoft.com/office/drawing/2014/main" id="{8E8EEB17-721E-4C30-AA0C-775F96A8B143}"/>
                      </a:ext>
                    </a:extLst>
                  </p:cNvPr>
                  <p:cNvSpPr/>
                  <p:nvPr/>
                </p:nvSpPr>
                <p:spPr>
                  <a:xfrm>
                    <a:off x="360295" y="4986223"/>
                    <a:ext cx="30440" cy="50643"/>
                  </a:xfrm>
                  <a:custGeom>
                    <a:avLst/>
                    <a:gdLst>
                      <a:gd name="connsiteX0" fmla="*/ 1323 w 30440"/>
                      <a:gd name="connsiteY0" fmla="*/ 50643 h 50643"/>
                      <a:gd name="connsiteX1" fmla="*/ 29118 w 30440"/>
                      <a:gd name="connsiteY1" fmla="*/ 50643 h 50643"/>
                      <a:gd name="connsiteX2" fmla="*/ 30441 w 30440"/>
                      <a:gd name="connsiteY2" fmla="*/ 49321 h 50643"/>
                      <a:gd name="connsiteX3" fmla="*/ 30441 w 30440"/>
                      <a:gd name="connsiteY3" fmla="*/ 1323 h 50643"/>
                      <a:gd name="connsiteX4" fmla="*/ 29118 w 30440"/>
                      <a:gd name="connsiteY4" fmla="*/ 0 h 50643"/>
                      <a:gd name="connsiteX5" fmla="*/ 1323 w 30440"/>
                      <a:gd name="connsiteY5" fmla="*/ 0 h 50643"/>
                      <a:gd name="connsiteX6" fmla="*/ 0 w 30440"/>
                      <a:gd name="connsiteY6" fmla="*/ 1323 h 50643"/>
                      <a:gd name="connsiteX7" fmla="*/ 0 w 30440"/>
                      <a:gd name="connsiteY7" fmla="*/ 49321 h 50643"/>
                      <a:gd name="connsiteX8" fmla="*/ 1323 w 30440"/>
                      <a:gd name="connsiteY8" fmla="*/ 50643 h 5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440" h="50643">
                        <a:moveTo>
                          <a:pt x="1323" y="50643"/>
                        </a:moveTo>
                        <a:lnTo>
                          <a:pt x="29118" y="50643"/>
                        </a:lnTo>
                        <a:cubicBezTo>
                          <a:pt x="29848" y="50643"/>
                          <a:pt x="30441" y="50051"/>
                          <a:pt x="30441" y="49321"/>
                        </a:cubicBezTo>
                        <a:lnTo>
                          <a:pt x="30441" y="1323"/>
                        </a:lnTo>
                        <a:cubicBezTo>
                          <a:pt x="30441" y="593"/>
                          <a:pt x="29848" y="0"/>
                          <a:pt x="29118" y="0"/>
                        </a:cubicBezTo>
                        <a:lnTo>
                          <a:pt x="1323" y="0"/>
                        </a:lnTo>
                        <a:cubicBezTo>
                          <a:pt x="593" y="0"/>
                          <a:pt x="0" y="593"/>
                          <a:pt x="0" y="1323"/>
                        </a:cubicBezTo>
                        <a:lnTo>
                          <a:pt x="0" y="49321"/>
                        </a:lnTo>
                        <a:cubicBezTo>
                          <a:pt x="23" y="50051"/>
                          <a:pt x="616" y="50643"/>
                          <a:pt x="1323" y="50643"/>
                        </a:cubicBezTo>
                        <a:close/>
                      </a:path>
                    </a:pathLst>
                  </a:custGeom>
                  <a:solidFill>
                    <a:srgbClr val="05A68E"/>
                  </a:solidFill>
                  <a:ln w="227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45454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80" name="Graphique 47">
                <a:extLst>
                  <a:ext uri="{FF2B5EF4-FFF2-40B4-BE49-F238E27FC236}">
                    <a16:creationId xmlns:a16="http://schemas.microsoft.com/office/drawing/2014/main" id="{913516A4-085B-4D16-849F-5CFE966DAFB7}"/>
                  </a:ext>
                </a:extLst>
              </p:cNvPr>
              <p:cNvGrpSpPr/>
              <p:nvPr/>
            </p:nvGrpSpPr>
            <p:grpSpPr>
              <a:xfrm>
                <a:off x="427971" y="5244525"/>
                <a:ext cx="257526" cy="19039"/>
                <a:chOff x="427971" y="5244525"/>
                <a:chExt cx="257526" cy="19039"/>
              </a:xfrm>
              <a:solidFill>
                <a:srgbClr val="091922"/>
              </a:solidFill>
            </p:grpSpPr>
            <p:sp>
              <p:nvSpPr>
                <p:cNvPr id="81" name="Forme libre : forme 80">
                  <a:extLst>
                    <a:ext uri="{FF2B5EF4-FFF2-40B4-BE49-F238E27FC236}">
                      <a16:creationId xmlns:a16="http://schemas.microsoft.com/office/drawing/2014/main" id="{C745991C-3658-4D4A-9067-33F589900595}"/>
                    </a:ext>
                  </a:extLst>
                </p:cNvPr>
                <p:cNvSpPr/>
                <p:nvPr/>
              </p:nvSpPr>
              <p:spPr>
                <a:xfrm>
                  <a:off x="649859" y="5244525"/>
                  <a:ext cx="35639" cy="19039"/>
                </a:xfrm>
                <a:custGeom>
                  <a:avLst/>
                  <a:gdLst>
                    <a:gd name="connsiteX0" fmla="*/ 34158 w 35639"/>
                    <a:gd name="connsiteY0" fmla="*/ 19040 h 19039"/>
                    <a:gd name="connsiteX1" fmla="*/ 1482 w 35639"/>
                    <a:gd name="connsiteY1" fmla="*/ 19040 h 19039"/>
                    <a:gd name="connsiteX2" fmla="*/ 0 w 35639"/>
                    <a:gd name="connsiteY2" fmla="*/ 17558 h 19039"/>
                    <a:gd name="connsiteX3" fmla="*/ 0 w 35639"/>
                    <a:gd name="connsiteY3" fmla="*/ 0 h 19039"/>
                    <a:gd name="connsiteX4" fmla="*/ 35640 w 35639"/>
                    <a:gd name="connsiteY4" fmla="*/ 0 h 19039"/>
                    <a:gd name="connsiteX5" fmla="*/ 35640 w 35639"/>
                    <a:gd name="connsiteY5" fmla="*/ 17558 h 19039"/>
                    <a:gd name="connsiteX6" fmla="*/ 34158 w 35639"/>
                    <a:gd name="connsiteY6" fmla="*/ 19040 h 19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639" h="19039">
                      <a:moveTo>
                        <a:pt x="34158" y="19040"/>
                      </a:moveTo>
                      <a:lnTo>
                        <a:pt x="1482" y="19040"/>
                      </a:lnTo>
                      <a:cubicBezTo>
                        <a:pt x="661" y="19040"/>
                        <a:pt x="0" y="18378"/>
                        <a:pt x="0" y="17558"/>
                      </a:cubicBezTo>
                      <a:lnTo>
                        <a:pt x="0" y="0"/>
                      </a:lnTo>
                      <a:lnTo>
                        <a:pt x="35640" y="0"/>
                      </a:lnTo>
                      <a:lnTo>
                        <a:pt x="35640" y="17558"/>
                      </a:lnTo>
                      <a:cubicBezTo>
                        <a:pt x="35640" y="18378"/>
                        <a:pt x="34978" y="19040"/>
                        <a:pt x="34158" y="19040"/>
                      </a:cubicBezTo>
                      <a:close/>
                    </a:path>
                  </a:pathLst>
                </a:custGeom>
                <a:solidFill>
                  <a:srgbClr val="091922"/>
                </a:solidFill>
                <a:ln w="2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45454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orme libre : forme 81">
                  <a:extLst>
                    <a:ext uri="{FF2B5EF4-FFF2-40B4-BE49-F238E27FC236}">
                      <a16:creationId xmlns:a16="http://schemas.microsoft.com/office/drawing/2014/main" id="{C03FE615-4A14-45A9-80E5-06A2D74FFC00}"/>
                    </a:ext>
                  </a:extLst>
                </p:cNvPr>
                <p:cNvSpPr/>
                <p:nvPr/>
              </p:nvSpPr>
              <p:spPr>
                <a:xfrm>
                  <a:off x="427971" y="5244525"/>
                  <a:ext cx="35639" cy="19039"/>
                </a:xfrm>
                <a:custGeom>
                  <a:avLst/>
                  <a:gdLst>
                    <a:gd name="connsiteX0" fmla="*/ 34158 w 35639"/>
                    <a:gd name="connsiteY0" fmla="*/ 19040 h 19039"/>
                    <a:gd name="connsiteX1" fmla="*/ 1482 w 35639"/>
                    <a:gd name="connsiteY1" fmla="*/ 19040 h 19039"/>
                    <a:gd name="connsiteX2" fmla="*/ 0 w 35639"/>
                    <a:gd name="connsiteY2" fmla="*/ 17558 h 19039"/>
                    <a:gd name="connsiteX3" fmla="*/ 0 w 35639"/>
                    <a:gd name="connsiteY3" fmla="*/ 0 h 19039"/>
                    <a:gd name="connsiteX4" fmla="*/ 35640 w 35639"/>
                    <a:gd name="connsiteY4" fmla="*/ 0 h 19039"/>
                    <a:gd name="connsiteX5" fmla="*/ 35640 w 35639"/>
                    <a:gd name="connsiteY5" fmla="*/ 17558 h 19039"/>
                    <a:gd name="connsiteX6" fmla="*/ 34158 w 35639"/>
                    <a:gd name="connsiteY6" fmla="*/ 19040 h 19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639" h="19039">
                      <a:moveTo>
                        <a:pt x="34158" y="19040"/>
                      </a:moveTo>
                      <a:lnTo>
                        <a:pt x="1482" y="19040"/>
                      </a:lnTo>
                      <a:cubicBezTo>
                        <a:pt x="661" y="19040"/>
                        <a:pt x="0" y="18378"/>
                        <a:pt x="0" y="17558"/>
                      </a:cubicBezTo>
                      <a:lnTo>
                        <a:pt x="0" y="0"/>
                      </a:lnTo>
                      <a:lnTo>
                        <a:pt x="35640" y="0"/>
                      </a:lnTo>
                      <a:lnTo>
                        <a:pt x="35640" y="17558"/>
                      </a:lnTo>
                      <a:cubicBezTo>
                        <a:pt x="35640" y="18378"/>
                        <a:pt x="34978" y="19040"/>
                        <a:pt x="34158" y="19040"/>
                      </a:cubicBezTo>
                      <a:close/>
                    </a:path>
                  </a:pathLst>
                </a:custGeom>
                <a:solidFill>
                  <a:srgbClr val="091922"/>
                </a:solidFill>
                <a:ln w="22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45454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</p:grpSp>
      <p:pic>
        <p:nvPicPr>
          <p:cNvPr id="89" name="Graphique 88">
            <a:extLst>
              <a:ext uri="{FF2B5EF4-FFF2-40B4-BE49-F238E27FC236}">
                <a16:creationId xmlns:a16="http://schemas.microsoft.com/office/drawing/2014/main" id="{B93A98EB-B145-4B70-9ACF-AED1023CD57A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51791" y="1151974"/>
            <a:ext cx="811755" cy="654419"/>
          </a:xfrm>
          <a:prstGeom prst="rect">
            <a:avLst/>
          </a:prstGeom>
        </p:spPr>
      </p:pic>
      <p:pic>
        <p:nvPicPr>
          <p:cNvPr id="90" name="Graphique 89">
            <a:extLst>
              <a:ext uri="{FF2B5EF4-FFF2-40B4-BE49-F238E27FC236}">
                <a16:creationId xmlns:a16="http://schemas.microsoft.com/office/drawing/2014/main" id="{B5C7F1C2-A277-4D04-8EA3-AC0C7A219FFA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427063" y="2176502"/>
            <a:ext cx="419376" cy="833235"/>
          </a:xfrm>
          <a:prstGeom prst="rect">
            <a:avLst/>
          </a:prstGeom>
        </p:spPr>
      </p:pic>
      <p:pic>
        <p:nvPicPr>
          <p:cNvPr id="91" name="Graphique 90">
            <a:extLst>
              <a:ext uri="{FF2B5EF4-FFF2-40B4-BE49-F238E27FC236}">
                <a16:creationId xmlns:a16="http://schemas.microsoft.com/office/drawing/2014/main" id="{61258C33-F13F-4ACF-9F73-11EBE1A4C54E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6233824" y="3466231"/>
            <a:ext cx="742482" cy="484309"/>
          </a:xfrm>
          <a:prstGeom prst="rect">
            <a:avLst/>
          </a:prstGeom>
        </p:spPr>
      </p:pic>
      <p:pic>
        <p:nvPicPr>
          <p:cNvPr id="92" name="Graphique 91">
            <a:extLst>
              <a:ext uri="{FF2B5EF4-FFF2-40B4-BE49-F238E27FC236}">
                <a16:creationId xmlns:a16="http://schemas.microsoft.com/office/drawing/2014/main" id="{1367E6FA-6072-4E95-B3A2-39A818673186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6344671" y="4611073"/>
            <a:ext cx="631635" cy="719771"/>
          </a:xfrm>
          <a:prstGeom prst="rect">
            <a:avLst/>
          </a:prstGeom>
        </p:spPr>
      </p:pic>
      <p:grpSp>
        <p:nvGrpSpPr>
          <p:cNvPr id="60" name="Groupe 59">
            <a:extLst>
              <a:ext uri="{FF2B5EF4-FFF2-40B4-BE49-F238E27FC236}">
                <a16:creationId xmlns:a16="http://schemas.microsoft.com/office/drawing/2014/main" id="{CD011703-08FF-423B-9B22-ECAAB6E40F09}"/>
              </a:ext>
            </a:extLst>
          </p:cNvPr>
          <p:cNvGrpSpPr/>
          <p:nvPr/>
        </p:nvGrpSpPr>
        <p:grpSpPr>
          <a:xfrm>
            <a:off x="7104203" y="5807087"/>
            <a:ext cx="4542685" cy="730160"/>
            <a:chOff x="7104203" y="5790010"/>
            <a:chExt cx="4542685" cy="730160"/>
          </a:xfrm>
        </p:grpSpPr>
        <p:sp>
          <p:nvSpPr>
            <p:cNvPr id="70" name="ZoneTexte 69">
              <a:extLst>
                <a:ext uri="{FF2B5EF4-FFF2-40B4-BE49-F238E27FC236}">
                  <a16:creationId xmlns:a16="http://schemas.microsoft.com/office/drawing/2014/main" id="{996BCA43-A7A9-4E56-8A2A-E5734E51E8E8}"/>
                </a:ext>
              </a:extLst>
            </p:cNvPr>
            <p:cNvSpPr txBox="1"/>
            <p:nvPr/>
          </p:nvSpPr>
          <p:spPr>
            <a:xfrm>
              <a:off x="7245717" y="5790010"/>
              <a:ext cx="4401171" cy="4370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>
                <a:lnSpc>
                  <a:spcPct val="90000"/>
                </a:lnSpc>
                <a:spcBef>
                  <a:spcPts val="600"/>
                </a:spcBef>
                <a:defRPr/>
              </a:pPr>
              <a:r>
                <a:rPr lang="pt-BR" sz="1300" b="1" dirty="0">
                  <a:solidFill>
                    <a:srgbClr val="017344"/>
                  </a:solidFill>
                </a:rPr>
                <a:t>PRÍSPEVOK NA AUTO </a:t>
              </a:r>
              <a:endParaRPr lang="sk-SK" sz="1300" b="1" dirty="0">
                <a:solidFill>
                  <a:srgbClr val="017344"/>
                </a:solidFill>
              </a:endParaRPr>
            </a:p>
            <a:p>
              <a:pPr lvl="0">
                <a:lnSpc>
                  <a:spcPct val="90000"/>
                </a:lnSpc>
                <a:spcBef>
                  <a:spcPts val="600"/>
                </a:spcBef>
                <a:defRPr/>
              </a:pPr>
              <a:r>
                <a:rPr lang="pt-BR" sz="1300" b="1" dirty="0">
                  <a:solidFill>
                    <a:srgbClr val="017344"/>
                  </a:solidFill>
                </a:rPr>
                <a:t>ALEBO HOTOVOS</a:t>
              </a:r>
              <a:r>
                <a:rPr lang="sk-SK" sz="1300" b="1" dirty="0">
                  <a:solidFill>
                    <a:srgbClr val="017344"/>
                  </a:solidFill>
                </a:rPr>
                <a:t>Ť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545454">
                      <a:lumMod val="50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 </a:t>
              </a:r>
            </a:p>
          </p:txBody>
        </p:sp>
        <p:cxnSp>
          <p:nvCxnSpPr>
            <p:cNvPr id="71" name="Connecteur droit 70">
              <a:extLst>
                <a:ext uri="{FF2B5EF4-FFF2-40B4-BE49-F238E27FC236}">
                  <a16:creationId xmlns:a16="http://schemas.microsoft.com/office/drawing/2014/main" id="{344561F6-6130-4161-A090-A2145B32BBF8}"/>
                </a:ext>
              </a:extLst>
            </p:cNvPr>
            <p:cNvCxnSpPr/>
            <p:nvPr/>
          </p:nvCxnSpPr>
          <p:spPr>
            <a:xfrm>
              <a:off x="7104203" y="5800170"/>
              <a:ext cx="0" cy="720000"/>
            </a:xfrm>
            <a:prstGeom prst="line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4" name="Graphique 93">
            <a:extLst>
              <a:ext uri="{FF2B5EF4-FFF2-40B4-BE49-F238E27FC236}">
                <a16:creationId xmlns:a16="http://schemas.microsoft.com/office/drawing/2014/main" id="{2292B689-BC6A-4E47-8670-B204772904F2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54401"/>
          <a:stretch/>
        </p:blipFill>
        <p:spPr>
          <a:xfrm>
            <a:off x="6476289" y="5817247"/>
            <a:ext cx="370150" cy="654419"/>
          </a:xfrm>
          <a:prstGeom prst="rect">
            <a:avLst/>
          </a:prstGeom>
        </p:spPr>
      </p:pic>
      <p:sp>
        <p:nvSpPr>
          <p:cNvPr id="95" name="ZoneTexte 22">
            <a:extLst>
              <a:ext uri="{FF2B5EF4-FFF2-40B4-BE49-F238E27FC236}">
                <a16:creationId xmlns:a16="http://schemas.microsoft.com/office/drawing/2014/main" id="{FC037150-0EAA-4778-B520-8AC05C5541E3}"/>
              </a:ext>
            </a:extLst>
          </p:cNvPr>
          <p:cNvSpPr txBox="1"/>
          <p:nvPr/>
        </p:nvSpPr>
        <p:spPr>
          <a:xfrm>
            <a:off x="9466046" y="5807087"/>
            <a:ext cx="82095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800" dirty="0">
                <a:solidFill>
                  <a:srgbClr val="545454">
                    <a:lumMod val="75000"/>
                  </a:srgbClr>
                </a:solidFill>
              </a:rPr>
              <a:t>*</a:t>
            </a:r>
            <a:r>
              <a:rPr lang="en-US" sz="800" dirty="0" err="1">
                <a:solidFill>
                  <a:srgbClr val="545454">
                    <a:lumMod val="75000"/>
                  </a:srgbClr>
                </a:solidFill>
              </a:rPr>
              <a:t>Nová</a:t>
            </a:r>
            <a:r>
              <a:rPr lang="en-US" sz="800" dirty="0">
                <a:solidFill>
                  <a:srgbClr val="545454">
                    <a:lumMod val="75000"/>
                  </a:srgbClr>
                </a:solidFill>
              </a:rPr>
              <a:t> </a:t>
            </a:r>
            <a:r>
              <a:rPr lang="en-US" sz="800" dirty="0" err="1">
                <a:solidFill>
                  <a:srgbClr val="545454">
                    <a:lumMod val="75000"/>
                  </a:srgbClr>
                </a:solidFill>
              </a:rPr>
              <a:t>položka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rgbClr val="545454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634058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Graphique Slide">
            <a:extLst>
              <a:ext uri="{FF2B5EF4-FFF2-40B4-BE49-F238E27FC236}">
                <a16:creationId xmlns:a16="http://schemas.microsoft.com/office/drawing/2014/main" id="{E9A44414-615A-4BD0-AF45-DE9D4805A75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0749824"/>
              </p:ext>
            </p:extLst>
          </p:nvPr>
        </p:nvGraphicFramePr>
        <p:xfrm>
          <a:off x="1636050" y="729672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10BD6D5D-F3AF-499A-8D9B-8B7F0AA7D65F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94</a:t>
            </a:fld>
            <a:endParaRPr lang="en-GB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sk-SK" dirty="0"/>
              <a:t>IMPLEMENTÁCIA ALTERNATÍVNYCH RIEŠENÍ MOBILITY</a:t>
            </a:r>
            <a:br>
              <a:rPr lang="fr-FR" dirty="0">
                <a:latin typeface="+mn-lt"/>
              </a:rPr>
            </a:br>
            <a:endParaRPr lang="fr-FR" dirty="0">
              <a:latin typeface="+mn-lt"/>
            </a:endParaRPr>
          </a:p>
        </p:txBody>
      </p:sp>
      <p:sp>
        <p:nvSpPr>
          <p:cNvPr id="94" name="Espace réservé du texte 5">
            <a:extLst>
              <a:ext uri="{FF2B5EF4-FFF2-40B4-BE49-F238E27FC236}">
                <a16:creationId xmlns:a16="http://schemas.microsoft.com/office/drawing/2014/main" id="{CD26CE52-9675-460E-80E9-8B04A5A065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/>
              <a:t>Najmenej jedno je už zavedené </a:t>
            </a:r>
            <a:r>
              <a:rPr lang="en-US" dirty="0">
                <a:latin typeface="+mn-lt"/>
              </a:rPr>
              <a:t>(</a:t>
            </a:r>
            <a:r>
              <a:rPr lang="en-US" dirty="0" err="1">
                <a:latin typeface="+mn-lt"/>
              </a:rPr>
              <a:t>okrem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automobilu</a:t>
            </a:r>
            <a:r>
              <a:rPr lang="sk-SK" dirty="0">
                <a:latin typeface="+mn-lt"/>
              </a:rPr>
              <a:t>,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alebo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peňažného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príspevku</a:t>
            </a:r>
            <a:r>
              <a:rPr lang="en-US" dirty="0">
                <a:latin typeface="+mn-lt"/>
              </a:rPr>
              <a:t>)</a:t>
            </a:r>
            <a:endParaRPr lang="fr-FR" sz="1400" dirty="0">
              <a:latin typeface="+mn-lt"/>
            </a:endParaRP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24C387C1-DAE0-4D47-83B6-3D625BC7543D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88ACD414-0A8D-43B9-9878-40A2A0293401}"/>
              </a:ext>
            </a:extLst>
          </p:cNvPr>
          <p:cNvGrpSpPr/>
          <p:nvPr/>
        </p:nvGrpSpPr>
        <p:grpSpPr>
          <a:xfrm>
            <a:off x="139859" y="1740958"/>
            <a:ext cx="1457017" cy="1436119"/>
            <a:chOff x="72270" y="2747104"/>
            <a:chExt cx="1457017" cy="1436119"/>
          </a:xfrm>
        </p:grpSpPr>
        <p:sp>
          <p:nvSpPr>
            <p:cNvPr id="130" name="Label R1">
              <a:extLst>
                <a:ext uri="{FF2B5EF4-FFF2-40B4-BE49-F238E27FC236}">
                  <a16:creationId xmlns:a16="http://schemas.microsoft.com/office/drawing/2014/main" id="{64E23B99-93D6-4AFD-9DC3-F3C1B252BA85}"/>
                </a:ext>
              </a:extLst>
            </p:cNvPr>
            <p:cNvSpPr txBox="1"/>
            <p:nvPr/>
          </p:nvSpPr>
          <p:spPr>
            <a:xfrm>
              <a:off x="72270" y="3336837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31" name="CGR1">
              <a:extLst>
                <a:ext uri="{FF2B5EF4-FFF2-40B4-BE49-F238E27FC236}">
                  <a16:creationId xmlns:a16="http://schemas.microsoft.com/office/drawing/2014/main" id="{AFEE767B-66A1-429B-9379-209DA84E3CFF}"/>
                </a:ext>
              </a:extLst>
            </p:cNvPr>
            <p:cNvCxnSpPr>
              <a:cxnSpLocks/>
            </p:cNvCxnSpPr>
            <p:nvPr/>
          </p:nvCxnSpPr>
          <p:spPr>
            <a:xfrm>
              <a:off x="1173362" y="383482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2" name="Graphique 131">
              <a:extLst>
                <a:ext uri="{FF2B5EF4-FFF2-40B4-BE49-F238E27FC236}">
                  <a16:creationId xmlns:a16="http://schemas.microsoft.com/office/drawing/2014/main" id="{2ECD386F-0F7A-4A49-985C-722B143A66D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223976" y="2747104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D1316E12-CB83-4891-8F0D-83BE4747BD1B}"/>
              </a:ext>
            </a:extLst>
          </p:cNvPr>
          <p:cNvGrpSpPr/>
          <p:nvPr/>
        </p:nvGrpSpPr>
        <p:grpSpPr>
          <a:xfrm>
            <a:off x="27990" y="3559417"/>
            <a:ext cx="1569450" cy="842935"/>
            <a:chOff x="-39599" y="4058536"/>
            <a:chExt cx="1569450" cy="842935"/>
          </a:xfrm>
        </p:grpSpPr>
        <p:cxnSp>
          <p:nvCxnSpPr>
            <p:cNvPr id="127" name="Connecteur droit 23">
              <a:extLst>
                <a:ext uri="{FF2B5EF4-FFF2-40B4-BE49-F238E27FC236}">
                  <a16:creationId xmlns:a16="http://schemas.microsoft.com/office/drawing/2014/main" id="{4246B1C2-46F5-491A-A7A5-2B51AA2B5AFC}"/>
                </a:ext>
              </a:extLst>
            </p:cNvPr>
            <p:cNvCxnSpPr>
              <a:cxnSpLocks/>
            </p:cNvCxnSpPr>
            <p:nvPr/>
          </p:nvCxnSpPr>
          <p:spPr>
            <a:xfrm>
              <a:off x="1173926" y="4677652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" name="ZoneTexte 36">
              <a:extLst>
                <a:ext uri="{FF2B5EF4-FFF2-40B4-BE49-F238E27FC236}">
                  <a16:creationId xmlns:a16="http://schemas.microsoft.com/office/drawing/2014/main" id="{F6F6B3B9-6F5B-4EAF-9B3A-23A1EB6811C2}"/>
                </a:ext>
              </a:extLst>
            </p:cNvPr>
            <p:cNvSpPr txBox="1"/>
            <p:nvPr/>
          </p:nvSpPr>
          <p:spPr>
            <a:xfrm>
              <a:off x="-39599" y="4562917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33" name="Graphique 132">
              <a:extLst>
                <a:ext uri="{FF2B5EF4-FFF2-40B4-BE49-F238E27FC236}">
                  <a16:creationId xmlns:a16="http://schemas.microsoft.com/office/drawing/2014/main" id="{F92FD8B6-1B6A-4321-B734-A8F23E3C7A9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241388" y="4058536"/>
              <a:ext cx="496814" cy="453986"/>
            </a:xfrm>
            <a:prstGeom prst="rect">
              <a:avLst/>
            </a:prstGeom>
          </p:spPr>
        </p:pic>
      </p:grpSp>
      <p:sp>
        <p:nvSpPr>
          <p:cNvPr id="19" name="R1_Bench">
            <a:extLst>
              <a:ext uri="{FF2B5EF4-FFF2-40B4-BE49-F238E27FC236}">
                <a16:creationId xmlns:a16="http://schemas.microsoft.com/office/drawing/2014/main" id="{8A23C590-2E95-4227-9E3A-2FAD76AFB406}"/>
              </a:ext>
            </a:extLst>
          </p:cNvPr>
          <p:cNvSpPr txBox="1"/>
          <p:nvPr/>
        </p:nvSpPr>
        <p:spPr>
          <a:xfrm>
            <a:off x="11912477" y="2456685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85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0" name="R2_Bench">
            <a:extLst>
              <a:ext uri="{FF2B5EF4-FFF2-40B4-BE49-F238E27FC236}">
                <a16:creationId xmlns:a16="http://schemas.microsoft.com/office/drawing/2014/main" id="{F3DA54C8-C3BB-43CF-8874-85E4CB6276A3}"/>
              </a:ext>
            </a:extLst>
          </p:cNvPr>
          <p:cNvSpPr txBox="1"/>
          <p:nvPr/>
        </p:nvSpPr>
        <p:spPr>
          <a:xfrm>
            <a:off x="11912477" y="3157539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68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21" name="flag_Bench1">
            <a:extLst>
              <a:ext uri="{FF2B5EF4-FFF2-40B4-BE49-F238E27FC236}">
                <a16:creationId xmlns:a16="http://schemas.microsoft.com/office/drawing/2014/main" id="{B616CDCB-4BF9-4A26-B9D4-A02B8969180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68554" y="2455738"/>
            <a:ext cx="290591" cy="201178"/>
          </a:xfrm>
          <a:prstGeom prst="rect">
            <a:avLst/>
          </a:prstGeom>
        </p:spPr>
      </p:pic>
      <p:pic>
        <p:nvPicPr>
          <p:cNvPr id="22" name="flag_Bench2">
            <a:extLst>
              <a:ext uri="{FF2B5EF4-FFF2-40B4-BE49-F238E27FC236}">
                <a16:creationId xmlns:a16="http://schemas.microsoft.com/office/drawing/2014/main" id="{5D189CD0-247F-4170-A562-8B00AAFB7A9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568554" y="3142944"/>
            <a:ext cx="290591" cy="201178"/>
          </a:xfrm>
          <a:prstGeom prst="rect">
            <a:avLst/>
          </a:prstGeom>
        </p:spPr>
      </p:pic>
      <p:sp>
        <p:nvSpPr>
          <p:cNvPr id="49" name="R1_Bench">
            <a:extLst>
              <a:ext uri="{FF2B5EF4-FFF2-40B4-BE49-F238E27FC236}">
                <a16:creationId xmlns:a16="http://schemas.microsoft.com/office/drawing/2014/main" id="{39DDBB3B-FD8D-4EF2-BA9A-C6BD6A5B8C7B}"/>
              </a:ext>
            </a:extLst>
          </p:cNvPr>
          <p:cNvSpPr txBox="1"/>
          <p:nvPr/>
        </p:nvSpPr>
        <p:spPr>
          <a:xfrm>
            <a:off x="11912477" y="2186638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588791"/>
                </a:solidFill>
                <a:latin typeface="+mj-lt"/>
              </a:rPr>
              <a:t>86</a:t>
            </a:r>
          </a:p>
        </p:txBody>
      </p:sp>
      <p:sp>
        <p:nvSpPr>
          <p:cNvPr id="50" name="R2_Bench">
            <a:extLst>
              <a:ext uri="{FF2B5EF4-FFF2-40B4-BE49-F238E27FC236}">
                <a16:creationId xmlns:a16="http://schemas.microsoft.com/office/drawing/2014/main" id="{8F5F2FA6-F801-40C6-B1B1-98A082923837}"/>
              </a:ext>
            </a:extLst>
          </p:cNvPr>
          <p:cNvSpPr txBox="1"/>
          <p:nvPr/>
        </p:nvSpPr>
        <p:spPr>
          <a:xfrm>
            <a:off x="11912477" y="2873859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69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51" name="Picture 50" descr="A picture containing text&#10;&#10;Description automatically generated">
            <a:extLst>
              <a:ext uri="{FF2B5EF4-FFF2-40B4-BE49-F238E27FC236}">
                <a16:creationId xmlns:a16="http://schemas.microsoft.com/office/drawing/2014/main" id="{C2CD80FC-C6FF-48AC-808C-52D02EE9EE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85557" y="2163874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52" name="Picture 51" descr="A picture containing text&#10;&#10;Description automatically generated">
            <a:extLst>
              <a:ext uri="{FF2B5EF4-FFF2-40B4-BE49-F238E27FC236}">
                <a16:creationId xmlns:a16="http://schemas.microsoft.com/office/drawing/2014/main" id="{ABF1E0CF-5BDD-4797-8238-3F2DB3D577EB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85557" y="2825841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84" name="Rectangle 83">
            <a:extLst>
              <a:ext uri="{FF2B5EF4-FFF2-40B4-BE49-F238E27FC236}">
                <a16:creationId xmlns:a16="http://schemas.microsoft.com/office/drawing/2014/main" id="{5C9FE0D0-CD51-4BBF-B802-B5EF7447D455}"/>
              </a:ext>
            </a:extLst>
          </p:cNvPr>
          <p:cNvSpPr/>
          <p:nvPr/>
        </p:nvSpPr>
        <p:spPr>
          <a:xfrm>
            <a:off x="5584778" y="5995089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%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C5E3461C-BE88-4D7F-AEF9-A4874E8CE380}"/>
              </a:ext>
            </a:extLst>
          </p:cNvPr>
          <p:cNvSpPr/>
          <p:nvPr/>
        </p:nvSpPr>
        <p:spPr>
          <a:xfrm>
            <a:off x="8858832" y="361632"/>
            <a:ext cx="3069075" cy="135421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defTabSz="1219170">
              <a:defRPr/>
            </a:pPr>
            <a:r>
              <a:rPr lang="sk-SK" sz="800" i="1" dirty="0">
                <a:solidFill>
                  <a:srgbClr val="7F7F7F"/>
                </a:solidFill>
              </a:rPr>
              <a:t>Zoznam alternatívnych riešení mobility: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ZDIEĽANIE FIREMNÝCH ÁUT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ZDIEĽANIE JAZDY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ZDIEĽANIE BICYKLOV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VEREJNÁ DOPRAVA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ROZPOČET NA MOBILITU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APLIKÁCIA NA REZERVÁCIU RIEŠENÍ MOBILITY POSKYTOVANÝCH SPOLOČNOSŤOU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SÚKROMNÝ PRENÁJOM ALEBO ZRÁŽKY ZO MZDY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KRÁTKODOBÝ ALEBO STREDNODOBÝ PRENÁJOM VOZIDLA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611A886-A227-48AA-8B4E-54AB78D957CD}"/>
              </a:ext>
            </a:extLst>
          </p:cNvPr>
          <p:cNvSpPr/>
          <p:nvPr/>
        </p:nvSpPr>
        <p:spPr bwMode="ltGray">
          <a:xfrm>
            <a:off x="8858832" y="321277"/>
            <a:ext cx="2782379" cy="1394571"/>
          </a:xfrm>
          <a:prstGeom prst="rect">
            <a:avLst/>
          </a:prstGeom>
          <a:noFill/>
          <a:ln w="12700">
            <a:solidFill>
              <a:srgbClr val="008E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9" name="Tableau 88">
            <a:extLst>
              <a:ext uri="{FF2B5EF4-FFF2-40B4-BE49-F238E27FC236}">
                <a16:creationId xmlns:a16="http://schemas.microsoft.com/office/drawing/2014/main" id="{8BAC8DE6-DE27-4355-9D98-20F3AE1761C6}"/>
              </a:ext>
            </a:extLst>
          </p:cNvPr>
          <p:cNvGraphicFramePr>
            <a:graphicFrameLocks noGrp="1"/>
          </p:cNvGraphicFramePr>
          <p:nvPr/>
        </p:nvGraphicFramePr>
        <p:xfrm>
          <a:off x="1585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90" name="Group 50">
            <a:extLst>
              <a:ext uri="{FF2B5EF4-FFF2-40B4-BE49-F238E27FC236}">
                <a16:creationId xmlns:a16="http://schemas.microsoft.com/office/drawing/2014/main" id="{A1C1B23A-C614-4F89-B0F5-0BC0CC021E8B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1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6123BA77-34A1-42A2-84D0-8F0E380B92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92" name="Picture 53" descr="Logo&#10;&#10;Description automatically generated">
              <a:extLst>
                <a:ext uri="{FF2B5EF4-FFF2-40B4-BE49-F238E27FC236}">
                  <a16:creationId xmlns:a16="http://schemas.microsoft.com/office/drawing/2014/main" id="{A5DA9883-F3F1-4F15-B5E6-BE8BA5A73E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93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9A027106-8024-42E6-9071-3A374BD7C00A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95" name="Image 22">
              <a:extLst>
                <a:ext uri="{FF2B5EF4-FFF2-40B4-BE49-F238E27FC236}">
                  <a16:creationId xmlns:a16="http://schemas.microsoft.com/office/drawing/2014/main" id="{BE9EC6B0-FDA7-4988-9A2C-29A5FC7E3D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96" name="Image 25">
              <a:extLst>
                <a:ext uri="{FF2B5EF4-FFF2-40B4-BE49-F238E27FC236}">
                  <a16:creationId xmlns:a16="http://schemas.microsoft.com/office/drawing/2014/main" id="{6148F866-087C-458E-A4E3-E404718A867D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97" name="Image 28">
              <a:extLst>
                <a:ext uri="{FF2B5EF4-FFF2-40B4-BE49-F238E27FC236}">
                  <a16:creationId xmlns:a16="http://schemas.microsoft.com/office/drawing/2014/main" id="{B7155720-964E-45F9-9BE7-C34920C962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98" name="Image 30">
              <a:extLst>
                <a:ext uri="{FF2B5EF4-FFF2-40B4-BE49-F238E27FC236}">
                  <a16:creationId xmlns:a16="http://schemas.microsoft.com/office/drawing/2014/main" id="{6220D87F-26E7-47B3-9CCB-EBD286893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99" name="Image 41">
              <a:extLst>
                <a:ext uri="{FF2B5EF4-FFF2-40B4-BE49-F238E27FC236}">
                  <a16:creationId xmlns:a16="http://schemas.microsoft.com/office/drawing/2014/main" id="{519DC002-0968-470E-BD76-CAC20EC24C27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00" name="Image 45">
              <a:extLst>
                <a:ext uri="{FF2B5EF4-FFF2-40B4-BE49-F238E27FC236}">
                  <a16:creationId xmlns:a16="http://schemas.microsoft.com/office/drawing/2014/main" id="{D3C2EECA-88DD-4BF5-A033-B7971EF16B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01" name="Image 47">
              <a:extLst>
                <a:ext uri="{FF2B5EF4-FFF2-40B4-BE49-F238E27FC236}">
                  <a16:creationId xmlns:a16="http://schemas.microsoft.com/office/drawing/2014/main" id="{A74695F5-675C-4AC7-934B-F4A9AF20AA2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02" name="Image 49">
              <a:extLst>
                <a:ext uri="{FF2B5EF4-FFF2-40B4-BE49-F238E27FC236}">
                  <a16:creationId xmlns:a16="http://schemas.microsoft.com/office/drawing/2014/main" id="{9A7CE826-4352-4953-A890-306DDE23E8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03" name="Image 51">
              <a:extLst>
                <a:ext uri="{FF2B5EF4-FFF2-40B4-BE49-F238E27FC236}">
                  <a16:creationId xmlns:a16="http://schemas.microsoft.com/office/drawing/2014/main" id="{9C62B741-4D84-4795-B550-30467ADAA9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04" name="Image 53">
              <a:extLst>
                <a:ext uri="{FF2B5EF4-FFF2-40B4-BE49-F238E27FC236}">
                  <a16:creationId xmlns:a16="http://schemas.microsoft.com/office/drawing/2014/main" id="{2D8FCC78-CEFE-4081-952C-BF9598A3B1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105" name="Image 55">
              <a:extLst>
                <a:ext uri="{FF2B5EF4-FFF2-40B4-BE49-F238E27FC236}">
                  <a16:creationId xmlns:a16="http://schemas.microsoft.com/office/drawing/2014/main" id="{17BE4A25-297D-4AE1-8D42-05ADF0E591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106" name="Image 57">
              <a:extLst>
                <a:ext uri="{FF2B5EF4-FFF2-40B4-BE49-F238E27FC236}">
                  <a16:creationId xmlns:a16="http://schemas.microsoft.com/office/drawing/2014/main" id="{A9A76087-C1F3-44E3-A37F-FF83633115A2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107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5440946C-961D-4144-BF84-33B6BED0C27F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108" name="Image 61">
              <a:extLst>
                <a:ext uri="{FF2B5EF4-FFF2-40B4-BE49-F238E27FC236}">
                  <a16:creationId xmlns:a16="http://schemas.microsoft.com/office/drawing/2014/main" id="{258784E8-BB61-4A2B-8A0A-6E34613E0F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109" name="Image 64">
              <a:extLst>
                <a:ext uri="{FF2B5EF4-FFF2-40B4-BE49-F238E27FC236}">
                  <a16:creationId xmlns:a16="http://schemas.microsoft.com/office/drawing/2014/main" id="{E6B2089C-4A87-4F08-8C2A-E64CBB52A3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110" name="Image 68">
              <a:extLst>
                <a:ext uri="{FF2B5EF4-FFF2-40B4-BE49-F238E27FC236}">
                  <a16:creationId xmlns:a16="http://schemas.microsoft.com/office/drawing/2014/main" id="{5BB033E1-89DC-4123-B318-73D8F78A2E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111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17AB1031-CAD3-49EE-8C28-0CA82DC658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112" name="Image 72">
              <a:extLst>
                <a:ext uri="{FF2B5EF4-FFF2-40B4-BE49-F238E27FC236}">
                  <a16:creationId xmlns:a16="http://schemas.microsoft.com/office/drawing/2014/main" id="{E020B61D-5271-4DF7-B7FC-95BEAC0550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113" name="Image 74">
              <a:extLst>
                <a:ext uri="{FF2B5EF4-FFF2-40B4-BE49-F238E27FC236}">
                  <a16:creationId xmlns:a16="http://schemas.microsoft.com/office/drawing/2014/main" id="{A6DDA477-295B-400D-A46D-C6F6DD599D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114" name="Image 76">
              <a:extLst>
                <a:ext uri="{FF2B5EF4-FFF2-40B4-BE49-F238E27FC236}">
                  <a16:creationId xmlns:a16="http://schemas.microsoft.com/office/drawing/2014/main" id="{A88347BD-52DD-442A-A22F-30C640F5E9B7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115" name="Image 80">
              <a:extLst>
                <a:ext uri="{FF2B5EF4-FFF2-40B4-BE49-F238E27FC236}">
                  <a16:creationId xmlns:a16="http://schemas.microsoft.com/office/drawing/2014/main" id="{83E07752-05E9-4F66-B5D1-F33B829C3F0D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116" name="Image 43">
              <a:extLst>
                <a:ext uri="{FF2B5EF4-FFF2-40B4-BE49-F238E27FC236}">
                  <a16:creationId xmlns:a16="http://schemas.microsoft.com/office/drawing/2014/main" id="{32AA24F0-32B8-404E-8F9E-3FBE78DCC051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  <p:sp>
        <p:nvSpPr>
          <p:cNvPr id="59" name="ZoneTexte 22">
            <a:extLst>
              <a:ext uri="{FF2B5EF4-FFF2-40B4-BE49-F238E27FC236}">
                <a16:creationId xmlns:a16="http://schemas.microsoft.com/office/drawing/2014/main" id="{41185711-AA2D-40B8-A079-5ADE20F5DF81}"/>
              </a:ext>
            </a:extLst>
          </p:cNvPr>
          <p:cNvSpPr txBox="1"/>
          <p:nvPr/>
        </p:nvSpPr>
        <p:spPr>
          <a:xfrm>
            <a:off x="7566200" y="6361249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Otázka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položená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respondentom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ktorí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poznajú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riešenia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mobility</a:t>
            </a:r>
            <a:endParaRPr kumimoji="0" lang="en-US" sz="5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70384317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10BD6D5D-F3AF-499A-8D9B-8B7F0AA7D65F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95</a:t>
            </a:fld>
            <a:endParaRPr lang="en-GB" dirty="0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689AD22F-D2BA-45D7-ABB8-99FF9C70AD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92443"/>
          </a:xfrm>
        </p:spPr>
        <p:txBody>
          <a:bodyPr/>
          <a:lstStyle/>
          <a:p>
            <a:r>
              <a:rPr lang="sk-SK" dirty="0"/>
              <a:t>IMPLEMENTÁCIA ALTERNATÍVNYCH RIEŠENÍ MOBILITY</a:t>
            </a:r>
            <a:br>
              <a:rPr lang="fr-FR" dirty="0">
                <a:latin typeface="+mn-lt"/>
              </a:rPr>
            </a:br>
            <a:endParaRPr lang="fr-FR" dirty="0">
              <a:latin typeface="+mn-lt"/>
            </a:endParaRPr>
          </a:p>
        </p:txBody>
      </p:sp>
      <p:sp>
        <p:nvSpPr>
          <p:cNvPr id="94" name="Espace réservé du texte 5">
            <a:extLst>
              <a:ext uri="{FF2B5EF4-FFF2-40B4-BE49-F238E27FC236}">
                <a16:creationId xmlns:a16="http://schemas.microsoft.com/office/drawing/2014/main" id="{CD26CE52-9675-460E-80E9-8B04A5A065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/>
              <a:t>Najmenej jedno je už zavedené </a:t>
            </a:r>
            <a:r>
              <a:rPr lang="en-US" dirty="0">
                <a:latin typeface="+mn-lt"/>
              </a:rPr>
              <a:t>(</a:t>
            </a:r>
            <a:r>
              <a:rPr lang="en-US" dirty="0" err="1">
                <a:latin typeface="+mn-lt"/>
              </a:rPr>
              <a:t>okrem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automobilu</a:t>
            </a:r>
            <a:r>
              <a:rPr lang="sk-SK" dirty="0">
                <a:latin typeface="+mn-lt"/>
              </a:rPr>
              <a:t>,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alebo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peňažného</a:t>
            </a:r>
            <a:r>
              <a:rPr lang="en-US" dirty="0">
                <a:latin typeface="+mn-lt"/>
              </a:rPr>
              <a:t> </a:t>
            </a:r>
            <a:r>
              <a:rPr lang="en-US" dirty="0" err="1">
                <a:latin typeface="+mn-lt"/>
              </a:rPr>
              <a:t>príspevku</a:t>
            </a:r>
            <a:r>
              <a:rPr lang="en-US" dirty="0">
                <a:latin typeface="+mn-lt"/>
              </a:rPr>
              <a:t>)</a:t>
            </a:r>
            <a:endParaRPr lang="fr-FR" sz="1400" dirty="0">
              <a:latin typeface="+mn-lt"/>
            </a:endParaRPr>
          </a:p>
        </p:txBody>
      </p:sp>
      <p:sp>
        <p:nvSpPr>
          <p:cNvPr id="63" name="ZoneTexte 62">
            <a:extLst>
              <a:ext uri="{FF2B5EF4-FFF2-40B4-BE49-F238E27FC236}">
                <a16:creationId xmlns:a16="http://schemas.microsoft.com/office/drawing/2014/main" id="{24C387C1-DAE0-4D47-83B6-3D625BC7543D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88ACD414-0A8D-43B9-9878-40A2A0293401}"/>
              </a:ext>
            </a:extLst>
          </p:cNvPr>
          <p:cNvGrpSpPr/>
          <p:nvPr/>
        </p:nvGrpSpPr>
        <p:grpSpPr>
          <a:xfrm>
            <a:off x="139859" y="1740958"/>
            <a:ext cx="1457017" cy="1436119"/>
            <a:chOff x="72270" y="2747104"/>
            <a:chExt cx="1457017" cy="1436119"/>
          </a:xfrm>
        </p:grpSpPr>
        <p:sp>
          <p:nvSpPr>
            <p:cNvPr id="130" name="Label R1">
              <a:extLst>
                <a:ext uri="{FF2B5EF4-FFF2-40B4-BE49-F238E27FC236}">
                  <a16:creationId xmlns:a16="http://schemas.microsoft.com/office/drawing/2014/main" id="{64E23B99-93D6-4AFD-9DC3-F3C1B252BA85}"/>
                </a:ext>
              </a:extLst>
            </p:cNvPr>
            <p:cNvSpPr txBox="1"/>
            <p:nvPr/>
          </p:nvSpPr>
          <p:spPr>
            <a:xfrm>
              <a:off x="72270" y="3336837"/>
              <a:ext cx="1222499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POUŽITIE V NASLEDUJÚCICH 3 ROKOCH</a:t>
              </a:r>
            </a:p>
          </p:txBody>
        </p:sp>
        <p:cxnSp>
          <p:nvCxnSpPr>
            <p:cNvPr id="131" name="CGR1">
              <a:extLst>
                <a:ext uri="{FF2B5EF4-FFF2-40B4-BE49-F238E27FC236}">
                  <a16:creationId xmlns:a16="http://schemas.microsoft.com/office/drawing/2014/main" id="{AFEE767B-66A1-429B-9379-209DA84E3CFF}"/>
                </a:ext>
              </a:extLst>
            </p:cNvPr>
            <p:cNvCxnSpPr>
              <a:cxnSpLocks/>
            </p:cNvCxnSpPr>
            <p:nvPr/>
          </p:nvCxnSpPr>
          <p:spPr>
            <a:xfrm>
              <a:off x="1173362" y="383482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2" name="Graphique 131">
              <a:extLst>
                <a:ext uri="{FF2B5EF4-FFF2-40B4-BE49-F238E27FC236}">
                  <a16:creationId xmlns:a16="http://schemas.microsoft.com/office/drawing/2014/main" id="{2ECD386F-0F7A-4A49-985C-722B143A66D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23976" y="2747104"/>
              <a:ext cx="554318" cy="453989"/>
            </a:xfrm>
            <a:prstGeom prst="rect">
              <a:avLst/>
            </a:prstGeom>
          </p:spPr>
        </p:pic>
      </p:grpSp>
      <p:grpSp>
        <p:nvGrpSpPr>
          <p:cNvPr id="4" name="Groupe R2">
            <a:extLst>
              <a:ext uri="{FF2B5EF4-FFF2-40B4-BE49-F238E27FC236}">
                <a16:creationId xmlns:a16="http://schemas.microsoft.com/office/drawing/2014/main" id="{D1316E12-CB83-4891-8F0D-83BE4747BD1B}"/>
              </a:ext>
            </a:extLst>
          </p:cNvPr>
          <p:cNvGrpSpPr/>
          <p:nvPr/>
        </p:nvGrpSpPr>
        <p:grpSpPr>
          <a:xfrm>
            <a:off x="27990" y="3559417"/>
            <a:ext cx="1569450" cy="842935"/>
            <a:chOff x="-39599" y="4058536"/>
            <a:chExt cx="1569450" cy="842935"/>
          </a:xfrm>
        </p:grpSpPr>
        <p:cxnSp>
          <p:nvCxnSpPr>
            <p:cNvPr id="127" name="Connecteur droit 23">
              <a:extLst>
                <a:ext uri="{FF2B5EF4-FFF2-40B4-BE49-F238E27FC236}">
                  <a16:creationId xmlns:a16="http://schemas.microsoft.com/office/drawing/2014/main" id="{4246B1C2-46F5-491A-A7A5-2B51AA2B5AFC}"/>
                </a:ext>
              </a:extLst>
            </p:cNvPr>
            <p:cNvCxnSpPr>
              <a:cxnSpLocks/>
            </p:cNvCxnSpPr>
            <p:nvPr/>
          </p:nvCxnSpPr>
          <p:spPr>
            <a:xfrm>
              <a:off x="1173926" y="4677652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" name="ZoneTexte 36">
              <a:extLst>
                <a:ext uri="{FF2B5EF4-FFF2-40B4-BE49-F238E27FC236}">
                  <a16:creationId xmlns:a16="http://schemas.microsoft.com/office/drawing/2014/main" id="{F6F6B3B9-6F5B-4EAF-9B3A-23A1EB6811C2}"/>
                </a:ext>
              </a:extLst>
            </p:cNvPr>
            <p:cNvSpPr txBox="1"/>
            <p:nvPr/>
          </p:nvSpPr>
          <p:spPr>
            <a:xfrm>
              <a:off x="-39599" y="4562917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133" name="Graphique 132">
              <a:extLst>
                <a:ext uri="{FF2B5EF4-FFF2-40B4-BE49-F238E27FC236}">
                  <a16:creationId xmlns:a16="http://schemas.microsoft.com/office/drawing/2014/main" id="{F92FD8B6-1B6A-4321-B734-A8F23E3C7A9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41388" y="4058536"/>
              <a:ext cx="496814" cy="453986"/>
            </a:xfrm>
            <a:prstGeom prst="rect">
              <a:avLst/>
            </a:prstGeom>
          </p:spPr>
        </p:pic>
      </p:grpSp>
      <p:sp>
        <p:nvSpPr>
          <p:cNvPr id="19" name="R1_Bench">
            <a:extLst>
              <a:ext uri="{FF2B5EF4-FFF2-40B4-BE49-F238E27FC236}">
                <a16:creationId xmlns:a16="http://schemas.microsoft.com/office/drawing/2014/main" id="{8A23C590-2E95-4227-9E3A-2FAD76AFB406}"/>
              </a:ext>
            </a:extLst>
          </p:cNvPr>
          <p:cNvSpPr txBox="1"/>
          <p:nvPr/>
        </p:nvSpPr>
        <p:spPr>
          <a:xfrm>
            <a:off x="11912477" y="2456685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85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20" name="R2_Bench">
            <a:extLst>
              <a:ext uri="{FF2B5EF4-FFF2-40B4-BE49-F238E27FC236}">
                <a16:creationId xmlns:a16="http://schemas.microsoft.com/office/drawing/2014/main" id="{F3DA54C8-C3BB-43CF-8874-85E4CB6276A3}"/>
              </a:ext>
            </a:extLst>
          </p:cNvPr>
          <p:cNvSpPr txBox="1"/>
          <p:nvPr/>
        </p:nvSpPr>
        <p:spPr>
          <a:xfrm>
            <a:off x="11912477" y="3157539"/>
            <a:ext cx="370444" cy="1938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000000"/>
                </a:solidFill>
                <a:latin typeface="+mj-lt"/>
              </a:rPr>
              <a:t>68</a:t>
            </a:r>
            <a:endParaRPr lang="fr-FR" sz="1400" b="1" dirty="0">
              <a:solidFill>
                <a:srgbClr val="000000"/>
              </a:solidFill>
              <a:latin typeface="+mj-lt"/>
            </a:endParaRPr>
          </a:p>
        </p:txBody>
      </p:sp>
      <p:pic>
        <p:nvPicPr>
          <p:cNvPr id="21" name="flag_Bench1">
            <a:extLst>
              <a:ext uri="{FF2B5EF4-FFF2-40B4-BE49-F238E27FC236}">
                <a16:creationId xmlns:a16="http://schemas.microsoft.com/office/drawing/2014/main" id="{B616CDCB-4BF9-4A26-B9D4-A02B8969180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568554" y="2455738"/>
            <a:ext cx="290591" cy="201178"/>
          </a:xfrm>
          <a:prstGeom prst="rect">
            <a:avLst/>
          </a:prstGeom>
        </p:spPr>
      </p:pic>
      <p:pic>
        <p:nvPicPr>
          <p:cNvPr id="22" name="flag_Bench2">
            <a:extLst>
              <a:ext uri="{FF2B5EF4-FFF2-40B4-BE49-F238E27FC236}">
                <a16:creationId xmlns:a16="http://schemas.microsoft.com/office/drawing/2014/main" id="{5D189CD0-247F-4170-A562-8B00AAFB7A9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568554" y="3142944"/>
            <a:ext cx="290591" cy="201178"/>
          </a:xfrm>
          <a:prstGeom prst="rect">
            <a:avLst/>
          </a:prstGeom>
        </p:spPr>
      </p:pic>
      <p:sp>
        <p:nvSpPr>
          <p:cNvPr id="49" name="R1_Bench">
            <a:extLst>
              <a:ext uri="{FF2B5EF4-FFF2-40B4-BE49-F238E27FC236}">
                <a16:creationId xmlns:a16="http://schemas.microsoft.com/office/drawing/2014/main" id="{39DDBB3B-FD8D-4EF2-BA9A-C6BD6A5B8C7B}"/>
              </a:ext>
            </a:extLst>
          </p:cNvPr>
          <p:cNvSpPr txBox="1"/>
          <p:nvPr/>
        </p:nvSpPr>
        <p:spPr>
          <a:xfrm>
            <a:off x="11912477" y="2186638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 dirty="0">
                <a:solidFill>
                  <a:srgbClr val="588791"/>
                </a:solidFill>
                <a:latin typeface="+mj-lt"/>
              </a:rPr>
              <a:t>86</a:t>
            </a:r>
          </a:p>
        </p:txBody>
      </p:sp>
      <p:sp>
        <p:nvSpPr>
          <p:cNvPr id="50" name="R2_Bench">
            <a:extLst>
              <a:ext uri="{FF2B5EF4-FFF2-40B4-BE49-F238E27FC236}">
                <a16:creationId xmlns:a16="http://schemas.microsoft.com/office/drawing/2014/main" id="{8F5F2FA6-F801-40C6-B1B1-98A082923837}"/>
              </a:ext>
            </a:extLst>
          </p:cNvPr>
          <p:cNvSpPr txBox="1"/>
          <p:nvPr/>
        </p:nvSpPr>
        <p:spPr>
          <a:xfrm>
            <a:off x="11912477" y="2873859"/>
            <a:ext cx="370444" cy="1938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400" b="1">
                <a:solidFill>
                  <a:srgbClr val="588791"/>
                </a:solidFill>
                <a:latin typeface="+mj-lt"/>
              </a:rPr>
              <a:t>69</a:t>
            </a:r>
            <a:endParaRPr lang="fr-FR" sz="1400" b="1" dirty="0">
              <a:solidFill>
                <a:srgbClr val="588791"/>
              </a:solidFill>
              <a:latin typeface="+mj-lt"/>
            </a:endParaRPr>
          </a:p>
        </p:txBody>
      </p:sp>
      <p:pic>
        <p:nvPicPr>
          <p:cNvPr id="51" name="Picture 50" descr="A picture containing text&#10;&#10;Description automatically generated">
            <a:extLst>
              <a:ext uri="{FF2B5EF4-FFF2-40B4-BE49-F238E27FC236}">
                <a16:creationId xmlns:a16="http://schemas.microsoft.com/office/drawing/2014/main" id="{C2CD80FC-C6FF-48AC-808C-52D02EE9EE88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85557" y="2163874"/>
            <a:ext cx="256585" cy="263750"/>
          </a:xfrm>
          <a:prstGeom prst="rect">
            <a:avLst/>
          </a:prstGeom>
          <a:ln>
            <a:noFill/>
          </a:ln>
        </p:spPr>
      </p:pic>
      <p:pic>
        <p:nvPicPr>
          <p:cNvPr id="52" name="Picture 51" descr="A picture containing text&#10;&#10;Description automatically generated">
            <a:extLst>
              <a:ext uri="{FF2B5EF4-FFF2-40B4-BE49-F238E27FC236}">
                <a16:creationId xmlns:a16="http://schemas.microsoft.com/office/drawing/2014/main" id="{ABF1E0CF-5BDD-4797-8238-3F2DB3D577EB}"/>
              </a:ext>
            </a:extLst>
          </p:cNvPr>
          <p:cNvPicPr>
            <a:picLocks noChangeAspect="1"/>
          </p:cNvPicPr>
          <p:nvPr/>
        </p:nvPicPr>
        <p:blipFill>
          <a:blip r:embed="rId9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6087"/>
                    </a14:imgEffect>
                    <a14:imgEffect>
                      <a14:saturation sat="66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585557" y="2825841"/>
            <a:ext cx="256585" cy="263750"/>
          </a:xfrm>
          <a:prstGeom prst="rect">
            <a:avLst/>
          </a:prstGeom>
          <a:ln>
            <a:noFill/>
          </a:ln>
        </p:spPr>
      </p:pic>
      <p:sp>
        <p:nvSpPr>
          <p:cNvPr id="84" name="Rectangle 83">
            <a:extLst>
              <a:ext uri="{FF2B5EF4-FFF2-40B4-BE49-F238E27FC236}">
                <a16:creationId xmlns:a16="http://schemas.microsoft.com/office/drawing/2014/main" id="{5C9FE0D0-CD51-4BBF-B802-B5EF7447D455}"/>
              </a:ext>
            </a:extLst>
          </p:cNvPr>
          <p:cNvSpPr/>
          <p:nvPr/>
        </p:nvSpPr>
        <p:spPr>
          <a:xfrm>
            <a:off x="5584778" y="5995089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</a:t>
            </a:r>
            <a:r>
              <a:rPr lang="en-US" altLang="fr-FR" sz="800" b="1" i="1" kern="0" dirty="0">
                <a:solidFill>
                  <a:srgbClr val="7F7F7F"/>
                </a:solidFill>
                <a:latin typeface="+mn-lt"/>
              </a:rPr>
              <a:t>%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C5E3461C-BE88-4D7F-AEF9-A4874E8CE380}"/>
              </a:ext>
            </a:extLst>
          </p:cNvPr>
          <p:cNvSpPr/>
          <p:nvPr/>
        </p:nvSpPr>
        <p:spPr>
          <a:xfrm>
            <a:off x="8858832" y="361632"/>
            <a:ext cx="3069075" cy="147732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defTabSz="1219170">
              <a:defRPr/>
            </a:pPr>
            <a:r>
              <a:rPr lang="sk-SK" sz="800" i="1" dirty="0">
                <a:solidFill>
                  <a:srgbClr val="7F7F7F"/>
                </a:solidFill>
              </a:rPr>
              <a:t>Zoznam alternatívnych riešení mobility: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ZDIEĽANIE FIREMNÝCH ÁUT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ZDIEĽANIE JAZDY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ZDIEĽANIE BICYKLOV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VEREJNÁ DOPRAVA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ROZPOČET NA MOBILITU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APLIKÁCIA NA REZERVÁCIU RIEŠENÍ MOBILITY POSKYTOVANÝCH SPOLOČNOSŤOU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SÚKROMNÝ PRENÁJOM ALEBO ZRÁŽKY ZO MZDY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sk-SK" sz="800" b="1" dirty="0">
                <a:solidFill>
                  <a:srgbClr val="017344"/>
                </a:solidFill>
              </a:rPr>
              <a:t>KRÁTKODOBÝ ALEBO STREDNODOBÝ PRENÁJOM VOZIDLA</a:t>
            </a:r>
          </a:p>
          <a:p>
            <a:pPr marL="171450" indent="-171450" defTabSz="1219170">
              <a:buFont typeface="Arial" panose="020B0604020202020204" pitchFamily="34" charset="0"/>
              <a:buChar char="•"/>
              <a:defRPr/>
            </a:pPr>
            <a:r>
              <a:rPr lang="pt-BR" sz="800" b="1" dirty="0">
                <a:solidFill>
                  <a:srgbClr val="017344"/>
                </a:solidFill>
              </a:rPr>
              <a:t>PRÍSPEVOK NA AUTO ALEBO V HOTOVOS</a:t>
            </a:r>
            <a:r>
              <a:rPr lang="sk-SK" sz="800" b="1" dirty="0">
                <a:solidFill>
                  <a:srgbClr val="017344"/>
                </a:solidFill>
              </a:rPr>
              <a:t>Ť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611A886-A227-48AA-8B4E-54AB78D957CD}"/>
              </a:ext>
            </a:extLst>
          </p:cNvPr>
          <p:cNvSpPr/>
          <p:nvPr/>
        </p:nvSpPr>
        <p:spPr bwMode="ltGray">
          <a:xfrm>
            <a:off x="8782336" y="321277"/>
            <a:ext cx="2858876" cy="1517683"/>
          </a:xfrm>
          <a:prstGeom prst="rect">
            <a:avLst/>
          </a:prstGeom>
          <a:noFill/>
          <a:ln w="12700">
            <a:solidFill>
              <a:srgbClr val="008E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9" name="Tableau 88">
            <a:extLst>
              <a:ext uri="{FF2B5EF4-FFF2-40B4-BE49-F238E27FC236}">
                <a16:creationId xmlns:a16="http://schemas.microsoft.com/office/drawing/2014/main" id="{8BAC8DE6-DE27-4355-9D98-20F3AE1761C6}"/>
              </a:ext>
            </a:extLst>
          </p:cNvPr>
          <p:cNvGraphicFramePr>
            <a:graphicFrameLocks noGrp="1"/>
          </p:cNvGraphicFramePr>
          <p:nvPr/>
        </p:nvGraphicFramePr>
        <p:xfrm>
          <a:off x="1585549" y="5589838"/>
          <a:ext cx="9855075" cy="3996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203">
                  <a:extLst>
                    <a:ext uri="{9D8B030D-6E8A-4147-A177-3AD203B41FA5}">
                      <a16:colId xmlns:a16="http://schemas.microsoft.com/office/drawing/2014/main" val="263646429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76272136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3791186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7501130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1583908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70669887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7440778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16713272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25820826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601418270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56589212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243231816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911352748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18886159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88950188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6911396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126160287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165962195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910573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4289292331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149389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739728774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1436988609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876599203"/>
                    </a:ext>
                  </a:extLst>
                </a:gridCol>
                <a:gridCol w="394203">
                  <a:extLst>
                    <a:ext uri="{9D8B030D-6E8A-4147-A177-3AD203B41FA5}">
                      <a16:colId xmlns:a16="http://schemas.microsoft.com/office/drawing/2014/main" val="3452485497"/>
                    </a:ext>
                  </a:extLst>
                </a:gridCol>
              </a:tblGrid>
              <a:tr h="399604"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AT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CH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ES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GR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IT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PT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UK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LU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CZ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RO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DK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FI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NO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SE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BR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CL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PE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MA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00" b="0" i="0" u="none" strike="noStrike" dirty="0">
                          <a:solidFill>
                            <a:srgbClr val="545454"/>
                          </a:solidFill>
                          <a:effectLst/>
                          <a:latin typeface="Arial corps"/>
                        </a:rPr>
                        <a:t>TR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3634287"/>
                  </a:ext>
                </a:extLst>
              </a:tr>
            </a:tbl>
          </a:graphicData>
        </a:graphic>
      </p:graphicFrame>
      <p:grpSp>
        <p:nvGrpSpPr>
          <p:cNvPr id="90" name="Group 50">
            <a:extLst>
              <a:ext uri="{FF2B5EF4-FFF2-40B4-BE49-F238E27FC236}">
                <a16:creationId xmlns:a16="http://schemas.microsoft.com/office/drawing/2014/main" id="{A1C1B23A-C614-4F89-B0F5-0BC0CC021E8B}"/>
              </a:ext>
            </a:extLst>
          </p:cNvPr>
          <p:cNvGrpSpPr/>
          <p:nvPr/>
        </p:nvGrpSpPr>
        <p:grpSpPr>
          <a:xfrm>
            <a:off x="1684864" y="5377105"/>
            <a:ext cx="9733571" cy="189739"/>
            <a:chOff x="1662574" y="5377105"/>
            <a:chExt cx="9353771" cy="189739"/>
          </a:xfrm>
        </p:grpSpPr>
        <p:pic>
          <p:nvPicPr>
            <p:cNvPr id="91" name="Picture 52" descr="Shape, rectangle&#10;&#10;Description automatically generated">
              <a:extLst>
                <a:ext uri="{FF2B5EF4-FFF2-40B4-BE49-F238E27FC236}">
                  <a16:creationId xmlns:a16="http://schemas.microsoft.com/office/drawing/2014/main" id="{6123BA77-34A1-42A2-84D0-8F0E380B92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662574" y="5387974"/>
              <a:ext cx="252000" cy="168000"/>
            </a:xfrm>
            <a:prstGeom prst="rect">
              <a:avLst/>
            </a:prstGeom>
          </p:spPr>
        </p:pic>
        <p:pic>
          <p:nvPicPr>
            <p:cNvPr id="92" name="Picture 53" descr="Logo&#10;&#10;Description automatically generated">
              <a:extLst>
                <a:ext uri="{FF2B5EF4-FFF2-40B4-BE49-F238E27FC236}">
                  <a16:creationId xmlns:a16="http://schemas.microsoft.com/office/drawing/2014/main" id="{A5DA9883-F3F1-4F15-B5E6-BE8BA5A73E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041493" y="5387783"/>
              <a:ext cx="252000" cy="168382"/>
            </a:xfrm>
            <a:prstGeom prst="rect">
              <a:avLst/>
            </a:prstGeom>
          </p:spPr>
        </p:pic>
        <p:pic>
          <p:nvPicPr>
            <p:cNvPr id="93" name="Picture 54" descr="Shape, background pattern&#10;&#10;Description automatically generated">
              <a:extLst>
                <a:ext uri="{FF2B5EF4-FFF2-40B4-BE49-F238E27FC236}">
                  <a16:creationId xmlns:a16="http://schemas.microsoft.com/office/drawing/2014/main" id="{9A027106-8024-42E6-9071-3A374BD7C00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420412" y="5396374"/>
              <a:ext cx="252000" cy="151200"/>
            </a:xfrm>
            <a:prstGeom prst="rect">
              <a:avLst/>
            </a:prstGeom>
          </p:spPr>
        </p:pic>
        <p:pic>
          <p:nvPicPr>
            <p:cNvPr id="95" name="Image 22">
              <a:extLst>
                <a:ext uri="{FF2B5EF4-FFF2-40B4-BE49-F238E27FC236}">
                  <a16:creationId xmlns:a16="http://schemas.microsoft.com/office/drawing/2014/main" id="{BE9EC6B0-FDA7-4988-9A2C-29A5FC7E3D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 flipH="1">
              <a:off x="2799331" y="5387958"/>
              <a:ext cx="252000" cy="168033"/>
            </a:xfrm>
            <a:prstGeom prst="rect">
              <a:avLst/>
            </a:prstGeom>
          </p:spPr>
        </p:pic>
        <p:pic>
          <p:nvPicPr>
            <p:cNvPr id="96" name="Image 25">
              <a:extLst>
                <a:ext uri="{FF2B5EF4-FFF2-40B4-BE49-F238E27FC236}">
                  <a16:creationId xmlns:a16="http://schemas.microsoft.com/office/drawing/2014/main" id="{6148F866-087C-458E-A4E3-E404718A867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3178250" y="5387995"/>
              <a:ext cx="252000" cy="167958"/>
            </a:xfrm>
            <a:prstGeom prst="rect">
              <a:avLst/>
            </a:prstGeom>
          </p:spPr>
        </p:pic>
        <p:pic>
          <p:nvPicPr>
            <p:cNvPr id="97" name="Image 28">
              <a:extLst>
                <a:ext uri="{FF2B5EF4-FFF2-40B4-BE49-F238E27FC236}">
                  <a16:creationId xmlns:a16="http://schemas.microsoft.com/office/drawing/2014/main" id="{B7155720-964E-45F9-9BE7-C34920C962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557169" y="5387958"/>
              <a:ext cx="252000" cy="168033"/>
            </a:xfrm>
            <a:prstGeom prst="rect">
              <a:avLst/>
            </a:prstGeom>
          </p:spPr>
        </p:pic>
        <p:pic>
          <p:nvPicPr>
            <p:cNvPr id="98" name="Image 30">
              <a:extLst>
                <a:ext uri="{FF2B5EF4-FFF2-40B4-BE49-F238E27FC236}">
                  <a16:creationId xmlns:a16="http://schemas.microsoft.com/office/drawing/2014/main" id="{6220D87F-26E7-47B3-9CCB-EBD286893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936088" y="5387974"/>
              <a:ext cx="252000" cy="168000"/>
            </a:xfrm>
            <a:prstGeom prst="rect">
              <a:avLst/>
            </a:prstGeom>
          </p:spPr>
        </p:pic>
        <p:pic>
          <p:nvPicPr>
            <p:cNvPr id="99" name="Image 41">
              <a:extLst>
                <a:ext uri="{FF2B5EF4-FFF2-40B4-BE49-F238E27FC236}">
                  <a16:creationId xmlns:a16="http://schemas.microsoft.com/office/drawing/2014/main" id="{519DC002-0968-470E-BD76-CAC20EC24C2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315007" y="5387974"/>
              <a:ext cx="252000" cy="168000"/>
            </a:xfrm>
            <a:prstGeom prst="rect">
              <a:avLst/>
            </a:prstGeom>
          </p:spPr>
        </p:pic>
        <p:pic>
          <p:nvPicPr>
            <p:cNvPr id="100" name="Image 45">
              <a:extLst>
                <a:ext uri="{FF2B5EF4-FFF2-40B4-BE49-F238E27FC236}">
                  <a16:creationId xmlns:a16="http://schemas.microsoft.com/office/drawing/2014/main" id="{D3C2EECA-88DD-4BF5-A033-B7971EF16B0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072834" y="5387958"/>
              <a:ext cx="252000" cy="168033"/>
            </a:xfrm>
            <a:prstGeom prst="rect">
              <a:avLst/>
            </a:prstGeom>
          </p:spPr>
        </p:pic>
        <p:pic>
          <p:nvPicPr>
            <p:cNvPr id="101" name="Image 47">
              <a:extLst>
                <a:ext uri="{FF2B5EF4-FFF2-40B4-BE49-F238E27FC236}">
                  <a16:creationId xmlns:a16="http://schemas.microsoft.com/office/drawing/2014/main" id="{A74695F5-675C-4AC7-934B-F4A9AF20AA2F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451753" y="5396374"/>
              <a:ext cx="252000" cy="151200"/>
            </a:xfrm>
            <a:prstGeom prst="rect">
              <a:avLst/>
            </a:prstGeom>
          </p:spPr>
        </p:pic>
        <p:pic>
          <p:nvPicPr>
            <p:cNvPr id="102" name="Image 49">
              <a:extLst>
                <a:ext uri="{FF2B5EF4-FFF2-40B4-BE49-F238E27FC236}">
                  <a16:creationId xmlns:a16="http://schemas.microsoft.com/office/drawing/2014/main" id="{9A7CE826-4352-4953-A890-306DDE23E89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830672" y="5388007"/>
              <a:ext cx="252000" cy="167934"/>
            </a:xfrm>
            <a:prstGeom prst="rect">
              <a:avLst/>
            </a:prstGeom>
          </p:spPr>
        </p:pic>
        <p:pic>
          <p:nvPicPr>
            <p:cNvPr id="103" name="Image 51">
              <a:extLst>
                <a:ext uri="{FF2B5EF4-FFF2-40B4-BE49-F238E27FC236}">
                  <a16:creationId xmlns:a16="http://schemas.microsoft.com/office/drawing/2014/main" id="{9C62B741-4D84-4795-B550-30467ADAA9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209591" y="5387958"/>
              <a:ext cx="252000" cy="168033"/>
            </a:xfrm>
            <a:prstGeom prst="rect">
              <a:avLst/>
            </a:prstGeom>
          </p:spPr>
        </p:pic>
        <p:pic>
          <p:nvPicPr>
            <p:cNvPr id="104" name="Image 53">
              <a:extLst>
                <a:ext uri="{FF2B5EF4-FFF2-40B4-BE49-F238E27FC236}">
                  <a16:creationId xmlns:a16="http://schemas.microsoft.com/office/drawing/2014/main" id="{2D8FCC78-CEFE-4081-952C-BF9598A3B1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588510" y="5393224"/>
              <a:ext cx="252000" cy="157500"/>
            </a:xfrm>
            <a:prstGeom prst="rect">
              <a:avLst/>
            </a:prstGeom>
          </p:spPr>
        </p:pic>
        <p:pic>
          <p:nvPicPr>
            <p:cNvPr id="105" name="Image 55">
              <a:extLst>
                <a:ext uri="{FF2B5EF4-FFF2-40B4-BE49-F238E27FC236}">
                  <a16:creationId xmlns:a16="http://schemas.microsoft.com/office/drawing/2014/main" id="{17BE4A25-297D-4AE1-8D42-05ADF0E591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967429" y="5388056"/>
              <a:ext cx="252000" cy="167836"/>
            </a:xfrm>
            <a:prstGeom prst="rect">
              <a:avLst/>
            </a:prstGeom>
          </p:spPr>
        </p:pic>
        <p:pic>
          <p:nvPicPr>
            <p:cNvPr id="106" name="Image 57">
              <a:extLst>
                <a:ext uri="{FF2B5EF4-FFF2-40B4-BE49-F238E27FC236}">
                  <a16:creationId xmlns:a16="http://schemas.microsoft.com/office/drawing/2014/main" id="{A9A76087-C1F3-44E3-A37F-FF83633115A2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346348" y="5387958"/>
              <a:ext cx="252000" cy="168033"/>
            </a:xfrm>
            <a:prstGeom prst="rect">
              <a:avLst/>
            </a:prstGeom>
          </p:spPr>
        </p:pic>
        <p:pic>
          <p:nvPicPr>
            <p:cNvPr id="107" name="Image 59" descr="Une image contenant texte, clipart&#10;&#10;Description générée automatiquement">
              <a:extLst>
                <a:ext uri="{FF2B5EF4-FFF2-40B4-BE49-F238E27FC236}">
                  <a16:creationId xmlns:a16="http://schemas.microsoft.com/office/drawing/2014/main" id="{5440946C-961D-4144-BF84-33B6BED0C27F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725267" y="5377105"/>
              <a:ext cx="252000" cy="189739"/>
            </a:xfrm>
            <a:prstGeom prst="rect">
              <a:avLst/>
            </a:prstGeom>
          </p:spPr>
        </p:pic>
        <p:pic>
          <p:nvPicPr>
            <p:cNvPr id="108" name="Image 61">
              <a:extLst>
                <a:ext uri="{FF2B5EF4-FFF2-40B4-BE49-F238E27FC236}">
                  <a16:creationId xmlns:a16="http://schemas.microsoft.com/office/drawing/2014/main" id="{258784E8-BB61-4A2B-8A0A-6E34613E0F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8104186" y="5394996"/>
              <a:ext cx="252000" cy="153956"/>
            </a:xfrm>
            <a:prstGeom prst="rect">
              <a:avLst/>
            </a:prstGeom>
          </p:spPr>
        </p:pic>
        <p:pic>
          <p:nvPicPr>
            <p:cNvPr id="109" name="Image 64">
              <a:extLst>
                <a:ext uri="{FF2B5EF4-FFF2-40B4-BE49-F238E27FC236}">
                  <a16:creationId xmlns:a16="http://schemas.microsoft.com/office/drawing/2014/main" id="{E6B2089C-4A87-4F08-8C2A-E64CBB52A3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483105" y="5380329"/>
              <a:ext cx="252000" cy="183291"/>
            </a:xfrm>
            <a:prstGeom prst="rect">
              <a:avLst/>
            </a:prstGeom>
          </p:spPr>
        </p:pic>
        <p:pic>
          <p:nvPicPr>
            <p:cNvPr id="110" name="Image 68">
              <a:extLst>
                <a:ext uri="{FF2B5EF4-FFF2-40B4-BE49-F238E27FC236}">
                  <a16:creationId xmlns:a16="http://schemas.microsoft.com/office/drawing/2014/main" id="{5BB033E1-89DC-4123-B318-73D8F78A2E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862024" y="5393224"/>
              <a:ext cx="252000" cy="157500"/>
            </a:xfrm>
            <a:prstGeom prst="rect">
              <a:avLst/>
            </a:prstGeom>
          </p:spPr>
        </p:pic>
        <p:pic>
          <p:nvPicPr>
            <p:cNvPr id="111" name="Image 70" descr="Une image contenant texte, graphiques vectoriels, carte de visite&#10;&#10;Description générée automatiquement">
              <a:extLst>
                <a:ext uri="{FF2B5EF4-FFF2-40B4-BE49-F238E27FC236}">
                  <a16:creationId xmlns:a16="http://schemas.microsoft.com/office/drawing/2014/main" id="{17AB1031-CAD3-49EE-8C28-0CA82DC658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9240943" y="5383587"/>
              <a:ext cx="252000" cy="176775"/>
            </a:xfrm>
            <a:prstGeom prst="rect">
              <a:avLst/>
            </a:prstGeom>
          </p:spPr>
        </p:pic>
        <p:pic>
          <p:nvPicPr>
            <p:cNvPr id="112" name="Image 72">
              <a:extLst>
                <a:ext uri="{FF2B5EF4-FFF2-40B4-BE49-F238E27FC236}">
                  <a16:creationId xmlns:a16="http://schemas.microsoft.com/office/drawing/2014/main" id="{E020B61D-5271-4DF7-B7FC-95BEAC0550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619862" y="5387958"/>
              <a:ext cx="252000" cy="168033"/>
            </a:xfrm>
            <a:prstGeom prst="rect">
              <a:avLst/>
            </a:prstGeom>
          </p:spPr>
        </p:pic>
        <p:pic>
          <p:nvPicPr>
            <p:cNvPr id="113" name="Image 74">
              <a:extLst>
                <a:ext uri="{FF2B5EF4-FFF2-40B4-BE49-F238E27FC236}">
                  <a16:creationId xmlns:a16="http://schemas.microsoft.com/office/drawing/2014/main" id="{A6DDA477-295B-400D-A46D-C6F6DD599D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998781" y="5388007"/>
              <a:ext cx="252000" cy="167934"/>
            </a:xfrm>
            <a:prstGeom prst="rect">
              <a:avLst/>
            </a:prstGeom>
          </p:spPr>
        </p:pic>
        <p:pic>
          <p:nvPicPr>
            <p:cNvPr id="114" name="Image 76">
              <a:extLst>
                <a:ext uri="{FF2B5EF4-FFF2-40B4-BE49-F238E27FC236}">
                  <a16:creationId xmlns:a16="http://schemas.microsoft.com/office/drawing/2014/main" id="{A88347BD-52DD-442A-A22F-30C640F5E9B7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10377700" y="5387958"/>
              <a:ext cx="252000" cy="168033"/>
            </a:xfrm>
            <a:prstGeom prst="rect">
              <a:avLst/>
            </a:prstGeom>
          </p:spPr>
        </p:pic>
        <p:pic>
          <p:nvPicPr>
            <p:cNvPr id="115" name="Image 80">
              <a:extLst>
                <a:ext uri="{FF2B5EF4-FFF2-40B4-BE49-F238E27FC236}">
                  <a16:creationId xmlns:a16="http://schemas.microsoft.com/office/drawing/2014/main" id="{83E07752-05E9-4F66-B5D1-F33B829C3F0D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10764345" y="5387958"/>
              <a:ext cx="252000" cy="168033"/>
            </a:xfrm>
            <a:prstGeom prst="rect">
              <a:avLst/>
            </a:prstGeom>
          </p:spPr>
        </p:pic>
        <p:pic>
          <p:nvPicPr>
            <p:cNvPr id="116" name="Image 43">
              <a:extLst>
                <a:ext uri="{FF2B5EF4-FFF2-40B4-BE49-F238E27FC236}">
                  <a16:creationId xmlns:a16="http://schemas.microsoft.com/office/drawing/2014/main" id="{32AA24F0-32B8-404E-8F9E-3FBE78DCC051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4693926" y="5387374"/>
              <a:ext cx="251989" cy="169200"/>
            </a:xfrm>
            <a:prstGeom prst="rect">
              <a:avLst/>
            </a:prstGeom>
          </p:spPr>
        </p:pic>
      </p:grpSp>
      <p:sp>
        <p:nvSpPr>
          <p:cNvPr id="59" name="ZoneTexte 22">
            <a:extLst>
              <a:ext uri="{FF2B5EF4-FFF2-40B4-BE49-F238E27FC236}">
                <a16:creationId xmlns:a16="http://schemas.microsoft.com/office/drawing/2014/main" id="{41185711-AA2D-40B8-A079-5ADE20F5DF81}"/>
              </a:ext>
            </a:extLst>
          </p:cNvPr>
          <p:cNvSpPr txBox="1"/>
          <p:nvPr/>
        </p:nvSpPr>
        <p:spPr>
          <a:xfrm>
            <a:off x="7566200" y="6361249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Otázka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položená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respondentom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ktorí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poznajú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riešenia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mobility</a:t>
            </a:r>
            <a:endParaRPr kumimoji="0" lang="en-US" sz="5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graphicFrame>
        <p:nvGraphicFramePr>
          <p:cNvPr id="54" name="Graphique Slide">
            <a:extLst>
              <a:ext uri="{FF2B5EF4-FFF2-40B4-BE49-F238E27FC236}">
                <a16:creationId xmlns:a16="http://schemas.microsoft.com/office/drawing/2014/main" id="{1AF639E7-5EF4-4DC2-A924-A1F53CEFC06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5528144"/>
              </p:ext>
            </p:extLst>
          </p:nvPr>
        </p:nvGraphicFramePr>
        <p:xfrm>
          <a:off x="1681716" y="523501"/>
          <a:ext cx="10022644" cy="5636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</p:spTree>
    <p:extLst>
      <p:ext uri="{BB962C8B-B14F-4D97-AF65-F5344CB8AC3E}">
        <p14:creationId xmlns:p14="http://schemas.microsoft.com/office/powerpoint/2010/main" val="1935589649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4A9F9115-240B-4684-9B52-73DE60E92883}"/>
              </a:ext>
            </a:extLst>
          </p:cNvPr>
          <p:cNvSpPr/>
          <p:nvPr/>
        </p:nvSpPr>
        <p:spPr bwMode="ltGray">
          <a:xfrm>
            <a:off x="2584985" y="1542001"/>
            <a:ext cx="1270420" cy="4099026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1" name="Graphique Slide">
            <a:extLst>
              <a:ext uri="{FF2B5EF4-FFF2-40B4-BE49-F238E27FC236}">
                <a16:creationId xmlns:a16="http://schemas.microsoft.com/office/drawing/2014/main" id="{E0A06703-A3D9-4751-A993-5FD5C5FA6BD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2847552"/>
              </p:ext>
            </p:extLst>
          </p:nvPr>
        </p:nvGraphicFramePr>
        <p:xfrm>
          <a:off x="2584985" y="144809"/>
          <a:ext cx="9008071" cy="60672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E111C14E-95F6-427C-8A1C-B25C97AC8FD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96</a:t>
            </a:fld>
            <a:endParaRPr lang="en-GB" dirty="0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467820"/>
          </a:xfrm>
        </p:spPr>
        <p:txBody>
          <a:bodyPr/>
          <a:lstStyle/>
          <a:p>
            <a:r>
              <a:rPr lang="sk-SK" dirty="0"/>
              <a:t>IMPLEMENTÁCIA ALTERNATÍVNYCH RIEŠENÍ MOBILITY</a:t>
            </a:r>
            <a:br>
              <a:rPr lang="en-US" dirty="0">
                <a:highlight>
                  <a:srgbClr val="FFFF00"/>
                </a:highlight>
                <a:latin typeface="+mn-lt"/>
              </a:rPr>
            </a:br>
            <a:endParaRPr lang="fr-FR" sz="1800" cap="none" dirty="0">
              <a:highlight>
                <a:srgbClr val="00FFFF"/>
              </a:highlight>
              <a:latin typeface="+mn-lt"/>
            </a:endParaRP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1D9E83D9-BEC9-4FFE-AF67-CA2E23E3C9F2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1C00E22E-FA32-48F7-BF40-1237E54A1C80}"/>
              </a:ext>
            </a:extLst>
          </p:cNvPr>
          <p:cNvCxnSpPr>
            <a:cxnSpLocks/>
          </p:cNvCxnSpPr>
          <p:nvPr/>
        </p:nvCxnSpPr>
        <p:spPr>
          <a:xfrm>
            <a:off x="4453523" y="16467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776D71D7-F1E7-43DB-980B-F557FB8F43C8}"/>
              </a:ext>
            </a:extLst>
          </p:cNvPr>
          <p:cNvCxnSpPr>
            <a:cxnSpLocks/>
          </p:cNvCxnSpPr>
          <p:nvPr/>
        </p:nvCxnSpPr>
        <p:spPr>
          <a:xfrm>
            <a:off x="6347583" y="16467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E2B2E899-71BE-46B4-A21A-DCED094DF494}"/>
              </a:ext>
            </a:extLst>
          </p:cNvPr>
          <p:cNvCxnSpPr>
            <a:cxnSpLocks/>
          </p:cNvCxnSpPr>
          <p:nvPr/>
        </p:nvCxnSpPr>
        <p:spPr>
          <a:xfrm>
            <a:off x="8229567" y="16467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B50825BE-382C-4EE8-A5DC-7D300CB7D21C}"/>
              </a:ext>
            </a:extLst>
          </p:cNvPr>
          <p:cNvCxnSpPr>
            <a:cxnSpLocks/>
          </p:cNvCxnSpPr>
          <p:nvPr/>
        </p:nvCxnSpPr>
        <p:spPr>
          <a:xfrm>
            <a:off x="10090748" y="16603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ZoneTexte 57">
            <a:extLst>
              <a:ext uri="{FF2B5EF4-FFF2-40B4-BE49-F238E27FC236}">
                <a16:creationId xmlns:a16="http://schemas.microsoft.com/office/drawing/2014/main" id="{FB1ABBE8-E6DE-4C00-8FAB-1DDC27DD0ED8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02DD11FC-421F-4033-8989-D1F0F7E55266}"/>
              </a:ext>
            </a:extLst>
          </p:cNvPr>
          <p:cNvGrpSpPr/>
          <p:nvPr/>
        </p:nvGrpSpPr>
        <p:grpSpPr>
          <a:xfrm>
            <a:off x="946820" y="1320068"/>
            <a:ext cx="1441169" cy="1215586"/>
            <a:chOff x="946820" y="2188827"/>
            <a:chExt cx="1441169" cy="1215586"/>
          </a:xfrm>
        </p:grpSpPr>
        <p:sp>
          <p:nvSpPr>
            <p:cNvPr id="44" name="Label R1">
              <a:extLst>
                <a:ext uri="{FF2B5EF4-FFF2-40B4-BE49-F238E27FC236}">
                  <a16:creationId xmlns:a16="http://schemas.microsoft.com/office/drawing/2014/main" id="{E3FBEDCB-89CC-4092-B1D4-354EAAB8F18A}"/>
                </a:ext>
              </a:extLst>
            </p:cNvPr>
            <p:cNvSpPr txBox="1"/>
            <p:nvPr/>
          </p:nvSpPr>
          <p:spPr>
            <a:xfrm>
              <a:off x="946820" y="2727305"/>
              <a:ext cx="1222499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V NAJBLIŽŠÍCH 3 ROKOCH</a:t>
              </a:r>
            </a:p>
          </p:txBody>
        </p:sp>
        <p:cxnSp>
          <p:nvCxnSpPr>
            <p:cNvPr id="45" name="CGR1">
              <a:extLst>
                <a:ext uri="{FF2B5EF4-FFF2-40B4-BE49-F238E27FC236}">
                  <a16:creationId xmlns:a16="http://schemas.microsoft.com/office/drawing/2014/main" id="{637B933F-FF73-4F09-BDB6-7B4B13609A85}"/>
                </a:ext>
              </a:extLst>
            </p:cNvPr>
            <p:cNvCxnSpPr>
              <a:cxnSpLocks/>
            </p:cNvCxnSpPr>
            <p:nvPr/>
          </p:nvCxnSpPr>
          <p:spPr>
            <a:xfrm>
              <a:off x="2032064" y="327654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6" name="Graphique 45">
              <a:extLst>
                <a:ext uri="{FF2B5EF4-FFF2-40B4-BE49-F238E27FC236}">
                  <a16:creationId xmlns:a16="http://schemas.microsoft.com/office/drawing/2014/main" id="{547ADDA2-27E1-436E-BAE7-7C5E7DC8F44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2678" y="2188827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7B1BA567-27E6-4C21-970E-12A6E0DCCC2D}"/>
              </a:ext>
            </a:extLst>
          </p:cNvPr>
          <p:cNvGrpSpPr/>
          <p:nvPr/>
        </p:nvGrpSpPr>
        <p:grpSpPr>
          <a:xfrm>
            <a:off x="787652" y="2829391"/>
            <a:ext cx="1600901" cy="863087"/>
            <a:chOff x="787652" y="3500259"/>
            <a:chExt cx="1600901" cy="863087"/>
          </a:xfrm>
        </p:grpSpPr>
        <p:cxnSp>
          <p:nvCxnSpPr>
            <p:cNvPr id="41" name="Connecteur droit 23">
              <a:extLst>
                <a:ext uri="{FF2B5EF4-FFF2-40B4-BE49-F238E27FC236}">
                  <a16:creationId xmlns:a16="http://schemas.microsoft.com/office/drawing/2014/main" id="{DA6F8460-824D-4064-80AE-38406FAEAAC6}"/>
                </a:ext>
              </a:extLst>
            </p:cNvPr>
            <p:cNvCxnSpPr>
              <a:cxnSpLocks/>
            </p:cNvCxnSpPr>
            <p:nvPr/>
          </p:nvCxnSpPr>
          <p:spPr>
            <a:xfrm>
              <a:off x="2032628" y="4119375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ZoneTexte 36">
              <a:extLst>
                <a:ext uri="{FF2B5EF4-FFF2-40B4-BE49-F238E27FC236}">
                  <a16:creationId xmlns:a16="http://schemas.microsoft.com/office/drawing/2014/main" id="{CF891F9B-D416-41C0-97D2-FFC7B640C329}"/>
                </a:ext>
              </a:extLst>
            </p:cNvPr>
            <p:cNvSpPr txBox="1"/>
            <p:nvPr/>
          </p:nvSpPr>
          <p:spPr>
            <a:xfrm>
              <a:off x="787652" y="4024792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63" name="Graphique 62">
              <a:extLst>
                <a:ext uri="{FF2B5EF4-FFF2-40B4-BE49-F238E27FC236}">
                  <a16:creationId xmlns:a16="http://schemas.microsoft.com/office/drawing/2014/main" id="{DF1E1C4D-9291-4D5C-AE5F-0A93051D00A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00090" y="3500259"/>
              <a:ext cx="496814" cy="453986"/>
            </a:xfrm>
            <a:prstGeom prst="rect">
              <a:avLst/>
            </a:prstGeom>
          </p:spPr>
        </p:pic>
      </p:grpSp>
      <p:pic>
        <p:nvPicPr>
          <p:cNvPr id="65" name="Graphique 64">
            <a:extLst>
              <a:ext uri="{FF2B5EF4-FFF2-40B4-BE49-F238E27FC236}">
                <a16:creationId xmlns:a16="http://schemas.microsoft.com/office/drawing/2014/main" id="{242C7C4E-7F43-4588-8081-6440F989C96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6" name="Graphique 65">
            <a:extLst>
              <a:ext uri="{FF2B5EF4-FFF2-40B4-BE49-F238E27FC236}">
                <a16:creationId xmlns:a16="http://schemas.microsoft.com/office/drawing/2014/main" id="{42CFB84B-7CC1-4A3E-828C-45E4FFA89EE7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7" name="Graphique 66">
            <a:extLst>
              <a:ext uri="{FF2B5EF4-FFF2-40B4-BE49-F238E27FC236}">
                <a16:creationId xmlns:a16="http://schemas.microsoft.com/office/drawing/2014/main" id="{F3A84059-3897-4061-B115-40487C35FD89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68" name="Graphique 67">
            <a:extLst>
              <a:ext uri="{FF2B5EF4-FFF2-40B4-BE49-F238E27FC236}">
                <a16:creationId xmlns:a16="http://schemas.microsoft.com/office/drawing/2014/main" id="{762C3F90-AC5B-4B88-9574-B466701D6171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33" name="SigUp R1C_C2">
            <a:extLst>
              <a:ext uri="{FF2B5EF4-FFF2-40B4-BE49-F238E27FC236}">
                <a16:creationId xmlns:a16="http://schemas.microsoft.com/office/drawing/2014/main" id="{78DFC3EE-E2DA-4FB5-99C0-626C31493ABC}"/>
              </a:ext>
            </a:extLst>
          </p:cNvPr>
          <p:cNvSpPr>
            <a:spLocks noChangeAspect="1" noEditPoints="1"/>
          </p:cNvSpPr>
          <p:nvPr/>
        </p:nvSpPr>
        <p:spPr bwMode="auto">
          <a:xfrm rot="2986905">
            <a:off x="2539738" y="5777985"/>
            <a:ext cx="288636" cy="288000"/>
          </a:xfrm>
          <a:custGeom>
            <a:avLst/>
            <a:gdLst>
              <a:gd name="T0" fmla="*/ 195 w 227"/>
              <a:gd name="T1" fmla="*/ 40 h 227"/>
              <a:gd name="T2" fmla="*/ 201 w 227"/>
              <a:gd name="T3" fmla="*/ 34 h 227"/>
              <a:gd name="T4" fmla="*/ 195 w 227"/>
              <a:gd name="T5" fmla="*/ 27 h 227"/>
              <a:gd name="T6" fmla="*/ 188 w 227"/>
              <a:gd name="T7" fmla="*/ 34 h 227"/>
              <a:gd name="T8" fmla="*/ 195 w 227"/>
              <a:gd name="T9" fmla="*/ 40 h 227"/>
              <a:gd name="T10" fmla="*/ 215 w 227"/>
              <a:gd name="T11" fmla="*/ 63 h 227"/>
              <a:gd name="T12" fmla="*/ 215 w 227"/>
              <a:gd name="T13" fmla="*/ 63 h 227"/>
              <a:gd name="T14" fmla="*/ 212 w 227"/>
              <a:gd name="T15" fmla="*/ 61 h 227"/>
              <a:gd name="T16" fmla="*/ 211 w 227"/>
              <a:gd name="T17" fmla="*/ 65 h 227"/>
              <a:gd name="T18" fmla="*/ 222 w 227"/>
              <a:gd name="T19" fmla="*/ 114 h 227"/>
              <a:gd name="T20" fmla="*/ 114 w 227"/>
              <a:gd name="T21" fmla="*/ 222 h 227"/>
              <a:gd name="T22" fmla="*/ 5 w 227"/>
              <a:gd name="T23" fmla="*/ 114 h 227"/>
              <a:gd name="T24" fmla="*/ 114 w 227"/>
              <a:gd name="T25" fmla="*/ 5 h 227"/>
              <a:gd name="T26" fmla="*/ 162 w 227"/>
              <a:gd name="T27" fmla="*/ 17 h 227"/>
              <a:gd name="T28" fmla="*/ 164 w 227"/>
              <a:gd name="T29" fmla="*/ 17 h 227"/>
              <a:gd name="T30" fmla="*/ 166 w 227"/>
              <a:gd name="T31" fmla="*/ 16 h 227"/>
              <a:gd name="T32" fmla="*/ 164 w 227"/>
              <a:gd name="T33" fmla="*/ 12 h 227"/>
              <a:gd name="T34" fmla="*/ 114 w 227"/>
              <a:gd name="T35" fmla="*/ 0 h 227"/>
              <a:gd name="T36" fmla="*/ 0 w 227"/>
              <a:gd name="T37" fmla="*/ 114 h 227"/>
              <a:gd name="T38" fmla="*/ 114 w 227"/>
              <a:gd name="T39" fmla="*/ 227 h 227"/>
              <a:gd name="T40" fmla="*/ 227 w 227"/>
              <a:gd name="T41" fmla="*/ 114 h 227"/>
              <a:gd name="T42" fmla="*/ 215 w 227"/>
              <a:gd name="T43" fmla="*/ 63 h 227"/>
              <a:gd name="T44" fmla="*/ 106 w 227"/>
              <a:gd name="T45" fmla="*/ 45 h 227"/>
              <a:gd name="T46" fmla="*/ 53 w 227"/>
              <a:gd name="T47" fmla="*/ 99 h 227"/>
              <a:gd name="T48" fmla="*/ 65 w 227"/>
              <a:gd name="T49" fmla="*/ 112 h 227"/>
              <a:gd name="T50" fmla="*/ 101 w 227"/>
              <a:gd name="T51" fmla="*/ 76 h 227"/>
              <a:gd name="T52" fmla="*/ 105 w 227"/>
              <a:gd name="T53" fmla="*/ 77 h 227"/>
              <a:gd name="T54" fmla="*/ 105 w 227"/>
              <a:gd name="T55" fmla="*/ 177 h 227"/>
              <a:gd name="T56" fmla="*/ 114 w 227"/>
              <a:gd name="T57" fmla="*/ 186 h 227"/>
              <a:gd name="T58" fmla="*/ 123 w 227"/>
              <a:gd name="T59" fmla="*/ 177 h 227"/>
              <a:gd name="T60" fmla="*/ 123 w 227"/>
              <a:gd name="T61" fmla="*/ 77 h 227"/>
              <a:gd name="T62" fmla="*/ 126 w 227"/>
              <a:gd name="T63" fmla="*/ 76 h 227"/>
              <a:gd name="T64" fmla="*/ 162 w 227"/>
              <a:gd name="T65" fmla="*/ 112 h 227"/>
              <a:gd name="T66" fmla="*/ 175 w 227"/>
              <a:gd name="T67" fmla="*/ 99 h 227"/>
              <a:gd name="T68" fmla="*/ 122 w 227"/>
              <a:gd name="T69" fmla="*/ 45 h 227"/>
              <a:gd name="T70" fmla="*/ 106 w 227"/>
              <a:gd name="T71" fmla="*/ 45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7" h="227">
                <a:moveTo>
                  <a:pt x="195" y="40"/>
                </a:moveTo>
                <a:cubicBezTo>
                  <a:pt x="198" y="40"/>
                  <a:pt x="201" y="37"/>
                  <a:pt x="201" y="34"/>
                </a:cubicBezTo>
                <a:cubicBezTo>
                  <a:pt x="201" y="30"/>
                  <a:pt x="198" y="27"/>
                  <a:pt x="195" y="27"/>
                </a:cubicBezTo>
                <a:cubicBezTo>
                  <a:pt x="191" y="27"/>
                  <a:pt x="188" y="30"/>
                  <a:pt x="188" y="34"/>
                </a:cubicBezTo>
                <a:cubicBezTo>
                  <a:pt x="188" y="37"/>
                  <a:pt x="191" y="40"/>
                  <a:pt x="195" y="40"/>
                </a:cubicBezTo>
                <a:close/>
                <a:moveTo>
                  <a:pt x="215" y="63"/>
                </a:moveTo>
                <a:cubicBezTo>
                  <a:pt x="215" y="63"/>
                  <a:pt x="215" y="63"/>
                  <a:pt x="215" y="63"/>
                </a:cubicBezTo>
                <a:cubicBezTo>
                  <a:pt x="214" y="61"/>
                  <a:pt x="213" y="61"/>
                  <a:pt x="212" y="61"/>
                </a:cubicBezTo>
                <a:cubicBezTo>
                  <a:pt x="210" y="62"/>
                  <a:pt x="210" y="64"/>
                  <a:pt x="211" y="65"/>
                </a:cubicBezTo>
                <a:cubicBezTo>
                  <a:pt x="218" y="80"/>
                  <a:pt x="222" y="97"/>
                  <a:pt x="222" y="114"/>
                </a:cubicBezTo>
                <a:cubicBezTo>
                  <a:pt x="222" y="174"/>
                  <a:pt x="174" y="222"/>
                  <a:pt x="114" y="222"/>
                </a:cubicBezTo>
                <a:cubicBezTo>
                  <a:pt x="54" y="222"/>
                  <a:pt x="5" y="174"/>
                  <a:pt x="5" y="114"/>
                </a:cubicBezTo>
                <a:cubicBezTo>
                  <a:pt x="5" y="54"/>
                  <a:pt x="54" y="5"/>
                  <a:pt x="114" y="5"/>
                </a:cubicBezTo>
                <a:cubicBezTo>
                  <a:pt x="131" y="5"/>
                  <a:pt x="147" y="9"/>
                  <a:pt x="162" y="17"/>
                </a:cubicBezTo>
                <a:cubicBezTo>
                  <a:pt x="163" y="17"/>
                  <a:pt x="164" y="17"/>
                  <a:pt x="164" y="17"/>
                </a:cubicBezTo>
                <a:cubicBezTo>
                  <a:pt x="164" y="17"/>
                  <a:pt x="165" y="16"/>
                  <a:pt x="166" y="16"/>
                </a:cubicBezTo>
                <a:cubicBezTo>
                  <a:pt x="166" y="14"/>
                  <a:pt x="166" y="13"/>
                  <a:pt x="164" y="12"/>
                </a:cubicBezTo>
                <a:cubicBezTo>
                  <a:pt x="149" y="4"/>
                  <a:pt x="132" y="0"/>
                  <a:pt x="114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6"/>
                  <a:pt x="51" y="227"/>
                  <a:pt x="114" y="227"/>
                </a:cubicBezTo>
                <a:cubicBezTo>
                  <a:pt x="176" y="227"/>
                  <a:pt x="227" y="176"/>
                  <a:pt x="227" y="114"/>
                </a:cubicBezTo>
                <a:cubicBezTo>
                  <a:pt x="227" y="96"/>
                  <a:pt x="223" y="78"/>
                  <a:pt x="215" y="63"/>
                </a:cubicBezTo>
                <a:close/>
                <a:moveTo>
                  <a:pt x="106" y="45"/>
                </a:moveTo>
                <a:cubicBezTo>
                  <a:pt x="53" y="99"/>
                  <a:pt x="53" y="99"/>
                  <a:pt x="53" y="99"/>
                </a:cubicBezTo>
                <a:cubicBezTo>
                  <a:pt x="44" y="108"/>
                  <a:pt x="57" y="121"/>
                  <a:pt x="65" y="112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3" y="74"/>
                  <a:pt x="105" y="75"/>
                  <a:pt x="105" y="77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82"/>
                  <a:pt x="109" y="186"/>
                  <a:pt x="114" y="186"/>
                </a:cubicBezTo>
                <a:cubicBezTo>
                  <a:pt x="119" y="186"/>
                  <a:pt x="123" y="182"/>
                  <a:pt x="123" y="1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3" y="75"/>
                  <a:pt x="124" y="74"/>
                  <a:pt x="126" y="76"/>
                </a:cubicBezTo>
                <a:cubicBezTo>
                  <a:pt x="162" y="112"/>
                  <a:pt x="162" y="112"/>
                  <a:pt x="162" y="112"/>
                </a:cubicBezTo>
                <a:cubicBezTo>
                  <a:pt x="170" y="121"/>
                  <a:pt x="183" y="108"/>
                  <a:pt x="175" y="99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17" y="41"/>
                  <a:pt x="110" y="41"/>
                  <a:pt x="106" y="45"/>
                </a:cubicBezTo>
                <a:close/>
              </a:path>
            </a:pathLst>
          </a:custGeom>
          <a:solidFill>
            <a:srgbClr val="33A93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SigDown R2C_C1">
            <a:extLst>
              <a:ext uri="{FF2B5EF4-FFF2-40B4-BE49-F238E27FC236}">
                <a16:creationId xmlns:a16="http://schemas.microsoft.com/office/drawing/2014/main" id="{FE90E10B-80C2-4C74-8059-C1EDDA426307}"/>
              </a:ext>
            </a:extLst>
          </p:cNvPr>
          <p:cNvSpPr>
            <a:spLocks noChangeAspect="1" noEditPoints="1"/>
          </p:cNvSpPr>
          <p:nvPr/>
        </p:nvSpPr>
        <p:spPr bwMode="auto">
          <a:xfrm rot="18762085">
            <a:off x="4913200" y="5777449"/>
            <a:ext cx="288636" cy="288000"/>
          </a:xfrm>
          <a:custGeom>
            <a:avLst/>
            <a:gdLst>
              <a:gd name="T0" fmla="*/ 126 w 227"/>
              <a:gd name="T1" fmla="*/ 152 h 227"/>
              <a:gd name="T2" fmla="*/ 123 w 227"/>
              <a:gd name="T3" fmla="*/ 150 h 227"/>
              <a:gd name="T4" fmla="*/ 123 w 227"/>
              <a:gd name="T5" fmla="*/ 51 h 227"/>
              <a:gd name="T6" fmla="*/ 113 w 227"/>
              <a:gd name="T7" fmla="*/ 42 h 227"/>
              <a:gd name="T8" fmla="*/ 104 w 227"/>
              <a:gd name="T9" fmla="*/ 51 h 227"/>
              <a:gd name="T10" fmla="*/ 104 w 227"/>
              <a:gd name="T11" fmla="*/ 150 h 227"/>
              <a:gd name="T12" fmla="*/ 101 w 227"/>
              <a:gd name="T13" fmla="*/ 152 h 227"/>
              <a:gd name="T14" fmla="*/ 65 w 227"/>
              <a:gd name="T15" fmla="*/ 116 h 227"/>
              <a:gd name="T16" fmla="*/ 52 w 227"/>
              <a:gd name="T17" fmla="*/ 129 h 227"/>
              <a:gd name="T18" fmla="*/ 106 w 227"/>
              <a:gd name="T19" fmla="*/ 182 h 227"/>
              <a:gd name="T20" fmla="*/ 122 w 227"/>
              <a:gd name="T21" fmla="*/ 182 h 227"/>
              <a:gd name="T22" fmla="*/ 175 w 227"/>
              <a:gd name="T23" fmla="*/ 129 h 227"/>
              <a:gd name="T24" fmla="*/ 162 w 227"/>
              <a:gd name="T25" fmla="*/ 116 h 227"/>
              <a:gd name="T26" fmla="*/ 126 w 227"/>
              <a:gd name="T27" fmla="*/ 152 h 227"/>
              <a:gd name="T28" fmla="*/ 195 w 227"/>
              <a:gd name="T29" fmla="*/ 40 h 227"/>
              <a:gd name="T30" fmla="*/ 201 w 227"/>
              <a:gd name="T31" fmla="*/ 34 h 227"/>
              <a:gd name="T32" fmla="*/ 195 w 227"/>
              <a:gd name="T33" fmla="*/ 27 h 227"/>
              <a:gd name="T34" fmla="*/ 188 w 227"/>
              <a:gd name="T35" fmla="*/ 34 h 227"/>
              <a:gd name="T36" fmla="*/ 195 w 227"/>
              <a:gd name="T37" fmla="*/ 40 h 227"/>
              <a:gd name="T38" fmla="*/ 215 w 227"/>
              <a:gd name="T39" fmla="*/ 63 h 227"/>
              <a:gd name="T40" fmla="*/ 215 w 227"/>
              <a:gd name="T41" fmla="*/ 63 h 227"/>
              <a:gd name="T42" fmla="*/ 211 w 227"/>
              <a:gd name="T43" fmla="*/ 61 h 227"/>
              <a:gd name="T44" fmla="*/ 210 w 227"/>
              <a:gd name="T45" fmla="*/ 65 h 227"/>
              <a:gd name="T46" fmla="*/ 222 w 227"/>
              <a:gd name="T47" fmla="*/ 114 h 227"/>
              <a:gd name="T48" fmla="*/ 113 w 227"/>
              <a:gd name="T49" fmla="*/ 222 h 227"/>
              <a:gd name="T50" fmla="*/ 5 w 227"/>
              <a:gd name="T51" fmla="*/ 114 h 227"/>
              <a:gd name="T52" fmla="*/ 113 w 227"/>
              <a:gd name="T53" fmla="*/ 5 h 227"/>
              <a:gd name="T54" fmla="*/ 162 w 227"/>
              <a:gd name="T55" fmla="*/ 17 h 227"/>
              <a:gd name="T56" fmla="*/ 164 w 227"/>
              <a:gd name="T57" fmla="*/ 17 h 227"/>
              <a:gd name="T58" fmla="*/ 165 w 227"/>
              <a:gd name="T59" fmla="*/ 16 h 227"/>
              <a:gd name="T60" fmla="*/ 164 w 227"/>
              <a:gd name="T61" fmla="*/ 12 h 227"/>
              <a:gd name="T62" fmla="*/ 113 w 227"/>
              <a:gd name="T63" fmla="*/ 0 h 227"/>
              <a:gd name="T64" fmla="*/ 0 w 227"/>
              <a:gd name="T65" fmla="*/ 114 h 227"/>
              <a:gd name="T66" fmla="*/ 113 w 227"/>
              <a:gd name="T67" fmla="*/ 227 h 227"/>
              <a:gd name="T68" fmla="*/ 227 w 227"/>
              <a:gd name="T69" fmla="*/ 114 h 227"/>
              <a:gd name="T70" fmla="*/ 215 w 227"/>
              <a:gd name="T71" fmla="*/ 6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7" h="227">
                <a:moveTo>
                  <a:pt x="126" y="152"/>
                </a:moveTo>
                <a:cubicBezTo>
                  <a:pt x="124" y="153"/>
                  <a:pt x="123" y="153"/>
                  <a:pt x="123" y="150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23" y="46"/>
                  <a:pt x="119" y="42"/>
                  <a:pt x="113" y="42"/>
                </a:cubicBezTo>
                <a:cubicBezTo>
                  <a:pt x="108" y="42"/>
                  <a:pt x="104" y="46"/>
                  <a:pt x="104" y="51"/>
                </a:cubicBezTo>
                <a:cubicBezTo>
                  <a:pt x="104" y="150"/>
                  <a:pt x="104" y="150"/>
                  <a:pt x="104" y="150"/>
                </a:cubicBezTo>
                <a:cubicBezTo>
                  <a:pt x="104" y="153"/>
                  <a:pt x="103" y="153"/>
                  <a:pt x="101" y="152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57" y="107"/>
                  <a:pt x="44" y="120"/>
                  <a:pt x="52" y="129"/>
                </a:cubicBezTo>
                <a:cubicBezTo>
                  <a:pt x="106" y="182"/>
                  <a:pt x="106" y="182"/>
                  <a:pt x="106" y="182"/>
                </a:cubicBezTo>
                <a:cubicBezTo>
                  <a:pt x="110" y="187"/>
                  <a:pt x="117" y="187"/>
                  <a:pt x="122" y="182"/>
                </a:cubicBezTo>
                <a:cubicBezTo>
                  <a:pt x="175" y="129"/>
                  <a:pt x="175" y="129"/>
                  <a:pt x="175" y="129"/>
                </a:cubicBezTo>
                <a:cubicBezTo>
                  <a:pt x="183" y="120"/>
                  <a:pt x="170" y="107"/>
                  <a:pt x="162" y="116"/>
                </a:cubicBezTo>
                <a:lnTo>
                  <a:pt x="126" y="152"/>
                </a:lnTo>
                <a:close/>
                <a:moveTo>
                  <a:pt x="195" y="40"/>
                </a:moveTo>
                <a:cubicBezTo>
                  <a:pt x="198" y="40"/>
                  <a:pt x="201" y="37"/>
                  <a:pt x="201" y="34"/>
                </a:cubicBezTo>
                <a:cubicBezTo>
                  <a:pt x="201" y="30"/>
                  <a:pt x="198" y="27"/>
                  <a:pt x="195" y="27"/>
                </a:cubicBezTo>
                <a:cubicBezTo>
                  <a:pt x="191" y="27"/>
                  <a:pt x="188" y="30"/>
                  <a:pt x="188" y="34"/>
                </a:cubicBezTo>
                <a:cubicBezTo>
                  <a:pt x="188" y="37"/>
                  <a:pt x="191" y="40"/>
                  <a:pt x="195" y="40"/>
                </a:cubicBezTo>
                <a:close/>
                <a:moveTo>
                  <a:pt x="215" y="63"/>
                </a:moveTo>
                <a:cubicBezTo>
                  <a:pt x="215" y="63"/>
                  <a:pt x="215" y="63"/>
                  <a:pt x="215" y="63"/>
                </a:cubicBezTo>
                <a:cubicBezTo>
                  <a:pt x="214" y="61"/>
                  <a:pt x="213" y="61"/>
                  <a:pt x="211" y="61"/>
                </a:cubicBezTo>
                <a:cubicBezTo>
                  <a:pt x="210" y="62"/>
                  <a:pt x="210" y="64"/>
                  <a:pt x="210" y="65"/>
                </a:cubicBezTo>
                <a:cubicBezTo>
                  <a:pt x="218" y="80"/>
                  <a:pt x="222" y="97"/>
                  <a:pt x="222" y="114"/>
                </a:cubicBezTo>
                <a:cubicBezTo>
                  <a:pt x="222" y="174"/>
                  <a:pt x="173" y="222"/>
                  <a:pt x="113" y="222"/>
                </a:cubicBezTo>
                <a:cubicBezTo>
                  <a:pt x="54" y="222"/>
                  <a:pt x="5" y="174"/>
                  <a:pt x="5" y="114"/>
                </a:cubicBezTo>
                <a:cubicBezTo>
                  <a:pt x="5" y="54"/>
                  <a:pt x="54" y="5"/>
                  <a:pt x="113" y="5"/>
                </a:cubicBezTo>
                <a:cubicBezTo>
                  <a:pt x="131" y="5"/>
                  <a:pt x="147" y="9"/>
                  <a:pt x="162" y="17"/>
                </a:cubicBezTo>
                <a:cubicBezTo>
                  <a:pt x="163" y="17"/>
                  <a:pt x="164" y="17"/>
                  <a:pt x="164" y="17"/>
                </a:cubicBezTo>
                <a:cubicBezTo>
                  <a:pt x="164" y="17"/>
                  <a:pt x="165" y="16"/>
                  <a:pt x="165" y="16"/>
                </a:cubicBezTo>
                <a:cubicBezTo>
                  <a:pt x="166" y="14"/>
                  <a:pt x="165" y="13"/>
                  <a:pt x="164" y="12"/>
                </a:cubicBezTo>
                <a:cubicBezTo>
                  <a:pt x="148" y="4"/>
                  <a:pt x="131" y="0"/>
                  <a:pt x="113" y="0"/>
                </a:cubicBezTo>
                <a:cubicBezTo>
                  <a:pt x="51" y="0"/>
                  <a:pt x="0" y="51"/>
                  <a:pt x="0" y="114"/>
                </a:cubicBezTo>
                <a:cubicBezTo>
                  <a:pt x="0" y="176"/>
                  <a:pt x="51" y="227"/>
                  <a:pt x="113" y="227"/>
                </a:cubicBezTo>
                <a:cubicBezTo>
                  <a:pt x="176" y="227"/>
                  <a:pt x="227" y="176"/>
                  <a:pt x="227" y="114"/>
                </a:cubicBezTo>
                <a:cubicBezTo>
                  <a:pt x="227" y="96"/>
                  <a:pt x="223" y="78"/>
                  <a:pt x="215" y="63"/>
                </a:cubicBezTo>
                <a:close/>
              </a:path>
            </a:pathLst>
          </a:custGeom>
          <a:solidFill>
            <a:srgbClr val="EC674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1A2759FB-3783-4808-8A15-79C2729E3A33}"/>
              </a:ext>
            </a:extLst>
          </p:cNvPr>
          <p:cNvSpPr txBox="1"/>
          <p:nvPr/>
        </p:nvSpPr>
        <p:spPr>
          <a:xfrm>
            <a:off x="3270563" y="5838886"/>
            <a:ext cx="1833018" cy="11449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Výrazne vyššie ako v roku 2022</a:t>
            </a:r>
          </a:p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Výrazne vyššie ako v roku 2021</a:t>
            </a:r>
          </a:p>
          <a:p>
            <a:pPr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XX = skóre 2022 alebo 2021</a:t>
            </a:r>
            <a:endParaRPr lang="en-GB" sz="1100" dirty="0">
              <a:solidFill>
                <a:srgbClr val="00000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100" dirty="0">
              <a:solidFill>
                <a:srgbClr val="000000"/>
              </a:solidFill>
            </a:endParaRP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8E23CA03-091C-496A-A986-06D79AB04B8D}"/>
              </a:ext>
            </a:extLst>
          </p:cNvPr>
          <p:cNvSpPr txBox="1"/>
          <p:nvPr/>
        </p:nvSpPr>
        <p:spPr>
          <a:xfrm>
            <a:off x="5628911" y="5838886"/>
            <a:ext cx="1632977" cy="9156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Výrazne nižšie ako v roku 2022</a:t>
            </a:r>
          </a:p>
          <a:p>
            <a:pPr lvl="0">
              <a:lnSpc>
                <a:spcPct val="90000"/>
              </a:lnSpc>
              <a:spcBef>
                <a:spcPts val="600"/>
              </a:spcBef>
              <a:defRPr/>
            </a:pPr>
            <a:r>
              <a:rPr lang="sk-SK" sz="1100" dirty="0">
                <a:solidFill>
                  <a:srgbClr val="000000"/>
                </a:solidFill>
              </a:rPr>
              <a:t>Výrazne nižšie ako v roku 2021</a:t>
            </a:r>
          </a:p>
          <a:p>
            <a:pPr>
              <a:lnSpc>
                <a:spcPct val="90000"/>
              </a:lnSpc>
              <a:spcBef>
                <a:spcPts val="600"/>
              </a:spcBef>
              <a:defRPr/>
            </a:pP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XX = score 2022 or 2021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0E8725B9-2A19-42B6-9718-8682CEE1E155}"/>
              </a:ext>
            </a:extLst>
          </p:cNvPr>
          <p:cNvSpPr txBox="1"/>
          <p:nvPr/>
        </p:nvSpPr>
        <p:spPr>
          <a:xfrm>
            <a:off x="2885873" y="5843427"/>
            <a:ext cx="160300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600"/>
              </a:spcBef>
              <a:defRPr sz="1200">
                <a:solidFill>
                  <a:srgbClr val="000000"/>
                </a:solidFill>
                <a:latin typeface="BNPPSlabSerif-Bold" panose="02000000000000000000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-Bold" panose="02000000000000000000" pitchFamily="2" charset="0"/>
                <a:ea typeface="+mn-ea"/>
                <a:cs typeface="+mn-cs"/>
              </a:rPr>
              <a:t>XX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88160DFB-20CC-4567-8C7C-C0353A83D159}"/>
              </a:ext>
            </a:extLst>
          </p:cNvPr>
          <p:cNvSpPr txBox="1"/>
          <p:nvPr/>
        </p:nvSpPr>
        <p:spPr>
          <a:xfrm>
            <a:off x="5261217" y="5843427"/>
            <a:ext cx="160300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600"/>
              </a:spcBef>
              <a:defRPr sz="1200">
                <a:solidFill>
                  <a:srgbClr val="000000"/>
                </a:solidFill>
                <a:latin typeface="BNPPSlabSerif-Bold" panose="02000000000000000000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-Bold" panose="02000000000000000000" pitchFamily="2" charset="0"/>
                <a:ea typeface="+mn-ea"/>
                <a:cs typeface="+mn-cs"/>
              </a:rPr>
              <a:t>XX</a:t>
            </a:r>
          </a:p>
        </p:txBody>
      </p:sp>
      <p:cxnSp>
        <p:nvCxnSpPr>
          <p:cNvPr id="47" name="Connecteur droit 46">
            <a:extLst>
              <a:ext uri="{FF2B5EF4-FFF2-40B4-BE49-F238E27FC236}">
                <a16:creationId xmlns:a16="http://schemas.microsoft.com/office/drawing/2014/main" id="{CCD766B4-6B6C-4E8E-8588-71AFE292ACD0}"/>
              </a:ext>
            </a:extLst>
          </p:cNvPr>
          <p:cNvCxnSpPr>
            <a:cxnSpLocks/>
          </p:cNvCxnSpPr>
          <p:nvPr/>
        </p:nvCxnSpPr>
        <p:spPr>
          <a:xfrm>
            <a:off x="5548370" y="5829555"/>
            <a:ext cx="0" cy="75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48">
            <a:extLst>
              <a:ext uri="{FF2B5EF4-FFF2-40B4-BE49-F238E27FC236}">
                <a16:creationId xmlns:a16="http://schemas.microsoft.com/office/drawing/2014/main" id="{6D53D7F9-09DC-48E4-B407-320DE3AA68A4}"/>
              </a:ext>
            </a:extLst>
          </p:cNvPr>
          <p:cNvCxnSpPr>
            <a:cxnSpLocks/>
          </p:cNvCxnSpPr>
          <p:nvPr/>
        </p:nvCxnSpPr>
        <p:spPr>
          <a:xfrm>
            <a:off x="3182706" y="5829555"/>
            <a:ext cx="0" cy="75600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riangle isocèle 49">
            <a:extLst>
              <a:ext uri="{FF2B5EF4-FFF2-40B4-BE49-F238E27FC236}">
                <a16:creationId xmlns:a16="http://schemas.microsoft.com/office/drawing/2014/main" id="{7E2B0B7C-F24B-4198-8D07-29E79293D509}"/>
              </a:ext>
            </a:extLst>
          </p:cNvPr>
          <p:cNvSpPr/>
          <p:nvPr/>
        </p:nvSpPr>
        <p:spPr bwMode="ltGray">
          <a:xfrm>
            <a:off x="2587833" y="6304432"/>
            <a:ext cx="180000" cy="159144"/>
          </a:xfrm>
          <a:prstGeom prst="triangle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4159361F-7DAB-4DCC-A8CA-AE20570C5923}"/>
              </a:ext>
            </a:extLst>
          </p:cNvPr>
          <p:cNvSpPr txBox="1"/>
          <p:nvPr/>
        </p:nvSpPr>
        <p:spPr>
          <a:xfrm>
            <a:off x="2874653" y="6300905"/>
            <a:ext cx="160300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600"/>
              </a:spcBef>
              <a:defRPr sz="1200">
                <a:solidFill>
                  <a:srgbClr val="000000"/>
                </a:solidFill>
                <a:latin typeface="BNPPSlabSerif-Bold" panose="02000000000000000000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-Bold" panose="02000000000000000000" pitchFamily="2" charset="0"/>
                <a:ea typeface="+mn-ea"/>
                <a:cs typeface="+mn-cs"/>
              </a:rPr>
              <a:t>XX</a:t>
            </a:r>
          </a:p>
        </p:txBody>
      </p:sp>
      <p:sp>
        <p:nvSpPr>
          <p:cNvPr id="53" name="Triangle isocèle 52">
            <a:extLst>
              <a:ext uri="{FF2B5EF4-FFF2-40B4-BE49-F238E27FC236}">
                <a16:creationId xmlns:a16="http://schemas.microsoft.com/office/drawing/2014/main" id="{93752565-EB70-4A6E-A4AC-89FA6535A119}"/>
              </a:ext>
            </a:extLst>
          </p:cNvPr>
          <p:cNvSpPr/>
          <p:nvPr/>
        </p:nvSpPr>
        <p:spPr bwMode="ltGray">
          <a:xfrm rot="10800000">
            <a:off x="4974397" y="6304432"/>
            <a:ext cx="180000" cy="159144"/>
          </a:xfrm>
          <a:prstGeom prst="triangle">
            <a:avLst/>
          </a:prstGeom>
          <a:solidFill>
            <a:srgbClr val="EC674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5799CF6-4931-4DFB-8EF6-DD9B29E4088E}"/>
              </a:ext>
            </a:extLst>
          </p:cNvPr>
          <p:cNvSpPr txBox="1"/>
          <p:nvPr/>
        </p:nvSpPr>
        <p:spPr>
          <a:xfrm>
            <a:off x="5261217" y="6300905"/>
            <a:ext cx="160300" cy="1661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spcBef>
                <a:spcPts val="600"/>
              </a:spcBef>
              <a:defRPr sz="1200">
                <a:solidFill>
                  <a:srgbClr val="000000"/>
                </a:solidFill>
                <a:latin typeface="BNPPSlabSerif-Bold" panose="02000000000000000000" pitchFamily="2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NPPSlabSerif-Bold" panose="02000000000000000000" pitchFamily="2" charset="0"/>
                <a:ea typeface="+mn-ea"/>
                <a:cs typeface="+mn-cs"/>
              </a:rPr>
              <a:t>XX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7112A69-AD9A-4F89-8C7B-317802E16F6F}"/>
              </a:ext>
            </a:extLst>
          </p:cNvPr>
          <p:cNvSpPr/>
          <p:nvPr/>
        </p:nvSpPr>
        <p:spPr>
          <a:xfrm>
            <a:off x="5584778" y="5995089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100 %.</a:t>
            </a:r>
            <a:endParaRPr lang="en-US" altLang="fr-FR" sz="800" b="1" i="1" kern="0" dirty="0">
              <a:solidFill>
                <a:srgbClr val="7F7F7F"/>
              </a:solidFill>
              <a:latin typeface="+mn-lt"/>
            </a:endParaRPr>
          </a:p>
        </p:txBody>
      </p:sp>
      <p:sp>
        <p:nvSpPr>
          <p:cNvPr id="9" name="ZoneTexte 22">
            <a:extLst>
              <a:ext uri="{FF2B5EF4-FFF2-40B4-BE49-F238E27FC236}">
                <a16:creationId xmlns:a16="http://schemas.microsoft.com/office/drawing/2014/main" id="{CB603CEB-87AE-46CD-8D88-87E05D5C349B}"/>
              </a:ext>
            </a:extLst>
          </p:cNvPr>
          <p:cNvSpPr txBox="1"/>
          <p:nvPr/>
        </p:nvSpPr>
        <p:spPr>
          <a:xfrm>
            <a:off x="7566200" y="6361249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Otázka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položená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respondentom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ktorí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poznajú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riešenia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mobility</a:t>
            </a:r>
            <a:endParaRPr kumimoji="0" lang="en-US" sz="5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77" name="Espace réservé du texte 5">
            <a:extLst>
              <a:ext uri="{FF2B5EF4-FFF2-40B4-BE49-F238E27FC236}">
                <a16:creationId xmlns:a16="http://schemas.microsoft.com/office/drawing/2014/main" id="{D10D77A9-BB89-4C5E-8A77-EB201703BF3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/>
              <a:t>Najmenej jedno je už zavedené </a:t>
            </a:r>
            <a:r>
              <a:rPr lang="en-US" cap="none" dirty="0">
                <a:latin typeface="+mn-lt"/>
              </a:rPr>
              <a:t>(</a:t>
            </a:r>
            <a:r>
              <a:rPr lang="en-US" dirty="0"/>
              <a:t>okrem automobilu</a:t>
            </a:r>
            <a:r>
              <a:rPr lang="sk-SK" dirty="0"/>
              <a:t>,</a:t>
            </a:r>
            <a:r>
              <a:rPr lang="en-US" dirty="0"/>
              <a:t> alebo peňažného príspevku</a:t>
            </a:r>
            <a:r>
              <a:rPr lang="en-US" cap="none" dirty="0">
                <a:latin typeface="+mn-lt"/>
              </a:rPr>
              <a:t>)</a:t>
            </a:r>
            <a:endParaRPr lang="fr-FR" sz="1400" dirty="0">
              <a:latin typeface="+mn-lt"/>
            </a:endParaRPr>
          </a:p>
        </p:txBody>
      </p:sp>
      <p:pic>
        <p:nvPicPr>
          <p:cNvPr id="13" name="Image 12">
            <a:extLst>
              <a:ext uri="{FF2B5EF4-FFF2-40B4-BE49-F238E27FC236}">
                <a16:creationId xmlns:a16="http://schemas.microsoft.com/office/drawing/2014/main" id="{D9450A9A-65B8-1B72-286F-771927C11501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673808" y="5244285"/>
            <a:ext cx="470018" cy="313039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DCBE4912-FEE3-6329-4D82-859C0FE470FF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304529" y="5244285"/>
            <a:ext cx="469742" cy="313039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2E5E31EF-ADA9-D7A8-F671-8C03C7A15387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8686800" y="3032435"/>
            <a:ext cx="223934" cy="228600"/>
          </a:xfrm>
          <a:prstGeom prst="rect">
            <a:avLst/>
          </a:prstGeom>
        </p:spPr>
      </p:pic>
      <p:sp>
        <p:nvSpPr>
          <p:cNvPr id="18" name="ZoneTexte 17">
            <a:extLst>
              <a:ext uri="{FF2B5EF4-FFF2-40B4-BE49-F238E27FC236}">
                <a16:creationId xmlns:a16="http://schemas.microsoft.com/office/drawing/2014/main" id="{9C1D5D60-3722-3F78-5BFF-0C2CE8C25FE8}"/>
              </a:ext>
            </a:extLst>
          </p:cNvPr>
          <p:cNvSpPr txBox="1"/>
          <p:nvPr/>
        </p:nvSpPr>
        <p:spPr>
          <a:xfrm>
            <a:off x="8910734" y="301961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81</a:t>
            </a:r>
          </a:p>
        </p:txBody>
      </p:sp>
      <p:pic>
        <p:nvPicPr>
          <p:cNvPr id="20" name="Image 19">
            <a:extLst>
              <a:ext uri="{FF2B5EF4-FFF2-40B4-BE49-F238E27FC236}">
                <a16:creationId xmlns:a16="http://schemas.microsoft.com/office/drawing/2014/main" id="{1178CD7A-AFC1-D4ED-2E21-4DCCD946619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632201" y="2908128"/>
            <a:ext cx="233363" cy="228600"/>
          </a:xfrm>
          <a:prstGeom prst="rect">
            <a:avLst/>
          </a:prstGeom>
        </p:spPr>
      </p:pic>
      <p:sp>
        <p:nvSpPr>
          <p:cNvPr id="21" name="ZoneTexte 20">
            <a:extLst>
              <a:ext uri="{FF2B5EF4-FFF2-40B4-BE49-F238E27FC236}">
                <a16:creationId xmlns:a16="http://schemas.microsoft.com/office/drawing/2014/main" id="{65B6AF8E-307D-85E4-19EA-A57BAAAFC073}"/>
              </a:ext>
            </a:extLst>
          </p:cNvPr>
          <p:cNvSpPr txBox="1"/>
          <p:nvPr/>
        </p:nvSpPr>
        <p:spPr>
          <a:xfrm>
            <a:off x="3865564" y="2895304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65</a:t>
            </a:r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50B6CA61-46B3-9A54-0279-10A47A261DD2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466741" y="3124200"/>
            <a:ext cx="146538" cy="127000"/>
          </a:xfrm>
          <a:prstGeom prst="rect">
            <a:avLst/>
          </a:prstGeom>
        </p:spPr>
      </p:pic>
      <p:sp>
        <p:nvSpPr>
          <p:cNvPr id="24" name="ZoneTexte 23">
            <a:extLst>
              <a:ext uri="{FF2B5EF4-FFF2-40B4-BE49-F238E27FC236}">
                <a16:creationId xmlns:a16="http://schemas.microsoft.com/office/drawing/2014/main" id="{89DF1E76-9BF2-5811-9908-2B77C0DCFC3F}"/>
              </a:ext>
            </a:extLst>
          </p:cNvPr>
          <p:cNvSpPr txBox="1"/>
          <p:nvPr/>
        </p:nvSpPr>
        <p:spPr>
          <a:xfrm>
            <a:off x="3613279" y="31113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70</a:t>
            </a:r>
          </a:p>
        </p:txBody>
      </p:sp>
      <p:pic>
        <p:nvPicPr>
          <p:cNvPr id="26" name="Image 25">
            <a:extLst>
              <a:ext uri="{FF2B5EF4-FFF2-40B4-BE49-F238E27FC236}">
                <a16:creationId xmlns:a16="http://schemas.microsoft.com/office/drawing/2014/main" id="{4C451547-7AAD-BB9A-5B21-9B5474CAF0DD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524501" y="2771796"/>
            <a:ext cx="233363" cy="228600"/>
          </a:xfrm>
          <a:prstGeom prst="rect">
            <a:avLst/>
          </a:prstGeom>
        </p:spPr>
      </p:pic>
      <p:sp>
        <p:nvSpPr>
          <p:cNvPr id="27" name="ZoneTexte 26">
            <a:extLst>
              <a:ext uri="{FF2B5EF4-FFF2-40B4-BE49-F238E27FC236}">
                <a16:creationId xmlns:a16="http://schemas.microsoft.com/office/drawing/2014/main" id="{CE3B9963-AB96-2968-5781-E262451284CC}"/>
              </a:ext>
            </a:extLst>
          </p:cNvPr>
          <p:cNvSpPr txBox="1"/>
          <p:nvPr/>
        </p:nvSpPr>
        <p:spPr>
          <a:xfrm>
            <a:off x="5757864" y="2758972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63</a:t>
            </a:r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1F526C0C-BF9A-A2EC-CE59-5BC60A12A803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361555" y="2997200"/>
            <a:ext cx="146538" cy="127000"/>
          </a:xfrm>
          <a:prstGeom prst="rect">
            <a:avLst/>
          </a:prstGeom>
        </p:spPr>
      </p:pic>
      <p:sp>
        <p:nvSpPr>
          <p:cNvPr id="30" name="ZoneTexte 29">
            <a:extLst>
              <a:ext uri="{FF2B5EF4-FFF2-40B4-BE49-F238E27FC236}">
                <a16:creationId xmlns:a16="http://schemas.microsoft.com/office/drawing/2014/main" id="{684EA8F7-CF07-A5F2-C96F-3342C017C9D3}"/>
              </a:ext>
            </a:extLst>
          </p:cNvPr>
          <p:cNvSpPr txBox="1"/>
          <p:nvPr/>
        </p:nvSpPr>
        <p:spPr>
          <a:xfrm>
            <a:off x="5508093" y="29843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48</a:t>
            </a:r>
          </a:p>
        </p:txBody>
      </p:sp>
      <p:pic>
        <p:nvPicPr>
          <p:cNvPr id="32" name="Image 31">
            <a:extLst>
              <a:ext uri="{FF2B5EF4-FFF2-40B4-BE49-F238E27FC236}">
                <a16:creationId xmlns:a16="http://schemas.microsoft.com/office/drawing/2014/main" id="{760896D5-A5A6-F414-44C0-753257327445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256366" y="3403600"/>
            <a:ext cx="146538" cy="127000"/>
          </a:xfrm>
          <a:prstGeom prst="rect">
            <a:avLst/>
          </a:prstGeom>
        </p:spPr>
      </p:pic>
      <p:sp>
        <p:nvSpPr>
          <p:cNvPr id="35" name="ZoneTexte 34">
            <a:extLst>
              <a:ext uri="{FF2B5EF4-FFF2-40B4-BE49-F238E27FC236}">
                <a16:creationId xmlns:a16="http://schemas.microsoft.com/office/drawing/2014/main" id="{BF96ED1B-30A2-BA45-3A93-0651CA98C276}"/>
              </a:ext>
            </a:extLst>
          </p:cNvPr>
          <p:cNvSpPr txBox="1"/>
          <p:nvPr/>
        </p:nvSpPr>
        <p:spPr>
          <a:xfrm>
            <a:off x="7402905" y="33907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70</a:t>
            </a:r>
          </a:p>
        </p:txBody>
      </p:sp>
      <p:pic>
        <p:nvPicPr>
          <p:cNvPr id="37" name="Image 36">
            <a:extLst>
              <a:ext uri="{FF2B5EF4-FFF2-40B4-BE49-F238E27FC236}">
                <a16:creationId xmlns:a16="http://schemas.microsoft.com/office/drawing/2014/main" id="{8BC89EF7-C915-A7E3-4F64-9AC924598E67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151179" y="3263900"/>
            <a:ext cx="146538" cy="127000"/>
          </a:xfrm>
          <a:prstGeom prst="rect">
            <a:avLst/>
          </a:prstGeom>
        </p:spPr>
      </p:pic>
      <p:sp>
        <p:nvSpPr>
          <p:cNvPr id="60" name="ZoneTexte 59">
            <a:extLst>
              <a:ext uri="{FF2B5EF4-FFF2-40B4-BE49-F238E27FC236}">
                <a16:creationId xmlns:a16="http://schemas.microsoft.com/office/drawing/2014/main" id="{C2F9316A-D9A4-594E-8C5E-6325D8ACFA8D}"/>
              </a:ext>
            </a:extLst>
          </p:cNvPr>
          <p:cNvSpPr txBox="1"/>
          <p:nvPr/>
        </p:nvSpPr>
        <p:spPr>
          <a:xfrm>
            <a:off x="9297717" y="32510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83</a:t>
            </a:r>
          </a:p>
        </p:txBody>
      </p:sp>
      <p:pic>
        <p:nvPicPr>
          <p:cNvPr id="64" name="Image 63">
            <a:extLst>
              <a:ext uri="{FF2B5EF4-FFF2-40B4-BE49-F238E27FC236}">
                <a16:creationId xmlns:a16="http://schemas.microsoft.com/office/drawing/2014/main" id="{1B21A2F5-2CF5-C08C-314F-0F0EB091DA9D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1214101" y="2703631"/>
            <a:ext cx="233363" cy="228600"/>
          </a:xfrm>
          <a:prstGeom prst="rect">
            <a:avLst/>
          </a:prstGeom>
        </p:spPr>
      </p:pic>
      <p:sp>
        <p:nvSpPr>
          <p:cNvPr id="69" name="ZoneTexte 68">
            <a:extLst>
              <a:ext uri="{FF2B5EF4-FFF2-40B4-BE49-F238E27FC236}">
                <a16:creationId xmlns:a16="http://schemas.microsoft.com/office/drawing/2014/main" id="{6E22C256-9335-38D4-90A6-6DF77EBDCA36}"/>
              </a:ext>
            </a:extLst>
          </p:cNvPr>
          <p:cNvSpPr txBox="1"/>
          <p:nvPr/>
        </p:nvSpPr>
        <p:spPr>
          <a:xfrm>
            <a:off x="11447464" y="2690807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68</a:t>
            </a:r>
          </a:p>
        </p:txBody>
      </p:sp>
      <p:pic>
        <p:nvPicPr>
          <p:cNvPr id="71" name="Image 70">
            <a:extLst>
              <a:ext uri="{FF2B5EF4-FFF2-40B4-BE49-F238E27FC236}">
                <a16:creationId xmlns:a16="http://schemas.microsoft.com/office/drawing/2014/main" id="{88498FE5-682B-4E4F-D85C-2E86DB6C5DD3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045991" y="2921000"/>
            <a:ext cx="146538" cy="127000"/>
          </a:xfrm>
          <a:prstGeom prst="rect">
            <a:avLst/>
          </a:prstGeom>
        </p:spPr>
      </p:pic>
      <p:sp>
        <p:nvSpPr>
          <p:cNvPr id="72" name="ZoneTexte 71">
            <a:extLst>
              <a:ext uri="{FF2B5EF4-FFF2-40B4-BE49-F238E27FC236}">
                <a16:creationId xmlns:a16="http://schemas.microsoft.com/office/drawing/2014/main" id="{408946E8-9C07-CD18-BCD8-11A54B47A0CF}"/>
              </a:ext>
            </a:extLst>
          </p:cNvPr>
          <p:cNvSpPr txBox="1"/>
          <p:nvPr/>
        </p:nvSpPr>
        <p:spPr>
          <a:xfrm>
            <a:off x="11192529" y="29081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90</a:t>
            </a:r>
          </a:p>
        </p:txBody>
      </p:sp>
      <p:pic>
        <p:nvPicPr>
          <p:cNvPr id="74" name="Image 73">
            <a:extLst>
              <a:ext uri="{FF2B5EF4-FFF2-40B4-BE49-F238E27FC236}">
                <a16:creationId xmlns:a16="http://schemas.microsoft.com/office/drawing/2014/main" id="{89BAF1C6-27EA-68B9-C812-9192CC48CFC4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632201" y="2009949"/>
            <a:ext cx="233363" cy="228600"/>
          </a:xfrm>
          <a:prstGeom prst="rect">
            <a:avLst/>
          </a:prstGeom>
        </p:spPr>
      </p:pic>
      <p:sp>
        <p:nvSpPr>
          <p:cNvPr id="75" name="ZoneTexte 74">
            <a:extLst>
              <a:ext uri="{FF2B5EF4-FFF2-40B4-BE49-F238E27FC236}">
                <a16:creationId xmlns:a16="http://schemas.microsoft.com/office/drawing/2014/main" id="{AC5A35F0-5A9C-F8D3-2045-862E896127B3}"/>
              </a:ext>
            </a:extLst>
          </p:cNvPr>
          <p:cNvSpPr txBox="1"/>
          <p:nvPr/>
        </p:nvSpPr>
        <p:spPr>
          <a:xfrm>
            <a:off x="3865564" y="1997125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77</a:t>
            </a:r>
          </a:p>
        </p:txBody>
      </p:sp>
      <p:pic>
        <p:nvPicPr>
          <p:cNvPr id="78" name="Image 77">
            <a:extLst>
              <a:ext uri="{FF2B5EF4-FFF2-40B4-BE49-F238E27FC236}">
                <a16:creationId xmlns:a16="http://schemas.microsoft.com/office/drawing/2014/main" id="{82919B27-9BA0-2AC0-9016-7F4989F0F62D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524501" y="1907700"/>
            <a:ext cx="233363" cy="228600"/>
          </a:xfrm>
          <a:prstGeom prst="rect">
            <a:avLst/>
          </a:prstGeom>
        </p:spPr>
      </p:pic>
      <p:sp>
        <p:nvSpPr>
          <p:cNvPr id="79" name="ZoneTexte 78">
            <a:extLst>
              <a:ext uri="{FF2B5EF4-FFF2-40B4-BE49-F238E27FC236}">
                <a16:creationId xmlns:a16="http://schemas.microsoft.com/office/drawing/2014/main" id="{2432F78A-7DBF-900D-AD9A-A455C584B3C9}"/>
              </a:ext>
            </a:extLst>
          </p:cNvPr>
          <p:cNvSpPr txBox="1"/>
          <p:nvPr/>
        </p:nvSpPr>
        <p:spPr>
          <a:xfrm>
            <a:off x="5757864" y="18948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77</a:t>
            </a:r>
          </a:p>
        </p:txBody>
      </p:sp>
      <p:pic>
        <p:nvPicPr>
          <p:cNvPr id="81" name="Image 80">
            <a:extLst>
              <a:ext uri="{FF2B5EF4-FFF2-40B4-BE49-F238E27FC236}">
                <a16:creationId xmlns:a16="http://schemas.microsoft.com/office/drawing/2014/main" id="{14830085-39BE-2AB5-385E-3BCDF2EB7D95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361555" y="2133600"/>
            <a:ext cx="146538" cy="127000"/>
          </a:xfrm>
          <a:prstGeom prst="rect">
            <a:avLst/>
          </a:prstGeom>
        </p:spPr>
      </p:pic>
      <p:sp>
        <p:nvSpPr>
          <p:cNvPr id="82" name="ZoneTexte 81">
            <a:extLst>
              <a:ext uri="{FF2B5EF4-FFF2-40B4-BE49-F238E27FC236}">
                <a16:creationId xmlns:a16="http://schemas.microsoft.com/office/drawing/2014/main" id="{AD2D6AAE-8E0C-4895-FC95-EAE10FFD90C3}"/>
              </a:ext>
            </a:extLst>
          </p:cNvPr>
          <p:cNvSpPr txBox="1"/>
          <p:nvPr/>
        </p:nvSpPr>
        <p:spPr>
          <a:xfrm>
            <a:off x="5508093" y="21207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69</a:t>
            </a:r>
          </a:p>
        </p:txBody>
      </p:sp>
      <p:pic>
        <p:nvPicPr>
          <p:cNvPr id="84" name="Image 83">
            <a:extLst>
              <a:ext uri="{FF2B5EF4-FFF2-40B4-BE49-F238E27FC236}">
                <a16:creationId xmlns:a16="http://schemas.microsoft.com/office/drawing/2014/main" id="{F1EA6223-BA38-A9B9-67C3-77B8EE514FB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416801" y="2282612"/>
            <a:ext cx="233363" cy="228600"/>
          </a:xfrm>
          <a:prstGeom prst="rect">
            <a:avLst/>
          </a:prstGeom>
        </p:spPr>
      </p:pic>
      <p:sp>
        <p:nvSpPr>
          <p:cNvPr id="85" name="ZoneTexte 84">
            <a:extLst>
              <a:ext uri="{FF2B5EF4-FFF2-40B4-BE49-F238E27FC236}">
                <a16:creationId xmlns:a16="http://schemas.microsoft.com/office/drawing/2014/main" id="{EC27EA5C-022E-E8CF-0567-091B903B7CB8}"/>
              </a:ext>
            </a:extLst>
          </p:cNvPr>
          <p:cNvSpPr txBox="1"/>
          <p:nvPr/>
        </p:nvSpPr>
        <p:spPr>
          <a:xfrm>
            <a:off x="7650164" y="226978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73</a:t>
            </a:r>
          </a:p>
        </p:txBody>
      </p:sp>
      <p:pic>
        <p:nvPicPr>
          <p:cNvPr id="87" name="Image 86">
            <a:extLst>
              <a:ext uri="{FF2B5EF4-FFF2-40B4-BE49-F238E27FC236}">
                <a16:creationId xmlns:a16="http://schemas.microsoft.com/office/drawing/2014/main" id="{30527B5A-F9D7-2B3F-2FAA-3836E7DA345B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7256366" y="2501900"/>
            <a:ext cx="146538" cy="127000"/>
          </a:xfrm>
          <a:prstGeom prst="rect">
            <a:avLst/>
          </a:prstGeom>
        </p:spPr>
      </p:pic>
      <p:sp>
        <p:nvSpPr>
          <p:cNvPr id="88" name="ZoneTexte 87">
            <a:extLst>
              <a:ext uri="{FF2B5EF4-FFF2-40B4-BE49-F238E27FC236}">
                <a16:creationId xmlns:a16="http://schemas.microsoft.com/office/drawing/2014/main" id="{EF144E60-BC9E-A9C2-F451-4E67C1813952}"/>
              </a:ext>
            </a:extLst>
          </p:cNvPr>
          <p:cNvSpPr txBox="1"/>
          <p:nvPr/>
        </p:nvSpPr>
        <p:spPr>
          <a:xfrm>
            <a:off x="7402905" y="24890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86</a:t>
            </a:r>
          </a:p>
        </p:txBody>
      </p:sp>
      <p:pic>
        <p:nvPicPr>
          <p:cNvPr id="90" name="Image 89">
            <a:extLst>
              <a:ext uri="{FF2B5EF4-FFF2-40B4-BE49-F238E27FC236}">
                <a16:creationId xmlns:a16="http://schemas.microsoft.com/office/drawing/2014/main" id="{AC79C785-9961-410B-8CC9-73DE878EE758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9321801" y="2044032"/>
            <a:ext cx="233363" cy="228600"/>
          </a:xfrm>
          <a:prstGeom prst="rect">
            <a:avLst/>
          </a:prstGeom>
        </p:spPr>
      </p:pic>
      <p:sp>
        <p:nvSpPr>
          <p:cNvPr id="91" name="ZoneTexte 90">
            <a:extLst>
              <a:ext uri="{FF2B5EF4-FFF2-40B4-BE49-F238E27FC236}">
                <a16:creationId xmlns:a16="http://schemas.microsoft.com/office/drawing/2014/main" id="{30A6BEEB-C4D4-CBBE-B964-3019F4FE102D}"/>
              </a:ext>
            </a:extLst>
          </p:cNvPr>
          <p:cNvSpPr txBox="1"/>
          <p:nvPr/>
        </p:nvSpPr>
        <p:spPr>
          <a:xfrm>
            <a:off x="9555164" y="2031208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79</a:t>
            </a:r>
          </a:p>
        </p:txBody>
      </p:sp>
      <p:pic>
        <p:nvPicPr>
          <p:cNvPr id="93" name="Image 92">
            <a:extLst>
              <a:ext uri="{FF2B5EF4-FFF2-40B4-BE49-F238E27FC236}">
                <a16:creationId xmlns:a16="http://schemas.microsoft.com/office/drawing/2014/main" id="{4005DC18-A768-EBA3-E9D3-EBEBA55BD0E3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151179" y="2260600"/>
            <a:ext cx="146538" cy="127000"/>
          </a:xfrm>
          <a:prstGeom prst="rect">
            <a:avLst/>
          </a:prstGeom>
        </p:spPr>
      </p:pic>
      <p:sp>
        <p:nvSpPr>
          <p:cNvPr id="94" name="ZoneTexte 93">
            <a:extLst>
              <a:ext uri="{FF2B5EF4-FFF2-40B4-BE49-F238E27FC236}">
                <a16:creationId xmlns:a16="http://schemas.microsoft.com/office/drawing/2014/main" id="{641AEF8A-68E1-408B-0494-502071B2572B}"/>
              </a:ext>
            </a:extLst>
          </p:cNvPr>
          <p:cNvSpPr txBox="1"/>
          <p:nvPr/>
        </p:nvSpPr>
        <p:spPr>
          <a:xfrm>
            <a:off x="9297717" y="22477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93</a:t>
            </a:r>
          </a:p>
        </p:txBody>
      </p:sp>
      <p:pic>
        <p:nvPicPr>
          <p:cNvPr id="96" name="Image 95">
            <a:extLst>
              <a:ext uri="{FF2B5EF4-FFF2-40B4-BE49-F238E27FC236}">
                <a16:creationId xmlns:a16="http://schemas.microsoft.com/office/drawing/2014/main" id="{C2C68898-B322-BA35-C3DE-2F8FEB034FA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1214101" y="1839535"/>
            <a:ext cx="233363" cy="228600"/>
          </a:xfrm>
          <a:prstGeom prst="rect">
            <a:avLst/>
          </a:prstGeom>
        </p:spPr>
      </p:pic>
      <p:sp>
        <p:nvSpPr>
          <p:cNvPr id="97" name="ZoneTexte 96">
            <a:extLst>
              <a:ext uri="{FF2B5EF4-FFF2-40B4-BE49-F238E27FC236}">
                <a16:creationId xmlns:a16="http://schemas.microsoft.com/office/drawing/2014/main" id="{24561C9B-EC24-D6CB-0BCF-3722C4F74BC3}"/>
              </a:ext>
            </a:extLst>
          </p:cNvPr>
          <p:cNvSpPr txBox="1"/>
          <p:nvPr/>
        </p:nvSpPr>
        <p:spPr>
          <a:xfrm>
            <a:off x="11447464" y="1826711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80</a:t>
            </a:r>
          </a:p>
        </p:txBody>
      </p:sp>
      <p:pic>
        <p:nvPicPr>
          <p:cNvPr id="99" name="Image 98">
            <a:extLst>
              <a:ext uri="{FF2B5EF4-FFF2-40B4-BE49-F238E27FC236}">
                <a16:creationId xmlns:a16="http://schemas.microsoft.com/office/drawing/2014/main" id="{769615BA-D18A-B98C-DEDA-E6798F4F4DC2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045991" y="2057400"/>
            <a:ext cx="146538" cy="127000"/>
          </a:xfrm>
          <a:prstGeom prst="rect">
            <a:avLst/>
          </a:prstGeom>
        </p:spPr>
      </p:pic>
      <p:sp>
        <p:nvSpPr>
          <p:cNvPr id="100" name="ZoneTexte 99">
            <a:extLst>
              <a:ext uri="{FF2B5EF4-FFF2-40B4-BE49-F238E27FC236}">
                <a16:creationId xmlns:a16="http://schemas.microsoft.com/office/drawing/2014/main" id="{4A1C5A95-55AA-8459-126F-F2012D6FF6FA}"/>
              </a:ext>
            </a:extLst>
          </p:cNvPr>
          <p:cNvSpPr txBox="1"/>
          <p:nvPr/>
        </p:nvSpPr>
        <p:spPr>
          <a:xfrm>
            <a:off x="11192529" y="2044576"/>
            <a:ext cx="195566" cy="205697"/>
          </a:xfrm>
          <a:prstGeom prst="rect">
            <a:avLst/>
          </a:prstGeom>
          <a:noFill/>
        </p:spPr>
        <p:txBody>
          <a:bodyPr vert="horz" wrap="none" lIns="12700" tIns="12700" rIns="12700" bIns="12700" rtlCol="0" anchor="ctr">
            <a:spAutoFit/>
          </a:bodyPr>
          <a:lstStyle/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fr-FR" sz="1300" i="1">
                <a:solidFill>
                  <a:srgbClr val="000000"/>
                </a:solidFill>
                <a:latin typeface="BNPPSlabSerif"/>
              </a:rPr>
              <a:t>97</a:t>
            </a:r>
          </a:p>
        </p:txBody>
      </p:sp>
    </p:spTree>
    <p:extLst>
      <p:ext uri="{BB962C8B-B14F-4D97-AF65-F5344CB8AC3E}">
        <p14:creationId xmlns:p14="http://schemas.microsoft.com/office/powerpoint/2010/main" val="215478232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4A9F9115-240B-4684-9B52-73DE60E92883}"/>
              </a:ext>
            </a:extLst>
          </p:cNvPr>
          <p:cNvSpPr/>
          <p:nvPr/>
        </p:nvSpPr>
        <p:spPr bwMode="ltGray">
          <a:xfrm>
            <a:off x="2584985" y="1542001"/>
            <a:ext cx="1270420" cy="4099026"/>
          </a:xfrm>
          <a:prstGeom prst="rect">
            <a:avLst/>
          </a:prstGeom>
          <a:solidFill>
            <a:schemeClr val="bg1">
              <a:lumMod val="6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1" name="Graphique Slide">
            <a:extLst>
              <a:ext uri="{FF2B5EF4-FFF2-40B4-BE49-F238E27FC236}">
                <a16:creationId xmlns:a16="http://schemas.microsoft.com/office/drawing/2014/main" id="{E0A06703-A3D9-4751-A993-5FD5C5FA6BD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7340215"/>
              </p:ext>
            </p:extLst>
          </p:nvPr>
        </p:nvGraphicFramePr>
        <p:xfrm>
          <a:off x="2584985" y="144809"/>
          <a:ext cx="9008071" cy="60672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E111C14E-95F6-427C-8A1C-B25C97AC8FD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4034BEE3-566C-4068-A777-C3A4762E861B}" type="slidenum">
              <a:rPr lang="en-GB" smtClean="0"/>
              <a:pPr/>
              <a:t>97</a:t>
            </a:fld>
            <a:endParaRPr lang="en-GB" dirty="0"/>
          </a:p>
        </p:txBody>
      </p:sp>
      <p:sp>
        <p:nvSpPr>
          <p:cNvPr id="4" name="Titre 3">
            <a:extLst>
              <a:ext uri="{FF2B5EF4-FFF2-40B4-BE49-F238E27FC236}">
                <a16:creationId xmlns:a16="http://schemas.microsoft.com/office/drawing/2014/main" id="{8EBE0D8B-8AB9-4EAE-B514-BFFEE23EC2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9400" y="368010"/>
            <a:ext cx="11473200" cy="246221"/>
          </a:xfrm>
        </p:spPr>
        <p:txBody>
          <a:bodyPr/>
          <a:lstStyle/>
          <a:p>
            <a:r>
              <a:rPr lang="sk-SK" dirty="0"/>
              <a:t>IMPLEMENTÁCIA ALTERNATÍVNYCH RIEŠENÍ MOBILITY</a:t>
            </a:r>
            <a:endParaRPr lang="fr-FR" sz="1800" cap="none" dirty="0">
              <a:highlight>
                <a:srgbClr val="00FFFF"/>
              </a:highlight>
              <a:latin typeface="+mn-lt"/>
            </a:endParaRP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1D9E83D9-BEC9-4FFE-AF67-CA2E23E3C9F2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cxnSp>
        <p:nvCxnSpPr>
          <p:cNvPr id="54" name="Connecteur droit 53">
            <a:extLst>
              <a:ext uri="{FF2B5EF4-FFF2-40B4-BE49-F238E27FC236}">
                <a16:creationId xmlns:a16="http://schemas.microsoft.com/office/drawing/2014/main" id="{1C00E22E-FA32-48F7-BF40-1237E54A1C80}"/>
              </a:ext>
            </a:extLst>
          </p:cNvPr>
          <p:cNvCxnSpPr>
            <a:cxnSpLocks/>
          </p:cNvCxnSpPr>
          <p:nvPr/>
        </p:nvCxnSpPr>
        <p:spPr>
          <a:xfrm>
            <a:off x="4453523" y="16467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>
            <a:extLst>
              <a:ext uri="{FF2B5EF4-FFF2-40B4-BE49-F238E27FC236}">
                <a16:creationId xmlns:a16="http://schemas.microsoft.com/office/drawing/2014/main" id="{776D71D7-F1E7-43DB-980B-F557FB8F43C8}"/>
              </a:ext>
            </a:extLst>
          </p:cNvPr>
          <p:cNvCxnSpPr>
            <a:cxnSpLocks/>
          </p:cNvCxnSpPr>
          <p:nvPr/>
        </p:nvCxnSpPr>
        <p:spPr>
          <a:xfrm>
            <a:off x="6347583" y="16467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>
            <a:extLst>
              <a:ext uri="{FF2B5EF4-FFF2-40B4-BE49-F238E27FC236}">
                <a16:creationId xmlns:a16="http://schemas.microsoft.com/office/drawing/2014/main" id="{E2B2E899-71BE-46B4-A21A-DCED094DF494}"/>
              </a:ext>
            </a:extLst>
          </p:cNvPr>
          <p:cNvCxnSpPr>
            <a:cxnSpLocks/>
          </p:cNvCxnSpPr>
          <p:nvPr/>
        </p:nvCxnSpPr>
        <p:spPr>
          <a:xfrm>
            <a:off x="8229567" y="1646714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>
            <a:extLst>
              <a:ext uri="{FF2B5EF4-FFF2-40B4-BE49-F238E27FC236}">
                <a16:creationId xmlns:a16="http://schemas.microsoft.com/office/drawing/2014/main" id="{B50825BE-382C-4EE8-A5DC-7D300CB7D21C}"/>
              </a:ext>
            </a:extLst>
          </p:cNvPr>
          <p:cNvCxnSpPr>
            <a:cxnSpLocks/>
          </p:cNvCxnSpPr>
          <p:nvPr/>
        </p:nvCxnSpPr>
        <p:spPr>
          <a:xfrm>
            <a:off x="10090748" y="1660362"/>
            <a:ext cx="0" cy="3960000"/>
          </a:xfrm>
          <a:prstGeom prst="line">
            <a:avLst/>
          </a:prstGeom>
          <a:ln w="3175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ZoneTexte 57">
            <a:extLst>
              <a:ext uri="{FF2B5EF4-FFF2-40B4-BE49-F238E27FC236}">
                <a16:creationId xmlns:a16="http://schemas.microsoft.com/office/drawing/2014/main" id="{FB1ABBE8-E6DE-4C00-8FAB-1DDC27DD0ED8}"/>
              </a:ext>
            </a:extLst>
          </p:cNvPr>
          <p:cNvSpPr txBox="1"/>
          <p:nvPr/>
        </p:nvSpPr>
        <p:spPr>
          <a:xfrm>
            <a:off x="2584985" y="1605094"/>
            <a:ext cx="1270420" cy="227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rPr>
              <a:t>TOTAL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02DD11FC-421F-4033-8989-D1F0F7E55266}"/>
              </a:ext>
            </a:extLst>
          </p:cNvPr>
          <p:cNvGrpSpPr/>
          <p:nvPr/>
        </p:nvGrpSpPr>
        <p:grpSpPr>
          <a:xfrm>
            <a:off x="876739" y="1320068"/>
            <a:ext cx="1511250" cy="1225850"/>
            <a:chOff x="876739" y="2188827"/>
            <a:chExt cx="1511250" cy="1225850"/>
          </a:xfrm>
        </p:grpSpPr>
        <p:sp>
          <p:nvSpPr>
            <p:cNvPr id="44" name="Label R1">
              <a:extLst>
                <a:ext uri="{FF2B5EF4-FFF2-40B4-BE49-F238E27FC236}">
                  <a16:creationId xmlns:a16="http://schemas.microsoft.com/office/drawing/2014/main" id="{E3FBEDCB-89CC-4092-B1D4-354EAAB8F18A}"/>
                </a:ext>
              </a:extLst>
            </p:cNvPr>
            <p:cNvSpPr txBox="1"/>
            <p:nvPr/>
          </p:nvSpPr>
          <p:spPr>
            <a:xfrm>
              <a:off x="876739" y="2737569"/>
              <a:ext cx="1222499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V NAJBLIŽŠÍCH 3 ROKOCH</a:t>
              </a:r>
            </a:p>
          </p:txBody>
        </p:sp>
        <p:cxnSp>
          <p:nvCxnSpPr>
            <p:cNvPr id="45" name="CGR1">
              <a:extLst>
                <a:ext uri="{FF2B5EF4-FFF2-40B4-BE49-F238E27FC236}">
                  <a16:creationId xmlns:a16="http://schemas.microsoft.com/office/drawing/2014/main" id="{637B933F-FF73-4F09-BDB6-7B4B13609A85}"/>
                </a:ext>
              </a:extLst>
            </p:cNvPr>
            <p:cNvCxnSpPr>
              <a:cxnSpLocks/>
            </p:cNvCxnSpPr>
            <p:nvPr/>
          </p:nvCxnSpPr>
          <p:spPr>
            <a:xfrm>
              <a:off x="2032064" y="3276544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6" name="Graphique 45">
              <a:extLst>
                <a:ext uri="{FF2B5EF4-FFF2-40B4-BE49-F238E27FC236}">
                  <a16:creationId xmlns:a16="http://schemas.microsoft.com/office/drawing/2014/main" id="{547ADDA2-27E1-436E-BAE7-7C5E7DC8F44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82678" y="2188827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7B1BA567-27E6-4C21-970E-12A6E0DCCC2D}"/>
              </a:ext>
            </a:extLst>
          </p:cNvPr>
          <p:cNvGrpSpPr/>
          <p:nvPr/>
        </p:nvGrpSpPr>
        <p:grpSpPr>
          <a:xfrm>
            <a:off x="876739" y="2829391"/>
            <a:ext cx="1511814" cy="874186"/>
            <a:chOff x="876739" y="3500259"/>
            <a:chExt cx="1511814" cy="874186"/>
          </a:xfrm>
        </p:grpSpPr>
        <p:cxnSp>
          <p:nvCxnSpPr>
            <p:cNvPr id="41" name="Connecteur droit 23">
              <a:extLst>
                <a:ext uri="{FF2B5EF4-FFF2-40B4-BE49-F238E27FC236}">
                  <a16:creationId xmlns:a16="http://schemas.microsoft.com/office/drawing/2014/main" id="{DA6F8460-824D-4064-80AE-38406FAEAAC6}"/>
                </a:ext>
              </a:extLst>
            </p:cNvPr>
            <p:cNvCxnSpPr>
              <a:cxnSpLocks/>
            </p:cNvCxnSpPr>
            <p:nvPr/>
          </p:nvCxnSpPr>
          <p:spPr>
            <a:xfrm>
              <a:off x="2032628" y="4119375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ZoneTexte 36">
              <a:extLst>
                <a:ext uri="{FF2B5EF4-FFF2-40B4-BE49-F238E27FC236}">
                  <a16:creationId xmlns:a16="http://schemas.microsoft.com/office/drawing/2014/main" id="{CF891F9B-D416-41C0-97D2-FFC7B640C329}"/>
                </a:ext>
              </a:extLst>
            </p:cNvPr>
            <p:cNvSpPr txBox="1"/>
            <p:nvPr/>
          </p:nvSpPr>
          <p:spPr>
            <a:xfrm>
              <a:off x="876739" y="4035891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63" name="Graphique 62">
              <a:extLst>
                <a:ext uri="{FF2B5EF4-FFF2-40B4-BE49-F238E27FC236}">
                  <a16:creationId xmlns:a16="http://schemas.microsoft.com/office/drawing/2014/main" id="{DF1E1C4D-9291-4D5C-AE5F-0A93051D00A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00090" y="3500259"/>
              <a:ext cx="496814" cy="453986"/>
            </a:xfrm>
            <a:prstGeom prst="rect">
              <a:avLst/>
            </a:prstGeom>
          </p:spPr>
        </p:pic>
      </p:grpSp>
      <p:pic>
        <p:nvPicPr>
          <p:cNvPr id="65" name="Graphique 64">
            <a:extLst>
              <a:ext uri="{FF2B5EF4-FFF2-40B4-BE49-F238E27FC236}">
                <a16:creationId xmlns:a16="http://schemas.microsoft.com/office/drawing/2014/main" id="{242C7C4E-7F43-4588-8081-6440F989C96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1152" y="1078740"/>
            <a:ext cx="224742" cy="550027"/>
          </a:xfrm>
          <a:prstGeom prst="rect">
            <a:avLst/>
          </a:prstGeom>
        </p:spPr>
      </p:pic>
      <p:pic>
        <p:nvPicPr>
          <p:cNvPr id="66" name="Graphique 65">
            <a:extLst>
              <a:ext uri="{FF2B5EF4-FFF2-40B4-BE49-F238E27FC236}">
                <a16:creationId xmlns:a16="http://schemas.microsoft.com/office/drawing/2014/main" id="{42CFB84B-7CC1-4A3E-828C-45E4FFA89EE7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68210" y="1078740"/>
            <a:ext cx="372599" cy="550027"/>
          </a:xfrm>
          <a:prstGeom prst="rect">
            <a:avLst/>
          </a:prstGeom>
        </p:spPr>
      </p:pic>
      <p:pic>
        <p:nvPicPr>
          <p:cNvPr id="67" name="Graphique 66">
            <a:extLst>
              <a:ext uri="{FF2B5EF4-FFF2-40B4-BE49-F238E27FC236}">
                <a16:creationId xmlns:a16="http://schemas.microsoft.com/office/drawing/2014/main" id="{F3A84059-3897-4061-B115-40487C35FD89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019262" y="1078740"/>
            <a:ext cx="431742" cy="544114"/>
          </a:xfrm>
          <a:prstGeom prst="rect">
            <a:avLst/>
          </a:prstGeom>
        </p:spPr>
      </p:pic>
      <p:pic>
        <p:nvPicPr>
          <p:cNvPr id="68" name="Graphique 67">
            <a:extLst>
              <a:ext uri="{FF2B5EF4-FFF2-40B4-BE49-F238E27FC236}">
                <a16:creationId xmlns:a16="http://schemas.microsoft.com/office/drawing/2014/main" id="{762C3F90-AC5B-4B88-9574-B466701D6171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695729" y="1078740"/>
            <a:ext cx="798426" cy="544114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77112A69-AD9A-4F89-8C7B-317802E16F6F}"/>
              </a:ext>
            </a:extLst>
          </p:cNvPr>
          <p:cNvSpPr/>
          <p:nvPr/>
        </p:nvSpPr>
        <p:spPr>
          <a:xfrm>
            <a:off x="5584778" y="5995089"/>
            <a:ext cx="6238085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100 %.</a:t>
            </a:r>
            <a:endParaRPr lang="en-US" altLang="fr-FR" sz="800" b="1" i="1" kern="0" dirty="0">
              <a:solidFill>
                <a:srgbClr val="7F7F7F"/>
              </a:solidFill>
            </a:endParaRPr>
          </a:p>
        </p:txBody>
      </p:sp>
      <p:sp>
        <p:nvSpPr>
          <p:cNvPr id="9" name="ZoneTexte 22">
            <a:extLst>
              <a:ext uri="{FF2B5EF4-FFF2-40B4-BE49-F238E27FC236}">
                <a16:creationId xmlns:a16="http://schemas.microsoft.com/office/drawing/2014/main" id="{CB603CEB-87AE-46CD-8D88-87E05D5C349B}"/>
              </a:ext>
            </a:extLst>
          </p:cNvPr>
          <p:cNvSpPr txBox="1"/>
          <p:nvPr/>
        </p:nvSpPr>
        <p:spPr>
          <a:xfrm>
            <a:off x="7566200" y="6361249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Otázka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položená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respondentom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ktorí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poznajú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riešenia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77" name="Espace réservé du texte 5">
            <a:extLst>
              <a:ext uri="{FF2B5EF4-FFF2-40B4-BE49-F238E27FC236}">
                <a16:creationId xmlns:a16="http://schemas.microsoft.com/office/drawing/2014/main" id="{D10D77A9-BB89-4C5E-8A77-EB201703BF3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789" y="720000"/>
            <a:ext cx="11473200" cy="246221"/>
          </a:xfrm>
        </p:spPr>
        <p:txBody>
          <a:bodyPr/>
          <a:lstStyle/>
          <a:p>
            <a:r>
              <a:rPr lang="sk-SK" dirty="0"/>
              <a:t>Najmenej jedno je už zavedené </a:t>
            </a:r>
            <a:r>
              <a:rPr lang="en-US" dirty="0"/>
              <a:t>(</a:t>
            </a:r>
            <a:r>
              <a:rPr lang="en-US" dirty="0" err="1"/>
              <a:t>okrem</a:t>
            </a:r>
            <a:r>
              <a:rPr lang="en-US" dirty="0"/>
              <a:t> </a:t>
            </a:r>
            <a:r>
              <a:rPr lang="en-US" dirty="0" err="1"/>
              <a:t>automobilu</a:t>
            </a:r>
            <a:r>
              <a:rPr lang="sk-SK" dirty="0"/>
              <a:t>,</a:t>
            </a:r>
            <a:r>
              <a:rPr lang="en-US" dirty="0"/>
              <a:t> </a:t>
            </a:r>
            <a:r>
              <a:rPr lang="en-US" dirty="0" err="1"/>
              <a:t>alebo</a:t>
            </a:r>
            <a:r>
              <a:rPr lang="en-US" dirty="0"/>
              <a:t> </a:t>
            </a:r>
            <a:r>
              <a:rPr lang="en-US" dirty="0" err="1"/>
              <a:t>peňažného</a:t>
            </a:r>
            <a:r>
              <a:rPr lang="en-US" dirty="0"/>
              <a:t> </a:t>
            </a:r>
            <a:r>
              <a:rPr lang="en-US" dirty="0" err="1"/>
              <a:t>príspevku</a:t>
            </a:r>
            <a:r>
              <a:rPr lang="en-US" dirty="0"/>
              <a:t>)</a:t>
            </a:r>
            <a:endParaRPr lang="fr-FR" sz="1400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B40C0129-C83C-DCD2-F612-C04159D89A2B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673808" y="5244285"/>
            <a:ext cx="470018" cy="313039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9309EFCB-673C-0B47-628F-59A27AD72E7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304529" y="5244285"/>
            <a:ext cx="469742" cy="31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563222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789" y="358252"/>
            <a:ext cx="11473200" cy="246221"/>
          </a:xfrm>
        </p:spPr>
        <p:txBody>
          <a:bodyPr/>
          <a:lstStyle/>
          <a:p>
            <a:r>
              <a:rPr lang="en-GB" dirty="0">
                <a:latin typeface="+mn-lt"/>
              </a:rPr>
              <a:t>PREHĽAD REALIZÁCIE RIEŠENÍ MOBILITY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E3B3CE76-EF7C-4EB0-9805-7C414459682A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EDA539CB-2F2F-40B6-A48C-F01D4C66375A}"/>
              </a:ext>
            </a:extLst>
          </p:cNvPr>
          <p:cNvSpPr/>
          <p:nvPr/>
        </p:nvSpPr>
        <p:spPr bwMode="ltGray">
          <a:xfrm>
            <a:off x="1107748" y="1040589"/>
            <a:ext cx="1031326" cy="553998"/>
          </a:xfrm>
          <a:prstGeom prst="rect">
            <a:avLst/>
          </a:prstGeom>
          <a:solidFill>
            <a:srgbClr val="FBA12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AF4CBEDB-BED7-4C81-BB15-4C9DDB30B416}"/>
              </a:ext>
            </a:extLst>
          </p:cNvPr>
          <p:cNvSpPr/>
          <p:nvPr/>
        </p:nvSpPr>
        <p:spPr>
          <a:xfrm>
            <a:off x="2111963" y="1029955"/>
            <a:ext cx="390002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err="1">
                <a:solidFill>
                  <a:srgbClr val="000000"/>
                </a:solidFill>
              </a:rPr>
              <a:t>Niektoré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spoločnosti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už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zaviedli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aspoň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jedno</a:t>
            </a:r>
            <a:r>
              <a:rPr lang="en-GB" sz="1600" dirty="0">
                <a:solidFill>
                  <a:srgbClr val="000000"/>
                </a:solidFill>
              </a:rPr>
              <a:t> z </a:t>
            </a:r>
            <a:r>
              <a:rPr lang="en-GB" sz="1600" dirty="0" err="1">
                <a:solidFill>
                  <a:srgbClr val="000000"/>
                </a:solidFill>
              </a:rPr>
              <a:t>týchto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riešení</a:t>
            </a:r>
            <a:endParaRPr lang="en-GB" sz="1600" dirty="0"/>
          </a:p>
        </p:txBody>
      </p:sp>
      <p:sp>
        <p:nvSpPr>
          <p:cNvPr id="72" name="Txt Yes">
            <a:extLst>
              <a:ext uri="{FF2B5EF4-FFF2-40B4-BE49-F238E27FC236}">
                <a16:creationId xmlns:a16="http://schemas.microsoft.com/office/drawing/2014/main" id="{E74249F3-8F73-4E60-8FB0-D79668C43455}"/>
              </a:ext>
            </a:extLst>
          </p:cNvPr>
          <p:cNvSpPr txBox="1"/>
          <p:nvPr/>
        </p:nvSpPr>
        <p:spPr>
          <a:xfrm>
            <a:off x="1107748" y="1123689"/>
            <a:ext cx="1031326" cy="3877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en-GB" sz="2800">
                <a:solidFill>
                  <a:schemeClr val="bg1"/>
                </a:solidFill>
              </a:rPr>
              <a:t>60%</a:t>
            </a:r>
            <a:endParaRPr lang="en-GB" sz="2800" dirty="0">
              <a:solidFill>
                <a:schemeClr val="bg1"/>
              </a:solidFill>
            </a:endParaRP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3E9BB114-BBC8-4169-9726-CA58CB3604D6}"/>
              </a:ext>
            </a:extLst>
          </p:cNvPr>
          <p:cNvGrpSpPr/>
          <p:nvPr/>
        </p:nvGrpSpPr>
        <p:grpSpPr>
          <a:xfrm>
            <a:off x="389529" y="2406868"/>
            <a:ext cx="1574015" cy="1219373"/>
            <a:chOff x="678289" y="2406868"/>
            <a:chExt cx="1574015" cy="1219373"/>
          </a:xfrm>
        </p:grpSpPr>
        <p:sp>
          <p:nvSpPr>
            <p:cNvPr id="43" name="Label R1">
              <a:extLst>
                <a:ext uri="{FF2B5EF4-FFF2-40B4-BE49-F238E27FC236}">
                  <a16:creationId xmlns:a16="http://schemas.microsoft.com/office/drawing/2014/main" id="{1C143DFC-90C6-46D1-8F10-7CDB3625422B}"/>
                </a:ext>
              </a:extLst>
            </p:cNvPr>
            <p:cNvSpPr txBox="1"/>
            <p:nvPr/>
          </p:nvSpPr>
          <p:spPr>
            <a:xfrm>
              <a:off x="678289" y="2949133"/>
              <a:ext cx="1222499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V NAJBLIŽŠÍCH 3 ROKOCH</a:t>
              </a:r>
            </a:p>
          </p:txBody>
        </p:sp>
        <p:cxnSp>
          <p:nvCxnSpPr>
            <p:cNvPr id="44" name="CGR1">
              <a:extLst>
                <a:ext uri="{FF2B5EF4-FFF2-40B4-BE49-F238E27FC236}">
                  <a16:creationId xmlns:a16="http://schemas.microsoft.com/office/drawing/2014/main" id="{2D67E7E8-5BC3-4B33-82BF-F7A0AA57D00B}"/>
                </a:ext>
              </a:extLst>
            </p:cNvPr>
            <p:cNvCxnSpPr>
              <a:cxnSpLocks/>
            </p:cNvCxnSpPr>
            <p:nvPr/>
          </p:nvCxnSpPr>
          <p:spPr>
            <a:xfrm>
              <a:off x="1896379" y="3494585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5" name="Graphique 44">
              <a:extLst>
                <a:ext uri="{FF2B5EF4-FFF2-40B4-BE49-F238E27FC236}">
                  <a16:creationId xmlns:a16="http://schemas.microsoft.com/office/drawing/2014/main" id="{C37E23B3-EC54-40F3-996D-40FE281823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946993" y="2406868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B5F9933C-D9CB-4690-A08C-09F3F30B6C94}"/>
              </a:ext>
            </a:extLst>
          </p:cNvPr>
          <p:cNvGrpSpPr/>
          <p:nvPr/>
        </p:nvGrpSpPr>
        <p:grpSpPr>
          <a:xfrm>
            <a:off x="442954" y="3952686"/>
            <a:ext cx="1520590" cy="879843"/>
            <a:chOff x="731714" y="3952686"/>
            <a:chExt cx="1520590" cy="879843"/>
          </a:xfrm>
        </p:grpSpPr>
        <p:cxnSp>
          <p:nvCxnSpPr>
            <p:cNvPr id="49" name="Connecteur droit 48">
              <a:extLst>
                <a:ext uri="{FF2B5EF4-FFF2-40B4-BE49-F238E27FC236}">
                  <a16:creationId xmlns:a16="http://schemas.microsoft.com/office/drawing/2014/main" id="{3679856F-3FE2-4014-A576-8BCBDFC65FC5}"/>
                </a:ext>
              </a:extLst>
            </p:cNvPr>
            <p:cNvCxnSpPr>
              <a:cxnSpLocks/>
            </p:cNvCxnSpPr>
            <p:nvPr/>
          </p:nvCxnSpPr>
          <p:spPr>
            <a:xfrm>
              <a:off x="1896379" y="456484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Label R2">
              <a:extLst>
                <a:ext uri="{FF2B5EF4-FFF2-40B4-BE49-F238E27FC236}">
                  <a16:creationId xmlns:a16="http://schemas.microsoft.com/office/drawing/2014/main" id="{DC75C47E-1D03-45D6-9DE1-5EB75102B2D1}"/>
                </a:ext>
              </a:extLst>
            </p:cNvPr>
            <p:cNvSpPr txBox="1"/>
            <p:nvPr/>
          </p:nvSpPr>
          <p:spPr>
            <a:xfrm>
              <a:off x="731714" y="4493975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52" name="Graphique 51">
              <a:extLst>
                <a:ext uri="{FF2B5EF4-FFF2-40B4-BE49-F238E27FC236}">
                  <a16:creationId xmlns:a16="http://schemas.microsoft.com/office/drawing/2014/main" id="{C3B3BCB3-67BE-402D-BC98-349D57ED081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93864" y="3952686"/>
              <a:ext cx="496814" cy="453986"/>
            </a:xfrm>
            <a:prstGeom prst="rect">
              <a:avLst/>
            </a:prstGeom>
          </p:spPr>
        </p:pic>
      </p:grp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6B037B18-9E2F-42EE-9960-77F337F8CB6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98</a:t>
            </a:fld>
            <a:endParaRPr lang="en-GB" dirty="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E78254F-BFBB-4295-BCDC-8BF21369BDB8}"/>
              </a:ext>
            </a:extLst>
          </p:cNvPr>
          <p:cNvSpPr/>
          <p:nvPr/>
        </p:nvSpPr>
        <p:spPr>
          <a:xfrm>
            <a:off x="5584778" y="5868609"/>
            <a:ext cx="623808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100 %.</a:t>
            </a:r>
            <a:endParaRPr lang="en-US" altLang="fr-FR" sz="800" b="1" i="1" kern="0" dirty="0">
              <a:solidFill>
                <a:srgbClr val="7F7F7F"/>
              </a:solidFill>
            </a:endParaRPr>
          </a:p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33" name="ZoneTexte 22">
            <a:extLst>
              <a:ext uri="{FF2B5EF4-FFF2-40B4-BE49-F238E27FC236}">
                <a16:creationId xmlns:a16="http://schemas.microsoft.com/office/drawing/2014/main" id="{FA34ED57-2D91-48B0-BF39-6721EA07FAB7}"/>
              </a:ext>
            </a:extLst>
          </p:cNvPr>
          <p:cNvSpPr txBox="1"/>
          <p:nvPr/>
        </p:nvSpPr>
        <p:spPr>
          <a:xfrm>
            <a:off x="7566200" y="6361249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Otázka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položená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respondentom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ktorí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poznajú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riešenia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690F8E4-7715-AB6A-89C2-3E71D9D0C38A}"/>
              </a:ext>
            </a:extLst>
          </p:cNvPr>
          <p:cNvSpPr/>
          <p:nvPr/>
        </p:nvSpPr>
        <p:spPr>
          <a:xfrm>
            <a:off x="6533811" y="5033481"/>
            <a:ext cx="96418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1100" dirty="0">
                <a:solidFill>
                  <a:srgbClr val="545454"/>
                </a:solidFill>
              </a:rPr>
              <a:t>MOBILITA ROZPOČET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D420F50-F584-320E-AA3F-DC21370716CA}"/>
              </a:ext>
            </a:extLst>
          </p:cNvPr>
          <p:cNvSpPr/>
          <p:nvPr/>
        </p:nvSpPr>
        <p:spPr>
          <a:xfrm>
            <a:off x="2127115" y="5033481"/>
            <a:ext cx="1229862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CAR SHARING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E2EC17E-5F73-057A-712F-5C40365BEFBF}"/>
              </a:ext>
            </a:extLst>
          </p:cNvPr>
          <p:cNvSpPr/>
          <p:nvPr/>
        </p:nvSpPr>
        <p:spPr>
          <a:xfrm>
            <a:off x="3216883" y="5033481"/>
            <a:ext cx="120577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ZDIEĽANÉ JAZDY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9F26141-C821-37E6-7603-071B38ECE46C}"/>
              </a:ext>
            </a:extLst>
          </p:cNvPr>
          <p:cNvSpPr/>
          <p:nvPr/>
        </p:nvSpPr>
        <p:spPr>
          <a:xfrm>
            <a:off x="4282568" y="5033481"/>
            <a:ext cx="1341683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</a:t>
            </a:r>
            <a:r>
              <a:rPr kumimoji="0" lang="sk-SK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ICYKLE</a:t>
            </a: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</a:t>
            </a:r>
            <a:r>
              <a:rPr kumimoji="0" lang="sk-SK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alebo </a:t>
            </a:r>
            <a:r>
              <a:rPr kumimoji="0" lang="sk-SK" sz="1100" b="0" i="0" u="none" strike="noStrike" kern="1200" cap="all" spc="0" normalizeH="0" baseline="0" noProof="0" dirty="0" err="1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dvojkolesovévozidlá</a:t>
            </a: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 </a:t>
            </a:r>
            <a:r>
              <a:rPr kumimoji="0" lang="sk-SK" sz="1100" b="0" i="0" u="none" strike="noStrike" kern="1200" cap="all" spc="0" normalizeH="0" baseline="0" noProof="0" dirty="0" err="1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zdieĽAnIE</a:t>
            </a: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/ leasing</a:t>
            </a:r>
            <a:endParaRPr kumimoji="0" lang="fr-FR" sz="1100" b="0" i="0" u="none" strike="noStrike" kern="1200" cap="all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0DFE425-29D6-8081-B390-723C7FF4BA7F}"/>
              </a:ext>
            </a:extLst>
          </p:cNvPr>
          <p:cNvSpPr/>
          <p:nvPr/>
        </p:nvSpPr>
        <p:spPr>
          <a:xfrm>
            <a:off x="5484157" y="5033481"/>
            <a:ext cx="1189748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sz="1100" dirty="0">
                <a:solidFill>
                  <a:srgbClr val="545454"/>
                </a:solidFill>
                <a:latin typeface="Arial"/>
              </a:rPr>
              <a:t>VEREJNÁ DOPRAVA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1C6BBF3-2242-E5BE-FEA7-8502F177ECC4}"/>
              </a:ext>
            </a:extLst>
          </p:cNvPr>
          <p:cNvSpPr/>
          <p:nvPr/>
        </p:nvSpPr>
        <p:spPr>
          <a:xfrm>
            <a:off x="7245745" y="5033481"/>
            <a:ext cx="1490691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1100" dirty="0">
                <a:solidFill>
                  <a:srgbClr val="545454"/>
                </a:solidFill>
              </a:rPr>
              <a:t>APLIKÁCIA NA RIEŠEN</a:t>
            </a:r>
            <a:r>
              <a:rPr lang="sk-SK" sz="1100" dirty="0">
                <a:solidFill>
                  <a:srgbClr val="545454"/>
                </a:solidFill>
              </a:rPr>
              <a:t>IE</a:t>
            </a:r>
            <a:r>
              <a:rPr lang="en-US" sz="1100" dirty="0">
                <a:solidFill>
                  <a:srgbClr val="545454"/>
                </a:solidFill>
              </a:rPr>
              <a:t> MOBILITY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Label C7">
            <a:extLst>
              <a:ext uri="{FF2B5EF4-FFF2-40B4-BE49-F238E27FC236}">
                <a16:creationId xmlns:a16="http://schemas.microsoft.com/office/drawing/2014/main" id="{9201B363-7BE8-B068-1202-AE77BBA92D2A}"/>
              </a:ext>
            </a:extLst>
          </p:cNvPr>
          <p:cNvSpPr/>
          <p:nvPr/>
        </p:nvSpPr>
        <p:spPr>
          <a:xfrm>
            <a:off x="8596342" y="5033481"/>
            <a:ext cx="130902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SÚKROMNÝ LEASING/ ZRÁŽKY ZO MZDY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572BF76A-EBF9-9FC9-4DBD-277E6E6C2229}"/>
              </a:ext>
            </a:extLst>
          </p:cNvPr>
          <p:cNvSpPr/>
          <p:nvPr/>
        </p:nvSpPr>
        <p:spPr>
          <a:xfrm>
            <a:off x="9765268" y="5033481"/>
            <a:ext cx="982531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FLEXIBILNÝ PRENÁJOM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B693C53-D3B2-88EC-B71D-009C5466EF9B}"/>
              </a:ext>
            </a:extLst>
          </p:cNvPr>
          <p:cNvSpPr/>
          <p:nvPr/>
        </p:nvSpPr>
        <p:spPr>
          <a:xfrm>
            <a:off x="10664897" y="5066324"/>
            <a:ext cx="107216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pt-BR" sz="1100" dirty="0">
                <a:solidFill>
                  <a:srgbClr val="545454"/>
                </a:solidFill>
              </a:rPr>
              <a:t>PRÍSPEVOK NA AUTO ALEBO  HOTOVOS</a:t>
            </a:r>
            <a:r>
              <a:rPr lang="sk-SK" sz="1100" dirty="0">
                <a:solidFill>
                  <a:srgbClr val="545454"/>
                </a:solidFill>
              </a:rPr>
              <a:t>Ť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1" name="Image 20">
            <a:extLst>
              <a:ext uri="{FF2B5EF4-FFF2-40B4-BE49-F238E27FC236}">
                <a16:creationId xmlns:a16="http://schemas.microsoft.com/office/drawing/2014/main" id="{FB534FCD-11FF-6BD2-0E5B-1F4D4FE9A8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56008" y="1712492"/>
            <a:ext cx="344430" cy="229530"/>
          </a:xfrm>
          <a:prstGeom prst="rect">
            <a:avLst/>
          </a:prstGeom>
        </p:spPr>
      </p:pic>
      <p:pic>
        <p:nvPicPr>
          <p:cNvPr id="23" name="Image 22">
            <a:extLst>
              <a:ext uri="{FF2B5EF4-FFF2-40B4-BE49-F238E27FC236}">
                <a16:creationId xmlns:a16="http://schemas.microsoft.com/office/drawing/2014/main" id="{4613074D-3848-E303-EC71-ECA86E45205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13864" y="1712492"/>
            <a:ext cx="344632" cy="229530"/>
          </a:xfrm>
          <a:prstGeom prst="rect">
            <a:avLst/>
          </a:prstGeom>
        </p:spPr>
      </p:pic>
      <p:sp>
        <p:nvSpPr>
          <p:cNvPr id="5" name="Obdĺžnik 4">
            <a:extLst>
              <a:ext uri="{FF2B5EF4-FFF2-40B4-BE49-F238E27FC236}">
                <a16:creationId xmlns:a16="http://schemas.microsoft.com/office/drawing/2014/main" id="{EE40EE26-BFE2-47D5-82DE-75684CFDA623}"/>
              </a:ext>
            </a:extLst>
          </p:cNvPr>
          <p:cNvSpPr/>
          <p:nvPr/>
        </p:nvSpPr>
        <p:spPr>
          <a:xfrm>
            <a:off x="11407643" y="5749340"/>
            <a:ext cx="84991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k-SK" sz="800" dirty="0"/>
              <a:t>*Nová položka</a:t>
            </a:r>
          </a:p>
        </p:txBody>
      </p:sp>
      <p:graphicFrame>
        <p:nvGraphicFramePr>
          <p:cNvPr id="35" name="Graphique Slide">
            <a:extLst>
              <a:ext uri="{FF2B5EF4-FFF2-40B4-BE49-F238E27FC236}">
                <a16:creationId xmlns:a16="http://schemas.microsoft.com/office/drawing/2014/main" id="{DEA1913A-6BEC-49FE-9B39-6BB76BC62AD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3756917"/>
              </p:ext>
            </p:extLst>
          </p:nvPr>
        </p:nvGraphicFramePr>
        <p:xfrm>
          <a:off x="2312254" y="420684"/>
          <a:ext cx="9510699" cy="5431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</p:spTree>
    <p:extLst>
      <p:ext uri="{BB962C8B-B14F-4D97-AF65-F5344CB8AC3E}">
        <p14:creationId xmlns:p14="http://schemas.microsoft.com/office/powerpoint/2010/main" val="158468551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>
            <a:extLst>
              <a:ext uri="{FF2B5EF4-FFF2-40B4-BE49-F238E27FC236}">
                <a16:creationId xmlns:a16="http://schemas.microsoft.com/office/drawing/2014/main" id="{FC2FD96F-B315-4A1A-928B-DAF40A819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789" y="358252"/>
            <a:ext cx="11473200" cy="246221"/>
          </a:xfrm>
        </p:spPr>
        <p:txBody>
          <a:bodyPr/>
          <a:lstStyle/>
          <a:p>
            <a:r>
              <a:rPr lang="en-GB" dirty="0">
                <a:latin typeface="+mn-lt"/>
              </a:rPr>
              <a:t>PREHĽAD REALIZÁCIE RIEŠENÍ MOBILITY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E3B3CE76-EF7C-4EB0-9805-7C414459682A}"/>
              </a:ext>
            </a:extLst>
          </p:cNvPr>
          <p:cNvSpPr txBox="1"/>
          <p:nvPr/>
        </p:nvSpPr>
        <p:spPr>
          <a:xfrm>
            <a:off x="0" y="1314191"/>
            <a:ext cx="466725" cy="18053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spcBef>
                <a:spcPts val="600"/>
              </a:spcBef>
              <a:defRPr sz="13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sk-SK" dirty="0"/>
              <a:t>v</a:t>
            </a:r>
            <a:r>
              <a:rPr lang="fr-FR" dirty="0"/>
              <a:t> %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EDA539CB-2F2F-40B6-A48C-F01D4C66375A}"/>
              </a:ext>
            </a:extLst>
          </p:cNvPr>
          <p:cNvSpPr/>
          <p:nvPr/>
        </p:nvSpPr>
        <p:spPr bwMode="ltGray">
          <a:xfrm>
            <a:off x="1107748" y="1040589"/>
            <a:ext cx="1031326" cy="553998"/>
          </a:xfrm>
          <a:prstGeom prst="rect">
            <a:avLst/>
          </a:prstGeom>
          <a:solidFill>
            <a:srgbClr val="FBA12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fr-FR" sz="1600" b="0" dirty="0">
              <a:cs typeface="Arial" panose="020B0604020202020204" pitchFamily="34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AF4CBEDB-BED7-4C81-BB15-4C9DDB30B416}"/>
              </a:ext>
            </a:extLst>
          </p:cNvPr>
          <p:cNvSpPr/>
          <p:nvPr/>
        </p:nvSpPr>
        <p:spPr>
          <a:xfrm>
            <a:off x="2111963" y="1029955"/>
            <a:ext cx="390002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dirty="0" err="1">
                <a:solidFill>
                  <a:srgbClr val="000000"/>
                </a:solidFill>
              </a:rPr>
              <a:t>Niektoré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spoločnosti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už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zaviedli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aspoň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jedno</a:t>
            </a:r>
            <a:r>
              <a:rPr lang="en-GB" sz="1600" dirty="0">
                <a:solidFill>
                  <a:srgbClr val="000000"/>
                </a:solidFill>
              </a:rPr>
              <a:t> z </a:t>
            </a:r>
            <a:r>
              <a:rPr lang="en-GB" sz="1600" dirty="0" err="1">
                <a:solidFill>
                  <a:srgbClr val="000000"/>
                </a:solidFill>
              </a:rPr>
              <a:t>týchto</a:t>
            </a:r>
            <a:r>
              <a:rPr lang="en-GB" sz="1600" dirty="0">
                <a:solidFill>
                  <a:srgbClr val="000000"/>
                </a:solidFill>
              </a:rPr>
              <a:t> </a:t>
            </a:r>
            <a:r>
              <a:rPr lang="en-GB" sz="1600" dirty="0" err="1">
                <a:solidFill>
                  <a:srgbClr val="000000"/>
                </a:solidFill>
              </a:rPr>
              <a:t>riešení</a:t>
            </a:r>
            <a:endParaRPr lang="en-GB" sz="1600" dirty="0"/>
          </a:p>
        </p:txBody>
      </p:sp>
      <p:sp>
        <p:nvSpPr>
          <p:cNvPr id="72" name="Txt Yes">
            <a:extLst>
              <a:ext uri="{FF2B5EF4-FFF2-40B4-BE49-F238E27FC236}">
                <a16:creationId xmlns:a16="http://schemas.microsoft.com/office/drawing/2014/main" id="{E74249F3-8F73-4E60-8FB0-D79668C43455}"/>
              </a:ext>
            </a:extLst>
          </p:cNvPr>
          <p:cNvSpPr txBox="1"/>
          <p:nvPr/>
        </p:nvSpPr>
        <p:spPr>
          <a:xfrm>
            <a:off x="1107748" y="1123689"/>
            <a:ext cx="1031326" cy="3877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600"/>
              </a:spcBef>
            </a:pPr>
            <a:r>
              <a:rPr lang="sk-SK" sz="2800" dirty="0">
                <a:solidFill>
                  <a:schemeClr val="bg1"/>
                </a:solidFill>
              </a:rPr>
              <a:t>57</a:t>
            </a:r>
            <a:r>
              <a:rPr lang="en-GB" sz="2800" dirty="0">
                <a:solidFill>
                  <a:schemeClr val="bg1"/>
                </a:solidFill>
              </a:rPr>
              <a:t>%</a:t>
            </a:r>
          </a:p>
        </p:txBody>
      </p:sp>
      <p:grpSp>
        <p:nvGrpSpPr>
          <p:cNvPr id="2" name="Groupe R1">
            <a:extLst>
              <a:ext uri="{FF2B5EF4-FFF2-40B4-BE49-F238E27FC236}">
                <a16:creationId xmlns:a16="http://schemas.microsoft.com/office/drawing/2014/main" id="{3E9BB114-BBC8-4169-9726-CA58CB3604D6}"/>
              </a:ext>
            </a:extLst>
          </p:cNvPr>
          <p:cNvGrpSpPr/>
          <p:nvPr/>
        </p:nvGrpSpPr>
        <p:grpSpPr>
          <a:xfrm>
            <a:off x="389529" y="2406868"/>
            <a:ext cx="1574015" cy="1219373"/>
            <a:chOff x="678289" y="2406868"/>
            <a:chExt cx="1574015" cy="1219373"/>
          </a:xfrm>
        </p:grpSpPr>
        <p:sp>
          <p:nvSpPr>
            <p:cNvPr id="43" name="Label R1">
              <a:extLst>
                <a:ext uri="{FF2B5EF4-FFF2-40B4-BE49-F238E27FC236}">
                  <a16:creationId xmlns:a16="http://schemas.microsoft.com/office/drawing/2014/main" id="{1C143DFC-90C6-46D1-8F10-7CDB3625422B}"/>
                </a:ext>
              </a:extLst>
            </p:cNvPr>
            <p:cNvSpPr txBox="1"/>
            <p:nvPr/>
          </p:nvSpPr>
          <p:spPr>
            <a:xfrm>
              <a:off x="678289" y="2949133"/>
              <a:ext cx="1222499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 POUŽÍVA ALEBO ZVAŽUJE V NAJBLIŽŠÍCH 3 ROKOCH</a:t>
              </a:r>
            </a:p>
          </p:txBody>
        </p:sp>
        <p:cxnSp>
          <p:nvCxnSpPr>
            <p:cNvPr id="44" name="CGR1">
              <a:extLst>
                <a:ext uri="{FF2B5EF4-FFF2-40B4-BE49-F238E27FC236}">
                  <a16:creationId xmlns:a16="http://schemas.microsoft.com/office/drawing/2014/main" id="{2D67E7E8-5BC3-4B33-82BF-F7A0AA57D00B}"/>
                </a:ext>
              </a:extLst>
            </p:cNvPr>
            <p:cNvCxnSpPr>
              <a:cxnSpLocks/>
            </p:cNvCxnSpPr>
            <p:nvPr/>
          </p:nvCxnSpPr>
          <p:spPr>
            <a:xfrm>
              <a:off x="1896379" y="3494585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5" name="Graphique 44">
              <a:extLst>
                <a:ext uri="{FF2B5EF4-FFF2-40B4-BE49-F238E27FC236}">
                  <a16:creationId xmlns:a16="http://schemas.microsoft.com/office/drawing/2014/main" id="{C37E23B3-EC54-40F3-996D-40FE281823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946993" y="2406868"/>
              <a:ext cx="554318" cy="453989"/>
            </a:xfrm>
            <a:prstGeom prst="rect">
              <a:avLst/>
            </a:prstGeom>
          </p:spPr>
        </p:pic>
      </p:grpSp>
      <p:grpSp>
        <p:nvGrpSpPr>
          <p:cNvPr id="3" name="Groupe R2">
            <a:extLst>
              <a:ext uri="{FF2B5EF4-FFF2-40B4-BE49-F238E27FC236}">
                <a16:creationId xmlns:a16="http://schemas.microsoft.com/office/drawing/2014/main" id="{B5F9933C-D9CB-4690-A08C-09F3F30B6C94}"/>
              </a:ext>
            </a:extLst>
          </p:cNvPr>
          <p:cNvGrpSpPr/>
          <p:nvPr/>
        </p:nvGrpSpPr>
        <p:grpSpPr>
          <a:xfrm>
            <a:off x="442954" y="3952686"/>
            <a:ext cx="1520590" cy="879843"/>
            <a:chOff x="731714" y="3952686"/>
            <a:chExt cx="1520590" cy="879843"/>
          </a:xfrm>
        </p:grpSpPr>
        <p:cxnSp>
          <p:nvCxnSpPr>
            <p:cNvPr id="49" name="Connecteur droit 48">
              <a:extLst>
                <a:ext uri="{FF2B5EF4-FFF2-40B4-BE49-F238E27FC236}">
                  <a16:creationId xmlns:a16="http://schemas.microsoft.com/office/drawing/2014/main" id="{3679856F-3FE2-4014-A576-8BCBDFC65FC5}"/>
                </a:ext>
              </a:extLst>
            </p:cNvPr>
            <p:cNvCxnSpPr>
              <a:cxnSpLocks/>
            </p:cNvCxnSpPr>
            <p:nvPr/>
          </p:nvCxnSpPr>
          <p:spPr>
            <a:xfrm>
              <a:off x="1896379" y="4564841"/>
              <a:ext cx="355925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Label R2">
              <a:extLst>
                <a:ext uri="{FF2B5EF4-FFF2-40B4-BE49-F238E27FC236}">
                  <a16:creationId xmlns:a16="http://schemas.microsoft.com/office/drawing/2014/main" id="{DC75C47E-1D03-45D6-9DE1-5EB75102B2D1}"/>
                </a:ext>
              </a:extLst>
            </p:cNvPr>
            <p:cNvSpPr txBox="1"/>
            <p:nvPr/>
          </p:nvSpPr>
          <p:spPr>
            <a:xfrm>
              <a:off x="731714" y="4493975"/>
              <a:ext cx="1021113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>
                <a:spcBef>
                  <a:spcPts val="600"/>
                </a:spcBef>
                <a:defRPr/>
              </a:pPr>
              <a:r>
                <a:rPr lang="sk-SK" sz="1100" dirty="0">
                  <a:solidFill>
                    <a:srgbClr val="000000"/>
                  </a:solidFill>
                </a:rPr>
                <a:t>UŽ</a:t>
              </a:r>
              <a:br>
                <a:rPr lang="sk-SK" sz="1100" dirty="0">
                  <a:solidFill>
                    <a:srgbClr val="000000"/>
                  </a:solidFill>
                </a:rPr>
              </a:br>
              <a:r>
                <a:rPr lang="sk-SK" sz="1100" dirty="0">
                  <a:solidFill>
                    <a:srgbClr val="000000"/>
                  </a:solidFill>
                </a:rPr>
                <a:t>POUŽÍVA</a:t>
              </a:r>
            </a:p>
          </p:txBody>
        </p:sp>
        <p:pic>
          <p:nvPicPr>
            <p:cNvPr id="52" name="Graphique 51">
              <a:extLst>
                <a:ext uri="{FF2B5EF4-FFF2-40B4-BE49-F238E27FC236}">
                  <a16:creationId xmlns:a16="http://schemas.microsoft.com/office/drawing/2014/main" id="{C3B3BCB3-67BE-402D-BC98-349D57ED081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93864" y="3952686"/>
              <a:ext cx="496814" cy="453986"/>
            </a:xfrm>
            <a:prstGeom prst="rect">
              <a:avLst/>
            </a:prstGeom>
          </p:spPr>
        </p:pic>
      </p:grpSp>
      <p:sp>
        <p:nvSpPr>
          <p:cNvPr id="8" name="Espace réservé du numéro de diapositive 7">
            <a:extLst>
              <a:ext uri="{FF2B5EF4-FFF2-40B4-BE49-F238E27FC236}">
                <a16:creationId xmlns:a16="http://schemas.microsoft.com/office/drawing/2014/main" id="{6B037B18-9E2F-42EE-9960-77F337F8CB6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1704360" y="6491394"/>
            <a:ext cx="128240" cy="138499"/>
          </a:xfrm>
        </p:spPr>
        <p:txBody>
          <a:bodyPr/>
          <a:lstStyle/>
          <a:p>
            <a:fld id="{4034BEE3-566C-4068-A777-C3A4762E861B}" type="slidenum">
              <a:rPr lang="en-GB" smtClean="0"/>
              <a:pPr/>
              <a:t>99</a:t>
            </a:fld>
            <a:endParaRPr lang="en-GB" dirty="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E78254F-BFBB-4295-BCDC-8BF21369BDB8}"/>
              </a:ext>
            </a:extLst>
          </p:cNvPr>
          <p:cNvSpPr/>
          <p:nvPr/>
        </p:nvSpPr>
        <p:spPr>
          <a:xfrm>
            <a:off x="5584778" y="5868609"/>
            <a:ext cx="623808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fr-FR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ヒラギノ角ゴ Pro W3"/>
                <a:cs typeface="ヒラギノ角ゴ Pro W3"/>
              </a:defRPr>
            </a:lvl9pPr>
          </a:lstStyle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Ktoré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z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opatrení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zaviedli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alebo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zavediete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nasledujúcich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troch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?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Stupnica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odpovedí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Už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používam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zvažujem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v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najbližších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3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rokoch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,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nemám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i="1" kern="0" dirty="0" err="1">
                <a:solidFill>
                  <a:srgbClr val="7F7F7F"/>
                </a:solidFill>
                <a:latin typeface="Arial"/>
              </a:rPr>
              <a:t>záujem</a:t>
            </a:r>
            <a:r>
              <a:rPr lang="en-US" altLang="fr-FR" sz="800" i="1" kern="0" dirty="0">
                <a:solidFill>
                  <a:srgbClr val="7F7F7F"/>
                </a:solidFill>
                <a:latin typeface="Arial"/>
              </a:rPr>
              <a:t>  </a:t>
            </a:r>
            <a:endParaRPr lang="sk-SK" altLang="fr-FR" sz="800" i="1" kern="0" dirty="0">
              <a:solidFill>
                <a:srgbClr val="7F7F7F"/>
              </a:solidFill>
              <a:latin typeface="Arial"/>
            </a:endParaRPr>
          </a:p>
          <a:p>
            <a:pPr algn="r" defTabSz="1219170">
              <a:defRPr/>
            </a:pP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Základ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: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spoločnosti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s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firemnými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</a:t>
            </a:r>
            <a:r>
              <a:rPr lang="en-US" altLang="fr-FR" sz="800" b="1" i="1" kern="0" dirty="0" err="1">
                <a:solidFill>
                  <a:srgbClr val="7F7F7F"/>
                </a:solidFill>
                <a:latin typeface="Arial"/>
              </a:rPr>
              <a:t>vozidlami</a:t>
            </a:r>
            <a:r>
              <a:rPr lang="en-US" altLang="fr-FR" sz="800" b="1" i="1" kern="0" dirty="0">
                <a:solidFill>
                  <a:srgbClr val="7F7F7F"/>
                </a:solidFill>
                <a:latin typeface="Arial"/>
              </a:rPr>
              <a:t> = 100 %.</a:t>
            </a:r>
            <a:endParaRPr lang="en-US" altLang="fr-FR" sz="800" b="1" i="1" kern="0" dirty="0">
              <a:solidFill>
                <a:srgbClr val="7F7F7F"/>
              </a:solidFill>
            </a:endParaRPr>
          </a:p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fr-FR" sz="800" b="0" i="1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33" name="ZoneTexte 22">
            <a:extLst>
              <a:ext uri="{FF2B5EF4-FFF2-40B4-BE49-F238E27FC236}">
                <a16:creationId xmlns:a16="http://schemas.microsoft.com/office/drawing/2014/main" id="{FA34ED57-2D91-48B0-BF39-6721EA07FAB7}"/>
              </a:ext>
            </a:extLst>
          </p:cNvPr>
          <p:cNvSpPr txBox="1"/>
          <p:nvPr/>
        </p:nvSpPr>
        <p:spPr>
          <a:xfrm>
            <a:off x="7566200" y="6361249"/>
            <a:ext cx="4255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defRPr/>
            </a:pP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Otázka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položená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respondentom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ktorí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poznajú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900" dirty="0" err="1">
                <a:solidFill>
                  <a:schemeClr val="tx1">
                    <a:lumMod val="75000"/>
                  </a:schemeClr>
                </a:solidFill>
              </a:rPr>
              <a:t>riešenia</a:t>
            </a:r>
            <a:r>
              <a:rPr lang="en-US" sz="900" dirty="0">
                <a:solidFill>
                  <a:schemeClr val="tx1">
                    <a:lumMod val="75000"/>
                  </a:schemeClr>
                </a:solidFill>
              </a:rPr>
              <a:t> mobility</a:t>
            </a:r>
            <a:endParaRPr lang="en-US" sz="5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690F8E4-7715-AB6A-89C2-3E71D9D0C38A}"/>
              </a:ext>
            </a:extLst>
          </p:cNvPr>
          <p:cNvSpPr/>
          <p:nvPr/>
        </p:nvSpPr>
        <p:spPr>
          <a:xfrm>
            <a:off x="6533811" y="5033481"/>
            <a:ext cx="96418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1100" dirty="0">
                <a:solidFill>
                  <a:srgbClr val="545454"/>
                </a:solidFill>
              </a:rPr>
              <a:t>MOBILITA ROZPOČET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D420F50-F584-320E-AA3F-DC21370716CA}"/>
              </a:ext>
            </a:extLst>
          </p:cNvPr>
          <p:cNvSpPr/>
          <p:nvPr/>
        </p:nvSpPr>
        <p:spPr>
          <a:xfrm>
            <a:off x="2127115" y="5033481"/>
            <a:ext cx="1229862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CAR SHARING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E2EC17E-5F73-057A-712F-5C40365BEFBF}"/>
              </a:ext>
            </a:extLst>
          </p:cNvPr>
          <p:cNvSpPr/>
          <p:nvPr/>
        </p:nvSpPr>
        <p:spPr>
          <a:xfrm>
            <a:off x="3216883" y="5033481"/>
            <a:ext cx="120577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ZDIEĽANÉ JAZDY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9F26141-C821-37E6-7603-071B38ECE46C}"/>
              </a:ext>
            </a:extLst>
          </p:cNvPr>
          <p:cNvSpPr/>
          <p:nvPr/>
        </p:nvSpPr>
        <p:spPr>
          <a:xfrm>
            <a:off x="4282568" y="5033481"/>
            <a:ext cx="1341683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</a:t>
            </a:r>
            <a:r>
              <a:rPr kumimoji="0" lang="sk-SK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ICYKLE</a:t>
            </a: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</a:t>
            </a:r>
            <a:r>
              <a:rPr kumimoji="0" lang="sk-SK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alebo </a:t>
            </a:r>
            <a:r>
              <a:rPr kumimoji="0" lang="sk-SK" sz="1100" b="0" i="0" u="none" strike="noStrike" kern="1200" cap="all" spc="0" normalizeH="0" baseline="0" noProof="0" dirty="0" err="1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dvojkolesovévozidlá</a:t>
            </a: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 </a:t>
            </a:r>
            <a:r>
              <a:rPr kumimoji="0" lang="sk-SK" sz="1100" b="0" i="0" u="none" strike="noStrike" kern="1200" cap="all" spc="0" normalizeH="0" baseline="0" noProof="0" dirty="0" err="1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zdieĽAnIE</a:t>
            </a:r>
            <a:r>
              <a:rPr kumimoji="0" lang="en-US" sz="1100" b="0" i="0" u="none" strike="noStrike" kern="1200" cap="all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/ leasing</a:t>
            </a:r>
            <a:endParaRPr kumimoji="0" lang="fr-FR" sz="1100" b="0" i="0" u="none" strike="noStrike" kern="1200" cap="all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0DFE425-29D6-8081-B390-723C7FF4BA7F}"/>
              </a:ext>
            </a:extLst>
          </p:cNvPr>
          <p:cNvSpPr/>
          <p:nvPr/>
        </p:nvSpPr>
        <p:spPr>
          <a:xfrm>
            <a:off x="5484157" y="5033481"/>
            <a:ext cx="1189748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k-SK" sz="1100" dirty="0">
                <a:solidFill>
                  <a:srgbClr val="545454"/>
                </a:solidFill>
                <a:latin typeface="Arial"/>
              </a:rPr>
              <a:t>VEREJNÁ DOPRAVA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1C6BBF3-2242-E5BE-FEA7-8502F177ECC4}"/>
              </a:ext>
            </a:extLst>
          </p:cNvPr>
          <p:cNvSpPr/>
          <p:nvPr/>
        </p:nvSpPr>
        <p:spPr>
          <a:xfrm>
            <a:off x="7245745" y="5033481"/>
            <a:ext cx="1490691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1100" dirty="0">
                <a:solidFill>
                  <a:srgbClr val="545454"/>
                </a:solidFill>
              </a:rPr>
              <a:t>APLIKÁCIA NA RIEŠEN</a:t>
            </a:r>
            <a:r>
              <a:rPr lang="sk-SK" sz="1100" dirty="0">
                <a:solidFill>
                  <a:srgbClr val="545454"/>
                </a:solidFill>
              </a:rPr>
              <a:t>IE</a:t>
            </a:r>
            <a:r>
              <a:rPr lang="en-US" sz="1100" dirty="0">
                <a:solidFill>
                  <a:srgbClr val="545454"/>
                </a:solidFill>
              </a:rPr>
              <a:t> MOBILITY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Label C7">
            <a:extLst>
              <a:ext uri="{FF2B5EF4-FFF2-40B4-BE49-F238E27FC236}">
                <a16:creationId xmlns:a16="http://schemas.microsoft.com/office/drawing/2014/main" id="{9201B363-7BE8-B068-1202-AE77BBA92D2A}"/>
              </a:ext>
            </a:extLst>
          </p:cNvPr>
          <p:cNvSpPr/>
          <p:nvPr/>
        </p:nvSpPr>
        <p:spPr>
          <a:xfrm>
            <a:off x="8596342" y="5033481"/>
            <a:ext cx="1309024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SÚKROMNÝ LEASING/ ZRÁŽKY ZO MZDY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572BF76A-EBF9-9FC9-4DBD-277E6E6C2229}"/>
              </a:ext>
            </a:extLst>
          </p:cNvPr>
          <p:cNvSpPr/>
          <p:nvPr/>
        </p:nvSpPr>
        <p:spPr>
          <a:xfrm>
            <a:off x="9765268" y="5033481"/>
            <a:ext cx="982531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sz="11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FLEXIBILNÝ PRENÁJOM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B693C53-D3B2-88EC-B71D-009C5466EF9B}"/>
              </a:ext>
            </a:extLst>
          </p:cNvPr>
          <p:cNvSpPr/>
          <p:nvPr/>
        </p:nvSpPr>
        <p:spPr>
          <a:xfrm>
            <a:off x="10664897" y="5066324"/>
            <a:ext cx="107216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pt-BR" sz="1100" dirty="0">
                <a:solidFill>
                  <a:srgbClr val="545454"/>
                </a:solidFill>
              </a:rPr>
              <a:t>PRÍSPEVOK NA AUTO ALEBO  HOTOVOS</a:t>
            </a:r>
            <a:r>
              <a:rPr lang="sk-SK" sz="1100" dirty="0">
                <a:solidFill>
                  <a:srgbClr val="545454"/>
                </a:solidFill>
              </a:rPr>
              <a:t>Ť</a:t>
            </a:r>
            <a:endParaRPr kumimoji="0" lang="fr-FR" sz="1100" b="0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1" name="Image 20">
            <a:extLst>
              <a:ext uri="{FF2B5EF4-FFF2-40B4-BE49-F238E27FC236}">
                <a16:creationId xmlns:a16="http://schemas.microsoft.com/office/drawing/2014/main" id="{FB534FCD-11FF-6BD2-0E5B-1F4D4FE9A8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56008" y="1712492"/>
            <a:ext cx="344430" cy="229530"/>
          </a:xfrm>
          <a:prstGeom prst="rect">
            <a:avLst/>
          </a:prstGeom>
        </p:spPr>
      </p:pic>
      <p:pic>
        <p:nvPicPr>
          <p:cNvPr id="23" name="Image 22">
            <a:extLst>
              <a:ext uri="{FF2B5EF4-FFF2-40B4-BE49-F238E27FC236}">
                <a16:creationId xmlns:a16="http://schemas.microsoft.com/office/drawing/2014/main" id="{4613074D-3848-E303-EC71-ECA86E45205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13864" y="1712492"/>
            <a:ext cx="344632" cy="229530"/>
          </a:xfrm>
          <a:prstGeom prst="rect">
            <a:avLst/>
          </a:prstGeom>
        </p:spPr>
      </p:pic>
      <p:sp>
        <p:nvSpPr>
          <p:cNvPr id="5" name="Obdĺžnik 4">
            <a:extLst>
              <a:ext uri="{FF2B5EF4-FFF2-40B4-BE49-F238E27FC236}">
                <a16:creationId xmlns:a16="http://schemas.microsoft.com/office/drawing/2014/main" id="{EE40EE26-BFE2-47D5-82DE-75684CFDA623}"/>
              </a:ext>
            </a:extLst>
          </p:cNvPr>
          <p:cNvSpPr/>
          <p:nvPr/>
        </p:nvSpPr>
        <p:spPr>
          <a:xfrm>
            <a:off x="11407643" y="5749340"/>
            <a:ext cx="84991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k-SK" sz="800" dirty="0"/>
              <a:t>*Nová položka</a:t>
            </a:r>
          </a:p>
        </p:txBody>
      </p:sp>
      <p:graphicFrame>
        <p:nvGraphicFramePr>
          <p:cNvPr id="31" name="Graphique Slide">
            <a:extLst>
              <a:ext uri="{FF2B5EF4-FFF2-40B4-BE49-F238E27FC236}">
                <a16:creationId xmlns:a16="http://schemas.microsoft.com/office/drawing/2014/main" id="{3E39A130-82C8-49F4-992E-50C3C3CCE23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8241350"/>
              </p:ext>
            </p:extLst>
          </p:nvPr>
        </p:nvGraphicFramePr>
        <p:xfrm>
          <a:off x="2282626" y="481362"/>
          <a:ext cx="9510699" cy="5431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6" name="Obdĺžnik 5">
            <a:extLst>
              <a:ext uri="{FF2B5EF4-FFF2-40B4-BE49-F238E27FC236}">
                <a16:creationId xmlns:a16="http://schemas.microsoft.com/office/drawing/2014/main" id="{D0F8282C-AA0E-4D6D-BEAB-35D7A31F5AC6}"/>
              </a:ext>
            </a:extLst>
          </p:cNvPr>
          <p:cNvSpPr/>
          <p:nvPr/>
        </p:nvSpPr>
        <p:spPr>
          <a:xfrm>
            <a:off x="579208" y="676012"/>
            <a:ext cx="130035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100 </a:t>
            </a:r>
            <a:r>
              <a:rPr lang="sk-SK" dirty="0"/>
              <a:t>a viac 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31493037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CKSLIDES" val="6.1"/>
  <p:tag name="VERSIONID" val="110"/>
  <p:tag name="EXCLUDEHIDDENSLIDES" val="False"/>
  <p:tag name="NUMBEROFPAGES" val="12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" val="INDEX"/>
  <p:tag name="TABLE_PER_SLIDE" val="1"/>
  <p:tag name="TABLE_INCLUDE_PAGENUMBERS" val="TRUE"/>
</p:tagLst>
</file>

<file path=ppt/theme/theme1.xml><?xml version="1.0" encoding="utf-8"?>
<a:theme xmlns:a="http://schemas.openxmlformats.org/drawingml/2006/main" name="K TNS">
  <a:themeElements>
    <a:clrScheme name="KANTAR">
      <a:dk1>
        <a:srgbClr val="545454"/>
      </a:dk1>
      <a:lt1>
        <a:srgbClr val="FFFFFF"/>
      </a:lt1>
      <a:dk2>
        <a:srgbClr val="A27700"/>
      </a:dk2>
      <a:lt2>
        <a:srgbClr val="715300"/>
      </a:lt2>
      <a:accent1>
        <a:srgbClr val="C8D400"/>
      </a:accent1>
      <a:accent2>
        <a:srgbClr val="EF3340"/>
      </a:accent2>
      <a:accent3>
        <a:srgbClr val="0096AE"/>
      </a:accent3>
      <a:accent4>
        <a:srgbClr val="A84C97"/>
      </a:accent4>
      <a:accent5>
        <a:srgbClr val="93C01F"/>
      </a:accent5>
      <a:accent6>
        <a:srgbClr val="EB6728"/>
      </a:accent6>
      <a:hlink>
        <a:srgbClr val="A27700"/>
      </a:hlink>
      <a:folHlink>
        <a:srgbClr val="71530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tx1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 algn="l">
          <a:defRPr sz="1600" b="0" dirty="0" err="1" smtClean="0">
            <a:latin typeface="Arial" panose="020B0604020202020204" pitchFamily="34" charset="0"/>
            <a:cs typeface="Arial" panose="020B0604020202020204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lnSpc>
            <a:spcPct val="90000"/>
          </a:lnSpc>
          <a:spcBef>
            <a:spcPts val="600"/>
          </a:spcBef>
          <a:defRPr sz="1300">
            <a:solidFill>
              <a:srgbClr val="000000"/>
            </a:solidFill>
          </a:defRPr>
        </a:defPPr>
      </a:lstStyle>
    </a:txDef>
  </a:objectDefaults>
  <a:extraClrSchemeLst/>
  <a:custClrLst>
    <a:custClr name="Dark Green">
      <a:srgbClr val="145D04"/>
    </a:custClr>
    <a:custClr name="Dark Red">
      <a:srgbClr val="990002"/>
    </a:custClr>
    <a:custClr name="Dark Purple">
      <a:srgbClr val="4C1D52"/>
    </a:custClr>
    <a:custClr name="Dark Blue">
      <a:srgbClr val="131C6B"/>
    </a:custClr>
    <a:custClr name="Grey 1">
      <a:srgbClr val="333333"/>
    </a:custClr>
    <a:custClr name="Grey 2">
      <a:srgbClr val="848484"/>
    </a:custClr>
    <a:custClr name="Grey 3">
      <a:srgbClr val="A8A8A8"/>
    </a:custClr>
    <a:custClr name="Grey 4">
      <a:srgbClr val="CBCBCB"/>
    </a:custClr>
    <a:custClr name="Grey 5">
      <a:srgbClr val="DEDEDE"/>
    </a:custClr>
  </a:custClrLst>
  <a:extLst>
    <a:ext uri="{05A4C25C-085E-4340-85A3-A5531E510DB2}">
      <thm15:themeFamily xmlns:thm15="http://schemas.microsoft.com/office/thememl/2012/main" name="Kantar TNS PowerPoint template 16x9 - for presentations and pitches.potx" id="{8F152C79-E1D5-4592-98DD-45DF3599AB32}" vid="{E4448CB5-BC8C-451E-8C78-3357D32BE2D5}"/>
    </a:ext>
  </a:extLst>
</a:theme>
</file>

<file path=ppt/theme/theme2.xml><?xml version="1.0" encoding="utf-8"?>
<a:theme xmlns:a="http://schemas.openxmlformats.org/drawingml/2006/main" name="1_K TNS">
  <a:themeElements>
    <a:clrScheme name="KANTAR">
      <a:dk1>
        <a:srgbClr val="545454"/>
      </a:dk1>
      <a:lt1>
        <a:srgbClr val="FFFFFF"/>
      </a:lt1>
      <a:dk2>
        <a:srgbClr val="A27700"/>
      </a:dk2>
      <a:lt2>
        <a:srgbClr val="715300"/>
      </a:lt2>
      <a:accent1>
        <a:srgbClr val="C8D400"/>
      </a:accent1>
      <a:accent2>
        <a:srgbClr val="EF3340"/>
      </a:accent2>
      <a:accent3>
        <a:srgbClr val="0096AE"/>
      </a:accent3>
      <a:accent4>
        <a:srgbClr val="A84C97"/>
      </a:accent4>
      <a:accent5>
        <a:srgbClr val="93C01F"/>
      </a:accent5>
      <a:accent6>
        <a:srgbClr val="EB6728"/>
      </a:accent6>
      <a:hlink>
        <a:srgbClr val="A27700"/>
      </a:hlink>
      <a:folHlink>
        <a:srgbClr val="71530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ltGray">
        <a:solidFill>
          <a:schemeClr val="tx1"/>
        </a:solidFill>
        <a:ln w="12700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noAutofit/>
      </a:bodyPr>
      <a:lstStyle>
        <a:defPPr algn="l">
          <a:defRPr sz="1600" b="0" dirty="0" err="1" smtClean="0">
            <a:latin typeface="Arial" panose="020B0604020202020204" pitchFamily="34" charset="0"/>
            <a:cs typeface="Arial" panose="020B0604020202020204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lnSpc>
            <a:spcPct val="90000"/>
          </a:lnSpc>
          <a:spcBef>
            <a:spcPts val="600"/>
          </a:spcBef>
          <a:defRPr sz="1300">
            <a:solidFill>
              <a:srgbClr val="000000"/>
            </a:solidFill>
          </a:defRPr>
        </a:defPPr>
      </a:lstStyle>
    </a:txDef>
  </a:objectDefaults>
  <a:extraClrSchemeLst/>
  <a:custClrLst>
    <a:custClr name="Dark Green">
      <a:srgbClr val="145D04"/>
    </a:custClr>
    <a:custClr name="Dark Red">
      <a:srgbClr val="990002"/>
    </a:custClr>
    <a:custClr name="Dark Purple">
      <a:srgbClr val="4C1D52"/>
    </a:custClr>
    <a:custClr name="Dark Blue">
      <a:srgbClr val="131C6B"/>
    </a:custClr>
    <a:custClr name="Grey 1">
      <a:srgbClr val="333333"/>
    </a:custClr>
    <a:custClr name="Grey 2">
      <a:srgbClr val="848484"/>
    </a:custClr>
    <a:custClr name="Grey 3">
      <a:srgbClr val="A8A8A8"/>
    </a:custClr>
    <a:custClr name="Grey 4">
      <a:srgbClr val="CBCBCB"/>
    </a:custClr>
    <a:custClr name="Grey 5">
      <a:srgbClr val="DEDEDE"/>
    </a:custClr>
  </a:custClrLst>
  <a:extLst>
    <a:ext uri="{05A4C25C-085E-4340-85A3-A5531E510DB2}">
      <thm15:themeFamily xmlns:thm15="http://schemas.microsoft.com/office/thememl/2012/main" name="Kantar TNS PowerPoint template 16x9 - for presentations and pitches.potx" id="{8F152C79-E1D5-4592-98DD-45DF3599AB32}" vid="{E4448CB5-BC8C-451E-8C78-3357D32BE2D5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1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2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3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4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5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6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7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8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9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0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1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2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3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4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5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6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7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8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9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CSA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FFB2B2"/>
    </a:accent1>
    <a:accent2>
      <a:srgbClr val="BEF0D7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1_Modèle par défaut">
    <a:majorFont>
      <a:latin typeface="Arial"/>
      <a:ea typeface=""/>
      <a:cs typeface=""/>
    </a:majorFont>
    <a:minorFont>
      <a:latin typeface="Arial"/>
      <a:ea typeface="ヒラギノ角ゴ Pro W3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16AD423605FB164CA2CFDA0DF7AB8058" ma:contentTypeVersion="1" ma:contentTypeDescription="Create a new document." ma:contentTypeScope="" ma:versionID="1b42af03ec4855cd9641084d42cde8a4">
  <xsd:schema xmlns:xsd="http://www.w3.org/2001/XMLSchema" xmlns:xs="http://www.w3.org/2001/XMLSchema" xmlns:p="http://schemas.microsoft.com/office/2006/metadata/properties" xmlns:ns2="07d855bf-4eff-40d4-b2d6-9b29397188a6" targetNamespace="http://schemas.microsoft.com/office/2006/metadata/properties" ma:root="true" ma:fieldsID="01b82bd7ea7bb03e5fb3413e006b1e34" ns2:_="">
    <xsd:import namespace="07d855bf-4eff-40d4-b2d6-9b29397188a6"/>
    <xsd:element name="properties">
      <xsd:complexType>
        <xsd:sequence>
          <xsd:element name="documentManagement">
            <xsd:complexType>
              <xsd:all>
                <xsd:element ref="ns2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7d855bf-4eff-40d4-b2d6-9b29397188a6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22193883-9DEF-4394-A746-8B0504B231C0}">
  <ds:schemaRefs>
    <ds:schemaRef ds:uri="http://schemas.microsoft.com/office/2006/metadata/properties"/>
    <ds:schemaRef ds:uri="07d855bf-4eff-40d4-b2d6-9b29397188a6"/>
    <ds:schemaRef ds:uri="http://www.w3.org/XML/1998/namespace"/>
    <ds:schemaRef ds:uri="http://purl.org/dc/dcmitype/"/>
    <ds:schemaRef ds:uri="http://schemas.microsoft.com/office/2006/documentManagement/types"/>
    <ds:schemaRef ds:uri="http://purl.org/dc/elements/1.1/"/>
    <ds:schemaRef ds:uri="http://schemas.microsoft.com/office/infopath/2007/PartnerControls"/>
    <ds:schemaRef ds:uri="http://schemas.openxmlformats.org/package/2006/metadata/core-properties"/>
    <ds:schemaRef ds:uri="http://purl.org/dc/terms/"/>
  </ds:schemaRefs>
</ds:datastoreItem>
</file>

<file path=customXml/itemProps2.xml><?xml version="1.0" encoding="utf-8"?>
<ds:datastoreItem xmlns:ds="http://schemas.openxmlformats.org/officeDocument/2006/customXml" ds:itemID="{51A5ACF1-59CB-460D-ADD4-8C1A76BAF9FD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07d855bf-4eff-40d4-b2d6-9b29397188a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BC375B81-FBF5-4924-A5E0-F0376D8E7D52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Modele de Proposition KANTAR-FR</Template>
  <TotalTime>0</TotalTime>
  <Words>12802</Words>
  <Application>Microsoft Office PowerPoint</Application>
  <PresentationFormat>Widescreen</PresentationFormat>
  <Paragraphs>3433</Paragraphs>
  <Slides>138</Slides>
  <Notes>138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138</vt:i4>
      </vt:variant>
    </vt:vector>
  </HeadingPairs>
  <TitlesOfParts>
    <vt:vector size="155" baseType="lpstr">
      <vt:lpstr>Arial</vt:lpstr>
      <vt:lpstr>Arial corps</vt:lpstr>
      <vt:lpstr>BNPPSans</vt:lpstr>
      <vt:lpstr>BNPPSlabSerif</vt:lpstr>
      <vt:lpstr>BNPPSlabSerif-Bold</vt:lpstr>
      <vt:lpstr>BNPPSlabSerif-Light</vt:lpstr>
      <vt:lpstr>Calibri</vt:lpstr>
      <vt:lpstr>Gisha</vt:lpstr>
      <vt:lpstr>Rajdhani</vt:lpstr>
      <vt:lpstr>Rajdhani Semibold</vt:lpstr>
      <vt:lpstr>Raleway</vt:lpstr>
      <vt:lpstr>Tahoma</vt:lpstr>
      <vt:lpstr>Times New Roman</vt:lpstr>
      <vt:lpstr>Wingdings</vt:lpstr>
      <vt:lpstr>ヒラギノ角ゴ Pro W3</vt:lpstr>
      <vt:lpstr>K TNS</vt:lpstr>
      <vt:lpstr>1_K TNS</vt:lpstr>
      <vt:lpstr>PowerPoint Presentation</vt:lpstr>
      <vt:lpstr>2023 MOBILITY AND FLEET BAROMETER</vt:lpstr>
      <vt:lpstr>PowerPoint Presentation</vt:lpstr>
      <vt:lpstr>KĽÚČOVÉ TÉMY PRIESKUMU MOBILITY</vt:lpstr>
      <vt:lpstr>ROZSAH PRIESKUMU</vt:lpstr>
      <vt:lpstr>ROZDELENIE SPOLOčností podľa veľkosti</vt:lpstr>
      <vt:lpstr>METODIKA</vt:lpstr>
      <vt:lpstr>POČET ROZHOVOROV USKUTOČNENÝCH NA SLOVENSKU</vt:lpstr>
      <vt:lpstr>ŠTRUKTÚRA VZORKY NA SLOVENSKU</vt:lpstr>
      <vt:lpstr>ALTERNATÍVY MOBILITY: ZOZNAM A DEFINÍCIE</vt:lpstr>
      <vt:lpstr>PowerPoint Presentation</vt:lpstr>
      <vt:lpstr>PoHĽAD 1: TRETINA SLOVENSKÝCH Firiem už využíva auto na alternatívny pohon </vt:lpstr>
      <vt:lpstr>POHĽAD 2: SPOLOČNOSTI brzdí vysoká nákupná cena elektromobilov a problémy s dobíjaním</vt:lpstr>
      <vt:lpstr>POHĽAD 3: Druhou najvyužívanejšou formou zaobstarania vozidla je operatívny lízing</vt:lpstr>
      <vt:lpstr>PowerPoint Presentation</vt:lpstr>
      <vt:lpstr>SPOLOČNOSTI ZOSTÁVAJÚ PRESVEDČENÉ O BUDÚCNOSTI SVOJICH VOZIDIEL, napriek dlhšej dobe vlastníctva vozidla</vt:lpstr>
      <vt:lpstr>PowerPoint Presentation</vt:lpstr>
      <vt:lpstr>Respondents position within the company</vt:lpstr>
      <vt:lpstr>POČET VOZIDIEL VOZOVÉHO PARKU</vt:lpstr>
      <vt:lpstr>PODIEL SPOLOČNOSTÍ S ASPOŇ JEDNÝM OSOBNÝM AUTOMOBILOM ALEBO JEDNÝM LCV</vt:lpstr>
      <vt:lpstr>POČET OSOBNÝCH AUTOMOBILOV VO FLEETE</vt:lpstr>
      <vt:lpstr>POČET LCV VO FLEETE</vt:lpstr>
      <vt:lpstr>DĹŽKA VlastnÍCTVA VOZIDIEL</vt:lpstr>
      <vt:lpstr>Dĺžka vlastníctva Osobných automobilov</vt:lpstr>
      <vt:lpstr>Dĺžka VlastnÍCTVA LCV</vt:lpstr>
      <vt:lpstr>POTENCIÁL RASTU FLEETU</vt:lpstr>
      <vt:lpstr>Potenciál rastu fleetu</vt:lpstr>
      <vt:lpstr>Potenciál rastu FLEETU osobných automobilov</vt:lpstr>
      <vt:lpstr>Potenciál rastu FLEETU osobných automobilov</vt:lpstr>
      <vt:lpstr>Potenciál rastu FLEETU LCV </vt:lpstr>
      <vt:lpstr>Potenciál rastu FLEETU LCV </vt:lpstr>
      <vt:lpstr>DÔVODY BUDÚCEHO NÁRASTU VOZOVÉHO PARKU</vt:lpstr>
      <vt:lpstr>PRISPÔSOBENIE POLITIKY MOBILITY, KTORÉ SA ZHODUJE S PRÁCOU Z DOMU</vt:lpstr>
      <vt:lpstr>Najdôležitejšie očakávané výzvy</vt:lpstr>
      <vt:lpstr>PowerPoint Presentation</vt:lpstr>
      <vt:lpstr>OPERATÍVNY LeasiNG JE DRUHOU najpoužívanejšou METÓDOU FINANCOVANIA VOZOVÉHO PARKU</vt:lpstr>
      <vt:lpstr>PowerPoint Presentation</vt:lpstr>
      <vt:lpstr>Hlavný spôsob FINANCOVANIA VOZOVÉHO PARKU</vt:lpstr>
      <vt:lpstr>HLAVNé METÓDy FINANCOVANIA osobných automobilov</vt:lpstr>
      <vt:lpstr>HLAVNé METÓDy FINANCOVANIA lcv</vt:lpstr>
      <vt:lpstr>ZÁMER Rozvíjať alebo zvýšiť využívanie Operatívny LEASING </vt:lpstr>
      <vt:lpstr>Vývoj zámeru rozvíjať operatívny leasing</vt:lpstr>
      <vt:lpstr>PowerPoint Presentation</vt:lpstr>
      <vt:lpstr>STÁLE SA ROZVÍJAJÚCI TRH ALTERNATÍVNYCH TECHNOLÓGIÍ</vt:lpstr>
      <vt:lpstr>PowerPoint Presentation</vt:lpstr>
      <vt:lpstr>ZOHĽADNENIE TECHNOLÓGIÍ ALTERNATÍVNYCH PALÍV</vt:lpstr>
      <vt:lpstr>zohľadnenie ALTERNATÍVNYCH PALIVOVÝCH TECHNOLÓGIÍ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DÔVODY ZAVEDENIA alebo ZVÁŽENIA TECHNOLÓGIÍ ALTERNATÍVNYCH PALÍV</vt:lpstr>
      <vt:lpstr>ZVÁŽENIE ALTERNATÍVNYCH PALIVOVÝCH TECHNOLÓGIÍ</vt:lpstr>
      <vt:lpstr>ZVÁŽENIE ALTERNATÍVNYCH PALIVOVÝCH TECHNOLÓGIÍ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Používanie ALTERNATÍVNYCH PALIVOVÝCH TECHNOLÓGIÍ – PODROBNOSTI PRE KAŽDÚ TECHNOLÓGIU*</vt:lpstr>
      <vt:lpstr>DÔVODY ZAVEDENIA alebo ZVÁŽENIA TECHNOLÓGIÍ ALTERNATÍVNYCH PALÍV</vt:lpstr>
      <vt:lpstr>OČAKÁVANÝ PODIEL fleetu NA ENERGIU</vt:lpstr>
      <vt:lpstr>OČAKÁVANÝ PODIEL FLEETU NA ENERGIU </vt:lpstr>
      <vt:lpstr>OČAKÁVANÝ PODIEL FLEETU NA ENERGIU</vt:lpstr>
      <vt:lpstr>OČAKÁVANÝ PODIEL FLEETU NA ENERGIU </vt:lpstr>
      <vt:lpstr>PowerPoint Presentation</vt:lpstr>
      <vt:lpstr>implementácia v rámci politiky fleetu spoločnosti (Hybrid modely)</vt:lpstr>
      <vt:lpstr>implementácia v rámci politiky fleetu spoločnosti (Hybrid modely)</vt:lpstr>
      <vt:lpstr>implementácia v rámci politiky fleetu spoločnosti ( plug-in Hybrid modely)</vt:lpstr>
      <vt:lpstr>implementácia v rámci politiky fleetu spoločnosti ( plug-in Hybrid modely)</vt:lpstr>
      <vt:lpstr>implementácia v rámci politiky fleetu spoločnosti ( 100% BEV )</vt:lpstr>
      <vt:lpstr>implementácia v rámci politiky fleetu spoločnosti ( 100% BEV )</vt:lpstr>
      <vt:lpstr>implementácia v rámci politiky fleetu spoločnosti ( 100% BEV )</vt:lpstr>
      <vt:lpstr>implementácia v rámci politiky fleetu spoločnosti ( 100% BEV )</vt:lpstr>
      <vt:lpstr>Hydrogen Fuel cell electric vehicle : implementation within company fleet policy</vt:lpstr>
      <vt:lpstr>Elektrické vozidlo s vodíkovým palivovým článkom: implementácia v rámci politiky FLEETU spoločnosti</vt:lpstr>
      <vt:lpstr>obmedzenia používania 100 % BEV</vt:lpstr>
      <vt:lpstr>obmedzenia používania 100 % BEV</vt:lpstr>
      <vt:lpstr>Hlavné dôvody, prečo začať objednávať viac  100% BEV</vt:lpstr>
      <vt:lpstr>PRÍSTUP K NABÍJACÍM STANICIAM</vt:lpstr>
      <vt:lpstr>Zavedenie nabíjacích staníc</vt:lpstr>
      <vt:lpstr>PowerPoint Presentation</vt:lpstr>
      <vt:lpstr>PowerPoint Presentation</vt:lpstr>
      <vt:lpstr>Pomalšie zavádzanie riešení mobility na SLOVENSKU</vt:lpstr>
      <vt:lpstr>rozhodovateĽ v oblasti riešení mobility </vt:lpstr>
      <vt:lpstr>POZÍCIA OSOBY, KTORÁ ROZHODUJE O RIEŠENIACH MOBILITY</vt:lpstr>
      <vt:lpstr>ALTERNATÍVy MOBILITY: Zoznam A DEFINÍCIE</vt:lpstr>
      <vt:lpstr>IMPLEMENTÁCIA ALTERNATÍVNYCH RIEŠENÍ MOBILITY </vt:lpstr>
      <vt:lpstr>IMPLEMENTÁCIA ALTERNATÍVNYCH RIEŠENÍ MOBILITY </vt:lpstr>
      <vt:lpstr>IMPLEMENTÁCIA ALTERNATÍVNYCH RIEŠENÍ MOBILITY </vt:lpstr>
      <vt:lpstr>IMPLEMENTÁCIA ALTERNATÍVNYCH RIEŠENÍ MOBILITY</vt:lpstr>
      <vt:lpstr>PREHĽAD REALIZÁCIE RIEŠENÍ MOBILITY</vt:lpstr>
      <vt:lpstr>PREHĽAD REALIZÁCIE RIEŠENÍ MOBILITY</vt:lpstr>
      <vt:lpstr>PREHĽAD REALIZÁCIE RIEŠENÍ MOBILITY</vt:lpstr>
      <vt:lpstr>Zavedenie car sharingu</vt:lpstr>
      <vt:lpstr>Zavedenie car sharingu</vt:lpstr>
      <vt:lpstr>Zavedenie zdieľaných (spoločných) jázd </vt:lpstr>
      <vt:lpstr>Zavedenie zdieľaných (spoločných) jázd </vt:lpstr>
      <vt:lpstr> Zdieľanie/LEASing bicyklov (alebo iných dvojkolesových vozidiel)  </vt:lpstr>
      <vt:lpstr>Zdieľanie/LEASing bicyklov (alebo iných dvojkolesových vozidiel</vt:lpstr>
      <vt:lpstr>Implementácia verejnej dopravy</vt:lpstr>
      <vt:lpstr>Implementácia verejnej dopravy</vt:lpstr>
      <vt:lpstr>Implementácia verejnej dopravy</vt:lpstr>
      <vt:lpstr>Implementácia rozpočtu mobility</vt:lpstr>
      <vt:lpstr>Aplikácia na rezerváciu implementácie riešení mobility</vt:lpstr>
      <vt:lpstr>Aplikácia na rezerváciu implementácie riešení mobility</vt:lpstr>
      <vt:lpstr>Implementácia súkromného leasingu alebo zrážky zo mzdy</vt:lpstr>
      <vt:lpstr>Implementácia súkromného leasingu alebo zrážky zo mzdy</vt:lpstr>
      <vt:lpstr>Implementácia Flexibilného prenájmu vozidla </vt:lpstr>
      <vt:lpstr>Implementácia Flexibilného prenájmu vozidla </vt:lpstr>
      <vt:lpstr>Implementácia automobilu alebo hotovostného príspevku</vt:lpstr>
      <vt:lpstr>Implementácia automobilu alebo hotovostného príspevku</vt:lpstr>
      <vt:lpstr>DÔVODY PRE zavedenie alebo zváženie RIEŠENÍ MOBILITy </vt:lpstr>
      <vt:lpstr>Pravdepodobnosť, že sa vzdáte celého/časti fleetu v prospech riešení mobility</vt:lpstr>
      <vt:lpstr>Pravdepodobnosť, že sa vzdáte celého/časti fleetu v prospech riešení mobility</vt:lpstr>
      <vt:lpstr>PowerPoint Presentation</vt:lpstr>
      <vt:lpstr>Využívanie telematiky na Slovensku je v súlade s európskym priemerom</vt:lpstr>
      <vt:lpstr>PowerPoint Presentation</vt:lpstr>
      <vt:lpstr>Podiel spoločností používajúcich KONEKTIVITU VOZIDIEL</vt:lpstr>
      <vt:lpstr>Podiel spoločností používajúcich KONEKTIVITU VOZIDIEL</vt:lpstr>
      <vt:lpstr>DÔVODY POUŽÍVANIA KONEKTIVITY VOZIDIEL</vt:lpstr>
      <vt:lpstr>DÔVODY POUŽÍVANIA KONEKTIVITY VOZIDIEL</vt:lpstr>
      <vt:lpstr>DÔVODY POUŽÍVANIA KONEKTIVITY VOZIDIEL</vt:lpstr>
      <vt:lpstr>PowerPoint Presentation</vt:lpstr>
      <vt:lpstr>Podiel spoločností používajúcich KONEKTIVITU VOZIDIEL</vt:lpstr>
      <vt:lpstr>Podiel spoločností používajúcich KONEKTIVITU VOZIDIEL</vt:lpstr>
      <vt:lpstr>DÔVODY POUŽÍVANIA KONEKTIVITY VOZIDIEL</vt:lpstr>
      <vt:lpstr>PowerPoint Presentation</vt:lpstr>
      <vt:lpstr>Podiel firiem používajúcich konektivitu VOZIDLÁ</vt:lpstr>
      <vt:lpstr>DÔVODY POUŽÍVANIA KONEKTIVITY VOZIDIEL</vt:lpstr>
      <vt:lpstr>DÔVODY POUŽÍVANIA KONEKTIVITY VOZIDIEL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Modèle de Proposition FR Option : couverture avec image</dc:title>
  <dc:subject/>
  <dc:creator>Jardon, Jerome (TSPRI)</dc:creator>
  <cp:keywords/>
  <dc:description/>
  <cp:lastModifiedBy>miriam.kraus</cp:lastModifiedBy>
  <cp:revision>3448</cp:revision>
  <cp:lastPrinted>2022-01-17T10:05:04Z</cp:lastPrinted>
  <dcterms:created xsi:type="dcterms:W3CDTF">2019-08-29T06:23:35Z</dcterms:created>
  <dcterms:modified xsi:type="dcterms:W3CDTF">2023-10-10T10:16:37Z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0x01010016AD423605FB164CA2CFDA0DF7AB8058</vt:lpwstr>
  </property>
</Properties>
</file>